
<file path=[Content_Types].xml><?xml version="1.0" encoding="utf-8"?>
<Types xmlns="http://schemas.openxmlformats.org/package/2006/content-types">
  <Default Extension="bin" ContentType="application/vnd.openxmlformats-officedocument.oleObject"/>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1"/>
  </p:notesMasterIdLst>
  <p:sldIdLst>
    <p:sldId id="267" r:id="rId2"/>
    <p:sldId id="315" r:id="rId3"/>
    <p:sldId id="316" r:id="rId4"/>
    <p:sldId id="327" r:id="rId5"/>
    <p:sldId id="303" r:id="rId6"/>
    <p:sldId id="304" r:id="rId7"/>
    <p:sldId id="306" r:id="rId8"/>
    <p:sldId id="307" r:id="rId9"/>
    <p:sldId id="308" r:id="rId10"/>
    <p:sldId id="269" r:id="rId11"/>
    <p:sldId id="283" r:id="rId12"/>
    <p:sldId id="285" r:id="rId13"/>
    <p:sldId id="288" r:id="rId14"/>
    <p:sldId id="290" r:id="rId15"/>
    <p:sldId id="324" r:id="rId16"/>
    <p:sldId id="294" r:id="rId17"/>
    <p:sldId id="296" r:id="rId18"/>
    <p:sldId id="339" r:id="rId19"/>
    <p:sldId id="313" r:id="rId20"/>
    <p:sldId id="279" r:id="rId21"/>
    <p:sldId id="340" r:id="rId22"/>
    <p:sldId id="364" r:id="rId23"/>
    <p:sldId id="342" r:id="rId24"/>
    <p:sldId id="281" r:id="rId25"/>
    <p:sldId id="343" r:id="rId26"/>
    <p:sldId id="344" r:id="rId27"/>
    <p:sldId id="346" r:id="rId28"/>
    <p:sldId id="365" r:id="rId29"/>
    <p:sldId id="350" r:id="rId30"/>
    <p:sldId id="351" r:id="rId31"/>
    <p:sldId id="270" r:id="rId32"/>
    <p:sldId id="272" r:id="rId33"/>
    <p:sldId id="273" r:id="rId34"/>
    <p:sldId id="352" r:id="rId35"/>
    <p:sldId id="274" r:id="rId36"/>
    <p:sldId id="275" r:id="rId37"/>
    <p:sldId id="298" r:id="rId38"/>
    <p:sldId id="354" r:id="rId39"/>
    <p:sldId id="355" r:id="rId40"/>
    <p:sldId id="356" r:id="rId41"/>
    <p:sldId id="357" r:id="rId42"/>
    <p:sldId id="358" r:id="rId43"/>
    <p:sldId id="359" r:id="rId44"/>
    <p:sldId id="360" r:id="rId45"/>
    <p:sldId id="361" r:id="rId46"/>
    <p:sldId id="362" r:id="rId47"/>
    <p:sldId id="369" r:id="rId48"/>
    <p:sldId id="292" r:id="rId49"/>
    <p:sldId id="370" r:id="rId50"/>
    <p:sldId id="371" r:id="rId51"/>
    <p:sldId id="372" r:id="rId52"/>
    <p:sldId id="373" r:id="rId53"/>
    <p:sldId id="374" r:id="rId54"/>
    <p:sldId id="375" r:id="rId55"/>
    <p:sldId id="299" r:id="rId56"/>
    <p:sldId id="376" r:id="rId57"/>
    <p:sldId id="378" r:id="rId58"/>
    <p:sldId id="379" r:id="rId59"/>
    <p:sldId id="462" r:id="rId60"/>
    <p:sldId id="463" r:id="rId61"/>
    <p:sldId id="387" r:id="rId62"/>
    <p:sldId id="380" r:id="rId63"/>
    <p:sldId id="293" r:id="rId64"/>
    <p:sldId id="381" r:id="rId65"/>
    <p:sldId id="284" r:id="rId66"/>
    <p:sldId id="388" r:id="rId67"/>
    <p:sldId id="389" r:id="rId68"/>
    <p:sldId id="384" r:id="rId69"/>
    <p:sldId id="390" r:id="rId70"/>
    <p:sldId id="386" r:id="rId71"/>
    <p:sldId id="393" r:id="rId72"/>
    <p:sldId id="394" r:id="rId73"/>
    <p:sldId id="396" r:id="rId74"/>
    <p:sldId id="408" r:id="rId75"/>
    <p:sldId id="399" r:id="rId76"/>
    <p:sldId id="400" r:id="rId77"/>
    <p:sldId id="402" r:id="rId78"/>
    <p:sldId id="403" r:id="rId79"/>
    <p:sldId id="405" r:id="rId80"/>
    <p:sldId id="407" r:id="rId81"/>
    <p:sldId id="266" r:id="rId82"/>
    <p:sldId id="395" r:id="rId83"/>
    <p:sldId id="412" r:id="rId84"/>
    <p:sldId id="413" r:id="rId85"/>
    <p:sldId id="415" r:id="rId86"/>
    <p:sldId id="418" r:id="rId87"/>
    <p:sldId id="422" r:id="rId88"/>
    <p:sldId id="424" r:id="rId89"/>
    <p:sldId id="282" r:id="rId90"/>
    <p:sldId id="427" r:id="rId91"/>
    <p:sldId id="467" r:id="rId92"/>
    <p:sldId id="466" r:id="rId93"/>
    <p:sldId id="468" r:id="rId94"/>
    <p:sldId id="479" r:id="rId95"/>
    <p:sldId id="470" r:id="rId96"/>
    <p:sldId id="383" r:id="rId97"/>
    <p:sldId id="471" r:id="rId98"/>
    <p:sldId id="385" r:id="rId99"/>
    <p:sldId id="472" r:id="rId100"/>
    <p:sldId id="473" r:id="rId101"/>
    <p:sldId id="474" r:id="rId102"/>
    <p:sldId id="476" r:id="rId103"/>
    <p:sldId id="477" r:id="rId104"/>
    <p:sldId id="478" r:id="rId105"/>
    <p:sldId id="429" r:id="rId106"/>
    <p:sldId id="430" r:id="rId107"/>
    <p:sldId id="431" r:id="rId108"/>
    <p:sldId id="432" r:id="rId109"/>
    <p:sldId id="433" r:id="rId110"/>
    <p:sldId id="434" r:id="rId111"/>
    <p:sldId id="435" r:id="rId112"/>
    <p:sldId id="436" r:id="rId113"/>
    <p:sldId id="437" r:id="rId114"/>
    <p:sldId id="438" r:id="rId115"/>
    <p:sldId id="439" r:id="rId116"/>
    <p:sldId id="440" r:id="rId117"/>
    <p:sldId id="441" r:id="rId118"/>
    <p:sldId id="442" r:id="rId119"/>
    <p:sldId id="443" r:id="rId1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732E61-6279-454E-9F6F-F5ADF4660833}" v="2" dt="2022-02-25T08:53:04.6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77" autoAdjust="0"/>
    <p:restoredTop sz="94712" autoAdjust="0"/>
  </p:normalViewPr>
  <p:slideViewPr>
    <p:cSldViewPr snapToGrid="0">
      <p:cViewPr varScale="1">
        <p:scale>
          <a:sx n="100" d="100"/>
          <a:sy n="100" d="100"/>
        </p:scale>
        <p:origin x="108" y="318"/>
      </p:cViewPr>
      <p:guideLst/>
    </p:cSldViewPr>
  </p:slideViewPr>
  <p:notesTextViewPr>
    <p:cViewPr>
      <p:scale>
        <a:sx n="1" d="1"/>
        <a:sy n="1" d="1"/>
      </p:scale>
      <p:origin x="0" y="0"/>
    </p:cViewPr>
  </p:notesText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viewProps" Target="viewProp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theme" Target="theme/theme1.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notesMaster" Target="notesMasters/notesMaster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elicity Page" userId="f5bf5ff9cac893f2" providerId="LiveId" clId="{84732E61-6279-454E-9F6F-F5ADF4660833}"/>
    <pc:docChg chg="undo custSel addSld delSld modSld sldOrd">
      <pc:chgData name="Felicity Page" userId="f5bf5ff9cac893f2" providerId="LiveId" clId="{84732E61-6279-454E-9F6F-F5ADF4660833}" dt="2022-02-25T08:54:01.321" v="50" actId="47"/>
      <pc:docMkLst>
        <pc:docMk/>
      </pc:docMkLst>
      <pc:sldChg chg="del">
        <pc:chgData name="Felicity Page" userId="f5bf5ff9cac893f2" providerId="LiveId" clId="{84732E61-6279-454E-9F6F-F5ADF4660833}" dt="2022-02-25T08:46:49.114" v="0" actId="47"/>
        <pc:sldMkLst>
          <pc:docMk/>
          <pc:sldMk cId="1613718844" sldId="326"/>
        </pc:sldMkLst>
      </pc:sldChg>
      <pc:sldChg chg="add del">
        <pc:chgData name="Felicity Page" userId="f5bf5ff9cac893f2" providerId="LiveId" clId="{84732E61-6279-454E-9F6F-F5ADF4660833}" dt="2022-02-25T08:54:01.321" v="50" actId="47"/>
        <pc:sldMkLst>
          <pc:docMk/>
          <pc:sldMk cId="2303208594" sldId="363"/>
        </pc:sldMkLst>
      </pc:sldChg>
      <pc:sldChg chg="add del">
        <pc:chgData name="Felicity Page" userId="f5bf5ff9cac893f2" providerId="LiveId" clId="{84732E61-6279-454E-9F6F-F5ADF4660833}" dt="2022-02-25T08:51:14.642" v="16" actId="47"/>
        <pc:sldMkLst>
          <pc:docMk/>
          <pc:sldMk cId="1450188567" sldId="377"/>
        </pc:sldMkLst>
      </pc:sldChg>
      <pc:sldChg chg="add del">
        <pc:chgData name="Felicity Page" userId="f5bf5ff9cac893f2" providerId="LiveId" clId="{84732E61-6279-454E-9F6F-F5ADF4660833}" dt="2022-02-25T08:51:44.718" v="20" actId="47"/>
        <pc:sldMkLst>
          <pc:docMk/>
          <pc:sldMk cId="32665068" sldId="382"/>
        </pc:sldMkLst>
      </pc:sldChg>
      <pc:sldChg chg="addSp delSp modSp add mod setBg delDesignElem">
        <pc:chgData name="Felicity Page" userId="f5bf5ff9cac893f2" providerId="LiveId" clId="{84732E61-6279-454E-9F6F-F5ADF4660833}" dt="2022-02-25T08:51:55.898" v="23" actId="26606"/>
        <pc:sldMkLst>
          <pc:docMk/>
          <pc:sldMk cId="2046069166" sldId="383"/>
        </pc:sldMkLst>
        <pc:spChg chg="mod">
          <ac:chgData name="Felicity Page" userId="f5bf5ff9cac893f2" providerId="LiveId" clId="{84732E61-6279-454E-9F6F-F5ADF4660833}" dt="2022-02-25T08:51:55.898" v="23" actId="26606"/>
          <ac:spMkLst>
            <pc:docMk/>
            <pc:sldMk cId="2046069166" sldId="383"/>
            <ac:spMk id="2" creationId="{710F8B10-A1B7-49DC-9A83-7E8DCF0BFA27}"/>
          </ac:spMkLst>
        </pc:spChg>
        <pc:spChg chg="mod">
          <ac:chgData name="Felicity Page" userId="f5bf5ff9cac893f2" providerId="LiveId" clId="{84732E61-6279-454E-9F6F-F5ADF4660833}" dt="2022-02-25T08:51:55.898" v="23" actId="26606"/>
          <ac:spMkLst>
            <pc:docMk/>
            <pc:sldMk cId="2046069166" sldId="383"/>
            <ac:spMk id="3" creationId="{50DADB2C-EC49-42B7-A48D-F43005675F37}"/>
          </ac:spMkLst>
        </pc:spChg>
        <pc:spChg chg="add del">
          <ac:chgData name="Felicity Page" userId="f5bf5ff9cac893f2" providerId="LiveId" clId="{84732E61-6279-454E-9F6F-F5ADF4660833}" dt="2022-02-25T08:51:55.898" v="22" actId="26606"/>
          <ac:spMkLst>
            <pc:docMk/>
            <pc:sldMk cId="2046069166" sldId="383"/>
            <ac:spMk id="10" creationId="{F13C74B1-5B17-4795-BED0-7140497B445A}"/>
          </ac:spMkLst>
        </pc:spChg>
        <pc:spChg chg="add del">
          <ac:chgData name="Felicity Page" userId="f5bf5ff9cac893f2" providerId="LiveId" clId="{84732E61-6279-454E-9F6F-F5ADF4660833}" dt="2022-02-25T08:51:55.898" v="22" actId="26606"/>
          <ac:spMkLst>
            <pc:docMk/>
            <pc:sldMk cId="2046069166" sldId="383"/>
            <ac:spMk id="12" creationId="{D4974D33-8DC5-464E-8C6D-BE58F0669C17}"/>
          </ac:spMkLst>
        </pc:spChg>
        <pc:spChg chg="add">
          <ac:chgData name="Felicity Page" userId="f5bf5ff9cac893f2" providerId="LiveId" clId="{84732E61-6279-454E-9F6F-F5ADF4660833}" dt="2022-02-25T08:51:55.898" v="23" actId="26606"/>
          <ac:spMkLst>
            <pc:docMk/>
            <pc:sldMk cId="2046069166" sldId="383"/>
            <ac:spMk id="14" creationId="{743AA782-23D1-4521-8CAD-47662984AA08}"/>
          </ac:spMkLst>
        </pc:spChg>
        <pc:spChg chg="add">
          <ac:chgData name="Felicity Page" userId="f5bf5ff9cac893f2" providerId="LiveId" clId="{84732E61-6279-454E-9F6F-F5ADF4660833}" dt="2022-02-25T08:51:55.898" v="23" actId="26606"/>
          <ac:spMkLst>
            <pc:docMk/>
            <pc:sldMk cId="2046069166" sldId="383"/>
            <ac:spMk id="15" creationId="{71877DBC-BB60-40F0-AC93-2ACDBAAE60CE}"/>
          </ac:spMkLst>
        </pc:spChg>
        <pc:spChg chg="del">
          <ac:chgData name="Felicity Page" userId="f5bf5ff9cac893f2" providerId="LiveId" clId="{84732E61-6279-454E-9F6F-F5ADF4660833}" dt="2022-02-25T08:51:02.240" v="12"/>
          <ac:spMkLst>
            <pc:docMk/>
            <pc:sldMk cId="2046069166" sldId="383"/>
            <ac:spMk id="18" creationId="{F4C0B10B-D2C4-4A54-AFAD-3D27DF88BB37}"/>
          </ac:spMkLst>
        </pc:spChg>
        <pc:grpChg chg="del">
          <ac:chgData name="Felicity Page" userId="f5bf5ff9cac893f2" providerId="LiveId" clId="{84732E61-6279-454E-9F6F-F5ADF4660833}" dt="2022-02-25T08:51:02.240" v="12"/>
          <ac:grpSpMkLst>
            <pc:docMk/>
            <pc:sldMk cId="2046069166" sldId="383"/>
            <ac:grpSpMk id="19" creationId="{B6BADB90-C74B-40D6-86DC-503F65FCE8DC}"/>
          </ac:grpSpMkLst>
        </pc:grpChg>
        <pc:picChg chg="mod">
          <ac:chgData name="Felicity Page" userId="f5bf5ff9cac893f2" providerId="LiveId" clId="{84732E61-6279-454E-9F6F-F5ADF4660833}" dt="2022-02-25T08:51:55.898" v="23" actId="26606"/>
          <ac:picMkLst>
            <pc:docMk/>
            <pc:sldMk cId="2046069166" sldId="383"/>
            <ac:picMk id="5" creationId="{5D14F087-DDB4-44E5-A2E7-A3FB6631E509}"/>
          </ac:picMkLst>
        </pc:picChg>
      </pc:sldChg>
      <pc:sldChg chg="addSp delSp modSp add mod setBg delDesignElem">
        <pc:chgData name="Felicity Page" userId="f5bf5ff9cac893f2" providerId="LiveId" clId="{84732E61-6279-454E-9F6F-F5ADF4660833}" dt="2022-02-25T08:53:10.312" v="30" actId="26606"/>
        <pc:sldMkLst>
          <pc:docMk/>
          <pc:sldMk cId="3064718257" sldId="385"/>
        </pc:sldMkLst>
        <pc:spChg chg="mod">
          <ac:chgData name="Felicity Page" userId="f5bf5ff9cac893f2" providerId="LiveId" clId="{84732E61-6279-454E-9F6F-F5ADF4660833}" dt="2022-02-25T08:53:10.312" v="30" actId="26606"/>
          <ac:spMkLst>
            <pc:docMk/>
            <pc:sldMk cId="3064718257" sldId="385"/>
            <ac:spMk id="2" creationId="{594BFCF1-D22E-49F4-A053-2E757FA7E884}"/>
          </ac:spMkLst>
        </pc:spChg>
        <pc:spChg chg="mod">
          <ac:chgData name="Felicity Page" userId="f5bf5ff9cac893f2" providerId="LiveId" clId="{84732E61-6279-454E-9F6F-F5ADF4660833}" dt="2022-02-25T08:53:10.312" v="30" actId="26606"/>
          <ac:spMkLst>
            <pc:docMk/>
            <pc:sldMk cId="3064718257" sldId="385"/>
            <ac:spMk id="3" creationId="{76844AA4-0CCD-41E1-BCDA-42118A064F14}"/>
          </ac:spMkLst>
        </pc:spChg>
        <pc:spChg chg="add">
          <ac:chgData name="Felicity Page" userId="f5bf5ff9cac893f2" providerId="LiveId" clId="{84732E61-6279-454E-9F6F-F5ADF4660833}" dt="2022-02-25T08:53:10.312" v="30" actId="26606"/>
          <ac:spMkLst>
            <pc:docMk/>
            <pc:sldMk cId="3064718257" sldId="385"/>
            <ac:spMk id="7" creationId="{81AEB8A9-B768-4E30-BA55-D919E6687343}"/>
          </ac:spMkLst>
        </pc:spChg>
        <pc:spChg chg="del">
          <ac:chgData name="Felicity Page" userId="f5bf5ff9cac893f2" providerId="LiveId" clId="{84732E61-6279-454E-9F6F-F5ADF4660833}" dt="2022-02-25T08:51:02.240" v="12"/>
          <ac:spMkLst>
            <pc:docMk/>
            <pc:sldMk cId="3064718257" sldId="385"/>
            <ac:spMk id="10" creationId="{81AEB8A9-B768-4E30-BA55-D919E6687343}"/>
          </ac:spMkLst>
        </pc:spChg>
        <pc:picChg chg="mod">
          <ac:chgData name="Felicity Page" userId="f5bf5ff9cac893f2" providerId="LiveId" clId="{84732E61-6279-454E-9F6F-F5ADF4660833}" dt="2022-02-25T08:53:10.312" v="30" actId="26606"/>
          <ac:picMkLst>
            <pc:docMk/>
            <pc:sldMk cId="3064718257" sldId="385"/>
            <ac:picMk id="5" creationId="{8193FEA8-2802-49EF-978F-CCB430286A89}"/>
          </ac:picMkLst>
        </pc:picChg>
      </pc:sldChg>
      <pc:sldChg chg="new del ord">
        <pc:chgData name="Felicity Page" userId="f5bf5ff9cac893f2" providerId="LiveId" clId="{84732E61-6279-454E-9F6F-F5ADF4660833}" dt="2022-02-25T08:51:10.090" v="15" actId="47"/>
        <pc:sldMkLst>
          <pc:docMk/>
          <pc:sldMk cId="3526407301" sldId="464"/>
        </pc:sldMkLst>
      </pc:sldChg>
      <pc:sldChg chg="add del">
        <pc:chgData name="Felicity Page" userId="f5bf5ff9cac893f2" providerId="LiveId" clId="{84732E61-6279-454E-9F6F-F5ADF4660833}" dt="2022-02-25T08:51:07.260" v="14" actId="47"/>
        <pc:sldMkLst>
          <pc:docMk/>
          <pc:sldMk cId="413361325" sldId="465"/>
        </pc:sldMkLst>
      </pc:sldChg>
      <pc:sldChg chg="add">
        <pc:chgData name="Felicity Page" userId="f5bf5ff9cac893f2" providerId="LiveId" clId="{84732E61-6279-454E-9F6F-F5ADF4660833}" dt="2022-02-25T08:51:02.240" v="12"/>
        <pc:sldMkLst>
          <pc:docMk/>
          <pc:sldMk cId="2833782377" sldId="466"/>
        </pc:sldMkLst>
      </pc:sldChg>
      <pc:sldChg chg="add ord">
        <pc:chgData name="Felicity Page" userId="f5bf5ff9cac893f2" providerId="LiveId" clId="{84732E61-6279-454E-9F6F-F5ADF4660833}" dt="2022-02-25T08:51:17.375" v="18"/>
        <pc:sldMkLst>
          <pc:docMk/>
          <pc:sldMk cId="3328406653" sldId="467"/>
        </pc:sldMkLst>
      </pc:sldChg>
      <pc:sldChg chg="delSp add setBg delDesignElem">
        <pc:chgData name="Felicity Page" userId="f5bf5ff9cac893f2" providerId="LiveId" clId="{84732E61-6279-454E-9F6F-F5ADF4660833}" dt="2022-02-25T08:51:02.240" v="12"/>
        <pc:sldMkLst>
          <pc:docMk/>
          <pc:sldMk cId="4046878128" sldId="468"/>
        </pc:sldMkLst>
        <pc:spChg chg="del">
          <ac:chgData name="Felicity Page" userId="f5bf5ff9cac893f2" providerId="LiveId" clId="{84732E61-6279-454E-9F6F-F5ADF4660833}" dt="2022-02-25T08:51:02.240" v="12"/>
          <ac:spMkLst>
            <pc:docMk/>
            <pc:sldMk cId="4046878128" sldId="468"/>
            <ac:spMk id="10" creationId="{4038CB10-1F5C-4D54-9DF7-12586DE5B007}"/>
          </ac:spMkLst>
        </pc:spChg>
        <pc:spChg chg="del">
          <ac:chgData name="Felicity Page" userId="f5bf5ff9cac893f2" providerId="LiveId" clId="{84732E61-6279-454E-9F6F-F5ADF4660833}" dt="2022-02-25T08:51:02.240" v="12"/>
          <ac:spMkLst>
            <pc:docMk/>
            <pc:sldMk cId="4046878128" sldId="468"/>
            <ac:spMk id="12" creationId="{73ED6512-6858-4552-B699-9A97FE9A4EA2}"/>
          </ac:spMkLst>
        </pc:spChg>
      </pc:sldChg>
      <pc:sldChg chg="delSp add del setBg delDesignElem">
        <pc:chgData name="Felicity Page" userId="f5bf5ff9cac893f2" providerId="LiveId" clId="{84732E61-6279-454E-9F6F-F5ADF4660833}" dt="2022-02-25T08:52:54.604" v="24" actId="47"/>
        <pc:sldMkLst>
          <pc:docMk/>
          <pc:sldMk cId="3572346504" sldId="469"/>
        </pc:sldMkLst>
        <pc:spChg chg="del">
          <ac:chgData name="Felicity Page" userId="f5bf5ff9cac893f2" providerId="LiveId" clId="{84732E61-6279-454E-9F6F-F5ADF4660833}" dt="2022-02-25T08:51:02.240" v="12"/>
          <ac:spMkLst>
            <pc:docMk/>
            <pc:sldMk cId="3572346504" sldId="469"/>
            <ac:spMk id="12" creationId="{4038CB10-1F5C-4D54-9DF7-12586DE5B007}"/>
          </ac:spMkLst>
        </pc:spChg>
        <pc:spChg chg="del">
          <ac:chgData name="Felicity Page" userId="f5bf5ff9cac893f2" providerId="LiveId" clId="{84732E61-6279-454E-9F6F-F5ADF4660833}" dt="2022-02-25T08:51:02.240" v="12"/>
          <ac:spMkLst>
            <pc:docMk/>
            <pc:sldMk cId="3572346504" sldId="469"/>
            <ac:spMk id="14" creationId="{73ED6512-6858-4552-B699-9A97FE9A4EA2}"/>
          </ac:spMkLst>
        </pc:spChg>
      </pc:sldChg>
      <pc:sldChg chg="addSp delSp modSp add mod setBg delDesignElem">
        <pc:chgData name="Felicity Page" userId="f5bf5ff9cac893f2" providerId="LiveId" clId="{84732E61-6279-454E-9F6F-F5ADF4660833}" dt="2022-02-25T08:51:40.079" v="19" actId="26606"/>
        <pc:sldMkLst>
          <pc:docMk/>
          <pc:sldMk cId="1763449896" sldId="470"/>
        </pc:sldMkLst>
        <pc:spChg chg="mod">
          <ac:chgData name="Felicity Page" userId="f5bf5ff9cac893f2" providerId="LiveId" clId="{84732E61-6279-454E-9F6F-F5ADF4660833}" dt="2022-02-25T08:51:40.079" v="19" actId="26606"/>
          <ac:spMkLst>
            <pc:docMk/>
            <pc:sldMk cId="1763449896" sldId="470"/>
            <ac:spMk id="2" creationId="{CA9B5937-DA14-4C72-BD0C-C9BE16E00FEC}"/>
          </ac:spMkLst>
        </pc:spChg>
        <pc:spChg chg="mod">
          <ac:chgData name="Felicity Page" userId="f5bf5ff9cac893f2" providerId="LiveId" clId="{84732E61-6279-454E-9F6F-F5ADF4660833}" dt="2022-02-25T08:51:40.079" v="19" actId="26606"/>
          <ac:spMkLst>
            <pc:docMk/>
            <pc:sldMk cId="1763449896" sldId="470"/>
            <ac:spMk id="3" creationId="{3290F9C4-FECC-49FC-9BD7-89888992DC03}"/>
          </ac:spMkLst>
        </pc:spChg>
        <pc:spChg chg="add">
          <ac:chgData name="Felicity Page" userId="f5bf5ff9cac893f2" providerId="LiveId" clId="{84732E61-6279-454E-9F6F-F5ADF4660833}" dt="2022-02-25T08:51:40.079" v="19" actId="26606"/>
          <ac:spMkLst>
            <pc:docMk/>
            <pc:sldMk cId="1763449896" sldId="470"/>
            <ac:spMk id="5" creationId="{907EF6B7-1338-4443-8C46-6A318D952DFD}"/>
          </ac:spMkLst>
        </pc:spChg>
        <pc:spChg chg="add">
          <ac:chgData name="Felicity Page" userId="f5bf5ff9cac893f2" providerId="LiveId" clId="{84732E61-6279-454E-9F6F-F5ADF4660833}" dt="2022-02-25T08:51:40.079" v="19" actId="26606"/>
          <ac:spMkLst>
            <pc:docMk/>
            <pc:sldMk cId="1763449896" sldId="470"/>
            <ac:spMk id="6" creationId="{DAAE4CDD-124C-4DCF-9584-B6033B545DD5}"/>
          </ac:spMkLst>
        </pc:spChg>
        <pc:spChg chg="add">
          <ac:chgData name="Felicity Page" userId="f5bf5ff9cac893f2" providerId="LiveId" clId="{84732E61-6279-454E-9F6F-F5ADF4660833}" dt="2022-02-25T08:51:40.079" v="19" actId="26606"/>
          <ac:spMkLst>
            <pc:docMk/>
            <pc:sldMk cId="1763449896" sldId="470"/>
            <ac:spMk id="7" creationId="{081E4A58-353D-44AE-B2FC-2A74E2E400F7}"/>
          </ac:spMkLst>
        </pc:spChg>
        <pc:spChg chg="del">
          <ac:chgData name="Felicity Page" userId="f5bf5ff9cac893f2" providerId="LiveId" clId="{84732E61-6279-454E-9F6F-F5ADF4660833}" dt="2022-02-25T08:51:02.240" v="12"/>
          <ac:spMkLst>
            <pc:docMk/>
            <pc:sldMk cId="1763449896" sldId="470"/>
            <ac:spMk id="8" creationId="{3B854194-185D-494D-905C-7C7CB2E30F6E}"/>
          </ac:spMkLst>
        </pc:spChg>
        <pc:spChg chg="del">
          <ac:chgData name="Felicity Page" userId="f5bf5ff9cac893f2" providerId="LiveId" clId="{84732E61-6279-454E-9F6F-F5ADF4660833}" dt="2022-02-25T08:51:02.240" v="12"/>
          <ac:spMkLst>
            <pc:docMk/>
            <pc:sldMk cId="1763449896" sldId="470"/>
            <ac:spMk id="10" creationId="{B4F5FA0D-0104-4987-8241-EFF7C85B88DE}"/>
          </ac:spMkLst>
        </pc:spChg>
        <pc:picChg chg="del">
          <ac:chgData name="Felicity Page" userId="f5bf5ff9cac893f2" providerId="LiveId" clId="{84732E61-6279-454E-9F6F-F5ADF4660833}" dt="2022-02-25T08:51:02.240" v="12"/>
          <ac:picMkLst>
            <pc:docMk/>
            <pc:sldMk cId="1763449896" sldId="470"/>
            <ac:picMk id="12" creationId="{2897127E-6CEF-446C-BE87-93B7C46E49D1}"/>
          </ac:picMkLst>
        </pc:picChg>
      </pc:sldChg>
      <pc:sldChg chg="add">
        <pc:chgData name="Felicity Page" userId="f5bf5ff9cac893f2" providerId="LiveId" clId="{84732E61-6279-454E-9F6F-F5ADF4660833}" dt="2022-02-25T08:51:02.240" v="12"/>
        <pc:sldMkLst>
          <pc:docMk/>
          <pc:sldMk cId="896484578" sldId="471"/>
        </pc:sldMkLst>
      </pc:sldChg>
      <pc:sldChg chg="addSp delSp modSp add mod setBg delDesignElem">
        <pc:chgData name="Felicity Page" userId="f5bf5ff9cac893f2" providerId="LiveId" clId="{84732E61-6279-454E-9F6F-F5ADF4660833}" dt="2022-02-25T08:53:17.089" v="33" actId="26606"/>
        <pc:sldMkLst>
          <pc:docMk/>
          <pc:sldMk cId="2579260862" sldId="472"/>
        </pc:sldMkLst>
        <pc:spChg chg="mod">
          <ac:chgData name="Felicity Page" userId="f5bf5ff9cac893f2" providerId="LiveId" clId="{84732E61-6279-454E-9F6F-F5ADF4660833}" dt="2022-02-25T08:53:17.089" v="33" actId="26606"/>
          <ac:spMkLst>
            <pc:docMk/>
            <pc:sldMk cId="2579260862" sldId="472"/>
            <ac:spMk id="2" creationId="{2D06D8B0-0B43-4E32-B3E8-486DA6FE0203}"/>
          </ac:spMkLst>
        </pc:spChg>
        <pc:spChg chg="mod">
          <ac:chgData name="Felicity Page" userId="f5bf5ff9cac893f2" providerId="LiveId" clId="{84732E61-6279-454E-9F6F-F5ADF4660833}" dt="2022-02-25T08:53:17.089" v="33" actId="26606"/>
          <ac:spMkLst>
            <pc:docMk/>
            <pc:sldMk cId="2579260862" sldId="472"/>
            <ac:spMk id="3" creationId="{2A2D0D71-096B-44C6-99F7-72AF94EBE377}"/>
          </ac:spMkLst>
        </pc:spChg>
        <pc:spChg chg="add del">
          <ac:chgData name="Felicity Page" userId="f5bf5ff9cac893f2" providerId="LiveId" clId="{84732E61-6279-454E-9F6F-F5ADF4660833}" dt="2022-02-25T08:53:17.073" v="32" actId="26606"/>
          <ac:spMkLst>
            <pc:docMk/>
            <pc:sldMk cId="2579260862" sldId="472"/>
            <ac:spMk id="7" creationId="{81AEB8A9-B768-4E30-BA55-D919E6687343}"/>
          </ac:spMkLst>
        </pc:spChg>
        <pc:spChg chg="add">
          <ac:chgData name="Felicity Page" userId="f5bf5ff9cac893f2" providerId="LiveId" clId="{84732E61-6279-454E-9F6F-F5ADF4660833}" dt="2022-02-25T08:53:17.089" v="33" actId="26606"/>
          <ac:spMkLst>
            <pc:docMk/>
            <pc:sldMk cId="2579260862" sldId="472"/>
            <ac:spMk id="9" creationId="{743AA782-23D1-4521-8CAD-47662984AA08}"/>
          </ac:spMkLst>
        </pc:spChg>
        <pc:spChg chg="del">
          <ac:chgData name="Felicity Page" userId="f5bf5ff9cac893f2" providerId="LiveId" clId="{84732E61-6279-454E-9F6F-F5ADF4660833}" dt="2022-02-25T08:51:02.240" v="12"/>
          <ac:spMkLst>
            <pc:docMk/>
            <pc:sldMk cId="2579260862" sldId="472"/>
            <ac:spMk id="10" creationId="{867D4867-5BA7-4462-B2F6-A23F4A622AA7}"/>
          </ac:spMkLst>
        </pc:spChg>
        <pc:spChg chg="add">
          <ac:chgData name="Felicity Page" userId="f5bf5ff9cac893f2" providerId="LiveId" clId="{84732E61-6279-454E-9F6F-F5ADF4660833}" dt="2022-02-25T08:53:17.089" v="33" actId="26606"/>
          <ac:spMkLst>
            <pc:docMk/>
            <pc:sldMk cId="2579260862" sldId="472"/>
            <ac:spMk id="12" creationId="{71877DBC-BB60-40F0-AC93-2ACDBAAE60CE}"/>
          </ac:spMkLst>
        </pc:spChg>
        <pc:picChg chg="mod">
          <ac:chgData name="Felicity Page" userId="f5bf5ff9cac893f2" providerId="LiveId" clId="{84732E61-6279-454E-9F6F-F5ADF4660833}" dt="2022-02-25T08:53:17.089" v="33" actId="26606"/>
          <ac:picMkLst>
            <pc:docMk/>
            <pc:sldMk cId="2579260862" sldId="472"/>
            <ac:picMk id="5" creationId="{692F9CFE-E54E-4645-BA96-23C4B53250A7}"/>
          </ac:picMkLst>
        </pc:picChg>
      </pc:sldChg>
      <pc:sldChg chg="addSp delSp modSp add mod setBg delDesignElem">
        <pc:chgData name="Felicity Page" userId="f5bf5ff9cac893f2" providerId="LiveId" clId="{84732E61-6279-454E-9F6F-F5ADF4660833}" dt="2022-02-25T08:53:21.026" v="34" actId="26606"/>
        <pc:sldMkLst>
          <pc:docMk/>
          <pc:sldMk cId="1361559447" sldId="473"/>
        </pc:sldMkLst>
        <pc:spChg chg="mod">
          <ac:chgData name="Felicity Page" userId="f5bf5ff9cac893f2" providerId="LiveId" clId="{84732E61-6279-454E-9F6F-F5ADF4660833}" dt="2022-02-25T08:53:21.026" v="34" actId="26606"/>
          <ac:spMkLst>
            <pc:docMk/>
            <pc:sldMk cId="1361559447" sldId="473"/>
            <ac:spMk id="7" creationId="{39357744-D00D-471E-B0F0-40FE30B9CAFA}"/>
          </ac:spMkLst>
        </pc:spChg>
        <pc:spChg chg="mod">
          <ac:chgData name="Felicity Page" userId="f5bf5ff9cac893f2" providerId="LiveId" clId="{84732E61-6279-454E-9F6F-F5ADF4660833}" dt="2022-02-25T08:53:21.026" v="34" actId="26606"/>
          <ac:spMkLst>
            <pc:docMk/>
            <pc:sldMk cId="1361559447" sldId="473"/>
            <ac:spMk id="9" creationId="{E69A0FD3-ACF9-4141-858E-E233FEA99F5C}"/>
          </ac:spMkLst>
        </pc:spChg>
        <pc:spChg chg="add">
          <ac:chgData name="Felicity Page" userId="f5bf5ff9cac893f2" providerId="LiveId" clId="{84732E61-6279-454E-9F6F-F5ADF4660833}" dt="2022-02-25T08:53:21.026" v="34" actId="26606"/>
          <ac:spMkLst>
            <pc:docMk/>
            <pc:sldMk cId="1361559447" sldId="473"/>
            <ac:spMk id="14" creationId="{0E3596DD-156A-473E-9BB3-C6A29F7574E9}"/>
          </ac:spMkLst>
        </pc:spChg>
        <pc:spChg chg="add">
          <ac:chgData name="Felicity Page" userId="f5bf5ff9cac893f2" providerId="LiveId" clId="{84732E61-6279-454E-9F6F-F5ADF4660833}" dt="2022-02-25T08:53:21.026" v="34" actId="26606"/>
          <ac:spMkLst>
            <pc:docMk/>
            <pc:sldMk cId="1361559447" sldId="473"/>
            <ac:spMk id="16" creationId="{2C46C4D6-C474-4E92-B52E-944C1118F7B6}"/>
          </ac:spMkLst>
        </pc:spChg>
        <pc:spChg chg="del">
          <ac:chgData name="Felicity Page" userId="f5bf5ff9cac893f2" providerId="LiveId" clId="{84732E61-6279-454E-9F6F-F5ADF4660833}" dt="2022-02-25T08:51:02.240" v="12"/>
          <ac:spMkLst>
            <pc:docMk/>
            <pc:sldMk cId="1361559447" sldId="473"/>
            <ac:spMk id="26" creationId="{867D4867-5BA7-4462-B2F6-A23F4A622AA7}"/>
          </ac:spMkLst>
        </pc:spChg>
        <pc:picChg chg="mod">
          <ac:chgData name="Felicity Page" userId="f5bf5ff9cac893f2" providerId="LiveId" clId="{84732E61-6279-454E-9F6F-F5ADF4660833}" dt="2022-02-25T08:53:21.026" v="34" actId="26606"/>
          <ac:picMkLst>
            <pc:docMk/>
            <pc:sldMk cId="1361559447" sldId="473"/>
            <ac:picMk id="8" creationId="{8B0103C3-8C3D-4F01-9E92-A190C428DAD5}"/>
          </ac:picMkLst>
        </pc:picChg>
      </pc:sldChg>
      <pc:sldChg chg="addSp modSp add mod setBg">
        <pc:chgData name="Felicity Page" userId="f5bf5ff9cac893f2" providerId="LiveId" clId="{84732E61-6279-454E-9F6F-F5ADF4660833}" dt="2022-02-25T08:53:24.270" v="35" actId="26606"/>
        <pc:sldMkLst>
          <pc:docMk/>
          <pc:sldMk cId="2402565424" sldId="474"/>
        </pc:sldMkLst>
        <pc:spChg chg="mod">
          <ac:chgData name="Felicity Page" userId="f5bf5ff9cac893f2" providerId="LiveId" clId="{84732E61-6279-454E-9F6F-F5ADF4660833}" dt="2022-02-25T08:53:24.270" v="35" actId="26606"/>
          <ac:spMkLst>
            <pc:docMk/>
            <pc:sldMk cId="2402565424" sldId="474"/>
            <ac:spMk id="2" creationId="{73F36C0A-2D71-4A37-829D-EDAD8C483464}"/>
          </ac:spMkLst>
        </pc:spChg>
        <pc:spChg chg="mod">
          <ac:chgData name="Felicity Page" userId="f5bf5ff9cac893f2" providerId="LiveId" clId="{84732E61-6279-454E-9F6F-F5ADF4660833}" dt="2022-02-25T08:53:24.270" v="35" actId="26606"/>
          <ac:spMkLst>
            <pc:docMk/>
            <pc:sldMk cId="2402565424" sldId="474"/>
            <ac:spMk id="3" creationId="{33BA867E-AE31-41DA-8C10-ECB621A321D4}"/>
          </ac:spMkLst>
        </pc:spChg>
        <pc:spChg chg="add">
          <ac:chgData name="Felicity Page" userId="f5bf5ff9cac893f2" providerId="LiveId" clId="{84732E61-6279-454E-9F6F-F5ADF4660833}" dt="2022-02-25T08:53:24.270" v="35" actId="26606"/>
          <ac:spMkLst>
            <pc:docMk/>
            <pc:sldMk cId="2402565424" sldId="474"/>
            <ac:spMk id="8" creationId="{907EF6B7-1338-4443-8C46-6A318D952DFD}"/>
          </ac:spMkLst>
        </pc:spChg>
        <pc:spChg chg="add">
          <ac:chgData name="Felicity Page" userId="f5bf5ff9cac893f2" providerId="LiveId" clId="{84732E61-6279-454E-9F6F-F5ADF4660833}" dt="2022-02-25T08:53:24.270" v="35" actId="26606"/>
          <ac:spMkLst>
            <pc:docMk/>
            <pc:sldMk cId="2402565424" sldId="474"/>
            <ac:spMk id="10" creationId="{DAAE4CDD-124C-4DCF-9584-B6033B545DD5}"/>
          </ac:spMkLst>
        </pc:spChg>
        <pc:spChg chg="add">
          <ac:chgData name="Felicity Page" userId="f5bf5ff9cac893f2" providerId="LiveId" clId="{84732E61-6279-454E-9F6F-F5ADF4660833}" dt="2022-02-25T08:53:24.270" v="35" actId="26606"/>
          <ac:spMkLst>
            <pc:docMk/>
            <pc:sldMk cId="2402565424" sldId="474"/>
            <ac:spMk id="12" creationId="{081E4A58-353D-44AE-B2FC-2A74E2E400F7}"/>
          </ac:spMkLst>
        </pc:spChg>
      </pc:sldChg>
      <pc:sldChg chg="add del">
        <pc:chgData name="Felicity Page" userId="f5bf5ff9cac893f2" providerId="LiveId" clId="{84732E61-6279-454E-9F6F-F5ADF4660833}" dt="2022-02-25T08:53:30.014" v="36" actId="47"/>
        <pc:sldMkLst>
          <pc:docMk/>
          <pc:sldMk cId="3606943537" sldId="475"/>
        </pc:sldMkLst>
      </pc:sldChg>
      <pc:sldChg chg="modSp add mod">
        <pc:chgData name="Felicity Page" userId="f5bf5ff9cac893f2" providerId="LiveId" clId="{84732E61-6279-454E-9F6F-F5ADF4660833}" dt="2022-02-25T08:53:44.892" v="48" actId="27636"/>
        <pc:sldMkLst>
          <pc:docMk/>
          <pc:sldMk cId="3707093541" sldId="476"/>
        </pc:sldMkLst>
        <pc:spChg chg="mod">
          <ac:chgData name="Felicity Page" userId="f5bf5ff9cac893f2" providerId="LiveId" clId="{84732E61-6279-454E-9F6F-F5ADF4660833}" dt="2022-02-25T08:53:39.448" v="46" actId="20577"/>
          <ac:spMkLst>
            <pc:docMk/>
            <pc:sldMk cId="3707093541" sldId="476"/>
            <ac:spMk id="2" creationId="{00000000-0000-0000-0000-000000000000}"/>
          </ac:spMkLst>
        </pc:spChg>
        <pc:spChg chg="mod">
          <ac:chgData name="Felicity Page" userId="f5bf5ff9cac893f2" providerId="LiveId" clId="{84732E61-6279-454E-9F6F-F5ADF4660833}" dt="2022-02-25T08:53:44.892" v="48" actId="27636"/>
          <ac:spMkLst>
            <pc:docMk/>
            <pc:sldMk cId="3707093541" sldId="476"/>
            <ac:spMk id="3" creationId="{00000000-0000-0000-0000-000000000000}"/>
          </ac:spMkLst>
        </pc:spChg>
      </pc:sldChg>
      <pc:sldChg chg="addSp delSp modSp add mod setBg delDesignElem">
        <pc:chgData name="Felicity Page" userId="f5bf5ff9cac893f2" providerId="LiveId" clId="{84732E61-6279-454E-9F6F-F5ADF4660833}" dt="2022-02-25T08:53:52.303" v="49" actId="26606"/>
        <pc:sldMkLst>
          <pc:docMk/>
          <pc:sldMk cId="219311402" sldId="477"/>
        </pc:sldMkLst>
        <pc:spChg chg="mod">
          <ac:chgData name="Felicity Page" userId="f5bf5ff9cac893f2" providerId="LiveId" clId="{84732E61-6279-454E-9F6F-F5ADF4660833}" dt="2022-02-25T08:53:52.303" v="49" actId="26606"/>
          <ac:spMkLst>
            <pc:docMk/>
            <pc:sldMk cId="219311402" sldId="477"/>
            <ac:spMk id="2" creationId="{00000000-0000-0000-0000-000000000000}"/>
          </ac:spMkLst>
        </pc:spChg>
        <pc:spChg chg="add">
          <ac:chgData name="Felicity Page" userId="f5bf5ff9cac893f2" providerId="LiveId" clId="{84732E61-6279-454E-9F6F-F5ADF4660833}" dt="2022-02-25T08:53:52.303" v="49" actId="26606"/>
          <ac:spMkLst>
            <pc:docMk/>
            <pc:sldMk cId="219311402" sldId="477"/>
            <ac:spMk id="7" creationId="{35DB3719-6FDC-4E5D-891D-FF40B7300F64}"/>
          </ac:spMkLst>
        </pc:spChg>
        <pc:spChg chg="del">
          <ac:chgData name="Felicity Page" userId="f5bf5ff9cac893f2" providerId="LiveId" clId="{84732E61-6279-454E-9F6F-F5ADF4660833}" dt="2022-02-25T08:51:02.240" v="12"/>
          <ac:spMkLst>
            <pc:docMk/>
            <pc:sldMk cId="219311402" sldId="477"/>
            <ac:spMk id="10" creationId="{46C2E80F-49A6-4372-B103-219D417A55ED}"/>
          </ac:spMkLst>
        </pc:spChg>
        <pc:spChg chg="add">
          <ac:chgData name="Felicity Page" userId="f5bf5ff9cac893f2" providerId="LiveId" clId="{84732E61-6279-454E-9F6F-F5ADF4660833}" dt="2022-02-25T08:53:52.303" v="49" actId="26606"/>
          <ac:spMkLst>
            <pc:docMk/>
            <pc:sldMk cId="219311402" sldId="477"/>
            <ac:spMk id="12" creationId="{E0CBAC23-2E3F-4A90-BA59-F8299F6A5439}"/>
          </ac:spMkLst>
        </pc:spChg>
        <pc:graphicFrameChg chg="mod modGraphic">
          <ac:chgData name="Felicity Page" userId="f5bf5ff9cac893f2" providerId="LiveId" clId="{84732E61-6279-454E-9F6F-F5ADF4660833}" dt="2022-02-25T08:53:52.303" v="49" actId="26606"/>
          <ac:graphicFrameMkLst>
            <pc:docMk/>
            <pc:sldMk cId="219311402" sldId="477"/>
            <ac:graphicFrameMk id="5" creationId="{DE50AEE4-9FC1-4397-96F0-2CCF2916F1D0}"/>
          </ac:graphicFrameMkLst>
        </pc:graphicFrameChg>
      </pc:sldChg>
      <pc:sldChg chg="add">
        <pc:chgData name="Felicity Page" userId="f5bf5ff9cac893f2" providerId="LiveId" clId="{84732E61-6279-454E-9F6F-F5ADF4660833}" dt="2022-02-25T08:51:02.240" v="12"/>
        <pc:sldMkLst>
          <pc:docMk/>
          <pc:sldMk cId="1987112504" sldId="478"/>
        </pc:sldMkLst>
      </pc:sldChg>
      <pc:sldChg chg="addSp modSp new mod ord setBg">
        <pc:chgData name="Felicity Page" userId="f5bf5ff9cac893f2" providerId="LiveId" clId="{84732E61-6279-454E-9F6F-F5ADF4660833}" dt="2022-02-25T08:53:07.257" v="29" actId="26606"/>
        <pc:sldMkLst>
          <pc:docMk/>
          <pc:sldMk cId="3903795042" sldId="479"/>
        </pc:sldMkLst>
        <pc:spChg chg="add">
          <ac:chgData name="Felicity Page" userId="f5bf5ff9cac893f2" providerId="LiveId" clId="{84732E61-6279-454E-9F6F-F5ADF4660833}" dt="2022-02-25T08:53:07.257" v="29" actId="26606"/>
          <ac:spMkLst>
            <pc:docMk/>
            <pc:sldMk cId="3903795042" sldId="479"/>
            <ac:spMk id="71" creationId="{32BC26D8-82FB-445E-AA49-62A77D7C1EE0}"/>
          </ac:spMkLst>
        </pc:spChg>
        <pc:spChg chg="add">
          <ac:chgData name="Felicity Page" userId="f5bf5ff9cac893f2" providerId="LiveId" clId="{84732E61-6279-454E-9F6F-F5ADF4660833}" dt="2022-02-25T08:53:07.257" v="29" actId="26606"/>
          <ac:spMkLst>
            <pc:docMk/>
            <pc:sldMk cId="3903795042" sldId="479"/>
            <ac:spMk id="73" creationId="{CB44330D-EA18-4254-AA95-EB49948539B8}"/>
          </ac:spMkLst>
        </pc:spChg>
        <pc:picChg chg="add mod">
          <ac:chgData name="Felicity Page" userId="f5bf5ff9cac893f2" providerId="LiveId" clId="{84732E61-6279-454E-9F6F-F5ADF4660833}" dt="2022-02-25T08:53:07.257" v="29" actId="26606"/>
          <ac:picMkLst>
            <pc:docMk/>
            <pc:sldMk cId="3903795042" sldId="479"/>
            <ac:picMk id="1026" creationId="{DD400CE9-1510-43B5-A2DD-546A1E3019BE}"/>
          </ac:picMkLst>
        </pc:picChg>
      </pc:sldChg>
    </pc:docChg>
  </pc:docChgLst>
  <pc:docChgLst>
    <pc:chgData name="Felicity Page" userId="f5bf5ff9cac893f2" providerId="LiveId" clId="{EE4DA721-78D0-477D-BA27-99CF4FC99005}"/>
    <pc:docChg chg="custSel addSld delSld modSld sldOrd">
      <pc:chgData name="Felicity Page" userId="f5bf5ff9cac893f2" providerId="LiveId" clId="{EE4DA721-78D0-477D-BA27-99CF4FC99005}" dt="2021-10-28T15:23:34.889" v="216" actId="47"/>
      <pc:docMkLst>
        <pc:docMk/>
      </pc:docMkLst>
      <pc:sldChg chg="add del">
        <pc:chgData name="Felicity Page" userId="f5bf5ff9cac893f2" providerId="LiveId" clId="{EE4DA721-78D0-477D-BA27-99CF4FC99005}" dt="2021-10-28T15:23:34.889" v="216" actId="47"/>
        <pc:sldMkLst>
          <pc:docMk/>
          <pc:sldMk cId="3543255945" sldId="256"/>
        </pc:sldMkLst>
      </pc:sldChg>
      <pc:sldChg chg="del">
        <pc:chgData name="Felicity Page" userId="f5bf5ff9cac893f2" providerId="LiveId" clId="{EE4DA721-78D0-477D-BA27-99CF4FC99005}" dt="2021-10-27T19:31:47.118" v="36" actId="47"/>
        <pc:sldMkLst>
          <pc:docMk/>
          <pc:sldMk cId="0" sldId="257"/>
        </pc:sldMkLst>
      </pc:sldChg>
      <pc:sldChg chg="del">
        <pc:chgData name="Felicity Page" userId="f5bf5ff9cac893f2" providerId="LiveId" clId="{EE4DA721-78D0-477D-BA27-99CF4FC99005}" dt="2021-10-27T19:31:53.037" v="39" actId="47"/>
        <pc:sldMkLst>
          <pc:docMk/>
          <pc:sldMk cId="0" sldId="258"/>
        </pc:sldMkLst>
      </pc:sldChg>
      <pc:sldChg chg="del">
        <pc:chgData name="Felicity Page" userId="f5bf5ff9cac893f2" providerId="LiveId" clId="{EE4DA721-78D0-477D-BA27-99CF4FC99005}" dt="2021-10-27T19:32:08.332" v="52" actId="47"/>
        <pc:sldMkLst>
          <pc:docMk/>
          <pc:sldMk cId="1075314309" sldId="259"/>
        </pc:sldMkLst>
      </pc:sldChg>
      <pc:sldChg chg="del">
        <pc:chgData name="Felicity Page" userId="f5bf5ff9cac893f2" providerId="LiveId" clId="{EE4DA721-78D0-477D-BA27-99CF4FC99005}" dt="2021-10-27T19:32:10.114" v="53" actId="47"/>
        <pc:sldMkLst>
          <pc:docMk/>
          <pc:sldMk cId="2233332096" sldId="260"/>
        </pc:sldMkLst>
      </pc:sldChg>
      <pc:sldChg chg="del">
        <pc:chgData name="Felicity Page" userId="f5bf5ff9cac893f2" providerId="LiveId" clId="{EE4DA721-78D0-477D-BA27-99CF4FC99005}" dt="2021-10-27T19:32:11.415" v="54" actId="47"/>
        <pc:sldMkLst>
          <pc:docMk/>
          <pc:sldMk cId="3330787374" sldId="261"/>
        </pc:sldMkLst>
      </pc:sldChg>
      <pc:sldChg chg="del">
        <pc:chgData name="Felicity Page" userId="f5bf5ff9cac893f2" providerId="LiveId" clId="{EE4DA721-78D0-477D-BA27-99CF4FC99005}" dt="2021-10-27T19:31:56.615" v="42" actId="47"/>
        <pc:sldMkLst>
          <pc:docMk/>
          <pc:sldMk cId="0" sldId="262"/>
        </pc:sldMkLst>
      </pc:sldChg>
      <pc:sldChg chg="del">
        <pc:chgData name="Felicity Page" userId="f5bf5ff9cac893f2" providerId="LiveId" clId="{EE4DA721-78D0-477D-BA27-99CF4FC99005}" dt="2021-10-27T19:32:01.301" v="46" actId="47"/>
        <pc:sldMkLst>
          <pc:docMk/>
          <pc:sldMk cId="0" sldId="263"/>
        </pc:sldMkLst>
      </pc:sldChg>
      <pc:sldChg chg="del">
        <pc:chgData name="Felicity Page" userId="f5bf5ff9cac893f2" providerId="LiveId" clId="{EE4DA721-78D0-477D-BA27-99CF4FC99005}" dt="2021-10-27T19:32:02.191" v="47" actId="47"/>
        <pc:sldMkLst>
          <pc:docMk/>
          <pc:sldMk cId="0" sldId="264"/>
        </pc:sldMkLst>
      </pc:sldChg>
      <pc:sldChg chg="del">
        <pc:chgData name="Felicity Page" userId="f5bf5ff9cac893f2" providerId="LiveId" clId="{EE4DA721-78D0-477D-BA27-99CF4FC99005}" dt="2021-10-27T19:32:03.481" v="48" actId="47"/>
        <pc:sldMkLst>
          <pc:docMk/>
          <pc:sldMk cId="0" sldId="265"/>
        </pc:sldMkLst>
      </pc:sldChg>
      <pc:sldChg chg="del">
        <pc:chgData name="Felicity Page" userId="f5bf5ff9cac893f2" providerId="LiveId" clId="{EE4DA721-78D0-477D-BA27-99CF4FC99005}" dt="2021-10-27T19:32:16.815" v="57" actId="47"/>
        <pc:sldMkLst>
          <pc:docMk/>
          <pc:sldMk cId="761608315" sldId="268"/>
        </pc:sldMkLst>
      </pc:sldChg>
      <pc:sldChg chg="del">
        <pc:chgData name="Felicity Page" userId="f5bf5ff9cac893f2" providerId="LiveId" clId="{EE4DA721-78D0-477D-BA27-99CF4FC99005}" dt="2021-10-27T19:31:50.256" v="37" actId="47"/>
        <pc:sldMkLst>
          <pc:docMk/>
          <pc:sldMk cId="0" sldId="271"/>
        </pc:sldMkLst>
      </pc:sldChg>
      <pc:sldChg chg="del">
        <pc:chgData name="Felicity Page" userId="f5bf5ff9cac893f2" providerId="LiveId" clId="{EE4DA721-78D0-477D-BA27-99CF4FC99005}" dt="2021-10-28T15:19:18.731" v="192" actId="47"/>
        <pc:sldMkLst>
          <pc:docMk/>
          <pc:sldMk cId="0" sldId="276"/>
        </pc:sldMkLst>
      </pc:sldChg>
      <pc:sldChg chg="del">
        <pc:chgData name="Felicity Page" userId="f5bf5ff9cac893f2" providerId="LiveId" clId="{EE4DA721-78D0-477D-BA27-99CF4FC99005}" dt="2021-10-27T19:31:54.676" v="40" actId="47"/>
        <pc:sldMkLst>
          <pc:docMk/>
          <pc:sldMk cId="0" sldId="277"/>
        </pc:sldMkLst>
      </pc:sldChg>
      <pc:sldChg chg="del">
        <pc:chgData name="Felicity Page" userId="f5bf5ff9cac893f2" providerId="LiveId" clId="{EE4DA721-78D0-477D-BA27-99CF4FC99005}" dt="2021-10-27T19:31:59.069" v="44" actId="47"/>
        <pc:sldMkLst>
          <pc:docMk/>
          <pc:sldMk cId="0" sldId="278"/>
        </pc:sldMkLst>
      </pc:sldChg>
      <pc:sldChg chg="delSp add del setBg delDesignElem">
        <pc:chgData name="Felicity Page" userId="f5bf5ff9cac893f2" providerId="LiveId" clId="{EE4DA721-78D0-477D-BA27-99CF4FC99005}" dt="2021-10-27T19:36:15.962" v="140" actId="47"/>
        <pc:sldMkLst>
          <pc:docMk/>
          <pc:sldMk cId="2862321173" sldId="280"/>
        </pc:sldMkLst>
        <pc:spChg chg="del">
          <ac:chgData name="Felicity Page" userId="f5bf5ff9cac893f2" providerId="LiveId" clId="{EE4DA721-78D0-477D-BA27-99CF4FC99005}" dt="2021-10-27T19:21:42.946" v="35"/>
          <ac:spMkLst>
            <pc:docMk/>
            <pc:sldMk cId="2862321173" sldId="280"/>
            <ac:spMk id="26" creationId="{36D30126-6314-4A93-B27E-5C66CF781924}"/>
          </ac:spMkLst>
        </pc:spChg>
        <pc:spChg chg="del">
          <ac:chgData name="Felicity Page" userId="f5bf5ff9cac893f2" providerId="LiveId" clId="{EE4DA721-78D0-477D-BA27-99CF4FC99005}" dt="2021-10-27T19:21:42.946" v="35"/>
          <ac:spMkLst>
            <pc:docMk/>
            <pc:sldMk cId="2862321173" sldId="280"/>
            <ac:spMk id="27" creationId="{4038CB10-1F5C-4D54-9DF7-12586DE5B007}"/>
          </ac:spMkLst>
        </pc:spChg>
        <pc:spChg chg="del">
          <ac:chgData name="Felicity Page" userId="f5bf5ff9cac893f2" providerId="LiveId" clId="{EE4DA721-78D0-477D-BA27-99CF4FC99005}" dt="2021-10-27T19:21:42.946" v="35"/>
          <ac:spMkLst>
            <pc:docMk/>
            <pc:sldMk cId="2862321173" sldId="280"/>
            <ac:spMk id="28" creationId="{73ED6512-6858-4552-B699-9A97FE9A4EA2}"/>
          </ac:spMkLst>
        </pc:spChg>
      </pc:sldChg>
      <pc:sldChg chg="modSp mod">
        <pc:chgData name="Felicity Page" userId="f5bf5ff9cac893f2" providerId="LiveId" clId="{EE4DA721-78D0-477D-BA27-99CF4FC99005}" dt="2021-10-27T18:48:20.783" v="1" actId="14734"/>
        <pc:sldMkLst>
          <pc:docMk/>
          <pc:sldMk cId="0" sldId="282"/>
        </pc:sldMkLst>
        <pc:graphicFrameChg chg="modGraphic">
          <ac:chgData name="Felicity Page" userId="f5bf5ff9cac893f2" providerId="LiveId" clId="{EE4DA721-78D0-477D-BA27-99CF4FC99005}" dt="2021-10-27T18:48:20.783" v="1" actId="14734"/>
          <ac:graphicFrameMkLst>
            <pc:docMk/>
            <pc:sldMk cId="0" sldId="282"/>
            <ac:graphicFrameMk id="45303" creationId="{907BC316-A63A-4667-A8E9-D146A685E4A4}"/>
          </ac:graphicFrameMkLst>
        </pc:graphicFrameChg>
      </pc:sldChg>
      <pc:sldChg chg="delSp add del setBg delDesignElem">
        <pc:chgData name="Felicity Page" userId="f5bf5ff9cac893f2" providerId="LiveId" clId="{EE4DA721-78D0-477D-BA27-99CF4FC99005}" dt="2021-10-27T19:36:28.326" v="147" actId="47"/>
        <pc:sldMkLst>
          <pc:docMk/>
          <pc:sldMk cId="4249842300" sldId="286"/>
        </pc:sldMkLst>
        <pc:spChg chg="del">
          <ac:chgData name="Felicity Page" userId="f5bf5ff9cac893f2" providerId="LiveId" clId="{EE4DA721-78D0-477D-BA27-99CF4FC99005}" dt="2021-10-27T19:21:42.946" v="35"/>
          <ac:spMkLst>
            <pc:docMk/>
            <pc:sldMk cId="4249842300" sldId="286"/>
            <ac:spMk id="18" creationId="{4038CB10-1F5C-4D54-9DF7-12586DE5B007}"/>
          </ac:spMkLst>
        </pc:spChg>
        <pc:spChg chg="del">
          <ac:chgData name="Felicity Page" userId="f5bf5ff9cac893f2" providerId="LiveId" clId="{EE4DA721-78D0-477D-BA27-99CF4FC99005}" dt="2021-10-27T19:21:42.946" v="35"/>
          <ac:spMkLst>
            <pc:docMk/>
            <pc:sldMk cId="4249842300" sldId="286"/>
            <ac:spMk id="20" creationId="{73ED6512-6858-4552-B699-9A97FE9A4EA2}"/>
          </ac:spMkLst>
        </pc:spChg>
      </pc:sldChg>
      <pc:sldChg chg="del">
        <pc:chgData name="Felicity Page" userId="f5bf5ff9cac893f2" providerId="LiveId" clId="{EE4DA721-78D0-477D-BA27-99CF4FC99005}" dt="2021-10-28T15:11:46.017" v="157" actId="47"/>
        <pc:sldMkLst>
          <pc:docMk/>
          <pc:sldMk cId="1695274904" sldId="287"/>
        </pc:sldMkLst>
      </pc:sldChg>
      <pc:sldChg chg="add del setBg">
        <pc:chgData name="Felicity Page" userId="f5bf5ff9cac893f2" providerId="LiveId" clId="{EE4DA721-78D0-477D-BA27-99CF4FC99005}" dt="2021-10-27T19:36:31.452" v="150" actId="47"/>
        <pc:sldMkLst>
          <pc:docMk/>
          <pc:sldMk cId="3633227391" sldId="289"/>
        </pc:sldMkLst>
      </pc:sldChg>
      <pc:sldChg chg="del">
        <pc:chgData name="Felicity Page" userId="f5bf5ff9cac893f2" providerId="LiveId" clId="{EE4DA721-78D0-477D-BA27-99CF4FC99005}" dt="2021-10-28T15:11:58.469" v="158" actId="47"/>
        <pc:sldMkLst>
          <pc:docMk/>
          <pc:sldMk cId="2105090506" sldId="291"/>
        </pc:sldMkLst>
      </pc:sldChg>
      <pc:sldChg chg="del">
        <pc:chgData name="Felicity Page" userId="f5bf5ff9cac893f2" providerId="LiveId" clId="{EE4DA721-78D0-477D-BA27-99CF4FC99005}" dt="2021-10-27T19:31:58.287" v="43" actId="47"/>
        <pc:sldMkLst>
          <pc:docMk/>
          <pc:sldMk cId="396125393" sldId="295"/>
        </pc:sldMkLst>
      </pc:sldChg>
      <pc:sldChg chg="del">
        <pc:chgData name="Felicity Page" userId="f5bf5ff9cac893f2" providerId="LiveId" clId="{EE4DA721-78D0-477D-BA27-99CF4FC99005}" dt="2021-10-28T15:12:12.761" v="159" actId="47"/>
        <pc:sldMkLst>
          <pc:docMk/>
          <pc:sldMk cId="824561445" sldId="297"/>
        </pc:sldMkLst>
      </pc:sldChg>
      <pc:sldChg chg="addSp modSp mod setBg">
        <pc:chgData name="Felicity Page" userId="f5bf5ff9cac893f2" providerId="LiveId" clId="{EE4DA721-78D0-477D-BA27-99CF4FC99005}" dt="2021-10-28T15:20:14.817" v="196" actId="26606"/>
        <pc:sldMkLst>
          <pc:docMk/>
          <pc:sldMk cId="1634614221" sldId="299"/>
        </pc:sldMkLst>
        <pc:spChg chg="add">
          <ac:chgData name="Felicity Page" userId="f5bf5ff9cac893f2" providerId="LiveId" clId="{EE4DA721-78D0-477D-BA27-99CF4FC99005}" dt="2021-10-28T15:20:14.817" v="196" actId="26606"/>
          <ac:spMkLst>
            <pc:docMk/>
            <pc:sldMk cId="1634614221" sldId="299"/>
            <ac:spMk id="73" creationId="{D4771268-CB57-404A-9271-370EB28F6090}"/>
          </ac:spMkLst>
        </pc:spChg>
        <pc:spChg chg="mod">
          <ac:chgData name="Felicity Page" userId="f5bf5ff9cac893f2" providerId="LiveId" clId="{EE4DA721-78D0-477D-BA27-99CF4FC99005}" dt="2021-10-28T15:20:14.817" v="196" actId="26606"/>
          <ac:spMkLst>
            <pc:docMk/>
            <pc:sldMk cId="1634614221" sldId="299"/>
            <ac:spMk id="20482" creationId="{36C193C0-768B-49D8-9127-29C426C96E61}"/>
          </ac:spMkLst>
        </pc:spChg>
        <pc:picChg chg="mod">
          <ac:chgData name="Felicity Page" userId="f5bf5ff9cac893f2" providerId="LiveId" clId="{EE4DA721-78D0-477D-BA27-99CF4FC99005}" dt="2021-10-28T15:20:14.817" v="196" actId="26606"/>
          <ac:picMkLst>
            <pc:docMk/>
            <pc:sldMk cId="1634614221" sldId="299"/>
            <ac:picMk id="20484" creationId="{1F644425-3B6D-4674-B613-F664722C89A9}"/>
          </ac:picMkLst>
        </pc:picChg>
      </pc:sldChg>
      <pc:sldChg chg="del">
        <pc:chgData name="Felicity Page" userId="f5bf5ff9cac893f2" providerId="LiveId" clId="{EE4DA721-78D0-477D-BA27-99CF4FC99005}" dt="2021-10-27T19:32:06.076" v="50" actId="47"/>
        <pc:sldMkLst>
          <pc:docMk/>
          <pc:sldMk cId="1044745334" sldId="301"/>
        </pc:sldMkLst>
      </pc:sldChg>
      <pc:sldChg chg="del">
        <pc:chgData name="Felicity Page" userId="f5bf5ff9cac893f2" providerId="LiveId" clId="{EE4DA721-78D0-477D-BA27-99CF4FC99005}" dt="2021-10-27T19:32:07.503" v="51" actId="47"/>
        <pc:sldMkLst>
          <pc:docMk/>
          <pc:sldMk cId="1972331303" sldId="302"/>
        </pc:sldMkLst>
      </pc:sldChg>
      <pc:sldChg chg="addSp delSp modSp mod">
        <pc:chgData name="Felicity Page" userId="f5bf5ff9cac893f2" providerId="LiveId" clId="{EE4DA721-78D0-477D-BA27-99CF4FC99005}" dt="2021-10-28T15:16:57.123" v="186" actId="26606"/>
        <pc:sldMkLst>
          <pc:docMk/>
          <pc:sldMk cId="92182199" sldId="304"/>
        </pc:sldMkLst>
        <pc:spChg chg="mod">
          <ac:chgData name="Felicity Page" userId="f5bf5ff9cac893f2" providerId="LiveId" clId="{EE4DA721-78D0-477D-BA27-99CF4FC99005}" dt="2021-10-28T15:16:57.123" v="186" actId="26606"/>
          <ac:spMkLst>
            <pc:docMk/>
            <pc:sldMk cId="92182199" sldId="304"/>
            <ac:spMk id="2" creationId="{CB33B3FC-0D45-4A5D-B564-A0A10E558819}"/>
          </ac:spMkLst>
        </pc:spChg>
        <pc:spChg chg="del">
          <ac:chgData name="Felicity Page" userId="f5bf5ff9cac893f2" providerId="LiveId" clId="{EE4DA721-78D0-477D-BA27-99CF4FC99005}" dt="2021-10-28T15:16:57.123" v="186" actId="26606"/>
          <ac:spMkLst>
            <pc:docMk/>
            <pc:sldMk cId="92182199" sldId="304"/>
            <ac:spMk id="3" creationId="{4FFB1191-9686-4F3D-8C47-079337D16588}"/>
          </ac:spMkLst>
        </pc:spChg>
        <pc:spChg chg="del">
          <ac:chgData name="Felicity Page" userId="f5bf5ff9cac893f2" providerId="LiveId" clId="{EE4DA721-78D0-477D-BA27-99CF4FC99005}" dt="2021-10-28T15:16:57.123" v="186" actId="26606"/>
          <ac:spMkLst>
            <pc:docMk/>
            <pc:sldMk cId="92182199" sldId="304"/>
            <ac:spMk id="20" creationId="{8D71EDA1-87BF-4D5D-AB79-F346FD19278A}"/>
          </ac:spMkLst>
        </pc:spChg>
        <pc:spChg chg="del">
          <ac:chgData name="Felicity Page" userId="f5bf5ff9cac893f2" providerId="LiveId" clId="{EE4DA721-78D0-477D-BA27-99CF4FC99005}" dt="2021-10-28T15:16:57.123" v="186" actId="26606"/>
          <ac:spMkLst>
            <pc:docMk/>
            <pc:sldMk cId="92182199" sldId="304"/>
            <ac:spMk id="21" creationId="{09588DA8-065E-4F6F-8EFD-43104AB2E0CF}"/>
          </ac:spMkLst>
        </pc:spChg>
        <pc:spChg chg="del">
          <ac:chgData name="Felicity Page" userId="f5bf5ff9cac893f2" providerId="LiveId" clId="{EE4DA721-78D0-477D-BA27-99CF4FC99005}" dt="2021-10-28T15:16:57.123" v="186" actId="26606"/>
          <ac:spMkLst>
            <pc:docMk/>
            <pc:sldMk cId="92182199" sldId="304"/>
            <ac:spMk id="22" creationId="{C4285719-470E-454C-AF62-8323075F1F5B}"/>
          </ac:spMkLst>
        </pc:spChg>
        <pc:spChg chg="del">
          <ac:chgData name="Felicity Page" userId="f5bf5ff9cac893f2" providerId="LiveId" clId="{EE4DA721-78D0-477D-BA27-99CF4FC99005}" dt="2021-10-28T15:16:57.123" v="186" actId="26606"/>
          <ac:spMkLst>
            <pc:docMk/>
            <pc:sldMk cId="92182199" sldId="304"/>
            <ac:spMk id="23" creationId="{CD9FE4EF-C4D8-49A0-B2FF-81D8DB7D8A24}"/>
          </ac:spMkLst>
        </pc:spChg>
        <pc:spChg chg="del">
          <ac:chgData name="Felicity Page" userId="f5bf5ff9cac893f2" providerId="LiveId" clId="{EE4DA721-78D0-477D-BA27-99CF4FC99005}" dt="2021-10-28T15:16:57.123" v="186" actId="26606"/>
          <ac:spMkLst>
            <pc:docMk/>
            <pc:sldMk cId="92182199" sldId="304"/>
            <ac:spMk id="24" creationId="{4300840D-0A0B-4512-BACA-B439D5B9C57C}"/>
          </ac:spMkLst>
        </pc:spChg>
        <pc:spChg chg="del">
          <ac:chgData name="Felicity Page" userId="f5bf5ff9cac893f2" providerId="LiveId" clId="{EE4DA721-78D0-477D-BA27-99CF4FC99005}" dt="2021-10-28T15:16:57.123" v="186" actId="26606"/>
          <ac:spMkLst>
            <pc:docMk/>
            <pc:sldMk cId="92182199" sldId="304"/>
            <ac:spMk id="25" creationId="{D2B78728-A580-49A7-84F9-6EF6F583ADE0}"/>
          </ac:spMkLst>
        </pc:spChg>
        <pc:spChg chg="del">
          <ac:chgData name="Felicity Page" userId="f5bf5ff9cac893f2" providerId="LiveId" clId="{EE4DA721-78D0-477D-BA27-99CF4FC99005}" dt="2021-10-28T15:16:57.123" v="186" actId="26606"/>
          <ac:spMkLst>
            <pc:docMk/>
            <pc:sldMk cId="92182199" sldId="304"/>
            <ac:spMk id="26" creationId="{38FAA1A1-D861-433F-88FA-1E9D6FD31D11}"/>
          </ac:spMkLst>
        </pc:spChg>
        <pc:spChg chg="add">
          <ac:chgData name="Felicity Page" userId="f5bf5ff9cac893f2" providerId="LiveId" clId="{EE4DA721-78D0-477D-BA27-99CF4FC99005}" dt="2021-10-28T15:16:57.123" v="186" actId="26606"/>
          <ac:spMkLst>
            <pc:docMk/>
            <pc:sldMk cId="92182199" sldId="304"/>
            <ac:spMk id="32" creationId="{B819A166-7571-4003-A6B8-B62034C3ED30}"/>
          </ac:spMkLst>
        </pc:spChg>
        <pc:graphicFrameChg chg="add">
          <ac:chgData name="Felicity Page" userId="f5bf5ff9cac893f2" providerId="LiveId" clId="{EE4DA721-78D0-477D-BA27-99CF4FC99005}" dt="2021-10-28T15:16:57.123" v="186" actId="26606"/>
          <ac:graphicFrameMkLst>
            <pc:docMk/>
            <pc:sldMk cId="92182199" sldId="304"/>
            <ac:graphicFrameMk id="28" creationId="{2F5D3EC5-59DC-4923-B3FB-BD21887DCDDE}"/>
          </ac:graphicFrameMkLst>
        </pc:graphicFrameChg>
      </pc:sldChg>
      <pc:sldChg chg="del">
        <pc:chgData name="Felicity Page" userId="f5bf5ff9cac893f2" providerId="LiveId" clId="{EE4DA721-78D0-477D-BA27-99CF4FC99005}" dt="2021-10-28T15:11:23.087" v="155" actId="47"/>
        <pc:sldMkLst>
          <pc:docMk/>
          <pc:sldMk cId="1810703254" sldId="305"/>
        </pc:sldMkLst>
      </pc:sldChg>
      <pc:sldChg chg="del">
        <pc:chgData name="Felicity Page" userId="f5bf5ff9cac893f2" providerId="LiveId" clId="{EE4DA721-78D0-477D-BA27-99CF4FC99005}" dt="2021-10-28T15:18:44.001" v="190" actId="47"/>
        <pc:sldMkLst>
          <pc:docMk/>
          <pc:sldMk cId="1784478934" sldId="309"/>
        </pc:sldMkLst>
      </pc:sldChg>
      <pc:sldChg chg="del">
        <pc:chgData name="Felicity Page" userId="f5bf5ff9cac893f2" providerId="LiveId" clId="{EE4DA721-78D0-477D-BA27-99CF4FC99005}" dt="2021-10-28T15:11:34.649" v="156" actId="47"/>
        <pc:sldMkLst>
          <pc:docMk/>
          <pc:sldMk cId="771483148" sldId="310"/>
        </pc:sldMkLst>
      </pc:sldChg>
      <pc:sldChg chg="del">
        <pc:chgData name="Felicity Page" userId="f5bf5ff9cac893f2" providerId="LiveId" clId="{EE4DA721-78D0-477D-BA27-99CF4FC99005}" dt="2021-10-28T15:19:12.503" v="191" actId="47"/>
        <pc:sldMkLst>
          <pc:docMk/>
          <pc:sldMk cId="1534672564" sldId="311"/>
        </pc:sldMkLst>
      </pc:sldChg>
      <pc:sldChg chg="del">
        <pc:chgData name="Felicity Page" userId="f5bf5ff9cac893f2" providerId="LiveId" clId="{EE4DA721-78D0-477D-BA27-99CF4FC99005}" dt="2021-10-28T15:11:11.619" v="154" actId="47"/>
        <pc:sldMkLst>
          <pc:docMk/>
          <pc:sldMk cId="1241420132" sldId="312"/>
        </pc:sldMkLst>
      </pc:sldChg>
      <pc:sldChg chg="del">
        <pc:chgData name="Felicity Page" userId="f5bf5ff9cac893f2" providerId="LiveId" clId="{EE4DA721-78D0-477D-BA27-99CF4FC99005}" dt="2021-10-28T15:17:17.365" v="187" actId="47"/>
        <pc:sldMkLst>
          <pc:docMk/>
          <pc:sldMk cId="2625641127" sldId="323"/>
        </pc:sldMkLst>
      </pc:sldChg>
      <pc:sldChg chg="del">
        <pc:chgData name="Felicity Page" userId="f5bf5ff9cac893f2" providerId="LiveId" clId="{EE4DA721-78D0-477D-BA27-99CF4FC99005}" dt="2021-10-27T19:31:51.771" v="38" actId="47"/>
        <pc:sldMkLst>
          <pc:docMk/>
          <pc:sldMk cId="2212486048" sldId="330"/>
        </pc:sldMkLst>
      </pc:sldChg>
      <pc:sldChg chg="del">
        <pc:chgData name="Felicity Page" userId="f5bf5ff9cac893f2" providerId="LiveId" clId="{EE4DA721-78D0-477D-BA27-99CF4FC99005}" dt="2021-10-27T19:31:55.568" v="41" actId="47"/>
        <pc:sldMkLst>
          <pc:docMk/>
          <pc:sldMk cId="421352092" sldId="331"/>
        </pc:sldMkLst>
      </pc:sldChg>
      <pc:sldChg chg="del">
        <pc:chgData name="Felicity Page" userId="f5bf5ff9cac893f2" providerId="LiveId" clId="{EE4DA721-78D0-477D-BA27-99CF4FC99005}" dt="2021-10-27T19:31:59.944" v="45" actId="47"/>
        <pc:sldMkLst>
          <pc:docMk/>
          <pc:sldMk cId="0" sldId="332"/>
        </pc:sldMkLst>
      </pc:sldChg>
      <pc:sldChg chg="del">
        <pc:chgData name="Felicity Page" userId="f5bf5ff9cac893f2" providerId="LiveId" clId="{EE4DA721-78D0-477D-BA27-99CF4FC99005}" dt="2021-10-27T19:32:05.059" v="49" actId="47"/>
        <pc:sldMkLst>
          <pc:docMk/>
          <pc:sldMk cId="3878649165" sldId="333"/>
        </pc:sldMkLst>
      </pc:sldChg>
      <pc:sldChg chg="del">
        <pc:chgData name="Felicity Page" userId="f5bf5ff9cac893f2" providerId="LiveId" clId="{EE4DA721-78D0-477D-BA27-99CF4FC99005}" dt="2021-10-27T19:32:13.908" v="55" actId="47"/>
        <pc:sldMkLst>
          <pc:docMk/>
          <pc:sldMk cId="2554089280" sldId="334"/>
        </pc:sldMkLst>
      </pc:sldChg>
      <pc:sldChg chg="del">
        <pc:chgData name="Felicity Page" userId="f5bf5ff9cac893f2" providerId="LiveId" clId="{EE4DA721-78D0-477D-BA27-99CF4FC99005}" dt="2021-10-27T19:32:16.096" v="56" actId="47"/>
        <pc:sldMkLst>
          <pc:docMk/>
          <pc:sldMk cId="2700157292" sldId="335"/>
        </pc:sldMkLst>
      </pc:sldChg>
      <pc:sldChg chg="del">
        <pc:chgData name="Felicity Page" userId="f5bf5ff9cac893f2" providerId="LiveId" clId="{EE4DA721-78D0-477D-BA27-99CF4FC99005}" dt="2021-10-27T19:32:18.262" v="58" actId="47"/>
        <pc:sldMkLst>
          <pc:docMk/>
          <pc:sldMk cId="3383575557" sldId="336"/>
        </pc:sldMkLst>
      </pc:sldChg>
      <pc:sldChg chg="ord">
        <pc:chgData name="Felicity Page" userId="f5bf5ff9cac893f2" providerId="LiveId" clId="{EE4DA721-78D0-477D-BA27-99CF4FC99005}" dt="2021-10-28T15:12:34.458" v="164"/>
        <pc:sldMkLst>
          <pc:docMk/>
          <pc:sldMk cId="0" sldId="342"/>
        </pc:sldMkLst>
      </pc:sldChg>
      <pc:sldChg chg="del">
        <pc:chgData name="Felicity Page" userId="f5bf5ff9cac893f2" providerId="LiveId" clId="{EE4DA721-78D0-477D-BA27-99CF4FC99005}" dt="2021-10-28T15:18:35.593" v="188" actId="47"/>
        <pc:sldMkLst>
          <pc:docMk/>
          <pc:sldMk cId="0" sldId="345"/>
        </pc:sldMkLst>
      </pc:sldChg>
      <pc:sldChg chg="del">
        <pc:chgData name="Felicity Page" userId="f5bf5ff9cac893f2" providerId="LiveId" clId="{EE4DA721-78D0-477D-BA27-99CF4FC99005}" dt="2021-10-28T15:23:13.710" v="213" actId="47"/>
        <pc:sldMkLst>
          <pc:docMk/>
          <pc:sldMk cId="0" sldId="347"/>
        </pc:sldMkLst>
      </pc:sldChg>
      <pc:sldChg chg="del">
        <pc:chgData name="Felicity Page" userId="f5bf5ff9cac893f2" providerId="LiveId" clId="{EE4DA721-78D0-477D-BA27-99CF4FC99005}" dt="2021-10-28T15:18:41.151" v="189" actId="47"/>
        <pc:sldMkLst>
          <pc:docMk/>
          <pc:sldMk cId="0" sldId="348"/>
        </pc:sldMkLst>
      </pc:sldChg>
      <pc:sldChg chg="addSp modSp mod setBg setClrOvrMap">
        <pc:chgData name="Felicity Page" userId="f5bf5ff9cac893f2" providerId="LiveId" clId="{EE4DA721-78D0-477D-BA27-99CF4FC99005}" dt="2021-10-28T15:19:31.250" v="193" actId="26606"/>
        <pc:sldMkLst>
          <pc:docMk/>
          <pc:sldMk cId="0" sldId="356"/>
        </pc:sldMkLst>
        <pc:spChg chg="add">
          <ac:chgData name="Felicity Page" userId="f5bf5ff9cac893f2" providerId="LiveId" clId="{EE4DA721-78D0-477D-BA27-99CF4FC99005}" dt="2021-10-28T15:19:31.250" v="193" actId="26606"/>
          <ac:spMkLst>
            <pc:docMk/>
            <pc:sldMk cId="0" sldId="356"/>
            <ac:spMk id="74" creationId="{68A4132F-DEC6-4332-A00C-A11AD4519B6C}"/>
          </ac:spMkLst>
        </pc:spChg>
        <pc:spChg chg="add">
          <ac:chgData name="Felicity Page" userId="f5bf5ff9cac893f2" providerId="LiveId" clId="{EE4DA721-78D0-477D-BA27-99CF4FC99005}" dt="2021-10-28T15:19:31.250" v="193" actId="26606"/>
          <ac:spMkLst>
            <pc:docMk/>
            <pc:sldMk cId="0" sldId="356"/>
            <ac:spMk id="76" creationId="{64965EAE-E41A-435F-B993-07E824B6C977}"/>
          </ac:spMkLst>
        </pc:spChg>
        <pc:spChg chg="add">
          <ac:chgData name="Felicity Page" userId="f5bf5ff9cac893f2" providerId="LiveId" clId="{EE4DA721-78D0-477D-BA27-99CF4FC99005}" dt="2021-10-28T15:19:31.250" v="193" actId="26606"/>
          <ac:spMkLst>
            <pc:docMk/>
            <pc:sldMk cId="0" sldId="356"/>
            <ac:spMk id="78" creationId="{152F8994-E6D4-4311-9548-C3607BC43645}"/>
          </ac:spMkLst>
        </pc:spChg>
        <pc:spChg chg="mod ord">
          <ac:chgData name="Felicity Page" userId="f5bf5ff9cac893f2" providerId="LiveId" clId="{EE4DA721-78D0-477D-BA27-99CF4FC99005}" dt="2021-10-28T15:19:31.250" v="193" actId="26606"/>
          <ac:spMkLst>
            <pc:docMk/>
            <pc:sldMk cId="0" sldId="356"/>
            <ac:spMk id="10242" creationId="{0D8C1444-F51A-4655-BA6D-629BA4D5262C}"/>
          </ac:spMkLst>
        </pc:spChg>
        <pc:spChg chg="mod">
          <ac:chgData name="Felicity Page" userId="f5bf5ff9cac893f2" providerId="LiveId" clId="{EE4DA721-78D0-477D-BA27-99CF4FC99005}" dt="2021-10-28T15:19:31.250" v="193" actId="26606"/>
          <ac:spMkLst>
            <pc:docMk/>
            <pc:sldMk cId="0" sldId="356"/>
            <ac:spMk id="16387" creationId="{6EEFA626-F04B-4387-8B64-21B3B4A64C89}"/>
          </ac:spMkLst>
        </pc:spChg>
        <pc:picChg chg="mod">
          <ac:chgData name="Felicity Page" userId="f5bf5ff9cac893f2" providerId="LiveId" clId="{EE4DA721-78D0-477D-BA27-99CF4FC99005}" dt="2021-10-28T15:19:31.250" v="193" actId="26606"/>
          <ac:picMkLst>
            <pc:docMk/>
            <pc:sldMk cId="0" sldId="356"/>
            <ac:picMk id="16388" creationId="{AF98FC0F-FFA1-4973-BD2B-5BEB22A8C9A9}"/>
          </ac:picMkLst>
        </pc:picChg>
      </pc:sldChg>
      <pc:sldChg chg="del">
        <pc:chgData name="Felicity Page" userId="f5bf5ff9cac893f2" providerId="LiveId" clId="{EE4DA721-78D0-477D-BA27-99CF4FC99005}" dt="2021-10-28T15:19:41.794" v="194" actId="47"/>
        <pc:sldMkLst>
          <pc:docMk/>
          <pc:sldMk cId="3491739627" sldId="363"/>
        </pc:sldMkLst>
      </pc:sldChg>
      <pc:sldChg chg="ord">
        <pc:chgData name="Felicity Page" userId="f5bf5ff9cac893f2" providerId="LiveId" clId="{EE4DA721-78D0-477D-BA27-99CF4FC99005}" dt="2021-10-28T15:22:50.080" v="211"/>
        <pc:sldMkLst>
          <pc:docMk/>
          <pc:sldMk cId="1520685549" sldId="387"/>
        </pc:sldMkLst>
      </pc:sldChg>
      <pc:sldChg chg="modSp mod">
        <pc:chgData name="Felicity Page" userId="f5bf5ff9cac893f2" providerId="LiveId" clId="{EE4DA721-78D0-477D-BA27-99CF4FC99005}" dt="2021-10-27T18:23:40.116" v="0" actId="1076"/>
        <pc:sldMkLst>
          <pc:docMk/>
          <pc:sldMk cId="0" sldId="407"/>
        </pc:sldMkLst>
        <pc:graphicFrameChg chg="mod">
          <ac:chgData name="Felicity Page" userId="f5bf5ff9cac893f2" providerId="LiveId" clId="{EE4DA721-78D0-477D-BA27-99CF4FC99005}" dt="2021-10-27T18:23:40.116" v="0" actId="1076"/>
          <ac:graphicFrameMkLst>
            <pc:docMk/>
            <pc:sldMk cId="0" sldId="407"/>
            <ac:graphicFrameMk id="25636" creationId="{83468644-38AD-496B-91CB-1895B03BE248}"/>
          </ac:graphicFrameMkLst>
        </pc:graphicFrameChg>
      </pc:sldChg>
      <pc:sldChg chg="del">
        <pc:chgData name="Felicity Page" userId="f5bf5ff9cac893f2" providerId="LiveId" clId="{EE4DA721-78D0-477D-BA27-99CF4FC99005}" dt="2021-10-28T15:23:16.902" v="214" actId="47"/>
        <pc:sldMkLst>
          <pc:docMk/>
          <pc:sldMk cId="0" sldId="414"/>
        </pc:sldMkLst>
      </pc:sldChg>
      <pc:sldChg chg="del">
        <pc:chgData name="Felicity Page" userId="f5bf5ff9cac893f2" providerId="LiveId" clId="{EE4DA721-78D0-477D-BA27-99CF4FC99005}" dt="2021-10-27T19:34:38.370" v="117" actId="47"/>
        <pc:sldMkLst>
          <pc:docMk/>
          <pc:sldMk cId="0" sldId="419"/>
        </pc:sldMkLst>
      </pc:sldChg>
      <pc:sldChg chg="del">
        <pc:chgData name="Felicity Page" userId="f5bf5ff9cac893f2" providerId="LiveId" clId="{EE4DA721-78D0-477D-BA27-99CF4FC99005}" dt="2021-10-28T15:23:26.139" v="215" actId="47"/>
        <pc:sldMkLst>
          <pc:docMk/>
          <pc:sldMk cId="0" sldId="420"/>
        </pc:sldMkLst>
      </pc:sldChg>
      <pc:sldChg chg="del">
        <pc:chgData name="Felicity Page" userId="f5bf5ff9cac893f2" providerId="LiveId" clId="{EE4DA721-78D0-477D-BA27-99CF4FC99005}" dt="2021-10-28T15:23:10.956" v="212" actId="47"/>
        <pc:sldMkLst>
          <pc:docMk/>
          <pc:sldMk cId="0" sldId="421"/>
        </pc:sldMkLst>
      </pc:sldChg>
      <pc:sldChg chg="new del">
        <pc:chgData name="Felicity Page" userId="f5bf5ff9cac893f2" providerId="LiveId" clId="{EE4DA721-78D0-477D-BA27-99CF4FC99005}" dt="2021-10-27T19:34:50.117" v="118" actId="47"/>
        <pc:sldMkLst>
          <pc:docMk/>
          <pc:sldMk cId="1556786878" sldId="428"/>
        </pc:sldMkLst>
      </pc:sldChg>
      <pc:sldChg chg="addSp delSp modSp add mod setBg delDesignElem">
        <pc:chgData name="Felicity Page" userId="f5bf5ff9cac893f2" providerId="LiveId" clId="{EE4DA721-78D0-477D-BA27-99CF4FC99005}" dt="2021-10-27T19:35:01.251" v="120" actId="26606"/>
        <pc:sldMkLst>
          <pc:docMk/>
          <pc:sldMk cId="3667122454" sldId="429"/>
        </pc:sldMkLst>
        <pc:spChg chg="mod">
          <ac:chgData name="Felicity Page" userId="f5bf5ff9cac893f2" providerId="LiveId" clId="{EE4DA721-78D0-477D-BA27-99CF4FC99005}" dt="2021-10-27T19:35:01.251" v="120" actId="26606"/>
          <ac:spMkLst>
            <pc:docMk/>
            <pc:sldMk cId="3667122454" sldId="429"/>
            <ac:spMk id="3" creationId="{023C4E21-A83A-4A00-AAEA-95C0A49C718B}"/>
          </ac:spMkLst>
        </pc:spChg>
        <pc:spChg chg="add">
          <ac:chgData name="Felicity Page" userId="f5bf5ff9cac893f2" providerId="LiveId" clId="{EE4DA721-78D0-477D-BA27-99CF4FC99005}" dt="2021-10-27T19:35:01.251" v="120" actId="26606"/>
          <ac:spMkLst>
            <pc:docMk/>
            <pc:sldMk cId="3667122454" sldId="429"/>
            <ac:spMk id="10" creationId="{4038CB10-1F5C-4D54-9DF7-12586DE5B007}"/>
          </ac:spMkLst>
        </pc:spChg>
        <pc:spChg chg="add">
          <ac:chgData name="Felicity Page" userId="f5bf5ff9cac893f2" providerId="LiveId" clId="{EE4DA721-78D0-477D-BA27-99CF4FC99005}" dt="2021-10-27T19:35:01.251" v="120" actId="26606"/>
          <ac:spMkLst>
            <pc:docMk/>
            <pc:sldMk cId="3667122454" sldId="429"/>
            <ac:spMk id="12" creationId="{73ED6512-6858-4552-B699-9A97FE9A4EA2}"/>
          </ac:spMkLst>
        </pc:spChg>
        <pc:spChg chg="del">
          <ac:chgData name="Felicity Page" userId="f5bf5ff9cac893f2" providerId="LiveId" clId="{EE4DA721-78D0-477D-BA27-99CF4FC99005}" dt="2021-10-27T19:21:42.946" v="35"/>
          <ac:spMkLst>
            <pc:docMk/>
            <pc:sldMk cId="3667122454" sldId="429"/>
            <ac:spMk id="22" creationId="{4038CB10-1F5C-4D54-9DF7-12586DE5B007}"/>
          </ac:spMkLst>
        </pc:spChg>
        <pc:spChg chg="del">
          <ac:chgData name="Felicity Page" userId="f5bf5ff9cac893f2" providerId="LiveId" clId="{EE4DA721-78D0-477D-BA27-99CF4FC99005}" dt="2021-10-27T19:21:42.946" v="35"/>
          <ac:spMkLst>
            <pc:docMk/>
            <pc:sldMk cId="3667122454" sldId="429"/>
            <ac:spMk id="24" creationId="{73ED6512-6858-4552-B699-9A97FE9A4EA2}"/>
          </ac:spMkLst>
        </pc:spChg>
        <pc:picChg chg="mod">
          <ac:chgData name="Felicity Page" userId="f5bf5ff9cac893f2" providerId="LiveId" clId="{EE4DA721-78D0-477D-BA27-99CF4FC99005}" dt="2021-10-27T19:35:01.251" v="120" actId="26606"/>
          <ac:picMkLst>
            <pc:docMk/>
            <pc:sldMk cId="3667122454" sldId="429"/>
            <ac:picMk id="5" creationId="{57C6AE7B-4DCA-4210-A41E-2F0C16E90AB5}"/>
          </ac:picMkLst>
        </pc:picChg>
      </pc:sldChg>
      <pc:sldChg chg="addSp delSp modSp add mod setBg delDesignElem">
        <pc:chgData name="Felicity Page" userId="f5bf5ff9cac893f2" providerId="LiveId" clId="{EE4DA721-78D0-477D-BA27-99CF4FC99005}" dt="2021-10-27T19:34:57.686" v="119" actId="26606"/>
        <pc:sldMkLst>
          <pc:docMk/>
          <pc:sldMk cId="882446071" sldId="430"/>
        </pc:sldMkLst>
        <pc:spChg chg="mod">
          <ac:chgData name="Felicity Page" userId="f5bf5ff9cac893f2" providerId="LiveId" clId="{EE4DA721-78D0-477D-BA27-99CF4FC99005}" dt="2021-10-27T19:34:57.686" v="119" actId="26606"/>
          <ac:spMkLst>
            <pc:docMk/>
            <pc:sldMk cId="882446071" sldId="430"/>
            <ac:spMk id="2" creationId="{A266A2C8-3B48-4FA6-8ABF-2CFE84F073FF}"/>
          </ac:spMkLst>
        </pc:spChg>
        <pc:spChg chg="mod">
          <ac:chgData name="Felicity Page" userId="f5bf5ff9cac893f2" providerId="LiveId" clId="{EE4DA721-78D0-477D-BA27-99CF4FC99005}" dt="2021-10-27T19:34:57.686" v="119" actId="26606"/>
          <ac:spMkLst>
            <pc:docMk/>
            <pc:sldMk cId="882446071" sldId="430"/>
            <ac:spMk id="3" creationId="{663205C6-6AFA-48C5-A2D3-6331B6F8E7C8}"/>
          </ac:spMkLst>
        </pc:spChg>
        <pc:spChg chg="add">
          <ac:chgData name="Felicity Page" userId="f5bf5ff9cac893f2" providerId="LiveId" clId="{EE4DA721-78D0-477D-BA27-99CF4FC99005}" dt="2021-10-27T19:34:57.686" v="119" actId="26606"/>
          <ac:spMkLst>
            <pc:docMk/>
            <pc:sldMk cId="882446071" sldId="430"/>
            <ac:spMk id="7" creationId="{F13C74B1-5B17-4795-BED0-7140497B445A}"/>
          </ac:spMkLst>
        </pc:spChg>
        <pc:spChg chg="add">
          <ac:chgData name="Felicity Page" userId="f5bf5ff9cac893f2" providerId="LiveId" clId="{EE4DA721-78D0-477D-BA27-99CF4FC99005}" dt="2021-10-27T19:34:57.686" v="119" actId="26606"/>
          <ac:spMkLst>
            <pc:docMk/>
            <pc:sldMk cId="882446071" sldId="430"/>
            <ac:spMk id="8" creationId="{D4974D33-8DC5-464E-8C6D-BE58F0669C17}"/>
          </ac:spMkLst>
        </pc:spChg>
        <pc:spChg chg="del">
          <ac:chgData name="Felicity Page" userId="f5bf5ff9cac893f2" providerId="LiveId" clId="{EE4DA721-78D0-477D-BA27-99CF4FC99005}" dt="2021-10-27T19:21:42.946" v="35"/>
          <ac:spMkLst>
            <pc:docMk/>
            <pc:sldMk cId="882446071" sldId="430"/>
            <ac:spMk id="10" creationId="{4038CB10-1F5C-4D54-9DF7-12586DE5B007}"/>
          </ac:spMkLst>
        </pc:spChg>
        <pc:spChg chg="del">
          <ac:chgData name="Felicity Page" userId="f5bf5ff9cac893f2" providerId="LiveId" clId="{EE4DA721-78D0-477D-BA27-99CF4FC99005}" dt="2021-10-27T19:21:42.946" v="35"/>
          <ac:spMkLst>
            <pc:docMk/>
            <pc:sldMk cId="882446071" sldId="430"/>
            <ac:spMk id="12" creationId="{73ED6512-6858-4552-B699-9A97FE9A4EA2}"/>
          </ac:spMkLst>
        </pc:spChg>
        <pc:picChg chg="mod ord">
          <ac:chgData name="Felicity Page" userId="f5bf5ff9cac893f2" providerId="LiveId" clId="{EE4DA721-78D0-477D-BA27-99CF4FC99005}" dt="2021-10-27T19:34:57.686" v="119" actId="26606"/>
          <ac:picMkLst>
            <pc:docMk/>
            <pc:sldMk cId="882446071" sldId="430"/>
            <ac:picMk id="5" creationId="{15EA23FD-43B5-4B71-B389-6A3742A83FCE}"/>
          </ac:picMkLst>
        </pc:picChg>
      </pc:sldChg>
      <pc:sldChg chg="addSp delSp add mod setBg delDesignElem">
        <pc:chgData name="Felicity Page" userId="f5bf5ff9cac893f2" providerId="LiveId" clId="{EE4DA721-78D0-477D-BA27-99CF4FC99005}" dt="2021-10-27T19:35:04.725" v="121" actId="26606"/>
        <pc:sldMkLst>
          <pc:docMk/>
          <pc:sldMk cId="2698647616" sldId="431"/>
        </pc:sldMkLst>
        <pc:spChg chg="add">
          <ac:chgData name="Felicity Page" userId="f5bf5ff9cac893f2" providerId="LiveId" clId="{EE4DA721-78D0-477D-BA27-99CF4FC99005}" dt="2021-10-27T19:35:04.725" v="121" actId="26606"/>
          <ac:spMkLst>
            <pc:docMk/>
            <pc:sldMk cId="2698647616" sldId="431"/>
            <ac:spMk id="10" creationId="{4038CB10-1F5C-4D54-9DF7-12586DE5B007}"/>
          </ac:spMkLst>
        </pc:spChg>
        <pc:spChg chg="add">
          <ac:chgData name="Felicity Page" userId="f5bf5ff9cac893f2" providerId="LiveId" clId="{EE4DA721-78D0-477D-BA27-99CF4FC99005}" dt="2021-10-27T19:35:04.725" v="121" actId="26606"/>
          <ac:spMkLst>
            <pc:docMk/>
            <pc:sldMk cId="2698647616" sldId="431"/>
            <ac:spMk id="12" creationId="{73ED6512-6858-4552-B699-9A97FE9A4EA2}"/>
          </ac:spMkLst>
        </pc:spChg>
        <pc:spChg chg="del">
          <ac:chgData name="Felicity Page" userId="f5bf5ff9cac893f2" providerId="LiveId" clId="{EE4DA721-78D0-477D-BA27-99CF4FC99005}" dt="2021-10-27T19:21:42.946" v="35"/>
          <ac:spMkLst>
            <pc:docMk/>
            <pc:sldMk cId="2698647616" sldId="431"/>
            <ac:spMk id="21" creationId="{4038CB10-1F5C-4D54-9DF7-12586DE5B007}"/>
          </ac:spMkLst>
        </pc:spChg>
        <pc:spChg chg="del">
          <ac:chgData name="Felicity Page" userId="f5bf5ff9cac893f2" providerId="LiveId" clId="{EE4DA721-78D0-477D-BA27-99CF4FC99005}" dt="2021-10-27T19:21:42.946" v="35"/>
          <ac:spMkLst>
            <pc:docMk/>
            <pc:sldMk cId="2698647616" sldId="431"/>
            <ac:spMk id="23" creationId="{73ED6512-6858-4552-B699-9A97FE9A4EA2}"/>
          </ac:spMkLst>
        </pc:spChg>
      </pc:sldChg>
      <pc:sldChg chg="addSp delSp modSp add mod setBg delDesignElem">
        <pc:chgData name="Felicity Page" userId="f5bf5ff9cac893f2" providerId="LiveId" clId="{EE4DA721-78D0-477D-BA27-99CF4FC99005}" dt="2021-10-27T19:35:07.264" v="122" actId="26606"/>
        <pc:sldMkLst>
          <pc:docMk/>
          <pc:sldMk cId="1324555443" sldId="432"/>
        </pc:sldMkLst>
        <pc:spChg chg="mod">
          <ac:chgData name="Felicity Page" userId="f5bf5ff9cac893f2" providerId="LiveId" clId="{EE4DA721-78D0-477D-BA27-99CF4FC99005}" dt="2021-10-27T19:35:07.264" v="122" actId="26606"/>
          <ac:spMkLst>
            <pc:docMk/>
            <pc:sldMk cId="1324555443" sldId="432"/>
            <ac:spMk id="2" creationId="{114C6A6E-FD1E-4420-AF73-1C980B263135}"/>
          </ac:spMkLst>
        </pc:spChg>
        <pc:spChg chg="mod ord">
          <ac:chgData name="Felicity Page" userId="f5bf5ff9cac893f2" providerId="LiveId" clId="{EE4DA721-78D0-477D-BA27-99CF4FC99005}" dt="2021-10-27T19:35:07.264" v="122" actId="26606"/>
          <ac:spMkLst>
            <pc:docMk/>
            <pc:sldMk cId="1324555443" sldId="432"/>
            <ac:spMk id="3" creationId="{68673690-3FD2-4458-908A-736341E2B46D}"/>
          </ac:spMkLst>
        </pc:spChg>
        <pc:spChg chg="add">
          <ac:chgData name="Felicity Page" userId="f5bf5ff9cac893f2" providerId="LiveId" clId="{EE4DA721-78D0-477D-BA27-99CF4FC99005}" dt="2021-10-27T19:35:07.264" v="122" actId="26606"/>
          <ac:spMkLst>
            <pc:docMk/>
            <pc:sldMk cId="1324555443" sldId="432"/>
            <ac:spMk id="10" creationId="{4038CB10-1F5C-4D54-9DF7-12586DE5B007}"/>
          </ac:spMkLst>
        </pc:spChg>
        <pc:spChg chg="add">
          <ac:chgData name="Felicity Page" userId="f5bf5ff9cac893f2" providerId="LiveId" clId="{EE4DA721-78D0-477D-BA27-99CF4FC99005}" dt="2021-10-27T19:35:07.264" v="122" actId="26606"/>
          <ac:spMkLst>
            <pc:docMk/>
            <pc:sldMk cId="1324555443" sldId="432"/>
            <ac:spMk id="12" creationId="{73ED6512-6858-4552-B699-9A97FE9A4EA2}"/>
          </ac:spMkLst>
        </pc:spChg>
        <pc:spChg chg="del">
          <ac:chgData name="Felicity Page" userId="f5bf5ff9cac893f2" providerId="LiveId" clId="{EE4DA721-78D0-477D-BA27-99CF4FC99005}" dt="2021-10-27T19:21:42.946" v="35"/>
          <ac:spMkLst>
            <pc:docMk/>
            <pc:sldMk cId="1324555443" sldId="432"/>
            <ac:spMk id="18" creationId="{CF62D2A7-8207-488C-9F46-316BA81A16C8}"/>
          </ac:spMkLst>
        </pc:spChg>
        <pc:picChg chg="mod">
          <ac:chgData name="Felicity Page" userId="f5bf5ff9cac893f2" providerId="LiveId" clId="{EE4DA721-78D0-477D-BA27-99CF4FC99005}" dt="2021-10-27T19:35:07.264" v="122" actId="26606"/>
          <ac:picMkLst>
            <pc:docMk/>
            <pc:sldMk cId="1324555443" sldId="432"/>
            <ac:picMk id="5" creationId="{99327F18-E812-4725-AEEF-4D16D6057C34}"/>
          </ac:picMkLst>
        </pc:picChg>
      </pc:sldChg>
      <pc:sldChg chg="addSp delSp modSp add mod setBg delDesignElem">
        <pc:chgData name="Felicity Page" userId="f5bf5ff9cac893f2" providerId="LiveId" clId="{EE4DA721-78D0-477D-BA27-99CF4FC99005}" dt="2021-10-27T19:35:09.796" v="123" actId="26606"/>
        <pc:sldMkLst>
          <pc:docMk/>
          <pc:sldMk cId="1482592458" sldId="433"/>
        </pc:sldMkLst>
        <pc:spChg chg="add">
          <ac:chgData name="Felicity Page" userId="f5bf5ff9cac893f2" providerId="LiveId" clId="{EE4DA721-78D0-477D-BA27-99CF4FC99005}" dt="2021-10-27T19:35:09.796" v="123" actId="26606"/>
          <ac:spMkLst>
            <pc:docMk/>
            <pc:sldMk cId="1482592458" sldId="433"/>
            <ac:spMk id="10" creationId="{4038CB10-1F5C-4D54-9DF7-12586DE5B007}"/>
          </ac:spMkLst>
        </pc:spChg>
        <pc:spChg chg="add">
          <ac:chgData name="Felicity Page" userId="f5bf5ff9cac893f2" providerId="LiveId" clId="{EE4DA721-78D0-477D-BA27-99CF4FC99005}" dt="2021-10-27T19:35:09.796" v="123" actId="26606"/>
          <ac:spMkLst>
            <pc:docMk/>
            <pc:sldMk cId="1482592458" sldId="433"/>
            <ac:spMk id="12" creationId="{73ED6512-6858-4552-B699-9A97FE9A4EA2}"/>
          </ac:spMkLst>
        </pc:spChg>
        <pc:spChg chg="del">
          <ac:chgData name="Felicity Page" userId="f5bf5ff9cac893f2" providerId="LiveId" clId="{EE4DA721-78D0-477D-BA27-99CF4FC99005}" dt="2021-10-27T19:21:42.946" v="35"/>
          <ac:spMkLst>
            <pc:docMk/>
            <pc:sldMk cId="1482592458" sldId="433"/>
            <ac:spMk id="23" creationId="{4038CB10-1F5C-4D54-9DF7-12586DE5B007}"/>
          </ac:spMkLst>
        </pc:spChg>
        <pc:spChg chg="del">
          <ac:chgData name="Felicity Page" userId="f5bf5ff9cac893f2" providerId="LiveId" clId="{EE4DA721-78D0-477D-BA27-99CF4FC99005}" dt="2021-10-27T19:21:42.946" v="35"/>
          <ac:spMkLst>
            <pc:docMk/>
            <pc:sldMk cId="1482592458" sldId="433"/>
            <ac:spMk id="25" creationId="{73ED6512-6858-4552-B699-9A97FE9A4EA2}"/>
          </ac:spMkLst>
        </pc:spChg>
        <pc:picChg chg="mod">
          <ac:chgData name="Felicity Page" userId="f5bf5ff9cac893f2" providerId="LiveId" clId="{EE4DA721-78D0-477D-BA27-99CF4FC99005}" dt="2021-10-27T19:35:09.796" v="123" actId="26606"/>
          <ac:picMkLst>
            <pc:docMk/>
            <pc:sldMk cId="1482592458" sldId="433"/>
            <ac:picMk id="5" creationId="{C0A5947C-9BA9-4F67-8C7F-4706BC4761AE}"/>
          </ac:picMkLst>
        </pc:picChg>
      </pc:sldChg>
      <pc:sldChg chg="addSp delSp modSp add mod setBg delDesignElem">
        <pc:chgData name="Felicity Page" userId="f5bf5ff9cac893f2" providerId="LiveId" clId="{EE4DA721-78D0-477D-BA27-99CF4FC99005}" dt="2021-10-27T19:35:16.145" v="124" actId="26606"/>
        <pc:sldMkLst>
          <pc:docMk/>
          <pc:sldMk cId="1445514581" sldId="434"/>
        </pc:sldMkLst>
        <pc:spChg chg="mod">
          <ac:chgData name="Felicity Page" userId="f5bf5ff9cac893f2" providerId="LiveId" clId="{EE4DA721-78D0-477D-BA27-99CF4FC99005}" dt="2021-10-27T19:35:16.145" v="124" actId="26606"/>
          <ac:spMkLst>
            <pc:docMk/>
            <pc:sldMk cId="1445514581" sldId="434"/>
            <ac:spMk id="2" creationId="{84C1D897-5179-4783-ADBA-13FF450E46E3}"/>
          </ac:spMkLst>
        </pc:spChg>
        <pc:spChg chg="mod">
          <ac:chgData name="Felicity Page" userId="f5bf5ff9cac893f2" providerId="LiveId" clId="{EE4DA721-78D0-477D-BA27-99CF4FC99005}" dt="2021-10-27T19:35:16.145" v="124" actId="26606"/>
          <ac:spMkLst>
            <pc:docMk/>
            <pc:sldMk cId="1445514581" sldId="434"/>
            <ac:spMk id="15" creationId="{EF1B5B1D-60F2-4662-9CA9-9C476CD4803A}"/>
          </ac:spMkLst>
        </pc:spChg>
        <pc:spChg chg="add">
          <ac:chgData name="Felicity Page" userId="f5bf5ff9cac893f2" providerId="LiveId" clId="{EE4DA721-78D0-477D-BA27-99CF4FC99005}" dt="2021-10-27T19:35:16.145" v="124" actId="26606"/>
          <ac:spMkLst>
            <pc:docMk/>
            <pc:sldMk cId="1445514581" sldId="434"/>
            <ac:spMk id="20" creationId="{36D30126-6314-4A93-B27E-5C66CF781924}"/>
          </ac:spMkLst>
        </pc:spChg>
        <pc:spChg chg="del">
          <ac:chgData name="Felicity Page" userId="f5bf5ff9cac893f2" providerId="LiveId" clId="{EE4DA721-78D0-477D-BA27-99CF4FC99005}" dt="2021-10-27T19:21:42.946" v="35"/>
          <ac:spMkLst>
            <pc:docMk/>
            <pc:sldMk cId="1445514581" sldId="434"/>
            <ac:spMk id="21" creationId="{F4C0B10B-D2C4-4A54-AFAD-3D27DF88BB37}"/>
          </ac:spMkLst>
        </pc:spChg>
        <pc:spChg chg="add">
          <ac:chgData name="Felicity Page" userId="f5bf5ff9cac893f2" providerId="LiveId" clId="{EE4DA721-78D0-477D-BA27-99CF4FC99005}" dt="2021-10-27T19:35:16.145" v="124" actId="26606"/>
          <ac:spMkLst>
            <pc:docMk/>
            <pc:sldMk cId="1445514581" sldId="434"/>
            <ac:spMk id="22" creationId="{4038CB10-1F5C-4D54-9DF7-12586DE5B007}"/>
          </ac:spMkLst>
        </pc:spChg>
        <pc:spChg chg="add">
          <ac:chgData name="Felicity Page" userId="f5bf5ff9cac893f2" providerId="LiveId" clId="{EE4DA721-78D0-477D-BA27-99CF4FC99005}" dt="2021-10-27T19:35:16.145" v="124" actId="26606"/>
          <ac:spMkLst>
            <pc:docMk/>
            <pc:sldMk cId="1445514581" sldId="434"/>
            <ac:spMk id="24" creationId="{73ED6512-6858-4552-B699-9A97FE9A4EA2}"/>
          </ac:spMkLst>
        </pc:spChg>
        <pc:grpChg chg="del">
          <ac:chgData name="Felicity Page" userId="f5bf5ff9cac893f2" providerId="LiveId" clId="{EE4DA721-78D0-477D-BA27-99CF4FC99005}" dt="2021-10-27T19:21:42.946" v="35"/>
          <ac:grpSpMkLst>
            <pc:docMk/>
            <pc:sldMk cId="1445514581" sldId="434"/>
            <ac:grpSpMk id="23" creationId="{B6BADB90-C74B-40D6-86DC-503F65FCE8DC}"/>
          </ac:grpSpMkLst>
        </pc:grpChg>
        <pc:picChg chg="mod ord">
          <ac:chgData name="Felicity Page" userId="f5bf5ff9cac893f2" providerId="LiveId" clId="{EE4DA721-78D0-477D-BA27-99CF4FC99005}" dt="2021-10-27T19:35:16.145" v="124" actId="26606"/>
          <ac:picMkLst>
            <pc:docMk/>
            <pc:sldMk cId="1445514581" sldId="434"/>
            <ac:picMk id="4" creationId="{2C6A39AB-BB37-4C4D-A8C1-10F8AD30A0BB}"/>
          </ac:picMkLst>
        </pc:picChg>
      </pc:sldChg>
      <pc:sldChg chg="addSp delSp modSp add mod setBg delDesignElem">
        <pc:chgData name="Felicity Page" userId="f5bf5ff9cac893f2" providerId="LiveId" clId="{EE4DA721-78D0-477D-BA27-99CF4FC99005}" dt="2021-10-27T19:35:19.806" v="125" actId="26606"/>
        <pc:sldMkLst>
          <pc:docMk/>
          <pc:sldMk cId="576754856" sldId="435"/>
        </pc:sldMkLst>
        <pc:spChg chg="mod">
          <ac:chgData name="Felicity Page" userId="f5bf5ff9cac893f2" providerId="LiveId" clId="{EE4DA721-78D0-477D-BA27-99CF4FC99005}" dt="2021-10-27T19:35:19.806" v="125" actId="26606"/>
          <ac:spMkLst>
            <pc:docMk/>
            <pc:sldMk cId="576754856" sldId="435"/>
            <ac:spMk id="2" creationId="{42696533-6454-4417-B3C1-32F1E1198290}"/>
          </ac:spMkLst>
        </pc:spChg>
        <pc:spChg chg="mod">
          <ac:chgData name="Felicity Page" userId="f5bf5ff9cac893f2" providerId="LiveId" clId="{EE4DA721-78D0-477D-BA27-99CF4FC99005}" dt="2021-10-27T19:35:19.806" v="125" actId="26606"/>
          <ac:spMkLst>
            <pc:docMk/>
            <pc:sldMk cId="576754856" sldId="435"/>
            <ac:spMk id="3" creationId="{DBC36218-DFED-4417-8EDE-DBB644D9A03D}"/>
          </ac:spMkLst>
        </pc:spChg>
        <pc:spChg chg="add">
          <ac:chgData name="Felicity Page" userId="f5bf5ff9cac893f2" providerId="LiveId" clId="{EE4DA721-78D0-477D-BA27-99CF4FC99005}" dt="2021-10-27T19:35:19.806" v="125" actId="26606"/>
          <ac:spMkLst>
            <pc:docMk/>
            <pc:sldMk cId="576754856" sldId="435"/>
            <ac:spMk id="7" creationId="{6166C6D1-23AC-49C4-BA07-238E4E9F8CEB}"/>
          </ac:spMkLst>
        </pc:spChg>
        <pc:spChg chg="del">
          <ac:chgData name="Felicity Page" userId="f5bf5ff9cac893f2" providerId="LiveId" clId="{EE4DA721-78D0-477D-BA27-99CF4FC99005}" dt="2021-10-27T19:21:42.946" v="35"/>
          <ac:spMkLst>
            <pc:docMk/>
            <pc:sldMk cId="576754856" sldId="435"/>
            <ac:spMk id="10" creationId="{A6EF38B9-FE6A-4D7B-80AA-C5A4D408DAAC}"/>
          </ac:spMkLst>
        </pc:spChg>
        <pc:spChg chg="add">
          <ac:chgData name="Felicity Page" userId="f5bf5ff9cac893f2" providerId="LiveId" clId="{EE4DA721-78D0-477D-BA27-99CF4FC99005}" dt="2021-10-27T19:35:19.806" v="125" actId="26606"/>
          <ac:spMkLst>
            <pc:docMk/>
            <pc:sldMk cId="576754856" sldId="435"/>
            <ac:spMk id="12" creationId="{E186B68C-84BC-4A6E-99D1-EE87483C1349}"/>
          </ac:spMkLst>
        </pc:spChg>
        <pc:spChg chg="add">
          <ac:chgData name="Felicity Page" userId="f5bf5ff9cac893f2" providerId="LiveId" clId="{EE4DA721-78D0-477D-BA27-99CF4FC99005}" dt="2021-10-27T19:35:19.806" v="125" actId="26606"/>
          <ac:spMkLst>
            <pc:docMk/>
            <pc:sldMk cId="576754856" sldId="435"/>
            <ac:spMk id="14" creationId="{B775CD93-9DF2-48CB-9F57-1BCA9A46C7FA}"/>
          </ac:spMkLst>
        </pc:spChg>
        <pc:spChg chg="add">
          <ac:chgData name="Felicity Page" userId="f5bf5ff9cac893f2" providerId="LiveId" clId="{EE4DA721-78D0-477D-BA27-99CF4FC99005}" dt="2021-10-27T19:35:19.806" v="125" actId="26606"/>
          <ac:spMkLst>
            <pc:docMk/>
            <pc:sldMk cId="576754856" sldId="435"/>
            <ac:spMk id="16" creationId="{1C091803-41C2-48E0-9228-5148460C7479}"/>
          </ac:spMkLst>
        </pc:spChg>
        <pc:picChg chg="mod">
          <ac:chgData name="Felicity Page" userId="f5bf5ff9cac893f2" providerId="LiveId" clId="{EE4DA721-78D0-477D-BA27-99CF4FC99005}" dt="2021-10-27T19:35:19.806" v="125" actId="26606"/>
          <ac:picMkLst>
            <pc:docMk/>
            <pc:sldMk cId="576754856" sldId="435"/>
            <ac:picMk id="5" creationId="{A3615EB2-DD82-4D30-9C79-66A3D4563D38}"/>
          </ac:picMkLst>
        </pc:picChg>
      </pc:sldChg>
      <pc:sldChg chg="addSp delSp modSp add mod setBg delDesignElem">
        <pc:chgData name="Felicity Page" userId="f5bf5ff9cac893f2" providerId="LiveId" clId="{EE4DA721-78D0-477D-BA27-99CF4FC99005}" dt="2021-10-27T19:35:24.573" v="126" actId="26606"/>
        <pc:sldMkLst>
          <pc:docMk/>
          <pc:sldMk cId="3802445315" sldId="436"/>
        </pc:sldMkLst>
        <pc:spChg chg="mod">
          <ac:chgData name="Felicity Page" userId="f5bf5ff9cac893f2" providerId="LiveId" clId="{EE4DA721-78D0-477D-BA27-99CF4FC99005}" dt="2021-10-27T19:35:24.573" v="126" actId="26606"/>
          <ac:spMkLst>
            <pc:docMk/>
            <pc:sldMk cId="3802445315" sldId="436"/>
            <ac:spMk id="2" creationId="{92427DB8-D465-4C10-86C5-499C26CB6C2E}"/>
          </ac:spMkLst>
        </pc:spChg>
        <pc:spChg chg="mod">
          <ac:chgData name="Felicity Page" userId="f5bf5ff9cac893f2" providerId="LiveId" clId="{EE4DA721-78D0-477D-BA27-99CF4FC99005}" dt="2021-10-27T19:35:24.573" v="126" actId="26606"/>
          <ac:spMkLst>
            <pc:docMk/>
            <pc:sldMk cId="3802445315" sldId="436"/>
            <ac:spMk id="3" creationId="{00C041D9-B858-4511-A854-ED97D83F50EE}"/>
          </ac:spMkLst>
        </pc:spChg>
        <pc:spChg chg="add">
          <ac:chgData name="Felicity Page" userId="f5bf5ff9cac893f2" providerId="LiveId" clId="{EE4DA721-78D0-477D-BA27-99CF4FC99005}" dt="2021-10-27T19:35:24.573" v="126" actId="26606"/>
          <ac:spMkLst>
            <pc:docMk/>
            <pc:sldMk cId="3802445315" sldId="436"/>
            <ac:spMk id="9" creationId="{6166C6D1-23AC-49C4-BA07-238E4E9F8CEB}"/>
          </ac:spMkLst>
        </pc:spChg>
        <pc:spChg chg="del">
          <ac:chgData name="Felicity Page" userId="f5bf5ff9cac893f2" providerId="LiveId" clId="{EE4DA721-78D0-477D-BA27-99CF4FC99005}" dt="2021-10-27T19:21:42.946" v="35"/>
          <ac:spMkLst>
            <pc:docMk/>
            <pc:sldMk cId="3802445315" sldId="436"/>
            <ac:spMk id="12" creationId="{96964194-5878-40D2-8EC0-DDC58387FA56}"/>
          </ac:spMkLst>
        </pc:spChg>
        <pc:spChg chg="del">
          <ac:chgData name="Felicity Page" userId="f5bf5ff9cac893f2" providerId="LiveId" clId="{EE4DA721-78D0-477D-BA27-99CF4FC99005}" dt="2021-10-27T19:21:42.946" v="35"/>
          <ac:spMkLst>
            <pc:docMk/>
            <pc:sldMk cId="3802445315" sldId="436"/>
            <ac:spMk id="13" creationId="{E0D60ECE-8986-45DC-B7FE-EC7699B466B8}"/>
          </ac:spMkLst>
        </pc:spChg>
        <pc:spChg chg="add">
          <ac:chgData name="Felicity Page" userId="f5bf5ff9cac893f2" providerId="LiveId" clId="{EE4DA721-78D0-477D-BA27-99CF4FC99005}" dt="2021-10-27T19:35:24.573" v="126" actId="26606"/>
          <ac:spMkLst>
            <pc:docMk/>
            <pc:sldMk cId="3802445315" sldId="436"/>
            <ac:spMk id="14" creationId="{E186B68C-84BC-4A6E-99D1-EE87483C1349}"/>
          </ac:spMkLst>
        </pc:spChg>
        <pc:spChg chg="add">
          <ac:chgData name="Felicity Page" userId="f5bf5ff9cac893f2" providerId="LiveId" clId="{EE4DA721-78D0-477D-BA27-99CF4FC99005}" dt="2021-10-27T19:35:24.573" v="126" actId="26606"/>
          <ac:spMkLst>
            <pc:docMk/>
            <pc:sldMk cId="3802445315" sldId="436"/>
            <ac:spMk id="16" creationId="{B775CD93-9DF2-48CB-9F57-1BCA9A46C7FA}"/>
          </ac:spMkLst>
        </pc:spChg>
        <pc:spChg chg="add">
          <ac:chgData name="Felicity Page" userId="f5bf5ff9cac893f2" providerId="LiveId" clId="{EE4DA721-78D0-477D-BA27-99CF4FC99005}" dt="2021-10-27T19:35:24.573" v="126" actId="26606"/>
          <ac:spMkLst>
            <pc:docMk/>
            <pc:sldMk cId="3802445315" sldId="436"/>
            <ac:spMk id="18" creationId="{1C091803-41C2-48E0-9228-5148460C7479}"/>
          </ac:spMkLst>
        </pc:spChg>
        <pc:picChg chg="mod">
          <ac:chgData name="Felicity Page" userId="f5bf5ff9cac893f2" providerId="LiveId" clId="{EE4DA721-78D0-477D-BA27-99CF4FC99005}" dt="2021-10-27T19:35:24.573" v="126" actId="26606"/>
          <ac:picMkLst>
            <pc:docMk/>
            <pc:sldMk cId="3802445315" sldId="436"/>
            <ac:picMk id="7" creationId="{839BF0F1-8524-4197-9281-F2890C3B1F97}"/>
          </ac:picMkLst>
        </pc:picChg>
      </pc:sldChg>
      <pc:sldChg chg="add">
        <pc:chgData name="Felicity Page" userId="f5bf5ff9cac893f2" providerId="LiveId" clId="{EE4DA721-78D0-477D-BA27-99CF4FC99005}" dt="2021-10-27T19:21:42.946" v="35"/>
        <pc:sldMkLst>
          <pc:docMk/>
          <pc:sldMk cId="847143069" sldId="437"/>
        </pc:sldMkLst>
      </pc:sldChg>
      <pc:sldChg chg="addSp delSp modSp add mod setBg delDesignElem">
        <pc:chgData name="Felicity Page" userId="f5bf5ff9cac893f2" providerId="LiveId" clId="{EE4DA721-78D0-477D-BA27-99CF4FC99005}" dt="2021-10-27T19:35:30.103" v="127" actId="26606"/>
        <pc:sldMkLst>
          <pc:docMk/>
          <pc:sldMk cId="1872227104" sldId="438"/>
        </pc:sldMkLst>
        <pc:spChg chg="mod">
          <ac:chgData name="Felicity Page" userId="f5bf5ff9cac893f2" providerId="LiveId" clId="{EE4DA721-78D0-477D-BA27-99CF4FC99005}" dt="2021-10-27T19:35:30.103" v="127" actId="26606"/>
          <ac:spMkLst>
            <pc:docMk/>
            <pc:sldMk cId="1872227104" sldId="438"/>
            <ac:spMk id="2" creationId="{8A0F5FB6-86DF-46F5-AB2A-C3993F5F1B5A}"/>
          </ac:spMkLst>
        </pc:spChg>
        <pc:spChg chg="mod">
          <ac:chgData name="Felicity Page" userId="f5bf5ff9cac893f2" providerId="LiveId" clId="{EE4DA721-78D0-477D-BA27-99CF4FC99005}" dt="2021-10-27T19:35:30.103" v="127" actId="26606"/>
          <ac:spMkLst>
            <pc:docMk/>
            <pc:sldMk cId="1872227104" sldId="438"/>
            <ac:spMk id="3" creationId="{72D758E6-1614-4772-A24B-AA9AB9622B20}"/>
          </ac:spMkLst>
        </pc:spChg>
        <pc:spChg chg="add">
          <ac:chgData name="Felicity Page" userId="f5bf5ff9cac893f2" providerId="LiveId" clId="{EE4DA721-78D0-477D-BA27-99CF4FC99005}" dt="2021-10-27T19:35:30.103" v="127" actId="26606"/>
          <ac:spMkLst>
            <pc:docMk/>
            <pc:sldMk cId="1872227104" sldId="438"/>
            <ac:spMk id="5" creationId="{6166C6D1-23AC-49C4-BA07-238E4E9F8CEB}"/>
          </ac:spMkLst>
        </pc:spChg>
        <pc:spChg chg="add">
          <ac:chgData name="Felicity Page" userId="f5bf5ff9cac893f2" providerId="LiveId" clId="{EE4DA721-78D0-477D-BA27-99CF4FC99005}" dt="2021-10-27T19:35:30.103" v="127" actId="26606"/>
          <ac:spMkLst>
            <pc:docMk/>
            <pc:sldMk cId="1872227104" sldId="438"/>
            <ac:spMk id="6" creationId="{1C091803-41C2-48E0-9228-5148460C7479}"/>
          </ac:spMkLst>
        </pc:spChg>
        <pc:spChg chg="add">
          <ac:chgData name="Felicity Page" userId="f5bf5ff9cac893f2" providerId="LiveId" clId="{EE4DA721-78D0-477D-BA27-99CF4FC99005}" dt="2021-10-27T19:35:30.103" v="127" actId="26606"/>
          <ac:spMkLst>
            <pc:docMk/>
            <pc:sldMk cId="1872227104" sldId="438"/>
            <ac:spMk id="7" creationId="{A35BD09B-BC3A-45C0-AF8E-950F364CDD42}"/>
          </ac:spMkLst>
        </pc:spChg>
        <pc:spChg chg="del">
          <ac:chgData name="Felicity Page" userId="f5bf5ff9cac893f2" providerId="LiveId" clId="{EE4DA721-78D0-477D-BA27-99CF4FC99005}" dt="2021-10-27T19:21:42.946" v="35"/>
          <ac:spMkLst>
            <pc:docMk/>
            <pc:sldMk cId="1872227104" sldId="438"/>
            <ac:spMk id="8" creationId="{827B839B-9ADE-406B-8590-F1CAEDED45A1}"/>
          </ac:spMkLst>
        </pc:spChg>
        <pc:spChg chg="add">
          <ac:chgData name="Felicity Page" userId="f5bf5ff9cac893f2" providerId="LiveId" clId="{EE4DA721-78D0-477D-BA27-99CF4FC99005}" dt="2021-10-27T19:35:30.103" v="127" actId="26606"/>
          <ac:spMkLst>
            <pc:docMk/>
            <pc:sldMk cId="1872227104" sldId="438"/>
            <ac:spMk id="9" creationId="{05CC4153-3F0D-4F4C-8F12-E8FC3FA40AEE}"/>
          </ac:spMkLst>
        </pc:spChg>
        <pc:spChg chg="del">
          <ac:chgData name="Felicity Page" userId="f5bf5ff9cac893f2" providerId="LiveId" clId="{EE4DA721-78D0-477D-BA27-99CF4FC99005}" dt="2021-10-27T19:21:42.946" v="35"/>
          <ac:spMkLst>
            <pc:docMk/>
            <pc:sldMk cId="1872227104" sldId="438"/>
            <ac:spMk id="10" creationId="{CFE45BF0-46DB-408C-B5F7-7B11716805D4}"/>
          </ac:spMkLst>
        </pc:spChg>
        <pc:spChg chg="del">
          <ac:chgData name="Felicity Page" userId="f5bf5ff9cac893f2" providerId="LiveId" clId="{EE4DA721-78D0-477D-BA27-99CF4FC99005}" dt="2021-10-27T19:21:42.946" v="35"/>
          <ac:spMkLst>
            <pc:docMk/>
            <pc:sldMk cId="1872227104" sldId="438"/>
            <ac:spMk id="12" creationId="{2AEBC8F2-97B1-41B4-93F1-2D289E197FBA}"/>
          </ac:spMkLst>
        </pc:spChg>
        <pc:spChg chg="del">
          <ac:chgData name="Felicity Page" userId="f5bf5ff9cac893f2" providerId="LiveId" clId="{EE4DA721-78D0-477D-BA27-99CF4FC99005}" dt="2021-10-27T19:21:42.946" v="35"/>
          <ac:spMkLst>
            <pc:docMk/>
            <pc:sldMk cId="1872227104" sldId="438"/>
            <ac:spMk id="14" creationId="{472E3A19-F5D5-48FC-BB9C-48C2F68F598B}"/>
          </ac:spMkLst>
        </pc:spChg>
        <pc:spChg chg="del">
          <ac:chgData name="Felicity Page" userId="f5bf5ff9cac893f2" providerId="LiveId" clId="{EE4DA721-78D0-477D-BA27-99CF4FC99005}" dt="2021-10-27T19:21:42.946" v="35"/>
          <ac:spMkLst>
            <pc:docMk/>
            <pc:sldMk cId="1872227104" sldId="438"/>
            <ac:spMk id="16" creationId="{7A62E32F-BB65-43A8-8EB5-92346890E549}"/>
          </ac:spMkLst>
        </pc:spChg>
        <pc:spChg chg="del">
          <ac:chgData name="Felicity Page" userId="f5bf5ff9cac893f2" providerId="LiveId" clId="{EE4DA721-78D0-477D-BA27-99CF4FC99005}" dt="2021-10-27T19:21:42.946" v="35"/>
          <ac:spMkLst>
            <pc:docMk/>
            <pc:sldMk cId="1872227104" sldId="438"/>
            <ac:spMk id="18" creationId="{14E91B64-9FCC-451E-AFB4-A827D6329367}"/>
          </ac:spMkLst>
        </pc:spChg>
      </pc:sldChg>
      <pc:sldChg chg="addSp delSp modSp add mod setBg delDesignElem">
        <pc:chgData name="Felicity Page" userId="f5bf5ff9cac893f2" providerId="LiveId" clId="{EE4DA721-78D0-477D-BA27-99CF4FC99005}" dt="2021-10-27T19:35:36.843" v="128" actId="26606"/>
        <pc:sldMkLst>
          <pc:docMk/>
          <pc:sldMk cId="1592195310" sldId="439"/>
        </pc:sldMkLst>
        <pc:spChg chg="mod">
          <ac:chgData name="Felicity Page" userId="f5bf5ff9cac893f2" providerId="LiveId" clId="{EE4DA721-78D0-477D-BA27-99CF4FC99005}" dt="2021-10-27T19:35:36.843" v="128" actId="26606"/>
          <ac:spMkLst>
            <pc:docMk/>
            <pc:sldMk cId="1592195310" sldId="439"/>
            <ac:spMk id="2" creationId="{03BD81BB-CD80-4C3B-93ED-C78C25DE4FB1}"/>
          </ac:spMkLst>
        </pc:spChg>
        <pc:spChg chg="mod">
          <ac:chgData name="Felicity Page" userId="f5bf5ff9cac893f2" providerId="LiveId" clId="{EE4DA721-78D0-477D-BA27-99CF4FC99005}" dt="2021-10-27T19:35:36.843" v="128" actId="26606"/>
          <ac:spMkLst>
            <pc:docMk/>
            <pc:sldMk cId="1592195310" sldId="439"/>
            <ac:spMk id="3" creationId="{CCD1C8B6-EECD-46B6-928A-537BA4C27F70}"/>
          </ac:spMkLst>
        </pc:spChg>
        <pc:spChg chg="add">
          <ac:chgData name="Felicity Page" userId="f5bf5ff9cac893f2" providerId="LiveId" clId="{EE4DA721-78D0-477D-BA27-99CF4FC99005}" dt="2021-10-27T19:35:36.843" v="128" actId="26606"/>
          <ac:spMkLst>
            <pc:docMk/>
            <pc:sldMk cId="1592195310" sldId="439"/>
            <ac:spMk id="5" creationId="{6166C6D1-23AC-49C4-BA07-238E4E9F8CEB}"/>
          </ac:spMkLst>
        </pc:spChg>
        <pc:spChg chg="add">
          <ac:chgData name="Felicity Page" userId="f5bf5ff9cac893f2" providerId="LiveId" clId="{EE4DA721-78D0-477D-BA27-99CF4FC99005}" dt="2021-10-27T19:35:36.843" v="128" actId="26606"/>
          <ac:spMkLst>
            <pc:docMk/>
            <pc:sldMk cId="1592195310" sldId="439"/>
            <ac:spMk id="6" creationId="{1C091803-41C2-48E0-9228-5148460C7479}"/>
          </ac:spMkLst>
        </pc:spChg>
        <pc:spChg chg="add">
          <ac:chgData name="Felicity Page" userId="f5bf5ff9cac893f2" providerId="LiveId" clId="{EE4DA721-78D0-477D-BA27-99CF4FC99005}" dt="2021-10-27T19:35:36.843" v="128" actId="26606"/>
          <ac:spMkLst>
            <pc:docMk/>
            <pc:sldMk cId="1592195310" sldId="439"/>
            <ac:spMk id="7" creationId="{A35BD09B-BC3A-45C0-AF8E-950F364CDD42}"/>
          </ac:spMkLst>
        </pc:spChg>
        <pc:spChg chg="del">
          <ac:chgData name="Felicity Page" userId="f5bf5ff9cac893f2" providerId="LiveId" clId="{EE4DA721-78D0-477D-BA27-99CF4FC99005}" dt="2021-10-27T19:21:42.946" v="35"/>
          <ac:spMkLst>
            <pc:docMk/>
            <pc:sldMk cId="1592195310" sldId="439"/>
            <ac:spMk id="8" creationId="{76EFD3D9-44F0-4267-BCC1-1613E79D8274}"/>
          </ac:spMkLst>
        </pc:spChg>
        <pc:spChg chg="add">
          <ac:chgData name="Felicity Page" userId="f5bf5ff9cac893f2" providerId="LiveId" clId="{EE4DA721-78D0-477D-BA27-99CF4FC99005}" dt="2021-10-27T19:35:36.843" v="128" actId="26606"/>
          <ac:spMkLst>
            <pc:docMk/>
            <pc:sldMk cId="1592195310" sldId="439"/>
            <ac:spMk id="9" creationId="{05CC4153-3F0D-4F4C-8F12-E8FC3FA40AEE}"/>
          </ac:spMkLst>
        </pc:spChg>
        <pc:spChg chg="del">
          <ac:chgData name="Felicity Page" userId="f5bf5ff9cac893f2" providerId="LiveId" clId="{EE4DA721-78D0-477D-BA27-99CF4FC99005}" dt="2021-10-27T19:21:42.946" v="35"/>
          <ac:spMkLst>
            <pc:docMk/>
            <pc:sldMk cId="1592195310" sldId="439"/>
            <ac:spMk id="10" creationId="{A779A851-95D6-41AF-937A-B0E4B7F6FA8D}"/>
          </ac:spMkLst>
        </pc:spChg>
        <pc:spChg chg="del">
          <ac:chgData name="Felicity Page" userId="f5bf5ff9cac893f2" providerId="LiveId" clId="{EE4DA721-78D0-477D-BA27-99CF4FC99005}" dt="2021-10-27T19:21:42.946" v="35"/>
          <ac:spMkLst>
            <pc:docMk/>
            <pc:sldMk cId="1592195310" sldId="439"/>
            <ac:spMk id="12" creationId="{953FB2E7-B6CB-429C-81EB-D9516D6D5C8D}"/>
          </ac:spMkLst>
        </pc:spChg>
        <pc:spChg chg="del">
          <ac:chgData name="Felicity Page" userId="f5bf5ff9cac893f2" providerId="LiveId" clId="{EE4DA721-78D0-477D-BA27-99CF4FC99005}" dt="2021-10-27T19:21:42.946" v="35"/>
          <ac:spMkLst>
            <pc:docMk/>
            <pc:sldMk cId="1592195310" sldId="439"/>
            <ac:spMk id="14" creationId="{2EC40DB1-B719-4A13-9A4D-0966B4B27866}"/>
          </ac:spMkLst>
        </pc:spChg>
        <pc:spChg chg="del">
          <ac:chgData name="Felicity Page" userId="f5bf5ff9cac893f2" providerId="LiveId" clId="{EE4DA721-78D0-477D-BA27-99CF4FC99005}" dt="2021-10-27T19:21:42.946" v="35"/>
          <ac:spMkLst>
            <pc:docMk/>
            <pc:sldMk cId="1592195310" sldId="439"/>
            <ac:spMk id="16" creationId="{82211336-CFF3-412D-868A-6679C1004C45}"/>
          </ac:spMkLst>
        </pc:spChg>
      </pc:sldChg>
      <pc:sldChg chg="addSp delSp modSp add mod setBg delDesignElem">
        <pc:chgData name="Felicity Page" userId="f5bf5ff9cac893f2" providerId="LiveId" clId="{EE4DA721-78D0-477D-BA27-99CF4FC99005}" dt="2021-10-27T19:35:41.926" v="129" actId="26606"/>
        <pc:sldMkLst>
          <pc:docMk/>
          <pc:sldMk cId="822109367" sldId="440"/>
        </pc:sldMkLst>
        <pc:spChg chg="mod">
          <ac:chgData name="Felicity Page" userId="f5bf5ff9cac893f2" providerId="LiveId" clId="{EE4DA721-78D0-477D-BA27-99CF4FC99005}" dt="2021-10-27T19:35:41.926" v="129" actId="26606"/>
          <ac:spMkLst>
            <pc:docMk/>
            <pc:sldMk cId="822109367" sldId="440"/>
            <ac:spMk id="2" creationId="{8BE93B93-3F44-416B-A97D-DF4ECB262B87}"/>
          </ac:spMkLst>
        </pc:spChg>
        <pc:spChg chg="mod">
          <ac:chgData name="Felicity Page" userId="f5bf5ff9cac893f2" providerId="LiveId" clId="{EE4DA721-78D0-477D-BA27-99CF4FC99005}" dt="2021-10-27T19:35:41.926" v="129" actId="26606"/>
          <ac:spMkLst>
            <pc:docMk/>
            <pc:sldMk cId="822109367" sldId="440"/>
            <ac:spMk id="3" creationId="{9CE8FF99-B26F-4E6C-B820-E0D42DF300C2}"/>
          </ac:spMkLst>
        </pc:spChg>
        <pc:spChg chg="add">
          <ac:chgData name="Felicity Page" userId="f5bf5ff9cac893f2" providerId="LiveId" clId="{EE4DA721-78D0-477D-BA27-99CF4FC99005}" dt="2021-10-27T19:35:41.926" v="129" actId="26606"/>
          <ac:spMkLst>
            <pc:docMk/>
            <pc:sldMk cId="822109367" sldId="440"/>
            <ac:spMk id="7" creationId="{6166C6D1-23AC-49C4-BA07-238E4E9F8CEB}"/>
          </ac:spMkLst>
        </pc:spChg>
        <pc:spChg chg="del">
          <ac:chgData name="Felicity Page" userId="f5bf5ff9cac893f2" providerId="LiveId" clId="{EE4DA721-78D0-477D-BA27-99CF4FC99005}" dt="2021-10-27T19:21:42.946" v="35"/>
          <ac:spMkLst>
            <pc:docMk/>
            <pc:sldMk cId="822109367" sldId="440"/>
            <ac:spMk id="8" creationId="{76EFD3D9-44F0-4267-BCC1-1613E79D8274}"/>
          </ac:spMkLst>
        </pc:spChg>
        <pc:spChg chg="add">
          <ac:chgData name="Felicity Page" userId="f5bf5ff9cac893f2" providerId="LiveId" clId="{EE4DA721-78D0-477D-BA27-99CF4FC99005}" dt="2021-10-27T19:35:41.926" v="129" actId="26606"/>
          <ac:spMkLst>
            <pc:docMk/>
            <pc:sldMk cId="822109367" sldId="440"/>
            <ac:spMk id="9" creationId="{1C091803-41C2-48E0-9228-5148460C7479}"/>
          </ac:spMkLst>
        </pc:spChg>
        <pc:spChg chg="del">
          <ac:chgData name="Felicity Page" userId="f5bf5ff9cac893f2" providerId="LiveId" clId="{EE4DA721-78D0-477D-BA27-99CF4FC99005}" dt="2021-10-27T19:21:42.946" v="35"/>
          <ac:spMkLst>
            <pc:docMk/>
            <pc:sldMk cId="822109367" sldId="440"/>
            <ac:spMk id="10" creationId="{A779A851-95D6-41AF-937A-B0E4B7F6FA8D}"/>
          </ac:spMkLst>
        </pc:spChg>
        <pc:spChg chg="add">
          <ac:chgData name="Felicity Page" userId="f5bf5ff9cac893f2" providerId="LiveId" clId="{EE4DA721-78D0-477D-BA27-99CF4FC99005}" dt="2021-10-27T19:35:41.926" v="129" actId="26606"/>
          <ac:spMkLst>
            <pc:docMk/>
            <pc:sldMk cId="822109367" sldId="440"/>
            <ac:spMk id="11" creationId="{05CC4153-3F0D-4F4C-8F12-E8FC3FA40AEE}"/>
          </ac:spMkLst>
        </pc:spChg>
        <pc:spChg chg="del">
          <ac:chgData name="Felicity Page" userId="f5bf5ff9cac893f2" providerId="LiveId" clId="{EE4DA721-78D0-477D-BA27-99CF4FC99005}" dt="2021-10-27T19:21:42.946" v="35"/>
          <ac:spMkLst>
            <pc:docMk/>
            <pc:sldMk cId="822109367" sldId="440"/>
            <ac:spMk id="12" creationId="{953FB2E7-B6CB-429C-81EB-D9516D6D5C8D}"/>
          </ac:spMkLst>
        </pc:spChg>
        <pc:spChg chg="del">
          <ac:chgData name="Felicity Page" userId="f5bf5ff9cac893f2" providerId="LiveId" clId="{EE4DA721-78D0-477D-BA27-99CF4FC99005}" dt="2021-10-27T19:21:42.946" v="35"/>
          <ac:spMkLst>
            <pc:docMk/>
            <pc:sldMk cId="822109367" sldId="440"/>
            <ac:spMk id="14" creationId="{2EC40DB1-B719-4A13-9A4D-0966B4B27866}"/>
          </ac:spMkLst>
        </pc:spChg>
        <pc:spChg chg="del">
          <ac:chgData name="Felicity Page" userId="f5bf5ff9cac893f2" providerId="LiveId" clId="{EE4DA721-78D0-477D-BA27-99CF4FC99005}" dt="2021-10-27T19:21:42.946" v="35"/>
          <ac:spMkLst>
            <pc:docMk/>
            <pc:sldMk cId="822109367" sldId="440"/>
            <ac:spMk id="16" creationId="{82211336-CFF3-412D-868A-6679C1004C45}"/>
          </ac:spMkLst>
        </pc:spChg>
        <pc:picChg chg="mod">
          <ac:chgData name="Felicity Page" userId="f5bf5ff9cac893f2" providerId="LiveId" clId="{EE4DA721-78D0-477D-BA27-99CF4FC99005}" dt="2021-10-27T19:35:41.926" v="129" actId="26606"/>
          <ac:picMkLst>
            <pc:docMk/>
            <pc:sldMk cId="822109367" sldId="440"/>
            <ac:picMk id="5" creationId="{4CCAD99A-6A7E-487C-AC51-0DEA850F8FC2}"/>
          </ac:picMkLst>
        </pc:picChg>
      </pc:sldChg>
      <pc:sldChg chg="addSp delSp modSp add mod setBg delDesignElem">
        <pc:chgData name="Felicity Page" userId="f5bf5ff9cac893f2" providerId="LiveId" clId="{EE4DA721-78D0-477D-BA27-99CF4FC99005}" dt="2021-10-27T19:35:48.923" v="130" actId="26606"/>
        <pc:sldMkLst>
          <pc:docMk/>
          <pc:sldMk cId="2822773308" sldId="441"/>
        </pc:sldMkLst>
        <pc:spChg chg="mod">
          <ac:chgData name="Felicity Page" userId="f5bf5ff9cac893f2" providerId="LiveId" clId="{EE4DA721-78D0-477D-BA27-99CF4FC99005}" dt="2021-10-27T19:35:48.923" v="130" actId="26606"/>
          <ac:spMkLst>
            <pc:docMk/>
            <pc:sldMk cId="2822773308" sldId="441"/>
            <ac:spMk id="2" creationId="{C615BE80-D688-41B6-836D-EA01090D8EE5}"/>
          </ac:spMkLst>
        </pc:spChg>
        <pc:spChg chg="mod">
          <ac:chgData name="Felicity Page" userId="f5bf5ff9cac893f2" providerId="LiveId" clId="{EE4DA721-78D0-477D-BA27-99CF4FC99005}" dt="2021-10-27T19:35:48.923" v="130" actId="26606"/>
          <ac:spMkLst>
            <pc:docMk/>
            <pc:sldMk cId="2822773308" sldId="441"/>
            <ac:spMk id="3" creationId="{27D7C382-0AE4-4435-957B-7F322F575E90}"/>
          </ac:spMkLst>
        </pc:spChg>
        <pc:spChg chg="add">
          <ac:chgData name="Felicity Page" userId="f5bf5ff9cac893f2" providerId="LiveId" clId="{EE4DA721-78D0-477D-BA27-99CF4FC99005}" dt="2021-10-27T19:35:48.923" v="130" actId="26606"/>
          <ac:spMkLst>
            <pc:docMk/>
            <pc:sldMk cId="2822773308" sldId="441"/>
            <ac:spMk id="7" creationId="{6166C6D1-23AC-49C4-BA07-238E4E9F8CEB}"/>
          </ac:spMkLst>
        </pc:spChg>
        <pc:spChg chg="add">
          <ac:chgData name="Felicity Page" userId="f5bf5ff9cac893f2" providerId="LiveId" clId="{EE4DA721-78D0-477D-BA27-99CF4FC99005}" dt="2021-10-27T19:35:48.923" v="130" actId="26606"/>
          <ac:spMkLst>
            <pc:docMk/>
            <pc:sldMk cId="2822773308" sldId="441"/>
            <ac:spMk id="8" creationId="{1C091803-41C2-48E0-9228-5148460C7479}"/>
          </ac:spMkLst>
        </pc:spChg>
        <pc:spChg chg="add">
          <ac:chgData name="Felicity Page" userId="f5bf5ff9cac893f2" providerId="LiveId" clId="{EE4DA721-78D0-477D-BA27-99CF4FC99005}" dt="2021-10-27T19:35:48.923" v="130" actId="26606"/>
          <ac:spMkLst>
            <pc:docMk/>
            <pc:sldMk cId="2822773308" sldId="441"/>
            <ac:spMk id="9" creationId="{B775CD93-9DF2-48CB-9F57-1BCA9A46C7FA}"/>
          </ac:spMkLst>
        </pc:spChg>
        <pc:spChg chg="del">
          <ac:chgData name="Felicity Page" userId="f5bf5ff9cac893f2" providerId="LiveId" clId="{EE4DA721-78D0-477D-BA27-99CF4FC99005}" dt="2021-10-27T19:21:42.946" v="35"/>
          <ac:spMkLst>
            <pc:docMk/>
            <pc:sldMk cId="2822773308" sldId="441"/>
            <ac:spMk id="10" creationId="{0EA0C3AC-2A72-484B-B07D-F2CC519F1201}"/>
          </ac:spMkLst>
        </pc:spChg>
        <pc:spChg chg="add">
          <ac:chgData name="Felicity Page" userId="f5bf5ff9cac893f2" providerId="LiveId" clId="{EE4DA721-78D0-477D-BA27-99CF4FC99005}" dt="2021-10-27T19:35:48.923" v="130" actId="26606"/>
          <ac:spMkLst>
            <pc:docMk/>
            <pc:sldMk cId="2822773308" sldId="441"/>
            <ac:spMk id="11" creationId="{E186B68C-84BC-4A6E-99D1-EE87483C1349}"/>
          </ac:spMkLst>
        </pc:spChg>
        <pc:spChg chg="del">
          <ac:chgData name="Felicity Page" userId="f5bf5ff9cac893f2" providerId="LiveId" clId="{EE4DA721-78D0-477D-BA27-99CF4FC99005}" dt="2021-10-27T19:21:42.946" v="35"/>
          <ac:spMkLst>
            <pc:docMk/>
            <pc:sldMk cId="2822773308" sldId="441"/>
            <ac:spMk id="12" creationId="{986477EF-3991-4D07-9F11-9E887C340C78}"/>
          </ac:spMkLst>
        </pc:spChg>
        <pc:spChg chg="del">
          <ac:chgData name="Felicity Page" userId="f5bf5ff9cac893f2" providerId="LiveId" clId="{EE4DA721-78D0-477D-BA27-99CF4FC99005}" dt="2021-10-27T19:21:42.946" v="35"/>
          <ac:spMkLst>
            <pc:docMk/>
            <pc:sldMk cId="2822773308" sldId="441"/>
            <ac:spMk id="14" creationId="{A23F8109-B0C1-4D0F-A1B4-C89C9AD70484}"/>
          </ac:spMkLst>
        </pc:spChg>
        <pc:spChg chg="del">
          <ac:chgData name="Felicity Page" userId="f5bf5ff9cac893f2" providerId="LiveId" clId="{EE4DA721-78D0-477D-BA27-99CF4FC99005}" dt="2021-10-27T19:21:42.946" v="35"/>
          <ac:spMkLst>
            <pc:docMk/>
            <pc:sldMk cId="2822773308" sldId="441"/>
            <ac:spMk id="16" creationId="{EDA40B90-E281-4108-8CC2-959D5F95070A}"/>
          </ac:spMkLst>
        </pc:spChg>
        <pc:picChg chg="mod ord">
          <ac:chgData name="Felicity Page" userId="f5bf5ff9cac893f2" providerId="LiveId" clId="{EE4DA721-78D0-477D-BA27-99CF4FC99005}" dt="2021-10-27T19:35:48.923" v="130" actId="26606"/>
          <ac:picMkLst>
            <pc:docMk/>
            <pc:sldMk cId="2822773308" sldId="441"/>
            <ac:picMk id="5" creationId="{070FCDEA-5286-4062-BE36-51AB4D8193A1}"/>
          </ac:picMkLst>
        </pc:picChg>
      </pc:sldChg>
      <pc:sldChg chg="addSp delSp modSp add mod setBg delDesignElem">
        <pc:chgData name="Felicity Page" userId="f5bf5ff9cac893f2" providerId="LiveId" clId="{EE4DA721-78D0-477D-BA27-99CF4FC99005}" dt="2021-10-27T19:35:54.906" v="131" actId="26606"/>
        <pc:sldMkLst>
          <pc:docMk/>
          <pc:sldMk cId="2163127197" sldId="442"/>
        </pc:sldMkLst>
        <pc:spChg chg="mod">
          <ac:chgData name="Felicity Page" userId="f5bf5ff9cac893f2" providerId="LiveId" clId="{EE4DA721-78D0-477D-BA27-99CF4FC99005}" dt="2021-10-27T19:35:54.906" v="131" actId="26606"/>
          <ac:spMkLst>
            <pc:docMk/>
            <pc:sldMk cId="2163127197" sldId="442"/>
            <ac:spMk id="2" creationId="{1B05DECB-B0A0-442D-92CA-C609645C65D6}"/>
          </ac:spMkLst>
        </pc:spChg>
        <pc:spChg chg="mod">
          <ac:chgData name="Felicity Page" userId="f5bf5ff9cac893f2" providerId="LiveId" clId="{EE4DA721-78D0-477D-BA27-99CF4FC99005}" dt="2021-10-27T19:35:54.906" v="131" actId="26606"/>
          <ac:spMkLst>
            <pc:docMk/>
            <pc:sldMk cId="2163127197" sldId="442"/>
            <ac:spMk id="3" creationId="{BE57BA05-CA76-4844-9BD8-FE867089C222}"/>
          </ac:spMkLst>
        </pc:spChg>
        <pc:spChg chg="add">
          <ac:chgData name="Felicity Page" userId="f5bf5ff9cac893f2" providerId="LiveId" clId="{EE4DA721-78D0-477D-BA27-99CF4FC99005}" dt="2021-10-27T19:35:54.906" v="131" actId="26606"/>
          <ac:spMkLst>
            <pc:docMk/>
            <pc:sldMk cId="2163127197" sldId="442"/>
            <ac:spMk id="7" creationId="{6166C6D1-23AC-49C4-BA07-238E4E9F8CEB}"/>
          </ac:spMkLst>
        </pc:spChg>
        <pc:spChg chg="del">
          <ac:chgData name="Felicity Page" userId="f5bf5ff9cac893f2" providerId="LiveId" clId="{EE4DA721-78D0-477D-BA27-99CF4FC99005}" dt="2021-10-27T19:21:42.946" v="35"/>
          <ac:spMkLst>
            <pc:docMk/>
            <pc:sldMk cId="2163127197" sldId="442"/>
            <ac:spMk id="8" creationId="{76EFD3D9-44F0-4267-BCC1-1613E79D8274}"/>
          </ac:spMkLst>
        </pc:spChg>
        <pc:spChg chg="add">
          <ac:chgData name="Felicity Page" userId="f5bf5ff9cac893f2" providerId="LiveId" clId="{EE4DA721-78D0-477D-BA27-99CF4FC99005}" dt="2021-10-27T19:35:54.906" v="131" actId="26606"/>
          <ac:spMkLst>
            <pc:docMk/>
            <pc:sldMk cId="2163127197" sldId="442"/>
            <ac:spMk id="9" creationId="{1C091803-41C2-48E0-9228-5148460C7479}"/>
          </ac:spMkLst>
        </pc:spChg>
        <pc:spChg chg="del">
          <ac:chgData name="Felicity Page" userId="f5bf5ff9cac893f2" providerId="LiveId" clId="{EE4DA721-78D0-477D-BA27-99CF4FC99005}" dt="2021-10-27T19:21:42.946" v="35"/>
          <ac:spMkLst>
            <pc:docMk/>
            <pc:sldMk cId="2163127197" sldId="442"/>
            <ac:spMk id="10" creationId="{A779A851-95D6-41AF-937A-B0E4B7F6FA8D}"/>
          </ac:spMkLst>
        </pc:spChg>
        <pc:spChg chg="add">
          <ac:chgData name="Felicity Page" userId="f5bf5ff9cac893f2" providerId="LiveId" clId="{EE4DA721-78D0-477D-BA27-99CF4FC99005}" dt="2021-10-27T19:35:54.906" v="131" actId="26606"/>
          <ac:spMkLst>
            <pc:docMk/>
            <pc:sldMk cId="2163127197" sldId="442"/>
            <ac:spMk id="11" creationId="{B775CD93-9DF2-48CB-9F57-1BCA9A46C7FA}"/>
          </ac:spMkLst>
        </pc:spChg>
        <pc:spChg chg="del">
          <ac:chgData name="Felicity Page" userId="f5bf5ff9cac893f2" providerId="LiveId" clId="{EE4DA721-78D0-477D-BA27-99CF4FC99005}" dt="2021-10-27T19:21:42.946" v="35"/>
          <ac:spMkLst>
            <pc:docMk/>
            <pc:sldMk cId="2163127197" sldId="442"/>
            <ac:spMk id="12" creationId="{953FB2E7-B6CB-429C-81EB-D9516D6D5C8D}"/>
          </ac:spMkLst>
        </pc:spChg>
        <pc:spChg chg="add">
          <ac:chgData name="Felicity Page" userId="f5bf5ff9cac893f2" providerId="LiveId" clId="{EE4DA721-78D0-477D-BA27-99CF4FC99005}" dt="2021-10-27T19:35:54.906" v="131" actId="26606"/>
          <ac:spMkLst>
            <pc:docMk/>
            <pc:sldMk cId="2163127197" sldId="442"/>
            <ac:spMk id="13" creationId="{E186B68C-84BC-4A6E-99D1-EE87483C1349}"/>
          </ac:spMkLst>
        </pc:spChg>
        <pc:spChg chg="del">
          <ac:chgData name="Felicity Page" userId="f5bf5ff9cac893f2" providerId="LiveId" clId="{EE4DA721-78D0-477D-BA27-99CF4FC99005}" dt="2021-10-27T19:21:42.946" v="35"/>
          <ac:spMkLst>
            <pc:docMk/>
            <pc:sldMk cId="2163127197" sldId="442"/>
            <ac:spMk id="14" creationId="{2EC40DB1-B719-4A13-9A4D-0966B4B27866}"/>
          </ac:spMkLst>
        </pc:spChg>
        <pc:spChg chg="del">
          <ac:chgData name="Felicity Page" userId="f5bf5ff9cac893f2" providerId="LiveId" clId="{EE4DA721-78D0-477D-BA27-99CF4FC99005}" dt="2021-10-27T19:21:42.946" v="35"/>
          <ac:spMkLst>
            <pc:docMk/>
            <pc:sldMk cId="2163127197" sldId="442"/>
            <ac:spMk id="16" creationId="{82211336-CFF3-412D-868A-6679C1004C45}"/>
          </ac:spMkLst>
        </pc:spChg>
        <pc:picChg chg="mod">
          <ac:chgData name="Felicity Page" userId="f5bf5ff9cac893f2" providerId="LiveId" clId="{EE4DA721-78D0-477D-BA27-99CF4FC99005}" dt="2021-10-27T19:35:54.906" v="131" actId="26606"/>
          <ac:picMkLst>
            <pc:docMk/>
            <pc:sldMk cId="2163127197" sldId="442"/>
            <ac:picMk id="5" creationId="{280C24DB-7BC5-481C-BF93-85BABCB1FC99}"/>
          </ac:picMkLst>
        </pc:picChg>
      </pc:sldChg>
      <pc:sldChg chg="addSp delSp modSp add mod setBg delDesignElem">
        <pc:chgData name="Felicity Page" userId="f5bf5ff9cac893f2" providerId="LiveId" clId="{EE4DA721-78D0-477D-BA27-99CF4FC99005}" dt="2021-10-27T19:36:00.014" v="132" actId="26606"/>
        <pc:sldMkLst>
          <pc:docMk/>
          <pc:sldMk cId="3416544135" sldId="443"/>
        </pc:sldMkLst>
        <pc:spChg chg="mod">
          <ac:chgData name="Felicity Page" userId="f5bf5ff9cac893f2" providerId="LiveId" clId="{EE4DA721-78D0-477D-BA27-99CF4FC99005}" dt="2021-10-27T19:36:00.014" v="132" actId="26606"/>
          <ac:spMkLst>
            <pc:docMk/>
            <pc:sldMk cId="3416544135" sldId="443"/>
            <ac:spMk id="2" creationId="{F25D65BC-F024-47A4-9ACE-01DBBF11B1F2}"/>
          </ac:spMkLst>
        </pc:spChg>
        <pc:spChg chg="mod">
          <ac:chgData name="Felicity Page" userId="f5bf5ff9cac893f2" providerId="LiveId" clId="{EE4DA721-78D0-477D-BA27-99CF4FC99005}" dt="2021-10-27T19:36:00.014" v="132" actId="26606"/>
          <ac:spMkLst>
            <pc:docMk/>
            <pc:sldMk cId="3416544135" sldId="443"/>
            <ac:spMk id="3" creationId="{0FECB6B1-F0CC-4D03-9C9F-5C62AA595359}"/>
          </ac:spMkLst>
        </pc:spChg>
        <pc:spChg chg="add">
          <ac:chgData name="Felicity Page" userId="f5bf5ff9cac893f2" providerId="LiveId" clId="{EE4DA721-78D0-477D-BA27-99CF4FC99005}" dt="2021-10-27T19:36:00.014" v="132" actId="26606"/>
          <ac:spMkLst>
            <pc:docMk/>
            <pc:sldMk cId="3416544135" sldId="443"/>
            <ac:spMk id="7" creationId="{36D30126-6314-4A93-B27E-5C66CF781924}"/>
          </ac:spMkLst>
        </pc:spChg>
        <pc:spChg chg="del">
          <ac:chgData name="Felicity Page" userId="f5bf5ff9cac893f2" providerId="LiveId" clId="{EE4DA721-78D0-477D-BA27-99CF4FC99005}" dt="2021-10-27T19:21:42.946" v="35"/>
          <ac:spMkLst>
            <pc:docMk/>
            <pc:sldMk cId="3416544135" sldId="443"/>
            <ac:spMk id="8" creationId="{D8D7C0D3-896F-4BBB-A220-33D724ED0CCE}"/>
          </ac:spMkLst>
        </pc:spChg>
        <pc:spChg chg="add">
          <ac:chgData name="Felicity Page" userId="f5bf5ff9cac893f2" providerId="LiveId" clId="{EE4DA721-78D0-477D-BA27-99CF4FC99005}" dt="2021-10-27T19:36:00.014" v="132" actId="26606"/>
          <ac:spMkLst>
            <pc:docMk/>
            <pc:sldMk cId="3416544135" sldId="443"/>
            <ac:spMk id="9" creationId="{4038CB10-1F5C-4D54-9DF7-12586DE5B007}"/>
          </ac:spMkLst>
        </pc:spChg>
        <pc:spChg chg="del">
          <ac:chgData name="Felicity Page" userId="f5bf5ff9cac893f2" providerId="LiveId" clId="{EE4DA721-78D0-477D-BA27-99CF4FC99005}" dt="2021-10-27T19:21:42.946" v="35"/>
          <ac:spMkLst>
            <pc:docMk/>
            <pc:sldMk cId="3416544135" sldId="443"/>
            <ac:spMk id="10" creationId="{2AA3A18B-202B-4C39-BC9E-ED4D6E98D8C5}"/>
          </ac:spMkLst>
        </pc:spChg>
        <pc:spChg chg="add">
          <ac:chgData name="Felicity Page" userId="f5bf5ff9cac893f2" providerId="LiveId" clId="{EE4DA721-78D0-477D-BA27-99CF4FC99005}" dt="2021-10-27T19:36:00.014" v="132" actId="26606"/>
          <ac:spMkLst>
            <pc:docMk/>
            <pc:sldMk cId="3416544135" sldId="443"/>
            <ac:spMk id="11" creationId="{73ED6512-6858-4552-B699-9A97FE9A4EA2}"/>
          </ac:spMkLst>
        </pc:spChg>
        <pc:spChg chg="del">
          <ac:chgData name="Felicity Page" userId="f5bf5ff9cac893f2" providerId="LiveId" clId="{EE4DA721-78D0-477D-BA27-99CF4FC99005}" dt="2021-10-27T19:21:42.946" v="35"/>
          <ac:spMkLst>
            <pc:docMk/>
            <pc:sldMk cId="3416544135" sldId="443"/>
            <ac:spMk id="12" creationId="{AC94672E-068C-4CF1-8438-22EA8E7C652E}"/>
          </ac:spMkLst>
        </pc:spChg>
        <pc:spChg chg="del">
          <ac:chgData name="Felicity Page" userId="f5bf5ff9cac893f2" providerId="LiveId" clId="{EE4DA721-78D0-477D-BA27-99CF4FC99005}" dt="2021-10-27T19:21:42.946" v="35"/>
          <ac:spMkLst>
            <pc:docMk/>
            <pc:sldMk cId="3416544135" sldId="443"/>
            <ac:spMk id="14" creationId="{3B48638D-7038-4CAA-88F7-1E3494C4DD11}"/>
          </ac:spMkLst>
        </pc:spChg>
        <pc:spChg chg="del">
          <ac:chgData name="Felicity Page" userId="f5bf5ff9cac893f2" providerId="LiveId" clId="{EE4DA721-78D0-477D-BA27-99CF4FC99005}" dt="2021-10-27T19:21:42.946" v="35"/>
          <ac:spMkLst>
            <pc:docMk/>
            <pc:sldMk cId="3416544135" sldId="443"/>
            <ac:spMk id="16" creationId="{7BA74AD2-45D9-4D21-A436-71C6744C16AD}"/>
          </ac:spMkLst>
        </pc:spChg>
        <pc:picChg chg="mod ord">
          <ac:chgData name="Felicity Page" userId="f5bf5ff9cac893f2" providerId="LiveId" clId="{EE4DA721-78D0-477D-BA27-99CF4FC99005}" dt="2021-10-27T19:36:00.014" v="132" actId="26606"/>
          <ac:picMkLst>
            <pc:docMk/>
            <pc:sldMk cId="3416544135" sldId="443"/>
            <ac:picMk id="5" creationId="{8E0D9504-0A04-4E8F-BCD7-DCBEAB07128C}"/>
          </ac:picMkLst>
        </pc:picChg>
      </pc:sldChg>
      <pc:sldChg chg="delSp add del setBg delDesignElem">
        <pc:chgData name="Felicity Page" userId="f5bf5ff9cac893f2" providerId="LiveId" clId="{EE4DA721-78D0-477D-BA27-99CF4FC99005}" dt="2021-10-27T19:36:03.731" v="133" actId="47"/>
        <pc:sldMkLst>
          <pc:docMk/>
          <pc:sldMk cId="4276992190" sldId="444"/>
        </pc:sldMkLst>
        <pc:spChg chg="del">
          <ac:chgData name="Felicity Page" userId="f5bf5ff9cac893f2" providerId="LiveId" clId="{EE4DA721-78D0-477D-BA27-99CF4FC99005}" dt="2021-10-27T19:21:42.946" v="35"/>
          <ac:spMkLst>
            <pc:docMk/>
            <pc:sldMk cId="4276992190" sldId="444"/>
            <ac:spMk id="17" creationId="{4038CB10-1F5C-4D54-9DF7-12586DE5B007}"/>
          </ac:spMkLst>
        </pc:spChg>
        <pc:spChg chg="del">
          <ac:chgData name="Felicity Page" userId="f5bf5ff9cac893f2" providerId="LiveId" clId="{EE4DA721-78D0-477D-BA27-99CF4FC99005}" dt="2021-10-27T19:21:42.946" v="35"/>
          <ac:spMkLst>
            <pc:docMk/>
            <pc:sldMk cId="4276992190" sldId="444"/>
            <ac:spMk id="19" creationId="{36D30126-6314-4A93-B27E-5C66CF781924}"/>
          </ac:spMkLst>
        </pc:spChg>
        <pc:spChg chg="del">
          <ac:chgData name="Felicity Page" userId="f5bf5ff9cac893f2" providerId="LiveId" clId="{EE4DA721-78D0-477D-BA27-99CF4FC99005}" dt="2021-10-27T19:21:42.946" v="35"/>
          <ac:spMkLst>
            <pc:docMk/>
            <pc:sldMk cId="4276992190" sldId="444"/>
            <ac:spMk id="21" creationId="{73ED6512-6858-4552-B699-9A97FE9A4EA2}"/>
          </ac:spMkLst>
        </pc:spChg>
      </pc:sldChg>
      <pc:sldChg chg="delSp add del setBg delDesignElem">
        <pc:chgData name="Felicity Page" userId="f5bf5ff9cac893f2" providerId="LiveId" clId="{EE4DA721-78D0-477D-BA27-99CF4FC99005}" dt="2021-10-27T19:36:05.430" v="134" actId="47"/>
        <pc:sldMkLst>
          <pc:docMk/>
          <pc:sldMk cId="3575264660" sldId="445"/>
        </pc:sldMkLst>
        <pc:spChg chg="del">
          <ac:chgData name="Felicity Page" userId="f5bf5ff9cac893f2" providerId="LiveId" clId="{EE4DA721-78D0-477D-BA27-99CF4FC99005}" dt="2021-10-27T19:21:42.946" v="35"/>
          <ac:spMkLst>
            <pc:docMk/>
            <pc:sldMk cId="3575264660" sldId="445"/>
            <ac:spMk id="21" creationId="{36D30126-6314-4A93-B27E-5C66CF781924}"/>
          </ac:spMkLst>
        </pc:spChg>
        <pc:spChg chg="del">
          <ac:chgData name="Felicity Page" userId="f5bf5ff9cac893f2" providerId="LiveId" clId="{EE4DA721-78D0-477D-BA27-99CF4FC99005}" dt="2021-10-27T19:21:42.946" v="35"/>
          <ac:spMkLst>
            <pc:docMk/>
            <pc:sldMk cId="3575264660" sldId="445"/>
            <ac:spMk id="23" creationId="{4038CB10-1F5C-4D54-9DF7-12586DE5B007}"/>
          </ac:spMkLst>
        </pc:spChg>
        <pc:spChg chg="del">
          <ac:chgData name="Felicity Page" userId="f5bf5ff9cac893f2" providerId="LiveId" clId="{EE4DA721-78D0-477D-BA27-99CF4FC99005}" dt="2021-10-27T19:21:42.946" v="35"/>
          <ac:spMkLst>
            <pc:docMk/>
            <pc:sldMk cId="3575264660" sldId="445"/>
            <ac:spMk id="25" creationId="{73ED6512-6858-4552-B699-9A97FE9A4EA2}"/>
          </ac:spMkLst>
        </pc:spChg>
      </pc:sldChg>
      <pc:sldChg chg="delSp add del setBg delDesignElem">
        <pc:chgData name="Felicity Page" userId="f5bf5ff9cac893f2" providerId="LiveId" clId="{EE4DA721-78D0-477D-BA27-99CF4FC99005}" dt="2021-10-27T19:36:08.227" v="135" actId="47"/>
        <pc:sldMkLst>
          <pc:docMk/>
          <pc:sldMk cId="19902994" sldId="446"/>
        </pc:sldMkLst>
        <pc:spChg chg="del">
          <ac:chgData name="Felicity Page" userId="f5bf5ff9cac893f2" providerId="LiveId" clId="{EE4DA721-78D0-477D-BA27-99CF4FC99005}" dt="2021-10-27T19:21:42.946" v="35"/>
          <ac:spMkLst>
            <pc:docMk/>
            <pc:sldMk cId="19902994" sldId="446"/>
            <ac:spMk id="21" creationId="{F4C0B10B-D2C4-4A54-AFAD-3D27DF88BB37}"/>
          </ac:spMkLst>
        </pc:spChg>
        <pc:grpChg chg="del">
          <ac:chgData name="Felicity Page" userId="f5bf5ff9cac893f2" providerId="LiveId" clId="{EE4DA721-78D0-477D-BA27-99CF4FC99005}" dt="2021-10-27T19:21:42.946" v="35"/>
          <ac:grpSpMkLst>
            <pc:docMk/>
            <pc:sldMk cId="19902994" sldId="446"/>
            <ac:grpSpMk id="23" creationId="{B6BADB90-C74B-40D6-86DC-503F65FCE8DC}"/>
          </ac:grpSpMkLst>
        </pc:grpChg>
      </pc:sldChg>
      <pc:sldChg chg="delSp add del setBg delDesignElem">
        <pc:chgData name="Felicity Page" userId="f5bf5ff9cac893f2" providerId="LiveId" clId="{EE4DA721-78D0-477D-BA27-99CF4FC99005}" dt="2021-10-27T19:36:09.790" v="136" actId="47"/>
        <pc:sldMkLst>
          <pc:docMk/>
          <pc:sldMk cId="3183154404" sldId="447"/>
        </pc:sldMkLst>
        <pc:spChg chg="del">
          <ac:chgData name="Felicity Page" userId="f5bf5ff9cac893f2" providerId="LiveId" clId="{EE4DA721-78D0-477D-BA27-99CF4FC99005}" dt="2021-10-27T19:21:42.946" v="35"/>
          <ac:spMkLst>
            <pc:docMk/>
            <pc:sldMk cId="3183154404" sldId="447"/>
            <ac:spMk id="30" creationId="{36D30126-6314-4A93-B27E-5C66CF781924}"/>
          </ac:spMkLst>
        </pc:spChg>
        <pc:spChg chg="del">
          <ac:chgData name="Felicity Page" userId="f5bf5ff9cac893f2" providerId="LiveId" clId="{EE4DA721-78D0-477D-BA27-99CF4FC99005}" dt="2021-10-27T19:21:42.946" v="35"/>
          <ac:spMkLst>
            <pc:docMk/>
            <pc:sldMk cId="3183154404" sldId="447"/>
            <ac:spMk id="32" creationId="{4038CB10-1F5C-4D54-9DF7-12586DE5B007}"/>
          </ac:spMkLst>
        </pc:spChg>
        <pc:spChg chg="del">
          <ac:chgData name="Felicity Page" userId="f5bf5ff9cac893f2" providerId="LiveId" clId="{EE4DA721-78D0-477D-BA27-99CF4FC99005}" dt="2021-10-27T19:21:42.946" v="35"/>
          <ac:spMkLst>
            <pc:docMk/>
            <pc:sldMk cId="3183154404" sldId="447"/>
            <ac:spMk id="34" creationId="{73ED6512-6858-4552-B699-9A97FE9A4EA2}"/>
          </ac:spMkLst>
        </pc:spChg>
      </pc:sldChg>
      <pc:sldChg chg="delSp add del setBg delDesignElem">
        <pc:chgData name="Felicity Page" userId="f5bf5ff9cac893f2" providerId="LiveId" clId="{EE4DA721-78D0-477D-BA27-99CF4FC99005}" dt="2021-10-27T19:36:11.078" v="137" actId="47"/>
        <pc:sldMkLst>
          <pc:docMk/>
          <pc:sldMk cId="2252976397" sldId="448"/>
        </pc:sldMkLst>
        <pc:spChg chg="del">
          <ac:chgData name="Felicity Page" userId="f5bf5ff9cac893f2" providerId="LiveId" clId="{EE4DA721-78D0-477D-BA27-99CF4FC99005}" dt="2021-10-27T19:21:42.946" v="35"/>
          <ac:spMkLst>
            <pc:docMk/>
            <pc:sldMk cId="2252976397" sldId="448"/>
            <ac:spMk id="30" creationId="{36D30126-6314-4A93-B27E-5C66CF781924}"/>
          </ac:spMkLst>
        </pc:spChg>
        <pc:spChg chg="del">
          <ac:chgData name="Felicity Page" userId="f5bf5ff9cac893f2" providerId="LiveId" clId="{EE4DA721-78D0-477D-BA27-99CF4FC99005}" dt="2021-10-27T19:21:42.946" v="35"/>
          <ac:spMkLst>
            <pc:docMk/>
            <pc:sldMk cId="2252976397" sldId="448"/>
            <ac:spMk id="32" creationId="{4038CB10-1F5C-4D54-9DF7-12586DE5B007}"/>
          </ac:spMkLst>
        </pc:spChg>
        <pc:spChg chg="del">
          <ac:chgData name="Felicity Page" userId="f5bf5ff9cac893f2" providerId="LiveId" clId="{EE4DA721-78D0-477D-BA27-99CF4FC99005}" dt="2021-10-27T19:21:42.946" v="35"/>
          <ac:spMkLst>
            <pc:docMk/>
            <pc:sldMk cId="2252976397" sldId="448"/>
            <ac:spMk id="34" creationId="{73ED6512-6858-4552-B699-9A97FE9A4EA2}"/>
          </ac:spMkLst>
        </pc:spChg>
      </pc:sldChg>
      <pc:sldChg chg="delSp add del setBg delDesignElem">
        <pc:chgData name="Felicity Page" userId="f5bf5ff9cac893f2" providerId="LiveId" clId="{EE4DA721-78D0-477D-BA27-99CF4FC99005}" dt="2021-10-27T19:36:12.141" v="138" actId="47"/>
        <pc:sldMkLst>
          <pc:docMk/>
          <pc:sldMk cId="2378874594" sldId="449"/>
        </pc:sldMkLst>
        <pc:spChg chg="del">
          <ac:chgData name="Felicity Page" userId="f5bf5ff9cac893f2" providerId="LiveId" clId="{EE4DA721-78D0-477D-BA27-99CF4FC99005}" dt="2021-10-27T19:21:42.946" v="35"/>
          <ac:spMkLst>
            <pc:docMk/>
            <pc:sldMk cId="2378874594" sldId="449"/>
            <ac:spMk id="30" creationId="{36D30126-6314-4A93-B27E-5C66CF781924}"/>
          </ac:spMkLst>
        </pc:spChg>
        <pc:spChg chg="del">
          <ac:chgData name="Felicity Page" userId="f5bf5ff9cac893f2" providerId="LiveId" clId="{EE4DA721-78D0-477D-BA27-99CF4FC99005}" dt="2021-10-27T19:21:42.946" v="35"/>
          <ac:spMkLst>
            <pc:docMk/>
            <pc:sldMk cId="2378874594" sldId="449"/>
            <ac:spMk id="32" creationId="{4038CB10-1F5C-4D54-9DF7-12586DE5B007}"/>
          </ac:spMkLst>
        </pc:spChg>
        <pc:spChg chg="del">
          <ac:chgData name="Felicity Page" userId="f5bf5ff9cac893f2" providerId="LiveId" clId="{EE4DA721-78D0-477D-BA27-99CF4FC99005}" dt="2021-10-27T19:21:42.946" v="35"/>
          <ac:spMkLst>
            <pc:docMk/>
            <pc:sldMk cId="2378874594" sldId="449"/>
            <ac:spMk id="34" creationId="{73ED6512-6858-4552-B699-9A97FE9A4EA2}"/>
          </ac:spMkLst>
        </pc:spChg>
      </pc:sldChg>
      <pc:sldChg chg="delSp add del setBg delDesignElem">
        <pc:chgData name="Felicity Page" userId="f5bf5ff9cac893f2" providerId="LiveId" clId="{EE4DA721-78D0-477D-BA27-99CF4FC99005}" dt="2021-10-27T19:36:14.645" v="139" actId="47"/>
        <pc:sldMkLst>
          <pc:docMk/>
          <pc:sldMk cId="325217991" sldId="450"/>
        </pc:sldMkLst>
        <pc:spChg chg="del">
          <ac:chgData name="Felicity Page" userId="f5bf5ff9cac893f2" providerId="LiveId" clId="{EE4DA721-78D0-477D-BA27-99CF4FC99005}" dt="2021-10-27T19:21:42.946" v="35"/>
          <ac:spMkLst>
            <pc:docMk/>
            <pc:sldMk cId="325217991" sldId="450"/>
            <ac:spMk id="51" creationId="{201CC55D-ED54-4C5C-95E6-10947BD1103B}"/>
          </ac:spMkLst>
        </pc:spChg>
        <pc:spChg chg="del">
          <ac:chgData name="Felicity Page" userId="f5bf5ff9cac893f2" providerId="LiveId" clId="{EE4DA721-78D0-477D-BA27-99CF4FC99005}" dt="2021-10-27T19:21:42.946" v="35"/>
          <ac:spMkLst>
            <pc:docMk/>
            <pc:sldMk cId="325217991" sldId="450"/>
            <ac:spMk id="57" creationId="{3873B707-463F-40B0-8227-E8CC6C67EB25}"/>
          </ac:spMkLst>
        </pc:spChg>
        <pc:spChg chg="del">
          <ac:chgData name="Felicity Page" userId="f5bf5ff9cac893f2" providerId="LiveId" clId="{EE4DA721-78D0-477D-BA27-99CF4FC99005}" dt="2021-10-27T19:21:42.946" v="35"/>
          <ac:spMkLst>
            <pc:docMk/>
            <pc:sldMk cId="325217991" sldId="450"/>
            <ac:spMk id="59" creationId="{C13237C8-E62C-4F0D-A318-BD6FB6C2D138}"/>
          </ac:spMkLst>
        </pc:spChg>
        <pc:spChg chg="del">
          <ac:chgData name="Felicity Page" userId="f5bf5ff9cac893f2" providerId="LiveId" clId="{EE4DA721-78D0-477D-BA27-99CF4FC99005}" dt="2021-10-27T19:21:42.946" v="35"/>
          <ac:spMkLst>
            <pc:docMk/>
            <pc:sldMk cId="325217991" sldId="450"/>
            <ac:spMk id="61" creationId="{19C9EAEA-39D0-4B0E-A0EB-51E7B26740B1}"/>
          </ac:spMkLst>
        </pc:spChg>
        <pc:grpChg chg="del">
          <ac:chgData name="Felicity Page" userId="f5bf5ff9cac893f2" providerId="LiveId" clId="{EE4DA721-78D0-477D-BA27-99CF4FC99005}" dt="2021-10-27T19:21:42.946" v="35"/>
          <ac:grpSpMkLst>
            <pc:docMk/>
            <pc:sldMk cId="325217991" sldId="450"/>
            <ac:grpSpMk id="53" creationId="{1DE889C7-FAD6-4397-98E2-05D503484459}"/>
          </ac:grpSpMkLst>
        </pc:grpChg>
      </pc:sldChg>
      <pc:sldChg chg="delSp add del setBg delDesignElem">
        <pc:chgData name="Felicity Page" userId="f5bf5ff9cac893f2" providerId="LiveId" clId="{EE4DA721-78D0-477D-BA27-99CF4FC99005}" dt="2021-10-27T19:36:20.097" v="141" actId="47"/>
        <pc:sldMkLst>
          <pc:docMk/>
          <pc:sldMk cId="262307072" sldId="451"/>
        </pc:sldMkLst>
        <pc:spChg chg="del">
          <ac:chgData name="Felicity Page" userId="f5bf5ff9cac893f2" providerId="LiveId" clId="{EE4DA721-78D0-477D-BA27-99CF4FC99005}" dt="2021-10-27T19:21:42.946" v="35"/>
          <ac:spMkLst>
            <pc:docMk/>
            <pc:sldMk cId="262307072" sldId="451"/>
            <ac:spMk id="10" creationId="{427D15F9-FBA9-45B6-A1EE-7E2610907483}"/>
          </ac:spMkLst>
        </pc:spChg>
        <pc:grpChg chg="del">
          <ac:chgData name="Felicity Page" userId="f5bf5ff9cac893f2" providerId="LiveId" clId="{EE4DA721-78D0-477D-BA27-99CF4FC99005}" dt="2021-10-27T19:21:42.946" v="35"/>
          <ac:grpSpMkLst>
            <pc:docMk/>
            <pc:sldMk cId="262307072" sldId="451"/>
            <ac:grpSpMk id="12" creationId="{549D845D-9A57-49AC-9523-BB0D6DA6FECA}"/>
          </ac:grpSpMkLst>
        </pc:grpChg>
      </pc:sldChg>
      <pc:sldChg chg="delSp add del setBg delDesignElem">
        <pc:chgData name="Felicity Page" userId="f5bf5ff9cac893f2" providerId="LiveId" clId="{EE4DA721-78D0-477D-BA27-99CF4FC99005}" dt="2021-10-27T19:36:22.082" v="142" actId="47"/>
        <pc:sldMkLst>
          <pc:docMk/>
          <pc:sldMk cId="1195299425" sldId="452"/>
        </pc:sldMkLst>
        <pc:spChg chg="del">
          <ac:chgData name="Felicity Page" userId="f5bf5ff9cac893f2" providerId="LiveId" clId="{EE4DA721-78D0-477D-BA27-99CF4FC99005}" dt="2021-10-27T19:21:42.946" v="35"/>
          <ac:spMkLst>
            <pc:docMk/>
            <pc:sldMk cId="1195299425" sldId="452"/>
            <ac:spMk id="8" creationId="{3B854194-185D-494D-905C-7C7CB2E30F6E}"/>
          </ac:spMkLst>
        </pc:spChg>
        <pc:spChg chg="del">
          <ac:chgData name="Felicity Page" userId="f5bf5ff9cac893f2" providerId="LiveId" clId="{EE4DA721-78D0-477D-BA27-99CF4FC99005}" dt="2021-10-27T19:21:42.946" v="35"/>
          <ac:spMkLst>
            <pc:docMk/>
            <pc:sldMk cId="1195299425" sldId="452"/>
            <ac:spMk id="10" creationId="{B4F5FA0D-0104-4987-8241-EFF7C85B88DE}"/>
          </ac:spMkLst>
        </pc:spChg>
        <pc:picChg chg="del">
          <ac:chgData name="Felicity Page" userId="f5bf5ff9cac893f2" providerId="LiveId" clId="{EE4DA721-78D0-477D-BA27-99CF4FC99005}" dt="2021-10-27T19:21:42.946" v="35"/>
          <ac:picMkLst>
            <pc:docMk/>
            <pc:sldMk cId="1195299425" sldId="452"/>
            <ac:picMk id="12" creationId="{2897127E-6CEF-446C-BE87-93B7C46E49D1}"/>
          </ac:picMkLst>
        </pc:picChg>
      </pc:sldChg>
      <pc:sldChg chg="add del">
        <pc:chgData name="Felicity Page" userId="f5bf5ff9cac893f2" providerId="LiveId" clId="{EE4DA721-78D0-477D-BA27-99CF4FC99005}" dt="2021-10-27T19:36:23.554" v="143" actId="47"/>
        <pc:sldMkLst>
          <pc:docMk/>
          <pc:sldMk cId="1200770924" sldId="453"/>
        </pc:sldMkLst>
      </pc:sldChg>
      <pc:sldChg chg="add del setBg">
        <pc:chgData name="Felicity Page" userId="f5bf5ff9cac893f2" providerId="LiveId" clId="{EE4DA721-78D0-477D-BA27-99CF4FC99005}" dt="2021-10-27T19:36:24.773" v="144" actId="47"/>
        <pc:sldMkLst>
          <pc:docMk/>
          <pc:sldMk cId="1833629132" sldId="454"/>
        </pc:sldMkLst>
      </pc:sldChg>
      <pc:sldChg chg="delSp add del setBg delDesignElem">
        <pc:chgData name="Felicity Page" userId="f5bf5ff9cac893f2" providerId="LiveId" clId="{EE4DA721-78D0-477D-BA27-99CF4FC99005}" dt="2021-10-27T19:36:25.844" v="145" actId="47"/>
        <pc:sldMkLst>
          <pc:docMk/>
          <pc:sldMk cId="3158526270" sldId="455"/>
        </pc:sldMkLst>
        <pc:spChg chg="del">
          <ac:chgData name="Felicity Page" userId="f5bf5ff9cac893f2" providerId="LiveId" clId="{EE4DA721-78D0-477D-BA27-99CF4FC99005}" dt="2021-10-27T19:21:42.946" v="35"/>
          <ac:spMkLst>
            <pc:docMk/>
            <pc:sldMk cId="3158526270" sldId="455"/>
            <ac:spMk id="5" creationId="{3B854194-185D-494D-905C-7C7CB2E30F6E}"/>
          </ac:spMkLst>
        </pc:spChg>
        <pc:spChg chg="del">
          <ac:chgData name="Felicity Page" userId="f5bf5ff9cac893f2" providerId="LiveId" clId="{EE4DA721-78D0-477D-BA27-99CF4FC99005}" dt="2021-10-27T19:21:42.946" v="35"/>
          <ac:spMkLst>
            <pc:docMk/>
            <pc:sldMk cId="3158526270" sldId="455"/>
            <ac:spMk id="6" creationId="{B4F5FA0D-0104-4987-8241-EFF7C85B88DE}"/>
          </ac:spMkLst>
        </pc:spChg>
        <pc:picChg chg="del">
          <ac:chgData name="Felicity Page" userId="f5bf5ff9cac893f2" providerId="LiveId" clId="{EE4DA721-78D0-477D-BA27-99CF4FC99005}" dt="2021-10-27T19:21:42.946" v="35"/>
          <ac:picMkLst>
            <pc:docMk/>
            <pc:sldMk cId="3158526270" sldId="455"/>
            <ac:picMk id="7" creationId="{2897127E-6CEF-446C-BE87-93B7C46E49D1}"/>
          </ac:picMkLst>
        </pc:picChg>
      </pc:sldChg>
      <pc:sldChg chg="delSp add del setBg delDesignElem">
        <pc:chgData name="Felicity Page" userId="f5bf5ff9cac893f2" providerId="LiveId" clId="{EE4DA721-78D0-477D-BA27-99CF4FC99005}" dt="2021-10-27T19:36:26.917" v="146" actId="47"/>
        <pc:sldMkLst>
          <pc:docMk/>
          <pc:sldMk cId="572420729" sldId="456"/>
        </pc:sldMkLst>
        <pc:spChg chg="del">
          <ac:chgData name="Felicity Page" userId="f5bf5ff9cac893f2" providerId="LiveId" clId="{EE4DA721-78D0-477D-BA27-99CF4FC99005}" dt="2021-10-27T19:21:42.946" v="35"/>
          <ac:spMkLst>
            <pc:docMk/>
            <pc:sldMk cId="572420729" sldId="456"/>
            <ac:spMk id="18" creationId="{F4C0B10B-D2C4-4A54-AFAD-3D27DF88BB37}"/>
          </ac:spMkLst>
        </pc:spChg>
        <pc:grpChg chg="del">
          <ac:chgData name="Felicity Page" userId="f5bf5ff9cac893f2" providerId="LiveId" clId="{EE4DA721-78D0-477D-BA27-99CF4FC99005}" dt="2021-10-27T19:21:42.946" v="35"/>
          <ac:grpSpMkLst>
            <pc:docMk/>
            <pc:sldMk cId="572420729" sldId="456"/>
            <ac:grpSpMk id="19" creationId="{B6BADB90-C74B-40D6-86DC-503F65FCE8DC}"/>
          </ac:grpSpMkLst>
        </pc:grpChg>
      </pc:sldChg>
      <pc:sldChg chg="delSp add del setBg delDesignElem">
        <pc:chgData name="Felicity Page" userId="f5bf5ff9cac893f2" providerId="LiveId" clId="{EE4DA721-78D0-477D-BA27-99CF4FC99005}" dt="2021-10-27T19:36:29.462" v="148" actId="47"/>
        <pc:sldMkLst>
          <pc:docMk/>
          <pc:sldMk cId="2953577833" sldId="457"/>
        </pc:sldMkLst>
        <pc:spChg chg="del">
          <ac:chgData name="Felicity Page" userId="f5bf5ff9cac893f2" providerId="LiveId" clId="{EE4DA721-78D0-477D-BA27-99CF4FC99005}" dt="2021-10-27T19:21:42.946" v="35"/>
          <ac:spMkLst>
            <pc:docMk/>
            <pc:sldMk cId="2953577833" sldId="457"/>
            <ac:spMk id="18" creationId="{4038CB10-1F5C-4D54-9DF7-12586DE5B007}"/>
          </ac:spMkLst>
        </pc:spChg>
        <pc:spChg chg="del">
          <ac:chgData name="Felicity Page" userId="f5bf5ff9cac893f2" providerId="LiveId" clId="{EE4DA721-78D0-477D-BA27-99CF4FC99005}" dt="2021-10-27T19:21:42.946" v="35"/>
          <ac:spMkLst>
            <pc:docMk/>
            <pc:sldMk cId="2953577833" sldId="457"/>
            <ac:spMk id="20" creationId="{73ED6512-6858-4552-B699-9A97FE9A4EA2}"/>
          </ac:spMkLst>
        </pc:spChg>
      </pc:sldChg>
      <pc:sldChg chg="delSp add del setBg delDesignElem">
        <pc:chgData name="Felicity Page" userId="f5bf5ff9cac893f2" providerId="LiveId" clId="{EE4DA721-78D0-477D-BA27-99CF4FC99005}" dt="2021-10-27T19:36:30.634" v="149" actId="47"/>
        <pc:sldMkLst>
          <pc:docMk/>
          <pc:sldMk cId="3715587157" sldId="458"/>
        </pc:sldMkLst>
        <pc:spChg chg="del">
          <ac:chgData name="Felicity Page" userId="f5bf5ff9cac893f2" providerId="LiveId" clId="{EE4DA721-78D0-477D-BA27-99CF4FC99005}" dt="2021-10-27T19:21:42.946" v="35"/>
          <ac:spMkLst>
            <pc:docMk/>
            <pc:sldMk cId="3715587157" sldId="458"/>
            <ac:spMk id="21" creationId="{F4C0B10B-D2C4-4A54-AFAD-3D27DF88BB37}"/>
          </ac:spMkLst>
        </pc:spChg>
        <pc:grpChg chg="del">
          <ac:chgData name="Felicity Page" userId="f5bf5ff9cac893f2" providerId="LiveId" clId="{EE4DA721-78D0-477D-BA27-99CF4FC99005}" dt="2021-10-27T19:21:42.946" v="35"/>
          <ac:grpSpMkLst>
            <pc:docMk/>
            <pc:sldMk cId="3715587157" sldId="458"/>
            <ac:grpSpMk id="23" creationId="{B6BADB90-C74B-40D6-86DC-503F65FCE8DC}"/>
          </ac:grpSpMkLst>
        </pc:grpChg>
      </pc:sldChg>
      <pc:sldChg chg="delSp add del setBg delDesignElem">
        <pc:chgData name="Felicity Page" userId="f5bf5ff9cac893f2" providerId="LiveId" clId="{EE4DA721-78D0-477D-BA27-99CF4FC99005}" dt="2021-10-27T19:36:32.656" v="151" actId="47"/>
        <pc:sldMkLst>
          <pc:docMk/>
          <pc:sldMk cId="3958622695" sldId="459"/>
        </pc:sldMkLst>
        <pc:spChg chg="del">
          <ac:chgData name="Felicity Page" userId="f5bf5ff9cac893f2" providerId="LiveId" clId="{EE4DA721-78D0-477D-BA27-99CF4FC99005}" dt="2021-10-27T19:21:42.946" v="35"/>
          <ac:spMkLst>
            <pc:docMk/>
            <pc:sldMk cId="3958622695" sldId="459"/>
            <ac:spMk id="22" creationId="{F4C0B10B-D2C4-4A54-AFAD-3D27DF88BB37}"/>
          </ac:spMkLst>
        </pc:spChg>
        <pc:grpChg chg="del">
          <ac:chgData name="Felicity Page" userId="f5bf5ff9cac893f2" providerId="LiveId" clId="{EE4DA721-78D0-477D-BA27-99CF4FC99005}" dt="2021-10-27T19:21:42.946" v="35"/>
          <ac:grpSpMkLst>
            <pc:docMk/>
            <pc:sldMk cId="3958622695" sldId="459"/>
            <ac:grpSpMk id="23" creationId="{B6BADB90-C74B-40D6-86DC-503F65FCE8DC}"/>
          </ac:grpSpMkLst>
        </pc:grpChg>
      </pc:sldChg>
      <pc:sldChg chg="delSp add del setBg delDesignElem">
        <pc:chgData name="Felicity Page" userId="f5bf5ff9cac893f2" providerId="LiveId" clId="{EE4DA721-78D0-477D-BA27-99CF4FC99005}" dt="2021-10-27T19:36:33.515" v="152" actId="47"/>
        <pc:sldMkLst>
          <pc:docMk/>
          <pc:sldMk cId="2740396552" sldId="460"/>
        </pc:sldMkLst>
        <pc:spChg chg="del">
          <ac:chgData name="Felicity Page" userId="f5bf5ff9cac893f2" providerId="LiveId" clId="{EE4DA721-78D0-477D-BA27-99CF4FC99005}" dt="2021-10-27T19:21:42.946" v="35"/>
          <ac:spMkLst>
            <pc:docMk/>
            <pc:sldMk cId="2740396552" sldId="460"/>
            <ac:spMk id="10" creationId="{9AF5C66A-E8F2-4E13-98A3-FE96597C5A42}"/>
          </ac:spMkLst>
        </pc:spChg>
        <pc:picChg chg="del">
          <ac:chgData name="Felicity Page" userId="f5bf5ff9cac893f2" providerId="LiveId" clId="{EE4DA721-78D0-477D-BA27-99CF4FC99005}" dt="2021-10-27T19:21:42.946" v="35"/>
          <ac:picMkLst>
            <pc:docMk/>
            <pc:sldMk cId="2740396552" sldId="460"/>
            <ac:picMk id="12" creationId="{AC860275-E106-493A-8BF0-E0A91130EF6A}"/>
          </ac:picMkLst>
        </pc:picChg>
      </pc:sldChg>
      <pc:sldChg chg="delSp add del setBg delDesignElem">
        <pc:chgData name="Felicity Page" userId="f5bf5ff9cac893f2" providerId="LiveId" clId="{EE4DA721-78D0-477D-BA27-99CF4FC99005}" dt="2021-10-27T19:36:34.864" v="153" actId="47"/>
        <pc:sldMkLst>
          <pc:docMk/>
          <pc:sldMk cId="178458559" sldId="461"/>
        </pc:sldMkLst>
        <pc:spChg chg="del">
          <ac:chgData name="Felicity Page" userId="f5bf5ff9cac893f2" providerId="LiveId" clId="{EE4DA721-78D0-477D-BA27-99CF4FC99005}" dt="2021-10-27T19:21:42.946" v="35"/>
          <ac:spMkLst>
            <pc:docMk/>
            <pc:sldMk cId="178458559" sldId="461"/>
            <ac:spMk id="8" creationId="{2A8AA5BC-4F7A-4226-8F99-6D824B226A97}"/>
          </ac:spMkLst>
        </pc:spChg>
        <pc:spChg chg="del">
          <ac:chgData name="Felicity Page" userId="f5bf5ff9cac893f2" providerId="LiveId" clId="{EE4DA721-78D0-477D-BA27-99CF4FC99005}" dt="2021-10-27T19:21:42.946" v="35"/>
          <ac:spMkLst>
            <pc:docMk/>
            <pc:sldMk cId="178458559" sldId="461"/>
            <ac:spMk id="10" creationId="{3E5445C6-DD42-4979-86FF-03730E8C6DB0}"/>
          </ac:spMkLst>
        </pc:spChg>
        <pc:cxnChg chg="del">
          <ac:chgData name="Felicity Page" userId="f5bf5ff9cac893f2" providerId="LiveId" clId="{EE4DA721-78D0-477D-BA27-99CF4FC99005}" dt="2021-10-27T19:21:42.946" v="35"/>
          <ac:cxnSpMkLst>
            <pc:docMk/>
            <pc:sldMk cId="178458559" sldId="461"/>
            <ac:cxnSpMk id="12" creationId="{45000665-DFC7-417E-8FD7-516A0F15C975}"/>
          </ac:cxnSpMkLst>
        </pc:cxnChg>
      </pc:sldChg>
      <pc:sldChg chg="addSp delSp modSp new mod">
        <pc:chgData name="Felicity Page" userId="f5bf5ff9cac893f2" providerId="LiveId" clId="{EE4DA721-78D0-477D-BA27-99CF4FC99005}" dt="2021-10-27T19:33:38.384" v="116"/>
        <pc:sldMkLst>
          <pc:docMk/>
          <pc:sldMk cId="2566067268" sldId="462"/>
        </pc:sldMkLst>
        <pc:spChg chg="mod">
          <ac:chgData name="Felicity Page" userId="f5bf5ff9cac893f2" providerId="LiveId" clId="{EE4DA721-78D0-477D-BA27-99CF4FC99005}" dt="2021-10-27T19:33:35.239" v="115" actId="20577"/>
          <ac:spMkLst>
            <pc:docMk/>
            <pc:sldMk cId="2566067268" sldId="462"/>
            <ac:spMk id="2" creationId="{F27A30B3-17A7-4CD1-A93C-A2AB430B6B68}"/>
          </ac:spMkLst>
        </pc:spChg>
        <pc:spChg chg="del">
          <ac:chgData name="Felicity Page" userId="f5bf5ff9cac893f2" providerId="LiveId" clId="{EE4DA721-78D0-477D-BA27-99CF4FC99005}" dt="2021-10-27T19:33:38.384" v="116"/>
          <ac:spMkLst>
            <pc:docMk/>
            <pc:sldMk cId="2566067268" sldId="462"/>
            <ac:spMk id="3" creationId="{71A39486-91B4-45F2-93A3-9FCB5F884555}"/>
          </ac:spMkLst>
        </pc:spChg>
        <pc:picChg chg="add mod">
          <ac:chgData name="Felicity Page" userId="f5bf5ff9cac893f2" providerId="LiveId" clId="{EE4DA721-78D0-477D-BA27-99CF4FC99005}" dt="2021-10-27T19:33:38.384" v="116"/>
          <ac:picMkLst>
            <pc:docMk/>
            <pc:sldMk cId="2566067268" sldId="462"/>
            <ac:picMk id="1026" creationId="{1795D1A2-3E8D-414C-AEA4-0D3097EC05F8}"/>
          </ac:picMkLst>
        </pc:picChg>
      </pc:sldChg>
      <pc:sldChg chg="addSp delSp modSp new mod ord setBg setClrOvrMap delDesignElem chgLayout">
        <pc:chgData name="Felicity Page" userId="f5bf5ff9cac893f2" providerId="LiveId" clId="{EE4DA721-78D0-477D-BA27-99CF4FC99005}" dt="2021-10-28T15:22:45.219" v="209" actId="26606"/>
        <pc:sldMkLst>
          <pc:docMk/>
          <pc:sldMk cId="2567772594" sldId="463"/>
        </pc:sldMkLst>
        <pc:spChg chg="del mod">
          <ac:chgData name="Felicity Page" userId="f5bf5ff9cac893f2" providerId="LiveId" clId="{EE4DA721-78D0-477D-BA27-99CF4FC99005}" dt="2021-10-28T15:22:43.534" v="208" actId="700"/>
          <ac:spMkLst>
            <pc:docMk/>
            <pc:sldMk cId="2567772594" sldId="463"/>
            <ac:spMk id="2" creationId="{9BECCC22-D5B5-4652-B65E-1DB5FDB5D89D}"/>
          </ac:spMkLst>
        </pc:spChg>
        <pc:spChg chg="del">
          <ac:chgData name="Felicity Page" userId="f5bf5ff9cac893f2" providerId="LiveId" clId="{EE4DA721-78D0-477D-BA27-99CF4FC99005}" dt="2021-10-28T15:22:26.543" v="204"/>
          <ac:spMkLst>
            <pc:docMk/>
            <pc:sldMk cId="2567772594" sldId="463"/>
            <ac:spMk id="3" creationId="{F82CD046-6D88-4EEB-9931-9EBCB72EBFAA}"/>
          </ac:spMkLst>
        </pc:spChg>
        <pc:spChg chg="add">
          <ac:chgData name="Felicity Page" userId="f5bf5ff9cac893f2" providerId="LiveId" clId="{EE4DA721-78D0-477D-BA27-99CF4FC99005}" dt="2021-10-28T15:22:45.219" v="209" actId="26606"/>
          <ac:spMkLst>
            <pc:docMk/>
            <pc:sldMk cId="2567772594" sldId="463"/>
            <ac:spMk id="71" creationId="{F3060C83-F051-4F0E-ABAD-AA0DFC48B218}"/>
          </ac:spMkLst>
        </pc:spChg>
        <pc:spChg chg="add del">
          <ac:chgData name="Felicity Page" userId="f5bf5ff9cac893f2" providerId="LiveId" clId="{EE4DA721-78D0-477D-BA27-99CF4FC99005}" dt="2021-10-28T15:22:37.660" v="207" actId="26606"/>
          <ac:spMkLst>
            <pc:docMk/>
            <pc:sldMk cId="2567772594" sldId="463"/>
            <ac:spMk id="73" creationId="{C7FA33FF-088D-4F16-95A2-2C64D353DEA8}"/>
          </ac:spMkLst>
        </pc:spChg>
        <pc:spChg chg="add del">
          <ac:chgData name="Felicity Page" userId="f5bf5ff9cac893f2" providerId="LiveId" clId="{EE4DA721-78D0-477D-BA27-99CF4FC99005}" dt="2021-10-28T15:22:37.660" v="207" actId="26606"/>
          <ac:spMkLst>
            <pc:docMk/>
            <pc:sldMk cId="2567772594" sldId="463"/>
            <ac:spMk id="75" creationId="{A376EFB1-01CF-419F-ABF1-2AF02BBFCBD1}"/>
          </ac:spMkLst>
        </pc:spChg>
        <pc:spChg chg="add del">
          <ac:chgData name="Felicity Page" userId="f5bf5ff9cac893f2" providerId="LiveId" clId="{EE4DA721-78D0-477D-BA27-99CF4FC99005}" dt="2021-10-28T15:22:37.660" v="207" actId="26606"/>
          <ac:spMkLst>
            <pc:docMk/>
            <pc:sldMk cId="2567772594" sldId="463"/>
            <ac:spMk id="77" creationId="{FF9DEA15-78BD-4750-AA18-B9F28A6D5AB8}"/>
          </ac:spMkLst>
        </pc:spChg>
        <pc:spChg chg="add">
          <ac:chgData name="Felicity Page" userId="f5bf5ff9cac893f2" providerId="LiveId" clId="{EE4DA721-78D0-477D-BA27-99CF4FC99005}" dt="2021-10-28T15:22:45.219" v="209" actId="26606"/>
          <ac:spMkLst>
            <pc:docMk/>
            <pc:sldMk cId="2567772594" sldId="463"/>
            <ac:spMk id="79" creationId="{9A97C86A-04D6-40F7-AE84-31AB43E6A846}"/>
          </ac:spMkLst>
        </pc:spChg>
        <pc:spChg chg="add">
          <ac:chgData name="Felicity Page" userId="f5bf5ff9cac893f2" providerId="LiveId" clId="{EE4DA721-78D0-477D-BA27-99CF4FC99005}" dt="2021-10-28T15:22:45.219" v="209" actId="26606"/>
          <ac:spMkLst>
            <pc:docMk/>
            <pc:sldMk cId="2567772594" sldId="463"/>
            <ac:spMk id="81" creationId="{FF9F2414-84E8-453E-B1F3-389FDE8192D9}"/>
          </ac:spMkLst>
        </pc:spChg>
        <pc:spChg chg="add">
          <ac:chgData name="Felicity Page" userId="f5bf5ff9cac893f2" providerId="LiveId" clId="{EE4DA721-78D0-477D-BA27-99CF4FC99005}" dt="2021-10-28T15:22:45.219" v="209" actId="26606"/>
          <ac:spMkLst>
            <pc:docMk/>
            <pc:sldMk cId="2567772594" sldId="463"/>
            <ac:spMk id="83" creationId="{3ECA69A1-7536-43AC-85EF-C7106179F5ED}"/>
          </ac:spMkLst>
        </pc:spChg>
        <pc:spChg chg="add del">
          <ac:chgData name="Felicity Page" userId="f5bf5ff9cac893f2" providerId="LiveId" clId="{EE4DA721-78D0-477D-BA27-99CF4FC99005}" dt="2021-10-28T15:22:43.534" v="208" actId="700"/>
          <ac:spMkLst>
            <pc:docMk/>
            <pc:sldMk cId="2567772594" sldId="463"/>
            <ac:spMk id="139" creationId="{C7FA33FF-088D-4F16-95A2-2C64D353DEA8}"/>
          </ac:spMkLst>
        </pc:spChg>
        <pc:spChg chg="add del">
          <ac:chgData name="Felicity Page" userId="f5bf5ff9cac893f2" providerId="LiveId" clId="{EE4DA721-78D0-477D-BA27-99CF4FC99005}" dt="2021-10-28T15:22:43.534" v="208" actId="700"/>
          <ac:spMkLst>
            <pc:docMk/>
            <pc:sldMk cId="2567772594" sldId="463"/>
            <ac:spMk id="141" creationId="{A376EFB1-01CF-419F-ABF1-2AF02BBFCBD1}"/>
          </ac:spMkLst>
        </pc:spChg>
        <pc:spChg chg="add del">
          <ac:chgData name="Felicity Page" userId="f5bf5ff9cac893f2" providerId="LiveId" clId="{EE4DA721-78D0-477D-BA27-99CF4FC99005}" dt="2021-10-28T15:22:43.534" v="208" actId="700"/>
          <ac:spMkLst>
            <pc:docMk/>
            <pc:sldMk cId="2567772594" sldId="463"/>
            <ac:spMk id="143" creationId="{FF9DEA15-78BD-4750-AA18-B9F28A6D5AB8}"/>
          </ac:spMkLst>
        </pc:spChg>
        <pc:spChg chg="add">
          <ac:chgData name="Felicity Page" userId="f5bf5ff9cac893f2" providerId="LiveId" clId="{EE4DA721-78D0-477D-BA27-99CF4FC99005}" dt="2021-10-28T15:22:45.219" v="209" actId="26606"/>
          <ac:spMkLst>
            <pc:docMk/>
            <pc:sldMk cId="2567772594" sldId="463"/>
            <ac:spMk id="2052" creationId="{83C98ABE-055B-441F-B07E-44F97F083C39}"/>
          </ac:spMkLst>
        </pc:spChg>
        <pc:spChg chg="add">
          <ac:chgData name="Felicity Page" userId="f5bf5ff9cac893f2" providerId="LiveId" clId="{EE4DA721-78D0-477D-BA27-99CF4FC99005}" dt="2021-10-28T15:22:45.219" v="209" actId="26606"/>
          <ac:spMkLst>
            <pc:docMk/>
            <pc:sldMk cId="2567772594" sldId="463"/>
            <ac:spMk id="2053" creationId="{29FDB030-9B49-4CED-8CCD-4D99382388AC}"/>
          </ac:spMkLst>
        </pc:spChg>
        <pc:spChg chg="add del">
          <ac:chgData name="Felicity Page" userId="f5bf5ff9cac893f2" providerId="LiveId" clId="{EE4DA721-78D0-477D-BA27-99CF4FC99005}" dt="2021-10-28T15:22:43.534" v="208" actId="700"/>
          <ac:spMkLst>
            <pc:docMk/>
            <pc:sldMk cId="2567772594" sldId="463"/>
            <ac:spMk id="2054" creationId="{3418812A-2A44-44AC-A7AE-049D627C0918}"/>
          </ac:spMkLst>
        </pc:spChg>
        <pc:spChg chg="add">
          <ac:chgData name="Felicity Page" userId="f5bf5ff9cac893f2" providerId="LiveId" clId="{EE4DA721-78D0-477D-BA27-99CF4FC99005}" dt="2021-10-28T15:22:45.219" v="209" actId="26606"/>
          <ac:spMkLst>
            <pc:docMk/>
            <pc:sldMk cId="2567772594" sldId="463"/>
            <ac:spMk id="2055" creationId="{3783CA14-24A1-485C-8B30-D6A5D87987AD}"/>
          </ac:spMkLst>
        </pc:spChg>
        <pc:picChg chg="add mod">
          <ac:chgData name="Felicity Page" userId="f5bf5ff9cac893f2" providerId="LiveId" clId="{EE4DA721-78D0-477D-BA27-99CF4FC99005}" dt="2021-10-28T15:22:45.219" v="209" actId="26606"/>
          <ac:picMkLst>
            <pc:docMk/>
            <pc:sldMk cId="2567772594" sldId="463"/>
            <ac:picMk id="2050" creationId="{D875C164-38BD-49D0-9572-FC1305E70006}"/>
          </ac:picMkLst>
        </pc:picChg>
      </pc:sldChg>
      <pc:sldChg chg="addSp delSp modSp new del mod">
        <pc:chgData name="Felicity Page" userId="f5bf5ff9cac893f2" providerId="LiveId" clId="{EE4DA721-78D0-477D-BA27-99CF4FC99005}" dt="2021-10-28T15:16:44.880" v="185" actId="47"/>
        <pc:sldMkLst>
          <pc:docMk/>
          <pc:sldMk cId="4072552463" sldId="463"/>
        </pc:sldMkLst>
        <pc:spChg chg="mod">
          <ac:chgData name="Felicity Page" userId="f5bf5ff9cac893f2" providerId="LiveId" clId="{EE4DA721-78D0-477D-BA27-99CF4FC99005}" dt="2021-10-28T15:12:41.210" v="181" actId="20577"/>
          <ac:spMkLst>
            <pc:docMk/>
            <pc:sldMk cId="4072552463" sldId="463"/>
            <ac:spMk id="2" creationId="{298B5FBC-EE52-4479-8865-004AC95685F1}"/>
          </ac:spMkLst>
        </pc:spChg>
        <pc:spChg chg="del">
          <ac:chgData name="Felicity Page" userId="f5bf5ff9cac893f2" providerId="LiveId" clId="{EE4DA721-78D0-477D-BA27-99CF4FC99005}" dt="2021-10-28T15:16:13.267" v="182"/>
          <ac:spMkLst>
            <pc:docMk/>
            <pc:sldMk cId="4072552463" sldId="463"/>
            <ac:spMk id="3" creationId="{4F2B1F76-64C7-4ED5-AD9C-8A31D1C261A3}"/>
          </ac:spMkLst>
        </pc:spChg>
        <pc:picChg chg="add mod">
          <ac:chgData name="Felicity Page" userId="f5bf5ff9cac893f2" providerId="LiveId" clId="{EE4DA721-78D0-477D-BA27-99CF4FC99005}" dt="2021-10-28T15:16:21.144" v="184" actId="14100"/>
          <ac:picMkLst>
            <pc:docMk/>
            <pc:sldMk cId="4072552463" sldId="463"/>
            <ac:picMk id="1026" creationId="{FE87A548-2173-464B-AF4A-1ABA9B848697}"/>
          </ac:picMkLst>
        </pc:picChg>
      </pc:sldChg>
    </pc:docChg>
  </pc:docChgLst>
</pc:chgInfo>
</file>

<file path=ppt/diagrams/_rels/data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image" Target="../media/image38.png"/></Relationships>
</file>

<file path=ppt/diagrams/_rels/data4.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image" Target="../media/image39.png"/></Relationships>
</file>

<file path=ppt/diagrams/_rels/drawing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image" Target="../media/image38.png"/></Relationships>
</file>

<file path=ppt/diagrams/_rels/drawing4.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image" Target="../media/image39.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925D05-FC0F-4FD8-9CF2-B317D1EA812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D1D6717-8889-4CEF-8ADA-40A9E1875A3C}">
      <dgm:prSet/>
      <dgm:spPr/>
      <dgm:t>
        <a:bodyPr/>
        <a:lstStyle/>
        <a:p>
          <a:r>
            <a:rPr lang="en-US" b="0" i="0"/>
            <a:t>Hyperglycemia is a defining characteristic of diabetes—when the blood glucose level is too high because the body isn't properly using or doesn't make the hormone insulin.</a:t>
          </a:r>
          <a:endParaRPr lang="en-US"/>
        </a:p>
      </dgm:t>
    </dgm:pt>
    <dgm:pt modelId="{F9990BAF-BF9B-4FC6-BB26-E877AF80B851}" type="parTrans" cxnId="{5E39C413-852F-4382-A727-93321975A9A2}">
      <dgm:prSet/>
      <dgm:spPr/>
      <dgm:t>
        <a:bodyPr/>
        <a:lstStyle/>
        <a:p>
          <a:endParaRPr lang="en-US"/>
        </a:p>
      </dgm:t>
    </dgm:pt>
    <dgm:pt modelId="{05D7DD47-2BB0-4E68-9D5F-D01BCB286BB1}" type="sibTrans" cxnId="{5E39C413-852F-4382-A727-93321975A9A2}">
      <dgm:prSet/>
      <dgm:spPr/>
      <dgm:t>
        <a:bodyPr/>
        <a:lstStyle/>
        <a:p>
          <a:endParaRPr lang="en-US"/>
        </a:p>
      </dgm:t>
    </dgm:pt>
    <dgm:pt modelId="{69F6C82B-308E-4237-8710-1C54AD8C4A8C}">
      <dgm:prSet/>
      <dgm:spPr/>
      <dgm:t>
        <a:bodyPr/>
        <a:lstStyle/>
        <a:p>
          <a:r>
            <a:rPr lang="en-US" b="0" i="0"/>
            <a:t>If the blood glucose concentration rises too high then </a:t>
          </a:r>
          <a:r>
            <a:rPr lang="en-US" b="1" i="0"/>
            <a:t>cells can lose water</a:t>
          </a:r>
          <a:r>
            <a:rPr lang="en-US" b="0" i="0"/>
            <a:t>. This may interfere with cellular activities.</a:t>
          </a:r>
          <a:endParaRPr lang="en-US"/>
        </a:p>
      </dgm:t>
    </dgm:pt>
    <dgm:pt modelId="{8D19862E-E889-4BE0-886D-27940E0003E7}" type="parTrans" cxnId="{D0C13EC6-2598-4CCC-BD7E-15C1F6C37F14}">
      <dgm:prSet/>
      <dgm:spPr/>
      <dgm:t>
        <a:bodyPr/>
        <a:lstStyle/>
        <a:p>
          <a:endParaRPr lang="en-US"/>
        </a:p>
      </dgm:t>
    </dgm:pt>
    <dgm:pt modelId="{65F3F825-6420-45A6-844E-503FFBD3BABC}" type="sibTrans" cxnId="{D0C13EC6-2598-4CCC-BD7E-15C1F6C37F14}">
      <dgm:prSet/>
      <dgm:spPr/>
      <dgm:t>
        <a:bodyPr/>
        <a:lstStyle/>
        <a:p>
          <a:endParaRPr lang="en-US"/>
        </a:p>
      </dgm:t>
    </dgm:pt>
    <dgm:pt modelId="{E858E607-23C2-40C8-BD86-EA7C97A554E7}">
      <dgm:prSet/>
      <dgm:spPr/>
      <dgm:t>
        <a:bodyPr/>
        <a:lstStyle/>
        <a:p>
          <a:r>
            <a:rPr lang="en-US"/>
            <a:t>Hyperglycemia</a:t>
          </a:r>
          <a:r>
            <a:rPr lang="en-US" i="0"/>
            <a:t>, can happen when blood glucose (sugar) levels are too high – usually above 7mmol/l before a meal and above 8.5mmol/l two hours after a meal.</a:t>
          </a:r>
          <a:endParaRPr lang="en-US"/>
        </a:p>
      </dgm:t>
    </dgm:pt>
    <dgm:pt modelId="{A0995271-6EC0-4651-B52E-B93984276FCC}" type="parTrans" cxnId="{050F932F-26C0-4259-ACC0-C77FB7EDDC61}">
      <dgm:prSet/>
      <dgm:spPr/>
      <dgm:t>
        <a:bodyPr/>
        <a:lstStyle/>
        <a:p>
          <a:endParaRPr lang="en-US"/>
        </a:p>
      </dgm:t>
    </dgm:pt>
    <dgm:pt modelId="{03A33208-ACA3-4FA8-9792-68462D533EBD}" type="sibTrans" cxnId="{050F932F-26C0-4259-ACC0-C77FB7EDDC61}">
      <dgm:prSet/>
      <dgm:spPr/>
      <dgm:t>
        <a:bodyPr/>
        <a:lstStyle/>
        <a:p>
          <a:endParaRPr lang="en-US"/>
        </a:p>
      </dgm:t>
    </dgm:pt>
    <dgm:pt modelId="{4653F456-CEA1-4086-BFC8-440F313C0B2B}" type="pres">
      <dgm:prSet presAssocID="{43925D05-FC0F-4FD8-9CF2-B317D1EA812B}" presName="linear" presStyleCnt="0">
        <dgm:presLayoutVars>
          <dgm:animLvl val="lvl"/>
          <dgm:resizeHandles val="exact"/>
        </dgm:presLayoutVars>
      </dgm:prSet>
      <dgm:spPr/>
    </dgm:pt>
    <dgm:pt modelId="{ACB81DCB-77EB-4600-A045-E6BB8A883BA2}" type="pres">
      <dgm:prSet presAssocID="{2D1D6717-8889-4CEF-8ADA-40A9E1875A3C}" presName="parentText" presStyleLbl="node1" presStyleIdx="0" presStyleCnt="3">
        <dgm:presLayoutVars>
          <dgm:chMax val="0"/>
          <dgm:bulletEnabled val="1"/>
        </dgm:presLayoutVars>
      </dgm:prSet>
      <dgm:spPr/>
    </dgm:pt>
    <dgm:pt modelId="{D5FA5C3B-CD86-4AC7-B284-AE7FE13B94D5}" type="pres">
      <dgm:prSet presAssocID="{05D7DD47-2BB0-4E68-9D5F-D01BCB286BB1}" presName="spacer" presStyleCnt="0"/>
      <dgm:spPr/>
    </dgm:pt>
    <dgm:pt modelId="{429E6A61-0D4D-4A84-ABBE-8CF1F747724D}" type="pres">
      <dgm:prSet presAssocID="{69F6C82B-308E-4237-8710-1C54AD8C4A8C}" presName="parentText" presStyleLbl="node1" presStyleIdx="1" presStyleCnt="3">
        <dgm:presLayoutVars>
          <dgm:chMax val="0"/>
          <dgm:bulletEnabled val="1"/>
        </dgm:presLayoutVars>
      </dgm:prSet>
      <dgm:spPr/>
    </dgm:pt>
    <dgm:pt modelId="{124AC368-CBF8-4425-B02C-28569A2221D5}" type="pres">
      <dgm:prSet presAssocID="{65F3F825-6420-45A6-844E-503FFBD3BABC}" presName="spacer" presStyleCnt="0"/>
      <dgm:spPr/>
    </dgm:pt>
    <dgm:pt modelId="{A2E85C06-8B53-4168-A0E9-A3F268CD82DF}" type="pres">
      <dgm:prSet presAssocID="{E858E607-23C2-40C8-BD86-EA7C97A554E7}" presName="parentText" presStyleLbl="node1" presStyleIdx="2" presStyleCnt="3">
        <dgm:presLayoutVars>
          <dgm:chMax val="0"/>
          <dgm:bulletEnabled val="1"/>
        </dgm:presLayoutVars>
      </dgm:prSet>
      <dgm:spPr/>
    </dgm:pt>
  </dgm:ptLst>
  <dgm:cxnLst>
    <dgm:cxn modelId="{5E39C413-852F-4382-A727-93321975A9A2}" srcId="{43925D05-FC0F-4FD8-9CF2-B317D1EA812B}" destId="{2D1D6717-8889-4CEF-8ADA-40A9E1875A3C}" srcOrd="0" destOrd="0" parTransId="{F9990BAF-BF9B-4FC6-BB26-E877AF80B851}" sibTransId="{05D7DD47-2BB0-4E68-9D5F-D01BCB286BB1}"/>
    <dgm:cxn modelId="{01A43518-C5FC-4F46-96DE-9D3198478EC1}" type="presOf" srcId="{43925D05-FC0F-4FD8-9CF2-B317D1EA812B}" destId="{4653F456-CEA1-4086-BFC8-440F313C0B2B}" srcOrd="0" destOrd="0" presId="urn:microsoft.com/office/officeart/2005/8/layout/vList2"/>
    <dgm:cxn modelId="{050F932F-26C0-4259-ACC0-C77FB7EDDC61}" srcId="{43925D05-FC0F-4FD8-9CF2-B317D1EA812B}" destId="{E858E607-23C2-40C8-BD86-EA7C97A554E7}" srcOrd="2" destOrd="0" parTransId="{A0995271-6EC0-4651-B52E-B93984276FCC}" sibTransId="{03A33208-ACA3-4FA8-9792-68462D533EBD}"/>
    <dgm:cxn modelId="{55F5BD4C-83DE-4C10-A82F-DF75B5EF1E32}" type="presOf" srcId="{E858E607-23C2-40C8-BD86-EA7C97A554E7}" destId="{A2E85C06-8B53-4168-A0E9-A3F268CD82DF}" srcOrd="0" destOrd="0" presId="urn:microsoft.com/office/officeart/2005/8/layout/vList2"/>
    <dgm:cxn modelId="{E4E0F777-D171-4EDA-889C-4EECF997C0B5}" type="presOf" srcId="{2D1D6717-8889-4CEF-8ADA-40A9E1875A3C}" destId="{ACB81DCB-77EB-4600-A045-E6BB8A883BA2}" srcOrd="0" destOrd="0" presId="urn:microsoft.com/office/officeart/2005/8/layout/vList2"/>
    <dgm:cxn modelId="{D0C13EC6-2598-4CCC-BD7E-15C1F6C37F14}" srcId="{43925D05-FC0F-4FD8-9CF2-B317D1EA812B}" destId="{69F6C82B-308E-4237-8710-1C54AD8C4A8C}" srcOrd="1" destOrd="0" parTransId="{8D19862E-E889-4BE0-886D-27940E0003E7}" sibTransId="{65F3F825-6420-45A6-844E-503FFBD3BABC}"/>
    <dgm:cxn modelId="{F9B56EF9-4467-4B3D-B5DD-DD8E48746E15}" type="presOf" srcId="{69F6C82B-308E-4237-8710-1C54AD8C4A8C}" destId="{429E6A61-0D4D-4A84-ABBE-8CF1F747724D}" srcOrd="0" destOrd="0" presId="urn:microsoft.com/office/officeart/2005/8/layout/vList2"/>
    <dgm:cxn modelId="{EEC889B7-4140-4FE2-B043-408F3D7F4373}" type="presParOf" srcId="{4653F456-CEA1-4086-BFC8-440F313C0B2B}" destId="{ACB81DCB-77EB-4600-A045-E6BB8A883BA2}" srcOrd="0" destOrd="0" presId="urn:microsoft.com/office/officeart/2005/8/layout/vList2"/>
    <dgm:cxn modelId="{AC14DD1B-B7AE-4203-B97A-06AE11F40C00}" type="presParOf" srcId="{4653F456-CEA1-4086-BFC8-440F313C0B2B}" destId="{D5FA5C3B-CD86-4AC7-B284-AE7FE13B94D5}" srcOrd="1" destOrd="0" presId="urn:microsoft.com/office/officeart/2005/8/layout/vList2"/>
    <dgm:cxn modelId="{51473058-9955-4C05-8896-E4D785337639}" type="presParOf" srcId="{4653F456-CEA1-4086-BFC8-440F313C0B2B}" destId="{429E6A61-0D4D-4A84-ABBE-8CF1F747724D}" srcOrd="2" destOrd="0" presId="urn:microsoft.com/office/officeart/2005/8/layout/vList2"/>
    <dgm:cxn modelId="{9B70B294-88E4-4FF4-8FB2-D5FA5303F56A}" type="presParOf" srcId="{4653F456-CEA1-4086-BFC8-440F313C0B2B}" destId="{124AC368-CBF8-4425-B02C-28569A2221D5}" srcOrd="3" destOrd="0" presId="urn:microsoft.com/office/officeart/2005/8/layout/vList2"/>
    <dgm:cxn modelId="{64E6D08E-17BF-4BA8-8BBB-1842C918BF92}" type="presParOf" srcId="{4653F456-CEA1-4086-BFC8-440F313C0B2B}" destId="{A2E85C06-8B53-4168-A0E9-A3F268CD82D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11A70E-0349-4954-8C81-ACCBBBF569CA}"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40DBCE8A-9B49-4DF2-9367-4473501DBB9A}">
      <dgm:prSet/>
      <dgm:spPr/>
      <dgm:t>
        <a:bodyPr/>
        <a:lstStyle/>
        <a:p>
          <a:r>
            <a:rPr lang="en-GB"/>
            <a:t>These are cells in the hypothalamus which monitor the water potential of the blood.</a:t>
          </a:r>
          <a:endParaRPr lang="en-US"/>
        </a:p>
      </dgm:t>
    </dgm:pt>
    <dgm:pt modelId="{EDDC28AE-BADF-4BA9-8245-CE753C3D9648}" type="parTrans" cxnId="{1FA7ECD7-F423-4B73-AE0B-23788B1404B9}">
      <dgm:prSet/>
      <dgm:spPr/>
      <dgm:t>
        <a:bodyPr/>
        <a:lstStyle/>
        <a:p>
          <a:endParaRPr lang="en-US"/>
        </a:p>
      </dgm:t>
    </dgm:pt>
    <dgm:pt modelId="{201B9C54-CD6F-4898-BB2A-251A7FB42439}" type="sibTrans" cxnId="{1FA7ECD7-F423-4B73-AE0B-23788B1404B9}">
      <dgm:prSet/>
      <dgm:spPr/>
      <dgm:t>
        <a:bodyPr/>
        <a:lstStyle/>
        <a:p>
          <a:endParaRPr lang="en-US"/>
        </a:p>
      </dgm:t>
    </dgm:pt>
    <dgm:pt modelId="{1A0601BD-6663-444E-9AFE-9069F64DA855}">
      <dgm:prSet/>
      <dgm:spPr/>
      <dgm:t>
        <a:bodyPr/>
        <a:lstStyle/>
        <a:p>
          <a:r>
            <a:rPr lang="en-GB"/>
            <a:t>We are still not certain how they work.</a:t>
          </a:r>
          <a:endParaRPr lang="en-US"/>
        </a:p>
      </dgm:t>
    </dgm:pt>
    <dgm:pt modelId="{1C13F9EF-9691-480C-A665-AD3C4A3A4412}" type="parTrans" cxnId="{D3C638D5-92D0-4A93-9067-DBF8CAA57669}">
      <dgm:prSet/>
      <dgm:spPr/>
      <dgm:t>
        <a:bodyPr/>
        <a:lstStyle/>
        <a:p>
          <a:endParaRPr lang="en-US"/>
        </a:p>
      </dgm:t>
    </dgm:pt>
    <dgm:pt modelId="{C76A8E0E-5B6C-4EA7-91EA-DF1C1A5B18B6}" type="sibTrans" cxnId="{D3C638D5-92D0-4A93-9067-DBF8CAA57669}">
      <dgm:prSet/>
      <dgm:spPr/>
      <dgm:t>
        <a:bodyPr/>
        <a:lstStyle/>
        <a:p>
          <a:endParaRPr lang="en-US"/>
        </a:p>
      </dgm:t>
    </dgm:pt>
    <dgm:pt modelId="{F62ACA7C-178D-413E-9FA8-7B0472FC3656}">
      <dgm:prSet/>
      <dgm:spPr/>
      <dgm:t>
        <a:bodyPr/>
        <a:lstStyle/>
        <a:p>
          <a:r>
            <a:rPr lang="en-GB"/>
            <a:t>We think that when the water potential of the blood is low the cells loose water to the blood by osmosis, this causes the cells to shrink and this stimulates a response.</a:t>
          </a:r>
          <a:endParaRPr lang="en-US"/>
        </a:p>
      </dgm:t>
    </dgm:pt>
    <dgm:pt modelId="{A8FB53C0-1B37-4C74-A618-A0F5D20F14F3}" type="parTrans" cxnId="{418AD6AD-789D-4BF7-90EA-81C157F723DE}">
      <dgm:prSet/>
      <dgm:spPr/>
      <dgm:t>
        <a:bodyPr/>
        <a:lstStyle/>
        <a:p>
          <a:endParaRPr lang="en-US"/>
        </a:p>
      </dgm:t>
    </dgm:pt>
    <dgm:pt modelId="{F0B8EE48-4899-4E3A-9D03-325291B748DA}" type="sibTrans" cxnId="{418AD6AD-789D-4BF7-90EA-81C157F723DE}">
      <dgm:prSet/>
      <dgm:spPr/>
      <dgm:t>
        <a:bodyPr/>
        <a:lstStyle/>
        <a:p>
          <a:endParaRPr lang="en-US"/>
        </a:p>
      </dgm:t>
    </dgm:pt>
    <dgm:pt modelId="{52DED4E0-733E-4806-AE3F-EC0F4CCFAB99}" type="pres">
      <dgm:prSet presAssocID="{BF11A70E-0349-4954-8C81-ACCBBBF569CA}" presName="Name0" presStyleCnt="0">
        <dgm:presLayoutVars>
          <dgm:dir/>
          <dgm:animLvl val="lvl"/>
          <dgm:resizeHandles val="exact"/>
        </dgm:presLayoutVars>
      </dgm:prSet>
      <dgm:spPr/>
    </dgm:pt>
    <dgm:pt modelId="{197EE543-15C2-41FB-89B9-5B90876B4D2B}" type="pres">
      <dgm:prSet presAssocID="{F62ACA7C-178D-413E-9FA8-7B0472FC3656}" presName="boxAndChildren" presStyleCnt="0"/>
      <dgm:spPr/>
    </dgm:pt>
    <dgm:pt modelId="{0BFDA9D1-329D-43E1-85E2-595262DF1E42}" type="pres">
      <dgm:prSet presAssocID="{F62ACA7C-178D-413E-9FA8-7B0472FC3656}" presName="parentTextBox" presStyleLbl="node1" presStyleIdx="0" presStyleCnt="3"/>
      <dgm:spPr/>
    </dgm:pt>
    <dgm:pt modelId="{93C81D6D-AC23-43E2-9E05-430C627B7B30}" type="pres">
      <dgm:prSet presAssocID="{C76A8E0E-5B6C-4EA7-91EA-DF1C1A5B18B6}" presName="sp" presStyleCnt="0"/>
      <dgm:spPr/>
    </dgm:pt>
    <dgm:pt modelId="{7603ACB9-631F-4333-B0F4-ED0E2ACC03C3}" type="pres">
      <dgm:prSet presAssocID="{1A0601BD-6663-444E-9AFE-9069F64DA855}" presName="arrowAndChildren" presStyleCnt="0"/>
      <dgm:spPr/>
    </dgm:pt>
    <dgm:pt modelId="{46149875-E5A4-4CC5-AE5A-0EA0C37975F0}" type="pres">
      <dgm:prSet presAssocID="{1A0601BD-6663-444E-9AFE-9069F64DA855}" presName="parentTextArrow" presStyleLbl="node1" presStyleIdx="1" presStyleCnt="3"/>
      <dgm:spPr/>
    </dgm:pt>
    <dgm:pt modelId="{B0FB7F53-624A-46A4-9047-22ED75826F7A}" type="pres">
      <dgm:prSet presAssocID="{201B9C54-CD6F-4898-BB2A-251A7FB42439}" presName="sp" presStyleCnt="0"/>
      <dgm:spPr/>
    </dgm:pt>
    <dgm:pt modelId="{E6046AE0-564D-4698-BD8A-162ADAA0E3EF}" type="pres">
      <dgm:prSet presAssocID="{40DBCE8A-9B49-4DF2-9367-4473501DBB9A}" presName="arrowAndChildren" presStyleCnt="0"/>
      <dgm:spPr/>
    </dgm:pt>
    <dgm:pt modelId="{5DB0B25D-E577-4562-B963-E2F9C05430AE}" type="pres">
      <dgm:prSet presAssocID="{40DBCE8A-9B49-4DF2-9367-4473501DBB9A}" presName="parentTextArrow" presStyleLbl="node1" presStyleIdx="2" presStyleCnt="3"/>
      <dgm:spPr/>
    </dgm:pt>
  </dgm:ptLst>
  <dgm:cxnLst>
    <dgm:cxn modelId="{67903B04-14FA-4210-82C5-C9E0C6FE30E2}" type="presOf" srcId="{BF11A70E-0349-4954-8C81-ACCBBBF569CA}" destId="{52DED4E0-733E-4806-AE3F-EC0F4CCFAB99}" srcOrd="0" destOrd="0" presId="urn:microsoft.com/office/officeart/2005/8/layout/process4"/>
    <dgm:cxn modelId="{18360A36-85B9-4D40-8FB1-05D546B7FC46}" type="presOf" srcId="{F62ACA7C-178D-413E-9FA8-7B0472FC3656}" destId="{0BFDA9D1-329D-43E1-85E2-595262DF1E42}" srcOrd="0" destOrd="0" presId="urn:microsoft.com/office/officeart/2005/8/layout/process4"/>
    <dgm:cxn modelId="{04C39A73-DA9C-4248-835D-C40AD015974F}" type="presOf" srcId="{40DBCE8A-9B49-4DF2-9367-4473501DBB9A}" destId="{5DB0B25D-E577-4562-B963-E2F9C05430AE}" srcOrd="0" destOrd="0" presId="urn:microsoft.com/office/officeart/2005/8/layout/process4"/>
    <dgm:cxn modelId="{8CD99D9E-BAA4-4FBF-AB84-74A1E9AD5077}" type="presOf" srcId="{1A0601BD-6663-444E-9AFE-9069F64DA855}" destId="{46149875-E5A4-4CC5-AE5A-0EA0C37975F0}" srcOrd="0" destOrd="0" presId="urn:microsoft.com/office/officeart/2005/8/layout/process4"/>
    <dgm:cxn modelId="{418AD6AD-789D-4BF7-90EA-81C157F723DE}" srcId="{BF11A70E-0349-4954-8C81-ACCBBBF569CA}" destId="{F62ACA7C-178D-413E-9FA8-7B0472FC3656}" srcOrd="2" destOrd="0" parTransId="{A8FB53C0-1B37-4C74-A618-A0F5D20F14F3}" sibTransId="{F0B8EE48-4899-4E3A-9D03-325291B748DA}"/>
    <dgm:cxn modelId="{D3C638D5-92D0-4A93-9067-DBF8CAA57669}" srcId="{BF11A70E-0349-4954-8C81-ACCBBBF569CA}" destId="{1A0601BD-6663-444E-9AFE-9069F64DA855}" srcOrd="1" destOrd="0" parTransId="{1C13F9EF-9691-480C-A665-AD3C4A3A4412}" sibTransId="{C76A8E0E-5B6C-4EA7-91EA-DF1C1A5B18B6}"/>
    <dgm:cxn modelId="{1FA7ECD7-F423-4B73-AE0B-23788B1404B9}" srcId="{BF11A70E-0349-4954-8C81-ACCBBBF569CA}" destId="{40DBCE8A-9B49-4DF2-9367-4473501DBB9A}" srcOrd="0" destOrd="0" parTransId="{EDDC28AE-BADF-4BA9-8245-CE753C3D9648}" sibTransId="{201B9C54-CD6F-4898-BB2A-251A7FB42439}"/>
    <dgm:cxn modelId="{6E9067C1-8E78-4C9B-8B67-787D7DEF5EE1}" type="presParOf" srcId="{52DED4E0-733E-4806-AE3F-EC0F4CCFAB99}" destId="{197EE543-15C2-41FB-89B9-5B90876B4D2B}" srcOrd="0" destOrd="0" presId="urn:microsoft.com/office/officeart/2005/8/layout/process4"/>
    <dgm:cxn modelId="{C07A40F7-09A0-482C-BCAA-0069344D5ADB}" type="presParOf" srcId="{197EE543-15C2-41FB-89B9-5B90876B4D2B}" destId="{0BFDA9D1-329D-43E1-85E2-595262DF1E42}" srcOrd="0" destOrd="0" presId="urn:microsoft.com/office/officeart/2005/8/layout/process4"/>
    <dgm:cxn modelId="{AEF57AE7-B818-4CF6-9383-52E51E7686BD}" type="presParOf" srcId="{52DED4E0-733E-4806-AE3F-EC0F4CCFAB99}" destId="{93C81D6D-AC23-43E2-9E05-430C627B7B30}" srcOrd="1" destOrd="0" presId="urn:microsoft.com/office/officeart/2005/8/layout/process4"/>
    <dgm:cxn modelId="{AC458647-D052-4A84-A8C9-935D0B81453A}" type="presParOf" srcId="{52DED4E0-733E-4806-AE3F-EC0F4CCFAB99}" destId="{7603ACB9-631F-4333-B0F4-ED0E2ACC03C3}" srcOrd="2" destOrd="0" presId="urn:microsoft.com/office/officeart/2005/8/layout/process4"/>
    <dgm:cxn modelId="{01765B42-B980-4304-B426-A94D3AF72EF2}" type="presParOf" srcId="{7603ACB9-631F-4333-B0F4-ED0E2ACC03C3}" destId="{46149875-E5A4-4CC5-AE5A-0EA0C37975F0}" srcOrd="0" destOrd="0" presId="urn:microsoft.com/office/officeart/2005/8/layout/process4"/>
    <dgm:cxn modelId="{162E523E-4CCA-4250-A31F-FF97463202E3}" type="presParOf" srcId="{52DED4E0-733E-4806-AE3F-EC0F4CCFAB99}" destId="{B0FB7F53-624A-46A4-9047-22ED75826F7A}" srcOrd="3" destOrd="0" presId="urn:microsoft.com/office/officeart/2005/8/layout/process4"/>
    <dgm:cxn modelId="{7A2F1DB0-6954-420F-A790-42F9A5253A37}" type="presParOf" srcId="{52DED4E0-733E-4806-AE3F-EC0F4CCFAB99}" destId="{E6046AE0-564D-4698-BD8A-162ADAA0E3EF}" srcOrd="4" destOrd="0" presId="urn:microsoft.com/office/officeart/2005/8/layout/process4"/>
    <dgm:cxn modelId="{ACA27ECD-8FCE-491A-BF3E-286D95D98B8D}" type="presParOf" srcId="{E6046AE0-564D-4698-BD8A-162ADAA0E3EF}" destId="{5DB0B25D-E577-4562-B963-E2F9C05430A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118F485-5F11-4BFB-9C5D-B27B7D6BBB7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808BFCB-97CB-4422-93CF-E057073E50EF}">
      <dgm:prSet/>
      <dgm:spPr/>
      <dgm:t>
        <a:bodyPr/>
        <a:lstStyle/>
        <a:p>
          <a:pPr>
            <a:lnSpc>
              <a:spcPct val="100000"/>
            </a:lnSpc>
          </a:pPr>
          <a:r>
            <a:rPr lang="en-US" b="1" i="1"/>
            <a:t>Main Function</a:t>
          </a:r>
          <a:r>
            <a:rPr lang="en-US" b="1"/>
            <a:t>: </a:t>
          </a:r>
          <a:endParaRPr lang="en-US"/>
        </a:p>
      </dgm:t>
    </dgm:pt>
    <dgm:pt modelId="{30853C7A-869B-44FE-8961-4533AA8320F1}" type="parTrans" cxnId="{8F08A6A2-BA9D-42A4-A922-8B24E6B631DC}">
      <dgm:prSet/>
      <dgm:spPr/>
      <dgm:t>
        <a:bodyPr/>
        <a:lstStyle/>
        <a:p>
          <a:endParaRPr lang="en-US"/>
        </a:p>
      </dgm:t>
    </dgm:pt>
    <dgm:pt modelId="{9A48AC9B-45A9-4A4D-9743-C880E6AEF12D}" type="sibTrans" cxnId="{8F08A6A2-BA9D-42A4-A922-8B24E6B631DC}">
      <dgm:prSet/>
      <dgm:spPr/>
      <dgm:t>
        <a:bodyPr/>
        <a:lstStyle/>
        <a:p>
          <a:endParaRPr lang="en-US"/>
        </a:p>
      </dgm:t>
    </dgm:pt>
    <dgm:pt modelId="{7E01ACE0-706E-49A9-9578-487CEECBEEE3}">
      <dgm:prSet/>
      <dgm:spPr/>
      <dgm:t>
        <a:bodyPr/>
        <a:lstStyle/>
        <a:p>
          <a:pPr>
            <a:lnSpc>
              <a:spcPct val="100000"/>
            </a:lnSpc>
          </a:pPr>
          <a:r>
            <a:rPr lang="en-US"/>
            <a:t>This communication system controls and coordinates functions throughout the body and responds to internal and external stimuli.</a:t>
          </a:r>
        </a:p>
      </dgm:t>
    </dgm:pt>
    <dgm:pt modelId="{F6E2B33B-B698-4D06-8A78-58A7D49C1D02}" type="parTrans" cxnId="{ACB3957B-7A8A-48BF-BCC7-EE80F06CED16}">
      <dgm:prSet/>
      <dgm:spPr/>
      <dgm:t>
        <a:bodyPr/>
        <a:lstStyle/>
        <a:p>
          <a:endParaRPr lang="en-US"/>
        </a:p>
      </dgm:t>
    </dgm:pt>
    <dgm:pt modelId="{4484D423-0BBA-4D95-9876-7CA53BE485A8}" type="sibTrans" cxnId="{ACB3957B-7A8A-48BF-BCC7-EE80F06CED16}">
      <dgm:prSet/>
      <dgm:spPr/>
      <dgm:t>
        <a:bodyPr/>
        <a:lstStyle/>
        <a:p>
          <a:endParaRPr lang="en-US"/>
        </a:p>
      </dgm:t>
    </dgm:pt>
    <dgm:pt modelId="{CCF20A37-8C80-46F4-979E-690197B0EEBD}" type="pres">
      <dgm:prSet presAssocID="{4118F485-5F11-4BFB-9C5D-B27B7D6BBB70}" presName="root" presStyleCnt="0">
        <dgm:presLayoutVars>
          <dgm:dir/>
          <dgm:resizeHandles val="exact"/>
        </dgm:presLayoutVars>
      </dgm:prSet>
      <dgm:spPr/>
    </dgm:pt>
    <dgm:pt modelId="{E92929AD-718E-47BE-9F6E-30EE7F7DBF29}" type="pres">
      <dgm:prSet presAssocID="{8808BFCB-97CB-4422-93CF-E057073E50EF}" presName="compNode" presStyleCnt="0"/>
      <dgm:spPr/>
    </dgm:pt>
    <dgm:pt modelId="{35A8FF4B-6A35-4165-8DE2-6DD8CB4D4113}" type="pres">
      <dgm:prSet presAssocID="{8808BFCB-97CB-4422-93CF-E057073E50EF}" presName="bgRect" presStyleLbl="bgShp" presStyleIdx="0" presStyleCnt="2"/>
      <dgm:spPr/>
    </dgm:pt>
    <dgm:pt modelId="{3CBB82FB-2E52-405E-9ABB-7FA16B19DFEC}" type="pres">
      <dgm:prSet presAssocID="{8808BFCB-97CB-4422-93CF-E057073E50E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Gears"/>
        </a:ext>
      </dgm:extLst>
    </dgm:pt>
    <dgm:pt modelId="{3E0B79CA-5D0D-401D-B427-C2780484202B}" type="pres">
      <dgm:prSet presAssocID="{8808BFCB-97CB-4422-93CF-E057073E50EF}" presName="spaceRect" presStyleCnt="0"/>
      <dgm:spPr/>
    </dgm:pt>
    <dgm:pt modelId="{2708A263-0DAC-4D46-9E16-5CE6FF219560}" type="pres">
      <dgm:prSet presAssocID="{8808BFCB-97CB-4422-93CF-E057073E50EF}" presName="parTx" presStyleLbl="revTx" presStyleIdx="0" presStyleCnt="2">
        <dgm:presLayoutVars>
          <dgm:chMax val="0"/>
          <dgm:chPref val="0"/>
        </dgm:presLayoutVars>
      </dgm:prSet>
      <dgm:spPr/>
    </dgm:pt>
    <dgm:pt modelId="{BC3530B0-80BC-4F4D-BAC8-85ED6A645C55}" type="pres">
      <dgm:prSet presAssocID="{9A48AC9B-45A9-4A4D-9743-C880E6AEF12D}" presName="sibTrans" presStyleCnt="0"/>
      <dgm:spPr/>
    </dgm:pt>
    <dgm:pt modelId="{1F45A0CB-2CD2-4AA7-AAF8-AEDF3859EB6E}" type="pres">
      <dgm:prSet presAssocID="{7E01ACE0-706E-49A9-9578-487CEECBEEE3}" presName="compNode" presStyleCnt="0"/>
      <dgm:spPr/>
    </dgm:pt>
    <dgm:pt modelId="{AC01A6C3-6C95-4B98-8FD6-75F545332CB6}" type="pres">
      <dgm:prSet presAssocID="{7E01ACE0-706E-49A9-9578-487CEECBEEE3}" presName="bgRect" presStyleLbl="bgShp" presStyleIdx="1" presStyleCnt="2"/>
      <dgm:spPr/>
    </dgm:pt>
    <dgm:pt modelId="{3A357843-3B15-40FF-9394-EF92C97F5146}" type="pres">
      <dgm:prSet presAssocID="{7E01ACE0-706E-49A9-9578-487CEECBEEE3}" presName="iconRect" presStyleLbl="node1" presStyleIdx="1" presStyleCnt="2"/>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rain"/>
        </a:ext>
      </dgm:extLst>
    </dgm:pt>
    <dgm:pt modelId="{AD27B034-E346-4359-9C70-FB80589E9C05}" type="pres">
      <dgm:prSet presAssocID="{7E01ACE0-706E-49A9-9578-487CEECBEEE3}" presName="spaceRect" presStyleCnt="0"/>
      <dgm:spPr/>
    </dgm:pt>
    <dgm:pt modelId="{A9B74A9F-4446-4C6D-BA4E-709A1F091E73}" type="pres">
      <dgm:prSet presAssocID="{7E01ACE0-706E-49A9-9578-487CEECBEEE3}" presName="parTx" presStyleLbl="revTx" presStyleIdx="1" presStyleCnt="2">
        <dgm:presLayoutVars>
          <dgm:chMax val="0"/>
          <dgm:chPref val="0"/>
        </dgm:presLayoutVars>
      </dgm:prSet>
      <dgm:spPr/>
    </dgm:pt>
  </dgm:ptLst>
  <dgm:cxnLst>
    <dgm:cxn modelId="{25081011-3E95-4703-8898-B140E0DC5A41}" type="presOf" srcId="{4118F485-5F11-4BFB-9C5D-B27B7D6BBB70}" destId="{CCF20A37-8C80-46F4-979E-690197B0EEBD}" srcOrd="0" destOrd="0" presId="urn:microsoft.com/office/officeart/2018/2/layout/IconVerticalSolidList"/>
    <dgm:cxn modelId="{2BAC6D4D-E537-4F55-9ABD-41377F0F68EC}" type="presOf" srcId="{7E01ACE0-706E-49A9-9578-487CEECBEEE3}" destId="{A9B74A9F-4446-4C6D-BA4E-709A1F091E73}" srcOrd="0" destOrd="0" presId="urn:microsoft.com/office/officeart/2018/2/layout/IconVerticalSolidList"/>
    <dgm:cxn modelId="{ACB3957B-7A8A-48BF-BCC7-EE80F06CED16}" srcId="{4118F485-5F11-4BFB-9C5D-B27B7D6BBB70}" destId="{7E01ACE0-706E-49A9-9578-487CEECBEEE3}" srcOrd="1" destOrd="0" parTransId="{F6E2B33B-B698-4D06-8A78-58A7D49C1D02}" sibTransId="{4484D423-0BBA-4D95-9876-7CA53BE485A8}"/>
    <dgm:cxn modelId="{8F08A6A2-BA9D-42A4-A922-8B24E6B631DC}" srcId="{4118F485-5F11-4BFB-9C5D-B27B7D6BBB70}" destId="{8808BFCB-97CB-4422-93CF-E057073E50EF}" srcOrd="0" destOrd="0" parTransId="{30853C7A-869B-44FE-8961-4533AA8320F1}" sibTransId="{9A48AC9B-45A9-4A4D-9743-C880E6AEF12D}"/>
    <dgm:cxn modelId="{3CA65CDB-7820-4522-8F0A-1F6105E76E80}" type="presOf" srcId="{8808BFCB-97CB-4422-93CF-E057073E50EF}" destId="{2708A263-0DAC-4D46-9E16-5CE6FF219560}" srcOrd="0" destOrd="0" presId="urn:microsoft.com/office/officeart/2018/2/layout/IconVerticalSolidList"/>
    <dgm:cxn modelId="{03DDC0CF-85FE-48D0-A8BE-DBF63A281335}" type="presParOf" srcId="{CCF20A37-8C80-46F4-979E-690197B0EEBD}" destId="{E92929AD-718E-47BE-9F6E-30EE7F7DBF29}" srcOrd="0" destOrd="0" presId="urn:microsoft.com/office/officeart/2018/2/layout/IconVerticalSolidList"/>
    <dgm:cxn modelId="{906A7188-2102-406B-B833-17A85948B62F}" type="presParOf" srcId="{E92929AD-718E-47BE-9F6E-30EE7F7DBF29}" destId="{35A8FF4B-6A35-4165-8DE2-6DD8CB4D4113}" srcOrd="0" destOrd="0" presId="urn:microsoft.com/office/officeart/2018/2/layout/IconVerticalSolidList"/>
    <dgm:cxn modelId="{E60A7A6F-92C7-48E5-8282-C7A428194123}" type="presParOf" srcId="{E92929AD-718E-47BE-9F6E-30EE7F7DBF29}" destId="{3CBB82FB-2E52-405E-9ABB-7FA16B19DFEC}" srcOrd="1" destOrd="0" presId="urn:microsoft.com/office/officeart/2018/2/layout/IconVerticalSolidList"/>
    <dgm:cxn modelId="{0D9678F4-5BD3-42F1-8CA0-AF89B37C0A02}" type="presParOf" srcId="{E92929AD-718E-47BE-9F6E-30EE7F7DBF29}" destId="{3E0B79CA-5D0D-401D-B427-C2780484202B}" srcOrd="2" destOrd="0" presId="urn:microsoft.com/office/officeart/2018/2/layout/IconVerticalSolidList"/>
    <dgm:cxn modelId="{AE8DF3C3-F729-42CC-A8B9-0374A9E11514}" type="presParOf" srcId="{E92929AD-718E-47BE-9F6E-30EE7F7DBF29}" destId="{2708A263-0DAC-4D46-9E16-5CE6FF219560}" srcOrd="3" destOrd="0" presId="urn:microsoft.com/office/officeart/2018/2/layout/IconVerticalSolidList"/>
    <dgm:cxn modelId="{055ABDF2-3F2B-48E8-ADC6-742E8452E252}" type="presParOf" srcId="{CCF20A37-8C80-46F4-979E-690197B0EEBD}" destId="{BC3530B0-80BC-4F4D-BAC8-85ED6A645C55}" srcOrd="1" destOrd="0" presId="urn:microsoft.com/office/officeart/2018/2/layout/IconVerticalSolidList"/>
    <dgm:cxn modelId="{83EE1FF2-6AE0-45B2-80F0-A2E5EF84B001}" type="presParOf" srcId="{CCF20A37-8C80-46F4-979E-690197B0EEBD}" destId="{1F45A0CB-2CD2-4AA7-AAF8-AEDF3859EB6E}" srcOrd="2" destOrd="0" presId="urn:microsoft.com/office/officeart/2018/2/layout/IconVerticalSolidList"/>
    <dgm:cxn modelId="{79F381B1-CA7A-43F3-A88E-74489F7A1711}" type="presParOf" srcId="{1F45A0CB-2CD2-4AA7-AAF8-AEDF3859EB6E}" destId="{AC01A6C3-6C95-4B98-8FD6-75F545332CB6}" srcOrd="0" destOrd="0" presId="urn:microsoft.com/office/officeart/2018/2/layout/IconVerticalSolidList"/>
    <dgm:cxn modelId="{1E6480FF-69C2-42EB-B371-4C881C260852}" type="presParOf" srcId="{1F45A0CB-2CD2-4AA7-AAF8-AEDF3859EB6E}" destId="{3A357843-3B15-40FF-9394-EF92C97F5146}" srcOrd="1" destOrd="0" presId="urn:microsoft.com/office/officeart/2018/2/layout/IconVerticalSolidList"/>
    <dgm:cxn modelId="{09E2E9C5-6B6C-4A40-A651-38C654F2777C}" type="presParOf" srcId="{1F45A0CB-2CD2-4AA7-AAF8-AEDF3859EB6E}" destId="{AD27B034-E346-4359-9C70-FB80589E9C05}" srcOrd="2" destOrd="0" presId="urn:microsoft.com/office/officeart/2018/2/layout/IconVerticalSolidList"/>
    <dgm:cxn modelId="{40388E19-82A8-43AF-AEA0-17A35E175BE4}" type="presParOf" srcId="{1F45A0CB-2CD2-4AA7-AAF8-AEDF3859EB6E}" destId="{A9B74A9F-4446-4C6D-BA4E-709A1F091E7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6FFAB26-5CEE-477F-BCF9-C3FA21AF67C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371D009-D55F-46C9-98F0-B3A974055ECF}">
      <dgm:prSet/>
      <dgm:spPr/>
      <dgm:t>
        <a:bodyPr/>
        <a:lstStyle/>
        <a:p>
          <a:pPr>
            <a:lnSpc>
              <a:spcPct val="100000"/>
            </a:lnSpc>
          </a:pPr>
          <a:r>
            <a:rPr lang="en-US" b="1"/>
            <a:t>A reflex is an involuntary response that is processed in the </a:t>
          </a:r>
          <a:r>
            <a:rPr lang="en-US" b="1" u="sng"/>
            <a:t>spinal cord</a:t>
          </a:r>
          <a:r>
            <a:rPr lang="en-US" b="1"/>
            <a:t> not the brain.</a:t>
          </a:r>
          <a:endParaRPr lang="en-US"/>
        </a:p>
      </dgm:t>
    </dgm:pt>
    <dgm:pt modelId="{CDFEC368-B54B-4B5D-A8FE-C67B9FDF96B7}" type="parTrans" cxnId="{B1A18814-F460-4D2E-AE72-E6D60F30DC81}">
      <dgm:prSet/>
      <dgm:spPr/>
      <dgm:t>
        <a:bodyPr/>
        <a:lstStyle/>
        <a:p>
          <a:endParaRPr lang="en-US"/>
        </a:p>
      </dgm:t>
    </dgm:pt>
    <dgm:pt modelId="{E44965C0-AFA5-455D-B7FB-2DEBE2A21764}" type="sibTrans" cxnId="{B1A18814-F460-4D2E-AE72-E6D60F30DC81}">
      <dgm:prSet/>
      <dgm:spPr/>
      <dgm:t>
        <a:bodyPr/>
        <a:lstStyle/>
        <a:p>
          <a:endParaRPr lang="en-US"/>
        </a:p>
      </dgm:t>
    </dgm:pt>
    <dgm:pt modelId="{EE41D56B-060B-4871-91FC-2DD06E9D1567}">
      <dgm:prSet/>
      <dgm:spPr/>
      <dgm:t>
        <a:bodyPr/>
        <a:lstStyle/>
        <a:p>
          <a:pPr>
            <a:lnSpc>
              <a:spcPct val="100000"/>
            </a:lnSpc>
          </a:pPr>
          <a:r>
            <a:rPr lang="en-US" b="1"/>
            <a:t>Reflexes protect the body before the brain knows what is going on.</a:t>
          </a:r>
          <a:endParaRPr lang="en-US"/>
        </a:p>
      </dgm:t>
    </dgm:pt>
    <dgm:pt modelId="{ECBE5886-6D32-4211-989A-62B351204EC2}" type="parTrans" cxnId="{C7F92216-0CBD-4029-8485-7766AB8466DD}">
      <dgm:prSet/>
      <dgm:spPr/>
      <dgm:t>
        <a:bodyPr/>
        <a:lstStyle/>
        <a:p>
          <a:endParaRPr lang="en-US"/>
        </a:p>
      </dgm:t>
    </dgm:pt>
    <dgm:pt modelId="{4065C325-873D-44F8-A0A3-D7E0450CCD08}" type="sibTrans" cxnId="{C7F92216-0CBD-4029-8485-7766AB8466DD}">
      <dgm:prSet/>
      <dgm:spPr/>
      <dgm:t>
        <a:bodyPr/>
        <a:lstStyle/>
        <a:p>
          <a:endParaRPr lang="en-US"/>
        </a:p>
      </dgm:t>
    </dgm:pt>
    <dgm:pt modelId="{3857780C-00CD-4B20-BA8F-C99312F85B42}" type="pres">
      <dgm:prSet presAssocID="{86FFAB26-5CEE-477F-BCF9-C3FA21AF67C5}" presName="root" presStyleCnt="0">
        <dgm:presLayoutVars>
          <dgm:dir/>
          <dgm:resizeHandles val="exact"/>
        </dgm:presLayoutVars>
      </dgm:prSet>
      <dgm:spPr/>
    </dgm:pt>
    <dgm:pt modelId="{30423314-5D61-410E-8EAC-B74AD0E06098}" type="pres">
      <dgm:prSet presAssocID="{B371D009-D55F-46C9-98F0-B3A974055ECF}" presName="compNode" presStyleCnt="0"/>
      <dgm:spPr/>
    </dgm:pt>
    <dgm:pt modelId="{1AF6DECF-2B01-40B9-8E3C-4D4431DCAC54}" type="pres">
      <dgm:prSet presAssocID="{B371D009-D55F-46C9-98F0-B3A974055ECF}" presName="bgRect" presStyleLbl="bgShp" presStyleIdx="0" presStyleCnt="2"/>
      <dgm:spPr/>
    </dgm:pt>
    <dgm:pt modelId="{56210080-2C10-42F9-9376-7E0A0828AAE5}" type="pres">
      <dgm:prSet presAssocID="{B371D009-D55F-46C9-98F0-B3A974055EC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rain"/>
        </a:ext>
      </dgm:extLst>
    </dgm:pt>
    <dgm:pt modelId="{BEFF7621-D0D1-48E3-B10D-C9F160197C27}" type="pres">
      <dgm:prSet presAssocID="{B371D009-D55F-46C9-98F0-B3A974055ECF}" presName="spaceRect" presStyleCnt="0"/>
      <dgm:spPr/>
    </dgm:pt>
    <dgm:pt modelId="{E4C67626-1262-492C-B068-4D33F8B01815}" type="pres">
      <dgm:prSet presAssocID="{B371D009-D55F-46C9-98F0-B3A974055ECF}" presName="parTx" presStyleLbl="revTx" presStyleIdx="0" presStyleCnt="2">
        <dgm:presLayoutVars>
          <dgm:chMax val="0"/>
          <dgm:chPref val="0"/>
        </dgm:presLayoutVars>
      </dgm:prSet>
      <dgm:spPr/>
    </dgm:pt>
    <dgm:pt modelId="{F3910B19-5318-4DDB-A2F8-86D79640BFEB}" type="pres">
      <dgm:prSet presAssocID="{E44965C0-AFA5-455D-B7FB-2DEBE2A21764}" presName="sibTrans" presStyleCnt="0"/>
      <dgm:spPr/>
    </dgm:pt>
    <dgm:pt modelId="{9D8627A1-0F8F-4ED6-B8CB-7360D2BDEA54}" type="pres">
      <dgm:prSet presAssocID="{EE41D56B-060B-4871-91FC-2DD06E9D1567}" presName="compNode" presStyleCnt="0"/>
      <dgm:spPr/>
    </dgm:pt>
    <dgm:pt modelId="{B5013692-ABD8-4985-84C7-202349C3B98A}" type="pres">
      <dgm:prSet presAssocID="{EE41D56B-060B-4871-91FC-2DD06E9D1567}" presName="bgRect" presStyleLbl="bgShp" presStyleIdx="1" presStyleCnt="2"/>
      <dgm:spPr/>
    </dgm:pt>
    <dgm:pt modelId="{D63BE0B5-1314-4B5B-A791-D4DC4A93577F}" type="pres">
      <dgm:prSet presAssocID="{EE41D56B-060B-4871-91FC-2DD06E9D1567}" presName="iconRect" presStyleLbl="node1" presStyleIdx="1" presStyleCnt="2"/>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rain in head"/>
        </a:ext>
      </dgm:extLst>
    </dgm:pt>
    <dgm:pt modelId="{89722688-82FD-4FCB-B48D-86FB8152A6B8}" type="pres">
      <dgm:prSet presAssocID="{EE41D56B-060B-4871-91FC-2DD06E9D1567}" presName="spaceRect" presStyleCnt="0"/>
      <dgm:spPr/>
    </dgm:pt>
    <dgm:pt modelId="{53C35CD7-61E1-4EF4-B1AF-5C6625F8DA9E}" type="pres">
      <dgm:prSet presAssocID="{EE41D56B-060B-4871-91FC-2DD06E9D1567}" presName="parTx" presStyleLbl="revTx" presStyleIdx="1" presStyleCnt="2">
        <dgm:presLayoutVars>
          <dgm:chMax val="0"/>
          <dgm:chPref val="0"/>
        </dgm:presLayoutVars>
      </dgm:prSet>
      <dgm:spPr/>
    </dgm:pt>
  </dgm:ptLst>
  <dgm:cxnLst>
    <dgm:cxn modelId="{B1A18814-F460-4D2E-AE72-E6D60F30DC81}" srcId="{86FFAB26-5CEE-477F-BCF9-C3FA21AF67C5}" destId="{B371D009-D55F-46C9-98F0-B3A974055ECF}" srcOrd="0" destOrd="0" parTransId="{CDFEC368-B54B-4B5D-A8FE-C67B9FDF96B7}" sibTransId="{E44965C0-AFA5-455D-B7FB-2DEBE2A21764}"/>
    <dgm:cxn modelId="{C7F92216-0CBD-4029-8485-7766AB8466DD}" srcId="{86FFAB26-5CEE-477F-BCF9-C3FA21AF67C5}" destId="{EE41D56B-060B-4871-91FC-2DD06E9D1567}" srcOrd="1" destOrd="0" parTransId="{ECBE5886-6D32-4211-989A-62B351204EC2}" sibTransId="{4065C325-873D-44F8-A0A3-D7E0450CCD08}"/>
    <dgm:cxn modelId="{8E8BCF2E-BD26-4133-9D12-132133387AB4}" type="presOf" srcId="{B371D009-D55F-46C9-98F0-B3A974055ECF}" destId="{E4C67626-1262-492C-B068-4D33F8B01815}" srcOrd="0" destOrd="0" presId="urn:microsoft.com/office/officeart/2018/2/layout/IconVerticalSolidList"/>
    <dgm:cxn modelId="{5654C051-7D51-455B-94AF-AE096F19A53C}" type="presOf" srcId="{EE41D56B-060B-4871-91FC-2DD06E9D1567}" destId="{53C35CD7-61E1-4EF4-B1AF-5C6625F8DA9E}" srcOrd="0" destOrd="0" presId="urn:microsoft.com/office/officeart/2018/2/layout/IconVerticalSolidList"/>
    <dgm:cxn modelId="{EF85BAF0-53AA-4573-A903-BABE187EA4F6}" type="presOf" srcId="{86FFAB26-5CEE-477F-BCF9-C3FA21AF67C5}" destId="{3857780C-00CD-4B20-BA8F-C99312F85B42}" srcOrd="0" destOrd="0" presId="urn:microsoft.com/office/officeart/2018/2/layout/IconVerticalSolidList"/>
    <dgm:cxn modelId="{31224486-07C2-4F5D-9EB5-8DA0439E3E3E}" type="presParOf" srcId="{3857780C-00CD-4B20-BA8F-C99312F85B42}" destId="{30423314-5D61-410E-8EAC-B74AD0E06098}" srcOrd="0" destOrd="0" presId="urn:microsoft.com/office/officeart/2018/2/layout/IconVerticalSolidList"/>
    <dgm:cxn modelId="{0C119740-AEFE-4CB5-AAAA-6998E200AA81}" type="presParOf" srcId="{30423314-5D61-410E-8EAC-B74AD0E06098}" destId="{1AF6DECF-2B01-40B9-8E3C-4D4431DCAC54}" srcOrd="0" destOrd="0" presId="urn:microsoft.com/office/officeart/2018/2/layout/IconVerticalSolidList"/>
    <dgm:cxn modelId="{FABFE7F3-14FA-498D-AE09-4814EECE2753}" type="presParOf" srcId="{30423314-5D61-410E-8EAC-B74AD0E06098}" destId="{56210080-2C10-42F9-9376-7E0A0828AAE5}" srcOrd="1" destOrd="0" presId="urn:microsoft.com/office/officeart/2018/2/layout/IconVerticalSolidList"/>
    <dgm:cxn modelId="{BE133E6B-A864-42B5-8FFE-08FDFB10D25D}" type="presParOf" srcId="{30423314-5D61-410E-8EAC-B74AD0E06098}" destId="{BEFF7621-D0D1-48E3-B10D-C9F160197C27}" srcOrd="2" destOrd="0" presId="urn:microsoft.com/office/officeart/2018/2/layout/IconVerticalSolidList"/>
    <dgm:cxn modelId="{D2F758B0-2390-4B2A-B5C4-22EDCFB3C1F8}" type="presParOf" srcId="{30423314-5D61-410E-8EAC-B74AD0E06098}" destId="{E4C67626-1262-492C-B068-4D33F8B01815}" srcOrd="3" destOrd="0" presId="urn:microsoft.com/office/officeart/2018/2/layout/IconVerticalSolidList"/>
    <dgm:cxn modelId="{47EEE641-E990-4498-924A-34707AF169F9}" type="presParOf" srcId="{3857780C-00CD-4B20-BA8F-C99312F85B42}" destId="{F3910B19-5318-4DDB-A2F8-86D79640BFEB}" srcOrd="1" destOrd="0" presId="urn:microsoft.com/office/officeart/2018/2/layout/IconVerticalSolidList"/>
    <dgm:cxn modelId="{41B8FEB2-7D93-41CA-8D6E-91AC79BD9982}" type="presParOf" srcId="{3857780C-00CD-4B20-BA8F-C99312F85B42}" destId="{9D8627A1-0F8F-4ED6-B8CB-7360D2BDEA54}" srcOrd="2" destOrd="0" presId="urn:microsoft.com/office/officeart/2018/2/layout/IconVerticalSolidList"/>
    <dgm:cxn modelId="{CDEDCCF4-61E2-445B-9765-0A3F2E7669C5}" type="presParOf" srcId="{9D8627A1-0F8F-4ED6-B8CB-7360D2BDEA54}" destId="{B5013692-ABD8-4985-84C7-202349C3B98A}" srcOrd="0" destOrd="0" presId="urn:microsoft.com/office/officeart/2018/2/layout/IconVerticalSolidList"/>
    <dgm:cxn modelId="{1BC01A4B-4055-4F6E-8234-316A725DEF39}" type="presParOf" srcId="{9D8627A1-0F8F-4ED6-B8CB-7360D2BDEA54}" destId="{D63BE0B5-1314-4B5B-A791-D4DC4A93577F}" srcOrd="1" destOrd="0" presId="urn:microsoft.com/office/officeart/2018/2/layout/IconVerticalSolidList"/>
    <dgm:cxn modelId="{AE32B390-C07D-4088-9ED8-C2BADD061BA3}" type="presParOf" srcId="{9D8627A1-0F8F-4ED6-B8CB-7360D2BDEA54}" destId="{89722688-82FD-4FCB-B48D-86FB8152A6B8}" srcOrd="2" destOrd="0" presId="urn:microsoft.com/office/officeart/2018/2/layout/IconVerticalSolidList"/>
    <dgm:cxn modelId="{978C25F6-FAA0-4BA0-B902-816E2A151FEB}" type="presParOf" srcId="{9D8627A1-0F8F-4ED6-B8CB-7360D2BDEA54}" destId="{53C35CD7-61E1-4EF4-B1AF-5C6625F8DA9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225313C-1123-4605-A28B-A97FA3B155CE}"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051587D1-931B-4EA9-BAC0-96AE34B55B0D}">
      <dgm:prSet/>
      <dgm:spPr/>
      <dgm:t>
        <a:bodyPr/>
        <a:lstStyle/>
        <a:p>
          <a:r>
            <a:rPr lang="en-GB"/>
            <a:t>Action potentials arrive at the motor end plate</a:t>
          </a:r>
          <a:endParaRPr lang="en-US"/>
        </a:p>
      </dgm:t>
    </dgm:pt>
    <dgm:pt modelId="{7F7D5048-48BC-4047-9A51-1B458D0ACFC2}" type="parTrans" cxnId="{9EE1C512-98D2-4F83-AF7E-488859902279}">
      <dgm:prSet/>
      <dgm:spPr/>
      <dgm:t>
        <a:bodyPr/>
        <a:lstStyle/>
        <a:p>
          <a:endParaRPr lang="en-US"/>
        </a:p>
      </dgm:t>
    </dgm:pt>
    <dgm:pt modelId="{1C734CE5-2031-4DBC-B378-16C83723D7FB}" type="sibTrans" cxnId="{9EE1C512-98D2-4F83-AF7E-488859902279}">
      <dgm:prSet/>
      <dgm:spPr/>
      <dgm:t>
        <a:bodyPr/>
        <a:lstStyle/>
        <a:p>
          <a:endParaRPr lang="en-US"/>
        </a:p>
      </dgm:t>
    </dgm:pt>
    <dgm:pt modelId="{00BF37C4-D980-4CBF-B22B-19BA70A2AEEF}">
      <dgm:prSet/>
      <dgm:spPr/>
      <dgm:t>
        <a:bodyPr/>
        <a:lstStyle/>
        <a:p>
          <a:r>
            <a:rPr lang="en-GB"/>
            <a:t>Release acetyl choline</a:t>
          </a:r>
          <a:endParaRPr lang="en-US"/>
        </a:p>
      </dgm:t>
    </dgm:pt>
    <dgm:pt modelId="{1432C24D-C9F5-42A1-91AA-936C652985D2}" type="parTrans" cxnId="{68E917AB-07DF-48F2-BA8A-1A85117BF746}">
      <dgm:prSet/>
      <dgm:spPr/>
      <dgm:t>
        <a:bodyPr/>
        <a:lstStyle/>
        <a:p>
          <a:endParaRPr lang="en-US"/>
        </a:p>
      </dgm:t>
    </dgm:pt>
    <dgm:pt modelId="{641CDAEE-823B-42E8-904B-BC009E5B41F1}" type="sibTrans" cxnId="{68E917AB-07DF-48F2-BA8A-1A85117BF746}">
      <dgm:prSet/>
      <dgm:spPr/>
      <dgm:t>
        <a:bodyPr/>
        <a:lstStyle/>
        <a:p>
          <a:endParaRPr lang="en-US"/>
        </a:p>
      </dgm:t>
    </dgm:pt>
    <dgm:pt modelId="{A1F23FC3-B56E-4206-BD97-95986255C212}">
      <dgm:prSet/>
      <dgm:spPr/>
      <dgm:t>
        <a:bodyPr/>
        <a:lstStyle/>
        <a:p>
          <a:r>
            <a:rPr lang="en-GB"/>
            <a:t>Acetyl choline binds to gated receptors</a:t>
          </a:r>
          <a:endParaRPr lang="en-US"/>
        </a:p>
      </dgm:t>
    </dgm:pt>
    <dgm:pt modelId="{DAC19F7F-06C5-495D-AA32-104C0984725E}" type="parTrans" cxnId="{CB2BBCD7-D29F-4739-88C3-E1ACCDAF0792}">
      <dgm:prSet/>
      <dgm:spPr/>
      <dgm:t>
        <a:bodyPr/>
        <a:lstStyle/>
        <a:p>
          <a:endParaRPr lang="en-US"/>
        </a:p>
      </dgm:t>
    </dgm:pt>
    <dgm:pt modelId="{73565A81-58FA-490D-98D3-D675A27363E2}" type="sibTrans" cxnId="{CB2BBCD7-D29F-4739-88C3-E1ACCDAF0792}">
      <dgm:prSet/>
      <dgm:spPr/>
      <dgm:t>
        <a:bodyPr/>
        <a:lstStyle/>
        <a:p>
          <a:endParaRPr lang="en-US"/>
        </a:p>
      </dgm:t>
    </dgm:pt>
    <dgm:pt modelId="{A1DB770E-FC6E-4D10-9677-4C2BD76D4A4D}">
      <dgm:prSet/>
      <dgm:spPr/>
      <dgm:t>
        <a:bodyPr/>
        <a:lstStyle/>
        <a:p>
          <a:r>
            <a:rPr lang="en-GB"/>
            <a:t>Causes depolarisation of the sarcoplasmic reticulum</a:t>
          </a:r>
          <a:endParaRPr lang="en-US"/>
        </a:p>
      </dgm:t>
    </dgm:pt>
    <dgm:pt modelId="{65E74820-D37E-4758-9960-D2C6A11E8A2A}" type="parTrans" cxnId="{3C9A7F2F-EBA8-4A94-B95B-CD061BBAA470}">
      <dgm:prSet/>
      <dgm:spPr/>
      <dgm:t>
        <a:bodyPr/>
        <a:lstStyle/>
        <a:p>
          <a:endParaRPr lang="en-US"/>
        </a:p>
      </dgm:t>
    </dgm:pt>
    <dgm:pt modelId="{07C85C10-2D7D-4646-82FD-017447A1DCCF}" type="sibTrans" cxnId="{3C9A7F2F-EBA8-4A94-B95B-CD061BBAA470}">
      <dgm:prSet/>
      <dgm:spPr/>
      <dgm:t>
        <a:bodyPr/>
        <a:lstStyle/>
        <a:p>
          <a:endParaRPr lang="en-US"/>
        </a:p>
      </dgm:t>
    </dgm:pt>
    <dgm:pt modelId="{E4310586-9AD0-482C-931D-D09742C417A2}">
      <dgm:prSet/>
      <dgm:spPr/>
      <dgm:t>
        <a:bodyPr/>
        <a:lstStyle/>
        <a:p>
          <a:r>
            <a:rPr lang="en-GB"/>
            <a:t>Calcium is released from vesicles</a:t>
          </a:r>
          <a:endParaRPr lang="en-US"/>
        </a:p>
      </dgm:t>
    </dgm:pt>
    <dgm:pt modelId="{9452365D-6C2F-46B0-A45A-A2CF13C3D999}" type="parTrans" cxnId="{E61551A9-6FFC-4FD9-9ADD-D19FE0D16067}">
      <dgm:prSet/>
      <dgm:spPr/>
      <dgm:t>
        <a:bodyPr/>
        <a:lstStyle/>
        <a:p>
          <a:endParaRPr lang="en-US"/>
        </a:p>
      </dgm:t>
    </dgm:pt>
    <dgm:pt modelId="{D891ED83-AD04-457A-967B-59694E3B8C00}" type="sibTrans" cxnId="{E61551A9-6FFC-4FD9-9ADD-D19FE0D16067}">
      <dgm:prSet/>
      <dgm:spPr/>
      <dgm:t>
        <a:bodyPr/>
        <a:lstStyle/>
        <a:p>
          <a:endParaRPr lang="en-US"/>
        </a:p>
      </dgm:t>
    </dgm:pt>
    <dgm:pt modelId="{C04FE97B-2E20-436F-9EC5-3FAD89B54D7B}">
      <dgm:prSet/>
      <dgm:spPr/>
      <dgm:t>
        <a:bodyPr/>
        <a:lstStyle/>
        <a:p>
          <a:r>
            <a:rPr lang="en-GB"/>
            <a:t>Calcium binds to troponin</a:t>
          </a:r>
          <a:endParaRPr lang="en-US"/>
        </a:p>
      </dgm:t>
    </dgm:pt>
    <dgm:pt modelId="{05A956E0-447A-4F13-A148-CA0912526771}" type="parTrans" cxnId="{7309C3B3-2D8C-4EA5-B9C0-252E5122922D}">
      <dgm:prSet/>
      <dgm:spPr/>
      <dgm:t>
        <a:bodyPr/>
        <a:lstStyle/>
        <a:p>
          <a:endParaRPr lang="en-US"/>
        </a:p>
      </dgm:t>
    </dgm:pt>
    <dgm:pt modelId="{B59E4220-A0FD-4676-8436-D522C19DF97F}" type="sibTrans" cxnId="{7309C3B3-2D8C-4EA5-B9C0-252E5122922D}">
      <dgm:prSet/>
      <dgm:spPr/>
      <dgm:t>
        <a:bodyPr/>
        <a:lstStyle/>
        <a:p>
          <a:endParaRPr lang="en-US"/>
        </a:p>
      </dgm:t>
    </dgm:pt>
    <dgm:pt modelId="{BDC04E26-EE96-43A0-B252-50D74BDD7FA1}">
      <dgm:prSet/>
      <dgm:spPr/>
      <dgm:t>
        <a:bodyPr/>
        <a:lstStyle/>
        <a:p>
          <a:r>
            <a:rPr lang="en-GB"/>
            <a:t>Causing tropomyosin to change shape</a:t>
          </a:r>
          <a:endParaRPr lang="en-US"/>
        </a:p>
      </dgm:t>
    </dgm:pt>
    <dgm:pt modelId="{8B41A721-6E8B-4D5C-A552-B8EFA17E14D9}" type="parTrans" cxnId="{5603AE72-FA1A-4EBA-8F57-A61EC02597E8}">
      <dgm:prSet/>
      <dgm:spPr/>
      <dgm:t>
        <a:bodyPr/>
        <a:lstStyle/>
        <a:p>
          <a:endParaRPr lang="en-US"/>
        </a:p>
      </dgm:t>
    </dgm:pt>
    <dgm:pt modelId="{3672D128-BB74-4236-A4AA-1E656B77F0EB}" type="sibTrans" cxnId="{5603AE72-FA1A-4EBA-8F57-A61EC02597E8}">
      <dgm:prSet/>
      <dgm:spPr/>
      <dgm:t>
        <a:bodyPr/>
        <a:lstStyle/>
        <a:p>
          <a:endParaRPr lang="en-US"/>
        </a:p>
      </dgm:t>
    </dgm:pt>
    <dgm:pt modelId="{3EC5A851-B08E-4F4F-A30F-2B0F1E270A16}">
      <dgm:prSet/>
      <dgm:spPr/>
      <dgm:t>
        <a:bodyPr/>
        <a:lstStyle/>
        <a:p>
          <a:r>
            <a:rPr lang="en-GB"/>
            <a:t>Tropomyosin moves away from actin binding site</a:t>
          </a:r>
          <a:endParaRPr lang="en-US"/>
        </a:p>
      </dgm:t>
    </dgm:pt>
    <dgm:pt modelId="{2E254212-B408-459D-AACC-5FE937106516}" type="parTrans" cxnId="{60BE698F-08C1-491B-9CA2-0DE46B49A27A}">
      <dgm:prSet/>
      <dgm:spPr/>
      <dgm:t>
        <a:bodyPr/>
        <a:lstStyle/>
        <a:p>
          <a:endParaRPr lang="en-US"/>
        </a:p>
      </dgm:t>
    </dgm:pt>
    <dgm:pt modelId="{E19A95FC-1885-4613-88AE-F06B3DA5C4CB}" type="sibTrans" cxnId="{60BE698F-08C1-491B-9CA2-0DE46B49A27A}">
      <dgm:prSet/>
      <dgm:spPr/>
      <dgm:t>
        <a:bodyPr/>
        <a:lstStyle/>
        <a:p>
          <a:endParaRPr lang="en-US"/>
        </a:p>
      </dgm:t>
    </dgm:pt>
    <dgm:pt modelId="{421B85E5-95E7-43DC-A34F-65AE23C39723}">
      <dgm:prSet/>
      <dgm:spPr/>
      <dgm:t>
        <a:bodyPr/>
        <a:lstStyle/>
        <a:p>
          <a:r>
            <a:rPr lang="en-GB"/>
            <a:t>Actin now forms cross bridges with myosin</a:t>
          </a:r>
          <a:endParaRPr lang="en-US"/>
        </a:p>
      </dgm:t>
    </dgm:pt>
    <dgm:pt modelId="{2F76EE4A-655E-453C-B382-55F47CBF604D}" type="parTrans" cxnId="{4B5EBED6-A86B-46F7-87B7-7B053653F186}">
      <dgm:prSet/>
      <dgm:spPr/>
      <dgm:t>
        <a:bodyPr/>
        <a:lstStyle/>
        <a:p>
          <a:endParaRPr lang="en-US"/>
        </a:p>
      </dgm:t>
    </dgm:pt>
    <dgm:pt modelId="{07165653-AE9E-4FB1-B1F7-8F4517376886}" type="sibTrans" cxnId="{4B5EBED6-A86B-46F7-87B7-7B053653F186}">
      <dgm:prSet/>
      <dgm:spPr/>
      <dgm:t>
        <a:bodyPr/>
        <a:lstStyle/>
        <a:p>
          <a:endParaRPr lang="en-US"/>
        </a:p>
      </dgm:t>
    </dgm:pt>
    <dgm:pt modelId="{A389D1E4-1D2E-4899-9E3B-5C267BDAF31E}">
      <dgm:prSet/>
      <dgm:spPr/>
      <dgm:t>
        <a:bodyPr/>
        <a:lstStyle/>
        <a:p>
          <a:r>
            <a:rPr lang="en-GB"/>
            <a:t>The myosin head bends backwards pulling the actin filament along</a:t>
          </a:r>
          <a:endParaRPr lang="en-US"/>
        </a:p>
      </dgm:t>
    </dgm:pt>
    <dgm:pt modelId="{87893B59-F543-4A41-AC3B-C409106754A7}" type="parTrans" cxnId="{AEA6C813-A8B0-418C-AC20-0C5B0BE6A563}">
      <dgm:prSet/>
      <dgm:spPr/>
      <dgm:t>
        <a:bodyPr/>
        <a:lstStyle/>
        <a:p>
          <a:endParaRPr lang="en-US"/>
        </a:p>
      </dgm:t>
    </dgm:pt>
    <dgm:pt modelId="{9B3442FD-8124-485F-A228-E6CC0D9DD188}" type="sibTrans" cxnId="{AEA6C813-A8B0-418C-AC20-0C5B0BE6A563}">
      <dgm:prSet/>
      <dgm:spPr/>
      <dgm:t>
        <a:bodyPr/>
        <a:lstStyle/>
        <a:p>
          <a:endParaRPr lang="en-US"/>
        </a:p>
      </dgm:t>
    </dgm:pt>
    <dgm:pt modelId="{DAC9FE1C-38B3-4EAA-ACEA-8695B999C65B}">
      <dgm:prSet/>
      <dgm:spPr/>
      <dgm:t>
        <a:bodyPr/>
        <a:lstStyle/>
        <a:p>
          <a:r>
            <a:rPr lang="en-GB"/>
            <a:t>Energy from ATP is used to break the cross bridge</a:t>
          </a:r>
          <a:endParaRPr lang="en-US"/>
        </a:p>
      </dgm:t>
    </dgm:pt>
    <dgm:pt modelId="{A786FB8D-E4CA-445B-A37E-48ABB463B43A}" type="parTrans" cxnId="{DC9D9C32-620C-4AD1-9570-A7D57972006B}">
      <dgm:prSet/>
      <dgm:spPr/>
      <dgm:t>
        <a:bodyPr/>
        <a:lstStyle/>
        <a:p>
          <a:endParaRPr lang="en-US"/>
        </a:p>
      </dgm:t>
    </dgm:pt>
    <dgm:pt modelId="{55AC25A9-1B50-441A-B0A4-D00A3DB8C01C}" type="sibTrans" cxnId="{DC9D9C32-620C-4AD1-9570-A7D57972006B}">
      <dgm:prSet/>
      <dgm:spPr/>
      <dgm:t>
        <a:bodyPr/>
        <a:lstStyle/>
        <a:p>
          <a:endParaRPr lang="en-US"/>
        </a:p>
      </dgm:t>
    </dgm:pt>
    <dgm:pt modelId="{2732DFD1-4F05-4A3D-B4BD-5ED6D02F33EA}">
      <dgm:prSet/>
      <dgm:spPr/>
      <dgm:t>
        <a:bodyPr/>
        <a:lstStyle/>
        <a:p>
          <a:r>
            <a:rPr lang="en-GB"/>
            <a:t>Using ATPase enzyme in the myosin head</a:t>
          </a:r>
          <a:endParaRPr lang="en-US"/>
        </a:p>
      </dgm:t>
    </dgm:pt>
    <dgm:pt modelId="{CE00168B-FE10-43EC-B697-0D8982D5BFAD}" type="parTrans" cxnId="{188AD0E9-D9F9-4A6B-A01C-38A349782719}">
      <dgm:prSet/>
      <dgm:spPr/>
      <dgm:t>
        <a:bodyPr/>
        <a:lstStyle/>
        <a:p>
          <a:endParaRPr lang="en-US"/>
        </a:p>
      </dgm:t>
    </dgm:pt>
    <dgm:pt modelId="{D16B48D4-21C4-45CD-9DCF-6D1E894EA310}" type="sibTrans" cxnId="{188AD0E9-D9F9-4A6B-A01C-38A349782719}">
      <dgm:prSet/>
      <dgm:spPr/>
      <dgm:t>
        <a:bodyPr/>
        <a:lstStyle/>
        <a:p>
          <a:endParaRPr lang="en-US"/>
        </a:p>
      </dgm:t>
    </dgm:pt>
    <dgm:pt modelId="{899453E5-2D9C-47B6-BD8F-6AC9494103B4}">
      <dgm:prSet/>
      <dgm:spPr/>
      <dgm:t>
        <a:bodyPr/>
        <a:lstStyle/>
        <a:p>
          <a:r>
            <a:rPr lang="en-GB"/>
            <a:t>The myosin head is now reset</a:t>
          </a:r>
          <a:endParaRPr lang="en-US"/>
        </a:p>
      </dgm:t>
    </dgm:pt>
    <dgm:pt modelId="{E4AE2D4C-C485-4B86-9A70-A4AD0B85DC79}" type="parTrans" cxnId="{D7D22623-633C-4B96-BC61-BACFD399B1E9}">
      <dgm:prSet/>
      <dgm:spPr/>
      <dgm:t>
        <a:bodyPr/>
        <a:lstStyle/>
        <a:p>
          <a:endParaRPr lang="en-US"/>
        </a:p>
      </dgm:t>
    </dgm:pt>
    <dgm:pt modelId="{DB0C3E92-E821-4517-AE13-B89B302C7BCF}" type="sibTrans" cxnId="{D7D22623-633C-4B96-BC61-BACFD399B1E9}">
      <dgm:prSet/>
      <dgm:spPr/>
      <dgm:t>
        <a:bodyPr/>
        <a:lstStyle/>
        <a:p>
          <a:endParaRPr lang="en-US"/>
        </a:p>
      </dgm:t>
    </dgm:pt>
    <dgm:pt modelId="{50BB3E65-A9E6-4439-AFDF-C04A76CBD990}" type="pres">
      <dgm:prSet presAssocID="{0225313C-1123-4605-A28B-A97FA3B155CE}" presName="diagram" presStyleCnt="0">
        <dgm:presLayoutVars>
          <dgm:dir/>
          <dgm:resizeHandles val="exact"/>
        </dgm:presLayoutVars>
      </dgm:prSet>
      <dgm:spPr/>
    </dgm:pt>
    <dgm:pt modelId="{E97806EA-DAF8-4A99-AABB-E25E0EDFF246}" type="pres">
      <dgm:prSet presAssocID="{051587D1-931B-4EA9-BAC0-96AE34B55B0D}" presName="node" presStyleLbl="node1" presStyleIdx="0" presStyleCnt="13">
        <dgm:presLayoutVars>
          <dgm:bulletEnabled val="1"/>
        </dgm:presLayoutVars>
      </dgm:prSet>
      <dgm:spPr/>
    </dgm:pt>
    <dgm:pt modelId="{AB561D9E-26EE-4AE7-AA57-224F2F2C7B1F}" type="pres">
      <dgm:prSet presAssocID="{1C734CE5-2031-4DBC-B378-16C83723D7FB}" presName="sibTrans" presStyleCnt="0"/>
      <dgm:spPr/>
    </dgm:pt>
    <dgm:pt modelId="{978063E8-ADD1-4228-B4CB-F55E795F475F}" type="pres">
      <dgm:prSet presAssocID="{00BF37C4-D980-4CBF-B22B-19BA70A2AEEF}" presName="node" presStyleLbl="node1" presStyleIdx="1" presStyleCnt="13">
        <dgm:presLayoutVars>
          <dgm:bulletEnabled val="1"/>
        </dgm:presLayoutVars>
      </dgm:prSet>
      <dgm:spPr/>
    </dgm:pt>
    <dgm:pt modelId="{EC89B54F-5E20-4B82-A2DD-402FCAE6022D}" type="pres">
      <dgm:prSet presAssocID="{641CDAEE-823B-42E8-904B-BC009E5B41F1}" presName="sibTrans" presStyleCnt="0"/>
      <dgm:spPr/>
    </dgm:pt>
    <dgm:pt modelId="{4F79A06C-B0F5-4E0D-86F3-478C25E0BFDE}" type="pres">
      <dgm:prSet presAssocID="{A1F23FC3-B56E-4206-BD97-95986255C212}" presName="node" presStyleLbl="node1" presStyleIdx="2" presStyleCnt="13">
        <dgm:presLayoutVars>
          <dgm:bulletEnabled val="1"/>
        </dgm:presLayoutVars>
      </dgm:prSet>
      <dgm:spPr/>
    </dgm:pt>
    <dgm:pt modelId="{3A95DBB0-54EC-447B-B045-EDAF99EF476D}" type="pres">
      <dgm:prSet presAssocID="{73565A81-58FA-490D-98D3-D675A27363E2}" presName="sibTrans" presStyleCnt="0"/>
      <dgm:spPr/>
    </dgm:pt>
    <dgm:pt modelId="{AC34A3F2-164F-425C-991E-60D5740A3547}" type="pres">
      <dgm:prSet presAssocID="{A1DB770E-FC6E-4D10-9677-4C2BD76D4A4D}" presName="node" presStyleLbl="node1" presStyleIdx="3" presStyleCnt="13">
        <dgm:presLayoutVars>
          <dgm:bulletEnabled val="1"/>
        </dgm:presLayoutVars>
      </dgm:prSet>
      <dgm:spPr/>
    </dgm:pt>
    <dgm:pt modelId="{71696BDD-A3ED-476D-9D39-98BAA483690A}" type="pres">
      <dgm:prSet presAssocID="{07C85C10-2D7D-4646-82FD-017447A1DCCF}" presName="sibTrans" presStyleCnt="0"/>
      <dgm:spPr/>
    </dgm:pt>
    <dgm:pt modelId="{5646331B-E66E-4788-9E01-7DCC76863008}" type="pres">
      <dgm:prSet presAssocID="{E4310586-9AD0-482C-931D-D09742C417A2}" presName="node" presStyleLbl="node1" presStyleIdx="4" presStyleCnt="13">
        <dgm:presLayoutVars>
          <dgm:bulletEnabled val="1"/>
        </dgm:presLayoutVars>
      </dgm:prSet>
      <dgm:spPr/>
    </dgm:pt>
    <dgm:pt modelId="{7BE1DA4A-1CBA-4FA1-B018-0F8B33585D82}" type="pres">
      <dgm:prSet presAssocID="{D891ED83-AD04-457A-967B-59694E3B8C00}" presName="sibTrans" presStyleCnt="0"/>
      <dgm:spPr/>
    </dgm:pt>
    <dgm:pt modelId="{382E7FCE-8845-42BB-A04B-332EAA4EF042}" type="pres">
      <dgm:prSet presAssocID="{C04FE97B-2E20-436F-9EC5-3FAD89B54D7B}" presName="node" presStyleLbl="node1" presStyleIdx="5" presStyleCnt="13">
        <dgm:presLayoutVars>
          <dgm:bulletEnabled val="1"/>
        </dgm:presLayoutVars>
      </dgm:prSet>
      <dgm:spPr/>
    </dgm:pt>
    <dgm:pt modelId="{DC4F1F9D-76A0-4DC7-8E42-D250784DDEEA}" type="pres">
      <dgm:prSet presAssocID="{B59E4220-A0FD-4676-8436-D522C19DF97F}" presName="sibTrans" presStyleCnt="0"/>
      <dgm:spPr/>
    </dgm:pt>
    <dgm:pt modelId="{EFDFDDE7-B0BC-4CA7-85EC-44F3C3A7F0A2}" type="pres">
      <dgm:prSet presAssocID="{BDC04E26-EE96-43A0-B252-50D74BDD7FA1}" presName="node" presStyleLbl="node1" presStyleIdx="6" presStyleCnt="13">
        <dgm:presLayoutVars>
          <dgm:bulletEnabled val="1"/>
        </dgm:presLayoutVars>
      </dgm:prSet>
      <dgm:spPr/>
    </dgm:pt>
    <dgm:pt modelId="{22144E3A-98E9-4CFB-BB0E-075DAC407C71}" type="pres">
      <dgm:prSet presAssocID="{3672D128-BB74-4236-A4AA-1E656B77F0EB}" presName="sibTrans" presStyleCnt="0"/>
      <dgm:spPr/>
    </dgm:pt>
    <dgm:pt modelId="{A45BBC44-3FC8-47E5-8E71-92CD4CB67E42}" type="pres">
      <dgm:prSet presAssocID="{3EC5A851-B08E-4F4F-A30F-2B0F1E270A16}" presName="node" presStyleLbl="node1" presStyleIdx="7" presStyleCnt="13">
        <dgm:presLayoutVars>
          <dgm:bulletEnabled val="1"/>
        </dgm:presLayoutVars>
      </dgm:prSet>
      <dgm:spPr/>
    </dgm:pt>
    <dgm:pt modelId="{1BEEE06A-FADD-4F99-9CE0-0248C0C1FFDC}" type="pres">
      <dgm:prSet presAssocID="{E19A95FC-1885-4613-88AE-F06B3DA5C4CB}" presName="sibTrans" presStyleCnt="0"/>
      <dgm:spPr/>
    </dgm:pt>
    <dgm:pt modelId="{4B596C22-05B5-45E4-80C5-AC298C7CA043}" type="pres">
      <dgm:prSet presAssocID="{421B85E5-95E7-43DC-A34F-65AE23C39723}" presName="node" presStyleLbl="node1" presStyleIdx="8" presStyleCnt="13">
        <dgm:presLayoutVars>
          <dgm:bulletEnabled val="1"/>
        </dgm:presLayoutVars>
      </dgm:prSet>
      <dgm:spPr/>
    </dgm:pt>
    <dgm:pt modelId="{A11B1C20-C340-4D0A-96BA-0F02300A4A1A}" type="pres">
      <dgm:prSet presAssocID="{07165653-AE9E-4FB1-B1F7-8F4517376886}" presName="sibTrans" presStyleCnt="0"/>
      <dgm:spPr/>
    </dgm:pt>
    <dgm:pt modelId="{4EDD6A2E-DD56-4EB3-9074-4736FA303AC4}" type="pres">
      <dgm:prSet presAssocID="{A389D1E4-1D2E-4899-9E3B-5C267BDAF31E}" presName="node" presStyleLbl="node1" presStyleIdx="9" presStyleCnt="13">
        <dgm:presLayoutVars>
          <dgm:bulletEnabled val="1"/>
        </dgm:presLayoutVars>
      </dgm:prSet>
      <dgm:spPr/>
    </dgm:pt>
    <dgm:pt modelId="{21438433-06C7-4DC3-83CF-7603E443CB6F}" type="pres">
      <dgm:prSet presAssocID="{9B3442FD-8124-485F-A228-E6CC0D9DD188}" presName="sibTrans" presStyleCnt="0"/>
      <dgm:spPr/>
    </dgm:pt>
    <dgm:pt modelId="{A47A2040-2C87-472E-B4C8-BE012F2B2CCA}" type="pres">
      <dgm:prSet presAssocID="{DAC9FE1C-38B3-4EAA-ACEA-8695B999C65B}" presName="node" presStyleLbl="node1" presStyleIdx="10" presStyleCnt="13">
        <dgm:presLayoutVars>
          <dgm:bulletEnabled val="1"/>
        </dgm:presLayoutVars>
      </dgm:prSet>
      <dgm:spPr/>
    </dgm:pt>
    <dgm:pt modelId="{97E17880-CDC3-4615-B9B1-9E9868BEBED9}" type="pres">
      <dgm:prSet presAssocID="{55AC25A9-1B50-441A-B0A4-D00A3DB8C01C}" presName="sibTrans" presStyleCnt="0"/>
      <dgm:spPr/>
    </dgm:pt>
    <dgm:pt modelId="{E9946F6C-F5E3-42D6-A759-1F4BF6CF0806}" type="pres">
      <dgm:prSet presAssocID="{2732DFD1-4F05-4A3D-B4BD-5ED6D02F33EA}" presName="node" presStyleLbl="node1" presStyleIdx="11" presStyleCnt="13">
        <dgm:presLayoutVars>
          <dgm:bulletEnabled val="1"/>
        </dgm:presLayoutVars>
      </dgm:prSet>
      <dgm:spPr/>
    </dgm:pt>
    <dgm:pt modelId="{D8E171CB-6AC0-4965-A5F4-6A84ECDE0997}" type="pres">
      <dgm:prSet presAssocID="{D16B48D4-21C4-45CD-9DCF-6D1E894EA310}" presName="sibTrans" presStyleCnt="0"/>
      <dgm:spPr/>
    </dgm:pt>
    <dgm:pt modelId="{5C5F84CD-DE62-4163-B92D-40094BF40C90}" type="pres">
      <dgm:prSet presAssocID="{899453E5-2D9C-47B6-BD8F-6AC9494103B4}" presName="node" presStyleLbl="node1" presStyleIdx="12" presStyleCnt="13">
        <dgm:presLayoutVars>
          <dgm:bulletEnabled val="1"/>
        </dgm:presLayoutVars>
      </dgm:prSet>
      <dgm:spPr/>
    </dgm:pt>
  </dgm:ptLst>
  <dgm:cxnLst>
    <dgm:cxn modelId="{9EE1C512-98D2-4F83-AF7E-488859902279}" srcId="{0225313C-1123-4605-A28B-A97FA3B155CE}" destId="{051587D1-931B-4EA9-BAC0-96AE34B55B0D}" srcOrd="0" destOrd="0" parTransId="{7F7D5048-48BC-4047-9A51-1B458D0ACFC2}" sibTransId="{1C734CE5-2031-4DBC-B378-16C83723D7FB}"/>
    <dgm:cxn modelId="{AEA6C813-A8B0-418C-AC20-0C5B0BE6A563}" srcId="{0225313C-1123-4605-A28B-A97FA3B155CE}" destId="{A389D1E4-1D2E-4899-9E3B-5C267BDAF31E}" srcOrd="9" destOrd="0" parTransId="{87893B59-F543-4A41-AC3B-C409106754A7}" sibTransId="{9B3442FD-8124-485F-A228-E6CC0D9DD188}"/>
    <dgm:cxn modelId="{D7D22623-633C-4B96-BC61-BACFD399B1E9}" srcId="{0225313C-1123-4605-A28B-A97FA3B155CE}" destId="{899453E5-2D9C-47B6-BD8F-6AC9494103B4}" srcOrd="12" destOrd="0" parTransId="{E4AE2D4C-C485-4B86-9A70-A4AD0B85DC79}" sibTransId="{DB0C3E92-E821-4517-AE13-B89B302C7BCF}"/>
    <dgm:cxn modelId="{1D881928-65F9-4C2E-99ED-2C4F4BCCFA94}" type="presOf" srcId="{899453E5-2D9C-47B6-BD8F-6AC9494103B4}" destId="{5C5F84CD-DE62-4163-B92D-40094BF40C90}" srcOrd="0" destOrd="0" presId="urn:microsoft.com/office/officeart/2005/8/layout/default"/>
    <dgm:cxn modelId="{C5A86A29-3159-4F08-A211-C521DBE0420B}" type="presOf" srcId="{E4310586-9AD0-482C-931D-D09742C417A2}" destId="{5646331B-E66E-4788-9E01-7DCC76863008}" srcOrd="0" destOrd="0" presId="urn:microsoft.com/office/officeart/2005/8/layout/default"/>
    <dgm:cxn modelId="{B290D92C-B84F-453E-A036-3035C55E75C7}" type="presOf" srcId="{421B85E5-95E7-43DC-A34F-65AE23C39723}" destId="{4B596C22-05B5-45E4-80C5-AC298C7CA043}" srcOrd="0" destOrd="0" presId="urn:microsoft.com/office/officeart/2005/8/layout/default"/>
    <dgm:cxn modelId="{3C9A7F2F-EBA8-4A94-B95B-CD061BBAA470}" srcId="{0225313C-1123-4605-A28B-A97FA3B155CE}" destId="{A1DB770E-FC6E-4D10-9677-4C2BD76D4A4D}" srcOrd="3" destOrd="0" parTransId="{65E74820-D37E-4758-9960-D2C6A11E8A2A}" sibTransId="{07C85C10-2D7D-4646-82FD-017447A1DCCF}"/>
    <dgm:cxn modelId="{DC9D9C32-620C-4AD1-9570-A7D57972006B}" srcId="{0225313C-1123-4605-A28B-A97FA3B155CE}" destId="{DAC9FE1C-38B3-4EAA-ACEA-8695B999C65B}" srcOrd="10" destOrd="0" parTransId="{A786FB8D-E4CA-445B-A37E-48ABB463B43A}" sibTransId="{55AC25A9-1B50-441A-B0A4-D00A3DB8C01C}"/>
    <dgm:cxn modelId="{97619A35-B1B2-412F-9C14-5550CB3CD52E}" type="presOf" srcId="{3EC5A851-B08E-4F4F-A30F-2B0F1E270A16}" destId="{A45BBC44-3FC8-47E5-8E71-92CD4CB67E42}" srcOrd="0" destOrd="0" presId="urn:microsoft.com/office/officeart/2005/8/layout/default"/>
    <dgm:cxn modelId="{270D6D3C-F7E7-4AD5-AA6B-A928688CB1D6}" type="presOf" srcId="{00BF37C4-D980-4CBF-B22B-19BA70A2AEEF}" destId="{978063E8-ADD1-4228-B4CB-F55E795F475F}" srcOrd="0" destOrd="0" presId="urn:microsoft.com/office/officeart/2005/8/layout/default"/>
    <dgm:cxn modelId="{CC00473F-64C7-46A7-8B19-142E922F47E1}" type="presOf" srcId="{0225313C-1123-4605-A28B-A97FA3B155CE}" destId="{50BB3E65-A9E6-4439-AFDF-C04A76CBD990}" srcOrd="0" destOrd="0" presId="urn:microsoft.com/office/officeart/2005/8/layout/default"/>
    <dgm:cxn modelId="{D1FE2A71-1562-4949-9EA0-C1824B54BF7F}" type="presOf" srcId="{BDC04E26-EE96-43A0-B252-50D74BDD7FA1}" destId="{EFDFDDE7-B0BC-4CA7-85EC-44F3C3A7F0A2}" srcOrd="0" destOrd="0" presId="urn:microsoft.com/office/officeart/2005/8/layout/default"/>
    <dgm:cxn modelId="{5603AE72-FA1A-4EBA-8F57-A61EC02597E8}" srcId="{0225313C-1123-4605-A28B-A97FA3B155CE}" destId="{BDC04E26-EE96-43A0-B252-50D74BDD7FA1}" srcOrd="6" destOrd="0" parTransId="{8B41A721-6E8B-4D5C-A552-B8EFA17E14D9}" sibTransId="{3672D128-BB74-4236-A4AA-1E656B77F0EB}"/>
    <dgm:cxn modelId="{60BE698F-08C1-491B-9CA2-0DE46B49A27A}" srcId="{0225313C-1123-4605-A28B-A97FA3B155CE}" destId="{3EC5A851-B08E-4F4F-A30F-2B0F1E270A16}" srcOrd="7" destOrd="0" parTransId="{2E254212-B408-459D-AACC-5FE937106516}" sibTransId="{E19A95FC-1885-4613-88AE-F06B3DA5C4CB}"/>
    <dgm:cxn modelId="{D99E1090-F973-473D-B7F9-0DF67A2C52FF}" type="presOf" srcId="{C04FE97B-2E20-436F-9EC5-3FAD89B54D7B}" destId="{382E7FCE-8845-42BB-A04B-332EAA4EF042}" srcOrd="0" destOrd="0" presId="urn:microsoft.com/office/officeart/2005/8/layout/default"/>
    <dgm:cxn modelId="{D2282294-76CA-4C0F-8D92-591379B60732}" type="presOf" srcId="{A389D1E4-1D2E-4899-9E3B-5C267BDAF31E}" destId="{4EDD6A2E-DD56-4EB3-9074-4736FA303AC4}" srcOrd="0" destOrd="0" presId="urn:microsoft.com/office/officeart/2005/8/layout/default"/>
    <dgm:cxn modelId="{99F63197-3619-4D89-9A90-E9C29AAB0214}" type="presOf" srcId="{DAC9FE1C-38B3-4EAA-ACEA-8695B999C65B}" destId="{A47A2040-2C87-472E-B4C8-BE012F2B2CCA}" srcOrd="0" destOrd="0" presId="urn:microsoft.com/office/officeart/2005/8/layout/default"/>
    <dgm:cxn modelId="{A233DF9B-8794-4BE8-9D0D-685C34F3A6FD}" type="presOf" srcId="{051587D1-931B-4EA9-BAC0-96AE34B55B0D}" destId="{E97806EA-DAF8-4A99-AABB-E25E0EDFF246}" srcOrd="0" destOrd="0" presId="urn:microsoft.com/office/officeart/2005/8/layout/default"/>
    <dgm:cxn modelId="{5FBC57A8-4146-42DF-8C94-5E372B4DBA43}" type="presOf" srcId="{A1F23FC3-B56E-4206-BD97-95986255C212}" destId="{4F79A06C-B0F5-4E0D-86F3-478C25E0BFDE}" srcOrd="0" destOrd="0" presId="urn:microsoft.com/office/officeart/2005/8/layout/default"/>
    <dgm:cxn modelId="{E61551A9-6FFC-4FD9-9ADD-D19FE0D16067}" srcId="{0225313C-1123-4605-A28B-A97FA3B155CE}" destId="{E4310586-9AD0-482C-931D-D09742C417A2}" srcOrd="4" destOrd="0" parTransId="{9452365D-6C2F-46B0-A45A-A2CF13C3D999}" sibTransId="{D891ED83-AD04-457A-967B-59694E3B8C00}"/>
    <dgm:cxn modelId="{68E917AB-07DF-48F2-BA8A-1A85117BF746}" srcId="{0225313C-1123-4605-A28B-A97FA3B155CE}" destId="{00BF37C4-D980-4CBF-B22B-19BA70A2AEEF}" srcOrd="1" destOrd="0" parTransId="{1432C24D-C9F5-42A1-91AA-936C652985D2}" sibTransId="{641CDAEE-823B-42E8-904B-BC009E5B41F1}"/>
    <dgm:cxn modelId="{F8AE2AB2-F261-487E-89D1-DF51C2EA568A}" type="presOf" srcId="{A1DB770E-FC6E-4D10-9677-4C2BD76D4A4D}" destId="{AC34A3F2-164F-425C-991E-60D5740A3547}" srcOrd="0" destOrd="0" presId="urn:microsoft.com/office/officeart/2005/8/layout/default"/>
    <dgm:cxn modelId="{7309C3B3-2D8C-4EA5-B9C0-252E5122922D}" srcId="{0225313C-1123-4605-A28B-A97FA3B155CE}" destId="{C04FE97B-2E20-436F-9EC5-3FAD89B54D7B}" srcOrd="5" destOrd="0" parTransId="{05A956E0-447A-4F13-A148-CA0912526771}" sibTransId="{B59E4220-A0FD-4676-8436-D522C19DF97F}"/>
    <dgm:cxn modelId="{C9D044C3-9C2C-4A21-A173-73A6257539D6}" type="presOf" srcId="{2732DFD1-4F05-4A3D-B4BD-5ED6D02F33EA}" destId="{E9946F6C-F5E3-42D6-A759-1F4BF6CF0806}" srcOrd="0" destOrd="0" presId="urn:microsoft.com/office/officeart/2005/8/layout/default"/>
    <dgm:cxn modelId="{4B5EBED6-A86B-46F7-87B7-7B053653F186}" srcId="{0225313C-1123-4605-A28B-A97FA3B155CE}" destId="{421B85E5-95E7-43DC-A34F-65AE23C39723}" srcOrd="8" destOrd="0" parTransId="{2F76EE4A-655E-453C-B382-55F47CBF604D}" sibTransId="{07165653-AE9E-4FB1-B1F7-8F4517376886}"/>
    <dgm:cxn modelId="{CB2BBCD7-D29F-4739-88C3-E1ACCDAF0792}" srcId="{0225313C-1123-4605-A28B-A97FA3B155CE}" destId="{A1F23FC3-B56E-4206-BD97-95986255C212}" srcOrd="2" destOrd="0" parTransId="{DAC19F7F-06C5-495D-AA32-104C0984725E}" sibTransId="{73565A81-58FA-490D-98D3-D675A27363E2}"/>
    <dgm:cxn modelId="{188AD0E9-D9F9-4A6B-A01C-38A349782719}" srcId="{0225313C-1123-4605-A28B-A97FA3B155CE}" destId="{2732DFD1-4F05-4A3D-B4BD-5ED6D02F33EA}" srcOrd="11" destOrd="0" parTransId="{CE00168B-FE10-43EC-B697-0D8982D5BFAD}" sibTransId="{D16B48D4-21C4-45CD-9DCF-6D1E894EA310}"/>
    <dgm:cxn modelId="{986B3617-A8FA-46A4-8EE3-D0EF65E422BF}" type="presParOf" srcId="{50BB3E65-A9E6-4439-AFDF-C04A76CBD990}" destId="{E97806EA-DAF8-4A99-AABB-E25E0EDFF246}" srcOrd="0" destOrd="0" presId="urn:microsoft.com/office/officeart/2005/8/layout/default"/>
    <dgm:cxn modelId="{6F82580F-A357-4F70-A2A3-698C776DD194}" type="presParOf" srcId="{50BB3E65-A9E6-4439-AFDF-C04A76CBD990}" destId="{AB561D9E-26EE-4AE7-AA57-224F2F2C7B1F}" srcOrd="1" destOrd="0" presId="urn:microsoft.com/office/officeart/2005/8/layout/default"/>
    <dgm:cxn modelId="{78671F17-C5D3-47E2-8B31-7E1350CF4A80}" type="presParOf" srcId="{50BB3E65-A9E6-4439-AFDF-C04A76CBD990}" destId="{978063E8-ADD1-4228-B4CB-F55E795F475F}" srcOrd="2" destOrd="0" presId="urn:microsoft.com/office/officeart/2005/8/layout/default"/>
    <dgm:cxn modelId="{94D455F2-0304-4030-9DC1-AB2820116C52}" type="presParOf" srcId="{50BB3E65-A9E6-4439-AFDF-C04A76CBD990}" destId="{EC89B54F-5E20-4B82-A2DD-402FCAE6022D}" srcOrd="3" destOrd="0" presId="urn:microsoft.com/office/officeart/2005/8/layout/default"/>
    <dgm:cxn modelId="{82605565-F1E8-4184-8A6E-42C0917DEA0F}" type="presParOf" srcId="{50BB3E65-A9E6-4439-AFDF-C04A76CBD990}" destId="{4F79A06C-B0F5-4E0D-86F3-478C25E0BFDE}" srcOrd="4" destOrd="0" presId="urn:microsoft.com/office/officeart/2005/8/layout/default"/>
    <dgm:cxn modelId="{2532AE68-C245-4F21-A47C-8CE6BFCC4AAD}" type="presParOf" srcId="{50BB3E65-A9E6-4439-AFDF-C04A76CBD990}" destId="{3A95DBB0-54EC-447B-B045-EDAF99EF476D}" srcOrd="5" destOrd="0" presId="urn:microsoft.com/office/officeart/2005/8/layout/default"/>
    <dgm:cxn modelId="{F9A759B3-C212-4062-8537-DC2A3CF7DD50}" type="presParOf" srcId="{50BB3E65-A9E6-4439-AFDF-C04A76CBD990}" destId="{AC34A3F2-164F-425C-991E-60D5740A3547}" srcOrd="6" destOrd="0" presId="urn:microsoft.com/office/officeart/2005/8/layout/default"/>
    <dgm:cxn modelId="{982C7A76-75FF-4BE9-B231-D486412B64CF}" type="presParOf" srcId="{50BB3E65-A9E6-4439-AFDF-C04A76CBD990}" destId="{71696BDD-A3ED-476D-9D39-98BAA483690A}" srcOrd="7" destOrd="0" presId="urn:microsoft.com/office/officeart/2005/8/layout/default"/>
    <dgm:cxn modelId="{DBC4A275-1E93-4653-8955-50D16F352A85}" type="presParOf" srcId="{50BB3E65-A9E6-4439-AFDF-C04A76CBD990}" destId="{5646331B-E66E-4788-9E01-7DCC76863008}" srcOrd="8" destOrd="0" presId="urn:microsoft.com/office/officeart/2005/8/layout/default"/>
    <dgm:cxn modelId="{C2B7EEC2-B4BC-492D-8489-EAAE8F7DB962}" type="presParOf" srcId="{50BB3E65-A9E6-4439-AFDF-C04A76CBD990}" destId="{7BE1DA4A-1CBA-4FA1-B018-0F8B33585D82}" srcOrd="9" destOrd="0" presId="urn:microsoft.com/office/officeart/2005/8/layout/default"/>
    <dgm:cxn modelId="{C78F6DB0-D9FD-4114-98C1-D04070FF9F13}" type="presParOf" srcId="{50BB3E65-A9E6-4439-AFDF-C04A76CBD990}" destId="{382E7FCE-8845-42BB-A04B-332EAA4EF042}" srcOrd="10" destOrd="0" presId="urn:microsoft.com/office/officeart/2005/8/layout/default"/>
    <dgm:cxn modelId="{80F3C138-E707-4427-B735-D76057EF9ED6}" type="presParOf" srcId="{50BB3E65-A9E6-4439-AFDF-C04A76CBD990}" destId="{DC4F1F9D-76A0-4DC7-8E42-D250784DDEEA}" srcOrd="11" destOrd="0" presId="urn:microsoft.com/office/officeart/2005/8/layout/default"/>
    <dgm:cxn modelId="{CEEA07F1-0764-4B3D-811F-25A63B8021EE}" type="presParOf" srcId="{50BB3E65-A9E6-4439-AFDF-C04A76CBD990}" destId="{EFDFDDE7-B0BC-4CA7-85EC-44F3C3A7F0A2}" srcOrd="12" destOrd="0" presId="urn:microsoft.com/office/officeart/2005/8/layout/default"/>
    <dgm:cxn modelId="{576AB769-C9BE-4226-8BD5-D878BAB9C79C}" type="presParOf" srcId="{50BB3E65-A9E6-4439-AFDF-C04A76CBD990}" destId="{22144E3A-98E9-4CFB-BB0E-075DAC407C71}" srcOrd="13" destOrd="0" presId="urn:microsoft.com/office/officeart/2005/8/layout/default"/>
    <dgm:cxn modelId="{DD8D0301-F3B2-4E3A-95A4-C0D498C031DA}" type="presParOf" srcId="{50BB3E65-A9E6-4439-AFDF-C04A76CBD990}" destId="{A45BBC44-3FC8-47E5-8E71-92CD4CB67E42}" srcOrd="14" destOrd="0" presId="urn:microsoft.com/office/officeart/2005/8/layout/default"/>
    <dgm:cxn modelId="{26034A4B-E5AC-4C5B-9C7D-39140AA6292B}" type="presParOf" srcId="{50BB3E65-A9E6-4439-AFDF-C04A76CBD990}" destId="{1BEEE06A-FADD-4F99-9CE0-0248C0C1FFDC}" srcOrd="15" destOrd="0" presId="urn:microsoft.com/office/officeart/2005/8/layout/default"/>
    <dgm:cxn modelId="{47E89D90-29D5-4E36-A090-6944B9D84D14}" type="presParOf" srcId="{50BB3E65-A9E6-4439-AFDF-C04A76CBD990}" destId="{4B596C22-05B5-45E4-80C5-AC298C7CA043}" srcOrd="16" destOrd="0" presId="urn:microsoft.com/office/officeart/2005/8/layout/default"/>
    <dgm:cxn modelId="{CD683820-D200-416E-9505-4339ACD31A91}" type="presParOf" srcId="{50BB3E65-A9E6-4439-AFDF-C04A76CBD990}" destId="{A11B1C20-C340-4D0A-96BA-0F02300A4A1A}" srcOrd="17" destOrd="0" presId="urn:microsoft.com/office/officeart/2005/8/layout/default"/>
    <dgm:cxn modelId="{7D659005-1EC3-42D5-8753-B36AF5B6E510}" type="presParOf" srcId="{50BB3E65-A9E6-4439-AFDF-C04A76CBD990}" destId="{4EDD6A2E-DD56-4EB3-9074-4736FA303AC4}" srcOrd="18" destOrd="0" presId="urn:microsoft.com/office/officeart/2005/8/layout/default"/>
    <dgm:cxn modelId="{9C54937E-8892-4EBB-8DC3-A903EDC1A939}" type="presParOf" srcId="{50BB3E65-A9E6-4439-AFDF-C04A76CBD990}" destId="{21438433-06C7-4DC3-83CF-7603E443CB6F}" srcOrd="19" destOrd="0" presId="urn:microsoft.com/office/officeart/2005/8/layout/default"/>
    <dgm:cxn modelId="{2F535FA3-C3C6-414B-ACEC-F742A4C5CD91}" type="presParOf" srcId="{50BB3E65-A9E6-4439-AFDF-C04A76CBD990}" destId="{A47A2040-2C87-472E-B4C8-BE012F2B2CCA}" srcOrd="20" destOrd="0" presId="urn:microsoft.com/office/officeart/2005/8/layout/default"/>
    <dgm:cxn modelId="{B8D89F5F-FB4C-4D27-A2CC-210BB7DC382D}" type="presParOf" srcId="{50BB3E65-A9E6-4439-AFDF-C04A76CBD990}" destId="{97E17880-CDC3-4615-B9B1-9E9868BEBED9}" srcOrd="21" destOrd="0" presId="urn:microsoft.com/office/officeart/2005/8/layout/default"/>
    <dgm:cxn modelId="{F8AF75FE-E89C-4F67-B06A-260E8A3EC9A9}" type="presParOf" srcId="{50BB3E65-A9E6-4439-AFDF-C04A76CBD990}" destId="{E9946F6C-F5E3-42D6-A759-1F4BF6CF0806}" srcOrd="22" destOrd="0" presId="urn:microsoft.com/office/officeart/2005/8/layout/default"/>
    <dgm:cxn modelId="{07E293ED-A981-487C-8FDF-DD85E5B6ADDF}" type="presParOf" srcId="{50BB3E65-A9E6-4439-AFDF-C04A76CBD990}" destId="{D8E171CB-6AC0-4965-A5F4-6A84ECDE0997}" srcOrd="23" destOrd="0" presId="urn:microsoft.com/office/officeart/2005/8/layout/default"/>
    <dgm:cxn modelId="{D231087E-9F1B-450E-A774-888E1F7B4C23}" type="presParOf" srcId="{50BB3E65-A9E6-4439-AFDF-C04A76CBD990}" destId="{5C5F84CD-DE62-4163-B92D-40094BF40C90}" srcOrd="2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B81DCB-77EB-4600-A045-E6BB8A883BA2}">
      <dsp:nvSpPr>
        <dsp:cNvPr id="0" name=""/>
        <dsp:cNvSpPr/>
      </dsp:nvSpPr>
      <dsp:spPr>
        <a:xfrm>
          <a:off x="0" y="3968"/>
          <a:ext cx="6263640" cy="1784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i="0" kern="1200"/>
            <a:t>Hyperglycemia is a defining characteristic of diabetes—when the blood glucose level is too high because the body isn't properly using or doesn't make the hormone insulin.</a:t>
          </a:r>
          <a:endParaRPr lang="en-US" sz="2500" kern="1200"/>
        </a:p>
      </dsp:txBody>
      <dsp:txXfrm>
        <a:off x="87100" y="91068"/>
        <a:ext cx="6089440" cy="1610050"/>
      </dsp:txXfrm>
    </dsp:sp>
    <dsp:sp modelId="{429E6A61-0D4D-4A84-ABBE-8CF1F747724D}">
      <dsp:nvSpPr>
        <dsp:cNvPr id="0" name=""/>
        <dsp:cNvSpPr/>
      </dsp:nvSpPr>
      <dsp:spPr>
        <a:xfrm>
          <a:off x="0" y="1860218"/>
          <a:ext cx="6263640" cy="178425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i="0" kern="1200"/>
            <a:t>If the blood glucose concentration rises too high then </a:t>
          </a:r>
          <a:r>
            <a:rPr lang="en-US" sz="2500" b="1" i="0" kern="1200"/>
            <a:t>cells can lose water</a:t>
          </a:r>
          <a:r>
            <a:rPr lang="en-US" sz="2500" b="0" i="0" kern="1200"/>
            <a:t>. This may interfere with cellular activities.</a:t>
          </a:r>
          <a:endParaRPr lang="en-US" sz="2500" kern="1200"/>
        </a:p>
      </dsp:txBody>
      <dsp:txXfrm>
        <a:off x="87100" y="1947318"/>
        <a:ext cx="6089440" cy="1610050"/>
      </dsp:txXfrm>
    </dsp:sp>
    <dsp:sp modelId="{A2E85C06-8B53-4168-A0E9-A3F268CD82DF}">
      <dsp:nvSpPr>
        <dsp:cNvPr id="0" name=""/>
        <dsp:cNvSpPr/>
      </dsp:nvSpPr>
      <dsp:spPr>
        <a:xfrm>
          <a:off x="0" y="3716469"/>
          <a:ext cx="6263640" cy="17842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Hyperglycemia</a:t>
          </a:r>
          <a:r>
            <a:rPr lang="en-US" sz="2500" i="0" kern="1200"/>
            <a:t>, can happen when blood glucose (sugar) levels are too high – usually above 7mmol/l before a meal and above 8.5mmol/l two hours after a meal.</a:t>
          </a:r>
          <a:endParaRPr lang="en-US" sz="2500" kern="1200"/>
        </a:p>
      </dsp:txBody>
      <dsp:txXfrm>
        <a:off x="87100" y="3803569"/>
        <a:ext cx="6089440" cy="16100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FDA9D1-329D-43E1-85E2-595262DF1E42}">
      <dsp:nvSpPr>
        <dsp:cNvPr id="0" name=""/>
        <dsp:cNvSpPr/>
      </dsp:nvSpPr>
      <dsp:spPr>
        <a:xfrm>
          <a:off x="0" y="3724484"/>
          <a:ext cx="5029199" cy="122245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We think that when the water potential of the blood is low the cells loose water to the blood by osmosis, this causes the cells to shrink and this stimulates a response.</a:t>
          </a:r>
          <a:endParaRPr lang="en-US" sz="1700" kern="1200"/>
        </a:p>
      </dsp:txBody>
      <dsp:txXfrm>
        <a:off x="0" y="3724484"/>
        <a:ext cx="5029199" cy="1222458"/>
      </dsp:txXfrm>
    </dsp:sp>
    <dsp:sp modelId="{46149875-E5A4-4CC5-AE5A-0EA0C37975F0}">
      <dsp:nvSpPr>
        <dsp:cNvPr id="0" name=""/>
        <dsp:cNvSpPr/>
      </dsp:nvSpPr>
      <dsp:spPr>
        <a:xfrm rot="10800000">
          <a:off x="0" y="1862679"/>
          <a:ext cx="5029199" cy="1880141"/>
        </a:xfrm>
        <a:prstGeom prst="upArrowCallou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We are still not certain how they work.</a:t>
          </a:r>
          <a:endParaRPr lang="en-US" sz="1700" kern="1200"/>
        </a:p>
      </dsp:txBody>
      <dsp:txXfrm rot="10800000">
        <a:off x="0" y="1862679"/>
        <a:ext cx="5029199" cy="1221659"/>
      </dsp:txXfrm>
    </dsp:sp>
    <dsp:sp modelId="{5DB0B25D-E577-4562-B963-E2F9C05430AE}">
      <dsp:nvSpPr>
        <dsp:cNvPr id="0" name=""/>
        <dsp:cNvSpPr/>
      </dsp:nvSpPr>
      <dsp:spPr>
        <a:xfrm rot="10800000">
          <a:off x="0" y="874"/>
          <a:ext cx="5029199" cy="1880141"/>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These are cells in the hypothalamus which monitor the water potential of the blood.</a:t>
          </a:r>
          <a:endParaRPr lang="en-US" sz="1700" kern="1200"/>
        </a:p>
      </dsp:txBody>
      <dsp:txXfrm rot="10800000">
        <a:off x="0" y="874"/>
        <a:ext cx="5029199" cy="12216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A8FF4B-6A35-4165-8DE2-6DD8CB4D4113}">
      <dsp:nvSpPr>
        <dsp:cNvPr id="0" name=""/>
        <dsp:cNvSpPr/>
      </dsp:nvSpPr>
      <dsp:spPr>
        <a:xfrm>
          <a:off x="0" y="668654"/>
          <a:ext cx="5486400" cy="12344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B82FB-2E52-405E-9ABB-7FA16B19DFEC}">
      <dsp:nvSpPr>
        <dsp:cNvPr id="0" name=""/>
        <dsp:cNvSpPr/>
      </dsp:nvSpPr>
      <dsp:spPr>
        <a:xfrm>
          <a:off x="373418" y="946403"/>
          <a:ext cx="678942" cy="678942"/>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08A263-0DAC-4D46-9E16-5CE6FF219560}">
      <dsp:nvSpPr>
        <dsp:cNvPr id="0" name=""/>
        <dsp:cNvSpPr/>
      </dsp:nvSpPr>
      <dsp:spPr>
        <a:xfrm>
          <a:off x="1425778" y="668654"/>
          <a:ext cx="4060621" cy="123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645" tIns="130645" rIns="130645" bIns="130645" numCol="1" spcCol="1270" anchor="ctr" anchorCtr="0">
          <a:noAutofit/>
        </a:bodyPr>
        <a:lstStyle/>
        <a:p>
          <a:pPr marL="0" lvl="0" indent="0" algn="l" defTabSz="711200">
            <a:lnSpc>
              <a:spcPct val="100000"/>
            </a:lnSpc>
            <a:spcBef>
              <a:spcPct val="0"/>
            </a:spcBef>
            <a:spcAft>
              <a:spcPct val="35000"/>
            </a:spcAft>
            <a:buNone/>
          </a:pPr>
          <a:r>
            <a:rPr lang="en-US" sz="1600" b="1" i="1" kern="1200"/>
            <a:t>Main Function</a:t>
          </a:r>
          <a:r>
            <a:rPr lang="en-US" sz="1600" b="1" kern="1200"/>
            <a:t>: </a:t>
          </a:r>
          <a:endParaRPr lang="en-US" sz="1600" kern="1200"/>
        </a:p>
      </dsp:txBody>
      <dsp:txXfrm>
        <a:off x="1425778" y="668654"/>
        <a:ext cx="4060621" cy="1234440"/>
      </dsp:txXfrm>
    </dsp:sp>
    <dsp:sp modelId="{AC01A6C3-6C95-4B98-8FD6-75F545332CB6}">
      <dsp:nvSpPr>
        <dsp:cNvPr id="0" name=""/>
        <dsp:cNvSpPr/>
      </dsp:nvSpPr>
      <dsp:spPr>
        <a:xfrm>
          <a:off x="0" y="2211705"/>
          <a:ext cx="5486400" cy="12344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357843-3B15-40FF-9394-EF92C97F5146}">
      <dsp:nvSpPr>
        <dsp:cNvPr id="0" name=""/>
        <dsp:cNvSpPr/>
      </dsp:nvSpPr>
      <dsp:spPr>
        <a:xfrm>
          <a:off x="373418" y="2489454"/>
          <a:ext cx="678942" cy="678942"/>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B74A9F-4446-4C6D-BA4E-709A1F091E73}">
      <dsp:nvSpPr>
        <dsp:cNvPr id="0" name=""/>
        <dsp:cNvSpPr/>
      </dsp:nvSpPr>
      <dsp:spPr>
        <a:xfrm>
          <a:off x="1425778" y="2211705"/>
          <a:ext cx="4060621" cy="123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645" tIns="130645" rIns="130645" bIns="130645" numCol="1" spcCol="1270" anchor="ctr" anchorCtr="0">
          <a:noAutofit/>
        </a:bodyPr>
        <a:lstStyle/>
        <a:p>
          <a:pPr marL="0" lvl="0" indent="0" algn="l" defTabSz="711200">
            <a:lnSpc>
              <a:spcPct val="100000"/>
            </a:lnSpc>
            <a:spcBef>
              <a:spcPct val="0"/>
            </a:spcBef>
            <a:spcAft>
              <a:spcPct val="35000"/>
            </a:spcAft>
            <a:buNone/>
          </a:pPr>
          <a:r>
            <a:rPr lang="en-US" sz="1600" kern="1200"/>
            <a:t>This communication system controls and coordinates functions throughout the body and responds to internal and external stimuli.</a:t>
          </a:r>
        </a:p>
      </dsp:txBody>
      <dsp:txXfrm>
        <a:off x="1425778" y="2211705"/>
        <a:ext cx="4060621" cy="12344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F6DECF-2B01-40B9-8E3C-4D4431DCAC54}">
      <dsp:nvSpPr>
        <dsp:cNvPr id="0" name=""/>
        <dsp:cNvSpPr/>
      </dsp:nvSpPr>
      <dsp:spPr>
        <a:xfrm>
          <a:off x="0" y="750331"/>
          <a:ext cx="3505200" cy="16637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210080-2C10-42F9-9376-7E0A0828AAE5}">
      <dsp:nvSpPr>
        <dsp:cNvPr id="0" name=""/>
        <dsp:cNvSpPr/>
      </dsp:nvSpPr>
      <dsp:spPr>
        <a:xfrm>
          <a:off x="503293" y="1124682"/>
          <a:ext cx="915078" cy="915078"/>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C67626-1262-492C-B068-4D33F8B01815}">
      <dsp:nvSpPr>
        <dsp:cNvPr id="0" name=""/>
        <dsp:cNvSpPr/>
      </dsp:nvSpPr>
      <dsp:spPr>
        <a:xfrm>
          <a:off x="1921665" y="750331"/>
          <a:ext cx="1583534" cy="1663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083" tIns="176083" rIns="176083" bIns="176083" numCol="1" spcCol="1270" anchor="ctr" anchorCtr="0">
          <a:noAutofit/>
        </a:bodyPr>
        <a:lstStyle/>
        <a:p>
          <a:pPr marL="0" lvl="0" indent="0" algn="l" defTabSz="622300">
            <a:lnSpc>
              <a:spcPct val="100000"/>
            </a:lnSpc>
            <a:spcBef>
              <a:spcPct val="0"/>
            </a:spcBef>
            <a:spcAft>
              <a:spcPct val="35000"/>
            </a:spcAft>
            <a:buNone/>
          </a:pPr>
          <a:r>
            <a:rPr lang="en-US" sz="1400" b="1" kern="1200"/>
            <a:t>A reflex is an involuntary response that is processed in the </a:t>
          </a:r>
          <a:r>
            <a:rPr lang="en-US" sz="1400" b="1" u="sng" kern="1200"/>
            <a:t>spinal cord</a:t>
          </a:r>
          <a:r>
            <a:rPr lang="en-US" sz="1400" b="1" kern="1200"/>
            <a:t> not the brain.</a:t>
          </a:r>
          <a:endParaRPr lang="en-US" sz="1400" kern="1200"/>
        </a:p>
      </dsp:txBody>
      <dsp:txXfrm>
        <a:off x="1921665" y="750331"/>
        <a:ext cx="1583534" cy="1663779"/>
      </dsp:txXfrm>
    </dsp:sp>
    <dsp:sp modelId="{B5013692-ABD8-4985-84C7-202349C3B98A}">
      <dsp:nvSpPr>
        <dsp:cNvPr id="0" name=""/>
        <dsp:cNvSpPr/>
      </dsp:nvSpPr>
      <dsp:spPr>
        <a:xfrm>
          <a:off x="0" y="2805588"/>
          <a:ext cx="3505200" cy="16637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3BE0B5-1314-4B5B-A791-D4DC4A93577F}">
      <dsp:nvSpPr>
        <dsp:cNvPr id="0" name=""/>
        <dsp:cNvSpPr/>
      </dsp:nvSpPr>
      <dsp:spPr>
        <a:xfrm>
          <a:off x="503293" y="3179939"/>
          <a:ext cx="915078" cy="915078"/>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C35CD7-61E1-4EF4-B1AF-5C6625F8DA9E}">
      <dsp:nvSpPr>
        <dsp:cNvPr id="0" name=""/>
        <dsp:cNvSpPr/>
      </dsp:nvSpPr>
      <dsp:spPr>
        <a:xfrm>
          <a:off x="1921665" y="2805588"/>
          <a:ext cx="1583534" cy="1663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083" tIns="176083" rIns="176083" bIns="176083" numCol="1" spcCol="1270" anchor="ctr" anchorCtr="0">
          <a:noAutofit/>
        </a:bodyPr>
        <a:lstStyle/>
        <a:p>
          <a:pPr marL="0" lvl="0" indent="0" algn="l" defTabSz="622300">
            <a:lnSpc>
              <a:spcPct val="100000"/>
            </a:lnSpc>
            <a:spcBef>
              <a:spcPct val="0"/>
            </a:spcBef>
            <a:spcAft>
              <a:spcPct val="35000"/>
            </a:spcAft>
            <a:buNone/>
          </a:pPr>
          <a:r>
            <a:rPr lang="en-US" sz="1400" b="1" kern="1200"/>
            <a:t>Reflexes protect the body before the brain knows what is going on.</a:t>
          </a:r>
          <a:endParaRPr lang="en-US" sz="1400" kern="1200"/>
        </a:p>
      </dsp:txBody>
      <dsp:txXfrm>
        <a:off x="1921665" y="2805588"/>
        <a:ext cx="1583534" cy="166377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7806EA-DAF8-4A99-AABB-E25E0EDFF246}">
      <dsp:nvSpPr>
        <dsp:cNvPr id="0" name=""/>
        <dsp:cNvSpPr/>
      </dsp:nvSpPr>
      <dsp:spPr>
        <a:xfrm>
          <a:off x="3594" y="28435"/>
          <a:ext cx="1946002" cy="116760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Action potentials arrive at the motor end plate</a:t>
          </a:r>
          <a:endParaRPr lang="en-US" sz="1800" kern="1200"/>
        </a:p>
      </dsp:txBody>
      <dsp:txXfrm>
        <a:off x="3594" y="28435"/>
        <a:ext cx="1946002" cy="1167601"/>
      </dsp:txXfrm>
    </dsp:sp>
    <dsp:sp modelId="{978063E8-ADD1-4228-B4CB-F55E795F475F}">
      <dsp:nvSpPr>
        <dsp:cNvPr id="0" name=""/>
        <dsp:cNvSpPr/>
      </dsp:nvSpPr>
      <dsp:spPr>
        <a:xfrm>
          <a:off x="2144196" y="28435"/>
          <a:ext cx="1946002" cy="1167601"/>
        </a:xfrm>
        <a:prstGeom prst="rect">
          <a:avLst/>
        </a:prstGeom>
        <a:solidFill>
          <a:schemeClr val="accent5">
            <a:hueOff val="-563212"/>
            <a:satOff val="-1452"/>
            <a:lumOff val="-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Release acetyl choline</a:t>
          </a:r>
          <a:endParaRPr lang="en-US" sz="1800" kern="1200"/>
        </a:p>
      </dsp:txBody>
      <dsp:txXfrm>
        <a:off x="2144196" y="28435"/>
        <a:ext cx="1946002" cy="1167601"/>
      </dsp:txXfrm>
    </dsp:sp>
    <dsp:sp modelId="{4F79A06C-B0F5-4E0D-86F3-478C25E0BFDE}">
      <dsp:nvSpPr>
        <dsp:cNvPr id="0" name=""/>
        <dsp:cNvSpPr/>
      </dsp:nvSpPr>
      <dsp:spPr>
        <a:xfrm>
          <a:off x="4284798" y="28435"/>
          <a:ext cx="1946002" cy="1167601"/>
        </a:xfrm>
        <a:prstGeom prst="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Acetyl choline binds to gated receptors</a:t>
          </a:r>
          <a:endParaRPr lang="en-US" sz="1800" kern="1200"/>
        </a:p>
      </dsp:txBody>
      <dsp:txXfrm>
        <a:off x="4284798" y="28435"/>
        <a:ext cx="1946002" cy="1167601"/>
      </dsp:txXfrm>
    </dsp:sp>
    <dsp:sp modelId="{AC34A3F2-164F-425C-991E-60D5740A3547}">
      <dsp:nvSpPr>
        <dsp:cNvPr id="0" name=""/>
        <dsp:cNvSpPr/>
      </dsp:nvSpPr>
      <dsp:spPr>
        <a:xfrm>
          <a:off x="6425401" y="28435"/>
          <a:ext cx="1946002" cy="1167601"/>
        </a:xfrm>
        <a:prstGeom prst="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Causes depolarisation of the sarcoplasmic reticulum</a:t>
          </a:r>
          <a:endParaRPr lang="en-US" sz="1800" kern="1200"/>
        </a:p>
      </dsp:txBody>
      <dsp:txXfrm>
        <a:off x="6425401" y="28435"/>
        <a:ext cx="1946002" cy="1167601"/>
      </dsp:txXfrm>
    </dsp:sp>
    <dsp:sp modelId="{5646331B-E66E-4788-9E01-7DCC76863008}">
      <dsp:nvSpPr>
        <dsp:cNvPr id="0" name=""/>
        <dsp:cNvSpPr/>
      </dsp:nvSpPr>
      <dsp:spPr>
        <a:xfrm>
          <a:off x="8566003" y="28435"/>
          <a:ext cx="1946002" cy="1167601"/>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Calcium is released from vesicles</a:t>
          </a:r>
          <a:endParaRPr lang="en-US" sz="1800" kern="1200"/>
        </a:p>
      </dsp:txBody>
      <dsp:txXfrm>
        <a:off x="8566003" y="28435"/>
        <a:ext cx="1946002" cy="1167601"/>
      </dsp:txXfrm>
    </dsp:sp>
    <dsp:sp modelId="{382E7FCE-8845-42BB-A04B-332EAA4EF042}">
      <dsp:nvSpPr>
        <dsp:cNvPr id="0" name=""/>
        <dsp:cNvSpPr/>
      </dsp:nvSpPr>
      <dsp:spPr>
        <a:xfrm>
          <a:off x="3594" y="1390637"/>
          <a:ext cx="1946002" cy="1167601"/>
        </a:xfrm>
        <a:prstGeom prst="rect">
          <a:avLst/>
        </a:prstGeom>
        <a:solidFill>
          <a:schemeClr val="accent5">
            <a:hueOff val="-2816059"/>
            <a:satOff val="-7258"/>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Calcium binds to troponin</a:t>
          </a:r>
          <a:endParaRPr lang="en-US" sz="1800" kern="1200"/>
        </a:p>
      </dsp:txBody>
      <dsp:txXfrm>
        <a:off x="3594" y="1390637"/>
        <a:ext cx="1946002" cy="1167601"/>
      </dsp:txXfrm>
    </dsp:sp>
    <dsp:sp modelId="{EFDFDDE7-B0BC-4CA7-85EC-44F3C3A7F0A2}">
      <dsp:nvSpPr>
        <dsp:cNvPr id="0" name=""/>
        <dsp:cNvSpPr/>
      </dsp:nvSpPr>
      <dsp:spPr>
        <a:xfrm>
          <a:off x="2144196" y="1390637"/>
          <a:ext cx="1946002" cy="1167601"/>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Causing tropomyosin to change shape</a:t>
          </a:r>
          <a:endParaRPr lang="en-US" sz="1800" kern="1200"/>
        </a:p>
      </dsp:txBody>
      <dsp:txXfrm>
        <a:off x="2144196" y="1390637"/>
        <a:ext cx="1946002" cy="1167601"/>
      </dsp:txXfrm>
    </dsp:sp>
    <dsp:sp modelId="{A45BBC44-3FC8-47E5-8E71-92CD4CB67E42}">
      <dsp:nvSpPr>
        <dsp:cNvPr id="0" name=""/>
        <dsp:cNvSpPr/>
      </dsp:nvSpPr>
      <dsp:spPr>
        <a:xfrm>
          <a:off x="4284798" y="1390637"/>
          <a:ext cx="1946002" cy="1167601"/>
        </a:xfrm>
        <a:prstGeom prst="rect">
          <a:avLst/>
        </a:prstGeom>
        <a:solidFill>
          <a:schemeClr val="accent5">
            <a:hueOff val="-3942483"/>
            <a:satOff val="-10161"/>
            <a:lumOff val="-68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Tropomyosin moves away from actin binding site</a:t>
          </a:r>
          <a:endParaRPr lang="en-US" sz="1800" kern="1200"/>
        </a:p>
      </dsp:txBody>
      <dsp:txXfrm>
        <a:off x="4284798" y="1390637"/>
        <a:ext cx="1946002" cy="1167601"/>
      </dsp:txXfrm>
    </dsp:sp>
    <dsp:sp modelId="{4B596C22-05B5-45E4-80C5-AC298C7CA043}">
      <dsp:nvSpPr>
        <dsp:cNvPr id="0" name=""/>
        <dsp:cNvSpPr/>
      </dsp:nvSpPr>
      <dsp:spPr>
        <a:xfrm>
          <a:off x="6425401" y="1390637"/>
          <a:ext cx="1946002" cy="1167601"/>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Actin now forms cross bridges with myosin</a:t>
          </a:r>
          <a:endParaRPr lang="en-US" sz="1800" kern="1200"/>
        </a:p>
      </dsp:txBody>
      <dsp:txXfrm>
        <a:off x="6425401" y="1390637"/>
        <a:ext cx="1946002" cy="1167601"/>
      </dsp:txXfrm>
    </dsp:sp>
    <dsp:sp modelId="{4EDD6A2E-DD56-4EB3-9074-4736FA303AC4}">
      <dsp:nvSpPr>
        <dsp:cNvPr id="0" name=""/>
        <dsp:cNvSpPr/>
      </dsp:nvSpPr>
      <dsp:spPr>
        <a:xfrm>
          <a:off x="8566003" y="1390637"/>
          <a:ext cx="1946002" cy="1167601"/>
        </a:xfrm>
        <a:prstGeom prst="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myosin head bends backwards pulling the actin filament along</a:t>
          </a:r>
          <a:endParaRPr lang="en-US" sz="1800" kern="1200"/>
        </a:p>
      </dsp:txBody>
      <dsp:txXfrm>
        <a:off x="8566003" y="1390637"/>
        <a:ext cx="1946002" cy="1167601"/>
      </dsp:txXfrm>
    </dsp:sp>
    <dsp:sp modelId="{A47A2040-2C87-472E-B4C8-BE012F2B2CCA}">
      <dsp:nvSpPr>
        <dsp:cNvPr id="0" name=""/>
        <dsp:cNvSpPr/>
      </dsp:nvSpPr>
      <dsp:spPr>
        <a:xfrm>
          <a:off x="2144196" y="2752838"/>
          <a:ext cx="1946002" cy="1167601"/>
        </a:xfrm>
        <a:prstGeom prst="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Energy from ATP is used to break the cross bridge</a:t>
          </a:r>
          <a:endParaRPr lang="en-US" sz="1800" kern="1200"/>
        </a:p>
      </dsp:txBody>
      <dsp:txXfrm>
        <a:off x="2144196" y="2752838"/>
        <a:ext cx="1946002" cy="1167601"/>
      </dsp:txXfrm>
    </dsp:sp>
    <dsp:sp modelId="{E9946F6C-F5E3-42D6-A759-1F4BF6CF0806}">
      <dsp:nvSpPr>
        <dsp:cNvPr id="0" name=""/>
        <dsp:cNvSpPr/>
      </dsp:nvSpPr>
      <dsp:spPr>
        <a:xfrm>
          <a:off x="4284798" y="2752838"/>
          <a:ext cx="1946002" cy="1167601"/>
        </a:xfrm>
        <a:prstGeom prst="rect">
          <a:avLst/>
        </a:prstGeom>
        <a:solidFill>
          <a:schemeClr val="accent5">
            <a:hueOff val="-6195331"/>
            <a:satOff val="-15967"/>
            <a:lumOff val="-107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Using ATPase enzyme in the myosin head</a:t>
          </a:r>
          <a:endParaRPr lang="en-US" sz="1800" kern="1200"/>
        </a:p>
      </dsp:txBody>
      <dsp:txXfrm>
        <a:off x="4284798" y="2752838"/>
        <a:ext cx="1946002" cy="1167601"/>
      </dsp:txXfrm>
    </dsp:sp>
    <dsp:sp modelId="{5C5F84CD-DE62-4163-B92D-40094BF40C90}">
      <dsp:nvSpPr>
        <dsp:cNvPr id="0" name=""/>
        <dsp:cNvSpPr/>
      </dsp:nvSpPr>
      <dsp:spPr>
        <a:xfrm>
          <a:off x="6425401" y="2752838"/>
          <a:ext cx="1946002" cy="1167601"/>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myosin head is now reset</a:t>
          </a:r>
          <a:endParaRPr lang="en-US" sz="1800" kern="1200"/>
        </a:p>
      </dsp:txBody>
      <dsp:txXfrm>
        <a:off x="6425401" y="2752838"/>
        <a:ext cx="1946002" cy="116760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9EA8EC-F981-4B85-ADFA-F051B62C6F15}" type="datetimeFigureOut">
              <a:rPr lang="en-GB" smtClean="0"/>
              <a:t>25/02/2022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9BE87E-936C-4A8D-97EE-D766E0221FC4}" type="slidenum">
              <a:rPr lang="en-GB" smtClean="0"/>
              <a:t>‹#›</a:t>
            </a:fld>
            <a:endParaRPr lang="en-GB"/>
          </a:p>
        </p:txBody>
      </p:sp>
    </p:spTree>
    <p:extLst>
      <p:ext uri="{BB962C8B-B14F-4D97-AF65-F5344CB8AC3E}">
        <p14:creationId xmlns:p14="http://schemas.microsoft.com/office/powerpoint/2010/main" val="12511215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Acinar cells are the exocrine  </a:t>
            </a:r>
            <a:r>
              <a:rPr lang="en-GB" dirty="0" err="1"/>
              <a:t>exo</a:t>
            </a:r>
            <a:r>
              <a:rPr lang="en-GB" dirty="0"/>
              <a:t> outwards cells of the pancreases that produce and transport enzymes that are passed into the duodenum.</a:t>
            </a:r>
          </a:p>
          <a:p>
            <a:endParaRPr lang="en-GB" dirty="0"/>
          </a:p>
          <a:p>
            <a:r>
              <a:rPr lang="en-GB" dirty="0"/>
              <a:t>Delta cells make somatostatin a hormone that inhibits the release of numerous hormones in the body.</a:t>
            </a:r>
          </a:p>
          <a:p>
            <a:endParaRPr lang="en-GB" dirty="0"/>
          </a:p>
          <a:p>
            <a:r>
              <a:rPr lang="en-GB" dirty="0"/>
              <a:t>F cells 36 amino acid peptide they make pancreatic polypeptide</a:t>
            </a:r>
          </a:p>
        </p:txBody>
      </p:sp>
      <p:sp>
        <p:nvSpPr>
          <p:cNvPr id="4" name="Slide Number Placeholder 3"/>
          <p:cNvSpPr>
            <a:spLocks noGrp="1"/>
          </p:cNvSpPr>
          <p:nvPr>
            <p:ph type="sldNum" sz="quarter" idx="5"/>
          </p:nvPr>
        </p:nvSpPr>
        <p:spPr/>
        <p:txBody>
          <a:bodyPr/>
          <a:lstStyle/>
          <a:p>
            <a:fld id="{C59BE87E-936C-4A8D-97EE-D766E0221FC4}" type="slidenum">
              <a:rPr lang="en-GB" smtClean="0"/>
              <a:t>9</a:t>
            </a:fld>
            <a:endParaRPr lang="en-GB"/>
          </a:p>
        </p:txBody>
      </p:sp>
    </p:spTree>
    <p:extLst>
      <p:ext uri="{BB962C8B-B14F-4D97-AF65-F5344CB8AC3E}">
        <p14:creationId xmlns:p14="http://schemas.microsoft.com/office/powerpoint/2010/main" val="3041467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72374DB8-79CC-430C-9A87-A65EA02F9B13}"/>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93D18A8A-C237-4150-8D54-F9D1DB669BAE}" type="slidenum">
              <a:rPr lang="en-US" altLang="en-US"/>
              <a:pPr eaLnBrk="1" hangingPunct="1">
                <a:spcBef>
                  <a:spcPct val="0"/>
                </a:spcBef>
              </a:pPr>
              <a:t>57</a:t>
            </a:fld>
            <a:endParaRPr lang="en-US" altLang="en-US"/>
          </a:p>
        </p:txBody>
      </p:sp>
      <p:sp>
        <p:nvSpPr>
          <p:cNvPr id="29699" name="Rectangle 2">
            <a:extLst>
              <a:ext uri="{FF2B5EF4-FFF2-40B4-BE49-F238E27FC236}">
                <a16:creationId xmlns:a16="http://schemas.microsoft.com/office/drawing/2014/main" id="{1FCB9E9C-04D2-4F6D-B96B-6C118539F807}"/>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648248FE-107C-4B65-91AC-4669414F6C7D}"/>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1858854D-EDCD-45CF-B939-1FEFBCA1DBDA}"/>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B48FB63A-161A-4B73-9FBC-614CFE73D501}" type="slidenum">
              <a:rPr lang="en-US" altLang="en-US"/>
              <a:pPr eaLnBrk="1" hangingPunct="1">
                <a:spcBef>
                  <a:spcPct val="0"/>
                </a:spcBef>
              </a:pPr>
              <a:t>65</a:t>
            </a:fld>
            <a:endParaRPr lang="en-US" altLang="en-US"/>
          </a:p>
        </p:txBody>
      </p:sp>
      <p:sp>
        <p:nvSpPr>
          <p:cNvPr id="30723" name="Rectangle 2">
            <a:extLst>
              <a:ext uri="{FF2B5EF4-FFF2-40B4-BE49-F238E27FC236}">
                <a16:creationId xmlns:a16="http://schemas.microsoft.com/office/drawing/2014/main" id="{D3559702-83E1-4F12-93CF-BC3C0BAD9FCC}"/>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8B42508-DE2D-4F71-9268-52956553D073}"/>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7F8A17A4-56C6-4B01-9BB9-C9C7CEB56F70}"/>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39B9B4A9-00D6-4DF6-A4EC-BA09533D84CB}" type="slidenum">
              <a:rPr lang="en-US" altLang="en-US"/>
              <a:pPr eaLnBrk="1" hangingPunct="1">
                <a:spcBef>
                  <a:spcPct val="0"/>
                </a:spcBef>
              </a:pPr>
              <a:t>68</a:t>
            </a:fld>
            <a:endParaRPr lang="en-US" altLang="en-US"/>
          </a:p>
        </p:txBody>
      </p:sp>
      <p:sp>
        <p:nvSpPr>
          <p:cNvPr id="33795" name="Rectangle 2">
            <a:extLst>
              <a:ext uri="{FF2B5EF4-FFF2-40B4-BE49-F238E27FC236}">
                <a16:creationId xmlns:a16="http://schemas.microsoft.com/office/drawing/2014/main" id="{3403E49D-FA18-4A5C-9B26-87F041DCEE4F}"/>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3EECF081-BD36-4A25-9EBD-8BB6D521E839}"/>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4E0E924B-20AD-4638-9B2A-FB107F9D75E2}"/>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716FCD7B-9F23-4D83-8C59-39EF8587539B}" type="slidenum">
              <a:rPr lang="en-US" altLang="en-US"/>
              <a:pPr eaLnBrk="1" hangingPunct="1">
                <a:spcBef>
                  <a:spcPct val="0"/>
                </a:spcBef>
              </a:pPr>
              <a:t>70</a:t>
            </a:fld>
            <a:endParaRPr lang="en-US" altLang="en-US"/>
          </a:p>
        </p:txBody>
      </p:sp>
      <p:sp>
        <p:nvSpPr>
          <p:cNvPr id="36867" name="Rectangle 2">
            <a:extLst>
              <a:ext uri="{FF2B5EF4-FFF2-40B4-BE49-F238E27FC236}">
                <a16:creationId xmlns:a16="http://schemas.microsoft.com/office/drawing/2014/main" id="{F6B259F3-A3E1-46E7-9A5E-28AED89B2B5C}"/>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3B925FD6-979A-4878-B8A8-C24F56FB4A93}"/>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5EA2D28F-0EFB-4116-A99F-14B889AE715C}"/>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EDC03121-CF30-4987-B72C-4C8356E4328A}" type="slidenum">
              <a:rPr lang="en-US" altLang="en-US"/>
              <a:pPr eaLnBrk="1" hangingPunct="1">
                <a:spcBef>
                  <a:spcPct val="0"/>
                </a:spcBef>
              </a:pPr>
              <a:t>71</a:t>
            </a:fld>
            <a:endParaRPr lang="en-US" altLang="en-US"/>
          </a:p>
        </p:txBody>
      </p:sp>
      <p:sp>
        <p:nvSpPr>
          <p:cNvPr id="38915" name="Rectangle 2">
            <a:extLst>
              <a:ext uri="{FF2B5EF4-FFF2-40B4-BE49-F238E27FC236}">
                <a16:creationId xmlns:a16="http://schemas.microsoft.com/office/drawing/2014/main" id="{0E0572CB-496C-443A-BAF9-61DBF51FE276}"/>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3B4C3750-8505-4811-A40A-CE2F4A7F7E4C}"/>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D9013954-A287-4BFD-AEA4-6F52FBD033F6}"/>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7333D211-EB68-4854-9D6F-13DD1CA57549}" type="slidenum">
              <a:rPr lang="en-US" altLang="en-US"/>
              <a:pPr eaLnBrk="1" hangingPunct="1">
                <a:spcBef>
                  <a:spcPct val="0"/>
                </a:spcBef>
              </a:pPr>
              <a:t>73</a:t>
            </a:fld>
            <a:endParaRPr lang="en-US" altLang="en-US"/>
          </a:p>
        </p:txBody>
      </p:sp>
      <p:sp>
        <p:nvSpPr>
          <p:cNvPr id="41987" name="Rectangle 2">
            <a:extLst>
              <a:ext uri="{FF2B5EF4-FFF2-40B4-BE49-F238E27FC236}">
                <a16:creationId xmlns:a16="http://schemas.microsoft.com/office/drawing/2014/main" id="{CB2B17C6-8C26-47CC-9736-45849EE767E5}"/>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75C711B2-376C-478B-B111-3FC1677CF0D6}"/>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9CBC4637-53EA-4768-AE9E-AED9E11A9DDC}"/>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7D6CB090-27D2-4F04-8AF5-F4B0A3C3C020}" type="slidenum">
              <a:rPr lang="en-US" altLang="en-US"/>
              <a:pPr eaLnBrk="1" hangingPunct="1">
                <a:spcBef>
                  <a:spcPct val="0"/>
                </a:spcBef>
              </a:pPr>
              <a:t>75</a:t>
            </a:fld>
            <a:endParaRPr lang="en-US" altLang="en-US"/>
          </a:p>
        </p:txBody>
      </p:sp>
      <p:sp>
        <p:nvSpPr>
          <p:cNvPr id="44035" name="Rectangle 2">
            <a:extLst>
              <a:ext uri="{FF2B5EF4-FFF2-40B4-BE49-F238E27FC236}">
                <a16:creationId xmlns:a16="http://schemas.microsoft.com/office/drawing/2014/main" id="{92CBD511-F404-4914-A31E-E08D8154A354}"/>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D7DEE4AC-5CA2-4250-B901-AB041416BD1E}"/>
              </a:ext>
            </a:extLst>
          </p:cNvPr>
          <p:cNvSpPr>
            <a:spLocks noGrp="1" noChangeArrowheads="1"/>
          </p:cNvSpPr>
          <p:nvPr>
            <p:ph type="body" idx="1"/>
          </p:nvPr>
        </p:nvSpPr>
        <p:spPr>
          <a:noFill/>
        </p:spPr>
        <p:txBody>
          <a:bodyPr/>
          <a:lstStyle/>
          <a:p>
            <a:pPr eaLnBrk="1" hangingPunct="1"/>
            <a:endParaRPr lang="en-GB" altLang="en-US"/>
          </a:p>
        </p:txBody>
      </p:sp>
    </p:spTree>
    <p:extLst>
      <p:ext uri="{BB962C8B-B14F-4D97-AF65-F5344CB8AC3E}">
        <p14:creationId xmlns:p14="http://schemas.microsoft.com/office/powerpoint/2010/main" val="16664025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423AFC35-6CAD-4B47-941F-303DECE10BDC}"/>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EE59A0C9-6E59-4710-AAB3-F9D816E7904C}" type="slidenum">
              <a:rPr lang="en-US" altLang="en-US"/>
              <a:pPr eaLnBrk="1" hangingPunct="1">
                <a:spcBef>
                  <a:spcPct val="0"/>
                </a:spcBef>
              </a:pPr>
              <a:t>76</a:t>
            </a:fld>
            <a:endParaRPr lang="en-US" altLang="en-US"/>
          </a:p>
        </p:txBody>
      </p:sp>
      <p:sp>
        <p:nvSpPr>
          <p:cNvPr id="43011" name="Rectangle 2">
            <a:extLst>
              <a:ext uri="{FF2B5EF4-FFF2-40B4-BE49-F238E27FC236}">
                <a16:creationId xmlns:a16="http://schemas.microsoft.com/office/drawing/2014/main" id="{F92D16C5-384D-4173-A84F-D9DCB63B1309}"/>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82DE76A2-72C2-49FA-9AA5-420DF3F1C0BE}"/>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709360B2-17B0-434C-82F4-F4C8D47E5956}"/>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DA45C564-21FE-4830-AF68-429B4059F8E4}" type="slidenum">
              <a:rPr lang="en-US" altLang="en-US"/>
              <a:pPr eaLnBrk="1" hangingPunct="1">
                <a:spcBef>
                  <a:spcPct val="0"/>
                </a:spcBef>
              </a:pPr>
              <a:t>77</a:t>
            </a:fld>
            <a:endParaRPr lang="en-US" altLang="en-US"/>
          </a:p>
        </p:txBody>
      </p:sp>
      <p:sp>
        <p:nvSpPr>
          <p:cNvPr id="45059" name="Rectangle 2">
            <a:extLst>
              <a:ext uri="{FF2B5EF4-FFF2-40B4-BE49-F238E27FC236}">
                <a16:creationId xmlns:a16="http://schemas.microsoft.com/office/drawing/2014/main" id="{A8745E75-C850-45D5-BC4C-2650FD35823E}"/>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CF5B9B38-2A90-4038-B62B-496988FBF594}"/>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F426B917-6993-42DC-A38B-E7CA774F2D6E}"/>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35127B47-338E-4E52-A688-E2D2653084FC}" type="slidenum">
              <a:rPr lang="en-US" altLang="en-US"/>
              <a:pPr eaLnBrk="1" hangingPunct="1">
                <a:spcBef>
                  <a:spcPct val="0"/>
                </a:spcBef>
              </a:pPr>
              <a:t>78</a:t>
            </a:fld>
            <a:endParaRPr lang="en-US" altLang="en-US"/>
          </a:p>
        </p:txBody>
      </p:sp>
      <p:sp>
        <p:nvSpPr>
          <p:cNvPr id="47107" name="Rectangle 2">
            <a:extLst>
              <a:ext uri="{FF2B5EF4-FFF2-40B4-BE49-F238E27FC236}">
                <a16:creationId xmlns:a16="http://schemas.microsoft.com/office/drawing/2014/main" id="{9CF6FF74-0A97-41B6-A860-20CE8E323045}"/>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C044D10D-37FB-4356-AC18-330F4BCB8BE9}"/>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E0A92CA0-7F07-4B19-A423-AD3A5AE6C15D}"/>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A962C280-7DF5-40C8-AD52-E0C4D2789DE8}" type="slidenum">
              <a:rPr lang="en-US" altLang="en-US"/>
              <a:pPr eaLnBrk="1" hangingPunct="1">
                <a:spcBef>
                  <a:spcPct val="0"/>
                </a:spcBef>
              </a:pPr>
              <a:t>79</a:t>
            </a:fld>
            <a:endParaRPr lang="en-US" altLang="en-US"/>
          </a:p>
        </p:txBody>
      </p:sp>
      <p:sp>
        <p:nvSpPr>
          <p:cNvPr id="50179" name="Rectangle 2">
            <a:extLst>
              <a:ext uri="{FF2B5EF4-FFF2-40B4-BE49-F238E27FC236}">
                <a16:creationId xmlns:a16="http://schemas.microsoft.com/office/drawing/2014/main" id="{21BF73B1-112F-40E8-AC62-EAABF985FEE3}"/>
              </a:ext>
            </a:extLst>
          </p:cNvPr>
          <p:cNvSpPr>
            <a:spLocks noGrp="1" noRot="1" noChangeAspect="1" noChangeArrowheads="1" noTextEdit="1"/>
          </p:cNvSpPr>
          <p:nvPr>
            <p:ph type="sldImg"/>
          </p:nvPr>
        </p:nvSpPr>
        <p:spPr>
          <a:ln/>
        </p:spPr>
      </p:sp>
      <p:sp>
        <p:nvSpPr>
          <p:cNvPr id="50180" name="Rectangle 3">
            <a:extLst>
              <a:ext uri="{FF2B5EF4-FFF2-40B4-BE49-F238E27FC236}">
                <a16:creationId xmlns:a16="http://schemas.microsoft.com/office/drawing/2014/main" id="{1038AF63-0462-489E-A617-CD3B14AD9E6D}"/>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CDB0B571-F9F4-45BF-8C25-164D3503DB68}"/>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34B8BE71-A94D-4E2D-878D-02B6125EEC2C}" type="slidenum">
              <a:rPr lang="en-US" altLang="en-US"/>
              <a:pPr eaLnBrk="1" hangingPunct="1">
                <a:spcBef>
                  <a:spcPct val="0"/>
                </a:spcBef>
              </a:pPr>
              <a:t>80</a:t>
            </a:fld>
            <a:endParaRPr lang="en-US" altLang="en-US"/>
          </a:p>
        </p:txBody>
      </p:sp>
      <p:sp>
        <p:nvSpPr>
          <p:cNvPr id="52227" name="Rectangle 2">
            <a:extLst>
              <a:ext uri="{FF2B5EF4-FFF2-40B4-BE49-F238E27FC236}">
                <a16:creationId xmlns:a16="http://schemas.microsoft.com/office/drawing/2014/main" id="{CBD6AF11-9CF5-4B5B-8694-7B980810FD3E}"/>
              </a:ext>
            </a:extLst>
          </p:cNvPr>
          <p:cNvSpPr>
            <a:spLocks noGrp="1" noRot="1" noChangeAspect="1" noChangeArrowheads="1" noTextEdit="1"/>
          </p:cNvSpPr>
          <p:nvPr>
            <p:ph type="sldImg"/>
          </p:nvPr>
        </p:nvSpPr>
        <p:spPr>
          <a:ln/>
        </p:spPr>
      </p:sp>
      <p:sp>
        <p:nvSpPr>
          <p:cNvPr id="52228" name="Rectangle 3">
            <a:extLst>
              <a:ext uri="{FF2B5EF4-FFF2-40B4-BE49-F238E27FC236}">
                <a16:creationId xmlns:a16="http://schemas.microsoft.com/office/drawing/2014/main" id="{2471E611-FB3A-4C9C-875B-0577DF1AC2F4}"/>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993D9B0E-9E72-41F9-A9BD-E00E0DB15F24}"/>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82E30F94-F140-421D-B948-C46A90BACFE4}" type="slidenum">
              <a:rPr lang="en-US" altLang="en-US"/>
              <a:pPr eaLnBrk="1" hangingPunct="1">
                <a:spcBef>
                  <a:spcPct val="0"/>
                </a:spcBef>
              </a:pPr>
              <a:t>81</a:t>
            </a:fld>
            <a:endParaRPr lang="en-US" altLang="en-US"/>
          </a:p>
        </p:txBody>
      </p:sp>
      <p:sp>
        <p:nvSpPr>
          <p:cNvPr id="53251" name="Rectangle 2">
            <a:extLst>
              <a:ext uri="{FF2B5EF4-FFF2-40B4-BE49-F238E27FC236}">
                <a16:creationId xmlns:a16="http://schemas.microsoft.com/office/drawing/2014/main" id="{EB814E7D-A2B6-49F8-8921-4C7F9EAC5688}"/>
              </a:ext>
            </a:extLst>
          </p:cNvPr>
          <p:cNvSpPr>
            <a:spLocks noGrp="1" noRot="1" noChangeAspect="1" noChangeArrowheads="1" noTextEdit="1"/>
          </p:cNvSpPr>
          <p:nvPr>
            <p:ph type="sldImg"/>
          </p:nvPr>
        </p:nvSpPr>
        <p:spPr>
          <a:ln/>
        </p:spPr>
      </p:sp>
      <p:sp>
        <p:nvSpPr>
          <p:cNvPr id="53252" name="Rectangle 3">
            <a:extLst>
              <a:ext uri="{FF2B5EF4-FFF2-40B4-BE49-F238E27FC236}">
                <a16:creationId xmlns:a16="http://schemas.microsoft.com/office/drawing/2014/main" id="{75FE5A06-194F-4A2D-B837-7115842D05A0}"/>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14B3F3E9-3023-4FEF-A345-8F3FB257A57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2572C461-BDED-4135-911E-EA10C5D7C176}" type="slidenum">
              <a:rPr lang="en-GB" altLang="en-US"/>
              <a:pPr eaLnBrk="1" hangingPunct="1">
                <a:spcBef>
                  <a:spcPct val="0"/>
                </a:spcBef>
              </a:pPr>
              <a:t>86</a:t>
            </a:fld>
            <a:endParaRPr lang="en-GB" altLang="en-US"/>
          </a:p>
        </p:txBody>
      </p:sp>
      <p:sp>
        <p:nvSpPr>
          <p:cNvPr id="51203" name="Rectangle 2">
            <a:extLst>
              <a:ext uri="{FF2B5EF4-FFF2-40B4-BE49-F238E27FC236}">
                <a16:creationId xmlns:a16="http://schemas.microsoft.com/office/drawing/2014/main" id="{794E0310-042D-4278-A082-6D9A9021746F}"/>
              </a:ext>
            </a:extLst>
          </p:cNvPr>
          <p:cNvSpPr>
            <a:spLocks noGrp="1" noRot="1" noChangeAspect="1" noChangeArrowheads="1" noTextEdit="1"/>
          </p:cNvSpPr>
          <p:nvPr>
            <p:ph type="sldImg"/>
          </p:nvPr>
        </p:nvSpPr>
        <p:spPr>
          <a:ln/>
        </p:spPr>
      </p:sp>
      <p:sp>
        <p:nvSpPr>
          <p:cNvPr id="51204" name="Rectangle 3">
            <a:extLst>
              <a:ext uri="{FF2B5EF4-FFF2-40B4-BE49-F238E27FC236}">
                <a16:creationId xmlns:a16="http://schemas.microsoft.com/office/drawing/2014/main" id="{CFE0D1E0-83B1-41CD-8A41-CAC75391B849}"/>
              </a:ext>
            </a:extLst>
          </p:cNvPr>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B1CF3-8999-4783-BE4B-93C3C5CB91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14E7695-CEB5-4BD9-9D7E-0A31F12C1F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88AF1B-1989-4DBF-90FC-6DC4B13C0EC5}"/>
              </a:ext>
            </a:extLst>
          </p:cNvPr>
          <p:cNvSpPr>
            <a:spLocks noGrp="1"/>
          </p:cNvSpPr>
          <p:nvPr>
            <p:ph type="dt" sz="half" idx="10"/>
          </p:nvPr>
        </p:nvSpPr>
        <p:spPr/>
        <p:txBody>
          <a:bodyPr/>
          <a:lstStyle/>
          <a:p>
            <a:fld id="{98805A00-962C-4832-9C67-F661F9EF3A10}" type="datetimeFigureOut">
              <a:rPr lang="en-GB" smtClean="0"/>
              <a:t>25/02/2022</a:t>
            </a:fld>
            <a:endParaRPr lang="en-GB"/>
          </a:p>
        </p:txBody>
      </p:sp>
      <p:sp>
        <p:nvSpPr>
          <p:cNvPr id="5" name="Footer Placeholder 4">
            <a:extLst>
              <a:ext uri="{FF2B5EF4-FFF2-40B4-BE49-F238E27FC236}">
                <a16:creationId xmlns:a16="http://schemas.microsoft.com/office/drawing/2014/main" id="{53799AF9-8EE5-4778-AB49-6D6ADDAC0F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8F792A-8BDF-4B06-9083-932F119AB217}"/>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6953505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E3785-AF47-4379-9D2D-5B086436D4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5B8128-4A8F-4793-AAF6-D179A751EC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5649BF-609F-4B83-9762-6AD27DC29D18}"/>
              </a:ext>
            </a:extLst>
          </p:cNvPr>
          <p:cNvSpPr>
            <a:spLocks noGrp="1"/>
          </p:cNvSpPr>
          <p:nvPr>
            <p:ph type="dt" sz="half" idx="10"/>
          </p:nvPr>
        </p:nvSpPr>
        <p:spPr/>
        <p:txBody>
          <a:bodyPr/>
          <a:lstStyle/>
          <a:p>
            <a:fld id="{98805A00-962C-4832-9C67-F661F9EF3A10}" type="datetimeFigureOut">
              <a:rPr lang="en-GB" smtClean="0"/>
              <a:t>25/02/2022</a:t>
            </a:fld>
            <a:endParaRPr lang="en-GB"/>
          </a:p>
        </p:txBody>
      </p:sp>
      <p:sp>
        <p:nvSpPr>
          <p:cNvPr id="5" name="Footer Placeholder 4">
            <a:extLst>
              <a:ext uri="{FF2B5EF4-FFF2-40B4-BE49-F238E27FC236}">
                <a16:creationId xmlns:a16="http://schemas.microsoft.com/office/drawing/2014/main" id="{5DCEAA03-A316-41E9-A3CF-A0AD9781B1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1AC126-6FDD-467E-ABA1-1502DF410D94}"/>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22807126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ECBB7-0531-4321-9C4F-C8DA633FE4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3BD1249-B819-4B02-B9E8-9F74280A925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0826C94-666A-4E89-8D8C-19BE709BC7AE}"/>
              </a:ext>
            </a:extLst>
          </p:cNvPr>
          <p:cNvSpPr>
            <a:spLocks noGrp="1"/>
          </p:cNvSpPr>
          <p:nvPr>
            <p:ph type="dt" sz="half" idx="10"/>
          </p:nvPr>
        </p:nvSpPr>
        <p:spPr/>
        <p:txBody>
          <a:bodyPr/>
          <a:lstStyle/>
          <a:p>
            <a:fld id="{98805A00-962C-4832-9C67-F661F9EF3A10}" type="datetimeFigureOut">
              <a:rPr lang="en-GB" smtClean="0"/>
              <a:t>25/02/2022</a:t>
            </a:fld>
            <a:endParaRPr lang="en-GB"/>
          </a:p>
        </p:txBody>
      </p:sp>
      <p:sp>
        <p:nvSpPr>
          <p:cNvPr id="5" name="Footer Placeholder 4">
            <a:extLst>
              <a:ext uri="{FF2B5EF4-FFF2-40B4-BE49-F238E27FC236}">
                <a16:creationId xmlns:a16="http://schemas.microsoft.com/office/drawing/2014/main" id="{A911EBE9-C803-4D27-AAE6-D12F52C8FC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E3DF74-B0B6-4E46-A5DF-3AE60A8CB7D0}"/>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24061989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C93E3-CDF1-4F89-8D7F-5154A09D1A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5F6EBD-6B87-4317-86ED-AEE6FCDC5ED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22B226D-A2D0-45E7-B7ED-3AD7B31EBC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3A21B1-9BED-497D-8AED-6352CC2B99AB}"/>
              </a:ext>
            </a:extLst>
          </p:cNvPr>
          <p:cNvSpPr>
            <a:spLocks noGrp="1"/>
          </p:cNvSpPr>
          <p:nvPr>
            <p:ph type="dt" sz="half" idx="10"/>
          </p:nvPr>
        </p:nvSpPr>
        <p:spPr/>
        <p:txBody>
          <a:bodyPr/>
          <a:lstStyle/>
          <a:p>
            <a:fld id="{98805A00-962C-4832-9C67-F661F9EF3A10}" type="datetimeFigureOut">
              <a:rPr lang="en-GB" smtClean="0"/>
              <a:t>25/02/2022</a:t>
            </a:fld>
            <a:endParaRPr lang="en-GB"/>
          </a:p>
        </p:txBody>
      </p:sp>
      <p:sp>
        <p:nvSpPr>
          <p:cNvPr id="6" name="Footer Placeholder 5">
            <a:extLst>
              <a:ext uri="{FF2B5EF4-FFF2-40B4-BE49-F238E27FC236}">
                <a16:creationId xmlns:a16="http://schemas.microsoft.com/office/drawing/2014/main" id="{A4F252F3-0C93-477D-BBD1-7E74D864F4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1A5FF2-0F58-482B-B379-4DC863CF9074}"/>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2946484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90561-59F3-42E1-B5B3-FC5297E6E8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15F1B6-7308-466E-94BF-6838EA6ED4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673D8B6-788D-4213-B046-087D20BA02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6E055E0-88A3-4A3E-8F4F-76570B4B3B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6EFED-C6E0-4ACD-93D9-64D7DE011EF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51A3EE2-C769-4478-A448-25EC55656337}"/>
              </a:ext>
            </a:extLst>
          </p:cNvPr>
          <p:cNvSpPr>
            <a:spLocks noGrp="1"/>
          </p:cNvSpPr>
          <p:nvPr>
            <p:ph type="dt" sz="half" idx="10"/>
          </p:nvPr>
        </p:nvSpPr>
        <p:spPr/>
        <p:txBody>
          <a:bodyPr/>
          <a:lstStyle/>
          <a:p>
            <a:fld id="{98805A00-962C-4832-9C67-F661F9EF3A10}" type="datetimeFigureOut">
              <a:rPr lang="en-GB" smtClean="0"/>
              <a:t>25/02/2022</a:t>
            </a:fld>
            <a:endParaRPr lang="en-GB"/>
          </a:p>
        </p:txBody>
      </p:sp>
      <p:sp>
        <p:nvSpPr>
          <p:cNvPr id="8" name="Footer Placeholder 7">
            <a:extLst>
              <a:ext uri="{FF2B5EF4-FFF2-40B4-BE49-F238E27FC236}">
                <a16:creationId xmlns:a16="http://schemas.microsoft.com/office/drawing/2014/main" id="{C55767A7-31A7-417E-80B8-10799C9445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9312719-37A8-446C-921C-254A3AD7AB53}"/>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3254987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A6301-E31E-4698-9687-ECCA893CBE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F8402F1-6EF8-45C4-973A-06DC86A3239D}"/>
              </a:ext>
            </a:extLst>
          </p:cNvPr>
          <p:cNvSpPr>
            <a:spLocks noGrp="1"/>
          </p:cNvSpPr>
          <p:nvPr>
            <p:ph type="dt" sz="half" idx="10"/>
          </p:nvPr>
        </p:nvSpPr>
        <p:spPr/>
        <p:txBody>
          <a:bodyPr/>
          <a:lstStyle/>
          <a:p>
            <a:fld id="{98805A00-962C-4832-9C67-F661F9EF3A10}" type="datetimeFigureOut">
              <a:rPr lang="en-GB" smtClean="0"/>
              <a:t>25/02/2022</a:t>
            </a:fld>
            <a:endParaRPr lang="en-GB"/>
          </a:p>
        </p:txBody>
      </p:sp>
      <p:sp>
        <p:nvSpPr>
          <p:cNvPr id="4" name="Footer Placeholder 3">
            <a:extLst>
              <a:ext uri="{FF2B5EF4-FFF2-40B4-BE49-F238E27FC236}">
                <a16:creationId xmlns:a16="http://schemas.microsoft.com/office/drawing/2014/main" id="{3313C58A-B011-483F-BAE5-3C2C91628B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62B115-6F07-4638-B007-4720A45BA8DF}"/>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18128293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C56798-D18B-44CA-914D-A2C0CE510706}"/>
              </a:ext>
            </a:extLst>
          </p:cNvPr>
          <p:cNvSpPr>
            <a:spLocks noGrp="1"/>
          </p:cNvSpPr>
          <p:nvPr>
            <p:ph type="dt" sz="half" idx="10"/>
          </p:nvPr>
        </p:nvSpPr>
        <p:spPr/>
        <p:txBody>
          <a:bodyPr/>
          <a:lstStyle/>
          <a:p>
            <a:fld id="{98805A00-962C-4832-9C67-F661F9EF3A10}" type="datetimeFigureOut">
              <a:rPr lang="en-GB" smtClean="0"/>
              <a:t>25/02/2022</a:t>
            </a:fld>
            <a:endParaRPr lang="en-GB"/>
          </a:p>
        </p:txBody>
      </p:sp>
      <p:sp>
        <p:nvSpPr>
          <p:cNvPr id="3" name="Footer Placeholder 2">
            <a:extLst>
              <a:ext uri="{FF2B5EF4-FFF2-40B4-BE49-F238E27FC236}">
                <a16:creationId xmlns:a16="http://schemas.microsoft.com/office/drawing/2014/main" id="{18154F39-97B8-42F2-A539-D42EADD225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6CB034-8BE5-4936-A021-3B43715B6D64}"/>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848652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B7BBF-9DDF-4C42-82AE-F59D82696C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B9148AE-B7B9-4E24-9FE0-A474F37744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1807F5-16F8-45D3-8E95-FEB7795775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D8A736-3833-43F8-96F3-29E8CCC20026}"/>
              </a:ext>
            </a:extLst>
          </p:cNvPr>
          <p:cNvSpPr>
            <a:spLocks noGrp="1"/>
          </p:cNvSpPr>
          <p:nvPr>
            <p:ph type="dt" sz="half" idx="10"/>
          </p:nvPr>
        </p:nvSpPr>
        <p:spPr/>
        <p:txBody>
          <a:bodyPr/>
          <a:lstStyle/>
          <a:p>
            <a:fld id="{98805A00-962C-4832-9C67-F661F9EF3A10}" type="datetimeFigureOut">
              <a:rPr lang="en-GB" smtClean="0"/>
              <a:t>25/02/2022</a:t>
            </a:fld>
            <a:endParaRPr lang="en-GB"/>
          </a:p>
        </p:txBody>
      </p:sp>
      <p:sp>
        <p:nvSpPr>
          <p:cNvPr id="6" name="Footer Placeholder 5">
            <a:extLst>
              <a:ext uri="{FF2B5EF4-FFF2-40B4-BE49-F238E27FC236}">
                <a16:creationId xmlns:a16="http://schemas.microsoft.com/office/drawing/2014/main" id="{75ECA1CB-361D-404D-9B8C-9F4D30FE58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7F5581-862E-48BC-A21D-7175DEF53719}"/>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3204077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7DFA9-AE05-47D1-BD56-25090F9C2F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E943D0C-175F-42FE-B7A4-8256390018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272427C-C2B9-479A-B00C-E8872C0BAD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3A799A-E180-4AB6-9A1D-55A2333D1B79}"/>
              </a:ext>
            </a:extLst>
          </p:cNvPr>
          <p:cNvSpPr>
            <a:spLocks noGrp="1"/>
          </p:cNvSpPr>
          <p:nvPr>
            <p:ph type="dt" sz="half" idx="10"/>
          </p:nvPr>
        </p:nvSpPr>
        <p:spPr/>
        <p:txBody>
          <a:bodyPr/>
          <a:lstStyle/>
          <a:p>
            <a:fld id="{98805A00-962C-4832-9C67-F661F9EF3A10}" type="datetimeFigureOut">
              <a:rPr lang="en-GB" smtClean="0"/>
              <a:t>25/02/2022</a:t>
            </a:fld>
            <a:endParaRPr lang="en-GB"/>
          </a:p>
        </p:txBody>
      </p:sp>
      <p:sp>
        <p:nvSpPr>
          <p:cNvPr id="6" name="Footer Placeholder 5">
            <a:extLst>
              <a:ext uri="{FF2B5EF4-FFF2-40B4-BE49-F238E27FC236}">
                <a16:creationId xmlns:a16="http://schemas.microsoft.com/office/drawing/2014/main" id="{AE9FBF89-8F30-4B25-A8E2-20B2576787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C446BE-4F4C-4C08-BAC1-0E1C5DFC042A}"/>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1012588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58EC4-8C47-4902-B7C9-1C5A4CB4A16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5F1850-E9F2-46B2-AB18-70F994A27A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EF7773-B8E2-468B-8D35-5EACDCB5C3D0}"/>
              </a:ext>
            </a:extLst>
          </p:cNvPr>
          <p:cNvSpPr>
            <a:spLocks noGrp="1"/>
          </p:cNvSpPr>
          <p:nvPr>
            <p:ph type="dt" sz="half" idx="10"/>
          </p:nvPr>
        </p:nvSpPr>
        <p:spPr/>
        <p:txBody>
          <a:bodyPr/>
          <a:lstStyle/>
          <a:p>
            <a:fld id="{98805A00-962C-4832-9C67-F661F9EF3A10}" type="datetimeFigureOut">
              <a:rPr lang="en-GB" smtClean="0"/>
              <a:t>25/02/2022</a:t>
            </a:fld>
            <a:endParaRPr lang="en-GB"/>
          </a:p>
        </p:txBody>
      </p:sp>
      <p:sp>
        <p:nvSpPr>
          <p:cNvPr id="5" name="Footer Placeholder 4">
            <a:extLst>
              <a:ext uri="{FF2B5EF4-FFF2-40B4-BE49-F238E27FC236}">
                <a16:creationId xmlns:a16="http://schemas.microsoft.com/office/drawing/2014/main" id="{20473C42-D062-4264-8158-77CD3DC082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1813F8-87E9-4FCF-B601-1FFD876A6900}"/>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2392612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4A93FE-71A8-4F14-9F08-FF5AA1CF17C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F9A828-6C59-4BBD-8E4E-D95E1ECE18F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72BD08-5A8D-4BB1-8D77-DE8D1A0E1CE2}"/>
              </a:ext>
            </a:extLst>
          </p:cNvPr>
          <p:cNvSpPr>
            <a:spLocks noGrp="1"/>
          </p:cNvSpPr>
          <p:nvPr>
            <p:ph type="dt" sz="half" idx="10"/>
          </p:nvPr>
        </p:nvSpPr>
        <p:spPr/>
        <p:txBody>
          <a:bodyPr/>
          <a:lstStyle/>
          <a:p>
            <a:fld id="{98805A00-962C-4832-9C67-F661F9EF3A10}" type="datetimeFigureOut">
              <a:rPr lang="en-GB" smtClean="0"/>
              <a:t>25/02/2022</a:t>
            </a:fld>
            <a:endParaRPr lang="en-GB"/>
          </a:p>
        </p:txBody>
      </p:sp>
      <p:sp>
        <p:nvSpPr>
          <p:cNvPr id="5" name="Footer Placeholder 4">
            <a:extLst>
              <a:ext uri="{FF2B5EF4-FFF2-40B4-BE49-F238E27FC236}">
                <a16:creationId xmlns:a16="http://schemas.microsoft.com/office/drawing/2014/main" id="{CC509DDB-60B7-49F4-BC93-FA68197551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2FD5EE-5245-4EE7-99B9-23F61D7A2563}"/>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40118044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93B28-A9DC-45E7-9DE0-8EC69CBBD5F2}"/>
              </a:ext>
            </a:extLst>
          </p:cNvPr>
          <p:cNvSpPr>
            <a:spLocks noGrp="1"/>
          </p:cNvSpPr>
          <p:nvPr>
            <p:ph type="title"/>
          </p:nvPr>
        </p:nvSpPr>
        <p:spPr>
          <a:xfrm>
            <a:off x="541867" y="228600"/>
            <a:ext cx="10363200" cy="1143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899BB395-53A5-4456-8144-E81D03B5A118}"/>
              </a:ext>
            </a:extLst>
          </p:cNvPr>
          <p:cNvSpPr>
            <a:spLocks noGrp="1"/>
          </p:cNvSpPr>
          <p:nvPr>
            <p:ph type="body" sz="half" idx="1"/>
          </p:nvPr>
        </p:nvSpPr>
        <p:spPr>
          <a:xfrm>
            <a:off x="609600" y="1885950"/>
            <a:ext cx="5350933" cy="41719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Online Image Placeholder 3">
            <a:extLst>
              <a:ext uri="{FF2B5EF4-FFF2-40B4-BE49-F238E27FC236}">
                <a16:creationId xmlns:a16="http://schemas.microsoft.com/office/drawing/2014/main" id="{91D46887-D4BA-4607-85E3-90F73A0F74C7}"/>
              </a:ext>
            </a:extLst>
          </p:cNvPr>
          <p:cNvSpPr>
            <a:spLocks noGrp="1"/>
          </p:cNvSpPr>
          <p:nvPr>
            <p:ph type="clipArt" sz="half" idx="2"/>
          </p:nvPr>
        </p:nvSpPr>
        <p:spPr>
          <a:xfrm>
            <a:off x="6163734" y="1885950"/>
            <a:ext cx="5350933" cy="4171950"/>
          </a:xfrm>
        </p:spPr>
        <p:txBody>
          <a:bodyPr/>
          <a:lstStyle/>
          <a:p>
            <a:pPr lvl="0"/>
            <a:endParaRPr lang="en-US" noProof="0"/>
          </a:p>
        </p:txBody>
      </p:sp>
      <p:sp>
        <p:nvSpPr>
          <p:cNvPr id="5" name="Rectangle 1028">
            <a:extLst>
              <a:ext uri="{FF2B5EF4-FFF2-40B4-BE49-F238E27FC236}">
                <a16:creationId xmlns:a16="http://schemas.microsoft.com/office/drawing/2014/main" id="{E9A6AEF3-9A82-41E6-88A2-0F5BF538B298}"/>
              </a:ext>
            </a:extLst>
          </p:cNvPr>
          <p:cNvSpPr>
            <a:spLocks noGrp="1" noChangeArrowheads="1"/>
          </p:cNvSpPr>
          <p:nvPr>
            <p:ph type="dt" sz="half" idx="10"/>
          </p:nvPr>
        </p:nvSpPr>
        <p:spPr>
          <a:ln/>
        </p:spPr>
        <p:txBody>
          <a:bodyPr/>
          <a:lstStyle>
            <a:lvl1pPr>
              <a:defRPr/>
            </a:lvl1pPr>
          </a:lstStyle>
          <a:p>
            <a:pPr>
              <a:defRPr/>
            </a:pPr>
            <a:endParaRPr lang="en-US" altLang="zh-TW"/>
          </a:p>
        </p:txBody>
      </p:sp>
      <p:sp>
        <p:nvSpPr>
          <p:cNvPr id="6" name="Rectangle 1029">
            <a:extLst>
              <a:ext uri="{FF2B5EF4-FFF2-40B4-BE49-F238E27FC236}">
                <a16:creationId xmlns:a16="http://schemas.microsoft.com/office/drawing/2014/main" id="{C62B7D36-BCE6-4B60-91BF-05C15929C390}"/>
              </a:ext>
            </a:extLst>
          </p:cNvPr>
          <p:cNvSpPr>
            <a:spLocks noGrp="1" noChangeArrowheads="1"/>
          </p:cNvSpPr>
          <p:nvPr>
            <p:ph type="ftr" sz="quarter" idx="11"/>
          </p:nvPr>
        </p:nvSpPr>
        <p:spPr>
          <a:ln/>
        </p:spPr>
        <p:txBody>
          <a:bodyPr/>
          <a:lstStyle>
            <a:lvl1pPr>
              <a:defRPr/>
            </a:lvl1pPr>
          </a:lstStyle>
          <a:p>
            <a:pPr>
              <a:defRPr/>
            </a:pPr>
            <a:endParaRPr lang="en-US" altLang="zh-TW"/>
          </a:p>
        </p:txBody>
      </p:sp>
      <p:sp>
        <p:nvSpPr>
          <p:cNvPr id="7" name="Rectangle 1030">
            <a:extLst>
              <a:ext uri="{FF2B5EF4-FFF2-40B4-BE49-F238E27FC236}">
                <a16:creationId xmlns:a16="http://schemas.microsoft.com/office/drawing/2014/main" id="{999C6684-0B61-4CE7-8ACA-62477A7F55E2}"/>
              </a:ext>
            </a:extLst>
          </p:cNvPr>
          <p:cNvSpPr>
            <a:spLocks noGrp="1" noChangeArrowheads="1"/>
          </p:cNvSpPr>
          <p:nvPr>
            <p:ph type="sldNum" sz="quarter" idx="12"/>
          </p:nvPr>
        </p:nvSpPr>
        <p:spPr>
          <a:ln/>
        </p:spPr>
        <p:txBody>
          <a:bodyPr/>
          <a:lstStyle>
            <a:lvl1pPr>
              <a:defRPr/>
            </a:lvl1pPr>
          </a:lstStyle>
          <a:p>
            <a:fld id="{5643399B-2CDF-48E7-924B-A315530C7E07}" type="slidenum">
              <a:rPr lang="en-US" altLang="zh-TW"/>
              <a:pPr/>
              <a:t>‹#›</a:t>
            </a:fld>
            <a:endParaRPr lang="en-US" altLang="zh-TW"/>
          </a:p>
        </p:txBody>
      </p:sp>
    </p:spTree>
    <p:extLst>
      <p:ext uri="{BB962C8B-B14F-4D97-AF65-F5344CB8AC3E}">
        <p14:creationId xmlns:p14="http://schemas.microsoft.com/office/powerpoint/2010/main" val="34504197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SmartArt Placeholder 2"/>
          <p:cNvSpPr>
            <a:spLocks noGrp="1"/>
          </p:cNvSpPr>
          <p:nvPr>
            <p:ph type="dgm" idx="1"/>
          </p:nvPr>
        </p:nvSpPr>
        <p:spPr>
          <a:xfrm>
            <a:off x="609600" y="1600200"/>
            <a:ext cx="10972800" cy="4495800"/>
          </a:xfrm>
        </p:spPr>
        <p:txBody>
          <a:bodyPr>
            <a:normAutofit/>
          </a:bodyPr>
          <a:lstStyle/>
          <a:p>
            <a:pPr lvl="0"/>
            <a:endParaRPr lang="en-GB" noProof="0"/>
          </a:p>
        </p:txBody>
      </p:sp>
      <p:sp>
        <p:nvSpPr>
          <p:cNvPr id="4" name="Date Placeholder 3">
            <a:extLst>
              <a:ext uri="{FF2B5EF4-FFF2-40B4-BE49-F238E27FC236}">
                <a16:creationId xmlns:a16="http://schemas.microsoft.com/office/drawing/2014/main" id="{5E1789BF-681C-44FE-8595-D1DBC57CC86A}"/>
              </a:ext>
            </a:extLst>
          </p:cNvPr>
          <p:cNvSpPr>
            <a:spLocks noGrp="1"/>
          </p:cNvSpPr>
          <p:nvPr>
            <p:ph type="dt" sz="half" idx="10"/>
          </p:nvPr>
        </p:nvSpPr>
        <p:spPr>
          <a:xfrm>
            <a:off x="609600" y="6248400"/>
            <a:ext cx="2844800" cy="457200"/>
          </a:xfrm>
        </p:spPr>
        <p:txBody>
          <a:bodyPr/>
          <a:lstStyle>
            <a:lvl1pPr>
              <a:defRPr/>
            </a:lvl1pPr>
          </a:lstStyle>
          <a:p>
            <a:pPr>
              <a:defRPr/>
            </a:pPr>
            <a:endParaRPr lang="en-US" altLang="en-US"/>
          </a:p>
        </p:txBody>
      </p:sp>
      <p:sp>
        <p:nvSpPr>
          <p:cNvPr id="5" name="Footer Placeholder 4">
            <a:extLst>
              <a:ext uri="{FF2B5EF4-FFF2-40B4-BE49-F238E27FC236}">
                <a16:creationId xmlns:a16="http://schemas.microsoft.com/office/drawing/2014/main" id="{54D13A0D-1F34-4988-AFC1-BC5517669E79}"/>
              </a:ext>
            </a:extLst>
          </p:cNvPr>
          <p:cNvSpPr>
            <a:spLocks noGrp="1"/>
          </p:cNvSpPr>
          <p:nvPr>
            <p:ph type="ftr" sz="quarter" idx="11"/>
          </p:nvPr>
        </p:nvSpPr>
        <p:spPr>
          <a:xfrm>
            <a:off x="4165600" y="6248400"/>
            <a:ext cx="3860800" cy="457200"/>
          </a:xfrm>
        </p:spPr>
        <p:txBody>
          <a:bodyPr/>
          <a:lstStyle>
            <a:lvl1pPr>
              <a:defRPr/>
            </a:lvl1pPr>
          </a:lstStyle>
          <a:p>
            <a:pPr>
              <a:defRPr/>
            </a:pPr>
            <a:endParaRPr lang="en-US" altLang="en-US"/>
          </a:p>
        </p:txBody>
      </p:sp>
      <p:sp>
        <p:nvSpPr>
          <p:cNvPr id="6" name="Slide Number Placeholder 5">
            <a:extLst>
              <a:ext uri="{FF2B5EF4-FFF2-40B4-BE49-F238E27FC236}">
                <a16:creationId xmlns:a16="http://schemas.microsoft.com/office/drawing/2014/main" id="{C6DCFE1F-8B6B-43DE-9D01-A50E5ABA2C37}"/>
              </a:ext>
            </a:extLst>
          </p:cNvPr>
          <p:cNvSpPr>
            <a:spLocks noGrp="1"/>
          </p:cNvSpPr>
          <p:nvPr>
            <p:ph type="sldNum" sz="quarter" idx="12"/>
          </p:nvPr>
        </p:nvSpPr>
        <p:spPr>
          <a:xfrm>
            <a:off x="8737600" y="6248400"/>
            <a:ext cx="2844800" cy="457200"/>
          </a:xfrm>
        </p:spPr>
        <p:txBody>
          <a:bodyPr/>
          <a:lstStyle>
            <a:lvl1pPr>
              <a:defRPr/>
            </a:lvl1pPr>
          </a:lstStyle>
          <a:p>
            <a:fld id="{1636D9BA-B132-469C-B61B-885AC6C34D1A}" type="slidenum">
              <a:rPr lang="en-US" altLang="en-US"/>
              <a:pPr/>
              <a:t>‹#›</a:t>
            </a:fld>
            <a:endParaRPr lang="en-US" altLang="en-US"/>
          </a:p>
        </p:txBody>
      </p:sp>
    </p:spTree>
    <p:extLst>
      <p:ext uri="{BB962C8B-B14F-4D97-AF65-F5344CB8AC3E}">
        <p14:creationId xmlns:p14="http://schemas.microsoft.com/office/powerpoint/2010/main" val="12354613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078F79F0-5585-4E6B-B9E3-176C2F959A62}"/>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E6C56F58-D0AF-420C-9191-BCDA78B5FA31}"/>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1D4760CA-AA43-42E3-ACB3-59ABDE9B5A85}"/>
              </a:ext>
            </a:extLst>
          </p:cNvPr>
          <p:cNvSpPr>
            <a:spLocks noGrp="1" noChangeArrowheads="1"/>
          </p:cNvSpPr>
          <p:nvPr>
            <p:ph type="sldNum" sz="quarter" idx="12"/>
          </p:nvPr>
        </p:nvSpPr>
        <p:spPr>
          <a:ln/>
        </p:spPr>
        <p:txBody>
          <a:bodyPr/>
          <a:lstStyle>
            <a:lvl1pPr>
              <a:defRPr/>
            </a:lvl1pPr>
          </a:lstStyle>
          <a:p>
            <a:fld id="{32A72680-ADE4-4A6D-A7FA-848F248EBBC8}" type="slidenum">
              <a:rPr lang="en-US" altLang="en-US"/>
              <a:pPr/>
              <a:t>‹#›</a:t>
            </a:fld>
            <a:endParaRPr lang="en-US" altLang="en-US"/>
          </a:p>
        </p:txBody>
      </p:sp>
    </p:spTree>
    <p:extLst>
      <p:ext uri="{BB962C8B-B14F-4D97-AF65-F5344CB8AC3E}">
        <p14:creationId xmlns:p14="http://schemas.microsoft.com/office/powerpoint/2010/main" val="9824481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914400" y="1981200"/>
            <a:ext cx="10363200" cy="4114800"/>
          </a:xfrm>
        </p:spPr>
        <p:txBody>
          <a:bodyPr/>
          <a:lstStyle/>
          <a:p>
            <a:pPr lvl="0"/>
            <a:endParaRPr lang="en-GB" noProof="0"/>
          </a:p>
        </p:txBody>
      </p:sp>
      <p:sp>
        <p:nvSpPr>
          <p:cNvPr id="4" name="Rectangle 4">
            <a:extLst>
              <a:ext uri="{FF2B5EF4-FFF2-40B4-BE49-F238E27FC236}">
                <a16:creationId xmlns:a16="http://schemas.microsoft.com/office/drawing/2014/main" id="{07DDF9C2-4798-4969-AE82-5A7A065C30C5}"/>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46E27E4A-A0F4-4560-82FE-EA8F0130472F}"/>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D7B680B4-973B-4F24-B014-888C0171534E}"/>
              </a:ext>
            </a:extLst>
          </p:cNvPr>
          <p:cNvSpPr>
            <a:spLocks noGrp="1" noChangeArrowheads="1"/>
          </p:cNvSpPr>
          <p:nvPr>
            <p:ph type="sldNum" sz="quarter" idx="12"/>
          </p:nvPr>
        </p:nvSpPr>
        <p:spPr>
          <a:ln/>
        </p:spPr>
        <p:txBody>
          <a:bodyPr/>
          <a:lstStyle>
            <a:lvl1pPr>
              <a:defRPr/>
            </a:lvl1pPr>
          </a:lstStyle>
          <a:p>
            <a:fld id="{41CF3455-EC81-4F67-9795-37768D9DC889}" type="slidenum">
              <a:rPr lang="en-US" altLang="en-US"/>
              <a:pPr/>
              <a:t>‹#›</a:t>
            </a:fld>
            <a:endParaRPr lang="en-US" altLang="en-US"/>
          </a:p>
        </p:txBody>
      </p:sp>
    </p:spTree>
    <p:extLst>
      <p:ext uri="{BB962C8B-B14F-4D97-AF65-F5344CB8AC3E}">
        <p14:creationId xmlns:p14="http://schemas.microsoft.com/office/powerpoint/2010/main" val="3538768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900235-0645-4B7E-AF24-2387781BBA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A706A7-2529-4244-A6A7-C92E2C2D44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00DEC2-5DA9-4832-88C2-86CAEA11F4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805A00-962C-4832-9C67-F661F9EF3A10}" type="datetimeFigureOut">
              <a:rPr lang="en-GB" smtClean="0"/>
              <a:t>25/02/2022</a:t>
            </a:fld>
            <a:endParaRPr lang="en-GB"/>
          </a:p>
        </p:txBody>
      </p:sp>
      <p:sp>
        <p:nvSpPr>
          <p:cNvPr id="5" name="Footer Placeholder 4">
            <a:extLst>
              <a:ext uri="{FF2B5EF4-FFF2-40B4-BE49-F238E27FC236}">
                <a16:creationId xmlns:a16="http://schemas.microsoft.com/office/drawing/2014/main" id="{84E94511-8E7B-41B3-8FEF-1E0E76F11C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9201B1D-B86B-4256-BE7F-DABF63B2A1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C28BD9-A35A-461C-BAEF-F2147C7840A1}" type="slidenum">
              <a:rPr lang="en-GB" smtClean="0"/>
              <a:t>‹#›</a:t>
            </a:fld>
            <a:endParaRPr lang="en-GB"/>
          </a:p>
        </p:txBody>
      </p:sp>
    </p:spTree>
    <p:extLst>
      <p:ext uri="{BB962C8B-B14F-4D97-AF65-F5344CB8AC3E}">
        <p14:creationId xmlns:p14="http://schemas.microsoft.com/office/powerpoint/2010/main" val="4668976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fPguYEDlQEQ?feature=oembed"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oleObject" Target="../embeddings/oleObject1.bin"/><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oleObject" Target="../embeddings/oleObject2.bin"/><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yQORERbBEq0?feature=oembed"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hyperlink" Target="https://www.healthline.com/nutrition/what-does-potassium-do"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2.xml"/><Relationship Id="rId1" Type="http://schemas.openxmlformats.org/officeDocument/2006/relationships/video" Target="https://www.youtube.com/embed/vLCg_kyuyw4?feature=oembed" TargetMode="Externa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hyperlink" Target="https://pediaa.com/difference-between-adrenal-gland-and-pituitary-gland/#Adrenal%20Gland" TargetMode="External"/><Relationship Id="rId2" Type="http://schemas.openxmlformats.org/officeDocument/2006/relationships/hyperlink" Target="https://pediaa.com/difference-between-estrogen-and-progesterone/" TargetMode="Externa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3" Type="http://schemas.openxmlformats.org/officeDocument/2006/relationships/hyperlink" Target="http://www.gigantism.com/david-goliath.html" TargetMode="External"/><Relationship Id="rId2" Type="http://schemas.openxmlformats.org/officeDocument/2006/relationships/notesSlide" Target="../notesSlides/notesSlide3.xml"/><Relationship Id="rId1" Type="http://schemas.openxmlformats.org/officeDocument/2006/relationships/slideLayout" Target="../slideLayouts/slideLayout14.xml"/><Relationship Id="rId5" Type="http://schemas.openxmlformats.org/officeDocument/2006/relationships/image" Target="../media/image33.png"/><Relationship Id="rId4" Type="http://schemas.openxmlformats.org/officeDocument/2006/relationships/image" Target="../media/image32.jpeg"/></Relationships>
</file>

<file path=ppt/slides/_rels/slide66.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hyperlink" Target="https://www.verywellhealth.com/thyroid-gland-anatomy-4799991" TargetMode="Externa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8" Type="http://schemas.openxmlformats.org/officeDocument/2006/relationships/image" Target="../media/image40.gif"/><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2.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48.png"/><Relationship Id="rId4" Type="http://schemas.openxmlformats.org/officeDocument/2006/relationships/image" Target="../media/image47.png"/></Relationships>
</file>

<file path=ppt/slides/_rels/slide7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51.jpeg"/></Relationships>
</file>

<file path=ppt/slides/_rels/slide7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52.png"/><Relationship Id="rId7" Type="http://schemas.openxmlformats.org/officeDocument/2006/relationships/diagramColors" Target="../diagrams/colors4.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81.xml.rels><?xml version="1.0" encoding="UTF-8" standalone="yes"?>
<Relationships xmlns="http://schemas.openxmlformats.org/package/2006/relationships"><Relationship Id="rId3" Type="http://schemas.openxmlformats.org/officeDocument/2006/relationships/image" Target="../media/image54.gi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slideLayout" Target="../slideLayouts/slideLayout2.xml"/><Relationship Id="rId1" Type="http://schemas.openxmlformats.org/officeDocument/2006/relationships/video" Target="https://www.youtube.com/embed/N3DyeW0Dh30?feature=oembed" TargetMode="Externa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1.xml.rels><?xml version="1.0" encoding="UTF-8" standalone="yes"?>
<Relationships xmlns="http://schemas.openxmlformats.org/package/2006/relationships"><Relationship Id="rId2" Type="http://schemas.openxmlformats.org/officeDocument/2006/relationships/hyperlink" Target="https://www.teachpe.com/anatomy-physiology/structure-of-skeletal-muscle" TargetMode="Externa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slideLayout" Target="../slideLayouts/slideLayout2.xml"/><Relationship Id="rId1" Type="http://schemas.openxmlformats.org/officeDocument/2006/relationships/video" Target="https://www.youtube.com/embed/WTisqAc6Eto?feature=oembed" TargetMode="External"/></Relationships>
</file>

<file path=ppt/slides/_rels/slide93.xml.rels><?xml version="1.0" encoding="UTF-8" standalone="yes"?>
<Relationships xmlns="http://schemas.openxmlformats.org/package/2006/relationships"><Relationship Id="rId2" Type="http://schemas.openxmlformats.org/officeDocument/2006/relationships/image" Target="../media/image61.jp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hyperlink" Target="https://www.teachpe.com/anatomy-physiology/nerve-propogation-motor-units" TargetMode="Externa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64.jp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image" Target="../media/image65.jp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image" Target="../media/image66.jpg"/><Relationship Id="rId2" Type="http://schemas.openxmlformats.org/officeDocument/2006/relationships/hyperlink" Target="https://www.teachpe.com/anatomy-physiology/energy-systems" TargetMode="Externa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image" Target="../media/image66.jp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4.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slideLayout" Target="../slideLayouts/slideLayout2.xml"/><Relationship Id="rId1" Type="http://schemas.openxmlformats.org/officeDocument/2006/relationships/video" Target="https://www.youtube.com/embed/7_LZFmfeCuk?feature=oembed" TargetMode="External"/></Relationships>
</file>

<file path=ppt/slides/_rels/slide105.xml.rels><?xml version="1.0" encoding="UTF-8" standalone="yes"?>
<Relationships xmlns="http://schemas.openxmlformats.org/package/2006/relationships"><Relationship Id="rId2" Type="http://schemas.openxmlformats.org/officeDocument/2006/relationships/image" Target="../media/image68.jp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image" Target="../media/image69.jp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image" Target="../media/image70.jp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image" Target="../media/image72.jp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73.jp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image" Target="../media/image74.jp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openxmlformats.org/officeDocument/2006/relationships/image" Target="../media/image76.svg"/><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3" Type="http://schemas.openxmlformats.org/officeDocument/2006/relationships/image" Target="../media/image78.jpg"/><Relationship Id="rId2" Type="http://schemas.openxmlformats.org/officeDocument/2006/relationships/image" Target="../media/image77.jpg"/><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image" Target="../media/image79.jpg"/><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image" Target="../media/image80.jp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image" Target="../media/image81.jpg"/><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image" Target="../media/image8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5026A63-0C22-43F7-9FB1-FFBD9147C209}"/>
              </a:ext>
            </a:extLst>
          </p:cNvPr>
          <p:cNvSpPr>
            <a:spLocks noGrp="1"/>
          </p:cNvSpPr>
          <p:nvPr>
            <p:ph type="title"/>
          </p:nvPr>
        </p:nvSpPr>
        <p:spPr>
          <a:xfrm>
            <a:off x="934872" y="982272"/>
            <a:ext cx="3388419" cy="4560970"/>
          </a:xfrm>
        </p:spPr>
        <p:txBody>
          <a:bodyPr>
            <a:normAutofit/>
          </a:bodyPr>
          <a:lstStyle/>
          <a:p>
            <a:r>
              <a:rPr lang="en-GB" sz="4000">
                <a:solidFill>
                  <a:srgbClr val="FFFFFF"/>
                </a:solidFill>
              </a:rPr>
              <a:t>Key definitions </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0C238A29-8ACB-44A8-8462-7D578FF216F0}"/>
              </a:ext>
            </a:extLst>
          </p:cNvPr>
          <p:cNvSpPr>
            <a:spLocks noGrp="1"/>
          </p:cNvSpPr>
          <p:nvPr>
            <p:ph idx="1"/>
          </p:nvPr>
        </p:nvSpPr>
        <p:spPr>
          <a:xfrm>
            <a:off x="5221862" y="1719618"/>
            <a:ext cx="5948831" cy="4334629"/>
          </a:xfrm>
        </p:spPr>
        <p:txBody>
          <a:bodyPr anchor="ctr">
            <a:normAutofit/>
          </a:bodyPr>
          <a:lstStyle/>
          <a:p>
            <a:r>
              <a:rPr lang="en-GB" sz="2400" dirty="0">
                <a:solidFill>
                  <a:srgbClr val="FEFFFF"/>
                </a:solidFill>
              </a:rPr>
              <a:t>Endocrine </a:t>
            </a:r>
            <a:r>
              <a:rPr lang="en-US" sz="2400" dirty="0">
                <a:solidFill>
                  <a:srgbClr val="FEFFFF"/>
                </a:solidFill>
                <a:latin typeface="Roboto"/>
              </a:rPr>
              <a:t>relating to or denoting glands which secrete hormones or other products directly into the blood.</a:t>
            </a:r>
          </a:p>
          <a:p>
            <a:pPr marL="0" indent="0">
              <a:buNone/>
            </a:pPr>
            <a:r>
              <a:rPr lang="en-US" sz="2400" dirty="0">
                <a:solidFill>
                  <a:srgbClr val="FEFFFF"/>
                </a:solidFill>
                <a:latin typeface="Roboto"/>
              </a:rPr>
              <a:t>“The endocrine system"</a:t>
            </a:r>
          </a:p>
          <a:p>
            <a:endParaRPr lang="en-GB" sz="2400" dirty="0">
              <a:solidFill>
                <a:srgbClr val="FEFFFF"/>
              </a:solidFill>
            </a:endParaRPr>
          </a:p>
          <a:p>
            <a:r>
              <a:rPr lang="en-GB" sz="2400" dirty="0">
                <a:solidFill>
                  <a:srgbClr val="FEFFFF"/>
                </a:solidFill>
              </a:rPr>
              <a:t>Exocrine-</a:t>
            </a:r>
            <a:r>
              <a:rPr lang="en-US" sz="2400" dirty="0">
                <a:solidFill>
                  <a:srgbClr val="FEFFFF"/>
                </a:solidFill>
                <a:latin typeface="Roboto"/>
              </a:rPr>
              <a:t>relating to or denoting glands which secrete their products through ducts opening on to an epithelium rather than directly into the blood.</a:t>
            </a:r>
          </a:p>
          <a:p>
            <a:pPr marL="0" indent="0">
              <a:buNone/>
            </a:pPr>
            <a:r>
              <a:rPr lang="en-US" sz="2400" dirty="0">
                <a:solidFill>
                  <a:srgbClr val="FEFFFF"/>
                </a:solidFill>
                <a:latin typeface="Roboto"/>
              </a:rPr>
              <a:t>"pancreatic exocrine secretion"</a:t>
            </a:r>
          </a:p>
          <a:p>
            <a:endParaRPr lang="en-GB" sz="2400" dirty="0">
              <a:solidFill>
                <a:srgbClr val="FEFFFF"/>
              </a:solidFill>
            </a:endParaRPr>
          </a:p>
        </p:txBody>
      </p:sp>
    </p:spTree>
    <p:extLst>
      <p:ext uri="{BB962C8B-B14F-4D97-AF65-F5344CB8AC3E}">
        <p14:creationId xmlns:p14="http://schemas.microsoft.com/office/powerpoint/2010/main" val="2588518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644450"/>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88634AA-EF19-4BB6-9A26-374BC31E3949}"/>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Controlling blood glucose levels.</a:t>
            </a:r>
          </a:p>
        </p:txBody>
      </p:sp>
      <p:pic>
        <p:nvPicPr>
          <p:cNvPr id="7170" name="Picture 2" descr="Image result for crenation of red blood cells diabetes">
            <a:extLst>
              <a:ext uri="{FF2B5EF4-FFF2-40B4-BE49-F238E27FC236}">
                <a16:creationId xmlns:a16="http://schemas.microsoft.com/office/drawing/2014/main" id="{1C332D5D-EEFF-4FB7-BCC6-F42742D9E2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24" r="2" b="2"/>
          <a:stretch/>
        </p:blipFill>
        <p:spPr bwMode="auto">
          <a:xfrm>
            <a:off x="4044603" y="448056"/>
            <a:ext cx="7680450" cy="3802932"/>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5" name="Rectangle 7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16552"/>
            <a:ext cx="7688475" cy="198424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519BB8-3868-46EE-AA70-EE3C0C5BFC41}"/>
              </a:ext>
            </a:extLst>
          </p:cNvPr>
          <p:cNvSpPr>
            <a:spLocks noGrp="1"/>
          </p:cNvSpPr>
          <p:nvPr>
            <p:ph idx="1"/>
          </p:nvPr>
        </p:nvSpPr>
        <p:spPr>
          <a:xfrm>
            <a:off x="4379709" y="4642338"/>
            <a:ext cx="7037591" cy="1564310"/>
          </a:xfrm>
        </p:spPr>
        <p:txBody>
          <a:bodyPr anchor="ctr">
            <a:normAutofit/>
          </a:bodyPr>
          <a:lstStyle/>
          <a:p>
            <a:r>
              <a:rPr lang="en-GB" sz="1800"/>
              <a:t>Excess glucose; blood plasma and tissue fluids around cells become too concentrated  which can seriously damage cells e.g. crenation in red blood cells. </a:t>
            </a:r>
          </a:p>
          <a:p>
            <a:endParaRPr lang="en-GB" sz="1800"/>
          </a:p>
          <a:p>
            <a:endParaRPr lang="en-GB" sz="1800"/>
          </a:p>
          <a:p>
            <a:pPr marL="0" indent="0">
              <a:buNone/>
            </a:pPr>
            <a:endParaRPr lang="en-GB" sz="1800"/>
          </a:p>
        </p:txBody>
      </p:sp>
    </p:spTree>
    <p:extLst>
      <p:ext uri="{BB962C8B-B14F-4D97-AF65-F5344CB8AC3E}">
        <p14:creationId xmlns:p14="http://schemas.microsoft.com/office/powerpoint/2010/main" val="1667394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9" name="Rectangle 13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8056"/>
            <a:ext cx="7201941" cy="2241951"/>
          </a:xfrm>
          <a:prstGeom prst="rect">
            <a:avLst/>
          </a:prstGeom>
          <a:solidFill>
            <a:srgbClr val="AC756B"/>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2D12333-85EE-4469-AC8E-46F40BDC68E5}"/>
              </a:ext>
            </a:extLst>
          </p:cNvPr>
          <p:cNvSpPr>
            <a:spLocks noGrp="1"/>
          </p:cNvSpPr>
          <p:nvPr>
            <p:ph type="title"/>
          </p:nvPr>
        </p:nvSpPr>
        <p:spPr>
          <a:xfrm>
            <a:off x="777240" y="731519"/>
            <a:ext cx="6586812" cy="1682496"/>
          </a:xfrm>
        </p:spPr>
        <p:txBody>
          <a:bodyPr>
            <a:normAutofit/>
          </a:bodyPr>
          <a:lstStyle/>
          <a:p>
            <a:r>
              <a:rPr lang="en-GB">
                <a:solidFill>
                  <a:srgbClr val="FFFFFF"/>
                </a:solidFill>
              </a:rPr>
              <a:t>Low blood glucose levels </a:t>
            </a:r>
          </a:p>
        </p:txBody>
      </p:sp>
      <p:pic>
        <p:nvPicPr>
          <p:cNvPr id="8194" name="Picture 2" descr="See the source image">
            <a:extLst>
              <a:ext uri="{FF2B5EF4-FFF2-40B4-BE49-F238E27FC236}">
                <a16:creationId xmlns:a16="http://schemas.microsoft.com/office/drawing/2014/main" id="{6460621D-DFB4-41FB-BFDE-76FB2484431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458" b="-1"/>
          <a:stretch/>
        </p:blipFill>
        <p:spPr bwMode="auto">
          <a:xfrm>
            <a:off x="466343" y="2862599"/>
            <a:ext cx="5153415" cy="3536477"/>
          </a:xfrm>
          <a:prstGeom prst="rect">
            <a:avLst/>
          </a:prstGeom>
          <a:noFill/>
          <a:extLst>
            <a:ext uri="{909E8E84-426E-40DD-AFC4-6F175D3DCCD1}">
              <a14:hiddenFill xmlns:a14="http://schemas.microsoft.com/office/drawing/2010/main">
                <a:solidFill>
                  <a:srgbClr val="FFFFFF"/>
                </a:solidFill>
              </a14:hiddenFill>
            </a:ext>
          </a:extLst>
        </p:spPr>
      </p:pic>
      <p:sp>
        <p:nvSpPr>
          <p:cNvPr id="141" name="Rectangle 140">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88243" y="2862599"/>
            <a:ext cx="1880041" cy="1693147"/>
          </a:xfrm>
          <a:prstGeom prst="rect">
            <a:avLst/>
          </a:prstGeom>
          <a:solidFill>
            <a:srgbClr val="FF5637">
              <a:alpha val="95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3" name="Rectangle 14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89098" y="4731653"/>
            <a:ext cx="1879186" cy="1667425"/>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45" name="Rectangle 14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450221"/>
            <a:ext cx="3887324"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AA8071-A28D-44AA-B2D7-156DF3471D57}"/>
              </a:ext>
            </a:extLst>
          </p:cNvPr>
          <p:cNvSpPr>
            <a:spLocks noGrp="1"/>
          </p:cNvSpPr>
          <p:nvPr>
            <p:ph idx="1"/>
          </p:nvPr>
        </p:nvSpPr>
        <p:spPr>
          <a:xfrm>
            <a:off x="8100269" y="795548"/>
            <a:ext cx="3317031" cy="5275603"/>
          </a:xfrm>
        </p:spPr>
        <p:txBody>
          <a:bodyPr anchor="ctr">
            <a:normAutofit/>
          </a:bodyPr>
          <a:lstStyle/>
          <a:p>
            <a:r>
              <a:rPr lang="en-GB" sz="2000" dirty="0"/>
              <a:t>Cells swell up and </a:t>
            </a:r>
            <a:r>
              <a:rPr lang="en-GB" sz="2000" dirty="0" err="1"/>
              <a:t>and</a:t>
            </a:r>
            <a:r>
              <a:rPr lang="en-GB" sz="2000" dirty="0"/>
              <a:t> burst lysis.</a:t>
            </a:r>
          </a:p>
          <a:p>
            <a:endParaRPr lang="en-GB" sz="2000" b="1" dirty="0"/>
          </a:p>
        </p:txBody>
      </p:sp>
    </p:spTree>
    <p:extLst>
      <p:ext uri="{BB962C8B-B14F-4D97-AF65-F5344CB8AC3E}">
        <p14:creationId xmlns:p14="http://schemas.microsoft.com/office/powerpoint/2010/main" val="3610248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DC797-CD99-42D3-8671-E69FC6A16CAF}"/>
              </a:ext>
            </a:extLst>
          </p:cNvPr>
          <p:cNvSpPr>
            <a:spLocks noGrp="1"/>
          </p:cNvSpPr>
          <p:nvPr>
            <p:ph type="title"/>
          </p:nvPr>
        </p:nvSpPr>
        <p:spPr/>
        <p:txBody>
          <a:bodyPr/>
          <a:lstStyle/>
          <a:p>
            <a:r>
              <a:rPr lang="en-GB" dirty="0"/>
              <a:t>Formula for cellular respiration ATP is the energy currency of the body!</a:t>
            </a:r>
          </a:p>
        </p:txBody>
      </p:sp>
      <p:pic>
        <p:nvPicPr>
          <p:cNvPr id="1026" name="Picture 2" descr="See the source image">
            <a:extLst>
              <a:ext uri="{FF2B5EF4-FFF2-40B4-BE49-F238E27FC236}">
                <a16:creationId xmlns:a16="http://schemas.microsoft.com/office/drawing/2014/main" id="{1C659240-02B7-4B4F-9868-1BB89731F25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28975" y="2386806"/>
            <a:ext cx="5734050" cy="3228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5845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F130D-11ED-4E6B-A74E-9081FD25890D}"/>
              </a:ext>
            </a:extLst>
          </p:cNvPr>
          <p:cNvSpPr>
            <a:spLocks noGrp="1"/>
          </p:cNvSpPr>
          <p:nvPr>
            <p:ph type="title"/>
          </p:nvPr>
        </p:nvSpPr>
        <p:spPr>
          <a:xfrm>
            <a:off x="4965430" y="629268"/>
            <a:ext cx="6586491" cy="1286160"/>
          </a:xfrm>
        </p:spPr>
        <p:txBody>
          <a:bodyPr anchor="b">
            <a:normAutofit/>
          </a:bodyPr>
          <a:lstStyle/>
          <a:p>
            <a:r>
              <a:rPr lang="en-GB" dirty="0"/>
              <a:t>Normal glucose levels </a:t>
            </a:r>
          </a:p>
        </p:txBody>
      </p:sp>
      <p:sp>
        <p:nvSpPr>
          <p:cNvPr id="3" name="Content Placeholder 2">
            <a:extLst>
              <a:ext uri="{FF2B5EF4-FFF2-40B4-BE49-F238E27FC236}">
                <a16:creationId xmlns:a16="http://schemas.microsoft.com/office/drawing/2014/main" id="{1BA4FE3E-7E79-43F2-898C-C1315EECF9C0}"/>
              </a:ext>
            </a:extLst>
          </p:cNvPr>
          <p:cNvSpPr>
            <a:spLocks noGrp="1"/>
          </p:cNvSpPr>
          <p:nvPr>
            <p:ph idx="1"/>
          </p:nvPr>
        </p:nvSpPr>
        <p:spPr>
          <a:xfrm>
            <a:off x="4965431" y="2438400"/>
            <a:ext cx="6586489" cy="3785419"/>
          </a:xfrm>
        </p:spPr>
        <p:txBody>
          <a:bodyPr>
            <a:normAutofit/>
          </a:bodyPr>
          <a:lstStyle/>
          <a:p>
            <a:r>
              <a:rPr lang="en-US" sz="2000" b="0" i="0" dirty="0">
                <a:effectLst/>
                <a:latin typeface="Roboto"/>
              </a:rPr>
              <a:t>The body's homeostatic mechanism of blood sugar regulation (known as glucose homeostasis), when operating normally, restores the blood sugar level to a narrow range of about </a:t>
            </a:r>
            <a:r>
              <a:rPr lang="en-US" sz="2000" b="1" i="0" dirty="0">
                <a:effectLst/>
                <a:latin typeface="Roboto"/>
              </a:rPr>
              <a:t>4.4 to 6.1 mmol /L (79 to 110 mg/dL)</a:t>
            </a:r>
            <a:r>
              <a:rPr lang="en-US" sz="2000" b="0" i="0" dirty="0">
                <a:effectLst/>
                <a:latin typeface="Roboto"/>
              </a:rPr>
              <a:t> (as measured by a fasting blood glucose test).</a:t>
            </a:r>
            <a:endParaRPr lang="en-GB" sz="2000" dirty="0"/>
          </a:p>
        </p:txBody>
      </p:sp>
      <p:pic>
        <p:nvPicPr>
          <p:cNvPr id="5" name="Picture 4" descr="A row of samples for medical testing">
            <a:extLst>
              <a:ext uri="{FF2B5EF4-FFF2-40B4-BE49-F238E27FC236}">
                <a16:creationId xmlns:a16="http://schemas.microsoft.com/office/drawing/2014/main" id="{412424B7-ADF3-4236-98D3-204DB274E9A0}"/>
              </a:ext>
            </a:extLst>
          </p:cNvPr>
          <p:cNvPicPr>
            <a:picLocks noChangeAspect="1"/>
          </p:cNvPicPr>
          <p:nvPr/>
        </p:nvPicPr>
        <p:blipFill rotWithShape="1">
          <a:blip r:embed="rId2"/>
          <a:srcRect l="48152" r="1153"/>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4BD7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97783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33B3FC-0D45-4A5D-B564-A0A10E558819}"/>
              </a:ext>
            </a:extLst>
          </p:cNvPr>
          <p:cNvSpPr>
            <a:spLocks noGrp="1"/>
          </p:cNvSpPr>
          <p:nvPr>
            <p:ph type="title"/>
          </p:nvPr>
        </p:nvSpPr>
        <p:spPr>
          <a:xfrm>
            <a:off x="524741" y="620392"/>
            <a:ext cx="3808268" cy="5504688"/>
          </a:xfrm>
        </p:spPr>
        <p:txBody>
          <a:bodyPr>
            <a:normAutofit/>
          </a:bodyPr>
          <a:lstStyle/>
          <a:p>
            <a:r>
              <a:rPr lang="en-US" sz="3800" b="0" i="0">
                <a:solidFill>
                  <a:schemeClr val="bg1"/>
                </a:solidFill>
                <a:effectLst/>
                <a:latin typeface="Lato"/>
              </a:rPr>
              <a:t>Hyperglycemia: When Your Blood Glucose Level Goes Too High</a:t>
            </a:r>
            <a:br>
              <a:rPr lang="en-US" sz="3800" b="0" i="0">
                <a:solidFill>
                  <a:schemeClr val="bg1"/>
                </a:solidFill>
                <a:effectLst/>
                <a:latin typeface="Lato"/>
              </a:rPr>
            </a:br>
            <a:endParaRPr lang="en-GB" sz="3800">
              <a:solidFill>
                <a:schemeClr val="bg1"/>
              </a:solidFill>
            </a:endParaRPr>
          </a:p>
        </p:txBody>
      </p:sp>
      <p:graphicFrame>
        <p:nvGraphicFramePr>
          <p:cNvPr id="28" name="Content Placeholder 2">
            <a:extLst>
              <a:ext uri="{FF2B5EF4-FFF2-40B4-BE49-F238E27FC236}">
                <a16:creationId xmlns:a16="http://schemas.microsoft.com/office/drawing/2014/main" id="{2F5D3EC5-59DC-4923-B3FB-BD21887DCDDE}"/>
              </a:ext>
            </a:extLst>
          </p:cNvPr>
          <p:cNvGraphicFramePr>
            <a:graphicFrameLocks noGrp="1"/>
          </p:cNvGraphicFramePr>
          <p:nvPr>
            <p:ph idx="1"/>
            <p:extLst>
              <p:ext uri="{D42A27DB-BD31-4B8C-83A1-F6EECF244321}">
                <p14:modId xmlns:p14="http://schemas.microsoft.com/office/powerpoint/2010/main" val="59883011"/>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182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1A3AC0-7BAA-4EDD-8E81-5A0E5841E56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Complications</a:t>
            </a:r>
          </a:p>
        </p:txBody>
      </p:sp>
      <p:sp>
        <p:nvSpPr>
          <p:cNvPr id="3" name="Content Placeholder 2">
            <a:extLst>
              <a:ext uri="{FF2B5EF4-FFF2-40B4-BE49-F238E27FC236}">
                <a16:creationId xmlns:a16="http://schemas.microsoft.com/office/drawing/2014/main" id="{5BF65214-335F-4464-98AE-1F74933B1709}"/>
              </a:ext>
            </a:extLst>
          </p:cNvPr>
          <p:cNvSpPr>
            <a:spLocks noGrp="1"/>
          </p:cNvSpPr>
          <p:nvPr>
            <p:ph idx="1"/>
          </p:nvPr>
        </p:nvSpPr>
        <p:spPr>
          <a:xfrm>
            <a:off x="4810259" y="649480"/>
            <a:ext cx="6555347" cy="5546047"/>
          </a:xfrm>
        </p:spPr>
        <p:txBody>
          <a:bodyPr anchor="ctr">
            <a:normAutofit/>
          </a:bodyPr>
          <a:lstStyle/>
          <a:p>
            <a:r>
              <a:rPr lang="en-US" sz="2000" b="0" i="0" dirty="0">
                <a:effectLst/>
                <a:latin typeface="Source Sans Pro" panose="020B0503030403020204" pitchFamily="34" charset="0"/>
              </a:rPr>
              <a:t>High glucose levels can affect you from head to toe. </a:t>
            </a:r>
          </a:p>
          <a:p>
            <a:pPr>
              <a:buFont typeface="Arial" panose="020B0604020202020204" pitchFamily="34" charset="0"/>
              <a:buChar char="•"/>
            </a:pPr>
            <a:r>
              <a:rPr lang="en-US" sz="2000" b="0" i="0" dirty="0">
                <a:effectLst/>
                <a:latin typeface="Source Sans Pro" panose="020B0503030403020204" pitchFamily="34" charset="0"/>
              </a:rPr>
              <a:t>Heart disease or heart attack</a:t>
            </a:r>
          </a:p>
          <a:p>
            <a:pPr>
              <a:buFont typeface="Arial" panose="020B0604020202020204" pitchFamily="34" charset="0"/>
              <a:buChar char="•"/>
            </a:pPr>
            <a:r>
              <a:rPr lang="en-US" sz="2000" b="0" i="0" dirty="0">
                <a:effectLst/>
                <a:latin typeface="Source Sans Pro" panose="020B0503030403020204" pitchFamily="34" charset="0"/>
              </a:rPr>
              <a:t>Stroke</a:t>
            </a:r>
          </a:p>
          <a:p>
            <a:pPr>
              <a:buFont typeface="Arial" panose="020B0604020202020204" pitchFamily="34" charset="0"/>
              <a:buChar char="•"/>
            </a:pPr>
            <a:r>
              <a:rPr lang="en-US" sz="2000" b="0" i="0" dirty="0">
                <a:effectLst/>
                <a:latin typeface="Source Sans Pro" panose="020B0503030403020204" pitchFamily="34" charset="0"/>
              </a:rPr>
              <a:t>Kidney damage</a:t>
            </a:r>
          </a:p>
          <a:p>
            <a:pPr>
              <a:buFont typeface="Arial" panose="020B0604020202020204" pitchFamily="34" charset="0"/>
              <a:buChar char="•"/>
            </a:pPr>
            <a:r>
              <a:rPr lang="en-US" sz="2000" b="0" i="0" dirty="0">
                <a:effectLst/>
                <a:latin typeface="Source Sans Pro" panose="020B0503030403020204" pitchFamily="34" charset="0"/>
              </a:rPr>
              <a:t>Nerve damage</a:t>
            </a:r>
          </a:p>
          <a:p>
            <a:pPr>
              <a:buFont typeface="Arial" panose="020B0604020202020204" pitchFamily="34" charset="0"/>
              <a:buChar char="•"/>
            </a:pPr>
            <a:r>
              <a:rPr lang="en-US" sz="2000" b="0" i="0" dirty="0">
                <a:effectLst/>
                <a:latin typeface="Source Sans Pro" panose="020B0503030403020204" pitchFamily="34" charset="0"/>
              </a:rPr>
              <a:t>Eye damage</a:t>
            </a:r>
          </a:p>
          <a:p>
            <a:pPr>
              <a:buFont typeface="Arial" panose="020B0604020202020204" pitchFamily="34" charset="0"/>
              <a:buChar char="•"/>
            </a:pPr>
            <a:r>
              <a:rPr lang="en-US" sz="2000" b="0" i="0" dirty="0">
                <a:effectLst/>
                <a:latin typeface="Source Sans Pro" panose="020B0503030403020204" pitchFamily="34" charset="0"/>
              </a:rPr>
              <a:t>Skin problems</a:t>
            </a:r>
          </a:p>
          <a:p>
            <a:endParaRPr lang="en-GB" sz="2000" dirty="0"/>
          </a:p>
        </p:txBody>
      </p:sp>
    </p:spTree>
    <p:extLst>
      <p:ext uri="{BB962C8B-B14F-4D97-AF65-F5344CB8AC3E}">
        <p14:creationId xmlns:p14="http://schemas.microsoft.com/office/powerpoint/2010/main" val="3808170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46ED750-1BB7-40DB-AEDE-9219C036B0BF}"/>
              </a:ext>
            </a:extLst>
          </p:cNvPr>
          <p:cNvSpPr>
            <a:spLocks noGrp="1"/>
          </p:cNvSpPr>
          <p:nvPr>
            <p:ph type="title"/>
          </p:nvPr>
        </p:nvSpPr>
        <p:spPr>
          <a:xfrm>
            <a:off x="1098468" y="956345"/>
            <a:ext cx="3465143" cy="4553909"/>
          </a:xfrm>
        </p:spPr>
        <p:txBody>
          <a:bodyPr>
            <a:normAutofit/>
          </a:bodyPr>
          <a:lstStyle/>
          <a:p>
            <a:r>
              <a:rPr lang="en-GB" sz="4100" dirty="0">
                <a:solidFill>
                  <a:srgbClr val="FFFFFF"/>
                </a:solidFill>
              </a:rPr>
              <a:t>Hypoglycaemia</a:t>
            </a:r>
          </a:p>
        </p:txBody>
      </p:sp>
      <p:sp>
        <p:nvSpPr>
          <p:cNvPr id="3" name="Content Placeholder 2">
            <a:extLst>
              <a:ext uri="{FF2B5EF4-FFF2-40B4-BE49-F238E27FC236}">
                <a16:creationId xmlns:a16="http://schemas.microsoft.com/office/drawing/2014/main" id="{964C69A6-C112-4F84-8BF3-AAC80D23BE0E}"/>
              </a:ext>
            </a:extLst>
          </p:cNvPr>
          <p:cNvSpPr>
            <a:spLocks noGrp="1"/>
          </p:cNvSpPr>
          <p:nvPr>
            <p:ph idx="1"/>
          </p:nvPr>
        </p:nvSpPr>
        <p:spPr>
          <a:xfrm>
            <a:off x="4978708" y="885651"/>
            <a:ext cx="6525220" cy="4616849"/>
          </a:xfrm>
        </p:spPr>
        <p:txBody>
          <a:bodyPr anchor="ctr">
            <a:normAutofit/>
          </a:bodyPr>
          <a:lstStyle/>
          <a:p>
            <a:r>
              <a:rPr lang="en-US" sz="2200" b="0" i="0">
                <a:effectLst/>
                <a:latin typeface="Helvetica" panose="020B0604020202020204" pitchFamily="34" charset="0"/>
              </a:rPr>
              <a:t>Hypoglycemia is a condition in which blood sugar (glucose) level is lower than normal. Glucose is your body's main energy source.</a:t>
            </a:r>
          </a:p>
          <a:p>
            <a:r>
              <a:rPr lang="en-US" sz="2200" b="0" i="0">
                <a:effectLst/>
                <a:latin typeface="Helvetica" panose="020B0604020202020204" pitchFamily="34" charset="0"/>
              </a:rPr>
              <a:t>Hypoglycemia is often related to diabetes treatment. But other drugs and a variety of conditions — many rare — can cause low blood sugar in people who don't have diabetes</a:t>
            </a:r>
          </a:p>
          <a:p>
            <a:r>
              <a:rPr lang="en-US" sz="2200" b="0" i="0">
                <a:effectLst/>
                <a:latin typeface="Helvetica" panose="020B0604020202020204" pitchFamily="34" charset="0"/>
              </a:rPr>
              <a:t>Hypoglycemia needs immediate treatment when blood sugar levels are low. For many people, a fasting blood sugar of 70 milligrams per deciliter (mg/dL), or 3.9 millimoles per liter (mmol/L), or below should serve as an alert for hypoglycemia</a:t>
            </a:r>
          </a:p>
          <a:p>
            <a:endParaRPr lang="en-GB" sz="2200"/>
          </a:p>
        </p:txBody>
      </p:sp>
    </p:spTree>
    <p:extLst>
      <p:ext uri="{BB962C8B-B14F-4D97-AF65-F5344CB8AC3E}">
        <p14:creationId xmlns:p14="http://schemas.microsoft.com/office/powerpoint/2010/main" val="19064759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ee the source image">
            <a:extLst>
              <a:ext uri="{FF2B5EF4-FFF2-40B4-BE49-F238E27FC236}">
                <a16:creationId xmlns:a16="http://schemas.microsoft.com/office/drawing/2014/main" id="{C1D791FB-0035-4A04-A711-0321EDEAA736}"/>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12475" r="1" b="1"/>
          <a:stretch/>
        </p:blipFill>
        <p:spPr bwMode="auto">
          <a:xfrm>
            <a:off x="4038599" y="10"/>
            <a:ext cx="8160026" cy="6875809"/>
          </a:xfrm>
          <a:prstGeom prst="rect">
            <a:avLst/>
          </a:prstGeom>
          <a:noFill/>
          <a:extLst>
            <a:ext uri="{909E8E84-426E-40DD-AFC4-6F175D3DCCD1}">
              <a14:hiddenFill xmlns:a14="http://schemas.microsoft.com/office/drawing/2010/main">
                <a:solidFill>
                  <a:srgbClr val="FFFFFF"/>
                </a:solidFill>
              </a14:hiddenFill>
            </a:ext>
          </a:extLst>
        </p:spPr>
      </p:pic>
      <p:sp>
        <p:nvSpPr>
          <p:cNvPr id="77" name="Freeform: Shape 76">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B354919-C61A-4018-9CD3-9A35A6380D92}"/>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r>
              <a:rPr lang="en-US" sz="4000">
                <a:solidFill>
                  <a:srgbClr val="FFFFFF"/>
                </a:solidFill>
              </a:rPr>
              <a:t>The pancreas</a:t>
            </a:r>
          </a:p>
        </p:txBody>
      </p:sp>
    </p:spTree>
    <p:extLst>
      <p:ext uri="{BB962C8B-B14F-4D97-AF65-F5344CB8AC3E}">
        <p14:creationId xmlns:p14="http://schemas.microsoft.com/office/powerpoint/2010/main" val="3406710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28700" y="1967266"/>
            <a:ext cx="2628900" cy="2547257"/>
          </a:xfrm>
          <a:noFill/>
        </p:spPr>
        <p:txBody>
          <a:bodyPr vert="horz" lIns="91440" tIns="45720" rIns="91440" bIns="45720" rtlCol="0" anchor="ctr">
            <a:normAutofit/>
          </a:bodyPr>
          <a:lstStyle/>
          <a:p>
            <a:r>
              <a:rPr lang="en-US" sz="3600" b="1" u="sng" kern="1200">
                <a:solidFill>
                  <a:srgbClr val="FFFFFF"/>
                </a:solidFill>
                <a:latin typeface="+mj-lt"/>
                <a:ea typeface="+mj-ea"/>
                <a:cs typeface="+mj-cs"/>
              </a:rPr>
              <a:t>Regulation of blood glucose</a:t>
            </a:r>
          </a:p>
        </p:txBody>
      </p:sp>
      <p:pic>
        <p:nvPicPr>
          <p:cNvPr id="1026" name="Picture 2" descr="https://bohone09.wikispaces.com/file/view/Glucose_Homeostasis.jpg/89638413/Glucose_Homeostasis.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22506" y="170980"/>
            <a:ext cx="5878285" cy="62869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42258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75520" y="332657"/>
            <a:ext cx="8640960" cy="1470025"/>
          </a:xfrm>
        </p:spPr>
        <p:txBody>
          <a:bodyPr>
            <a:normAutofit fontScale="90000"/>
          </a:bodyPr>
          <a:lstStyle/>
          <a:p>
            <a:r>
              <a:rPr lang="en-GB" b="1" u="sng" dirty="0">
                <a:solidFill>
                  <a:srgbClr val="00B0F0"/>
                </a:solidFill>
              </a:rPr>
              <a:t>Factors that increase blood glucose concentration</a:t>
            </a:r>
          </a:p>
        </p:txBody>
      </p:sp>
      <p:sp>
        <p:nvSpPr>
          <p:cNvPr id="4" name="AutoShape 2"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TextBox 6"/>
          <p:cNvSpPr txBox="1"/>
          <p:nvPr/>
        </p:nvSpPr>
        <p:spPr>
          <a:xfrm rot="21136010">
            <a:off x="1841776" y="2180804"/>
            <a:ext cx="4104456" cy="2677656"/>
          </a:xfrm>
          <a:prstGeom prst="rect">
            <a:avLst/>
          </a:prstGeom>
          <a:solidFill>
            <a:srgbClr val="FFCCFF"/>
          </a:solidFill>
          <a:ln w="57150">
            <a:solidFill>
              <a:srgbClr val="FF00FF"/>
            </a:solidFill>
          </a:ln>
        </p:spPr>
        <p:txBody>
          <a:bodyPr wrap="square" rtlCol="0">
            <a:spAutoFit/>
          </a:bodyPr>
          <a:lstStyle/>
          <a:p>
            <a:r>
              <a:rPr lang="en-GB" sz="2800" b="1" u="sng" dirty="0"/>
              <a:t>Diet</a:t>
            </a:r>
          </a:p>
          <a:p>
            <a:r>
              <a:rPr lang="en-GB" sz="2800" dirty="0"/>
              <a:t>Carbohydrates are broken down in the digestive system to release glucose. Glucose is absorbed into the bloodstream.</a:t>
            </a:r>
          </a:p>
        </p:txBody>
      </p:sp>
      <p:sp>
        <p:nvSpPr>
          <p:cNvPr id="8" name="TextBox 7"/>
          <p:cNvSpPr txBox="1"/>
          <p:nvPr/>
        </p:nvSpPr>
        <p:spPr>
          <a:xfrm rot="957531">
            <a:off x="6181761" y="2396248"/>
            <a:ext cx="4104456" cy="2246769"/>
          </a:xfrm>
          <a:prstGeom prst="rect">
            <a:avLst/>
          </a:prstGeom>
          <a:solidFill>
            <a:srgbClr val="CCFFCC"/>
          </a:solidFill>
          <a:ln w="57150">
            <a:solidFill>
              <a:srgbClr val="00FF00"/>
            </a:solidFill>
          </a:ln>
        </p:spPr>
        <p:txBody>
          <a:bodyPr wrap="square" rtlCol="0">
            <a:spAutoFit/>
          </a:bodyPr>
          <a:lstStyle/>
          <a:p>
            <a:r>
              <a:rPr lang="en-GB" sz="2800" b="1" u="sng" dirty="0" err="1"/>
              <a:t>Glycogenolysis</a:t>
            </a:r>
            <a:endParaRPr lang="en-GB" sz="2800" b="1" u="sng" dirty="0"/>
          </a:p>
          <a:p>
            <a:r>
              <a:rPr lang="en-GB" sz="2800" dirty="0"/>
              <a:t>Stored glycogen in the liver is broken down to glucose and released into the bloodstream</a:t>
            </a:r>
          </a:p>
        </p:txBody>
      </p:sp>
      <p:sp>
        <p:nvSpPr>
          <p:cNvPr id="9" name="TextBox 8"/>
          <p:cNvSpPr txBox="1"/>
          <p:nvPr/>
        </p:nvSpPr>
        <p:spPr>
          <a:xfrm>
            <a:off x="3587441" y="4869160"/>
            <a:ext cx="5040560" cy="1815882"/>
          </a:xfrm>
          <a:prstGeom prst="rect">
            <a:avLst/>
          </a:prstGeom>
          <a:solidFill>
            <a:srgbClr val="CCFFFF"/>
          </a:solidFill>
          <a:ln w="57150">
            <a:solidFill>
              <a:srgbClr val="00B0F0"/>
            </a:solidFill>
          </a:ln>
        </p:spPr>
        <p:txBody>
          <a:bodyPr wrap="square" rtlCol="0">
            <a:spAutoFit/>
          </a:bodyPr>
          <a:lstStyle/>
          <a:p>
            <a:r>
              <a:rPr lang="en-GB" sz="2800" b="1" u="sng" dirty="0"/>
              <a:t>Gluconeogenesis</a:t>
            </a:r>
          </a:p>
          <a:p>
            <a:r>
              <a:rPr lang="en-GB" sz="2800" dirty="0"/>
              <a:t>Glucose is produced from other biological molecules e.g. from glycerol and amino acids in liver</a:t>
            </a:r>
          </a:p>
        </p:txBody>
      </p:sp>
    </p:spTree>
    <p:extLst>
      <p:ext uri="{BB962C8B-B14F-4D97-AF65-F5344CB8AC3E}">
        <p14:creationId xmlns:p14="http://schemas.microsoft.com/office/powerpoint/2010/main" val="3802904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75520" y="332657"/>
            <a:ext cx="8640960" cy="1470025"/>
          </a:xfrm>
        </p:spPr>
        <p:txBody>
          <a:bodyPr>
            <a:normAutofit fontScale="90000"/>
          </a:bodyPr>
          <a:lstStyle/>
          <a:p>
            <a:r>
              <a:rPr lang="en-GB" b="1" u="sng" dirty="0">
                <a:solidFill>
                  <a:srgbClr val="00B0F0"/>
                </a:solidFill>
              </a:rPr>
              <a:t>Factors that decrease blood glucose concentration</a:t>
            </a:r>
          </a:p>
        </p:txBody>
      </p:sp>
      <p:sp>
        <p:nvSpPr>
          <p:cNvPr id="4" name="AutoShape 2"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TextBox 9"/>
          <p:cNvSpPr txBox="1"/>
          <p:nvPr/>
        </p:nvSpPr>
        <p:spPr>
          <a:xfrm rot="21136010">
            <a:off x="1764070" y="2311063"/>
            <a:ext cx="3699692" cy="1815882"/>
          </a:xfrm>
          <a:prstGeom prst="rect">
            <a:avLst/>
          </a:prstGeom>
          <a:solidFill>
            <a:srgbClr val="FFCCFF"/>
          </a:solidFill>
          <a:ln w="57150">
            <a:solidFill>
              <a:srgbClr val="FF00FF"/>
            </a:solidFill>
          </a:ln>
        </p:spPr>
        <p:txBody>
          <a:bodyPr wrap="square" rtlCol="0">
            <a:spAutoFit/>
          </a:bodyPr>
          <a:lstStyle/>
          <a:p>
            <a:r>
              <a:rPr lang="en-GB" sz="2800" b="1" u="sng" dirty="0"/>
              <a:t>Respiration</a:t>
            </a:r>
          </a:p>
          <a:p>
            <a:r>
              <a:rPr lang="en-GB" sz="2800" dirty="0"/>
              <a:t>Glucose in blood is used by cells to release energy. </a:t>
            </a:r>
          </a:p>
        </p:txBody>
      </p:sp>
      <p:sp>
        <p:nvSpPr>
          <p:cNvPr id="7" name="TextBox 6"/>
          <p:cNvSpPr txBox="1"/>
          <p:nvPr/>
        </p:nvSpPr>
        <p:spPr>
          <a:xfrm>
            <a:off x="2258020" y="4365105"/>
            <a:ext cx="6579481" cy="2246769"/>
          </a:xfrm>
          <a:prstGeom prst="rect">
            <a:avLst/>
          </a:prstGeom>
          <a:solidFill>
            <a:srgbClr val="CCFFCC"/>
          </a:solidFill>
          <a:ln w="57150">
            <a:solidFill>
              <a:srgbClr val="00FF00"/>
            </a:solidFill>
          </a:ln>
        </p:spPr>
        <p:txBody>
          <a:bodyPr wrap="square" rtlCol="0">
            <a:spAutoFit/>
          </a:bodyPr>
          <a:lstStyle/>
          <a:p>
            <a:r>
              <a:rPr lang="en-GB" sz="2800" b="1" u="sng" dirty="0"/>
              <a:t>Glycogenesis</a:t>
            </a:r>
          </a:p>
          <a:p>
            <a:r>
              <a:rPr lang="en-GB" sz="2800" dirty="0"/>
              <a:t>The production of glycogen. When blood glucose concentration is too high, excess glucose is taken in through the diet and converted into glycogen</a:t>
            </a:r>
          </a:p>
        </p:txBody>
      </p:sp>
      <p:sp>
        <p:nvSpPr>
          <p:cNvPr id="11" name="TextBox 10"/>
          <p:cNvSpPr txBox="1"/>
          <p:nvPr/>
        </p:nvSpPr>
        <p:spPr>
          <a:xfrm rot="797589">
            <a:off x="6006048" y="2513391"/>
            <a:ext cx="4198102" cy="2246769"/>
          </a:xfrm>
          <a:prstGeom prst="rect">
            <a:avLst/>
          </a:prstGeom>
          <a:solidFill>
            <a:srgbClr val="CCFFFF"/>
          </a:solidFill>
          <a:ln w="57150">
            <a:solidFill>
              <a:srgbClr val="00B0F0"/>
            </a:solidFill>
          </a:ln>
        </p:spPr>
        <p:txBody>
          <a:bodyPr wrap="square" rtlCol="0">
            <a:spAutoFit/>
          </a:bodyPr>
          <a:lstStyle/>
          <a:p>
            <a:r>
              <a:rPr lang="en-GB" sz="2800" b="1" u="sng" dirty="0"/>
              <a:t>Exercise</a:t>
            </a:r>
          </a:p>
          <a:p>
            <a:r>
              <a:rPr lang="en-GB" sz="2800" dirty="0"/>
              <a:t>More glucose is needed as the body needs to generate more energy in order for muscle cells to contract </a:t>
            </a:r>
          </a:p>
        </p:txBody>
      </p:sp>
    </p:spTree>
    <p:extLst>
      <p:ext uri="{BB962C8B-B14F-4D97-AF65-F5344CB8AC3E}">
        <p14:creationId xmlns:p14="http://schemas.microsoft.com/office/powerpoint/2010/main" val="21654159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B0F0"/>
                </a:solidFill>
              </a:rPr>
              <a:t>Role of insulin</a:t>
            </a:r>
          </a:p>
        </p:txBody>
      </p:sp>
      <p:sp>
        <p:nvSpPr>
          <p:cNvPr id="3" name="Content Placeholder 2"/>
          <p:cNvSpPr>
            <a:spLocks noGrp="1"/>
          </p:cNvSpPr>
          <p:nvPr>
            <p:ph idx="1"/>
          </p:nvPr>
        </p:nvSpPr>
        <p:spPr>
          <a:xfrm>
            <a:off x="1703512" y="1541974"/>
            <a:ext cx="4834880" cy="4525963"/>
          </a:xfrm>
          <a:solidFill>
            <a:srgbClr val="FFCCFF"/>
          </a:solidFill>
          <a:ln w="57150">
            <a:solidFill>
              <a:srgbClr val="FF00FF"/>
            </a:solidFill>
          </a:ln>
        </p:spPr>
        <p:txBody>
          <a:bodyPr>
            <a:normAutofit/>
          </a:bodyPr>
          <a:lstStyle/>
          <a:p>
            <a:pPr marL="0" indent="0">
              <a:buNone/>
            </a:pPr>
            <a:r>
              <a:rPr lang="en-GB" sz="3000" i="1" dirty="0"/>
              <a:t>Virtually all body cells have insulin receptors on their cell surface membrane.</a:t>
            </a:r>
          </a:p>
          <a:p>
            <a:r>
              <a:rPr lang="en-GB" dirty="0"/>
              <a:t>Insulin binds to its glycoprotein receptor</a:t>
            </a:r>
          </a:p>
          <a:p>
            <a:r>
              <a:rPr lang="en-GB" dirty="0"/>
              <a:t>Causes a change in tertiary structure of glucose transport protein channels</a:t>
            </a:r>
          </a:p>
          <a:p>
            <a:r>
              <a:rPr lang="en-GB" dirty="0"/>
              <a:t>Channels open allowing more glucose to enter cell</a:t>
            </a:r>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836" y="1340769"/>
            <a:ext cx="3794652" cy="530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2014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274638"/>
            <a:ext cx="8784976" cy="1143000"/>
          </a:xfrm>
        </p:spPr>
        <p:txBody>
          <a:bodyPr>
            <a:normAutofit/>
          </a:bodyPr>
          <a:lstStyle/>
          <a:p>
            <a:r>
              <a:rPr lang="en-GB" sz="3800" b="1" u="sng" dirty="0">
                <a:solidFill>
                  <a:srgbClr val="00B0F0"/>
                </a:solidFill>
              </a:rPr>
              <a:t>Insulin lowers blood glucose concentration</a:t>
            </a:r>
          </a:p>
        </p:txBody>
      </p:sp>
      <p:sp>
        <p:nvSpPr>
          <p:cNvPr id="4" name="TextBox 3"/>
          <p:cNvSpPr txBox="1"/>
          <p:nvPr/>
        </p:nvSpPr>
        <p:spPr>
          <a:xfrm rot="908019">
            <a:off x="2135560" y="1844825"/>
            <a:ext cx="2520280" cy="1200329"/>
          </a:xfrm>
          <a:prstGeom prst="rect">
            <a:avLst/>
          </a:prstGeom>
          <a:solidFill>
            <a:srgbClr val="CCFFCC"/>
          </a:solidFill>
          <a:ln w="57150">
            <a:solidFill>
              <a:srgbClr val="00FF00"/>
            </a:solidFill>
          </a:ln>
        </p:spPr>
        <p:txBody>
          <a:bodyPr wrap="square" rtlCol="0">
            <a:spAutoFit/>
          </a:bodyPr>
          <a:lstStyle/>
          <a:p>
            <a:r>
              <a:rPr lang="en-GB" sz="2400" dirty="0"/>
              <a:t>Increases rate of glucose uptake by cells </a:t>
            </a:r>
          </a:p>
        </p:txBody>
      </p:sp>
      <p:sp>
        <p:nvSpPr>
          <p:cNvPr id="5" name="TextBox 4"/>
          <p:cNvSpPr txBox="1"/>
          <p:nvPr/>
        </p:nvSpPr>
        <p:spPr>
          <a:xfrm rot="20528668">
            <a:off x="4708712" y="3354426"/>
            <a:ext cx="2520280" cy="1200329"/>
          </a:xfrm>
          <a:prstGeom prst="rect">
            <a:avLst/>
          </a:prstGeom>
          <a:solidFill>
            <a:srgbClr val="CCFFCC"/>
          </a:solidFill>
          <a:ln w="57150">
            <a:solidFill>
              <a:srgbClr val="00FF00"/>
            </a:solidFill>
          </a:ln>
        </p:spPr>
        <p:txBody>
          <a:bodyPr wrap="square" rtlCol="0">
            <a:spAutoFit/>
          </a:bodyPr>
          <a:lstStyle/>
          <a:p>
            <a:r>
              <a:rPr lang="en-GB" sz="2400" dirty="0"/>
              <a:t>Increases rate of respiration within cells</a:t>
            </a:r>
          </a:p>
        </p:txBody>
      </p:sp>
      <p:sp>
        <p:nvSpPr>
          <p:cNvPr id="6" name="TextBox 5"/>
          <p:cNvSpPr txBox="1"/>
          <p:nvPr/>
        </p:nvSpPr>
        <p:spPr>
          <a:xfrm rot="1201867">
            <a:off x="7629160" y="1839831"/>
            <a:ext cx="2520280" cy="1938992"/>
          </a:xfrm>
          <a:prstGeom prst="rect">
            <a:avLst/>
          </a:prstGeom>
          <a:solidFill>
            <a:srgbClr val="CCFFCC"/>
          </a:solidFill>
          <a:ln w="57150">
            <a:solidFill>
              <a:srgbClr val="00FF00"/>
            </a:solidFill>
          </a:ln>
        </p:spPr>
        <p:txBody>
          <a:bodyPr wrap="square" rtlCol="0">
            <a:spAutoFit/>
          </a:bodyPr>
          <a:lstStyle/>
          <a:p>
            <a:r>
              <a:rPr lang="en-GB" sz="2400" dirty="0"/>
              <a:t>Increases rate of glycogenesis (more glucose converted to glycogen)</a:t>
            </a:r>
          </a:p>
        </p:txBody>
      </p:sp>
      <p:sp>
        <p:nvSpPr>
          <p:cNvPr id="7" name="TextBox 6"/>
          <p:cNvSpPr txBox="1"/>
          <p:nvPr/>
        </p:nvSpPr>
        <p:spPr>
          <a:xfrm rot="956251">
            <a:off x="7086454" y="4663194"/>
            <a:ext cx="2520280" cy="1200329"/>
          </a:xfrm>
          <a:prstGeom prst="rect">
            <a:avLst/>
          </a:prstGeom>
          <a:solidFill>
            <a:srgbClr val="CCFFCC"/>
          </a:solidFill>
          <a:ln w="57150">
            <a:solidFill>
              <a:srgbClr val="00FF00"/>
            </a:solidFill>
          </a:ln>
        </p:spPr>
        <p:txBody>
          <a:bodyPr wrap="square" rtlCol="0">
            <a:spAutoFit/>
          </a:bodyPr>
          <a:lstStyle/>
          <a:p>
            <a:r>
              <a:rPr lang="en-GB" sz="2400" dirty="0"/>
              <a:t>Increases rate of conversion of glucose to fat</a:t>
            </a:r>
          </a:p>
        </p:txBody>
      </p:sp>
      <p:sp>
        <p:nvSpPr>
          <p:cNvPr id="8" name="TextBox 7"/>
          <p:cNvSpPr txBox="1"/>
          <p:nvPr/>
        </p:nvSpPr>
        <p:spPr>
          <a:xfrm rot="20606036">
            <a:off x="2205695" y="4478527"/>
            <a:ext cx="2520280" cy="1569660"/>
          </a:xfrm>
          <a:prstGeom prst="rect">
            <a:avLst/>
          </a:prstGeom>
          <a:solidFill>
            <a:schemeClr val="accent2">
              <a:lumMod val="20000"/>
              <a:lumOff val="80000"/>
            </a:schemeClr>
          </a:solidFill>
          <a:ln w="57150">
            <a:solidFill>
              <a:srgbClr val="FF0000"/>
            </a:solidFill>
          </a:ln>
        </p:spPr>
        <p:txBody>
          <a:bodyPr wrap="square" rtlCol="0">
            <a:spAutoFit/>
          </a:bodyPr>
          <a:lstStyle/>
          <a:p>
            <a:r>
              <a:rPr lang="en-GB" sz="2400" dirty="0"/>
              <a:t>Inhibits the release of glucagon from </a:t>
            </a:r>
            <a:r>
              <a:rPr lang="el-GR" sz="2400" dirty="0"/>
              <a:t>α</a:t>
            </a:r>
            <a:r>
              <a:rPr lang="en-GB" sz="2400" dirty="0"/>
              <a:t> cells</a:t>
            </a:r>
          </a:p>
        </p:txBody>
      </p:sp>
    </p:spTree>
    <p:extLst>
      <p:ext uri="{BB962C8B-B14F-4D97-AF65-F5344CB8AC3E}">
        <p14:creationId xmlns:p14="http://schemas.microsoft.com/office/powerpoint/2010/main" val="3155062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wipe(down)">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wheel(1)">
                                      <p:cBhvr>
                                        <p:cTn id="25" dur="20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circle(in)">
                                      <p:cBhvr>
                                        <p:cTn id="30"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DB945-DE71-411F-AB44-6EC1198A574D}"/>
              </a:ext>
            </a:extLst>
          </p:cNvPr>
          <p:cNvSpPr>
            <a:spLocks noGrp="1"/>
          </p:cNvSpPr>
          <p:nvPr>
            <p:ph type="title"/>
          </p:nvPr>
        </p:nvSpPr>
        <p:spPr/>
        <p:txBody>
          <a:bodyPr/>
          <a:lstStyle/>
          <a:p>
            <a:r>
              <a:rPr lang="en-GB" dirty="0"/>
              <a:t>Role of insulin </a:t>
            </a:r>
          </a:p>
        </p:txBody>
      </p:sp>
      <p:pic>
        <p:nvPicPr>
          <p:cNvPr id="4" name="Online Media 3" title="Insulin 1: What does insulin do, and why do we need it?">
            <a:hlinkClick r:id="" action="ppaction://media"/>
            <a:extLst>
              <a:ext uri="{FF2B5EF4-FFF2-40B4-BE49-F238E27FC236}">
                <a16:creationId xmlns:a16="http://schemas.microsoft.com/office/drawing/2014/main" id="{2C596DE0-CE50-4CF9-8020-1936543F7F0A}"/>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344846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B0F0"/>
                </a:solidFill>
              </a:rPr>
              <a:t>Role of glucagon</a:t>
            </a:r>
          </a:p>
        </p:txBody>
      </p:sp>
      <p:sp>
        <p:nvSpPr>
          <p:cNvPr id="3" name="TextBox 2"/>
          <p:cNvSpPr txBox="1"/>
          <p:nvPr/>
        </p:nvSpPr>
        <p:spPr>
          <a:xfrm>
            <a:off x="1814108" y="1484785"/>
            <a:ext cx="5362012" cy="4893647"/>
          </a:xfrm>
          <a:prstGeom prst="rect">
            <a:avLst/>
          </a:prstGeom>
          <a:solidFill>
            <a:srgbClr val="CCFFFF"/>
          </a:solidFill>
          <a:ln w="57150">
            <a:solidFill>
              <a:srgbClr val="00B0F0"/>
            </a:solidFill>
          </a:ln>
        </p:spPr>
        <p:txBody>
          <a:bodyPr wrap="square" rtlCol="0">
            <a:spAutoFit/>
          </a:bodyPr>
          <a:lstStyle/>
          <a:p>
            <a:r>
              <a:rPr lang="en-GB" sz="2600" i="1" dirty="0"/>
              <a:t>Only fat and liver cells have glucagon receptors. Glucagon increases blood glucose concentration by:</a:t>
            </a:r>
          </a:p>
          <a:p>
            <a:endParaRPr lang="en-GB" sz="2400" dirty="0"/>
          </a:p>
          <a:p>
            <a:pPr marL="457200" indent="-457200">
              <a:buFont typeface="Arial" panose="020B0604020202020204" pitchFamily="34" charset="0"/>
              <a:buChar char="•"/>
            </a:pPr>
            <a:r>
              <a:rPr lang="en-GB" sz="2800" dirty="0" err="1"/>
              <a:t>Glycogenolysis</a:t>
            </a:r>
            <a:r>
              <a:rPr lang="en-GB" sz="3000" dirty="0"/>
              <a:t> </a:t>
            </a:r>
            <a:r>
              <a:rPr lang="en-GB" sz="2400" dirty="0"/>
              <a:t>(liver breaks down glycogen to glucose)</a:t>
            </a:r>
          </a:p>
          <a:p>
            <a:pPr marL="457200" indent="-457200">
              <a:buFont typeface="Arial" panose="020B0604020202020204" pitchFamily="34" charset="0"/>
              <a:buChar char="•"/>
            </a:pPr>
            <a:r>
              <a:rPr lang="en-GB" sz="2800" dirty="0"/>
              <a:t>Reducing the amount of glucose absorbed by liver cells</a:t>
            </a:r>
          </a:p>
          <a:p>
            <a:pPr marL="457200" indent="-457200">
              <a:buFont typeface="Arial" panose="020B0604020202020204" pitchFamily="34" charset="0"/>
              <a:buChar char="•"/>
            </a:pPr>
            <a:r>
              <a:rPr lang="en-GB" sz="2800" dirty="0"/>
              <a:t>Increasing gluconeogenesis </a:t>
            </a:r>
            <a:r>
              <a:rPr lang="en-GB" sz="2400" dirty="0"/>
              <a:t>(increasing the conversion of amino acids and glycerol into glucose in liver)</a:t>
            </a:r>
          </a:p>
        </p:txBody>
      </p:sp>
      <p:pic>
        <p:nvPicPr>
          <p:cNvPr id="6146" name="Picture 2" descr="https://optimisingnutrition.files.wordpress.com/2015/06/image014.jpg?w=47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74113" y="1494803"/>
            <a:ext cx="3115240" cy="51025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09402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B0F0"/>
                </a:solidFill>
              </a:rPr>
              <a:t>Interaction of insulin and glucagon</a:t>
            </a:r>
          </a:p>
        </p:txBody>
      </p:sp>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40014" y="1412875"/>
            <a:ext cx="7058025" cy="531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197955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32F2BB7B-A597-48C5-A182-F60DD714B4DE}"/>
              </a:ext>
            </a:extLst>
          </p:cNvPr>
          <p:cNvSpPr>
            <a:spLocks noGrp="1" noChangeArrowheads="1"/>
          </p:cNvSpPr>
          <p:nvPr>
            <p:ph type="title"/>
          </p:nvPr>
        </p:nvSpPr>
        <p:spPr/>
        <p:txBody>
          <a:bodyPr/>
          <a:lstStyle/>
          <a:p>
            <a:pPr eaLnBrk="1" hangingPunct="1"/>
            <a:r>
              <a:rPr lang="en-US" altLang="zh-TW" dirty="0"/>
              <a:t>Kidney</a:t>
            </a:r>
          </a:p>
        </p:txBody>
      </p:sp>
      <p:sp>
        <p:nvSpPr>
          <p:cNvPr id="4099" name="Rectangle 3">
            <a:extLst>
              <a:ext uri="{FF2B5EF4-FFF2-40B4-BE49-F238E27FC236}">
                <a16:creationId xmlns:a16="http://schemas.microsoft.com/office/drawing/2014/main" id="{165DAC0A-9E23-487F-B87A-2F7029498104}"/>
              </a:ext>
            </a:extLst>
          </p:cNvPr>
          <p:cNvSpPr>
            <a:spLocks noGrp="1" noChangeArrowheads="1"/>
          </p:cNvSpPr>
          <p:nvPr>
            <p:ph type="body" idx="1"/>
          </p:nvPr>
        </p:nvSpPr>
        <p:spPr/>
        <p:txBody>
          <a:bodyPr/>
          <a:lstStyle/>
          <a:p>
            <a:pPr eaLnBrk="1" hangingPunct="1">
              <a:buFont typeface="Monotype Sorts" pitchFamily="2" charset="2"/>
              <a:buNone/>
            </a:pPr>
            <a:r>
              <a:rPr lang="en-US" altLang="zh-TW" dirty="0">
                <a:sym typeface="Monotype Sorts" pitchFamily="2" charset="2"/>
              </a:rPr>
              <a:t> paired organs in abdominal cavity</a:t>
            </a:r>
          </a:p>
          <a:p>
            <a:pPr eaLnBrk="1" hangingPunct="1">
              <a:buFont typeface="Monotype Sorts" pitchFamily="2" charset="2"/>
              <a:buNone/>
            </a:pPr>
            <a:r>
              <a:rPr lang="en-US" altLang="zh-TW" dirty="0">
                <a:sym typeface="Monotype Sorts" pitchFamily="2" charset="2"/>
              </a:rPr>
              <a:t> held firmly by peritoneum</a:t>
            </a:r>
          </a:p>
          <a:p>
            <a:pPr eaLnBrk="1" hangingPunct="1">
              <a:buFont typeface="Monotype Sorts" pitchFamily="2" charset="2"/>
              <a:buNone/>
            </a:pPr>
            <a:r>
              <a:rPr lang="en-US" altLang="zh-TW" dirty="0">
                <a:sym typeface="Monotype Sorts" pitchFamily="2" charset="2"/>
              </a:rPr>
              <a:t> embedded in fat</a:t>
            </a:r>
          </a:p>
          <a:p>
            <a:pPr eaLnBrk="1" hangingPunct="1">
              <a:buFont typeface="Monotype Sorts" pitchFamily="2" charset="2"/>
              <a:buNone/>
            </a:pPr>
            <a:r>
              <a:rPr lang="en-US" altLang="zh-TW" dirty="0">
                <a:sym typeface="Monotype Sorts" pitchFamily="2" charset="2"/>
              </a:rPr>
              <a:t> solid, dark red &amp; bean shape</a:t>
            </a:r>
          </a:p>
          <a:p>
            <a:pPr eaLnBrk="1" hangingPunct="1">
              <a:buFont typeface="Monotype Sorts" pitchFamily="2" charset="2"/>
              <a:buNone/>
            </a:pPr>
            <a:r>
              <a:rPr lang="en-US" altLang="zh-TW" dirty="0">
                <a:sym typeface="Monotype Sorts" pitchFamily="2" charset="2"/>
              </a:rPr>
              <a:t> below stomach</a:t>
            </a:r>
          </a:p>
          <a:p>
            <a:pPr eaLnBrk="1" hangingPunct="1">
              <a:buFont typeface="Monotype Sorts"/>
              <a:buChar char="0"/>
            </a:pPr>
            <a:r>
              <a:rPr lang="en-US" altLang="zh-TW">
                <a:sym typeface="Monotype Sorts" pitchFamily="2" charset="2"/>
              </a:rPr>
              <a:t>renal </a:t>
            </a:r>
            <a:r>
              <a:rPr lang="en-US" altLang="zh-TW" dirty="0">
                <a:sym typeface="Monotype Sorts" pitchFamily="2" charset="2"/>
              </a:rPr>
              <a:t>artery vs </a:t>
            </a:r>
            <a:r>
              <a:rPr lang="en-US" altLang="zh-TW">
                <a:sym typeface="Monotype Sorts" pitchFamily="2" charset="2"/>
              </a:rPr>
              <a:t>renal vein</a:t>
            </a:r>
          </a:p>
          <a:p>
            <a:pPr eaLnBrk="1" hangingPunct="1">
              <a:buFont typeface="Monotype Sorts"/>
              <a:buChar char="0"/>
            </a:pPr>
            <a:endParaRPr lang="en-US" altLang="zh-TW" dirty="0">
              <a:latin typeface="Comic Sans MS" panose="030F0702030302020204" pitchFamily="66" charset="0"/>
              <a:sym typeface="Monotype Sorts" pitchFamily="2" charset="2"/>
            </a:endParaRPr>
          </a:p>
        </p:txBody>
      </p:sp>
      <p:pic>
        <p:nvPicPr>
          <p:cNvPr id="59394" name="Picture 2" descr="See the source image">
            <a:extLst>
              <a:ext uri="{FF2B5EF4-FFF2-40B4-BE49-F238E27FC236}">
                <a16:creationId xmlns:a16="http://schemas.microsoft.com/office/drawing/2014/main" id="{531A940A-9AFD-4EAE-A425-3702D405C8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50158" y="2883158"/>
            <a:ext cx="3841491" cy="384149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Effect transition="in" filter="blinds(horizontal)">
                                      <p:cBhvr>
                                        <p:cTn id="7" dur="500"/>
                                        <p:tgtEl>
                                          <p:spTgt spid="4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099">
                                            <p:txEl>
                                              <p:pRg st="1" end="1"/>
                                            </p:txEl>
                                          </p:spTgt>
                                        </p:tgtEl>
                                        <p:attrNameLst>
                                          <p:attrName>style.visibility</p:attrName>
                                        </p:attrNameLst>
                                      </p:cBhvr>
                                      <p:to>
                                        <p:strVal val="visible"/>
                                      </p:to>
                                    </p:set>
                                    <p:animEffect transition="in" filter="blinds(horizontal)">
                                      <p:cBhvr>
                                        <p:cTn id="12" dur="500"/>
                                        <p:tgtEl>
                                          <p:spTgt spid="4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4099">
                                            <p:txEl>
                                              <p:pRg st="2" end="2"/>
                                            </p:txEl>
                                          </p:spTgt>
                                        </p:tgtEl>
                                        <p:attrNameLst>
                                          <p:attrName>style.visibility</p:attrName>
                                        </p:attrNameLst>
                                      </p:cBhvr>
                                      <p:to>
                                        <p:strVal val="visible"/>
                                      </p:to>
                                    </p:set>
                                    <p:animEffect transition="in" filter="blinds(horizontal)">
                                      <p:cBhvr>
                                        <p:cTn id="17" dur="500"/>
                                        <p:tgtEl>
                                          <p:spTgt spid="4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4099">
                                            <p:txEl>
                                              <p:pRg st="3" end="3"/>
                                            </p:txEl>
                                          </p:spTgt>
                                        </p:tgtEl>
                                        <p:attrNameLst>
                                          <p:attrName>style.visibility</p:attrName>
                                        </p:attrNameLst>
                                      </p:cBhvr>
                                      <p:to>
                                        <p:strVal val="visible"/>
                                      </p:to>
                                    </p:set>
                                    <p:animEffect transition="in" filter="blinds(horizontal)">
                                      <p:cBhvr>
                                        <p:cTn id="22" dur="500"/>
                                        <p:tgtEl>
                                          <p:spTgt spid="409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4099">
                                            <p:txEl>
                                              <p:pRg st="4" end="4"/>
                                            </p:txEl>
                                          </p:spTgt>
                                        </p:tgtEl>
                                        <p:attrNameLst>
                                          <p:attrName>style.visibility</p:attrName>
                                        </p:attrNameLst>
                                      </p:cBhvr>
                                      <p:to>
                                        <p:strVal val="visible"/>
                                      </p:to>
                                    </p:set>
                                    <p:animEffect transition="in" filter="blinds(horizontal)">
                                      <p:cBhvr>
                                        <p:cTn id="27" dur="500"/>
                                        <p:tgtEl>
                                          <p:spTgt spid="409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4099">
                                            <p:txEl>
                                              <p:pRg st="5" end="5"/>
                                            </p:txEl>
                                          </p:spTgt>
                                        </p:tgtEl>
                                        <p:attrNameLst>
                                          <p:attrName>style.visibility</p:attrName>
                                        </p:attrNameLst>
                                      </p:cBhvr>
                                      <p:to>
                                        <p:strVal val="visible"/>
                                      </p:to>
                                    </p:set>
                                    <p:animEffect transition="in" filter="blinds(horizontal)">
                                      <p:cBhvr>
                                        <p:cTn id="32" dur="500"/>
                                        <p:tgtEl>
                                          <p:spTgt spid="409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descr="See the source image">
            <a:extLst>
              <a:ext uri="{FF2B5EF4-FFF2-40B4-BE49-F238E27FC236}">
                <a16:creationId xmlns:a16="http://schemas.microsoft.com/office/drawing/2014/main" id="{9E9188F6-6ED6-4515-8E4A-1F3D45EBED9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33600" y="457200"/>
            <a:ext cx="79248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30238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D1B837E0-1BCF-484F-9E82-B3BB01CFC378}"/>
              </a:ext>
            </a:extLst>
          </p:cNvPr>
          <p:cNvSpPr>
            <a:spLocks noGrp="1" noChangeArrowheads="1"/>
          </p:cNvSpPr>
          <p:nvPr>
            <p:ph type="title"/>
          </p:nvPr>
        </p:nvSpPr>
        <p:spPr/>
        <p:txBody>
          <a:bodyPr/>
          <a:lstStyle/>
          <a:p>
            <a:pPr eaLnBrk="1" hangingPunct="1"/>
            <a:r>
              <a:rPr lang="en-US" altLang="zh-TW">
                <a:latin typeface="Comic Sans MS" panose="030F0702030302020204" pitchFamily="66" charset="0"/>
              </a:rPr>
              <a:t>RENAL SYSTEM</a:t>
            </a:r>
          </a:p>
        </p:txBody>
      </p:sp>
      <p:sp>
        <p:nvSpPr>
          <p:cNvPr id="2051" name="Rectangle 3">
            <a:extLst>
              <a:ext uri="{FF2B5EF4-FFF2-40B4-BE49-F238E27FC236}">
                <a16:creationId xmlns:a16="http://schemas.microsoft.com/office/drawing/2014/main" id="{A13C8832-F0DF-41CE-8F73-7F6F2E820D58}"/>
              </a:ext>
            </a:extLst>
          </p:cNvPr>
          <p:cNvSpPr>
            <a:spLocks noGrp="1" noChangeArrowheads="1"/>
          </p:cNvSpPr>
          <p:nvPr>
            <p:ph type="body" sz="half" idx="1"/>
          </p:nvPr>
        </p:nvSpPr>
        <p:spPr>
          <a:xfrm>
            <a:off x="1981200" y="1885950"/>
            <a:ext cx="4008438" cy="4171950"/>
          </a:xfrm>
        </p:spPr>
        <p:txBody>
          <a:bodyPr/>
          <a:lstStyle/>
          <a:p>
            <a:pPr eaLnBrk="1" hangingPunct="1">
              <a:buFont typeface="Monotype Sorts" pitchFamily="2" charset="2"/>
              <a:buNone/>
            </a:pPr>
            <a:r>
              <a:rPr lang="en-US" altLang="zh-TW" i="1"/>
              <a:t>EXCRETION </a:t>
            </a:r>
          </a:p>
          <a:p>
            <a:pPr eaLnBrk="1" hangingPunct="1">
              <a:buFont typeface="Monotype Sorts" pitchFamily="2" charset="2"/>
              <a:buNone/>
            </a:pPr>
            <a:r>
              <a:rPr lang="en-US" altLang="zh-TW" i="1"/>
              <a:t>~ </a:t>
            </a:r>
            <a:r>
              <a:rPr lang="en-US" altLang="zh-TW"/>
              <a:t>removal of toxic </a:t>
            </a:r>
            <a:r>
              <a:rPr lang="en-US" altLang="zh-TW" u="sng"/>
              <a:t>waste </a:t>
            </a:r>
            <a:r>
              <a:rPr lang="en-US" altLang="zh-TW"/>
              <a:t>productions of metabolism from the body</a:t>
            </a:r>
          </a:p>
          <a:p>
            <a:pPr eaLnBrk="1" hangingPunct="1">
              <a:buFont typeface="Monotype Sorts" pitchFamily="2" charset="2"/>
              <a:buNone/>
            </a:pPr>
            <a:r>
              <a:rPr lang="en-US" altLang="zh-TW" i="1"/>
              <a:t>WASTE</a:t>
            </a:r>
            <a:endParaRPr lang="en-US" altLang="zh-TW"/>
          </a:p>
          <a:p>
            <a:pPr eaLnBrk="1" hangingPunct="1">
              <a:buFont typeface="Monotype Sorts" pitchFamily="2" charset="2"/>
              <a:buNone/>
            </a:pPr>
            <a:r>
              <a:rPr lang="en-US" altLang="zh-TW"/>
              <a:t>~ nitrogenous waste (urea &amp; ammonia), CO</a:t>
            </a:r>
            <a:r>
              <a:rPr lang="en-US" altLang="zh-TW" baseline="-25000"/>
              <a:t>2</a:t>
            </a:r>
            <a:r>
              <a:rPr lang="en-US" altLang="zh-TW"/>
              <a:t>, bile pigment</a:t>
            </a:r>
            <a:endParaRPr lang="en-US" altLang="zh-TW" i="1"/>
          </a:p>
        </p:txBody>
      </p:sp>
      <p:graphicFrame>
        <p:nvGraphicFramePr>
          <p:cNvPr id="6148" name="Object 4">
            <a:extLst>
              <a:ext uri="{FF2B5EF4-FFF2-40B4-BE49-F238E27FC236}">
                <a16:creationId xmlns:a16="http://schemas.microsoft.com/office/drawing/2014/main" id="{181D9F34-4577-4611-82B7-B179560CB72C}"/>
              </a:ext>
            </a:extLst>
          </p:cNvPr>
          <p:cNvGraphicFramePr>
            <a:graphicFrameLocks noGrp="1" noChangeAspect="1"/>
          </p:cNvGraphicFramePr>
          <p:nvPr>
            <p:ph type="clipArt" sz="half" idx="2"/>
          </p:nvPr>
        </p:nvGraphicFramePr>
        <p:xfrm>
          <a:off x="6151564" y="2533650"/>
          <a:ext cx="4008437" cy="2876550"/>
        </p:xfrm>
        <a:graphic>
          <a:graphicData uri="http://schemas.openxmlformats.org/presentationml/2006/ole">
            <mc:AlternateContent xmlns:mc="http://schemas.openxmlformats.org/markup-compatibility/2006">
              <mc:Choice xmlns:v="urn:schemas-microsoft-com:vml" Requires="v">
                <p:oleObj name="多媒體項目" r:id="rId2" imgW="5357813" imgH="3992563" progId="MS_ClipArt_Gallery.2">
                  <p:embed/>
                </p:oleObj>
              </mc:Choice>
              <mc:Fallback>
                <p:oleObj name="多媒體項目" r:id="rId2" imgW="5357813" imgH="3992563" progId="MS_ClipArt_Gallery.2">
                  <p:embed/>
                  <p:pic>
                    <p:nvPicPr>
                      <p:cNvPr id="6148" name="Object 4">
                        <a:extLst>
                          <a:ext uri="{FF2B5EF4-FFF2-40B4-BE49-F238E27FC236}">
                            <a16:creationId xmlns:a16="http://schemas.microsoft.com/office/drawing/2014/main" id="{181D9F34-4577-4611-82B7-B179560CB7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1564" y="2533650"/>
                        <a:ext cx="4008437" cy="2876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blinds(horizontal)">
                                      <p:cBhvr>
                                        <p:cTn id="7" dur="500"/>
                                        <p:tgtEl>
                                          <p:spTgt spid="205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051">
                                            <p:txEl>
                                              <p:pRg st="1" end="1"/>
                                            </p:txEl>
                                          </p:spTgt>
                                        </p:tgtEl>
                                        <p:attrNameLst>
                                          <p:attrName>style.visibility</p:attrName>
                                        </p:attrNameLst>
                                      </p:cBhvr>
                                      <p:to>
                                        <p:strVal val="visible"/>
                                      </p:to>
                                    </p:set>
                                    <p:animEffect transition="in" filter="blinds(horizontal)">
                                      <p:cBhvr>
                                        <p:cTn id="12" dur="500"/>
                                        <p:tgtEl>
                                          <p:spTgt spid="205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051">
                                            <p:txEl>
                                              <p:pRg st="2" end="2"/>
                                            </p:txEl>
                                          </p:spTgt>
                                        </p:tgtEl>
                                        <p:attrNameLst>
                                          <p:attrName>style.visibility</p:attrName>
                                        </p:attrNameLst>
                                      </p:cBhvr>
                                      <p:to>
                                        <p:strVal val="visible"/>
                                      </p:to>
                                    </p:set>
                                    <p:animEffect transition="in" filter="blinds(horizontal)">
                                      <p:cBhvr>
                                        <p:cTn id="17" dur="500"/>
                                        <p:tgtEl>
                                          <p:spTgt spid="205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051">
                                            <p:txEl>
                                              <p:pRg st="3" end="3"/>
                                            </p:txEl>
                                          </p:spTgt>
                                        </p:tgtEl>
                                        <p:attrNameLst>
                                          <p:attrName>style.visibility</p:attrName>
                                        </p:attrNameLst>
                                      </p:cBhvr>
                                      <p:to>
                                        <p:strVal val="visible"/>
                                      </p:to>
                                    </p:set>
                                    <p:animEffect transition="in" filter="blinds(horizontal)">
                                      <p:cBhvr>
                                        <p:cTn id="22" dur="500"/>
                                        <p:tgtEl>
                                          <p:spTgt spid="205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49E036EE-CB87-402C-89E2-975A07F17E99}"/>
              </a:ext>
            </a:extLst>
          </p:cNvPr>
          <p:cNvSpPr>
            <a:spLocks noGrp="1" noChangeArrowheads="1"/>
          </p:cNvSpPr>
          <p:nvPr>
            <p:ph type="title"/>
          </p:nvPr>
        </p:nvSpPr>
        <p:spPr/>
        <p:txBody>
          <a:bodyPr/>
          <a:lstStyle/>
          <a:p>
            <a:pPr eaLnBrk="1" hangingPunct="1"/>
            <a:r>
              <a:rPr lang="en-US" altLang="zh-TW">
                <a:latin typeface="Comic Sans MS" panose="030F0702030302020204" pitchFamily="66" charset="0"/>
              </a:rPr>
              <a:t>RENAL SYSTEM</a:t>
            </a:r>
          </a:p>
        </p:txBody>
      </p:sp>
      <p:sp>
        <p:nvSpPr>
          <p:cNvPr id="7171" name="Rectangle 3">
            <a:extLst>
              <a:ext uri="{FF2B5EF4-FFF2-40B4-BE49-F238E27FC236}">
                <a16:creationId xmlns:a16="http://schemas.microsoft.com/office/drawing/2014/main" id="{8F668476-ED24-465D-B75F-807673FCEDE2}"/>
              </a:ext>
            </a:extLst>
          </p:cNvPr>
          <p:cNvSpPr>
            <a:spLocks noGrp="1" noChangeArrowheads="1"/>
          </p:cNvSpPr>
          <p:nvPr>
            <p:ph type="body" sz="half" idx="1"/>
          </p:nvPr>
        </p:nvSpPr>
        <p:spPr>
          <a:xfrm>
            <a:off x="1981200" y="1885950"/>
            <a:ext cx="4008438" cy="4171950"/>
          </a:xfrm>
        </p:spPr>
        <p:txBody>
          <a:bodyPr/>
          <a:lstStyle/>
          <a:p>
            <a:pPr eaLnBrk="1" hangingPunct="1">
              <a:buFont typeface="Monotype Sorts" pitchFamily="2" charset="2"/>
              <a:buNone/>
            </a:pPr>
            <a:r>
              <a:rPr lang="en-US" altLang="zh-TW" i="1"/>
              <a:t>OSMOREGULATION</a:t>
            </a:r>
            <a:endParaRPr lang="en-US" altLang="zh-TW"/>
          </a:p>
          <a:p>
            <a:pPr eaLnBrk="1" hangingPunct="1">
              <a:buFont typeface="Monotype Sorts" pitchFamily="2" charset="2"/>
              <a:buNone/>
            </a:pPr>
            <a:r>
              <a:rPr lang="en-US" altLang="zh-TW"/>
              <a:t>~ the process maintaining constant osmotic equilibrium between the internal &amp; external environment of an organism</a:t>
            </a:r>
          </a:p>
          <a:p>
            <a:pPr eaLnBrk="1" hangingPunct="1">
              <a:buFont typeface="Monotype Sorts" pitchFamily="2" charset="2"/>
              <a:buNone/>
            </a:pPr>
            <a:endParaRPr lang="en-US" altLang="zh-TW" i="1"/>
          </a:p>
        </p:txBody>
      </p:sp>
      <p:graphicFrame>
        <p:nvGraphicFramePr>
          <p:cNvPr id="7172" name="Object 4">
            <a:extLst>
              <a:ext uri="{FF2B5EF4-FFF2-40B4-BE49-F238E27FC236}">
                <a16:creationId xmlns:a16="http://schemas.microsoft.com/office/drawing/2014/main" id="{C2668023-D8D5-43BC-B0B5-12B348499B32}"/>
              </a:ext>
            </a:extLst>
          </p:cNvPr>
          <p:cNvGraphicFramePr>
            <a:graphicFrameLocks noGrp="1" noChangeAspect="1"/>
          </p:cNvGraphicFramePr>
          <p:nvPr>
            <p:ph type="clipArt" sz="half" idx="2"/>
          </p:nvPr>
        </p:nvGraphicFramePr>
        <p:xfrm>
          <a:off x="6151564" y="1954214"/>
          <a:ext cx="4008437" cy="4035425"/>
        </p:xfrm>
        <a:graphic>
          <a:graphicData uri="http://schemas.openxmlformats.org/presentationml/2006/ole">
            <mc:AlternateContent xmlns:mc="http://schemas.openxmlformats.org/markup-compatibility/2006">
              <mc:Choice xmlns:v="urn:schemas-microsoft-com:vml" Requires="v">
                <p:oleObj name="多媒體項目" r:id="rId2" imgW="3244850" imgH="3390900" progId="MS_ClipArt_Gallery.2">
                  <p:embed/>
                </p:oleObj>
              </mc:Choice>
              <mc:Fallback>
                <p:oleObj name="多媒體項目" r:id="rId2" imgW="3244850" imgH="3390900" progId="MS_ClipArt_Gallery.2">
                  <p:embed/>
                  <p:pic>
                    <p:nvPicPr>
                      <p:cNvPr id="7172" name="Object 4">
                        <a:extLst>
                          <a:ext uri="{FF2B5EF4-FFF2-40B4-BE49-F238E27FC236}">
                            <a16:creationId xmlns:a16="http://schemas.microsoft.com/office/drawing/2014/main" id="{C2668023-D8D5-43BC-B0B5-12B348499B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1564" y="1954214"/>
                        <a:ext cx="4008437" cy="4035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651B88B-BD00-4DB2-B9B8-EE4F2C5D6D67}"/>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Can you label the kidney?</a:t>
            </a:r>
          </a:p>
        </p:txBody>
      </p:sp>
      <p:pic>
        <p:nvPicPr>
          <p:cNvPr id="5" name="Content Placeholder 4" descr="Diagram&#10;&#10;Description automatically generated">
            <a:extLst>
              <a:ext uri="{FF2B5EF4-FFF2-40B4-BE49-F238E27FC236}">
                <a16:creationId xmlns:a16="http://schemas.microsoft.com/office/drawing/2014/main" id="{9F5D3FB6-6157-486E-8E02-ACF7E862E7F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025847" y="467208"/>
            <a:ext cx="6178910" cy="5923584"/>
          </a:xfrm>
          <a:prstGeom prst="rect">
            <a:avLst/>
          </a:prstGeom>
        </p:spPr>
      </p:pic>
    </p:spTree>
    <p:extLst>
      <p:ext uri="{BB962C8B-B14F-4D97-AF65-F5344CB8AC3E}">
        <p14:creationId xmlns:p14="http://schemas.microsoft.com/office/powerpoint/2010/main" val="33250994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BA0D0350-F6E1-4D64-82BF-CEDB8D506B07}"/>
              </a:ext>
            </a:extLst>
          </p:cNvPr>
          <p:cNvSpPr>
            <a:spLocks noGrp="1" noChangeArrowheads="1"/>
          </p:cNvSpPr>
          <p:nvPr>
            <p:ph type="title"/>
          </p:nvPr>
        </p:nvSpPr>
        <p:spPr/>
        <p:txBody>
          <a:bodyPr/>
          <a:lstStyle/>
          <a:p>
            <a:pPr eaLnBrk="1" hangingPunct="1"/>
            <a:r>
              <a:rPr lang="en-US" altLang="zh-TW" dirty="0"/>
              <a:t>Renal System </a:t>
            </a:r>
          </a:p>
        </p:txBody>
      </p:sp>
      <p:sp>
        <p:nvSpPr>
          <p:cNvPr id="7171" name="Rectangle 3">
            <a:extLst>
              <a:ext uri="{FF2B5EF4-FFF2-40B4-BE49-F238E27FC236}">
                <a16:creationId xmlns:a16="http://schemas.microsoft.com/office/drawing/2014/main" id="{FE7E588B-ED7E-4203-8A1E-67C8B8AB68E8}"/>
              </a:ext>
            </a:extLst>
          </p:cNvPr>
          <p:cNvSpPr>
            <a:spLocks noGrp="1" noChangeArrowheads="1"/>
          </p:cNvSpPr>
          <p:nvPr>
            <p:ph type="body" idx="1"/>
          </p:nvPr>
        </p:nvSpPr>
        <p:spPr/>
        <p:txBody>
          <a:bodyPr/>
          <a:lstStyle/>
          <a:p>
            <a:pPr eaLnBrk="1" hangingPunct="1">
              <a:buFont typeface="Monotype Sorts" pitchFamily="2" charset="2"/>
              <a:buNone/>
            </a:pPr>
            <a:r>
              <a:rPr lang="en-US" altLang="zh-TW">
                <a:latin typeface="Comic Sans MS" panose="030F0702030302020204" pitchFamily="66" charset="0"/>
              </a:rPr>
              <a:t>URETERS</a:t>
            </a:r>
            <a:endParaRPr lang="en-US" altLang="zh-TW"/>
          </a:p>
          <a:p>
            <a:pPr eaLnBrk="1" hangingPunct="1">
              <a:buFont typeface="Monotype Sorts" pitchFamily="2" charset="2"/>
              <a:buNone/>
            </a:pPr>
            <a:r>
              <a:rPr lang="en-US" altLang="zh-TW">
                <a:latin typeface="Comic Sans MS" panose="030F0702030302020204" pitchFamily="66" charset="0"/>
                <a:sym typeface="Monotype Sorts" pitchFamily="2" charset="2"/>
              </a:rPr>
              <a:t> </a:t>
            </a:r>
            <a:r>
              <a:rPr lang="en-US" altLang="zh-TW">
                <a:sym typeface="Monotype Sorts" pitchFamily="2" charset="2"/>
              </a:rPr>
              <a:t>narrow tubes </a:t>
            </a:r>
          </a:p>
          <a:p>
            <a:pPr eaLnBrk="1" hangingPunct="1">
              <a:buFont typeface="Monotype Sorts" pitchFamily="2" charset="2"/>
              <a:buNone/>
            </a:pPr>
            <a:r>
              <a:rPr lang="en-US" altLang="zh-TW">
                <a:latin typeface="Comic Sans MS" panose="030F0702030302020204" pitchFamily="66" charset="0"/>
                <a:sym typeface="Monotype Sorts" pitchFamily="2" charset="2"/>
              </a:rPr>
              <a:t></a:t>
            </a:r>
            <a:r>
              <a:rPr lang="en-US" altLang="zh-TW">
                <a:sym typeface="Monotype Sorts" pitchFamily="2" charset="2"/>
              </a:rPr>
              <a:t> passing urine from kidneys to bladder</a:t>
            </a:r>
          </a:p>
          <a:p>
            <a:pPr eaLnBrk="1" hangingPunct="1">
              <a:buFont typeface="Monotype Sorts" pitchFamily="2" charset="2"/>
              <a:buNone/>
            </a:pPr>
            <a:r>
              <a:rPr lang="en-US" altLang="zh-TW">
                <a:latin typeface="Comic Sans MS" panose="030F0702030302020204" pitchFamily="66" charset="0"/>
                <a:sym typeface="Monotype Sorts" pitchFamily="2" charset="2"/>
              </a:rPr>
              <a:t> </a:t>
            </a:r>
            <a:r>
              <a:rPr lang="en-US" altLang="zh-TW">
                <a:sym typeface="Monotype Sorts" pitchFamily="2" charset="2"/>
              </a:rPr>
              <a:t>valves </a:t>
            </a:r>
            <a:r>
              <a:rPr lang="en-US" altLang="zh-TW">
                <a:sym typeface="Wingdings" panose="05000000000000000000" pitchFamily="2" charset="2"/>
              </a:rPr>
              <a:t> prevent back flow of urine</a:t>
            </a:r>
            <a:r>
              <a:rPr lang="en-US" altLang="zh-TW">
                <a:latin typeface="Comic Sans MS" panose="030F0702030302020204" pitchFamily="66" charset="0"/>
                <a:sym typeface="Monotype Sorts" pitchFamily="2" charset="2"/>
              </a:rPr>
              <a:t>        </a:t>
            </a:r>
          </a:p>
          <a:p>
            <a:pPr eaLnBrk="1" hangingPunct="1">
              <a:buFont typeface="Monotype Sorts" pitchFamily="2" charset="2"/>
              <a:buNone/>
            </a:pPr>
            <a:r>
              <a:rPr lang="en-US" altLang="zh-TW">
                <a:latin typeface="Comic Sans MS" panose="030F0702030302020204" pitchFamily="66" charset="0"/>
                <a:sym typeface="Monotype Sorts" pitchFamily="2" charset="2"/>
              </a:rPr>
              <a:t>             </a:t>
            </a:r>
            <a:r>
              <a:rPr lang="en-US" altLang="zh-TW">
                <a:sym typeface="Wingdings" panose="05000000000000000000" pitchFamily="2" charset="2"/>
              </a:rPr>
              <a:t> stop bacteria from going into kidney</a:t>
            </a:r>
            <a:r>
              <a:rPr lang="en-US" altLang="zh-TW">
                <a:latin typeface="Comic Sans MS" panose="030F0702030302020204" pitchFamily="66" charset="0"/>
                <a:sym typeface="Monotype Sorts" pitchFamily="2" charset="2"/>
              </a:rPr>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blinds(horizontal)">
                                      <p:cBhvr>
                                        <p:cTn id="7" dur="500"/>
                                        <p:tgtEl>
                                          <p:spTgt spid="717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7171">
                                            <p:txEl>
                                              <p:pRg st="1" end="1"/>
                                            </p:txEl>
                                          </p:spTgt>
                                        </p:tgtEl>
                                        <p:attrNameLst>
                                          <p:attrName>style.visibility</p:attrName>
                                        </p:attrNameLst>
                                      </p:cBhvr>
                                      <p:to>
                                        <p:strVal val="visible"/>
                                      </p:to>
                                    </p:set>
                                    <p:animEffect transition="in" filter="blinds(horizontal)">
                                      <p:cBhvr>
                                        <p:cTn id="12" dur="500"/>
                                        <p:tgtEl>
                                          <p:spTgt spid="717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7171">
                                            <p:txEl>
                                              <p:pRg st="2" end="2"/>
                                            </p:txEl>
                                          </p:spTgt>
                                        </p:tgtEl>
                                        <p:attrNameLst>
                                          <p:attrName>style.visibility</p:attrName>
                                        </p:attrNameLst>
                                      </p:cBhvr>
                                      <p:to>
                                        <p:strVal val="visible"/>
                                      </p:to>
                                    </p:set>
                                    <p:animEffect transition="in" filter="blinds(horizontal)">
                                      <p:cBhvr>
                                        <p:cTn id="17" dur="500"/>
                                        <p:tgtEl>
                                          <p:spTgt spid="717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7171">
                                            <p:txEl>
                                              <p:pRg st="3" end="3"/>
                                            </p:txEl>
                                          </p:spTgt>
                                        </p:tgtEl>
                                        <p:attrNameLst>
                                          <p:attrName>style.visibility</p:attrName>
                                        </p:attrNameLst>
                                      </p:cBhvr>
                                      <p:to>
                                        <p:strVal val="visible"/>
                                      </p:to>
                                    </p:set>
                                    <p:animEffect transition="in" filter="blinds(horizontal)">
                                      <p:cBhvr>
                                        <p:cTn id="22" dur="500"/>
                                        <p:tgtEl>
                                          <p:spTgt spid="717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7171">
                                            <p:txEl>
                                              <p:pRg st="4" end="4"/>
                                            </p:txEl>
                                          </p:spTgt>
                                        </p:tgtEl>
                                        <p:attrNameLst>
                                          <p:attrName>style.visibility</p:attrName>
                                        </p:attrNameLst>
                                      </p:cBhvr>
                                      <p:to>
                                        <p:strVal val="visible"/>
                                      </p:to>
                                    </p:set>
                                    <p:animEffect transition="in" filter="blinds(horizontal)">
                                      <p:cBhvr>
                                        <p:cTn id="27" dur="500"/>
                                        <p:tgtEl>
                                          <p:spTgt spid="717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7" name="Picture 4" descr="renalsystem">
            <a:extLst>
              <a:ext uri="{FF2B5EF4-FFF2-40B4-BE49-F238E27FC236}">
                <a16:creationId xmlns:a16="http://schemas.microsoft.com/office/drawing/2014/main" id="{574C2D02-8F95-452B-B8EE-6D76585D3BB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640013" y="476251"/>
            <a:ext cx="7416800" cy="56165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8" name="Text Box 7">
            <a:extLst>
              <a:ext uri="{FF2B5EF4-FFF2-40B4-BE49-F238E27FC236}">
                <a16:creationId xmlns:a16="http://schemas.microsoft.com/office/drawing/2014/main" id="{F888C652-52A0-4E50-979E-D6A78D546DC1}"/>
              </a:ext>
            </a:extLst>
          </p:cNvPr>
          <p:cNvSpPr txBox="1">
            <a:spLocks noChangeArrowheads="1"/>
          </p:cNvSpPr>
          <p:nvPr/>
        </p:nvSpPr>
        <p:spPr bwMode="auto">
          <a:xfrm>
            <a:off x="2208213" y="2060575"/>
            <a:ext cx="1295400"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Kidney</a:t>
            </a:r>
          </a:p>
        </p:txBody>
      </p:sp>
      <p:sp>
        <p:nvSpPr>
          <p:cNvPr id="11269" name="Text Box 8">
            <a:extLst>
              <a:ext uri="{FF2B5EF4-FFF2-40B4-BE49-F238E27FC236}">
                <a16:creationId xmlns:a16="http://schemas.microsoft.com/office/drawing/2014/main" id="{0C2A78B7-D4C9-4E47-8DB8-2C1F54E84746}"/>
              </a:ext>
            </a:extLst>
          </p:cNvPr>
          <p:cNvSpPr txBox="1">
            <a:spLocks noChangeArrowheads="1"/>
          </p:cNvSpPr>
          <p:nvPr/>
        </p:nvSpPr>
        <p:spPr bwMode="auto">
          <a:xfrm>
            <a:off x="2208214" y="3284538"/>
            <a:ext cx="1296987"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Bladder</a:t>
            </a:r>
          </a:p>
        </p:txBody>
      </p:sp>
      <p:sp>
        <p:nvSpPr>
          <p:cNvPr id="11270" name="Text Box 9">
            <a:extLst>
              <a:ext uri="{FF2B5EF4-FFF2-40B4-BE49-F238E27FC236}">
                <a16:creationId xmlns:a16="http://schemas.microsoft.com/office/drawing/2014/main" id="{A89F7EB0-D2B2-4519-AE94-DB1B5ABF11D9}"/>
              </a:ext>
            </a:extLst>
          </p:cNvPr>
          <p:cNvSpPr txBox="1">
            <a:spLocks noChangeArrowheads="1"/>
          </p:cNvSpPr>
          <p:nvPr/>
        </p:nvSpPr>
        <p:spPr bwMode="auto">
          <a:xfrm>
            <a:off x="8688389" y="5229225"/>
            <a:ext cx="1368425"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Urethra</a:t>
            </a:r>
          </a:p>
        </p:txBody>
      </p:sp>
      <p:sp>
        <p:nvSpPr>
          <p:cNvPr id="11271" name="Text Box 10">
            <a:extLst>
              <a:ext uri="{FF2B5EF4-FFF2-40B4-BE49-F238E27FC236}">
                <a16:creationId xmlns:a16="http://schemas.microsoft.com/office/drawing/2014/main" id="{8826C499-4EBE-451C-93F2-3138C67851D1}"/>
              </a:ext>
            </a:extLst>
          </p:cNvPr>
          <p:cNvSpPr txBox="1">
            <a:spLocks noChangeArrowheads="1"/>
          </p:cNvSpPr>
          <p:nvPr/>
        </p:nvSpPr>
        <p:spPr bwMode="auto">
          <a:xfrm>
            <a:off x="7608889" y="2708275"/>
            <a:ext cx="1150937"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Ureter</a:t>
            </a:r>
          </a:p>
        </p:txBody>
      </p:sp>
      <p:sp>
        <p:nvSpPr>
          <p:cNvPr id="11272" name="Text Box 11">
            <a:extLst>
              <a:ext uri="{FF2B5EF4-FFF2-40B4-BE49-F238E27FC236}">
                <a16:creationId xmlns:a16="http://schemas.microsoft.com/office/drawing/2014/main" id="{E5FD9998-0626-479E-9CA3-87E0E78BF069}"/>
              </a:ext>
            </a:extLst>
          </p:cNvPr>
          <p:cNvSpPr txBox="1">
            <a:spLocks noChangeArrowheads="1"/>
          </p:cNvSpPr>
          <p:nvPr/>
        </p:nvSpPr>
        <p:spPr bwMode="auto">
          <a:xfrm>
            <a:off x="7535864" y="1700213"/>
            <a:ext cx="2160587"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Diaphragm</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 name="Rectangle 14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Oval 14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290" name="Rectangle 2">
            <a:extLst>
              <a:ext uri="{FF2B5EF4-FFF2-40B4-BE49-F238E27FC236}">
                <a16:creationId xmlns:a16="http://schemas.microsoft.com/office/drawing/2014/main" id="{A6748C71-CB58-4C74-BCD5-0AA439825A72}"/>
              </a:ext>
            </a:extLst>
          </p:cNvPr>
          <p:cNvSpPr>
            <a:spLocks noGrp="1" noChangeArrowheads="1"/>
          </p:cNvSpPr>
          <p:nvPr>
            <p:ph type="title"/>
          </p:nvPr>
        </p:nvSpPr>
        <p:spPr>
          <a:xfrm>
            <a:off x="826396" y="586855"/>
            <a:ext cx="4230100" cy="3387497"/>
          </a:xfrm>
        </p:spPr>
        <p:txBody>
          <a:bodyPr anchor="b">
            <a:normAutofit/>
          </a:bodyPr>
          <a:lstStyle/>
          <a:p>
            <a:pPr algn="r" eaLnBrk="1" hangingPunct="1"/>
            <a:r>
              <a:rPr lang="en-US" altLang="zh-TW" sz="4000">
                <a:solidFill>
                  <a:srgbClr val="FFFFFF"/>
                </a:solidFill>
              </a:rPr>
              <a:t> Bladder </a:t>
            </a:r>
          </a:p>
        </p:txBody>
      </p:sp>
      <p:sp>
        <p:nvSpPr>
          <p:cNvPr id="8195" name="Rectangle 3">
            <a:extLst>
              <a:ext uri="{FF2B5EF4-FFF2-40B4-BE49-F238E27FC236}">
                <a16:creationId xmlns:a16="http://schemas.microsoft.com/office/drawing/2014/main" id="{7112205F-CFA4-46B5-9DB4-B773F41EF7F1}"/>
              </a:ext>
            </a:extLst>
          </p:cNvPr>
          <p:cNvSpPr>
            <a:spLocks noGrp="1" noChangeArrowheads="1"/>
          </p:cNvSpPr>
          <p:nvPr>
            <p:ph type="body" idx="1"/>
          </p:nvPr>
        </p:nvSpPr>
        <p:spPr>
          <a:xfrm>
            <a:off x="6503158" y="649480"/>
            <a:ext cx="4862447" cy="5546047"/>
          </a:xfrm>
        </p:spPr>
        <p:txBody>
          <a:bodyPr anchor="ctr">
            <a:normAutofit/>
          </a:bodyPr>
          <a:lstStyle/>
          <a:p>
            <a:pPr eaLnBrk="1" hangingPunct="1">
              <a:buFont typeface="Monotype Sorts" pitchFamily="2" charset="2"/>
              <a:buNone/>
            </a:pPr>
            <a:endParaRPr lang="en-US" altLang="zh-TW" sz="2000"/>
          </a:p>
          <a:p>
            <a:pPr eaLnBrk="1" hangingPunct="1">
              <a:buFont typeface="Monotype Sorts" pitchFamily="2" charset="2"/>
              <a:buNone/>
            </a:pPr>
            <a:r>
              <a:rPr lang="en-US" altLang="zh-TW" sz="2000">
                <a:latin typeface="Comic Sans MS" panose="030F0702030302020204" pitchFamily="66" charset="0"/>
                <a:sym typeface="Monotype Sorts" pitchFamily="2" charset="2"/>
              </a:rPr>
              <a:t> </a:t>
            </a:r>
            <a:r>
              <a:rPr lang="en-US" altLang="zh-TW" sz="2000">
                <a:sym typeface="Monotype Sorts" pitchFamily="2" charset="2"/>
              </a:rPr>
              <a:t>muscular bag</a:t>
            </a:r>
          </a:p>
          <a:p>
            <a:pPr eaLnBrk="1" hangingPunct="1">
              <a:buFont typeface="Monotype Sorts" pitchFamily="2" charset="2"/>
              <a:buNone/>
            </a:pPr>
            <a:r>
              <a:rPr lang="en-US" altLang="zh-TW" sz="2000">
                <a:latin typeface="Comic Sans MS" panose="030F0702030302020204" pitchFamily="66" charset="0"/>
                <a:sym typeface="Monotype Sorts" pitchFamily="2" charset="2"/>
              </a:rPr>
              <a:t> </a:t>
            </a:r>
            <a:r>
              <a:rPr lang="en-US" altLang="zh-TW" sz="2000">
                <a:sym typeface="Monotype Sorts" pitchFamily="2" charset="2"/>
              </a:rPr>
              <a:t>stores urine temporarily</a:t>
            </a:r>
          </a:p>
          <a:p>
            <a:pPr eaLnBrk="1" hangingPunct="1">
              <a:buFont typeface="Monotype Sorts" pitchFamily="2" charset="2"/>
              <a:buNone/>
            </a:pPr>
            <a:r>
              <a:rPr lang="en-US" altLang="zh-TW" sz="2000">
                <a:latin typeface="Comic Sans MS" panose="030F0702030302020204" pitchFamily="66" charset="0"/>
                <a:sym typeface="Monotype Sorts" pitchFamily="2" charset="2"/>
              </a:rPr>
              <a:t> </a:t>
            </a:r>
            <a:r>
              <a:rPr lang="en-US" altLang="zh-TW" sz="2000">
                <a:sym typeface="Monotype Sorts" pitchFamily="2" charset="2"/>
              </a:rPr>
              <a:t>300 cm</a:t>
            </a:r>
            <a:r>
              <a:rPr lang="en-US" altLang="zh-TW" sz="2000" baseline="30000">
                <a:sym typeface="Monotype Sorts" pitchFamily="2" charset="2"/>
              </a:rPr>
              <a:t>3</a:t>
            </a:r>
            <a:r>
              <a:rPr lang="en-US" altLang="zh-TW" sz="2000">
                <a:sym typeface="Monotype Sorts" pitchFamily="2" charset="2"/>
              </a:rPr>
              <a:t> of urine </a:t>
            </a:r>
            <a:r>
              <a:rPr lang="en-US" altLang="zh-TW" sz="2000">
                <a:sym typeface="Wingdings" panose="05000000000000000000" pitchFamily="2" charset="2"/>
              </a:rPr>
              <a:t> sensation of urination</a:t>
            </a:r>
          </a:p>
          <a:p>
            <a:pPr eaLnBrk="1" hangingPunct="1">
              <a:buFont typeface="Monotype Sorts" pitchFamily="2" charset="2"/>
              <a:buNone/>
            </a:pPr>
            <a:r>
              <a:rPr lang="en-US" altLang="zh-TW" sz="2000">
                <a:latin typeface="Comic Sans MS" panose="030F0702030302020204" pitchFamily="66" charset="0"/>
                <a:sym typeface="Monotype Sorts" pitchFamily="2" charset="2"/>
              </a:rPr>
              <a:t> </a:t>
            </a:r>
            <a:r>
              <a:rPr lang="en-US" altLang="zh-TW" sz="2000">
                <a:sym typeface="Monotype Sorts" pitchFamily="2" charset="2"/>
              </a:rPr>
              <a:t>contraction of bladder + relaxation of sphincter muscle </a:t>
            </a:r>
            <a:r>
              <a:rPr lang="en-US" altLang="zh-TW" sz="2000">
                <a:sym typeface="Wingdings" panose="05000000000000000000" pitchFamily="2" charset="2"/>
              </a:rPr>
              <a:t>forces urine out</a:t>
            </a:r>
          </a:p>
          <a:p>
            <a:pPr eaLnBrk="1" hangingPunct="1">
              <a:buFont typeface="Monotype Sorts" pitchFamily="2" charset="2"/>
              <a:buNone/>
            </a:pPr>
            <a:endParaRPr lang="en-US" altLang="zh-TW" sz="2000">
              <a:latin typeface="Comic Sans MS" panose="030F0702030302020204" pitchFamily="66" charset="0"/>
              <a:sym typeface="Monotype Sorts" pitchFamily="2" charset="2"/>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195">
                                            <p:txEl>
                                              <p:pRg st="1" end="1"/>
                                            </p:txEl>
                                          </p:spTgt>
                                        </p:tgtEl>
                                        <p:attrNameLst>
                                          <p:attrName>style.visibility</p:attrName>
                                        </p:attrNameLst>
                                      </p:cBhvr>
                                      <p:to>
                                        <p:strVal val="visible"/>
                                      </p:to>
                                    </p:set>
                                    <p:anim calcmode="lin" valueType="num">
                                      <p:cBhvr additive="base">
                                        <p:cTn id="7" dur="500" fill="hold"/>
                                        <p:tgtEl>
                                          <p:spTgt spid="819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195">
                                            <p:txEl>
                                              <p:pRg st="2" end="2"/>
                                            </p:txEl>
                                          </p:spTgt>
                                        </p:tgtEl>
                                        <p:attrNameLst>
                                          <p:attrName>style.visibility</p:attrName>
                                        </p:attrNameLst>
                                      </p:cBhvr>
                                      <p:to>
                                        <p:strVal val="visible"/>
                                      </p:to>
                                    </p:set>
                                    <p:anim calcmode="lin" valueType="num">
                                      <p:cBhvr additive="base">
                                        <p:cTn id="13" dur="500" fill="hold"/>
                                        <p:tgtEl>
                                          <p:spTgt spid="819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19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anim calcmode="lin" valueType="num">
                                      <p:cBhvr additive="base">
                                        <p:cTn id="19" dur="500" fill="hold"/>
                                        <p:tgtEl>
                                          <p:spTgt spid="819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19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195">
                                            <p:txEl>
                                              <p:pRg st="4" end="4"/>
                                            </p:txEl>
                                          </p:spTgt>
                                        </p:tgtEl>
                                        <p:attrNameLst>
                                          <p:attrName>style.visibility</p:attrName>
                                        </p:attrNameLst>
                                      </p:cBhvr>
                                      <p:to>
                                        <p:strVal val="visible"/>
                                      </p:to>
                                    </p:set>
                                    <p:anim calcmode="lin" valueType="num">
                                      <p:cBhvr additive="base">
                                        <p:cTn id="25" dur="500" fill="hold"/>
                                        <p:tgtEl>
                                          <p:spTgt spid="819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19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0C26700E-7742-4B46-A914-16ABCC41B486}"/>
              </a:ext>
            </a:extLst>
          </p:cNvPr>
          <p:cNvSpPr>
            <a:spLocks noGrp="1" noChangeArrowheads="1"/>
          </p:cNvSpPr>
          <p:nvPr>
            <p:ph type="title"/>
          </p:nvPr>
        </p:nvSpPr>
        <p:spPr/>
        <p:txBody>
          <a:bodyPr/>
          <a:lstStyle/>
          <a:p>
            <a:r>
              <a:rPr lang="en-US" altLang="zh-TW" dirty="0">
                <a:latin typeface="Comic Sans MS" panose="030F0702030302020204" pitchFamily="66" charset="0"/>
              </a:rPr>
              <a:t>URETHRA</a:t>
            </a:r>
            <a:br>
              <a:rPr lang="en-US" altLang="zh-TW" dirty="0"/>
            </a:br>
            <a:endParaRPr lang="en-US" altLang="zh-TW" dirty="0"/>
          </a:p>
        </p:txBody>
      </p:sp>
      <p:sp>
        <p:nvSpPr>
          <p:cNvPr id="9219" name="Rectangle 3">
            <a:extLst>
              <a:ext uri="{FF2B5EF4-FFF2-40B4-BE49-F238E27FC236}">
                <a16:creationId xmlns:a16="http://schemas.microsoft.com/office/drawing/2014/main" id="{F249C84A-9660-4B09-B875-369218A8F7B8}"/>
              </a:ext>
            </a:extLst>
          </p:cNvPr>
          <p:cNvSpPr>
            <a:spLocks noGrp="1" noChangeArrowheads="1"/>
          </p:cNvSpPr>
          <p:nvPr>
            <p:ph type="body" idx="1"/>
          </p:nvPr>
        </p:nvSpPr>
        <p:spPr/>
        <p:txBody>
          <a:bodyPr/>
          <a:lstStyle/>
          <a:p>
            <a:pPr eaLnBrk="1" hangingPunct="1">
              <a:buFont typeface="Monotype Sorts" pitchFamily="2" charset="2"/>
              <a:buNone/>
            </a:pPr>
            <a:r>
              <a:rPr lang="en-US" altLang="zh-TW" dirty="0">
                <a:latin typeface="Comic Sans MS" panose="030F0702030302020204" pitchFamily="66" charset="0"/>
              </a:rPr>
              <a:t>URETHRA</a:t>
            </a:r>
            <a:endParaRPr lang="en-US" altLang="zh-TW" dirty="0"/>
          </a:p>
          <a:p>
            <a:pPr eaLnBrk="1" hangingPunct="1">
              <a:buFont typeface="Monotype Sorts" pitchFamily="2" charset="2"/>
              <a:buNone/>
            </a:pPr>
            <a:r>
              <a:rPr lang="en-US" altLang="zh-TW" dirty="0">
                <a:latin typeface="Comic Sans MS" panose="030F0702030302020204" pitchFamily="66" charset="0"/>
                <a:sym typeface="Monotype Sorts" pitchFamily="2" charset="2"/>
              </a:rPr>
              <a:t> </a:t>
            </a:r>
            <a:r>
              <a:rPr lang="en-US" altLang="zh-TW" dirty="0">
                <a:sym typeface="Monotype Sorts" pitchFamily="2" charset="2"/>
              </a:rPr>
              <a:t>muscular tube</a:t>
            </a:r>
          </a:p>
          <a:p>
            <a:pPr eaLnBrk="1" hangingPunct="1">
              <a:buFont typeface="Monotype Sorts" pitchFamily="2" charset="2"/>
              <a:buNone/>
            </a:pPr>
            <a:r>
              <a:rPr lang="en-US" altLang="zh-TW" dirty="0">
                <a:sym typeface="Monotype Sorts" pitchFamily="2" charset="2"/>
              </a:rPr>
              <a:t> carries ONLY URINE in female</a:t>
            </a:r>
          </a:p>
          <a:p>
            <a:pPr eaLnBrk="1" hangingPunct="1">
              <a:buFont typeface="Monotype Sorts" pitchFamily="2" charset="2"/>
              <a:buNone/>
            </a:pPr>
            <a:r>
              <a:rPr lang="en-US" altLang="zh-TW" dirty="0">
                <a:sym typeface="Monotype Sorts" pitchFamily="2" charset="2"/>
              </a:rPr>
              <a:t> carries URINE &amp; SEMEN in male</a:t>
            </a:r>
            <a:endParaRPr lang="en-US" altLang="zh-TW" dirty="0">
              <a:latin typeface="Comic Sans MS" panose="030F0702030302020204" pitchFamily="66" charset="0"/>
              <a:sym typeface="Monotype Sorts" pitchFamily="2" charset="2"/>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blinds(horizontal)">
                                      <p:cBhvr>
                                        <p:cTn id="7" dur="500"/>
                                        <p:tgtEl>
                                          <p:spTgt spid="92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blinds(horizontal)">
                                      <p:cBhvr>
                                        <p:cTn id="12" dur="500"/>
                                        <p:tgtEl>
                                          <p:spTgt spid="921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blinds(horizontal)">
                                      <p:cBhvr>
                                        <p:cTn id="17" dur="500"/>
                                        <p:tgtEl>
                                          <p:spTgt spid="921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9219">
                                            <p:txEl>
                                              <p:pRg st="3" end="3"/>
                                            </p:txEl>
                                          </p:spTgt>
                                        </p:tgtEl>
                                        <p:attrNameLst>
                                          <p:attrName>style.visibility</p:attrName>
                                        </p:attrNameLst>
                                      </p:cBhvr>
                                      <p:to>
                                        <p:strVal val="visible"/>
                                      </p:to>
                                    </p:set>
                                    <p:animEffect transition="in" filter="blinds(horizontal)">
                                      <p:cBhvr>
                                        <p:cTn id="22" dur="500"/>
                                        <p:tgtEl>
                                          <p:spTgt spid="92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a:extLst>
              <a:ext uri="{FF2B5EF4-FFF2-40B4-BE49-F238E27FC236}">
                <a16:creationId xmlns:a16="http://schemas.microsoft.com/office/drawing/2014/main" id="{32A37177-6572-42D8-B439-88ECA2ED91E3}"/>
              </a:ext>
            </a:extLst>
          </p:cNvPr>
          <p:cNvSpPr txBox="1">
            <a:spLocks noChangeArrowheads="1"/>
          </p:cNvSpPr>
          <p:nvPr/>
        </p:nvSpPr>
        <p:spPr bwMode="auto">
          <a:xfrm>
            <a:off x="2819400" y="914400"/>
            <a:ext cx="73152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defRPr/>
            </a:pPr>
            <a:r>
              <a:rPr lang="en-US" altLang="zh-TW" b="1">
                <a:effectLst>
                  <a:outerShdw blurRad="38100" dist="38100" dir="2700000" algn="tl">
                    <a:srgbClr val="C0C0C0"/>
                  </a:outerShdw>
                </a:effectLst>
                <a:ea typeface="新細明體" panose="020B0604030504040204" pitchFamily="18" charset="-120"/>
              </a:rPr>
              <a:t>FLOW  OF GLOMERULAR FILTRATE</a:t>
            </a:r>
            <a:endParaRPr lang="en-US" altLang="zh-TW">
              <a:effectLst>
                <a:outerShdw blurRad="38100" dist="38100" dir="2700000" algn="tl">
                  <a:srgbClr val="C0C0C0"/>
                </a:outerShdw>
              </a:effectLst>
              <a:ea typeface="新細明體" panose="020B0604030504040204" pitchFamily="18" charset="-120"/>
            </a:endParaRPr>
          </a:p>
        </p:txBody>
      </p:sp>
      <p:sp>
        <p:nvSpPr>
          <p:cNvPr id="16387" name="Text Box 3">
            <a:extLst>
              <a:ext uri="{FF2B5EF4-FFF2-40B4-BE49-F238E27FC236}">
                <a16:creationId xmlns:a16="http://schemas.microsoft.com/office/drawing/2014/main" id="{D0C8D204-158C-4A09-93B3-9DCC04D797D2}"/>
              </a:ext>
            </a:extLst>
          </p:cNvPr>
          <p:cNvSpPr txBox="1">
            <a:spLocks noChangeArrowheads="1"/>
          </p:cNvSpPr>
          <p:nvPr/>
        </p:nvSpPr>
        <p:spPr bwMode="auto">
          <a:xfrm>
            <a:off x="1752600" y="2438400"/>
            <a:ext cx="8534400"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b="1"/>
              <a:t>Glomerulus </a:t>
            </a:r>
            <a:r>
              <a:rPr lang="en-US" altLang="zh-TW"/>
              <a:t>           Bowman’s space in Bowman’s capsule</a:t>
            </a:r>
          </a:p>
          <a:p>
            <a:pPr eaLnBrk="1" hangingPunct="1">
              <a:spcBef>
                <a:spcPct val="50000"/>
              </a:spcBef>
            </a:pPr>
            <a:r>
              <a:rPr lang="en-US" altLang="zh-TW"/>
              <a:t>                                                                                            </a:t>
            </a:r>
          </a:p>
          <a:p>
            <a:pPr eaLnBrk="1" hangingPunct="1">
              <a:spcBef>
                <a:spcPct val="50000"/>
              </a:spcBef>
            </a:pPr>
            <a:r>
              <a:rPr lang="en-US" altLang="zh-TW"/>
              <a:t>Descending limb of Henle’s loop            Proximal convoluted tubule</a:t>
            </a:r>
          </a:p>
          <a:p>
            <a:pPr eaLnBrk="1" hangingPunct="1">
              <a:spcBef>
                <a:spcPct val="50000"/>
              </a:spcBef>
            </a:pPr>
            <a:endParaRPr lang="en-US" altLang="zh-TW"/>
          </a:p>
          <a:p>
            <a:pPr eaLnBrk="1" hangingPunct="1">
              <a:spcBef>
                <a:spcPct val="50000"/>
              </a:spcBef>
            </a:pPr>
            <a:r>
              <a:rPr lang="en-US" altLang="zh-TW"/>
              <a:t>Ascending limb of Henle’s loop        Distal convoluted tubule</a:t>
            </a:r>
          </a:p>
          <a:p>
            <a:pPr eaLnBrk="1" hangingPunct="1">
              <a:spcBef>
                <a:spcPct val="50000"/>
              </a:spcBef>
            </a:pPr>
            <a:endParaRPr lang="en-US" altLang="zh-TW"/>
          </a:p>
          <a:p>
            <a:pPr eaLnBrk="1" hangingPunct="1">
              <a:spcBef>
                <a:spcPct val="50000"/>
              </a:spcBef>
            </a:pPr>
            <a:r>
              <a:rPr lang="en-US" altLang="zh-TW"/>
              <a:t>                       </a:t>
            </a:r>
            <a:r>
              <a:rPr lang="en-US" altLang="zh-TW" b="1"/>
              <a:t>Renal pelvis</a:t>
            </a:r>
            <a:r>
              <a:rPr lang="en-US" altLang="zh-TW"/>
              <a:t>            Collecting duct </a:t>
            </a:r>
          </a:p>
        </p:txBody>
      </p:sp>
      <p:sp>
        <p:nvSpPr>
          <p:cNvPr id="16388" name="AutoShape 4">
            <a:extLst>
              <a:ext uri="{FF2B5EF4-FFF2-40B4-BE49-F238E27FC236}">
                <a16:creationId xmlns:a16="http://schemas.microsoft.com/office/drawing/2014/main" id="{EA41AA3D-4B94-4EFF-9A17-C47D50088170}"/>
              </a:ext>
            </a:extLst>
          </p:cNvPr>
          <p:cNvSpPr>
            <a:spLocks noChangeArrowheads="1"/>
          </p:cNvSpPr>
          <p:nvPr/>
        </p:nvSpPr>
        <p:spPr bwMode="auto">
          <a:xfrm>
            <a:off x="3581400" y="2590800"/>
            <a:ext cx="685800" cy="228600"/>
          </a:xfrm>
          <a:prstGeom prst="rightArrow">
            <a:avLst>
              <a:gd name="adj1" fmla="val 50000"/>
              <a:gd name="adj2" fmla="val 7500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89" name="AutoShape 5">
            <a:extLst>
              <a:ext uri="{FF2B5EF4-FFF2-40B4-BE49-F238E27FC236}">
                <a16:creationId xmlns:a16="http://schemas.microsoft.com/office/drawing/2014/main" id="{CD024393-67DD-43B4-AC43-4E8620A70DCE}"/>
              </a:ext>
            </a:extLst>
          </p:cNvPr>
          <p:cNvSpPr>
            <a:spLocks noChangeArrowheads="1"/>
          </p:cNvSpPr>
          <p:nvPr/>
        </p:nvSpPr>
        <p:spPr bwMode="auto">
          <a:xfrm>
            <a:off x="8839200" y="2895600"/>
            <a:ext cx="304800" cy="533400"/>
          </a:xfrm>
          <a:prstGeom prst="downArrow">
            <a:avLst>
              <a:gd name="adj1" fmla="val 50000"/>
              <a:gd name="adj2" fmla="val 4375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90" name="AutoShape 6">
            <a:extLst>
              <a:ext uri="{FF2B5EF4-FFF2-40B4-BE49-F238E27FC236}">
                <a16:creationId xmlns:a16="http://schemas.microsoft.com/office/drawing/2014/main" id="{17DB0B0E-9F35-4723-968F-C3A355177B64}"/>
              </a:ext>
            </a:extLst>
          </p:cNvPr>
          <p:cNvSpPr>
            <a:spLocks noChangeArrowheads="1"/>
          </p:cNvSpPr>
          <p:nvPr/>
        </p:nvSpPr>
        <p:spPr bwMode="auto">
          <a:xfrm>
            <a:off x="6019800" y="3733800"/>
            <a:ext cx="685800" cy="228600"/>
          </a:xfrm>
          <a:prstGeom prst="leftArrow">
            <a:avLst>
              <a:gd name="adj1" fmla="val 50000"/>
              <a:gd name="adj2" fmla="val 7500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91" name="AutoShape 7">
            <a:extLst>
              <a:ext uri="{FF2B5EF4-FFF2-40B4-BE49-F238E27FC236}">
                <a16:creationId xmlns:a16="http://schemas.microsoft.com/office/drawing/2014/main" id="{D939D238-F879-488D-9B97-F0F6A2D03D58}"/>
              </a:ext>
            </a:extLst>
          </p:cNvPr>
          <p:cNvSpPr>
            <a:spLocks noChangeArrowheads="1"/>
          </p:cNvSpPr>
          <p:nvPr/>
        </p:nvSpPr>
        <p:spPr bwMode="auto">
          <a:xfrm>
            <a:off x="2057400" y="4038600"/>
            <a:ext cx="381000" cy="457200"/>
          </a:xfrm>
          <a:prstGeom prst="downArrow">
            <a:avLst>
              <a:gd name="adj1" fmla="val 50000"/>
              <a:gd name="adj2" fmla="val 3000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92" name="AutoShape 8">
            <a:extLst>
              <a:ext uri="{FF2B5EF4-FFF2-40B4-BE49-F238E27FC236}">
                <a16:creationId xmlns:a16="http://schemas.microsoft.com/office/drawing/2014/main" id="{DB12074C-718E-4337-B71F-0AEB024D0EFC}"/>
              </a:ext>
            </a:extLst>
          </p:cNvPr>
          <p:cNvSpPr>
            <a:spLocks noChangeArrowheads="1"/>
          </p:cNvSpPr>
          <p:nvPr/>
        </p:nvSpPr>
        <p:spPr bwMode="auto">
          <a:xfrm>
            <a:off x="5791200" y="4724400"/>
            <a:ext cx="533400" cy="228600"/>
          </a:xfrm>
          <a:prstGeom prst="rightArrow">
            <a:avLst>
              <a:gd name="adj1" fmla="val 50000"/>
              <a:gd name="adj2" fmla="val 58333"/>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93" name="AutoShape 9">
            <a:extLst>
              <a:ext uri="{FF2B5EF4-FFF2-40B4-BE49-F238E27FC236}">
                <a16:creationId xmlns:a16="http://schemas.microsoft.com/office/drawing/2014/main" id="{40469AA5-7478-4965-96EA-047F9B13AA00}"/>
              </a:ext>
            </a:extLst>
          </p:cNvPr>
          <p:cNvSpPr>
            <a:spLocks noChangeArrowheads="1"/>
          </p:cNvSpPr>
          <p:nvPr/>
        </p:nvSpPr>
        <p:spPr bwMode="auto">
          <a:xfrm>
            <a:off x="5334000" y="5867400"/>
            <a:ext cx="685800" cy="228600"/>
          </a:xfrm>
          <a:prstGeom prst="leftArrow">
            <a:avLst>
              <a:gd name="adj1" fmla="val 50000"/>
              <a:gd name="adj2" fmla="val 7500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94" name="AutoShape 10">
            <a:extLst>
              <a:ext uri="{FF2B5EF4-FFF2-40B4-BE49-F238E27FC236}">
                <a16:creationId xmlns:a16="http://schemas.microsoft.com/office/drawing/2014/main" id="{1E0F80E3-52B0-4445-98A6-7C990614D9E6}"/>
              </a:ext>
            </a:extLst>
          </p:cNvPr>
          <p:cNvSpPr>
            <a:spLocks noChangeArrowheads="1"/>
          </p:cNvSpPr>
          <p:nvPr/>
        </p:nvSpPr>
        <p:spPr bwMode="auto">
          <a:xfrm>
            <a:off x="7315200" y="5105400"/>
            <a:ext cx="381000" cy="457200"/>
          </a:xfrm>
          <a:prstGeom prst="downArrow">
            <a:avLst>
              <a:gd name="adj1" fmla="val 50000"/>
              <a:gd name="adj2" fmla="val 3000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97259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9C2A63-3844-45CC-92FF-92CD0926CD7B}"/>
              </a:ext>
            </a:extLst>
          </p:cNvPr>
          <p:cNvSpPr>
            <a:spLocks noGrp="1"/>
          </p:cNvSpPr>
          <p:nvPr>
            <p:ph type="title"/>
          </p:nvPr>
        </p:nvSpPr>
        <p:spPr>
          <a:xfrm>
            <a:off x="651307" y="640081"/>
            <a:ext cx="3377183" cy="3681976"/>
          </a:xfrm>
          <a:noFill/>
        </p:spPr>
        <p:txBody>
          <a:bodyPr vert="horz" lIns="91440" tIns="45720" rIns="91440" bIns="45720" rtlCol="0" anchor="b">
            <a:normAutofit/>
          </a:bodyPr>
          <a:lstStyle/>
          <a:p>
            <a:r>
              <a:rPr lang="en-US">
                <a:solidFill>
                  <a:schemeClr val="bg1"/>
                </a:solidFill>
              </a:rPr>
              <a:t>Can you label the nephron?</a:t>
            </a:r>
          </a:p>
        </p:txBody>
      </p:sp>
      <p:pic>
        <p:nvPicPr>
          <p:cNvPr id="5" name="Content Placeholder 4" descr="Diagram, engineering drawing&#10;&#10;Description automatically generated">
            <a:extLst>
              <a:ext uri="{FF2B5EF4-FFF2-40B4-BE49-F238E27FC236}">
                <a16:creationId xmlns:a16="http://schemas.microsoft.com/office/drawing/2014/main" id="{EA95BB54-6199-4210-90ED-B09B830D116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3597" r="1" b="1"/>
          <a:stretch/>
        </p:blipFill>
        <p:spPr>
          <a:xfrm>
            <a:off x="4654297" y="10"/>
            <a:ext cx="7537704" cy="6857990"/>
          </a:xfrm>
          <a:prstGeom prst="rect">
            <a:avLst/>
          </a:prstGeom>
        </p:spPr>
      </p:pic>
    </p:spTree>
    <p:extLst>
      <p:ext uri="{BB962C8B-B14F-4D97-AF65-F5344CB8AC3E}">
        <p14:creationId xmlns:p14="http://schemas.microsoft.com/office/powerpoint/2010/main" val="6643029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16B9F067-2253-4D9F-AEA8-B03BC06FB5EE}"/>
              </a:ext>
            </a:extLst>
          </p:cNvPr>
          <p:cNvSpPr>
            <a:spLocks noGrp="1" noChangeArrowheads="1"/>
          </p:cNvSpPr>
          <p:nvPr>
            <p:ph type="title"/>
          </p:nvPr>
        </p:nvSpPr>
        <p:spPr/>
        <p:txBody>
          <a:bodyPr/>
          <a:lstStyle/>
          <a:p>
            <a:pPr eaLnBrk="1" hangingPunct="1"/>
            <a:r>
              <a:rPr lang="en-US" altLang="zh-TW"/>
              <a:t>Reabsorption</a:t>
            </a:r>
          </a:p>
        </p:txBody>
      </p:sp>
      <p:sp>
        <p:nvSpPr>
          <p:cNvPr id="16387" name="Rectangle 3">
            <a:extLst>
              <a:ext uri="{FF2B5EF4-FFF2-40B4-BE49-F238E27FC236}">
                <a16:creationId xmlns:a16="http://schemas.microsoft.com/office/drawing/2014/main" id="{4F129ABA-58A8-4037-8219-4512120489C2}"/>
              </a:ext>
            </a:extLst>
          </p:cNvPr>
          <p:cNvSpPr>
            <a:spLocks noGrp="1" noChangeArrowheads="1"/>
          </p:cNvSpPr>
          <p:nvPr>
            <p:ph type="body" idx="1"/>
          </p:nvPr>
        </p:nvSpPr>
        <p:spPr/>
        <p:txBody>
          <a:bodyPr/>
          <a:lstStyle/>
          <a:p>
            <a:pPr eaLnBrk="1" hangingPunct="1"/>
            <a:r>
              <a:rPr lang="en-US" altLang="zh-TW" b="1"/>
              <a:t>99%</a:t>
            </a:r>
            <a:r>
              <a:rPr lang="en-US" altLang="zh-TW"/>
              <a:t> of the glomerular filtrate are reabsorbed</a:t>
            </a:r>
          </a:p>
          <a:p>
            <a:pPr eaLnBrk="1" hangingPunct="1"/>
            <a:r>
              <a:rPr lang="en-US" altLang="zh-TW"/>
              <a:t>matter reabsorbed:</a:t>
            </a:r>
          </a:p>
          <a:p>
            <a:pPr eaLnBrk="1" hangingPunct="1">
              <a:buFont typeface="Monotype Sorts" pitchFamily="2" charset="2"/>
              <a:buNone/>
            </a:pPr>
            <a:r>
              <a:rPr lang="en-US" altLang="zh-TW" b="1"/>
              <a:t>   </a:t>
            </a:r>
            <a:r>
              <a:rPr lang="en-US" altLang="zh-TW" b="1">
                <a:sym typeface="Wingdings" panose="05000000000000000000" pitchFamily="2" charset="2"/>
              </a:rPr>
              <a:t> all glucose, amino acid</a:t>
            </a:r>
          </a:p>
          <a:p>
            <a:pPr eaLnBrk="1" hangingPunct="1">
              <a:buFont typeface="Monotype Sorts" pitchFamily="2" charset="2"/>
              <a:buNone/>
            </a:pPr>
            <a:r>
              <a:rPr lang="en-US" altLang="zh-TW" b="1">
                <a:sym typeface="Wingdings" panose="05000000000000000000" pitchFamily="2" charset="2"/>
              </a:rPr>
              <a:t>    mineral salts</a:t>
            </a:r>
          </a:p>
          <a:p>
            <a:pPr eaLnBrk="1" hangingPunct="1">
              <a:buFont typeface="Monotype Sorts" pitchFamily="2" charset="2"/>
              <a:buNone/>
            </a:pPr>
            <a:r>
              <a:rPr lang="en-US" altLang="zh-TW" b="1">
                <a:sym typeface="Wingdings" panose="05000000000000000000" pitchFamily="2" charset="2"/>
              </a:rPr>
              <a:t>    other useful substances</a:t>
            </a:r>
          </a:p>
          <a:p>
            <a:pPr eaLnBrk="1" hangingPunct="1">
              <a:buFont typeface="Monotype Sorts" pitchFamily="2" charset="2"/>
              <a:buNone/>
            </a:pPr>
            <a:r>
              <a:rPr lang="en-US" altLang="zh-TW" b="1">
                <a:sym typeface="Wingdings" panose="05000000000000000000" pitchFamily="2" charset="2"/>
              </a:rPr>
              <a:t> SELECTIVE REABSORPTION</a:t>
            </a:r>
          </a:p>
          <a:p>
            <a:pPr eaLnBrk="1" hangingPunct="1"/>
            <a:r>
              <a:rPr lang="en-US" altLang="zh-TW" b="1"/>
              <a:t>Method of reabsorption</a:t>
            </a:r>
          </a:p>
          <a:p>
            <a:pPr eaLnBrk="1" hangingPunct="1">
              <a:buFont typeface="Monotype Sorts" pitchFamily="2" charset="2"/>
              <a:buNone/>
            </a:pPr>
            <a:r>
              <a:rPr lang="en-US" altLang="zh-TW" b="1"/>
              <a:t>   </a:t>
            </a:r>
            <a:r>
              <a:rPr lang="en-US" altLang="zh-TW" b="1">
                <a:sym typeface="Wingdings" panose="05000000000000000000" pitchFamily="2" charset="2"/>
              </a:rPr>
              <a:t>diffusion       active transport</a:t>
            </a:r>
            <a:endParaRPr lang="en-US" altLang="zh-TW" b="1"/>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blinds(horizontal)">
                                      <p:cBhvr>
                                        <p:cTn id="7" dur="500"/>
                                        <p:tgtEl>
                                          <p:spTgt spid="163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6387">
                                            <p:txEl>
                                              <p:pRg st="1" end="1"/>
                                            </p:txEl>
                                          </p:spTgt>
                                        </p:tgtEl>
                                        <p:attrNameLst>
                                          <p:attrName>style.visibility</p:attrName>
                                        </p:attrNameLst>
                                      </p:cBhvr>
                                      <p:to>
                                        <p:strVal val="visible"/>
                                      </p:to>
                                    </p:set>
                                    <p:animEffect transition="in" filter="blinds(horizontal)">
                                      <p:cBhvr>
                                        <p:cTn id="12" dur="500"/>
                                        <p:tgtEl>
                                          <p:spTgt spid="1638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6387">
                                            <p:txEl>
                                              <p:pRg st="2" end="2"/>
                                            </p:txEl>
                                          </p:spTgt>
                                        </p:tgtEl>
                                        <p:attrNameLst>
                                          <p:attrName>style.visibility</p:attrName>
                                        </p:attrNameLst>
                                      </p:cBhvr>
                                      <p:to>
                                        <p:strVal val="visible"/>
                                      </p:to>
                                    </p:set>
                                    <p:animEffect transition="in" filter="blinds(horizontal)">
                                      <p:cBhvr>
                                        <p:cTn id="17" dur="500"/>
                                        <p:tgtEl>
                                          <p:spTgt spid="1638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6387">
                                            <p:txEl>
                                              <p:pRg st="3" end="3"/>
                                            </p:txEl>
                                          </p:spTgt>
                                        </p:tgtEl>
                                        <p:attrNameLst>
                                          <p:attrName>style.visibility</p:attrName>
                                        </p:attrNameLst>
                                      </p:cBhvr>
                                      <p:to>
                                        <p:strVal val="visible"/>
                                      </p:to>
                                    </p:set>
                                    <p:animEffect transition="in" filter="blinds(horizontal)">
                                      <p:cBhvr>
                                        <p:cTn id="22" dur="500"/>
                                        <p:tgtEl>
                                          <p:spTgt spid="1638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6387">
                                            <p:txEl>
                                              <p:pRg st="4" end="4"/>
                                            </p:txEl>
                                          </p:spTgt>
                                        </p:tgtEl>
                                        <p:attrNameLst>
                                          <p:attrName>style.visibility</p:attrName>
                                        </p:attrNameLst>
                                      </p:cBhvr>
                                      <p:to>
                                        <p:strVal val="visible"/>
                                      </p:to>
                                    </p:set>
                                    <p:animEffect transition="in" filter="blinds(horizontal)">
                                      <p:cBhvr>
                                        <p:cTn id="27" dur="500"/>
                                        <p:tgtEl>
                                          <p:spTgt spid="1638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6387">
                                            <p:txEl>
                                              <p:pRg st="5" end="5"/>
                                            </p:txEl>
                                          </p:spTgt>
                                        </p:tgtEl>
                                        <p:attrNameLst>
                                          <p:attrName>style.visibility</p:attrName>
                                        </p:attrNameLst>
                                      </p:cBhvr>
                                      <p:to>
                                        <p:strVal val="visible"/>
                                      </p:to>
                                    </p:set>
                                    <p:animEffect transition="in" filter="blinds(horizontal)">
                                      <p:cBhvr>
                                        <p:cTn id="32" dur="500"/>
                                        <p:tgtEl>
                                          <p:spTgt spid="16387">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6387">
                                            <p:txEl>
                                              <p:pRg st="6" end="6"/>
                                            </p:txEl>
                                          </p:spTgt>
                                        </p:tgtEl>
                                        <p:attrNameLst>
                                          <p:attrName>style.visibility</p:attrName>
                                        </p:attrNameLst>
                                      </p:cBhvr>
                                      <p:to>
                                        <p:strVal val="visible"/>
                                      </p:to>
                                    </p:set>
                                    <p:animEffect transition="in" filter="blinds(horizontal)">
                                      <p:cBhvr>
                                        <p:cTn id="37" dur="500"/>
                                        <p:tgtEl>
                                          <p:spTgt spid="16387">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16387">
                                            <p:txEl>
                                              <p:pRg st="7" end="7"/>
                                            </p:txEl>
                                          </p:spTgt>
                                        </p:tgtEl>
                                        <p:attrNameLst>
                                          <p:attrName>style.visibility</p:attrName>
                                        </p:attrNameLst>
                                      </p:cBhvr>
                                      <p:to>
                                        <p:strVal val="visible"/>
                                      </p:to>
                                    </p:set>
                                    <p:animEffect transition="in" filter="blinds(horizontal)">
                                      <p:cBhvr>
                                        <p:cTn id="42" dur="500"/>
                                        <p:tgtEl>
                                          <p:spTgt spid="1638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916E4F64-98E4-484A-B67E-023F6E4A3E87}"/>
              </a:ext>
            </a:extLst>
          </p:cNvPr>
          <p:cNvSpPr>
            <a:spLocks noGrp="1" noChangeArrowheads="1"/>
          </p:cNvSpPr>
          <p:nvPr>
            <p:ph type="title"/>
          </p:nvPr>
        </p:nvSpPr>
        <p:spPr/>
        <p:txBody>
          <a:bodyPr/>
          <a:lstStyle/>
          <a:p>
            <a:pPr eaLnBrk="1" hangingPunct="1"/>
            <a:r>
              <a:rPr lang="en-US" altLang="zh-TW"/>
              <a:t>Sites of reabsorption</a:t>
            </a:r>
          </a:p>
        </p:txBody>
      </p:sp>
      <p:sp>
        <p:nvSpPr>
          <p:cNvPr id="17411" name="Rectangle 3">
            <a:extLst>
              <a:ext uri="{FF2B5EF4-FFF2-40B4-BE49-F238E27FC236}">
                <a16:creationId xmlns:a16="http://schemas.microsoft.com/office/drawing/2014/main" id="{4283A7BD-3278-43BB-BC9C-2B46223E0C87}"/>
              </a:ext>
            </a:extLst>
          </p:cNvPr>
          <p:cNvSpPr>
            <a:spLocks noGrp="1" noChangeArrowheads="1"/>
          </p:cNvSpPr>
          <p:nvPr>
            <p:ph type="body" idx="1"/>
          </p:nvPr>
        </p:nvSpPr>
        <p:spPr/>
        <p:txBody>
          <a:bodyPr/>
          <a:lstStyle/>
          <a:p>
            <a:pPr eaLnBrk="1" hangingPunct="1">
              <a:buFont typeface="Monotype Sorts" pitchFamily="2" charset="2"/>
              <a:buNone/>
            </a:pPr>
            <a:r>
              <a:rPr lang="en-US" altLang="zh-TW">
                <a:sym typeface="Wingdings" panose="05000000000000000000" pitchFamily="2" charset="2"/>
              </a:rPr>
              <a:t> Proximal convoluted tubule</a:t>
            </a:r>
          </a:p>
          <a:p>
            <a:pPr eaLnBrk="1" hangingPunct="1">
              <a:buFont typeface="Monotype Sorts" pitchFamily="2" charset="2"/>
              <a:buNone/>
            </a:pPr>
            <a:r>
              <a:rPr lang="en-US" altLang="zh-TW">
                <a:sym typeface="Wingdings" panose="05000000000000000000" pitchFamily="2" charset="2"/>
              </a:rPr>
              <a:t>~ major site of reabsorption (80%)</a:t>
            </a:r>
          </a:p>
          <a:p>
            <a:pPr eaLnBrk="1" hangingPunct="1">
              <a:buFont typeface="Monotype Sorts" pitchFamily="2" charset="2"/>
              <a:buNone/>
            </a:pPr>
            <a:r>
              <a:rPr lang="en-US" altLang="zh-TW">
                <a:sym typeface="Wingdings" panose="05000000000000000000" pitchFamily="2" charset="2"/>
              </a:rPr>
              <a:t>~ microvilli  surface area</a:t>
            </a:r>
          </a:p>
          <a:p>
            <a:pPr eaLnBrk="1" hangingPunct="1">
              <a:buFont typeface="Monotype Sorts" pitchFamily="2" charset="2"/>
              <a:buNone/>
            </a:pPr>
            <a:r>
              <a:rPr lang="en-US" altLang="zh-TW">
                <a:sym typeface="Wingdings" panose="05000000000000000000" pitchFamily="2" charset="2"/>
              </a:rPr>
              <a:t>~ numerous mitochondria</a:t>
            </a:r>
          </a:p>
          <a:p>
            <a:pPr eaLnBrk="1" hangingPunct="1">
              <a:buFont typeface="Monotype Sorts" pitchFamily="2" charset="2"/>
              <a:buNone/>
            </a:pPr>
            <a:r>
              <a:rPr lang="en-US" altLang="zh-TW">
                <a:sym typeface="Wingdings" panose="05000000000000000000" pitchFamily="2" charset="2"/>
              </a:rPr>
              <a:t>~ surrounded by pertubular capillaries </a:t>
            </a:r>
          </a:p>
          <a:p>
            <a:pPr eaLnBrk="1" hangingPunct="1">
              <a:buFont typeface="Monotype Sorts" pitchFamily="2" charset="2"/>
              <a:buNone/>
            </a:pPr>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blinds(horizontal)">
                                      <p:cBhvr>
                                        <p:cTn id="7" dur="500"/>
                                        <p:tgtEl>
                                          <p:spTgt spid="1741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7411">
                                            <p:txEl>
                                              <p:pRg st="1" end="1"/>
                                            </p:txEl>
                                          </p:spTgt>
                                        </p:tgtEl>
                                        <p:attrNameLst>
                                          <p:attrName>style.visibility</p:attrName>
                                        </p:attrNameLst>
                                      </p:cBhvr>
                                      <p:to>
                                        <p:strVal val="visible"/>
                                      </p:to>
                                    </p:set>
                                    <p:animEffect transition="in" filter="blinds(horizontal)">
                                      <p:cBhvr>
                                        <p:cTn id="12" dur="500"/>
                                        <p:tgtEl>
                                          <p:spTgt spid="1741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7411">
                                            <p:txEl>
                                              <p:pRg st="2" end="2"/>
                                            </p:txEl>
                                          </p:spTgt>
                                        </p:tgtEl>
                                        <p:attrNameLst>
                                          <p:attrName>style.visibility</p:attrName>
                                        </p:attrNameLst>
                                      </p:cBhvr>
                                      <p:to>
                                        <p:strVal val="visible"/>
                                      </p:to>
                                    </p:set>
                                    <p:animEffect transition="in" filter="blinds(horizontal)">
                                      <p:cBhvr>
                                        <p:cTn id="17" dur="500"/>
                                        <p:tgtEl>
                                          <p:spTgt spid="1741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7411">
                                            <p:txEl>
                                              <p:pRg st="3" end="3"/>
                                            </p:txEl>
                                          </p:spTgt>
                                        </p:tgtEl>
                                        <p:attrNameLst>
                                          <p:attrName>style.visibility</p:attrName>
                                        </p:attrNameLst>
                                      </p:cBhvr>
                                      <p:to>
                                        <p:strVal val="visible"/>
                                      </p:to>
                                    </p:set>
                                    <p:animEffect transition="in" filter="blinds(horizontal)">
                                      <p:cBhvr>
                                        <p:cTn id="22" dur="500"/>
                                        <p:tgtEl>
                                          <p:spTgt spid="1741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7411">
                                            <p:txEl>
                                              <p:pRg st="4" end="4"/>
                                            </p:txEl>
                                          </p:spTgt>
                                        </p:tgtEl>
                                        <p:attrNameLst>
                                          <p:attrName>style.visibility</p:attrName>
                                        </p:attrNameLst>
                                      </p:cBhvr>
                                      <p:to>
                                        <p:strVal val="visible"/>
                                      </p:to>
                                    </p:set>
                                    <p:animEffect transition="in" filter="blinds(horizontal)">
                                      <p:cBhvr>
                                        <p:cTn id="27" dur="500"/>
                                        <p:tgtEl>
                                          <p:spTgt spid="1741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48E66752-F507-4521-A04B-77D7B98EA989}"/>
              </a:ext>
            </a:extLst>
          </p:cNvPr>
          <p:cNvSpPr>
            <a:spLocks noGrp="1" noChangeArrowheads="1"/>
          </p:cNvSpPr>
          <p:nvPr>
            <p:ph type="title"/>
          </p:nvPr>
        </p:nvSpPr>
        <p:spPr/>
        <p:txBody>
          <a:bodyPr/>
          <a:lstStyle/>
          <a:p>
            <a:pPr eaLnBrk="1" hangingPunct="1"/>
            <a:r>
              <a:rPr lang="en-US" altLang="zh-TW"/>
              <a:t>Sites of reabsorption</a:t>
            </a:r>
          </a:p>
        </p:txBody>
      </p:sp>
      <p:sp>
        <p:nvSpPr>
          <p:cNvPr id="18435" name="Rectangle 3">
            <a:extLst>
              <a:ext uri="{FF2B5EF4-FFF2-40B4-BE49-F238E27FC236}">
                <a16:creationId xmlns:a16="http://schemas.microsoft.com/office/drawing/2014/main" id="{6345A4AE-2982-46B6-B822-E6020E525C4A}"/>
              </a:ext>
            </a:extLst>
          </p:cNvPr>
          <p:cNvSpPr>
            <a:spLocks noGrp="1" noChangeArrowheads="1"/>
          </p:cNvSpPr>
          <p:nvPr>
            <p:ph type="body" idx="1"/>
          </p:nvPr>
        </p:nvSpPr>
        <p:spPr/>
        <p:txBody>
          <a:bodyPr/>
          <a:lstStyle/>
          <a:p>
            <a:pPr eaLnBrk="1" hangingPunct="1">
              <a:buFont typeface="Monotype Sorts" pitchFamily="2" charset="2"/>
              <a:buNone/>
            </a:pPr>
            <a:r>
              <a:rPr lang="en-US" altLang="zh-TW">
                <a:sym typeface="Wingdings" panose="05000000000000000000" pitchFamily="2" charset="2"/>
              </a:rPr>
              <a:t> Loop of Henle</a:t>
            </a:r>
          </a:p>
          <a:p>
            <a:pPr eaLnBrk="1" hangingPunct="1">
              <a:buFont typeface="Monotype Sorts" pitchFamily="2" charset="2"/>
              <a:buNone/>
            </a:pPr>
            <a:r>
              <a:rPr lang="en-US" altLang="zh-TW"/>
              <a:t>~ conserve water in terrestrial mammal</a:t>
            </a:r>
          </a:p>
          <a:p>
            <a:pPr eaLnBrk="1" hangingPunct="1">
              <a:buFont typeface="Monotype Sorts" pitchFamily="2" charset="2"/>
              <a:buNone/>
            </a:pPr>
            <a:r>
              <a:rPr lang="en-US" altLang="zh-TW"/>
              <a:t>~ creates &amp; maintain an increasing osmotic gradient in the medulla</a:t>
            </a:r>
          </a:p>
          <a:p>
            <a:pPr eaLnBrk="1" hangingPunct="1">
              <a:buFont typeface="Monotype Sorts" pitchFamily="2" charset="2"/>
              <a:buNone/>
            </a:pPr>
            <a:r>
              <a:rPr lang="en-US" altLang="zh-TW">
                <a:sym typeface="Wingdings" panose="05000000000000000000" pitchFamily="2" charset="2"/>
              </a:rPr>
              <a:t>~ Na+ in medulla vigorous osmotic extraction of water from collecting ducts  hypertonic urine</a:t>
            </a:r>
            <a:endParaRPr lang="en-US" altLang="zh-TW"/>
          </a:p>
          <a:p>
            <a:pPr eaLnBrk="1" hangingPunct="1">
              <a:buFont typeface="Monotype Sorts" pitchFamily="2" charset="2"/>
              <a:buNone/>
            </a:pPr>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blinds(horizontal)">
                                      <p:cBhvr>
                                        <p:cTn id="7" dur="500"/>
                                        <p:tgtEl>
                                          <p:spTgt spid="184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8435">
                                            <p:txEl>
                                              <p:pRg st="1" end="1"/>
                                            </p:txEl>
                                          </p:spTgt>
                                        </p:tgtEl>
                                        <p:attrNameLst>
                                          <p:attrName>style.visibility</p:attrName>
                                        </p:attrNameLst>
                                      </p:cBhvr>
                                      <p:to>
                                        <p:strVal val="visible"/>
                                      </p:to>
                                    </p:set>
                                    <p:animEffect transition="in" filter="blinds(horizontal)">
                                      <p:cBhvr>
                                        <p:cTn id="12" dur="500"/>
                                        <p:tgtEl>
                                          <p:spTgt spid="1843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8435">
                                            <p:txEl>
                                              <p:pRg st="2" end="2"/>
                                            </p:txEl>
                                          </p:spTgt>
                                        </p:tgtEl>
                                        <p:attrNameLst>
                                          <p:attrName>style.visibility</p:attrName>
                                        </p:attrNameLst>
                                      </p:cBhvr>
                                      <p:to>
                                        <p:strVal val="visible"/>
                                      </p:to>
                                    </p:set>
                                    <p:animEffect transition="in" filter="blinds(horizontal)">
                                      <p:cBhvr>
                                        <p:cTn id="17" dur="500"/>
                                        <p:tgtEl>
                                          <p:spTgt spid="1843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8435">
                                            <p:txEl>
                                              <p:pRg st="3" end="3"/>
                                            </p:txEl>
                                          </p:spTgt>
                                        </p:tgtEl>
                                        <p:attrNameLst>
                                          <p:attrName>style.visibility</p:attrName>
                                        </p:attrNameLst>
                                      </p:cBhvr>
                                      <p:to>
                                        <p:strVal val="visible"/>
                                      </p:to>
                                    </p:set>
                                    <p:animEffect transition="in" filter="blinds(horizontal)">
                                      <p:cBhvr>
                                        <p:cTn id="22" dur="500"/>
                                        <p:tgtEl>
                                          <p:spTgt spid="1843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2DBE5B0C-60EA-48E8-BC11-614235F57F11}"/>
              </a:ext>
            </a:extLst>
          </p:cNvPr>
          <p:cNvSpPr>
            <a:spLocks noGrp="1" noChangeArrowheads="1"/>
          </p:cNvSpPr>
          <p:nvPr>
            <p:ph type="title"/>
          </p:nvPr>
        </p:nvSpPr>
        <p:spPr/>
        <p:txBody>
          <a:bodyPr/>
          <a:lstStyle/>
          <a:p>
            <a:pPr eaLnBrk="1" hangingPunct="1"/>
            <a:r>
              <a:rPr lang="en-US" altLang="zh-TW"/>
              <a:t>Sites of reabsorption</a:t>
            </a:r>
          </a:p>
        </p:txBody>
      </p:sp>
      <p:sp>
        <p:nvSpPr>
          <p:cNvPr id="20483" name="Rectangle 3">
            <a:extLst>
              <a:ext uri="{FF2B5EF4-FFF2-40B4-BE49-F238E27FC236}">
                <a16:creationId xmlns:a16="http://schemas.microsoft.com/office/drawing/2014/main" id="{C7545C40-B9EC-4874-BB2D-B83CA0BA9120}"/>
              </a:ext>
            </a:extLst>
          </p:cNvPr>
          <p:cNvSpPr>
            <a:spLocks noGrp="1" noChangeArrowheads="1"/>
          </p:cNvSpPr>
          <p:nvPr>
            <p:ph type="body" idx="1"/>
          </p:nvPr>
        </p:nvSpPr>
        <p:spPr/>
        <p:txBody>
          <a:bodyPr/>
          <a:lstStyle/>
          <a:p>
            <a:pPr eaLnBrk="1" hangingPunct="1">
              <a:buFont typeface="Monotype Sorts" pitchFamily="2" charset="2"/>
              <a:buNone/>
            </a:pPr>
            <a:r>
              <a:rPr lang="en-US" altLang="zh-TW">
                <a:sym typeface="Wingdings" panose="05000000000000000000" pitchFamily="2" charset="2"/>
              </a:rPr>
              <a:t> Distal convoluted tubule</a:t>
            </a:r>
          </a:p>
          <a:p>
            <a:pPr eaLnBrk="1" hangingPunct="1">
              <a:buFont typeface="Monotype Sorts" pitchFamily="2" charset="2"/>
              <a:buNone/>
            </a:pPr>
            <a:r>
              <a:rPr lang="en-US" altLang="zh-TW">
                <a:sym typeface="Wingdings" panose="05000000000000000000" pitchFamily="2" charset="2"/>
              </a:rPr>
              <a:t>~ fine control of salt, water &amp; pH balance of the blood</a:t>
            </a:r>
          </a:p>
          <a:p>
            <a:pPr eaLnBrk="1" hangingPunct="1">
              <a:buFont typeface="Monotype Sorts" pitchFamily="2" charset="2"/>
              <a:buNone/>
            </a:pPr>
            <a:r>
              <a:rPr lang="en-US" altLang="zh-TW">
                <a:sym typeface="Wingdings" panose="05000000000000000000" pitchFamily="2" charset="2"/>
              </a:rPr>
              <a:t> Collecting duct</a:t>
            </a:r>
          </a:p>
          <a:p>
            <a:pPr eaLnBrk="1" hangingPunct="1">
              <a:buFont typeface="Monotype Sorts" pitchFamily="2" charset="2"/>
              <a:buNone/>
            </a:pPr>
            <a:r>
              <a:rPr lang="en-US" altLang="zh-TW">
                <a:sym typeface="Wingdings" panose="05000000000000000000" pitchFamily="2" charset="2"/>
              </a:rPr>
              <a:t>~ water is extracted  by osmosis   conc.  hypertonic urine </a:t>
            </a:r>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blinds(horizontal)">
                                      <p:cBhvr>
                                        <p:cTn id="7" dur="500"/>
                                        <p:tgtEl>
                                          <p:spTgt spid="20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blinds(horizontal)">
                                      <p:cBhvr>
                                        <p:cTn id="12" dur="500"/>
                                        <p:tgtEl>
                                          <p:spTgt spid="204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blinds(horizontal)">
                                      <p:cBhvr>
                                        <p:cTn id="17" dur="500"/>
                                        <p:tgtEl>
                                          <p:spTgt spid="2048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0483">
                                            <p:txEl>
                                              <p:pRg st="3" end="3"/>
                                            </p:txEl>
                                          </p:spTgt>
                                        </p:tgtEl>
                                        <p:attrNameLst>
                                          <p:attrName>style.visibility</p:attrName>
                                        </p:attrNameLst>
                                      </p:cBhvr>
                                      <p:to>
                                        <p:strVal val="visible"/>
                                      </p:to>
                                    </p:set>
                                    <p:animEffect transition="in" filter="blinds(horizontal)">
                                      <p:cBhvr>
                                        <p:cTn id="22" dur="500"/>
                                        <p:tgtEl>
                                          <p:spTgt spid="2048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F3CD74D6-96F8-46C9-942E-89F1055A622A}"/>
              </a:ext>
            </a:extLst>
          </p:cNvPr>
          <p:cNvSpPr>
            <a:spLocks noGrp="1" noChangeArrowheads="1"/>
          </p:cNvSpPr>
          <p:nvPr>
            <p:ph type="title"/>
          </p:nvPr>
        </p:nvSpPr>
        <p:spPr/>
        <p:txBody>
          <a:bodyPr/>
          <a:lstStyle/>
          <a:p>
            <a:pPr eaLnBrk="1" hangingPunct="1"/>
            <a:r>
              <a:rPr lang="en-US" altLang="zh-TW"/>
              <a:t>Tubular secretion</a:t>
            </a:r>
          </a:p>
        </p:txBody>
      </p:sp>
      <p:sp>
        <p:nvSpPr>
          <p:cNvPr id="21507" name="Rectangle 3">
            <a:extLst>
              <a:ext uri="{FF2B5EF4-FFF2-40B4-BE49-F238E27FC236}">
                <a16:creationId xmlns:a16="http://schemas.microsoft.com/office/drawing/2014/main" id="{40905690-861F-43D1-AD94-68D6F0A18DD0}"/>
              </a:ext>
            </a:extLst>
          </p:cNvPr>
          <p:cNvSpPr>
            <a:spLocks noGrp="1" noChangeArrowheads="1"/>
          </p:cNvSpPr>
          <p:nvPr>
            <p:ph type="body" idx="1"/>
          </p:nvPr>
        </p:nvSpPr>
        <p:spPr/>
        <p:txBody>
          <a:bodyPr/>
          <a:lstStyle/>
          <a:p>
            <a:pPr eaLnBrk="1" hangingPunct="1"/>
            <a:r>
              <a:rPr lang="en-US" altLang="zh-TW"/>
              <a:t>Takes place in distal convoluted tubule</a:t>
            </a:r>
          </a:p>
          <a:p>
            <a:pPr eaLnBrk="1" hangingPunct="1"/>
            <a:r>
              <a:rPr lang="en-US" altLang="zh-TW"/>
              <a:t>absorption of unnecessary: ammonia, potassium &amp; drug from capillary network &amp; secrete them into lumen of tubule </a:t>
            </a:r>
          </a:p>
          <a:p>
            <a:pPr eaLnBrk="1" hangingPunct="1"/>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blinds(horizontal)">
                                      <p:cBhvr>
                                        <p:cTn id="7" dur="500"/>
                                        <p:tgtEl>
                                          <p:spTgt spid="215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1507">
                                            <p:txEl>
                                              <p:pRg st="1" end="1"/>
                                            </p:txEl>
                                          </p:spTgt>
                                        </p:tgtEl>
                                        <p:attrNameLst>
                                          <p:attrName>style.visibility</p:attrName>
                                        </p:attrNameLst>
                                      </p:cBhvr>
                                      <p:to>
                                        <p:strVal val="visible"/>
                                      </p:to>
                                    </p:set>
                                    <p:animEffect transition="in" filter="blinds(horizontal)">
                                      <p:cBhvr>
                                        <p:cTn id="12" dur="500"/>
                                        <p:tgtEl>
                                          <p:spTgt spid="2150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794" name="Rectangle 2">
            <a:extLst>
              <a:ext uri="{FF2B5EF4-FFF2-40B4-BE49-F238E27FC236}">
                <a16:creationId xmlns:a16="http://schemas.microsoft.com/office/drawing/2014/main" id="{4A197260-5D56-4B33-98E9-F9FCC837691A}"/>
              </a:ext>
            </a:extLst>
          </p:cNvPr>
          <p:cNvSpPr>
            <a:spLocks noGrp="1" noChangeArrowheads="1"/>
          </p:cNvSpPr>
          <p:nvPr>
            <p:ph type="title"/>
          </p:nvPr>
        </p:nvSpPr>
        <p:spPr>
          <a:xfrm>
            <a:off x="826396" y="586855"/>
            <a:ext cx="4230100" cy="3387497"/>
          </a:xfrm>
        </p:spPr>
        <p:txBody>
          <a:bodyPr anchor="b">
            <a:normAutofit/>
          </a:bodyPr>
          <a:lstStyle/>
          <a:p>
            <a:pPr algn="r" eaLnBrk="1" hangingPunct="1"/>
            <a:r>
              <a:rPr lang="en-US" altLang="zh-TW" sz="4000">
                <a:solidFill>
                  <a:srgbClr val="FFFFFF"/>
                </a:solidFill>
              </a:rPr>
              <a:t>Regulation of urine composition</a:t>
            </a:r>
          </a:p>
        </p:txBody>
      </p:sp>
      <p:sp>
        <p:nvSpPr>
          <p:cNvPr id="33795" name="Rectangle 3">
            <a:extLst>
              <a:ext uri="{FF2B5EF4-FFF2-40B4-BE49-F238E27FC236}">
                <a16:creationId xmlns:a16="http://schemas.microsoft.com/office/drawing/2014/main" id="{AEE40D6C-AB31-4F95-AFDB-54DA2EAC9354}"/>
              </a:ext>
            </a:extLst>
          </p:cNvPr>
          <p:cNvSpPr>
            <a:spLocks noGrp="1" noChangeArrowheads="1"/>
          </p:cNvSpPr>
          <p:nvPr>
            <p:ph type="body" idx="1"/>
          </p:nvPr>
        </p:nvSpPr>
        <p:spPr>
          <a:xfrm>
            <a:off x="6503158" y="649480"/>
            <a:ext cx="4862447" cy="5546047"/>
          </a:xfrm>
        </p:spPr>
        <p:txBody>
          <a:bodyPr anchor="ctr">
            <a:normAutofit/>
          </a:bodyPr>
          <a:lstStyle/>
          <a:p>
            <a:pPr eaLnBrk="1" hangingPunct="1"/>
            <a:r>
              <a:rPr lang="en-US" altLang="zh-TW" sz="2000"/>
              <a:t>Anti-diuretic hormone(ADH)</a:t>
            </a:r>
          </a:p>
          <a:p>
            <a:pPr eaLnBrk="1" hangingPunct="1"/>
            <a:r>
              <a:rPr lang="en-US" altLang="zh-TW" sz="2000"/>
              <a:t>Aldosterone</a:t>
            </a:r>
          </a:p>
          <a:p>
            <a:pPr eaLnBrk="1" hangingPunct="1"/>
            <a:r>
              <a:rPr lang="en-US" altLang="zh-TW" sz="2000"/>
              <a:t>Renin-angiotensin system</a:t>
            </a:r>
          </a:p>
          <a:p>
            <a:pPr eaLnBrk="1" hangingPunct="1"/>
            <a:endParaRPr lang="en-US" altLang="zh-TW" sz="200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E7D327B1-412A-4DC5-A27F-085055B5F917}"/>
              </a:ext>
            </a:extLst>
          </p:cNvPr>
          <p:cNvSpPr>
            <a:spLocks noGrp="1" noChangeArrowheads="1"/>
          </p:cNvSpPr>
          <p:nvPr>
            <p:ph type="title"/>
          </p:nvPr>
        </p:nvSpPr>
        <p:spPr/>
        <p:txBody>
          <a:bodyPr/>
          <a:lstStyle/>
          <a:p>
            <a:pPr eaLnBrk="1" hangingPunct="1"/>
            <a:r>
              <a:rPr lang="en-US" altLang="zh-TW"/>
              <a:t>Potassium content</a:t>
            </a:r>
          </a:p>
        </p:txBody>
      </p:sp>
      <p:sp>
        <p:nvSpPr>
          <p:cNvPr id="22531" name="Rectangle 3">
            <a:extLst>
              <a:ext uri="{FF2B5EF4-FFF2-40B4-BE49-F238E27FC236}">
                <a16:creationId xmlns:a16="http://schemas.microsoft.com/office/drawing/2014/main" id="{84EA1774-657E-44EB-88F9-44C9814F800A}"/>
              </a:ext>
            </a:extLst>
          </p:cNvPr>
          <p:cNvSpPr>
            <a:spLocks noGrp="1" noChangeArrowheads="1"/>
          </p:cNvSpPr>
          <p:nvPr>
            <p:ph type="body" idx="1"/>
          </p:nvPr>
        </p:nvSpPr>
        <p:spPr/>
        <p:txBody>
          <a:bodyPr/>
          <a:lstStyle/>
          <a:p>
            <a:pPr eaLnBrk="1" hangingPunct="1"/>
            <a:r>
              <a:rPr lang="en-US" altLang="zh-TW"/>
              <a:t>most abundant intracellular ion</a:t>
            </a:r>
          </a:p>
          <a:p>
            <a:pPr eaLnBrk="1" hangingPunct="1"/>
            <a:r>
              <a:rPr lang="en-US" altLang="zh-TW"/>
              <a:t>reabsorbed by proximal convoluted tubule &amp; loop of Henle, secreted by collecting ducts</a:t>
            </a:r>
          </a:p>
          <a:p>
            <a:pPr eaLnBrk="1" hangingPunct="1"/>
            <a:r>
              <a:rPr lang="en-US" altLang="zh-TW">
                <a:sym typeface="Wingdings" panose="05000000000000000000" pitchFamily="2" charset="2"/>
              </a:rPr>
              <a:t> K  secretion </a:t>
            </a:r>
          </a:p>
          <a:p>
            <a:pPr eaLnBrk="1" hangingPunct="1"/>
            <a:r>
              <a:rPr lang="en-US" altLang="zh-TW" i="1">
                <a:sym typeface="Wingdings" panose="05000000000000000000" pitchFamily="2" charset="2"/>
              </a:rPr>
              <a:t>aldosterone</a:t>
            </a:r>
            <a:r>
              <a:rPr lang="en-US" altLang="zh-TW">
                <a:sym typeface="Wingdings" panose="05000000000000000000" pitchFamily="2" charset="2"/>
              </a:rPr>
              <a:t>  secretion of K </a:t>
            </a:r>
            <a:r>
              <a:rPr lang="en-US" altLang="zh-TW"/>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blinds(horizontal)">
                                      <p:cBhvr>
                                        <p:cTn id="7" dur="500"/>
                                        <p:tgtEl>
                                          <p:spTgt spid="2253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blinds(horizontal)">
                                      <p:cBhvr>
                                        <p:cTn id="12" dur="500"/>
                                        <p:tgtEl>
                                          <p:spTgt spid="2253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blinds(horizontal)">
                                      <p:cBhvr>
                                        <p:cTn id="17" dur="500"/>
                                        <p:tgtEl>
                                          <p:spTgt spid="2253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2531">
                                            <p:txEl>
                                              <p:pRg st="3" end="3"/>
                                            </p:txEl>
                                          </p:spTgt>
                                        </p:tgtEl>
                                        <p:attrNameLst>
                                          <p:attrName>style.visibility</p:attrName>
                                        </p:attrNameLst>
                                      </p:cBhvr>
                                      <p:to>
                                        <p:strVal val="visible"/>
                                      </p:to>
                                    </p:set>
                                    <p:animEffect transition="in" filter="blinds(horizontal)">
                                      <p:cBhvr>
                                        <p:cTn id="22" dur="500"/>
                                        <p:tgtEl>
                                          <p:spTgt spid="2253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528F7F2A-812A-43D7-9B2C-1F1F36E40739}"/>
              </a:ext>
            </a:extLst>
          </p:cNvPr>
          <p:cNvSpPr>
            <a:spLocks noGrp="1" noChangeArrowheads="1"/>
          </p:cNvSpPr>
          <p:nvPr>
            <p:ph type="title"/>
          </p:nvPr>
        </p:nvSpPr>
        <p:spPr/>
        <p:txBody>
          <a:bodyPr/>
          <a:lstStyle/>
          <a:p>
            <a:pPr eaLnBrk="1" hangingPunct="1"/>
            <a:r>
              <a:rPr lang="en-US" altLang="zh-TW"/>
              <a:t>Calcium content</a:t>
            </a:r>
          </a:p>
        </p:txBody>
      </p:sp>
      <p:sp>
        <p:nvSpPr>
          <p:cNvPr id="23555" name="Rectangle 3">
            <a:extLst>
              <a:ext uri="{FF2B5EF4-FFF2-40B4-BE49-F238E27FC236}">
                <a16:creationId xmlns:a16="http://schemas.microsoft.com/office/drawing/2014/main" id="{3F4FC1E8-225B-4203-8022-08F58F178071}"/>
              </a:ext>
            </a:extLst>
          </p:cNvPr>
          <p:cNvSpPr>
            <a:spLocks noGrp="1" noChangeArrowheads="1"/>
          </p:cNvSpPr>
          <p:nvPr>
            <p:ph type="body" idx="1"/>
          </p:nvPr>
        </p:nvSpPr>
        <p:spPr/>
        <p:txBody>
          <a:bodyPr/>
          <a:lstStyle/>
          <a:p>
            <a:pPr eaLnBrk="1" hangingPunct="1"/>
            <a:r>
              <a:rPr lang="en-US" altLang="zh-TW">
                <a:sym typeface="Wingdings" panose="05000000000000000000" pitchFamily="2" charset="2"/>
              </a:rPr>
              <a:t> Ca   excitability of nerve &amp; muscle cell membranes  hypocalcemic tetany</a:t>
            </a:r>
          </a:p>
          <a:p>
            <a:pPr eaLnBrk="1" hangingPunct="1"/>
            <a:r>
              <a:rPr lang="en-US" altLang="zh-TW">
                <a:sym typeface="Wingdings" panose="05000000000000000000" pitchFamily="2" charset="2"/>
              </a:rPr>
              <a:t> Ca  cardiac arrthythmias</a:t>
            </a:r>
          </a:p>
          <a:p>
            <a:pPr eaLnBrk="1" hangingPunct="1"/>
            <a:r>
              <a:rPr lang="en-US" altLang="zh-TW">
                <a:sym typeface="Wingdings" panose="05000000000000000000" pitchFamily="2" charset="2"/>
              </a:rPr>
              <a:t>most reabsorbed, no secretion</a:t>
            </a:r>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blinds(horizontal)">
                                      <p:cBhvr>
                                        <p:cTn id="7" dur="5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blinds(horizontal)">
                                      <p:cBhvr>
                                        <p:cTn id="12" dur="500"/>
                                        <p:tgtEl>
                                          <p:spTgt spid="2355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blinds(horizontal)">
                                      <p:cBhvr>
                                        <p:cTn id="17" dur="500"/>
                                        <p:tgtEl>
                                          <p:spTgt spid="2355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Rectangle 139">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Rectangle 141">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Rectangle 143">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6" name="Freeform: Shape 145">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8" name="Rectangle 147">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a:extLst>
              <a:ext uri="{FF2B5EF4-FFF2-40B4-BE49-F238E27FC236}">
                <a16:creationId xmlns:a16="http://schemas.microsoft.com/office/drawing/2014/main" id="{A0310FFA-CD5E-4E0C-B91A-B232A66E66CF}"/>
              </a:ext>
            </a:extLst>
          </p:cNvPr>
          <p:cNvSpPr>
            <a:spLocks noGrp="1" noChangeArrowheads="1"/>
          </p:cNvSpPr>
          <p:nvPr>
            <p:ph type="title"/>
          </p:nvPr>
        </p:nvSpPr>
        <p:spPr>
          <a:xfrm>
            <a:off x="806825" y="457201"/>
            <a:ext cx="2844800" cy="3588870"/>
          </a:xfrm>
        </p:spPr>
        <p:txBody>
          <a:bodyPr anchor="b">
            <a:normAutofit/>
          </a:bodyPr>
          <a:lstStyle/>
          <a:p>
            <a:pPr algn="r">
              <a:defRPr/>
            </a:pPr>
            <a:r>
              <a:rPr lang="en-GB" altLang="en-US" sz="4000">
                <a:solidFill>
                  <a:srgbClr val="FFFFFF"/>
                </a:solidFill>
              </a:rPr>
              <a:t>What do the kidneys do?</a:t>
            </a:r>
            <a:endParaRPr lang="en-US" altLang="en-US" sz="4000">
              <a:solidFill>
                <a:srgbClr val="FFFFFF"/>
              </a:solidFill>
            </a:endParaRPr>
          </a:p>
        </p:txBody>
      </p:sp>
      <p:sp>
        <p:nvSpPr>
          <p:cNvPr id="13315" name="Rectangle 3">
            <a:extLst>
              <a:ext uri="{FF2B5EF4-FFF2-40B4-BE49-F238E27FC236}">
                <a16:creationId xmlns:a16="http://schemas.microsoft.com/office/drawing/2014/main" id="{D8E65C4B-ACA8-4337-841F-F6A3887D31C4}"/>
              </a:ext>
            </a:extLst>
          </p:cNvPr>
          <p:cNvSpPr>
            <a:spLocks noGrp="1"/>
          </p:cNvSpPr>
          <p:nvPr>
            <p:ph idx="1"/>
          </p:nvPr>
        </p:nvSpPr>
        <p:spPr>
          <a:xfrm>
            <a:off x="4649245" y="669363"/>
            <a:ext cx="3290579" cy="5534211"/>
          </a:xfrm>
        </p:spPr>
        <p:txBody>
          <a:bodyPr anchor="ctr">
            <a:normAutofit/>
          </a:bodyPr>
          <a:lstStyle/>
          <a:p>
            <a:pPr eaLnBrk="1" hangingPunct="1"/>
            <a:r>
              <a:rPr lang="en-GB" altLang="en-US" sz="2000"/>
              <a:t>The kidney has two important functions</a:t>
            </a:r>
          </a:p>
          <a:p>
            <a:pPr lvl="1" eaLnBrk="1" hangingPunct="1"/>
            <a:r>
              <a:rPr lang="en-GB" altLang="en-US" sz="2000"/>
              <a:t>Osmoregulation – controlling water and ion levels in the body</a:t>
            </a:r>
          </a:p>
          <a:p>
            <a:pPr lvl="1" eaLnBrk="1" hangingPunct="1"/>
            <a:r>
              <a:rPr lang="en-GB" altLang="en-US" sz="2000"/>
              <a:t>Excretion – the removal of waste substances from the blood.</a:t>
            </a:r>
            <a:endParaRPr lang="en-US" altLang="en-US" sz="2000"/>
          </a:p>
        </p:txBody>
      </p:sp>
      <p:pic>
        <p:nvPicPr>
          <p:cNvPr id="13316" name="Picture 4" descr="MC900447080[1]">
            <a:extLst>
              <a:ext uri="{FF2B5EF4-FFF2-40B4-BE49-F238E27FC236}">
                <a16:creationId xmlns:a16="http://schemas.microsoft.com/office/drawing/2014/main" id="{4ECF30AB-8ED2-4A4D-AE99-E1C217DB988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467859" y="1109986"/>
            <a:ext cx="2823586" cy="196239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7" name="Picture 5" descr="MC900217448[1]">
            <a:extLst>
              <a:ext uri="{FF2B5EF4-FFF2-40B4-BE49-F238E27FC236}">
                <a16:creationId xmlns:a16="http://schemas.microsoft.com/office/drawing/2014/main" id="{248AD095-E5B1-4D7F-8BF1-16611D1A41B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634937" y="3589863"/>
            <a:ext cx="2489429" cy="239523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86800-4A98-4F62-80D3-1B18CBE05A85}"/>
              </a:ext>
            </a:extLst>
          </p:cNvPr>
          <p:cNvSpPr>
            <a:spLocks noGrp="1"/>
          </p:cNvSpPr>
          <p:nvPr>
            <p:ph type="title"/>
          </p:nvPr>
        </p:nvSpPr>
        <p:spPr/>
        <p:txBody>
          <a:bodyPr/>
          <a:lstStyle/>
          <a:p>
            <a:r>
              <a:rPr lang="en-GB" dirty="0"/>
              <a:t>Absorption and excretion in the nephron recap.</a:t>
            </a:r>
          </a:p>
        </p:txBody>
      </p:sp>
      <p:pic>
        <p:nvPicPr>
          <p:cNvPr id="4" name="Online Media 3" title="Tubular Reabsorption &amp; Secretion | Renal System">
            <a:hlinkClick r:id="" action="ppaction://media"/>
            <a:extLst>
              <a:ext uri="{FF2B5EF4-FFF2-40B4-BE49-F238E27FC236}">
                <a16:creationId xmlns:a16="http://schemas.microsoft.com/office/drawing/2014/main" id="{0EA5B6F3-CF2A-4506-B7FD-F3725D441ACC}"/>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470432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18" name="Rectangle 2">
            <a:extLst>
              <a:ext uri="{FF2B5EF4-FFF2-40B4-BE49-F238E27FC236}">
                <a16:creationId xmlns:a16="http://schemas.microsoft.com/office/drawing/2014/main" id="{6C2F75E4-AB2E-4503-A20A-6FBB831A1B43}"/>
              </a:ext>
            </a:extLst>
          </p:cNvPr>
          <p:cNvSpPr>
            <a:spLocks noGrp="1" noChangeArrowheads="1"/>
          </p:cNvSpPr>
          <p:nvPr>
            <p:ph type="title"/>
          </p:nvPr>
        </p:nvSpPr>
        <p:spPr>
          <a:xfrm>
            <a:off x="826396" y="586855"/>
            <a:ext cx="4230100" cy="3387497"/>
          </a:xfrm>
        </p:spPr>
        <p:txBody>
          <a:bodyPr anchor="b">
            <a:normAutofit/>
          </a:bodyPr>
          <a:lstStyle/>
          <a:p>
            <a:pPr algn="r">
              <a:defRPr/>
            </a:pPr>
            <a:r>
              <a:rPr lang="en-GB" altLang="en-US" sz="4000">
                <a:solidFill>
                  <a:srgbClr val="FFFFFF"/>
                </a:solidFill>
              </a:rPr>
              <a:t>Importance of excretion</a:t>
            </a:r>
            <a:endParaRPr lang="en-US" altLang="en-US" sz="4000">
              <a:solidFill>
                <a:srgbClr val="FFFFFF"/>
              </a:solidFill>
            </a:endParaRPr>
          </a:p>
        </p:txBody>
      </p:sp>
      <p:sp>
        <p:nvSpPr>
          <p:cNvPr id="15363" name="Rectangle 3">
            <a:extLst>
              <a:ext uri="{FF2B5EF4-FFF2-40B4-BE49-F238E27FC236}">
                <a16:creationId xmlns:a16="http://schemas.microsoft.com/office/drawing/2014/main" id="{711C2363-36CF-4512-88DF-25F6209F50CB}"/>
              </a:ext>
            </a:extLst>
          </p:cNvPr>
          <p:cNvSpPr>
            <a:spLocks noGrp="1"/>
          </p:cNvSpPr>
          <p:nvPr>
            <p:ph idx="1"/>
          </p:nvPr>
        </p:nvSpPr>
        <p:spPr>
          <a:xfrm>
            <a:off x="6503158" y="649480"/>
            <a:ext cx="4862447" cy="5546047"/>
          </a:xfrm>
        </p:spPr>
        <p:txBody>
          <a:bodyPr anchor="ctr">
            <a:normAutofit/>
          </a:bodyPr>
          <a:lstStyle/>
          <a:p>
            <a:pPr eaLnBrk="1" hangingPunct="1"/>
            <a:r>
              <a:rPr lang="en-GB" altLang="en-US" sz="2000"/>
              <a:t>It is essential as it removes toxic (poisonous) wastes from the body. If these chemicals were allowed to build up they would slow down and eventually stop important chemical reactions in the body. </a:t>
            </a:r>
          </a:p>
          <a:p>
            <a:pPr eaLnBrk="1" hangingPunct="1"/>
            <a:r>
              <a:rPr lang="en-GB" altLang="en-US" sz="2000"/>
              <a:t>Carbon dioxide is a waste product of respiration a build up of CO2 in the body results in an increase in blood acidity, breathing would become more frequent and deeper, eventually you would fall unconscious and may die. </a:t>
            </a:r>
          </a:p>
          <a:p>
            <a:pPr eaLnBrk="1" hangingPunct="1"/>
            <a:r>
              <a:rPr lang="en-GB" altLang="en-US" sz="2000"/>
              <a:t>So removal of waste products is really important!</a:t>
            </a:r>
            <a:endParaRPr lang="en-US" altLang="en-US" sz="200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8" name="Picture 4">
            <a:extLst>
              <a:ext uri="{FF2B5EF4-FFF2-40B4-BE49-F238E27FC236}">
                <a16:creationId xmlns:a16="http://schemas.microsoft.com/office/drawing/2014/main" id="{AF98FC0F-FFA1-4973-BD2B-5BEB22A8C9A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92985" y="2254859"/>
            <a:ext cx="4260814" cy="316712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6" name="Freeform: Shape 75">
            <a:extLst>
              <a:ext uri="{FF2B5EF4-FFF2-40B4-BE49-F238E27FC236}">
                <a16:creationId xmlns:a16="http://schemas.microsoft.com/office/drawing/2014/main" id="{64965EAE-E41A-435F-B993-07E824B6C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Shape 77">
            <a:extLst>
              <a:ext uri="{FF2B5EF4-FFF2-40B4-BE49-F238E27FC236}">
                <a16:creationId xmlns:a16="http://schemas.microsoft.com/office/drawing/2014/main" id="{152F8994-E6D4-4311-9548-C3607BC43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42" name="Rectangle 2">
            <a:extLst>
              <a:ext uri="{FF2B5EF4-FFF2-40B4-BE49-F238E27FC236}">
                <a16:creationId xmlns:a16="http://schemas.microsoft.com/office/drawing/2014/main" id="{0D8C1444-F51A-4655-BA6D-629BA4D5262C}"/>
              </a:ext>
            </a:extLst>
          </p:cNvPr>
          <p:cNvSpPr>
            <a:spLocks noGrp="1" noChangeArrowheads="1"/>
          </p:cNvSpPr>
          <p:nvPr>
            <p:ph type="title"/>
          </p:nvPr>
        </p:nvSpPr>
        <p:spPr>
          <a:xfrm>
            <a:off x="838199" y="365125"/>
            <a:ext cx="5529943" cy="1325563"/>
          </a:xfrm>
        </p:spPr>
        <p:txBody>
          <a:bodyPr>
            <a:normAutofit/>
          </a:bodyPr>
          <a:lstStyle/>
          <a:p>
            <a:pPr>
              <a:defRPr/>
            </a:pPr>
            <a:r>
              <a:rPr lang="en-GB" altLang="en-US"/>
              <a:t>Urea</a:t>
            </a:r>
            <a:endParaRPr lang="en-US" altLang="en-US"/>
          </a:p>
        </p:txBody>
      </p:sp>
      <p:sp>
        <p:nvSpPr>
          <p:cNvPr id="16387" name="Rectangle 3">
            <a:extLst>
              <a:ext uri="{FF2B5EF4-FFF2-40B4-BE49-F238E27FC236}">
                <a16:creationId xmlns:a16="http://schemas.microsoft.com/office/drawing/2014/main" id="{6EEFA626-F04B-4387-8B64-21B3B4A64C89}"/>
              </a:ext>
            </a:extLst>
          </p:cNvPr>
          <p:cNvSpPr>
            <a:spLocks noGrp="1"/>
          </p:cNvSpPr>
          <p:nvPr>
            <p:ph idx="1"/>
          </p:nvPr>
        </p:nvSpPr>
        <p:spPr>
          <a:xfrm>
            <a:off x="838199" y="1825625"/>
            <a:ext cx="4128169" cy="3399518"/>
          </a:xfrm>
        </p:spPr>
        <p:txBody>
          <a:bodyPr>
            <a:normAutofit/>
          </a:bodyPr>
          <a:lstStyle/>
          <a:p>
            <a:pPr eaLnBrk="1" hangingPunct="1"/>
            <a:r>
              <a:rPr lang="en-GB" altLang="en-US" sz="2000"/>
              <a:t>The body can not store proteins or amino acids, so excess is broken down.</a:t>
            </a:r>
          </a:p>
          <a:p>
            <a:pPr eaLnBrk="1" hangingPunct="1"/>
            <a:r>
              <a:rPr lang="en-GB" altLang="en-US" sz="2000"/>
              <a:t>This involves the removal of the amino (NH2) group is removed.</a:t>
            </a:r>
          </a:p>
          <a:p>
            <a:pPr eaLnBrk="1" hangingPunct="1"/>
            <a:r>
              <a:rPr lang="en-GB" altLang="en-US" sz="2000"/>
              <a:t>This occurs in the liver and is called deamination. </a:t>
            </a:r>
            <a:endParaRPr lang="en-US" altLang="en-US" sz="2000"/>
          </a:p>
        </p:txBody>
      </p:sp>
    </p:spTree>
  </p:cSld>
  <p:clrMapOvr>
    <a:overrideClrMapping bg1="dk1" tx1="lt1" bg2="dk2" tx2="lt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14" name="Rectangle 2">
            <a:extLst>
              <a:ext uri="{FF2B5EF4-FFF2-40B4-BE49-F238E27FC236}">
                <a16:creationId xmlns:a16="http://schemas.microsoft.com/office/drawing/2014/main" id="{463846F4-BCB4-4EF7-9B0D-C34A05BCA2AE}"/>
              </a:ext>
            </a:extLst>
          </p:cNvPr>
          <p:cNvSpPr>
            <a:spLocks noGrp="1" noChangeArrowheads="1"/>
          </p:cNvSpPr>
          <p:nvPr>
            <p:ph type="title"/>
          </p:nvPr>
        </p:nvSpPr>
        <p:spPr>
          <a:xfrm>
            <a:off x="826396" y="586855"/>
            <a:ext cx="4230100" cy="3387497"/>
          </a:xfrm>
        </p:spPr>
        <p:txBody>
          <a:bodyPr anchor="b">
            <a:normAutofit/>
          </a:bodyPr>
          <a:lstStyle/>
          <a:p>
            <a:pPr algn="r">
              <a:defRPr/>
            </a:pPr>
            <a:r>
              <a:rPr lang="en-GB" altLang="en-US" sz="4000">
                <a:solidFill>
                  <a:srgbClr val="FFFFFF"/>
                </a:solidFill>
              </a:rPr>
              <a:t>Osmoregulation </a:t>
            </a:r>
            <a:endParaRPr lang="en-US" altLang="en-US" sz="4000">
              <a:solidFill>
                <a:srgbClr val="FFFFFF"/>
              </a:solidFill>
            </a:endParaRPr>
          </a:p>
        </p:txBody>
      </p:sp>
      <p:sp>
        <p:nvSpPr>
          <p:cNvPr id="18435" name="Rectangle 3">
            <a:extLst>
              <a:ext uri="{FF2B5EF4-FFF2-40B4-BE49-F238E27FC236}">
                <a16:creationId xmlns:a16="http://schemas.microsoft.com/office/drawing/2014/main" id="{AD8CB183-A754-4757-B854-6D5EAA2BF6B8}"/>
              </a:ext>
            </a:extLst>
          </p:cNvPr>
          <p:cNvSpPr>
            <a:spLocks noGrp="1"/>
          </p:cNvSpPr>
          <p:nvPr>
            <p:ph idx="1"/>
          </p:nvPr>
        </p:nvSpPr>
        <p:spPr>
          <a:xfrm>
            <a:off x="6503158" y="649480"/>
            <a:ext cx="4862447" cy="5546047"/>
          </a:xfrm>
        </p:spPr>
        <p:txBody>
          <a:bodyPr anchor="ctr">
            <a:normAutofit/>
          </a:bodyPr>
          <a:lstStyle/>
          <a:p>
            <a:pPr eaLnBrk="1" hangingPunct="1"/>
            <a:r>
              <a:rPr lang="en-GB" altLang="en-US" sz="2000"/>
              <a:t>The regulation of water and solute concentrations.</a:t>
            </a:r>
          </a:p>
          <a:p>
            <a:pPr eaLnBrk="1" hangingPunct="1"/>
            <a:r>
              <a:rPr lang="en-GB" altLang="en-US" sz="2000"/>
              <a:t>Is controlled by a hormone negative feedback system.</a:t>
            </a:r>
          </a:p>
          <a:p>
            <a:pPr eaLnBrk="1" hangingPunct="1"/>
            <a:r>
              <a:rPr lang="en-GB" altLang="en-US" sz="2000"/>
              <a:t>The receptor is the hypothalamus – monitoring water levels in the blood</a:t>
            </a:r>
          </a:p>
          <a:p>
            <a:pPr eaLnBrk="1" hangingPunct="1"/>
            <a:r>
              <a:rPr lang="en-GB" altLang="en-US" sz="2000"/>
              <a:t>The effector is the pituitary gland which releases the hormone and the walls of the distal convoluted tubule which the hormone affects. </a:t>
            </a:r>
            <a:endParaRPr lang="en-US" altLang="en-US" sz="200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8" name="Rectangle 137">
            <a:extLst>
              <a:ext uri="{FF2B5EF4-FFF2-40B4-BE49-F238E27FC236}">
                <a16:creationId xmlns:a16="http://schemas.microsoft.com/office/drawing/2014/main" id="{457D4A72-F4F1-498A-B083-59E8C50B78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0" name="Picture 139">
            <a:extLst>
              <a:ext uri="{FF2B5EF4-FFF2-40B4-BE49-F238E27FC236}">
                <a16:creationId xmlns:a16="http://schemas.microsoft.com/office/drawing/2014/main" id="{C7FF3303-6FC3-4637-A201-B4CCC1C992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220636" cy="6858000"/>
          </a:xfrm>
          <a:prstGeom prst="rect">
            <a:avLst/>
          </a:prstGeom>
        </p:spPr>
      </p:pic>
      <p:sp>
        <p:nvSpPr>
          <p:cNvPr id="14338" name="Rectangle 2">
            <a:extLst>
              <a:ext uri="{FF2B5EF4-FFF2-40B4-BE49-F238E27FC236}">
                <a16:creationId xmlns:a16="http://schemas.microsoft.com/office/drawing/2014/main" id="{743EFD3A-BC16-4A65-8F5B-CBB033D440AE}"/>
              </a:ext>
            </a:extLst>
          </p:cNvPr>
          <p:cNvSpPr>
            <a:spLocks noGrp="1" noChangeArrowheads="1"/>
          </p:cNvSpPr>
          <p:nvPr>
            <p:ph type="title"/>
          </p:nvPr>
        </p:nvSpPr>
        <p:spPr>
          <a:xfrm>
            <a:off x="640079" y="2023236"/>
            <a:ext cx="3659777" cy="2820908"/>
          </a:xfrm>
        </p:spPr>
        <p:txBody>
          <a:bodyPr>
            <a:normAutofit/>
          </a:bodyPr>
          <a:lstStyle/>
          <a:p>
            <a:pPr>
              <a:defRPr/>
            </a:pPr>
            <a:r>
              <a:rPr lang="en-GB" altLang="en-US" sz="4000">
                <a:solidFill>
                  <a:srgbClr val="FFFFFF"/>
                </a:solidFill>
              </a:rPr>
              <a:t>Osmoreceptors </a:t>
            </a:r>
            <a:endParaRPr lang="en-US" altLang="en-US" sz="4000">
              <a:solidFill>
                <a:srgbClr val="FFFFFF"/>
              </a:solidFill>
            </a:endParaRPr>
          </a:p>
        </p:txBody>
      </p:sp>
      <p:graphicFrame>
        <p:nvGraphicFramePr>
          <p:cNvPr id="19461" name="Rectangle 3">
            <a:extLst>
              <a:ext uri="{FF2B5EF4-FFF2-40B4-BE49-F238E27FC236}">
                <a16:creationId xmlns:a16="http://schemas.microsoft.com/office/drawing/2014/main" id="{DC2AB910-DC2D-4D93-96D6-EE4522A8CE58}"/>
              </a:ext>
            </a:extLst>
          </p:cNvPr>
          <p:cNvGraphicFramePr>
            <a:graphicFrameLocks noGrp="1"/>
          </p:cNvGraphicFramePr>
          <p:nvPr>
            <p:ph idx="1"/>
            <p:extLst>
              <p:ext uri="{D42A27DB-BD31-4B8C-83A1-F6EECF244321}">
                <p14:modId xmlns:p14="http://schemas.microsoft.com/office/powerpoint/2010/main" val="2308093515"/>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02C6F220-C051-45F3-BE02-9F8F335EA64A}"/>
              </a:ext>
            </a:extLst>
          </p:cNvPr>
          <p:cNvSpPr>
            <a:spLocks noGrp="1" noChangeArrowheads="1"/>
          </p:cNvSpPr>
          <p:nvPr>
            <p:ph type="title"/>
          </p:nvPr>
        </p:nvSpPr>
        <p:spPr>
          <a:xfrm>
            <a:off x="6094105" y="802955"/>
            <a:ext cx="4977976" cy="1454051"/>
          </a:xfrm>
        </p:spPr>
        <p:txBody>
          <a:bodyPr>
            <a:normAutofit/>
          </a:bodyPr>
          <a:lstStyle/>
          <a:p>
            <a:pPr>
              <a:defRPr/>
            </a:pPr>
            <a:r>
              <a:rPr lang="en-GB" altLang="en-US">
                <a:solidFill>
                  <a:srgbClr val="000000"/>
                </a:solidFill>
              </a:rPr>
              <a:t>The response</a:t>
            </a:r>
            <a:endParaRPr lang="en-US" altLang="en-US">
              <a:solidFill>
                <a:srgbClr val="000000"/>
              </a:solidFill>
            </a:endParaRPr>
          </a:p>
        </p:txBody>
      </p:sp>
      <p:sp>
        <p:nvSpPr>
          <p:cNvPr id="20483" name="Rectangle 3">
            <a:extLst>
              <a:ext uri="{FF2B5EF4-FFF2-40B4-BE49-F238E27FC236}">
                <a16:creationId xmlns:a16="http://schemas.microsoft.com/office/drawing/2014/main" id="{49827978-91C1-4F98-89BC-81AFEC2D03C5}"/>
              </a:ext>
            </a:extLst>
          </p:cNvPr>
          <p:cNvSpPr>
            <a:spLocks noGrp="1"/>
          </p:cNvSpPr>
          <p:nvPr>
            <p:ph idx="1"/>
          </p:nvPr>
        </p:nvSpPr>
        <p:spPr>
          <a:xfrm>
            <a:off x="6090574" y="2421682"/>
            <a:ext cx="4977578" cy="3639289"/>
          </a:xfrm>
        </p:spPr>
        <p:txBody>
          <a:bodyPr anchor="ctr">
            <a:normAutofit/>
          </a:bodyPr>
          <a:lstStyle/>
          <a:p>
            <a:pPr eaLnBrk="1" hangingPunct="1"/>
            <a:r>
              <a:rPr lang="en-GB" altLang="en-US" sz="2000">
                <a:solidFill>
                  <a:srgbClr val="000000"/>
                </a:solidFill>
              </a:rPr>
              <a:t>Neurosensory cells in the hypothalamus secrete antidiuretic hormone (ADH). </a:t>
            </a:r>
          </a:p>
          <a:p>
            <a:pPr eaLnBrk="1" hangingPunct="1"/>
            <a:r>
              <a:rPr lang="en-GB" altLang="en-US" sz="2000">
                <a:solidFill>
                  <a:srgbClr val="000000"/>
                </a:solidFill>
              </a:rPr>
              <a:t>This is transported to the posterior pituitary gland via the axons of the neurosensroy cells.</a:t>
            </a:r>
          </a:p>
          <a:p>
            <a:pPr eaLnBrk="1" hangingPunct="1"/>
            <a:r>
              <a:rPr lang="en-GB" altLang="en-US" sz="2000">
                <a:solidFill>
                  <a:srgbClr val="000000"/>
                </a:solidFill>
              </a:rPr>
              <a:t>The pituitary then released the ADH into the blood.</a:t>
            </a:r>
            <a:endParaRPr lang="en-US" altLang="en-US" sz="2000">
              <a:solidFill>
                <a:srgbClr val="000000"/>
              </a:solidFill>
            </a:endParaRPr>
          </a:p>
        </p:txBody>
      </p:sp>
      <p:grpSp>
        <p:nvGrpSpPr>
          <p:cNvPr id="20484" name="Group 4">
            <a:extLst>
              <a:ext uri="{FF2B5EF4-FFF2-40B4-BE49-F238E27FC236}">
                <a16:creationId xmlns:a16="http://schemas.microsoft.com/office/drawing/2014/main" id="{F2E6DC5F-5C77-40C3-B3A4-38383E348457}"/>
              </a:ext>
            </a:extLst>
          </p:cNvPr>
          <p:cNvGrpSpPr>
            <a:grpSpLocks/>
          </p:cNvGrpSpPr>
          <p:nvPr/>
        </p:nvGrpSpPr>
        <p:grpSpPr bwMode="auto">
          <a:xfrm>
            <a:off x="429350" y="2454787"/>
            <a:ext cx="3661831" cy="1968624"/>
            <a:chOff x="3243" y="2659"/>
            <a:chExt cx="2517" cy="1402"/>
          </a:xfrm>
        </p:grpSpPr>
        <p:grpSp>
          <p:nvGrpSpPr>
            <p:cNvPr id="20485" name="Group 5">
              <a:extLst>
                <a:ext uri="{FF2B5EF4-FFF2-40B4-BE49-F238E27FC236}">
                  <a16:creationId xmlns:a16="http://schemas.microsoft.com/office/drawing/2014/main" id="{35B749A7-DA80-4F85-B62D-56848CE1C47E}"/>
                </a:ext>
              </a:extLst>
            </p:cNvPr>
            <p:cNvGrpSpPr>
              <a:grpSpLocks/>
            </p:cNvGrpSpPr>
            <p:nvPr/>
          </p:nvGrpSpPr>
          <p:grpSpPr bwMode="auto">
            <a:xfrm>
              <a:off x="3243" y="3022"/>
              <a:ext cx="1927" cy="1039"/>
              <a:chOff x="105400153" y="107092505"/>
              <a:chExt cx="9768315" cy="5863479"/>
            </a:xfrm>
          </p:grpSpPr>
          <p:pic>
            <p:nvPicPr>
              <p:cNvPr id="20488" name="Picture 6" descr="bianimalplantcells[1]">
                <a:extLst>
                  <a:ext uri="{FF2B5EF4-FFF2-40B4-BE49-F238E27FC236}">
                    <a16:creationId xmlns:a16="http://schemas.microsoft.com/office/drawing/2014/main" id="{404CDBF6-2DE2-4288-AE2B-CDBE9FC92F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5391" r="34859"/>
              <a:stretch>
                <a:fillRect/>
              </a:stretch>
            </p:blipFill>
            <p:spPr bwMode="auto">
              <a:xfrm>
                <a:off x="105400153" y="107092505"/>
                <a:ext cx="9768315" cy="58634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pic>
          <p:sp>
            <p:nvSpPr>
              <p:cNvPr id="20489" name="Rectangle 7">
                <a:extLst>
                  <a:ext uri="{FF2B5EF4-FFF2-40B4-BE49-F238E27FC236}">
                    <a16:creationId xmlns:a16="http://schemas.microsoft.com/office/drawing/2014/main" id="{CBF7C1D6-3E17-4FE9-979B-ABEE890051CE}"/>
                  </a:ext>
                </a:extLst>
              </p:cNvPr>
              <p:cNvSpPr>
                <a:spLocks noChangeArrowheads="1"/>
              </p:cNvSpPr>
              <p:nvPr/>
            </p:nvSpPr>
            <p:spPr bwMode="auto">
              <a:xfrm>
                <a:off x="105613200" y="111798848"/>
                <a:ext cx="3980330" cy="1048870"/>
              </a:xfrm>
              <a:prstGeom prst="rect">
                <a:avLst/>
              </a:prstGeom>
              <a:solidFill>
                <a:srgbClr val="FFFFFF"/>
              </a:solidFill>
              <a:ln>
                <a:noFill/>
              </a:ln>
              <a:effectLst/>
              <a:extLs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36576" tIns="36576" rIns="36576" bIns="36576"/>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0"/>
                  </a:spcBef>
                  <a:buClrTx/>
                  <a:buSzTx/>
                  <a:buFontTx/>
                  <a:buNone/>
                </a:pPr>
                <a:endParaRPr lang="en-GB" altLang="en-US" sz="1800">
                  <a:solidFill>
                    <a:schemeClr val="tx1"/>
                  </a:solidFill>
                  <a:latin typeface="Tahoma" panose="020B0604030504040204" pitchFamily="34" charset="0"/>
                </a:endParaRPr>
              </a:p>
            </p:txBody>
          </p:sp>
        </p:grpSp>
        <p:sp>
          <p:nvSpPr>
            <p:cNvPr id="20486" name="Line 8">
              <a:extLst>
                <a:ext uri="{FF2B5EF4-FFF2-40B4-BE49-F238E27FC236}">
                  <a16:creationId xmlns:a16="http://schemas.microsoft.com/office/drawing/2014/main" id="{346B29D1-39E3-472F-8E95-19BD89800BB9}"/>
                </a:ext>
              </a:extLst>
            </p:cNvPr>
            <p:cNvSpPr>
              <a:spLocks noChangeShapeType="1"/>
            </p:cNvSpPr>
            <p:nvPr/>
          </p:nvSpPr>
          <p:spPr bwMode="auto">
            <a:xfrm flipH="1">
              <a:off x="4967" y="3022"/>
              <a:ext cx="408" cy="771"/>
            </a:xfrm>
            <a:prstGeom prst="line">
              <a:avLst/>
            </a:prstGeom>
            <a:noFill/>
            <a:ln w="9525">
              <a:solidFill>
                <a:srgbClr val="00FF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487" name="Text Box 9">
              <a:extLst>
                <a:ext uri="{FF2B5EF4-FFF2-40B4-BE49-F238E27FC236}">
                  <a16:creationId xmlns:a16="http://schemas.microsoft.com/office/drawing/2014/main" id="{AF0BEAB4-01DA-402B-8D67-1EEA3557B33D}"/>
                </a:ext>
              </a:extLst>
            </p:cNvPr>
            <p:cNvSpPr txBox="1">
              <a:spLocks noChangeArrowheads="1"/>
            </p:cNvSpPr>
            <p:nvPr/>
          </p:nvSpPr>
          <p:spPr bwMode="auto">
            <a:xfrm>
              <a:off x="5148" y="2659"/>
              <a:ext cx="612" cy="2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orm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eaLnBrk="1" hangingPunct="1">
                <a:lnSpc>
                  <a:spcPct val="90000"/>
                </a:lnSpc>
                <a:spcBef>
                  <a:spcPct val="50000"/>
                </a:spcBef>
                <a:buClrTx/>
                <a:buSzTx/>
                <a:buFontTx/>
                <a:buNone/>
              </a:pPr>
              <a:r>
                <a:rPr lang="en-GB" altLang="en-US" sz="1600">
                  <a:solidFill>
                    <a:schemeClr val="tx1"/>
                  </a:solidFill>
                  <a:latin typeface="Tahoma" panose="020B0604030504040204" pitchFamily="34" charset="0"/>
                  <a:cs typeface="Arial" panose="020B0604020202020204" pitchFamily="34" charset="0"/>
                </a:rPr>
                <a:t>Axon</a:t>
              </a:r>
            </a:p>
          </p:txBody>
        </p:sp>
      </p:gr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482" name="Rectangle 2">
            <a:extLst>
              <a:ext uri="{FF2B5EF4-FFF2-40B4-BE49-F238E27FC236}">
                <a16:creationId xmlns:a16="http://schemas.microsoft.com/office/drawing/2014/main" id="{073D05E7-C027-4267-8A18-D643440E63F0}"/>
              </a:ext>
            </a:extLst>
          </p:cNvPr>
          <p:cNvSpPr>
            <a:spLocks noGrp="1" noChangeArrowheads="1"/>
          </p:cNvSpPr>
          <p:nvPr>
            <p:ph type="title"/>
          </p:nvPr>
        </p:nvSpPr>
        <p:spPr>
          <a:xfrm>
            <a:off x="826396" y="586855"/>
            <a:ext cx="4230100" cy="3387497"/>
          </a:xfrm>
        </p:spPr>
        <p:txBody>
          <a:bodyPr anchor="b">
            <a:normAutofit/>
          </a:bodyPr>
          <a:lstStyle/>
          <a:p>
            <a:pPr algn="r">
              <a:defRPr/>
            </a:pPr>
            <a:r>
              <a:rPr lang="en-GB" altLang="en-US" sz="4000">
                <a:solidFill>
                  <a:srgbClr val="FFFFFF"/>
                </a:solidFill>
              </a:rPr>
              <a:t>The affect of ADH</a:t>
            </a:r>
            <a:endParaRPr lang="en-US" altLang="en-US" sz="4000">
              <a:solidFill>
                <a:srgbClr val="FFFFFF"/>
              </a:solidFill>
            </a:endParaRPr>
          </a:p>
        </p:txBody>
      </p:sp>
      <p:sp>
        <p:nvSpPr>
          <p:cNvPr id="21507" name="Rectangle 3">
            <a:extLst>
              <a:ext uri="{FF2B5EF4-FFF2-40B4-BE49-F238E27FC236}">
                <a16:creationId xmlns:a16="http://schemas.microsoft.com/office/drawing/2014/main" id="{74F8FBCA-59E2-4E4C-92AE-AD7C87350BAD}"/>
              </a:ext>
            </a:extLst>
          </p:cNvPr>
          <p:cNvSpPr>
            <a:spLocks noGrp="1"/>
          </p:cNvSpPr>
          <p:nvPr>
            <p:ph idx="1"/>
          </p:nvPr>
        </p:nvSpPr>
        <p:spPr>
          <a:xfrm>
            <a:off x="6503158" y="649480"/>
            <a:ext cx="4862447" cy="5546047"/>
          </a:xfrm>
        </p:spPr>
        <p:txBody>
          <a:bodyPr anchor="ctr">
            <a:normAutofit/>
          </a:bodyPr>
          <a:lstStyle/>
          <a:p>
            <a:pPr eaLnBrk="1" hangingPunct="1"/>
            <a:r>
              <a:rPr lang="en-GB" altLang="en-US" sz="1700"/>
              <a:t>ADH travels in the blood to the kidney.</a:t>
            </a:r>
          </a:p>
          <a:p>
            <a:pPr eaLnBrk="1" hangingPunct="1"/>
            <a:r>
              <a:rPr lang="en-GB" altLang="en-US" sz="1700"/>
              <a:t>It increases the permeability of the plasma membranes of the endothelial cells in the walls of the collecting duct.</a:t>
            </a:r>
          </a:p>
          <a:p>
            <a:pPr eaLnBrk="1" hangingPunct="1"/>
            <a:r>
              <a:rPr lang="en-GB" altLang="en-US" sz="1700"/>
              <a:t>The arrival of ADH triggers an increase in the levels of cyclic AMP (cAMP) within these cells. </a:t>
            </a:r>
          </a:p>
          <a:p>
            <a:pPr eaLnBrk="1" hangingPunct="1"/>
            <a:r>
              <a:rPr lang="en-GB" altLang="en-US" sz="1700"/>
              <a:t>The increased levels of cAMP leads to the insertion of aquaporins in the collecting duct membrane.</a:t>
            </a:r>
          </a:p>
          <a:p>
            <a:pPr eaLnBrk="1" hangingPunct="1"/>
            <a:r>
              <a:rPr lang="en-GB" altLang="en-US" sz="1700"/>
              <a:t>The aquaporins increase the membranes permeability to water.</a:t>
            </a:r>
          </a:p>
          <a:p>
            <a:pPr eaLnBrk="1" hangingPunct="1"/>
            <a:r>
              <a:rPr lang="en-GB" altLang="en-US" sz="1700"/>
              <a:t>This causes the movement of water out of the filtrate/urine and back into the blood. Making a smaller volume of more concentrated urine.</a:t>
            </a:r>
          </a:p>
          <a:p>
            <a:pPr eaLnBrk="1" hangingPunct="1"/>
            <a:r>
              <a:rPr lang="en-GB" altLang="en-US" sz="1700"/>
              <a:t>The change is detected by the hypothalamus once again and the hypothalamus stops producing ADH. </a:t>
            </a:r>
            <a:endParaRPr lang="en-US" altLang="en-US" sz="170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2BDCFFF9-3452-4FA8-A4DD-F8FF09F27DEC}"/>
              </a:ext>
            </a:extLst>
          </p:cNvPr>
          <p:cNvSpPr>
            <a:spLocks noGrp="1" noChangeArrowheads="1"/>
          </p:cNvSpPr>
          <p:nvPr>
            <p:ph type="title"/>
          </p:nvPr>
        </p:nvSpPr>
        <p:spPr>
          <a:xfrm>
            <a:off x="6094105" y="802955"/>
            <a:ext cx="4977976" cy="1454051"/>
          </a:xfrm>
        </p:spPr>
        <p:txBody>
          <a:bodyPr>
            <a:normAutofit/>
          </a:bodyPr>
          <a:lstStyle/>
          <a:p>
            <a:pPr>
              <a:defRPr/>
            </a:pPr>
            <a:r>
              <a:rPr lang="en-GB" altLang="en-US">
                <a:solidFill>
                  <a:srgbClr val="000000"/>
                </a:solidFill>
              </a:rPr>
              <a:t>Aquaporins </a:t>
            </a:r>
            <a:endParaRPr lang="en-US" altLang="en-US">
              <a:solidFill>
                <a:srgbClr val="000000"/>
              </a:solidFill>
            </a:endParaRPr>
          </a:p>
        </p:txBody>
      </p:sp>
      <p:pic>
        <p:nvPicPr>
          <p:cNvPr id="22532" name="Picture 4">
            <a:extLst>
              <a:ext uri="{FF2B5EF4-FFF2-40B4-BE49-F238E27FC236}">
                <a16:creationId xmlns:a16="http://schemas.microsoft.com/office/drawing/2014/main" id="{643F5815-8AD0-46EA-ADD9-8E6FC1236DEC}"/>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2348" r="10240" b="-1"/>
          <a:stretch/>
        </p:blipFill>
        <p:spPr bwMode="auto">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noFill/>
          <a:effectLst>
            <a:softEdge rad="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531" name="Rectangle 3">
            <a:extLst>
              <a:ext uri="{FF2B5EF4-FFF2-40B4-BE49-F238E27FC236}">
                <a16:creationId xmlns:a16="http://schemas.microsoft.com/office/drawing/2014/main" id="{37480611-F787-4B71-8EA7-6406ED143926}"/>
              </a:ext>
            </a:extLst>
          </p:cNvPr>
          <p:cNvSpPr>
            <a:spLocks noGrp="1"/>
          </p:cNvSpPr>
          <p:nvPr>
            <p:ph idx="1"/>
          </p:nvPr>
        </p:nvSpPr>
        <p:spPr>
          <a:xfrm>
            <a:off x="6090574" y="2421682"/>
            <a:ext cx="4977578" cy="3639289"/>
          </a:xfrm>
        </p:spPr>
        <p:txBody>
          <a:bodyPr anchor="ctr">
            <a:normAutofit/>
          </a:bodyPr>
          <a:lstStyle/>
          <a:p>
            <a:pPr eaLnBrk="1" hangingPunct="1"/>
            <a:r>
              <a:rPr lang="en-GB" altLang="en-US" sz="2000">
                <a:solidFill>
                  <a:srgbClr val="000000"/>
                </a:solidFill>
              </a:rPr>
              <a:t>Aquaporins are intrinsic protein pores.</a:t>
            </a:r>
          </a:p>
          <a:p>
            <a:pPr eaLnBrk="1" hangingPunct="1"/>
            <a:r>
              <a:rPr lang="en-GB" altLang="en-US" sz="2000">
                <a:solidFill>
                  <a:srgbClr val="000000"/>
                </a:solidFill>
              </a:rPr>
              <a:t>The form pores through the phospholipid bilayer.</a:t>
            </a:r>
          </a:p>
          <a:p>
            <a:pPr eaLnBrk="1" hangingPunct="1"/>
            <a:r>
              <a:rPr lang="en-GB" altLang="en-US" sz="2000">
                <a:solidFill>
                  <a:srgbClr val="000000"/>
                </a:solidFill>
              </a:rPr>
              <a:t>The selectively conduct water in and out, but prevent the passage of other ions and solutes. </a:t>
            </a:r>
          </a:p>
          <a:p>
            <a:pPr eaLnBrk="1" hangingPunct="1"/>
            <a:r>
              <a:rPr lang="en-GB" altLang="en-US" sz="2000">
                <a:solidFill>
                  <a:srgbClr val="000000"/>
                </a:solidFill>
              </a:rPr>
              <a:t>Sometimes called water channels. </a:t>
            </a:r>
            <a:endParaRPr lang="en-US" altLang="en-US" sz="2000">
              <a:solidFill>
                <a:srgbClr val="000000"/>
              </a:solidFill>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A60073AF-D5AA-4641-B0A2-47A270986874}"/>
              </a:ext>
            </a:extLst>
          </p:cNvPr>
          <p:cNvSpPr>
            <a:spLocks noGrp="1" noChangeArrowheads="1"/>
          </p:cNvSpPr>
          <p:nvPr>
            <p:ph type="title"/>
          </p:nvPr>
        </p:nvSpPr>
        <p:spPr>
          <a:xfrm>
            <a:off x="1981200" y="274638"/>
            <a:ext cx="8229600" cy="633412"/>
          </a:xfrm>
        </p:spPr>
        <p:txBody>
          <a:bodyPr>
            <a:normAutofit fontScale="90000"/>
          </a:bodyPr>
          <a:lstStyle/>
          <a:p>
            <a:pPr>
              <a:defRPr/>
            </a:pPr>
            <a:r>
              <a:rPr lang="en-GB" altLang="en-US" sz="4000"/>
              <a:t>Summary</a:t>
            </a:r>
            <a:endParaRPr lang="en-US" altLang="en-US" sz="4000"/>
          </a:p>
        </p:txBody>
      </p:sp>
      <p:grpSp>
        <p:nvGrpSpPr>
          <p:cNvPr id="23555" name="Group 19">
            <a:extLst>
              <a:ext uri="{FF2B5EF4-FFF2-40B4-BE49-F238E27FC236}">
                <a16:creationId xmlns:a16="http://schemas.microsoft.com/office/drawing/2014/main" id="{E7AEB1B0-EC35-46C7-8A1D-E9A0762DADB3}"/>
              </a:ext>
            </a:extLst>
          </p:cNvPr>
          <p:cNvGrpSpPr>
            <a:grpSpLocks/>
          </p:cNvGrpSpPr>
          <p:nvPr/>
        </p:nvGrpSpPr>
        <p:grpSpPr bwMode="auto">
          <a:xfrm>
            <a:off x="1703388" y="3141663"/>
            <a:ext cx="8964612" cy="1060450"/>
            <a:chOff x="113" y="1842"/>
            <a:chExt cx="5534" cy="668"/>
          </a:xfrm>
        </p:grpSpPr>
        <p:sp>
          <p:nvSpPr>
            <p:cNvPr id="23576" name="Line 16">
              <a:extLst>
                <a:ext uri="{FF2B5EF4-FFF2-40B4-BE49-F238E27FC236}">
                  <a16:creationId xmlns:a16="http://schemas.microsoft.com/office/drawing/2014/main" id="{8EE666EB-E96C-4F17-958B-C40C9D8E45B4}"/>
                </a:ext>
              </a:extLst>
            </p:cNvPr>
            <p:cNvSpPr>
              <a:spLocks noChangeShapeType="1"/>
            </p:cNvSpPr>
            <p:nvPr/>
          </p:nvSpPr>
          <p:spPr bwMode="auto">
            <a:xfrm>
              <a:off x="793" y="2205"/>
              <a:ext cx="3856"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7" name="Text Box 17">
              <a:extLst>
                <a:ext uri="{FF2B5EF4-FFF2-40B4-BE49-F238E27FC236}">
                  <a16:creationId xmlns:a16="http://schemas.microsoft.com/office/drawing/2014/main" id="{4E156816-BB27-4E9D-B8CA-D7C471F36B1A}"/>
                </a:ext>
              </a:extLst>
            </p:cNvPr>
            <p:cNvSpPr txBox="1">
              <a:spLocks noChangeArrowheads="1"/>
            </p:cNvSpPr>
            <p:nvPr/>
          </p:nvSpPr>
          <p:spPr bwMode="auto">
            <a:xfrm>
              <a:off x="113" y="1842"/>
              <a:ext cx="998" cy="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800">
                  <a:solidFill>
                    <a:schemeClr val="tx1"/>
                  </a:solidFill>
                  <a:latin typeface="Tahoma" panose="020B0604030504040204" pitchFamily="34" charset="0"/>
                </a:rPr>
                <a:t>Normal blood water potential </a:t>
              </a:r>
              <a:endParaRPr lang="en-US" altLang="en-US" sz="1800">
                <a:solidFill>
                  <a:schemeClr val="tx1"/>
                </a:solidFill>
                <a:latin typeface="Tahoma" panose="020B0604030504040204" pitchFamily="34" charset="0"/>
              </a:endParaRPr>
            </a:p>
          </p:txBody>
        </p:sp>
        <p:sp>
          <p:nvSpPr>
            <p:cNvPr id="23578" name="Text Box 18">
              <a:extLst>
                <a:ext uri="{FF2B5EF4-FFF2-40B4-BE49-F238E27FC236}">
                  <a16:creationId xmlns:a16="http://schemas.microsoft.com/office/drawing/2014/main" id="{986CBCE7-9F66-45ED-954F-7544053DA48A}"/>
                </a:ext>
              </a:extLst>
            </p:cNvPr>
            <p:cNvSpPr txBox="1">
              <a:spLocks noChangeArrowheads="1"/>
            </p:cNvSpPr>
            <p:nvPr/>
          </p:nvSpPr>
          <p:spPr bwMode="auto">
            <a:xfrm>
              <a:off x="4649" y="1933"/>
              <a:ext cx="998" cy="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800">
                  <a:solidFill>
                    <a:schemeClr val="tx1"/>
                  </a:solidFill>
                  <a:latin typeface="Tahoma" panose="020B0604030504040204" pitchFamily="34" charset="0"/>
                </a:rPr>
                <a:t>Normal blood water potential </a:t>
              </a:r>
              <a:endParaRPr lang="en-US" altLang="en-US" sz="1800">
                <a:solidFill>
                  <a:schemeClr val="tx1"/>
                </a:solidFill>
                <a:latin typeface="Tahoma" panose="020B0604030504040204" pitchFamily="34" charset="0"/>
              </a:endParaRPr>
            </a:p>
          </p:txBody>
        </p:sp>
      </p:grpSp>
      <p:sp>
        <p:nvSpPr>
          <p:cNvPr id="23556" name="Text Box 20">
            <a:extLst>
              <a:ext uri="{FF2B5EF4-FFF2-40B4-BE49-F238E27FC236}">
                <a16:creationId xmlns:a16="http://schemas.microsoft.com/office/drawing/2014/main" id="{BFF1C760-044A-4987-90DE-E097381BE98A}"/>
              </a:ext>
            </a:extLst>
          </p:cNvPr>
          <p:cNvSpPr txBox="1">
            <a:spLocks noChangeArrowheads="1"/>
          </p:cNvSpPr>
          <p:nvPr/>
        </p:nvSpPr>
        <p:spPr bwMode="auto">
          <a:xfrm>
            <a:off x="1847851" y="4652963"/>
            <a:ext cx="1800225"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Hypothalamus detects low blood water potential</a:t>
            </a:r>
            <a:endParaRPr lang="en-US" altLang="en-US" sz="1600">
              <a:solidFill>
                <a:schemeClr val="tx1"/>
              </a:solidFill>
              <a:latin typeface="Tahoma" panose="020B0604030504040204" pitchFamily="34" charset="0"/>
            </a:endParaRPr>
          </a:p>
        </p:txBody>
      </p:sp>
      <p:sp>
        <p:nvSpPr>
          <p:cNvPr id="23557" name="Text Box 21">
            <a:extLst>
              <a:ext uri="{FF2B5EF4-FFF2-40B4-BE49-F238E27FC236}">
                <a16:creationId xmlns:a16="http://schemas.microsoft.com/office/drawing/2014/main" id="{BA0886A6-75AC-49D4-BC19-F55D5A60717F}"/>
              </a:ext>
            </a:extLst>
          </p:cNvPr>
          <p:cNvSpPr txBox="1">
            <a:spLocks noChangeArrowheads="1"/>
          </p:cNvSpPr>
          <p:nvPr/>
        </p:nvSpPr>
        <p:spPr bwMode="auto">
          <a:xfrm>
            <a:off x="3432176" y="5734051"/>
            <a:ext cx="18002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Pituitary secretes more ADH</a:t>
            </a:r>
            <a:endParaRPr lang="en-US" altLang="en-US" sz="1600">
              <a:solidFill>
                <a:schemeClr val="tx1"/>
              </a:solidFill>
              <a:latin typeface="Tahoma" panose="020B0604030504040204" pitchFamily="34" charset="0"/>
            </a:endParaRPr>
          </a:p>
        </p:txBody>
      </p:sp>
      <p:sp>
        <p:nvSpPr>
          <p:cNvPr id="23558" name="Text Box 22">
            <a:extLst>
              <a:ext uri="{FF2B5EF4-FFF2-40B4-BE49-F238E27FC236}">
                <a16:creationId xmlns:a16="http://schemas.microsoft.com/office/drawing/2014/main" id="{7DDCA92B-7B08-4259-BD09-C5B50D51B4F4}"/>
              </a:ext>
            </a:extLst>
          </p:cNvPr>
          <p:cNvSpPr txBox="1">
            <a:spLocks noChangeArrowheads="1"/>
          </p:cNvSpPr>
          <p:nvPr/>
        </p:nvSpPr>
        <p:spPr bwMode="auto">
          <a:xfrm>
            <a:off x="5664201" y="5661025"/>
            <a:ext cx="1800225"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ADH increases production of cAMP</a:t>
            </a:r>
            <a:endParaRPr lang="en-US" altLang="en-US" sz="1600">
              <a:solidFill>
                <a:schemeClr val="tx1"/>
              </a:solidFill>
              <a:latin typeface="Tahoma" panose="020B0604030504040204" pitchFamily="34" charset="0"/>
            </a:endParaRPr>
          </a:p>
        </p:txBody>
      </p:sp>
      <p:sp>
        <p:nvSpPr>
          <p:cNvPr id="23559" name="Text Box 23">
            <a:extLst>
              <a:ext uri="{FF2B5EF4-FFF2-40B4-BE49-F238E27FC236}">
                <a16:creationId xmlns:a16="http://schemas.microsoft.com/office/drawing/2014/main" id="{68E7F69C-C7E3-470E-992D-7C486F188812}"/>
              </a:ext>
            </a:extLst>
          </p:cNvPr>
          <p:cNvSpPr txBox="1">
            <a:spLocks noChangeArrowheads="1"/>
          </p:cNvSpPr>
          <p:nvPr/>
        </p:nvSpPr>
        <p:spPr bwMode="auto">
          <a:xfrm>
            <a:off x="7608889" y="5661025"/>
            <a:ext cx="1800225"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cAMP increases the number of aquaporins </a:t>
            </a:r>
            <a:endParaRPr lang="en-US" altLang="en-US" sz="1600">
              <a:solidFill>
                <a:schemeClr val="tx1"/>
              </a:solidFill>
              <a:latin typeface="Tahoma" panose="020B0604030504040204" pitchFamily="34" charset="0"/>
            </a:endParaRPr>
          </a:p>
        </p:txBody>
      </p:sp>
      <p:sp>
        <p:nvSpPr>
          <p:cNvPr id="23560" name="Text Box 24">
            <a:extLst>
              <a:ext uri="{FF2B5EF4-FFF2-40B4-BE49-F238E27FC236}">
                <a16:creationId xmlns:a16="http://schemas.microsoft.com/office/drawing/2014/main" id="{386DF04A-F679-4C98-8B02-ED920784AB0D}"/>
              </a:ext>
            </a:extLst>
          </p:cNvPr>
          <p:cNvSpPr txBox="1">
            <a:spLocks noChangeArrowheads="1"/>
          </p:cNvSpPr>
          <p:nvPr/>
        </p:nvSpPr>
        <p:spPr bwMode="auto">
          <a:xfrm>
            <a:off x="9047164" y="4652963"/>
            <a:ext cx="1620837"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More water is reabsorbed from urine</a:t>
            </a:r>
            <a:endParaRPr lang="en-US" altLang="en-US" sz="1600">
              <a:solidFill>
                <a:schemeClr val="tx1"/>
              </a:solidFill>
              <a:latin typeface="Tahoma" panose="020B0604030504040204" pitchFamily="34" charset="0"/>
            </a:endParaRPr>
          </a:p>
        </p:txBody>
      </p:sp>
      <p:sp>
        <p:nvSpPr>
          <p:cNvPr id="23561" name="Line 27">
            <a:extLst>
              <a:ext uri="{FF2B5EF4-FFF2-40B4-BE49-F238E27FC236}">
                <a16:creationId xmlns:a16="http://schemas.microsoft.com/office/drawing/2014/main" id="{20D674A6-E036-474B-8452-B32A39983D53}"/>
              </a:ext>
            </a:extLst>
          </p:cNvPr>
          <p:cNvSpPr>
            <a:spLocks noChangeShapeType="1"/>
          </p:cNvSpPr>
          <p:nvPr/>
        </p:nvSpPr>
        <p:spPr bwMode="auto">
          <a:xfrm>
            <a:off x="2135188" y="4149726"/>
            <a:ext cx="215900" cy="35877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2" name="Line 30">
            <a:extLst>
              <a:ext uri="{FF2B5EF4-FFF2-40B4-BE49-F238E27FC236}">
                <a16:creationId xmlns:a16="http://schemas.microsoft.com/office/drawing/2014/main" id="{B4E69651-FD6C-4F3B-AC68-FF1F5DFAFA6F}"/>
              </a:ext>
            </a:extLst>
          </p:cNvPr>
          <p:cNvSpPr>
            <a:spLocks noChangeShapeType="1"/>
          </p:cNvSpPr>
          <p:nvPr/>
        </p:nvSpPr>
        <p:spPr bwMode="auto">
          <a:xfrm>
            <a:off x="2640014" y="5589589"/>
            <a:ext cx="719137" cy="50323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3" name="Line 31">
            <a:extLst>
              <a:ext uri="{FF2B5EF4-FFF2-40B4-BE49-F238E27FC236}">
                <a16:creationId xmlns:a16="http://schemas.microsoft.com/office/drawing/2014/main" id="{CB38C04F-E98B-4990-A0FD-5B0321A0CE6D}"/>
              </a:ext>
            </a:extLst>
          </p:cNvPr>
          <p:cNvSpPr>
            <a:spLocks noChangeShapeType="1"/>
          </p:cNvSpPr>
          <p:nvPr/>
        </p:nvSpPr>
        <p:spPr bwMode="auto">
          <a:xfrm>
            <a:off x="5087938" y="6092825"/>
            <a:ext cx="576262"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4" name="Line 32">
            <a:extLst>
              <a:ext uri="{FF2B5EF4-FFF2-40B4-BE49-F238E27FC236}">
                <a16:creationId xmlns:a16="http://schemas.microsoft.com/office/drawing/2014/main" id="{6C9C11FF-E409-4247-9E8A-5CC078880666}"/>
              </a:ext>
            </a:extLst>
          </p:cNvPr>
          <p:cNvSpPr>
            <a:spLocks noChangeShapeType="1"/>
          </p:cNvSpPr>
          <p:nvPr/>
        </p:nvSpPr>
        <p:spPr bwMode="auto">
          <a:xfrm>
            <a:off x="7175500" y="6092825"/>
            <a:ext cx="433388"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5" name="Line 33">
            <a:extLst>
              <a:ext uri="{FF2B5EF4-FFF2-40B4-BE49-F238E27FC236}">
                <a16:creationId xmlns:a16="http://schemas.microsoft.com/office/drawing/2014/main" id="{561D981A-06D6-4AC7-916C-AEBF088A40C8}"/>
              </a:ext>
            </a:extLst>
          </p:cNvPr>
          <p:cNvSpPr>
            <a:spLocks noChangeShapeType="1"/>
          </p:cNvSpPr>
          <p:nvPr/>
        </p:nvSpPr>
        <p:spPr bwMode="auto">
          <a:xfrm flipV="1">
            <a:off x="9120188" y="5734051"/>
            <a:ext cx="431800" cy="35877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6" name="Line 34">
            <a:extLst>
              <a:ext uri="{FF2B5EF4-FFF2-40B4-BE49-F238E27FC236}">
                <a16:creationId xmlns:a16="http://schemas.microsoft.com/office/drawing/2014/main" id="{D08B0583-DA97-4FF5-AC52-AA9677A6D390}"/>
              </a:ext>
            </a:extLst>
          </p:cNvPr>
          <p:cNvSpPr>
            <a:spLocks noChangeShapeType="1"/>
          </p:cNvSpPr>
          <p:nvPr/>
        </p:nvSpPr>
        <p:spPr bwMode="auto">
          <a:xfrm flipV="1">
            <a:off x="9840914" y="4221163"/>
            <a:ext cx="71437" cy="36036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7" name="Text Box 35">
            <a:extLst>
              <a:ext uri="{FF2B5EF4-FFF2-40B4-BE49-F238E27FC236}">
                <a16:creationId xmlns:a16="http://schemas.microsoft.com/office/drawing/2014/main" id="{0259065B-13E1-4EDB-8C26-2184F47C0B05}"/>
              </a:ext>
            </a:extLst>
          </p:cNvPr>
          <p:cNvSpPr txBox="1">
            <a:spLocks noChangeArrowheads="1"/>
          </p:cNvSpPr>
          <p:nvPr/>
        </p:nvSpPr>
        <p:spPr bwMode="auto">
          <a:xfrm>
            <a:off x="2424114" y="1196976"/>
            <a:ext cx="1800225" cy="106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Hypothalamus detects high blood water potential</a:t>
            </a:r>
            <a:endParaRPr lang="en-US" altLang="en-US" sz="1600">
              <a:solidFill>
                <a:schemeClr val="tx1"/>
              </a:solidFill>
              <a:latin typeface="Tahoma" panose="020B0604030504040204" pitchFamily="34" charset="0"/>
            </a:endParaRPr>
          </a:p>
        </p:txBody>
      </p:sp>
      <p:sp>
        <p:nvSpPr>
          <p:cNvPr id="23568" name="Text Box 36">
            <a:extLst>
              <a:ext uri="{FF2B5EF4-FFF2-40B4-BE49-F238E27FC236}">
                <a16:creationId xmlns:a16="http://schemas.microsoft.com/office/drawing/2014/main" id="{FA2B2B63-8190-4DF9-8116-C4E8586055B5}"/>
              </a:ext>
            </a:extLst>
          </p:cNvPr>
          <p:cNvSpPr txBox="1">
            <a:spLocks noChangeArrowheads="1"/>
          </p:cNvSpPr>
          <p:nvPr/>
        </p:nvSpPr>
        <p:spPr bwMode="auto">
          <a:xfrm>
            <a:off x="4583114" y="1341439"/>
            <a:ext cx="18002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Pituitary secretes less ADH</a:t>
            </a:r>
            <a:endParaRPr lang="en-US" altLang="en-US" sz="1600">
              <a:solidFill>
                <a:schemeClr val="tx1"/>
              </a:solidFill>
              <a:latin typeface="Tahoma" panose="020B0604030504040204" pitchFamily="34" charset="0"/>
            </a:endParaRPr>
          </a:p>
        </p:txBody>
      </p:sp>
      <p:sp>
        <p:nvSpPr>
          <p:cNvPr id="23569" name="Text Box 37">
            <a:extLst>
              <a:ext uri="{FF2B5EF4-FFF2-40B4-BE49-F238E27FC236}">
                <a16:creationId xmlns:a16="http://schemas.microsoft.com/office/drawing/2014/main" id="{A8CED0DB-84CB-4116-A81B-2D2F656351A3}"/>
              </a:ext>
            </a:extLst>
          </p:cNvPr>
          <p:cNvSpPr txBox="1">
            <a:spLocks noChangeArrowheads="1"/>
          </p:cNvSpPr>
          <p:nvPr/>
        </p:nvSpPr>
        <p:spPr bwMode="auto">
          <a:xfrm>
            <a:off x="6816726" y="1341439"/>
            <a:ext cx="18002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Aquaporin channels close </a:t>
            </a:r>
            <a:endParaRPr lang="en-US" altLang="en-US" sz="1600">
              <a:solidFill>
                <a:schemeClr val="tx1"/>
              </a:solidFill>
              <a:latin typeface="Tahoma" panose="020B0604030504040204" pitchFamily="34" charset="0"/>
            </a:endParaRPr>
          </a:p>
        </p:txBody>
      </p:sp>
      <p:sp>
        <p:nvSpPr>
          <p:cNvPr id="23570" name="Text Box 38">
            <a:extLst>
              <a:ext uri="{FF2B5EF4-FFF2-40B4-BE49-F238E27FC236}">
                <a16:creationId xmlns:a16="http://schemas.microsoft.com/office/drawing/2014/main" id="{8751BA85-0974-41A7-A33E-27470ACA1A53}"/>
              </a:ext>
            </a:extLst>
          </p:cNvPr>
          <p:cNvSpPr txBox="1">
            <a:spLocks noChangeArrowheads="1"/>
          </p:cNvSpPr>
          <p:nvPr/>
        </p:nvSpPr>
        <p:spPr bwMode="auto">
          <a:xfrm>
            <a:off x="8904289" y="1773238"/>
            <a:ext cx="1620837"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less water is reabsorbed from urine</a:t>
            </a:r>
            <a:endParaRPr lang="en-US" altLang="en-US" sz="1600">
              <a:solidFill>
                <a:schemeClr val="tx1"/>
              </a:solidFill>
              <a:latin typeface="Tahoma" panose="020B0604030504040204" pitchFamily="34" charset="0"/>
            </a:endParaRPr>
          </a:p>
        </p:txBody>
      </p:sp>
      <p:sp>
        <p:nvSpPr>
          <p:cNvPr id="23571" name="Line 39">
            <a:extLst>
              <a:ext uri="{FF2B5EF4-FFF2-40B4-BE49-F238E27FC236}">
                <a16:creationId xmlns:a16="http://schemas.microsoft.com/office/drawing/2014/main" id="{C55F2BA4-50AD-4012-AC4E-44C076C61365}"/>
              </a:ext>
            </a:extLst>
          </p:cNvPr>
          <p:cNvSpPr>
            <a:spLocks noChangeShapeType="1"/>
          </p:cNvSpPr>
          <p:nvPr/>
        </p:nvSpPr>
        <p:spPr bwMode="auto">
          <a:xfrm flipV="1">
            <a:off x="2135188" y="2420938"/>
            <a:ext cx="360362" cy="57626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2" name="Line 40">
            <a:extLst>
              <a:ext uri="{FF2B5EF4-FFF2-40B4-BE49-F238E27FC236}">
                <a16:creationId xmlns:a16="http://schemas.microsoft.com/office/drawing/2014/main" id="{618EC4DD-0148-4F56-BCE6-93E9247286F0}"/>
              </a:ext>
            </a:extLst>
          </p:cNvPr>
          <p:cNvSpPr>
            <a:spLocks noChangeShapeType="1"/>
          </p:cNvSpPr>
          <p:nvPr/>
        </p:nvSpPr>
        <p:spPr bwMode="auto">
          <a:xfrm>
            <a:off x="3719514" y="1628775"/>
            <a:ext cx="72072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3" name="Line 41">
            <a:extLst>
              <a:ext uri="{FF2B5EF4-FFF2-40B4-BE49-F238E27FC236}">
                <a16:creationId xmlns:a16="http://schemas.microsoft.com/office/drawing/2014/main" id="{926CB4F7-D585-4307-8B9D-B9C24C001BE4}"/>
              </a:ext>
            </a:extLst>
          </p:cNvPr>
          <p:cNvSpPr>
            <a:spLocks noChangeShapeType="1"/>
          </p:cNvSpPr>
          <p:nvPr/>
        </p:nvSpPr>
        <p:spPr bwMode="auto">
          <a:xfrm>
            <a:off x="6240464" y="1700213"/>
            <a:ext cx="503237"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4" name="Line 42">
            <a:extLst>
              <a:ext uri="{FF2B5EF4-FFF2-40B4-BE49-F238E27FC236}">
                <a16:creationId xmlns:a16="http://schemas.microsoft.com/office/drawing/2014/main" id="{84401438-1986-4720-A18E-EE2FB1A2D96A}"/>
              </a:ext>
            </a:extLst>
          </p:cNvPr>
          <p:cNvSpPr>
            <a:spLocks noChangeShapeType="1"/>
          </p:cNvSpPr>
          <p:nvPr/>
        </p:nvSpPr>
        <p:spPr bwMode="auto">
          <a:xfrm>
            <a:off x="8256588" y="1557339"/>
            <a:ext cx="863600" cy="14287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5" name="Line 43">
            <a:extLst>
              <a:ext uri="{FF2B5EF4-FFF2-40B4-BE49-F238E27FC236}">
                <a16:creationId xmlns:a16="http://schemas.microsoft.com/office/drawing/2014/main" id="{ED3F66FE-86F0-420F-BC6F-FA4E5EC55C08}"/>
              </a:ext>
            </a:extLst>
          </p:cNvPr>
          <p:cNvSpPr>
            <a:spLocks noChangeShapeType="1"/>
          </p:cNvSpPr>
          <p:nvPr/>
        </p:nvSpPr>
        <p:spPr bwMode="auto">
          <a:xfrm>
            <a:off x="9696450" y="2565400"/>
            <a:ext cx="215900" cy="6477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21EF5886-9AC5-43CA-91D0-31AD2BB00BF2}"/>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Two types of glands </a:t>
            </a:r>
          </a:p>
        </p:txBody>
      </p:sp>
      <p:sp>
        <p:nvSpPr>
          <p:cNvPr id="5" name="Content Placeholder 4">
            <a:extLst>
              <a:ext uri="{FF2B5EF4-FFF2-40B4-BE49-F238E27FC236}">
                <a16:creationId xmlns:a16="http://schemas.microsoft.com/office/drawing/2014/main" id="{8E9ED0A7-E505-4687-A369-5F31607E1DDB}"/>
              </a:ext>
            </a:extLst>
          </p:cNvPr>
          <p:cNvSpPr>
            <a:spLocks noGrp="1"/>
          </p:cNvSpPr>
          <p:nvPr>
            <p:ph idx="1"/>
          </p:nvPr>
        </p:nvSpPr>
        <p:spPr>
          <a:xfrm>
            <a:off x="6503158" y="649480"/>
            <a:ext cx="4862447" cy="5546047"/>
          </a:xfrm>
        </p:spPr>
        <p:txBody>
          <a:bodyPr anchor="ctr">
            <a:normAutofit/>
          </a:bodyPr>
          <a:lstStyle/>
          <a:p>
            <a:r>
              <a:rPr lang="en-GB" altLang="en-US" sz="2000" b="1">
                <a:latin typeface="Comic Sans MS" panose="030F0702030302020204" pitchFamily="66" charset="0"/>
              </a:rPr>
              <a:t>Endocrine gland</a:t>
            </a:r>
          </a:p>
          <a:p>
            <a:pPr lvl="1"/>
            <a:r>
              <a:rPr lang="en-GB" altLang="en-US" sz="2000">
                <a:latin typeface="Comic Sans MS" panose="030F0702030302020204" pitchFamily="66" charset="0"/>
              </a:rPr>
              <a:t>Contain cells that produce a hormone and release it straight into the blood</a:t>
            </a:r>
          </a:p>
          <a:p>
            <a:pPr lvl="1"/>
            <a:r>
              <a:rPr lang="en-GB" altLang="en-US" sz="2000">
                <a:latin typeface="Comic Sans MS" panose="030F0702030302020204" pitchFamily="66" charset="0"/>
              </a:rPr>
              <a:t>They are ductless</a:t>
            </a:r>
          </a:p>
          <a:p>
            <a:r>
              <a:rPr lang="en-GB" altLang="en-US" sz="2000" b="1">
                <a:latin typeface="Comic Sans MS" panose="030F0702030302020204" pitchFamily="66" charset="0"/>
              </a:rPr>
              <a:t>Exocrine glands</a:t>
            </a:r>
          </a:p>
          <a:p>
            <a:pPr lvl="1"/>
            <a:r>
              <a:rPr lang="en-GB" altLang="en-US" sz="2000">
                <a:latin typeface="Comic Sans MS" panose="030F0702030302020204" pitchFamily="66" charset="0"/>
              </a:rPr>
              <a:t>They produce a hormone which is not directly released into the blood</a:t>
            </a:r>
          </a:p>
          <a:p>
            <a:pPr lvl="1"/>
            <a:r>
              <a:rPr lang="en-GB" altLang="en-US" sz="2000">
                <a:latin typeface="Comic Sans MS" panose="030F0702030302020204" pitchFamily="66" charset="0"/>
              </a:rPr>
              <a:t>They have a duct which carries the secretion to another place</a:t>
            </a:r>
          </a:p>
          <a:p>
            <a:endParaRPr lang="en-GB" sz="2000"/>
          </a:p>
        </p:txBody>
      </p:sp>
    </p:spTree>
    <p:extLst>
      <p:ext uri="{BB962C8B-B14F-4D97-AF65-F5344CB8AC3E}">
        <p14:creationId xmlns:p14="http://schemas.microsoft.com/office/powerpoint/2010/main" val="162352179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48513D-382B-42E2-9A81-8EDBADE239EB}"/>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Two types of hormones </a:t>
            </a:r>
          </a:p>
        </p:txBody>
      </p:sp>
      <p:sp>
        <p:nvSpPr>
          <p:cNvPr id="3" name="Content Placeholder 2">
            <a:extLst>
              <a:ext uri="{FF2B5EF4-FFF2-40B4-BE49-F238E27FC236}">
                <a16:creationId xmlns:a16="http://schemas.microsoft.com/office/drawing/2014/main" id="{E4F27779-6079-4180-8739-286E84B99F6A}"/>
              </a:ext>
            </a:extLst>
          </p:cNvPr>
          <p:cNvSpPr>
            <a:spLocks noGrp="1"/>
          </p:cNvSpPr>
          <p:nvPr>
            <p:ph idx="1"/>
          </p:nvPr>
        </p:nvSpPr>
        <p:spPr>
          <a:xfrm>
            <a:off x="6503158" y="649480"/>
            <a:ext cx="4862447" cy="5546047"/>
          </a:xfrm>
        </p:spPr>
        <p:txBody>
          <a:bodyPr anchor="ctr">
            <a:normAutofit/>
          </a:bodyPr>
          <a:lstStyle/>
          <a:p>
            <a:pPr marL="609600" indent="-609600">
              <a:buNone/>
            </a:pPr>
            <a:r>
              <a:rPr lang="en-GB" altLang="en-US" sz="2000">
                <a:latin typeface="Comic Sans MS" panose="030F0702030302020204" pitchFamily="66" charset="0"/>
              </a:rPr>
              <a:t>There are two types of hormones; </a:t>
            </a:r>
            <a:r>
              <a:rPr lang="en-US" sz="2000" b="0" i="0">
                <a:effectLst/>
                <a:latin typeface="Open Sans"/>
              </a:rPr>
              <a:t> the hormones regulate the physiology and behavior of the distant organs.</a:t>
            </a:r>
            <a:endParaRPr lang="en-GB" altLang="en-US" sz="2000">
              <a:latin typeface="Comic Sans MS" panose="030F0702030302020204" pitchFamily="66" charset="0"/>
            </a:endParaRPr>
          </a:p>
          <a:p>
            <a:pPr marL="609600" indent="-609600">
              <a:buFontTx/>
              <a:buAutoNum type="arabicPeriod"/>
            </a:pPr>
            <a:r>
              <a:rPr lang="en-GB" altLang="en-US" sz="2000" b="1">
                <a:latin typeface="Comic Sans MS" panose="030F0702030302020204" pitchFamily="66" charset="0"/>
              </a:rPr>
              <a:t>Protein and peptide hormones</a:t>
            </a:r>
          </a:p>
          <a:p>
            <a:pPr marL="990600" lvl="1" indent="-533400">
              <a:buFontTx/>
              <a:buChar char="•"/>
            </a:pPr>
            <a:r>
              <a:rPr lang="en-GB" altLang="en-US" sz="2000">
                <a:latin typeface="Comic Sans MS" panose="030F0702030302020204" pitchFamily="66" charset="0"/>
              </a:rPr>
              <a:t>Are not soluble in the membrane so DO NOT enter the cell. P</a:t>
            </a:r>
            <a:r>
              <a:rPr lang="en-US" sz="2000" b="1" i="0">
                <a:effectLst/>
                <a:latin typeface="Open Sans"/>
              </a:rPr>
              <a:t>eptide hormones mainly bind to the cell surface receptors.</a:t>
            </a:r>
            <a:endParaRPr lang="en-GB" altLang="en-US" sz="2000">
              <a:latin typeface="Comic Sans MS" panose="030F0702030302020204" pitchFamily="66" charset="0"/>
            </a:endParaRPr>
          </a:p>
          <a:p>
            <a:pPr marL="742950" lvl="1" indent="-285750"/>
            <a:r>
              <a:rPr lang="en-US" sz="2000" b="0" i="0">
                <a:effectLst/>
                <a:latin typeface="Open Sans"/>
              </a:rPr>
              <a:t>Amino acids make up the peptide hormones</a:t>
            </a:r>
            <a:endParaRPr lang="en-GB" altLang="en-US" sz="2000">
              <a:latin typeface="Comic Sans MS" panose="030F0702030302020204" pitchFamily="66" charset="0"/>
            </a:endParaRPr>
          </a:p>
          <a:p>
            <a:pPr marL="990600" lvl="1" indent="-533400">
              <a:buFontTx/>
              <a:buChar char="•"/>
            </a:pPr>
            <a:endParaRPr lang="en-GB" sz="2000"/>
          </a:p>
        </p:txBody>
      </p:sp>
    </p:spTree>
    <p:extLst>
      <p:ext uri="{BB962C8B-B14F-4D97-AF65-F5344CB8AC3E}">
        <p14:creationId xmlns:p14="http://schemas.microsoft.com/office/powerpoint/2010/main" val="3316903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290" name="Rectangle 2">
            <a:extLst>
              <a:ext uri="{FF2B5EF4-FFF2-40B4-BE49-F238E27FC236}">
                <a16:creationId xmlns:a16="http://schemas.microsoft.com/office/drawing/2014/main" id="{CE5F3FB8-3651-4A31-B0D9-DEB2BABD3C02}"/>
              </a:ext>
            </a:extLst>
          </p:cNvPr>
          <p:cNvSpPr>
            <a:spLocks noGrp="1" noChangeArrowheads="1"/>
          </p:cNvSpPr>
          <p:nvPr>
            <p:ph type="title"/>
          </p:nvPr>
        </p:nvSpPr>
        <p:spPr>
          <a:xfrm>
            <a:off x="826396" y="586855"/>
            <a:ext cx="4230100" cy="3387497"/>
          </a:xfrm>
        </p:spPr>
        <p:txBody>
          <a:bodyPr anchor="b">
            <a:normAutofit/>
          </a:bodyPr>
          <a:lstStyle/>
          <a:p>
            <a:pPr algn="r"/>
            <a:r>
              <a:rPr lang="en-GB" altLang="en-US" sz="4000">
                <a:solidFill>
                  <a:srgbClr val="FFFFFF"/>
                </a:solidFill>
                <a:latin typeface="Comic Sans MS" panose="030F0702030302020204" pitchFamily="66" charset="0"/>
              </a:rPr>
              <a:t>Targeting the signal</a:t>
            </a:r>
          </a:p>
        </p:txBody>
      </p:sp>
      <p:sp>
        <p:nvSpPr>
          <p:cNvPr id="12291" name="Rectangle 3">
            <a:extLst>
              <a:ext uri="{FF2B5EF4-FFF2-40B4-BE49-F238E27FC236}">
                <a16:creationId xmlns:a16="http://schemas.microsoft.com/office/drawing/2014/main" id="{B1ECB570-EDA0-4B42-9443-CF741F5385BE}"/>
              </a:ext>
            </a:extLst>
          </p:cNvPr>
          <p:cNvSpPr>
            <a:spLocks noGrp="1" noChangeArrowheads="1"/>
          </p:cNvSpPr>
          <p:nvPr>
            <p:ph idx="1"/>
          </p:nvPr>
        </p:nvSpPr>
        <p:spPr>
          <a:xfrm>
            <a:off x="6503158" y="649480"/>
            <a:ext cx="4862447" cy="5546047"/>
          </a:xfrm>
        </p:spPr>
        <p:txBody>
          <a:bodyPr anchor="ctr">
            <a:normAutofit/>
          </a:bodyPr>
          <a:lstStyle/>
          <a:p>
            <a:r>
              <a:rPr lang="en-GB" altLang="en-US" sz="2000">
                <a:latin typeface="Comic Sans MS" panose="030F0702030302020204" pitchFamily="66" charset="0"/>
              </a:rPr>
              <a:t>Each hormone is different from all the others</a:t>
            </a:r>
          </a:p>
          <a:p>
            <a:r>
              <a:rPr lang="en-GB" altLang="en-US" sz="2000">
                <a:latin typeface="Comic Sans MS" panose="030F0702030302020204" pitchFamily="66" charset="0"/>
              </a:rPr>
              <a:t>Some cells have complementary receptors on their plasma membrane (target tissues)</a:t>
            </a:r>
          </a:p>
          <a:p>
            <a:r>
              <a:rPr lang="en-GB" altLang="en-US" sz="2000">
                <a:latin typeface="Comic Sans MS" panose="030F0702030302020204" pitchFamily="66" charset="0"/>
              </a:rPr>
              <a:t>The hormone binds to the receptor and the cell then responds to the signal</a:t>
            </a:r>
          </a:p>
          <a:p>
            <a:r>
              <a:rPr lang="en-GB" altLang="en-US" sz="2000">
                <a:latin typeface="Comic Sans MS" panose="030F0702030302020204" pitchFamily="66" charset="0"/>
              </a:rPr>
              <a:t>This allows hormones to travel around the body without affecting other cells</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1C0CB492-12DD-4FAB-BCDB-5144774F6F4C}"/>
              </a:ext>
            </a:extLst>
          </p:cNvPr>
          <p:cNvSpPr>
            <a:spLocks noGrp="1" noChangeArrowheads="1"/>
          </p:cNvSpPr>
          <p:nvPr>
            <p:ph type="title"/>
          </p:nvPr>
        </p:nvSpPr>
        <p:spPr>
          <a:xfrm>
            <a:off x="648930" y="629266"/>
            <a:ext cx="9252154" cy="1223983"/>
          </a:xfrm>
        </p:spPr>
        <p:txBody>
          <a:bodyPr>
            <a:normAutofit fontScale="90000"/>
          </a:bodyPr>
          <a:lstStyle/>
          <a:p>
            <a:r>
              <a:rPr lang="en-GB" altLang="en-US">
                <a:latin typeface="Comic Sans MS" panose="030F0702030302020204" pitchFamily="66" charset="0"/>
              </a:rPr>
              <a:t>The structure of the adrenal gland</a:t>
            </a:r>
          </a:p>
        </p:txBody>
      </p:sp>
      <p:sp>
        <p:nvSpPr>
          <p:cNvPr id="22531" name="Rectangle 3">
            <a:extLst>
              <a:ext uri="{FF2B5EF4-FFF2-40B4-BE49-F238E27FC236}">
                <a16:creationId xmlns:a16="http://schemas.microsoft.com/office/drawing/2014/main" id="{6C74D275-817D-420C-85D9-ADC0B54A431E}"/>
              </a:ext>
            </a:extLst>
          </p:cNvPr>
          <p:cNvSpPr>
            <a:spLocks noGrp="1" noChangeArrowheads="1"/>
          </p:cNvSpPr>
          <p:nvPr>
            <p:ph idx="1"/>
          </p:nvPr>
        </p:nvSpPr>
        <p:spPr>
          <a:xfrm>
            <a:off x="1103311" y="2052214"/>
            <a:ext cx="4338409" cy="4196185"/>
          </a:xfrm>
        </p:spPr>
        <p:txBody>
          <a:bodyPr>
            <a:normAutofit lnSpcReduction="10000"/>
          </a:bodyPr>
          <a:lstStyle/>
          <a:p>
            <a:endParaRPr lang="en-GB" altLang="en-US">
              <a:latin typeface="Comic Sans MS" panose="030F0702030302020204" pitchFamily="66" charset="0"/>
            </a:endParaRPr>
          </a:p>
          <a:p>
            <a:r>
              <a:rPr lang="en-GB" altLang="en-US" dirty="0">
                <a:latin typeface="Comic Sans MS" panose="030F0702030302020204" pitchFamily="66" charset="0"/>
              </a:rPr>
              <a:t>The centre of the gland is called the medulla (produces peptide hormones)</a:t>
            </a:r>
            <a:endParaRPr lang="en-GB" altLang="en-US">
              <a:latin typeface="Comic Sans MS" panose="030F0702030302020204" pitchFamily="66" charset="0"/>
            </a:endParaRPr>
          </a:p>
          <a:p>
            <a:endParaRPr lang="en-GB" altLang="en-US">
              <a:latin typeface="Comic Sans MS" panose="030F0702030302020204" pitchFamily="66" charset="0"/>
            </a:endParaRPr>
          </a:p>
          <a:p>
            <a:r>
              <a:rPr lang="en-GB" altLang="en-US" dirty="0">
                <a:latin typeface="Comic Sans MS" panose="030F0702030302020204" pitchFamily="66" charset="0"/>
              </a:rPr>
              <a:t>Surrounding the medulla is the cortex (produces steroid hormones)</a:t>
            </a:r>
            <a:endParaRPr lang="en-GB" altLang="en-US">
              <a:latin typeface="Comic Sans MS" panose="030F0702030302020204" pitchFamily="66" charset="0"/>
            </a:endParaRPr>
          </a:p>
        </p:txBody>
      </p:sp>
      <p:pic>
        <p:nvPicPr>
          <p:cNvPr id="22532" name="Picture 4">
            <a:extLst>
              <a:ext uri="{FF2B5EF4-FFF2-40B4-BE49-F238E27FC236}">
                <a16:creationId xmlns:a16="http://schemas.microsoft.com/office/drawing/2014/main" id="{D5A7A6F9-6854-45F3-9574-5F46CA082A3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026" r="-1" b="4047"/>
          <a:stretch/>
        </p:blipFill>
        <p:spPr bwMode="auto">
          <a:xfrm>
            <a:off x="6091916" y="2052213"/>
            <a:ext cx="5451627" cy="4196185"/>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0216276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578" name="Rectangle 2">
            <a:extLst>
              <a:ext uri="{FF2B5EF4-FFF2-40B4-BE49-F238E27FC236}">
                <a16:creationId xmlns:a16="http://schemas.microsoft.com/office/drawing/2014/main" id="{15B44A01-752B-4E07-B854-D6CDE1B5FF58}"/>
              </a:ext>
            </a:extLst>
          </p:cNvPr>
          <p:cNvSpPr>
            <a:spLocks noGrp="1" noChangeArrowheads="1"/>
          </p:cNvSpPr>
          <p:nvPr>
            <p:ph type="title"/>
          </p:nvPr>
        </p:nvSpPr>
        <p:spPr>
          <a:xfrm>
            <a:off x="826396" y="586855"/>
            <a:ext cx="4230100" cy="3387497"/>
          </a:xfrm>
        </p:spPr>
        <p:txBody>
          <a:bodyPr anchor="b">
            <a:normAutofit/>
          </a:bodyPr>
          <a:lstStyle/>
          <a:p>
            <a:pPr algn="r"/>
            <a:r>
              <a:rPr lang="en-GB" altLang="en-US" sz="4000">
                <a:solidFill>
                  <a:srgbClr val="FFFFFF"/>
                </a:solidFill>
                <a:latin typeface="Comic Sans MS" panose="030F0702030302020204" pitchFamily="66" charset="0"/>
              </a:rPr>
              <a:t>Function of adrenal cortex</a:t>
            </a:r>
          </a:p>
        </p:txBody>
      </p:sp>
      <p:sp>
        <p:nvSpPr>
          <p:cNvPr id="24579" name="Rectangle 3">
            <a:extLst>
              <a:ext uri="{FF2B5EF4-FFF2-40B4-BE49-F238E27FC236}">
                <a16:creationId xmlns:a16="http://schemas.microsoft.com/office/drawing/2014/main" id="{8E265EF1-2612-4656-9553-E2A272480042}"/>
              </a:ext>
            </a:extLst>
          </p:cNvPr>
          <p:cNvSpPr>
            <a:spLocks noGrp="1" noChangeArrowheads="1"/>
          </p:cNvSpPr>
          <p:nvPr>
            <p:ph idx="1"/>
          </p:nvPr>
        </p:nvSpPr>
        <p:spPr>
          <a:xfrm>
            <a:off x="6503158" y="649480"/>
            <a:ext cx="4862447" cy="5546047"/>
          </a:xfrm>
        </p:spPr>
        <p:txBody>
          <a:bodyPr anchor="ctr">
            <a:normAutofit/>
          </a:bodyPr>
          <a:lstStyle/>
          <a:p>
            <a:r>
              <a:rPr lang="en-GB" altLang="en-US" sz="2000">
                <a:latin typeface="Comic Sans MS" panose="030F0702030302020204" pitchFamily="66" charset="0"/>
              </a:rPr>
              <a:t>Uses cholesterol to produce certain steroid hormones;</a:t>
            </a:r>
          </a:p>
          <a:p>
            <a:pPr lvl="1"/>
            <a:r>
              <a:rPr lang="en-GB" altLang="en-US" sz="2000" b="1">
                <a:latin typeface="Comic Sans MS" panose="030F0702030302020204" pitchFamily="66" charset="0"/>
              </a:rPr>
              <a:t>Mineralocorticoids</a:t>
            </a:r>
            <a:r>
              <a:rPr lang="en-GB" altLang="en-US" sz="2000">
                <a:latin typeface="Comic Sans MS" panose="030F0702030302020204" pitchFamily="66" charset="0"/>
              </a:rPr>
              <a:t> (e.g. aldosterone) control the concentration of Na and K in the blood want to know more </a:t>
            </a:r>
            <a:r>
              <a:rPr lang="en-US" sz="2000">
                <a:hlinkClick r:id="rId2"/>
              </a:rPr>
              <a:t>What Does Potassium Do for Your Body? A Detailed Review (healthline.com)</a:t>
            </a:r>
            <a:endParaRPr lang="en-GB" altLang="en-US" sz="2000">
              <a:latin typeface="Comic Sans MS" panose="030F0702030302020204" pitchFamily="66" charset="0"/>
            </a:endParaRPr>
          </a:p>
          <a:p>
            <a:pPr lvl="1"/>
            <a:r>
              <a:rPr lang="en-GB" altLang="en-US" sz="2000" b="1">
                <a:latin typeface="Comic Sans MS" panose="030F0702030302020204" pitchFamily="66" charset="0"/>
              </a:rPr>
              <a:t>Glucocorticoids</a:t>
            </a:r>
            <a:r>
              <a:rPr lang="en-GB" altLang="en-US" sz="2000">
                <a:latin typeface="Comic Sans MS" panose="030F0702030302020204" pitchFamily="66" charset="0"/>
              </a:rPr>
              <a:t> (e.g. cortisol) help to control the metabolism of carbohydrates and proteins in the liver</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Freeform: Shape 8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Rectangle 8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4F1222FF-4DCF-46EF-9D25-F60591E9FB1D}"/>
              </a:ext>
            </a:extLst>
          </p:cNvPr>
          <p:cNvSpPr>
            <a:spLocks noGrp="1" noChangeArrowheads="1"/>
          </p:cNvSpPr>
          <p:nvPr>
            <p:ph type="title"/>
          </p:nvPr>
        </p:nvSpPr>
        <p:spPr>
          <a:xfrm>
            <a:off x="466722" y="586855"/>
            <a:ext cx="3201366" cy="3387497"/>
          </a:xfrm>
        </p:spPr>
        <p:txBody>
          <a:bodyPr anchor="b">
            <a:normAutofit/>
          </a:bodyPr>
          <a:lstStyle/>
          <a:p>
            <a:pPr algn="r"/>
            <a:r>
              <a:rPr lang="en-GB" altLang="en-US" sz="4000">
                <a:solidFill>
                  <a:srgbClr val="FFFFFF"/>
                </a:solidFill>
                <a:latin typeface="Comic Sans MS" panose="030F0702030302020204" pitchFamily="66" charset="0"/>
              </a:rPr>
              <a:t>Adrenaline</a:t>
            </a:r>
          </a:p>
        </p:txBody>
      </p:sp>
      <p:sp>
        <p:nvSpPr>
          <p:cNvPr id="13315" name="Rectangle 3">
            <a:extLst>
              <a:ext uri="{FF2B5EF4-FFF2-40B4-BE49-F238E27FC236}">
                <a16:creationId xmlns:a16="http://schemas.microsoft.com/office/drawing/2014/main" id="{CD9794A1-BF87-4F3C-AD7F-BD48C96A7111}"/>
              </a:ext>
            </a:extLst>
          </p:cNvPr>
          <p:cNvSpPr>
            <a:spLocks noGrp="1" noChangeArrowheads="1"/>
          </p:cNvSpPr>
          <p:nvPr>
            <p:ph idx="1"/>
          </p:nvPr>
        </p:nvSpPr>
        <p:spPr>
          <a:xfrm>
            <a:off x="4581727" y="649480"/>
            <a:ext cx="3025303" cy="5546047"/>
          </a:xfrm>
        </p:spPr>
        <p:txBody>
          <a:bodyPr anchor="ctr">
            <a:normAutofit/>
          </a:bodyPr>
          <a:lstStyle/>
          <a:p>
            <a:r>
              <a:rPr lang="en-GB" altLang="en-US" sz="2000">
                <a:latin typeface="Comic Sans MS" panose="030F0702030302020204" pitchFamily="66" charset="0"/>
              </a:rPr>
              <a:t>Hormone produce by the adrenal gland</a:t>
            </a:r>
          </a:p>
          <a:p>
            <a:r>
              <a:rPr lang="en-GB" altLang="en-US" sz="2000">
                <a:latin typeface="Comic Sans MS" panose="030F0702030302020204" pitchFamily="66" charset="0"/>
              </a:rPr>
              <a:t>Prepares the body for activity</a:t>
            </a:r>
          </a:p>
          <a:p>
            <a:r>
              <a:rPr lang="en-GB" altLang="en-US" sz="2000">
                <a:latin typeface="Comic Sans MS" panose="030F0702030302020204" pitchFamily="66" charset="0"/>
              </a:rPr>
              <a:t>Is an amino acid derivative</a:t>
            </a:r>
          </a:p>
          <a:p>
            <a:r>
              <a:rPr lang="en-GB" altLang="en-US" sz="2000">
                <a:latin typeface="Comic Sans MS" panose="030F0702030302020204" pitchFamily="66" charset="0"/>
              </a:rPr>
              <a:t>Cannot enter the target cell</a:t>
            </a:r>
          </a:p>
          <a:p>
            <a:r>
              <a:rPr lang="en-GB" altLang="en-US" sz="2000">
                <a:latin typeface="Comic Sans MS" panose="030F0702030302020204" pitchFamily="66" charset="0"/>
              </a:rPr>
              <a:t>Therefore it must cause an effect without entering the cell</a:t>
            </a:r>
          </a:p>
        </p:txBody>
      </p:sp>
      <p:pic>
        <p:nvPicPr>
          <p:cNvPr id="13316" name="Picture 4">
            <a:extLst>
              <a:ext uri="{FF2B5EF4-FFF2-40B4-BE49-F238E27FC236}">
                <a16:creationId xmlns:a16="http://schemas.microsoft.com/office/drawing/2014/main" id="{1AA04D95-1537-4513-8163-C0CE1DD663B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278" r="3" b="18103"/>
          <a:stretch/>
        </p:blipFill>
        <p:spPr bwMode="auto">
          <a:xfrm>
            <a:off x="8109502" y="2043385"/>
            <a:ext cx="3615776" cy="278310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4328295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4" name="Picture 4">
            <a:extLst>
              <a:ext uri="{FF2B5EF4-FFF2-40B4-BE49-F238E27FC236}">
                <a16:creationId xmlns:a16="http://schemas.microsoft.com/office/drawing/2014/main" id="{B81F47D8-6937-4854-857E-1830920F71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48421" b="56342"/>
          <a:stretch>
            <a:fillRect/>
          </a:stretch>
        </p:blipFill>
        <p:spPr bwMode="auto">
          <a:xfrm>
            <a:off x="2279650" y="1844676"/>
            <a:ext cx="7848600" cy="4627563"/>
          </a:xfrm>
          <a:prstGeom prst="rect">
            <a:avLst/>
          </a:prstGeom>
          <a:noFill/>
          <a:extLst>
            <a:ext uri="{909E8E84-426E-40DD-AFC4-6F175D3DCCD1}">
              <a14:hiddenFill xmlns:a14="http://schemas.microsoft.com/office/drawing/2010/main">
                <a:solidFill>
                  <a:srgbClr val="FFFFFF"/>
                </a:solidFill>
              </a14:hiddenFill>
            </a:ext>
          </a:extLst>
        </p:spPr>
      </p:pic>
      <p:sp>
        <p:nvSpPr>
          <p:cNvPr id="15365" name="Rectangle 5">
            <a:extLst>
              <a:ext uri="{FF2B5EF4-FFF2-40B4-BE49-F238E27FC236}">
                <a16:creationId xmlns:a16="http://schemas.microsoft.com/office/drawing/2014/main" id="{5A26F56D-1571-4D9D-84BB-544350CD3316}"/>
              </a:ext>
            </a:extLst>
          </p:cNvPr>
          <p:cNvSpPr>
            <a:spLocks noGrp="1" noChangeArrowheads="1"/>
          </p:cNvSpPr>
          <p:nvPr>
            <p:ph type="title"/>
          </p:nvPr>
        </p:nvSpPr>
        <p:spPr/>
        <p:txBody>
          <a:bodyPr/>
          <a:lstStyle/>
          <a:p>
            <a:pPr marL="838200" indent="-838200"/>
            <a:r>
              <a:rPr lang="en-GB" altLang="en-US">
                <a:latin typeface="Comic Sans MS" panose="030F0702030302020204" pitchFamily="66" charset="0"/>
              </a:rPr>
              <a:t>Action of adrenaline (1)</a:t>
            </a:r>
          </a:p>
        </p:txBody>
      </p:sp>
    </p:spTree>
    <p:extLst>
      <p:ext uri="{BB962C8B-B14F-4D97-AF65-F5344CB8AC3E}">
        <p14:creationId xmlns:p14="http://schemas.microsoft.com/office/powerpoint/2010/main" val="152957119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39E98400-AD1B-4427-81D4-6F90FF662CA7}"/>
              </a:ext>
            </a:extLst>
          </p:cNvPr>
          <p:cNvSpPr>
            <a:spLocks noGrp="1" noChangeArrowheads="1"/>
          </p:cNvSpPr>
          <p:nvPr>
            <p:ph type="title" idx="4294967295"/>
          </p:nvPr>
        </p:nvSpPr>
        <p:spPr>
          <a:xfrm>
            <a:off x="8191925" y="1325880"/>
            <a:ext cx="3352375" cy="3066507"/>
          </a:xfrm>
        </p:spPr>
        <p:txBody>
          <a:bodyPr vert="horz" lIns="91440" tIns="45720" rIns="91440" bIns="45720" rtlCol="0" anchor="b">
            <a:normAutofit/>
          </a:bodyPr>
          <a:lstStyle/>
          <a:p>
            <a:r>
              <a:rPr lang="en-US" altLang="en-US" sz="4600"/>
              <a:t>Action of adrenaline (2)</a:t>
            </a:r>
          </a:p>
        </p:txBody>
      </p:sp>
      <p:pic>
        <p:nvPicPr>
          <p:cNvPr id="19460" name="Picture 4">
            <a:extLst>
              <a:ext uri="{FF2B5EF4-FFF2-40B4-BE49-F238E27FC236}">
                <a16:creationId xmlns:a16="http://schemas.microsoft.com/office/drawing/2014/main" id="{2D1CC954-8D99-4D78-9873-A01E36D304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0000" b="50685"/>
          <a:stretch>
            <a:fillRect/>
          </a:stretch>
        </p:blipFill>
        <p:spPr bwMode="auto">
          <a:xfrm>
            <a:off x="643854" y="1271835"/>
            <a:ext cx="6270662" cy="4313864"/>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785644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Rectangle 2">
            <a:extLst>
              <a:ext uri="{FF2B5EF4-FFF2-40B4-BE49-F238E27FC236}">
                <a16:creationId xmlns:a16="http://schemas.microsoft.com/office/drawing/2014/main" id="{36C193C0-768B-49D8-9127-29C426C96E61}"/>
              </a:ext>
            </a:extLst>
          </p:cNvPr>
          <p:cNvSpPr>
            <a:spLocks noGrp="1" noChangeArrowheads="1"/>
          </p:cNvSpPr>
          <p:nvPr>
            <p:ph type="title" idx="4294967295"/>
          </p:nvPr>
        </p:nvSpPr>
        <p:spPr>
          <a:xfrm>
            <a:off x="1028700" y="1967266"/>
            <a:ext cx="2628900" cy="2547257"/>
          </a:xfrm>
          <a:noFill/>
        </p:spPr>
        <p:txBody>
          <a:bodyPr vert="horz" lIns="91440" tIns="45720" rIns="91440" bIns="45720" rtlCol="0" anchor="ctr">
            <a:normAutofit/>
          </a:bodyPr>
          <a:lstStyle/>
          <a:p>
            <a:pPr algn="ctr"/>
            <a:r>
              <a:rPr lang="en-US" altLang="en-US" sz="3600" kern="1200">
                <a:solidFill>
                  <a:srgbClr val="FFFFFF"/>
                </a:solidFill>
                <a:latin typeface="+mj-lt"/>
                <a:ea typeface="+mj-ea"/>
                <a:cs typeface="+mj-cs"/>
              </a:rPr>
              <a:t>Action of adrenaline (3)</a:t>
            </a:r>
          </a:p>
        </p:txBody>
      </p:sp>
      <p:pic>
        <p:nvPicPr>
          <p:cNvPr id="20484" name="Picture 4">
            <a:extLst>
              <a:ext uri="{FF2B5EF4-FFF2-40B4-BE49-F238E27FC236}">
                <a16:creationId xmlns:a16="http://schemas.microsoft.com/office/drawing/2014/main" id="{1F644425-3B6D-4674-B613-F664722C89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3658" r="42917"/>
          <a:stretch>
            <a:fillRect/>
          </a:stretch>
        </p:blipFill>
        <p:spPr bwMode="auto">
          <a:xfrm>
            <a:off x="4777316" y="1093761"/>
            <a:ext cx="6780700" cy="46681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461422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506" name="Rectangle 2">
            <a:extLst>
              <a:ext uri="{FF2B5EF4-FFF2-40B4-BE49-F238E27FC236}">
                <a16:creationId xmlns:a16="http://schemas.microsoft.com/office/drawing/2014/main" id="{51584B15-3FE7-44F5-A4BA-B9E39C7F65BF}"/>
              </a:ext>
            </a:extLst>
          </p:cNvPr>
          <p:cNvSpPr>
            <a:spLocks noGrp="1" noChangeArrowheads="1"/>
          </p:cNvSpPr>
          <p:nvPr>
            <p:ph type="title"/>
          </p:nvPr>
        </p:nvSpPr>
        <p:spPr>
          <a:xfrm>
            <a:off x="826396" y="586855"/>
            <a:ext cx="4230100" cy="3387497"/>
          </a:xfrm>
        </p:spPr>
        <p:txBody>
          <a:bodyPr anchor="b">
            <a:normAutofit/>
          </a:bodyPr>
          <a:lstStyle/>
          <a:p>
            <a:pPr algn="r"/>
            <a:r>
              <a:rPr lang="en-GB" altLang="en-US" sz="4000">
                <a:solidFill>
                  <a:srgbClr val="FFFFFF"/>
                </a:solidFill>
                <a:latin typeface="Comic Sans MS" panose="030F0702030302020204" pitchFamily="66" charset="0"/>
              </a:rPr>
              <a:t>First and second messengers</a:t>
            </a:r>
          </a:p>
        </p:txBody>
      </p:sp>
      <p:sp>
        <p:nvSpPr>
          <p:cNvPr id="21507" name="Rectangle 3">
            <a:extLst>
              <a:ext uri="{FF2B5EF4-FFF2-40B4-BE49-F238E27FC236}">
                <a16:creationId xmlns:a16="http://schemas.microsoft.com/office/drawing/2014/main" id="{D150DA47-EF2B-404F-91CC-A2435428C67C}"/>
              </a:ext>
            </a:extLst>
          </p:cNvPr>
          <p:cNvSpPr>
            <a:spLocks noGrp="1" noChangeArrowheads="1"/>
          </p:cNvSpPr>
          <p:nvPr>
            <p:ph idx="1"/>
          </p:nvPr>
        </p:nvSpPr>
        <p:spPr>
          <a:xfrm>
            <a:off x="6503158" y="649480"/>
            <a:ext cx="4862447" cy="5546047"/>
          </a:xfrm>
        </p:spPr>
        <p:txBody>
          <a:bodyPr anchor="ctr">
            <a:normAutofit/>
          </a:bodyPr>
          <a:lstStyle/>
          <a:p>
            <a:r>
              <a:rPr lang="en-GB" altLang="en-US" sz="2000" dirty="0">
                <a:latin typeface="Comic Sans MS" panose="030F0702030302020204" pitchFamily="66" charset="0"/>
              </a:rPr>
              <a:t>First messenger</a:t>
            </a:r>
          </a:p>
          <a:p>
            <a:pPr lvl="1"/>
            <a:r>
              <a:rPr lang="en-GB" altLang="en-US" sz="2000" dirty="0">
                <a:latin typeface="Comic Sans MS" panose="030F0702030302020204" pitchFamily="66" charset="0"/>
              </a:rPr>
              <a:t>A hormone that transmits a signal around the body</a:t>
            </a:r>
          </a:p>
          <a:p>
            <a:endParaRPr lang="en-GB" altLang="en-US" sz="2000" dirty="0">
              <a:latin typeface="Comic Sans MS" panose="030F0702030302020204" pitchFamily="66" charset="0"/>
            </a:endParaRPr>
          </a:p>
          <a:p>
            <a:r>
              <a:rPr lang="en-GB" altLang="en-US" sz="2000" dirty="0">
                <a:latin typeface="Comic Sans MS" panose="030F0702030302020204" pitchFamily="66" charset="0"/>
              </a:rPr>
              <a:t>Second messenger</a:t>
            </a:r>
          </a:p>
          <a:p>
            <a:pPr lvl="1"/>
            <a:r>
              <a:rPr lang="en-GB" altLang="en-US" sz="2000" dirty="0">
                <a:latin typeface="Comic Sans MS" panose="030F0702030302020204" pitchFamily="66" charset="0"/>
              </a:rPr>
              <a:t>Is cAMP which transmits a signal inside the cell</a:t>
            </a:r>
          </a:p>
        </p:txBody>
      </p:sp>
    </p:spTree>
    <p:extLst>
      <p:ext uri="{BB962C8B-B14F-4D97-AF65-F5344CB8AC3E}">
        <p14:creationId xmlns:p14="http://schemas.microsoft.com/office/powerpoint/2010/main" val="40865517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a:extLst>
              <a:ext uri="{FF2B5EF4-FFF2-40B4-BE49-F238E27FC236}">
                <a16:creationId xmlns:a16="http://schemas.microsoft.com/office/drawing/2014/main" id="{8CFEC2E7-D65C-410F-9FCA-96B3DE199CA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6762545" y="1828800"/>
            <a:ext cx="2750457" cy="4195762"/>
          </a:xfrm>
          <a:noFill/>
          <a:ln w="28575">
            <a:solidFill>
              <a:srgbClr val="000000"/>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075" name="Rectangle 7">
            <a:extLst>
              <a:ext uri="{FF2B5EF4-FFF2-40B4-BE49-F238E27FC236}">
                <a16:creationId xmlns:a16="http://schemas.microsoft.com/office/drawing/2014/main" id="{4DF4CC7A-52B8-4359-AB88-2441D709A789}"/>
              </a:ext>
            </a:extLst>
          </p:cNvPr>
          <p:cNvSpPr>
            <a:spLocks noChangeArrowheads="1"/>
          </p:cNvSpPr>
          <p:nvPr/>
        </p:nvSpPr>
        <p:spPr bwMode="auto">
          <a:xfrm>
            <a:off x="1752600" y="2133600"/>
            <a:ext cx="4343400" cy="4097338"/>
          </a:xfrm>
          <a:prstGeom prst="rect">
            <a:avLst/>
          </a:prstGeom>
          <a:noFill/>
          <a:ln w="9525">
            <a:solidFill>
              <a:srgbClr val="00FF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b="1">
                <a:solidFill>
                  <a:srgbClr val="00FFFF"/>
                </a:solidFill>
                <a:latin typeface="Arial" panose="020B0604020202020204" pitchFamily="34" charset="0"/>
              </a:rPr>
              <a:t>Endocrine gland</a:t>
            </a:r>
            <a:r>
              <a:rPr lang="en-US" altLang="en-US" sz="2800">
                <a:solidFill>
                  <a:srgbClr val="00FFFF"/>
                </a:solidFill>
                <a:latin typeface="Arial" panose="020B0604020202020204" pitchFamily="34" charset="0"/>
              </a:rPr>
              <a:t>s</a:t>
            </a:r>
            <a:r>
              <a:rPr lang="en-US" altLang="en-US" sz="2800">
                <a:solidFill>
                  <a:schemeClr val="bg1"/>
                </a:solidFill>
                <a:latin typeface="Arial" panose="020B0604020202020204" pitchFamily="34" charset="0"/>
              </a:rPr>
              <a:t> Release hormones into the bloodstream.</a:t>
            </a:r>
          </a:p>
          <a:p>
            <a:pPr eaLnBrk="1" hangingPunct="1">
              <a:spcBef>
                <a:spcPct val="0"/>
              </a:spcBef>
              <a:buFontTx/>
              <a:buNone/>
            </a:pPr>
            <a:endParaRPr lang="en-US" altLang="en-US" sz="1000">
              <a:solidFill>
                <a:schemeClr val="bg1"/>
              </a:solidFill>
              <a:latin typeface="Arial" panose="020B0604020202020204" pitchFamily="34" charset="0"/>
            </a:endParaRPr>
          </a:p>
          <a:p>
            <a:pPr eaLnBrk="1" hangingPunct="1">
              <a:spcBef>
                <a:spcPct val="0"/>
              </a:spcBef>
              <a:buFontTx/>
              <a:buNone/>
            </a:pPr>
            <a:r>
              <a:rPr lang="en-US" altLang="en-US" sz="2800" b="1">
                <a:solidFill>
                  <a:srgbClr val="00FFFF"/>
                </a:solidFill>
                <a:latin typeface="Arial" panose="020B0604020202020204" pitchFamily="34" charset="0"/>
              </a:rPr>
              <a:t>Hormone</a:t>
            </a:r>
            <a:r>
              <a:rPr lang="en-US" altLang="en-US" sz="2800">
                <a:solidFill>
                  <a:srgbClr val="00FFFF"/>
                </a:solidFill>
                <a:latin typeface="Arial" panose="020B0604020202020204" pitchFamily="34" charset="0"/>
              </a:rPr>
              <a:t>s</a:t>
            </a:r>
            <a:r>
              <a:rPr lang="en-US" altLang="en-US" sz="2800">
                <a:solidFill>
                  <a:schemeClr val="bg1"/>
                </a:solidFill>
                <a:latin typeface="Arial" panose="020B0604020202020204" pitchFamily="34" charset="0"/>
              </a:rPr>
              <a:t> are chemicals released in one part of the body that travel through the bloodstream and affect the activities of cells in other parts of the body.</a:t>
            </a:r>
          </a:p>
        </p:txBody>
      </p:sp>
      <p:sp>
        <p:nvSpPr>
          <p:cNvPr id="3076" name="Text Box 8">
            <a:extLst>
              <a:ext uri="{FF2B5EF4-FFF2-40B4-BE49-F238E27FC236}">
                <a16:creationId xmlns:a16="http://schemas.microsoft.com/office/drawing/2014/main" id="{B78F2D07-BE6E-4474-A67D-25B9BE389891}"/>
              </a:ext>
            </a:extLst>
          </p:cNvPr>
          <p:cNvSpPr txBox="1">
            <a:spLocks noChangeArrowheads="1"/>
          </p:cNvSpPr>
          <p:nvPr/>
        </p:nvSpPr>
        <p:spPr bwMode="auto">
          <a:xfrm>
            <a:off x="2438400" y="1295400"/>
            <a:ext cx="2895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3600">
                <a:solidFill>
                  <a:srgbClr val="CC66FF"/>
                </a:solidFill>
                <a:latin typeface="Comic Sans MS" panose="030F0702030302020204" pitchFamily="66" charset="0"/>
              </a:rPr>
              <a:t>Consists of:</a:t>
            </a:r>
          </a:p>
        </p:txBody>
      </p:sp>
      <p:sp>
        <p:nvSpPr>
          <p:cNvPr id="3077" name="WordArt 9">
            <a:extLst>
              <a:ext uri="{FF2B5EF4-FFF2-40B4-BE49-F238E27FC236}">
                <a16:creationId xmlns:a16="http://schemas.microsoft.com/office/drawing/2014/main" id="{006127E0-1340-40BA-86B0-30512545F72F}"/>
              </a:ext>
            </a:extLst>
          </p:cNvPr>
          <p:cNvSpPr>
            <a:spLocks noChangeArrowheads="1" noChangeShapeType="1" noTextEdit="1"/>
          </p:cNvSpPr>
          <p:nvPr/>
        </p:nvSpPr>
        <p:spPr bwMode="auto">
          <a:xfrm>
            <a:off x="1752600" y="533400"/>
            <a:ext cx="4191000" cy="7620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kern="10">
                <a:ln w="9525">
                  <a:round/>
                  <a:headEnd/>
                  <a:tailEnd/>
                </a:ln>
                <a:gradFill rotWithShape="1">
                  <a:gsLst>
                    <a:gs pos="0">
                      <a:srgbClr val="CC99FF"/>
                    </a:gs>
                    <a:gs pos="100000">
                      <a:srgbClr val="00FFFF"/>
                    </a:gs>
                  </a:gsLst>
                  <a:lin ang="5400000" scaled="1"/>
                </a:gradFill>
                <a:latin typeface="Arial Black" panose="020B0A04020102020204" pitchFamily="34" charset="0"/>
              </a:rPr>
              <a:t>The Endocrine System</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7DA83B-009C-4F4B-A83A-84FDF8BCDDF6}"/>
              </a:ext>
            </a:extLst>
          </p:cNvPr>
          <p:cNvSpPr>
            <a:spLocks noGrp="1"/>
          </p:cNvSpPr>
          <p:nvPr>
            <p:ph type="title"/>
          </p:nvPr>
        </p:nvSpPr>
        <p:spPr>
          <a:xfrm>
            <a:off x="466722" y="586855"/>
            <a:ext cx="3201366" cy="3387497"/>
          </a:xfrm>
        </p:spPr>
        <p:txBody>
          <a:bodyPr anchor="b">
            <a:normAutofit/>
          </a:bodyPr>
          <a:lstStyle/>
          <a:p>
            <a:pPr algn="r"/>
            <a:r>
              <a:rPr lang="en-US" sz="2800" b="0" i="0">
                <a:solidFill>
                  <a:srgbClr val="FFFFFF"/>
                </a:solidFill>
                <a:effectLst/>
                <a:latin typeface="ff-meta-web-pro"/>
              </a:rPr>
              <a:t>The two sections of the pituitary gland produce a number of different hormones which act on different target glands or cells.</a:t>
            </a:r>
            <a:br>
              <a:rPr lang="en-GB" sz="2800">
                <a:solidFill>
                  <a:srgbClr val="FFFFFF"/>
                </a:solidFill>
              </a:rPr>
            </a:br>
            <a:endParaRPr lang="en-GB" sz="2800">
              <a:solidFill>
                <a:srgbClr val="FFFFFF"/>
              </a:solidFill>
            </a:endParaRPr>
          </a:p>
        </p:txBody>
      </p:sp>
      <p:sp>
        <p:nvSpPr>
          <p:cNvPr id="3" name="Content Placeholder 2">
            <a:extLst>
              <a:ext uri="{FF2B5EF4-FFF2-40B4-BE49-F238E27FC236}">
                <a16:creationId xmlns:a16="http://schemas.microsoft.com/office/drawing/2014/main" id="{0730E84C-A593-428B-87D0-8242BB8A4749}"/>
              </a:ext>
            </a:extLst>
          </p:cNvPr>
          <p:cNvSpPr>
            <a:spLocks noGrp="1"/>
          </p:cNvSpPr>
          <p:nvPr>
            <p:ph idx="1"/>
          </p:nvPr>
        </p:nvSpPr>
        <p:spPr>
          <a:xfrm>
            <a:off x="4810259" y="649480"/>
            <a:ext cx="6555347" cy="5546047"/>
          </a:xfrm>
        </p:spPr>
        <p:txBody>
          <a:bodyPr anchor="ctr">
            <a:normAutofit/>
          </a:bodyPr>
          <a:lstStyle/>
          <a:p>
            <a:r>
              <a:rPr lang="en-GB" sz="2000" b="1" i="0">
                <a:effectLst/>
                <a:latin typeface="ff-meta-web-pro"/>
              </a:rPr>
              <a:t>Anterior pituitary</a:t>
            </a:r>
          </a:p>
          <a:p>
            <a:pPr>
              <a:buFont typeface="Arial" panose="020B0604020202020204" pitchFamily="34" charset="0"/>
              <a:buChar char="•"/>
            </a:pPr>
            <a:r>
              <a:rPr lang="en-GB" sz="2000" b="0" i="0">
                <a:effectLst/>
                <a:latin typeface="ff-meta-web-pro"/>
              </a:rPr>
              <a:t>Adrenocorticotrophic hormone (ACTH)- stimulates cortisol </a:t>
            </a:r>
          </a:p>
          <a:p>
            <a:pPr>
              <a:buFont typeface="Arial" panose="020B0604020202020204" pitchFamily="34" charset="0"/>
              <a:buChar char="•"/>
            </a:pPr>
            <a:r>
              <a:rPr lang="en-GB" sz="2000" b="0" i="0">
                <a:effectLst/>
                <a:latin typeface="ff-meta-web-pro"/>
              </a:rPr>
              <a:t>Thyroid-stimulating hormone (TSH)- stimulates production of thyroxine</a:t>
            </a:r>
          </a:p>
          <a:p>
            <a:pPr>
              <a:buFont typeface="Arial" panose="020B0604020202020204" pitchFamily="34" charset="0"/>
              <a:buChar char="•"/>
            </a:pPr>
            <a:r>
              <a:rPr lang="en-GB" sz="2000" b="0" i="0">
                <a:effectLst/>
                <a:latin typeface="ff-meta-web-pro"/>
              </a:rPr>
              <a:t>Luteinising hormone (LH)- stimulates the release of an egg</a:t>
            </a:r>
          </a:p>
          <a:p>
            <a:pPr>
              <a:buFont typeface="Arial" panose="020B0604020202020204" pitchFamily="34" charset="0"/>
              <a:buChar char="•"/>
            </a:pPr>
            <a:r>
              <a:rPr lang="en-GB" sz="2000" b="0" i="0">
                <a:effectLst/>
                <a:latin typeface="ff-meta-web-pro"/>
              </a:rPr>
              <a:t>Follicle-stimulating hormone (FSH)-stimulates the production of eggs and sperm</a:t>
            </a:r>
          </a:p>
          <a:p>
            <a:pPr>
              <a:buFont typeface="Arial" panose="020B0604020202020204" pitchFamily="34" charset="0"/>
              <a:buChar char="•"/>
            </a:pPr>
            <a:r>
              <a:rPr lang="en-GB" sz="2000" b="0" i="0">
                <a:effectLst/>
                <a:latin typeface="ff-meta-web-pro"/>
              </a:rPr>
              <a:t>Prolactin (PRL)- production of milk </a:t>
            </a:r>
          </a:p>
          <a:p>
            <a:pPr>
              <a:buFont typeface="Arial" panose="020B0604020202020204" pitchFamily="34" charset="0"/>
              <a:buChar char="•"/>
            </a:pPr>
            <a:r>
              <a:rPr lang="en-GB" sz="2000" b="0" i="0">
                <a:effectLst/>
                <a:latin typeface="ff-meta-web-pro"/>
              </a:rPr>
              <a:t>Growth hormone (GH)- growth </a:t>
            </a:r>
          </a:p>
          <a:p>
            <a:pPr>
              <a:buFont typeface="Arial" panose="020B0604020202020204" pitchFamily="34" charset="0"/>
              <a:buChar char="•"/>
            </a:pPr>
            <a:r>
              <a:rPr lang="en-GB" sz="2000" b="0" i="0">
                <a:effectLst/>
                <a:latin typeface="ff-meta-web-pro"/>
              </a:rPr>
              <a:t>Melanocyte-stimulating hormone (MSH)- production of melanin </a:t>
            </a:r>
          </a:p>
          <a:p>
            <a:endParaRPr lang="en-GB" sz="2000"/>
          </a:p>
        </p:txBody>
      </p:sp>
    </p:spTree>
    <p:extLst>
      <p:ext uri="{BB962C8B-B14F-4D97-AF65-F5344CB8AC3E}">
        <p14:creationId xmlns:p14="http://schemas.microsoft.com/office/powerpoint/2010/main" val="335506904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A30B3-17A7-4CD1-A93C-A2AB430B6B68}"/>
              </a:ext>
            </a:extLst>
          </p:cNvPr>
          <p:cNvSpPr>
            <a:spLocks noGrp="1"/>
          </p:cNvSpPr>
          <p:nvPr>
            <p:ph type="title"/>
          </p:nvPr>
        </p:nvSpPr>
        <p:spPr/>
        <p:txBody>
          <a:bodyPr/>
          <a:lstStyle/>
          <a:p>
            <a:r>
              <a:rPr lang="en-GB" dirty="0"/>
              <a:t>Do you know the function of these endocrine glands?</a:t>
            </a:r>
          </a:p>
        </p:txBody>
      </p:sp>
      <p:pic>
        <p:nvPicPr>
          <p:cNvPr id="1026" name="Picture 2">
            <a:extLst>
              <a:ext uri="{FF2B5EF4-FFF2-40B4-BE49-F238E27FC236}">
                <a16:creationId xmlns:a16="http://schemas.microsoft.com/office/drawing/2014/main" id="{1795D1A2-3E8D-414C-AEA4-0D3097EC05F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88936" y="1825625"/>
            <a:ext cx="5814128"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606726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2" name="Freeform: Shape 7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3" name="Rectangle 7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5" name="Rectangle 7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7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Isosceles Triangle 8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ee the source image">
            <a:extLst>
              <a:ext uri="{FF2B5EF4-FFF2-40B4-BE49-F238E27FC236}">
                <a16:creationId xmlns:a16="http://schemas.microsoft.com/office/drawing/2014/main" id="{D875C164-38BD-49D0-9572-FC1305E7000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41670" y="643467"/>
            <a:ext cx="4108660" cy="5571065"/>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83" name="Isosceles Triangle 8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67772594"/>
      </p:ext>
    </p:extLst>
  </p:cSld>
  <p:clrMapOvr>
    <a:overrideClrMapping bg1="lt1" tx1="dk1" bg2="lt2" tx2="dk2" accent1="accent1" accent2="accent2" accent3="accent3" accent4="accent4" accent5="accent5" accent6="accent6" hlink="hlink" folHlink="folHlink"/>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A4910-5CB7-4DFD-B180-E81EEB2AEE68}"/>
              </a:ext>
            </a:extLst>
          </p:cNvPr>
          <p:cNvSpPr>
            <a:spLocks noGrp="1"/>
          </p:cNvSpPr>
          <p:nvPr>
            <p:ph type="title"/>
          </p:nvPr>
        </p:nvSpPr>
        <p:spPr/>
        <p:txBody>
          <a:bodyPr/>
          <a:lstStyle/>
          <a:p>
            <a:r>
              <a:rPr lang="en-GB" dirty="0"/>
              <a:t>Putting it all together </a:t>
            </a:r>
          </a:p>
        </p:txBody>
      </p:sp>
      <p:pic>
        <p:nvPicPr>
          <p:cNvPr id="4" name="Online Media 3" title="Overview of the Endocrine System">
            <a:hlinkClick r:id="" action="ppaction://media"/>
            <a:extLst>
              <a:ext uri="{FF2B5EF4-FFF2-40B4-BE49-F238E27FC236}">
                <a16:creationId xmlns:a16="http://schemas.microsoft.com/office/drawing/2014/main" id="{DAA7DEF3-B593-4D10-81F6-3921CF928B0E}"/>
              </a:ext>
            </a:extLst>
          </p:cNvPr>
          <p:cNvPicPr>
            <a:picLocks noGrp="1" noRot="1" noChangeAspect="1"/>
          </p:cNvPicPr>
          <p:nvPr>
            <p:ph idx="1"/>
            <a:videoFile r:link="rId1"/>
          </p:nvPr>
        </p:nvPicPr>
        <p:blipFill>
          <a:blip r:embed="rId3"/>
          <a:stretch>
            <a:fillRect/>
          </a:stretch>
        </p:blipFill>
        <p:spPr>
          <a:xfrm>
            <a:off x="1863725" y="2052638"/>
            <a:ext cx="7426325" cy="4195762"/>
          </a:xfrm>
          <a:prstGeom prst="rect">
            <a:avLst/>
          </a:prstGeom>
        </p:spPr>
      </p:pic>
    </p:spTree>
    <p:extLst>
      <p:ext uri="{BB962C8B-B14F-4D97-AF65-F5344CB8AC3E}">
        <p14:creationId xmlns:p14="http://schemas.microsoft.com/office/powerpoint/2010/main" val="1520685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66FABB-57B3-469F-9374-17805E2837F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Posterior pituitary </a:t>
            </a:r>
          </a:p>
        </p:txBody>
      </p:sp>
      <p:sp>
        <p:nvSpPr>
          <p:cNvPr id="3" name="Content Placeholder 2">
            <a:extLst>
              <a:ext uri="{FF2B5EF4-FFF2-40B4-BE49-F238E27FC236}">
                <a16:creationId xmlns:a16="http://schemas.microsoft.com/office/drawing/2014/main" id="{85E725AA-0F05-4990-B069-641968F5CF7E}"/>
              </a:ext>
            </a:extLst>
          </p:cNvPr>
          <p:cNvSpPr>
            <a:spLocks noGrp="1"/>
          </p:cNvSpPr>
          <p:nvPr>
            <p:ph idx="1"/>
          </p:nvPr>
        </p:nvSpPr>
        <p:spPr>
          <a:xfrm>
            <a:off x="4810259" y="649480"/>
            <a:ext cx="6555347" cy="5546047"/>
          </a:xfrm>
        </p:spPr>
        <p:txBody>
          <a:bodyPr anchor="ctr">
            <a:normAutofit/>
          </a:bodyPr>
          <a:lstStyle/>
          <a:p>
            <a:pPr>
              <a:buFont typeface="Arial" panose="020B0604020202020204" pitchFamily="34" charset="0"/>
              <a:buChar char="•"/>
            </a:pPr>
            <a:r>
              <a:rPr lang="en-GB" sz="2000" b="0" i="0">
                <a:effectLst/>
                <a:latin typeface="ff-meta-web-pro"/>
              </a:rPr>
              <a:t>Anti-diuretic hormone (ADH)</a:t>
            </a:r>
          </a:p>
          <a:p>
            <a:pPr>
              <a:buFont typeface="Arial" panose="020B0604020202020204" pitchFamily="34" charset="0"/>
              <a:buChar char="•"/>
            </a:pPr>
            <a:r>
              <a:rPr lang="en-GB" sz="2000" b="0" i="0">
                <a:effectLst/>
                <a:latin typeface="ff-meta-web-pro"/>
              </a:rPr>
              <a:t>Oxytocin released during love and labour </a:t>
            </a:r>
          </a:p>
          <a:p>
            <a:endParaRPr lang="en-GB" sz="2000"/>
          </a:p>
        </p:txBody>
      </p:sp>
    </p:spTree>
    <p:extLst>
      <p:ext uri="{BB962C8B-B14F-4D97-AF65-F5344CB8AC3E}">
        <p14:creationId xmlns:p14="http://schemas.microsoft.com/office/powerpoint/2010/main" val="40120600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AFA41A-63FE-45BC-BD40-1A4A96FBF2A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Steroid Hormones </a:t>
            </a:r>
          </a:p>
        </p:txBody>
      </p:sp>
      <p:sp>
        <p:nvSpPr>
          <p:cNvPr id="3" name="Content Placeholder 2">
            <a:extLst>
              <a:ext uri="{FF2B5EF4-FFF2-40B4-BE49-F238E27FC236}">
                <a16:creationId xmlns:a16="http://schemas.microsoft.com/office/drawing/2014/main" id="{63096740-4FCC-45A5-8AC6-175D5E370981}"/>
              </a:ext>
            </a:extLst>
          </p:cNvPr>
          <p:cNvSpPr>
            <a:spLocks noGrp="1"/>
          </p:cNvSpPr>
          <p:nvPr>
            <p:ph idx="1"/>
          </p:nvPr>
        </p:nvSpPr>
        <p:spPr>
          <a:xfrm>
            <a:off x="4810259" y="649480"/>
            <a:ext cx="6555347" cy="5546047"/>
          </a:xfrm>
        </p:spPr>
        <p:txBody>
          <a:bodyPr anchor="ctr">
            <a:normAutofit/>
          </a:bodyPr>
          <a:lstStyle/>
          <a:p>
            <a:r>
              <a:rPr lang="en-US" sz="2000" b="0" i="0">
                <a:effectLst/>
                <a:latin typeface="Open Sans"/>
              </a:rPr>
              <a:t>Steroid hormones are secretions of ductless glands that consist of a characteristic steroid ring structure. Formed from cholesterol. Sex hormones produced in the sex organs (testosterone, o</a:t>
            </a:r>
            <a:r>
              <a:rPr lang="en-US" sz="2000" b="0" i="0" u="none" strike="noStrike">
                <a:effectLst/>
                <a:latin typeface="Open Sans"/>
                <a:hlinkClick r:id="rId2">
                  <a:extLst>
                    <a:ext uri="{A12FA001-AC4F-418D-AE19-62706E023703}">
                      <ahyp:hlinkClr xmlns:ahyp="http://schemas.microsoft.com/office/drawing/2018/hyperlinkcolor" val="tx"/>
                    </a:ext>
                  </a:extLst>
                </a:hlinkClick>
              </a:rPr>
              <a:t>estrogen and progesterone</a:t>
            </a:r>
            <a:r>
              <a:rPr lang="en-US" sz="2000" b="0" i="0">
                <a:effectLst/>
                <a:latin typeface="Open Sans"/>
              </a:rPr>
              <a:t>), and hormones produced in the </a:t>
            </a:r>
            <a:r>
              <a:rPr lang="en-US" sz="2000" b="0" i="0" u="none" strike="noStrike">
                <a:effectLst/>
                <a:latin typeface="Open Sans"/>
                <a:hlinkClick r:id="rId3">
                  <a:extLst>
                    <a:ext uri="{A12FA001-AC4F-418D-AE19-62706E023703}">
                      <ahyp:hlinkClr xmlns:ahyp="http://schemas.microsoft.com/office/drawing/2018/hyperlinkcolor" val="tx"/>
                    </a:ext>
                  </a:extLst>
                </a:hlinkClick>
              </a:rPr>
              <a:t>adrenal gland</a:t>
            </a:r>
            <a:r>
              <a:rPr lang="en-US" sz="2000" b="0" i="0">
                <a:effectLst/>
                <a:latin typeface="Open Sans"/>
              </a:rPr>
              <a:t> (aldosterone, cortisol, and androgens) are examples of steroid hormones..</a:t>
            </a:r>
          </a:p>
          <a:p>
            <a:pPr marL="990600" lvl="1" indent="-533400">
              <a:buFontTx/>
              <a:buChar char="•"/>
            </a:pPr>
            <a:r>
              <a:rPr lang="en-GB" altLang="en-US" sz="2000">
                <a:latin typeface="Comic Sans MS" panose="030F0702030302020204" pitchFamily="66" charset="0"/>
              </a:rPr>
              <a:t>Can pass through the membrane and enter the cell</a:t>
            </a:r>
          </a:p>
          <a:p>
            <a:pPr marL="990600" lvl="1" indent="-533400">
              <a:buFontTx/>
              <a:buChar char="•"/>
            </a:pPr>
            <a:r>
              <a:rPr lang="en-GB" altLang="en-US" sz="2000">
                <a:latin typeface="Comic Sans MS" panose="030F0702030302020204" pitchFamily="66" charset="0"/>
              </a:rPr>
              <a:t>Act upon the DNA in the nucleus</a:t>
            </a:r>
          </a:p>
          <a:p>
            <a:endParaRPr lang="en-GB" sz="2000"/>
          </a:p>
        </p:txBody>
      </p:sp>
    </p:spTree>
    <p:extLst>
      <p:ext uri="{BB962C8B-B14F-4D97-AF65-F5344CB8AC3E}">
        <p14:creationId xmlns:p14="http://schemas.microsoft.com/office/powerpoint/2010/main" val="238650717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6D4F5F-366E-4EB4-803A-6FFC21838595}"/>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a:solidFill>
                  <a:srgbClr val="FFFFFF"/>
                </a:solidFill>
              </a:rPr>
              <a:t>Hormones produced by other glands</a:t>
            </a:r>
          </a:p>
        </p:txBody>
      </p:sp>
      <p:graphicFrame>
        <p:nvGraphicFramePr>
          <p:cNvPr id="4" name="Table 3">
            <a:extLst>
              <a:ext uri="{FF2B5EF4-FFF2-40B4-BE49-F238E27FC236}">
                <a16:creationId xmlns:a16="http://schemas.microsoft.com/office/drawing/2014/main" id="{5C3A5E89-DDF4-45A2-A541-322E7C233684}"/>
              </a:ext>
            </a:extLst>
          </p:cNvPr>
          <p:cNvGraphicFramePr/>
          <p:nvPr>
            <p:extLst>
              <p:ext uri="{D42A27DB-BD31-4B8C-83A1-F6EECF244321}">
                <p14:modId xmlns:p14="http://schemas.microsoft.com/office/powerpoint/2010/main" val="358135558"/>
              </p:ext>
            </p:extLst>
          </p:nvPr>
        </p:nvGraphicFramePr>
        <p:xfrm>
          <a:off x="4777316" y="1012144"/>
          <a:ext cx="6780702" cy="4831385"/>
        </p:xfrm>
        <a:graphic>
          <a:graphicData uri="http://schemas.openxmlformats.org/drawingml/2006/table">
            <a:tbl>
              <a:tblPr>
                <a:tableStyleId>{5C22544A-7EE6-4342-B048-85BDC9FD1C3A}</a:tableStyleId>
              </a:tblPr>
              <a:tblGrid>
                <a:gridCol w="1276386">
                  <a:extLst>
                    <a:ext uri="{9D8B030D-6E8A-4147-A177-3AD203B41FA5}">
                      <a16:colId xmlns:a16="http://schemas.microsoft.com/office/drawing/2014/main" val="1949562824"/>
                    </a:ext>
                  </a:extLst>
                </a:gridCol>
                <a:gridCol w="899081">
                  <a:extLst>
                    <a:ext uri="{9D8B030D-6E8A-4147-A177-3AD203B41FA5}">
                      <a16:colId xmlns:a16="http://schemas.microsoft.com/office/drawing/2014/main" val="4191900010"/>
                    </a:ext>
                  </a:extLst>
                </a:gridCol>
                <a:gridCol w="4605235">
                  <a:extLst>
                    <a:ext uri="{9D8B030D-6E8A-4147-A177-3AD203B41FA5}">
                      <a16:colId xmlns:a16="http://schemas.microsoft.com/office/drawing/2014/main" val="988487664"/>
                    </a:ext>
                  </a:extLst>
                </a:gridCol>
              </a:tblGrid>
              <a:tr h="277732">
                <a:tc>
                  <a:txBody>
                    <a:bodyPr/>
                    <a:lstStyle/>
                    <a:p>
                      <a:pPr algn="l" fontAlgn="t">
                        <a:spcBef>
                          <a:spcPts val="0"/>
                        </a:spcBef>
                        <a:spcAft>
                          <a:spcPts val="0"/>
                        </a:spcAft>
                      </a:pPr>
                      <a:r>
                        <a:rPr lang="en-GB" sz="1400" b="0" u="none" strike="noStrike">
                          <a:effectLst/>
                        </a:rPr>
                        <a:t>Hormone </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Organ</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Function</a:t>
                      </a:r>
                      <a:endParaRPr lang="en-GB" sz="1400" b="0" i="0" u="none" strike="noStrike">
                        <a:effectLst/>
                        <a:latin typeface="Arial" panose="020B0604020202020204" pitchFamily="34" charset="0"/>
                      </a:endParaRPr>
                    </a:p>
                  </a:txBody>
                  <a:tcPr marL="27777" marR="27777" marT="13889" marB="13889"/>
                </a:tc>
                <a:extLst>
                  <a:ext uri="{0D108BD9-81ED-4DB2-BD59-A6C34878D82A}">
                    <a16:rowId xmlns:a16="http://schemas.microsoft.com/office/drawing/2014/main" val="885327386"/>
                  </a:ext>
                </a:extLst>
              </a:tr>
              <a:tr h="1121730">
                <a:tc>
                  <a:txBody>
                    <a:bodyPr/>
                    <a:lstStyle/>
                    <a:p>
                      <a:pPr algn="l" fontAlgn="t">
                        <a:spcBef>
                          <a:spcPts val="0"/>
                        </a:spcBef>
                        <a:spcAft>
                          <a:spcPts val="0"/>
                        </a:spcAft>
                      </a:pPr>
                      <a:r>
                        <a:rPr lang="en-GB" sz="1400" u="none" strike="noStrike">
                          <a:effectLst/>
                        </a:rPr>
                        <a:t>Cortisol</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Adrenals</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US" sz="1400" u="none" strike="noStrike">
                          <a:effectLst/>
                        </a:rPr>
                        <a:t>Cortisol has a number of functions. It promotes normal metabolism, maintains blood sugar levels and blood pressure, provides resistance to stress and acts as an anti-inflammatory agent.  It also plays a part in regulation of fluid balance in the body.</a:t>
                      </a:r>
                      <a:endParaRPr lang="en-US" sz="1400" b="0" i="0" u="none" strike="noStrike">
                        <a:effectLst/>
                        <a:latin typeface="Arial" panose="020B0604020202020204" pitchFamily="34" charset="0"/>
                      </a:endParaRPr>
                    </a:p>
                  </a:txBody>
                  <a:tcPr marL="27777" marR="27777" marT="13889" marB="13889"/>
                </a:tc>
                <a:extLst>
                  <a:ext uri="{0D108BD9-81ED-4DB2-BD59-A6C34878D82A}">
                    <a16:rowId xmlns:a16="http://schemas.microsoft.com/office/drawing/2014/main" val="2521407819"/>
                  </a:ext>
                </a:extLst>
              </a:tr>
              <a:tr h="699731">
                <a:tc>
                  <a:txBody>
                    <a:bodyPr/>
                    <a:lstStyle/>
                    <a:p>
                      <a:pPr algn="l" fontAlgn="t">
                        <a:spcBef>
                          <a:spcPts val="0"/>
                        </a:spcBef>
                        <a:spcAft>
                          <a:spcPts val="0"/>
                        </a:spcAft>
                      </a:pPr>
                      <a:r>
                        <a:rPr lang="en-GB" sz="1400" u="none" strike="noStrike">
                          <a:effectLst/>
                        </a:rPr>
                        <a:t>Thyroxine</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Thyroid</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US" sz="1400" u="none" strike="noStrike">
                          <a:effectLst/>
                        </a:rPr>
                        <a:t>Thyroxine controls many body functions, including heart rate, temperature and metabolism. It also plays a role in the metabolism of calcium in the body. </a:t>
                      </a:r>
                      <a:endParaRPr lang="en-US" sz="1400" b="0" i="0" u="none" strike="noStrike">
                        <a:effectLst/>
                        <a:latin typeface="Arial" panose="020B0604020202020204" pitchFamily="34" charset="0"/>
                      </a:endParaRPr>
                    </a:p>
                  </a:txBody>
                  <a:tcPr marL="27777" marR="27777" marT="13889" marB="13889"/>
                </a:tc>
                <a:extLst>
                  <a:ext uri="{0D108BD9-81ED-4DB2-BD59-A6C34878D82A}">
                    <a16:rowId xmlns:a16="http://schemas.microsoft.com/office/drawing/2014/main" val="3019984042"/>
                  </a:ext>
                </a:extLst>
              </a:tr>
              <a:tr h="910731">
                <a:tc>
                  <a:txBody>
                    <a:bodyPr/>
                    <a:lstStyle/>
                    <a:p>
                      <a:pPr algn="l" fontAlgn="t">
                        <a:spcBef>
                          <a:spcPts val="0"/>
                        </a:spcBef>
                        <a:spcAft>
                          <a:spcPts val="0"/>
                        </a:spcAft>
                      </a:pPr>
                      <a:r>
                        <a:rPr lang="en-GB" sz="1400" u="none" strike="noStrike">
                          <a:effectLst/>
                        </a:rPr>
                        <a:t>Oestrogen</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Ovaries</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US" sz="1400" u="none" strike="noStrike">
                          <a:effectLst/>
                        </a:rPr>
                        <a:t>Oestrogen facilitates growth of the tissues of the sex organs and other tissues related to reproduction. Oestrogen also acts to strengthen bones and has a protective effect on the heart. </a:t>
                      </a:r>
                      <a:endParaRPr lang="en-US" sz="1400" b="0" i="0" u="none" strike="noStrike">
                        <a:effectLst/>
                        <a:latin typeface="Arial" panose="020B0604020202020204" pitchFamily="34" charset="0"/>
                      </a:endParaRPr>
                    </a:p>
                  </a:txBody>
                  <a:tcPr marL="27777" marR="27777" marT="13889" marB="13889"/>
                </a:tc>
                <a:extLst>
                  <a:ext uri="{0D108BD9-81ED-4DB2-BD59-A6C34878D82A}">
                    <a16:rowId xmlns:a16="http://schemas.microsoft.com/office/drawing/2014/main" val="4160911998"/>
                  </a:ext>
                </a:extLst>
              </a:tr>
              <a:tr h="699731">
                <a:tc>
                  <a:txBody>
                    <a:bodyPr/>
                    <a:lstStyle/>
                    <a:p>
                      <a:pPr algn="l" fontAlgn="t">
                        <a:spcBef>
                          <a:spcPts val="0"/>
                        </a:spcBef>
                        <a:spcAft>
                          <a:spcPts val="0"/>
                        </a:spcAft>
                      </a:pPr>
                      <a:r>
                        <a:rPr lang="en-GB" sz="1400" u="none" strike="noStrike">
                          <a:effectLst/>
                        </a:rPr>
                        <a:t>Progesterone</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Ovaries</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US" sz="1400" u="none" strike="noStrike">
                          <a:effectLst/>
                        </a:rPr>
                        <a:t>Progesterone promotes the changes in the uterus that occur in preparation for the implantation of a fertilised ovum and prepares the breasts for milk production. </a:t>
                      </a:r>
                      <a:endParaRPr lang="en-US" sz="1400" b="0" i="0" u="none" strike="noStrike">
                        <a:effectLst/>
                        <a:latin typeface="Arial" panose="020B0604020202020204" pitchFamily="34" charset="0"/>
                      </a:endParaRPr>
                    </a:p>
                  </a:txBody>
                  <a:tcPr marL="27777" marR="27777" marT="13889" marB="13889"/>
                </a:tc>
                <a:extLst>
                  <a:ext uri="{0D108BD9-81ED-4DB2-BD59-A6C34878D82A}">
                    <a16:rowId xmlns:a16="http://schemas.microsoft.com/office/drawing/2014/main" val="1826642088"/>
                  </a:ext>
                </a:extLst>
              </a:tr>
              <a:tr h="1121730">
                <a:tc>
                  <a:txBody>
                    <a:bodyPr/>
                    <a:lstStyle/>
                    <a:p>
                      <a:pPr algn="l" fontAlgn="t">
                        <a:spcBef>
                          <a:spcPts val="0"/>
                        </a:spcBef>
                        <a:spcAft>
                          <a:spcPts val="0"/>
                        </a:spcAft>
                      </a:pPr>
                      <a:r>
                        <a:rPr lang="en-GB" sz="1400" u="none" strike="noStrike">
                          <a:effectLst/>
                        </a:rPr>
                        <a:t>Testosterone</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Testes</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US" sz="1400" u="none" strike="noStrike">
                          <a:effectLst/>
                        </a:rPr>
                        <a:t>Testosterone is responsible for the characteristics of the masculine body, including hair growth on the face and body and muscle development. Testosterone is essential for the production of sperm and also acts to strengthen bones</a:t>
                      </a:r>
                      <a:endParaRPr lang="en-US" sz="1400" b="0" i="0" u="none" strike="noStrike">
                        <a:effectLst/>
                        <a:latin typeface="Arial" panose="020B0604020202020204" pitchFamily="34" charset="0"/>
                      </a:endParaRPr>
                    </a:p>
                  </a:txBody>
                  <a:tcPr marL="27777" marR="27777" marT="13889" marB="13889"/>
                </a:tc>
                <a:extLst>
                  <a:ext uri="{0D108BD9-81ED-4DB2-BD59-A6C34878D82A}">
                    <a16:rowId xmlns:a16="http://schemas.microsoft.com/office/drawing/2014/main" val="2098904375"/>
                  </a:ext>
                </a:extLst>
              </a:tr>
            </a:tbl>
          </a:graphicData>
        </a:graphic>
      </p:graphicFrame>
    </p:spTree>
    <p:extLst>
      <p:ext uri="{BB962C8B-B14F-4D97-AF65-F5344CB8AC3E}">
        <p14:creationId xmlns:p14="http://schemas.microsoft.com/office/powerpoint/2010/main" val="388047604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1CEBD634-6ABF-404F-8EE6-C865A50662C3}"/>
              </a:ext>
            </a:extLst>
          </p:cNvPr>
          <p:cNvSpPr>
            <a:spLocks noGrp="1" noChangeArrowheads="1"/>
          </p:cNvSpPr>
          <p:nvPr>
            <p:ph type="title"/>
          </p:nvPr>
        </p:nvSpPr>
        <p:spPr>
          <a:xfrm>
            <a:off x="1524000" y="152400"/>
            <a:ext cx="6096000" cy="609600"/>
          </a:xfrm>
        </p:spPr>
        <p:txBody>
          <a:bodyPr>
            <a:normAutofit fontScale="90000"/>
          </a:bodyPr>
          <a:lstStyle/>
          <a:p>
            <a:pPr eaLnBrk="1" hangingPunct="1"/>
            <a:r>
              <a:rPr lang="en-US" altLang="en-US" b="1" dirty="0">
                <a:solidFill>
                  <a:srgbClr val="CC66FF"/>
                </a:solidFill>
                <a:latin typeface="Arial" panose="020B0604020202020204" pitchFamily="34" charset="0"/>
              </a:rPr>
              <a:t>Pituitary Gland</a:t>
            </a:r>
          </a:p>
        </p:txBody>
      </p:sp>
      <p:sp>
        <p:nvSpPr>
          <p:cNvPr id="4099" name="Rectangle 3">
            <a:extLst>
              <a:ext uri="{FF2B5EF4-FFF2-40B4-BE49-F238E27FC236}">
                <a16:creationId xmlns:a16="http://schemas.microsoft.com/office/drawing/2014/main" id="{9D4F8862-EB14-4C8F-B5B5-4B960A14784B}"/>
              </a:ext>
            </a:extLst>
          </p:cNvPr>
          <p:cNvSpPr>
            <a:spLocks noGrp="1" noChangeArrowheads="1"/>
          </p:cNvSpPr>
          <p:nvPr>
            <p:ph type="body" sz="half" idx="1"/>
          </p:nvPr>
        </p:nvSpPr>
        <p:spPr>
          <a:xfrm>
            <a:off x="1676400" y="2895600"/>
            <a:ext cx="6019800" cy="3733800"/>
          </a:xfrm>
          <a:noFill/>
          <a:ln>
            <a:solidFill>
              <a:srgbClr val="00FFFF"/>
            </a:solidFill>
            <a:miter lim="800000"/>
            <a:headEnd/>
            <a:tailEnd/>
          </a:ln>
        </p:spPr>
        <p:txBody>
          <a:bodyPr/>
          <a:lstStyle/>
          <a:p>
            <a:pPr eaLnBrk="1" hangingPunct="1">
              <a:lnSpc>
                <a:spcPct val="90000"/>
              </a:lnSpc>
              <a:buFontTx/>
              <a:buNone/>
            </a:pPr>
            <a:r>
              <a:rPr lang="en-US" altLang="en-US" b="1" dirty="0">
                <a:solidFill>
                  <a:srgbClr val="CC66FF"/>
                </a:solidFill>
                <a:latin typeface="Arial" panose="020B0604020202020204" pitchFamily="34" charset="0"/>
              </a:rPr>
              <a:t>Function</a:t>
            </a:r>
            <a:r>
              <a:rPr lang="en-US" altLang="en-US" dirty="0">
                <a:solidFill>
                  <a:srgbClr val="CC66FF"/>
                </a:solidFill>
                <a:latin typeface="Arial" panose="020B0604020202020204" pitchFamily="34" charset="0"/>
              </a:rPr>
              <a:t>:</a:t>
            </a:r>
            <a:r>
              <a:rPr lang="en-US" altLang="en-US" dirty="0">
                <a:solidFill>
                  <a:schemeClr val="bg1"/>
                </a:solidFill>
                <a:latin typeface="Arial" panose="020B0604020202020204" pitchFamily="34" charset="0"/>
              </a:rPr>
              <a:t> </a:t>
            </a:r>
            <a:r>
              <a:rPr lang="en-US" altLang="en-US" dirty="0">
                <a:latin typeface="Arial" panose="020B0604020202020204" pitchFamily="34" charset="0"/>
              </a:rPr>
              <a:t>It secretes nine hormones that directly regulate many body functions and controls functions of other glands.</a:t>
            </a:r>
          </a:p>
          <a:p>
            <a:pPr eaLnBrk="1" hangingPunct="1">
              <a:lnSpc>
                <a:spcPct val="90000"/>
              </a:lnSpc>
              <a:buFontTx/>
              <a:buNone/>
            </a:pPr>
            <a:r>
              <a:rPr lang="en-US" altLang="en-US" b="1" dirty="0">
                <a:latin typeface="Arial" panose="020B0604020202020204" pitchFamily="34" charset="0"/>
              </a:rPr>
              <a:t>Disorders</a:t>
            </a:r>
            <a:r>
              <a:rPr lang="en-US" altLang="en-US" dirty="0">
                <a:latin typeface="Arial" panose="020B0604020202020204" pitchFamily="34" charset="0"/>
              </a:rPr>
              <a:t>: To much growth hormones (GH) in early childhood can result in a condition called </a:t>
            </a:r>
            <a:r>
              <a:rPr lang="en-US" altLang="en-US" u="sng" dirty="0">
                <a:latin typeface="Arial" panose="020B0604020202020204" pitchFamily="34" charset="0"/>
              </a:rPr>
              <a:t>gigantism</a:t>
            </a:r>
            <a:r>
              <a:rPr lang="en-US" altLang="en-US" dirty="0">
                <a:latin typeface="Arial" panose="020B0604020202020204" pitchFamily="34" charset="0"/>
              </a:rPr>
              <a:t>. To little GH can result in </a:t>
            </a:r>
            <a:r>
              <a:rPr lang="en-US" altLang="en-US" u="sng" dirty="0">
                <a:latin typeface="Arial" panose="020B0604020202020204" pitchFamily="34" charset="0"/>
              </a:rPr>
              <a:t>Pituitary Dwarfism</a:t>
            </a:r>
            <a:r>
              <a:rPr lang="en-US" altLang="en-US" dirty="0">
                <a:latin typeface="Arial" panose="020B0604020202020204" pitchFamily="34" charset="0"/>
              </a:rPr>
              <a:t>.</a:t>
            </a:r>
          </a:p>
        </p:txBody>
      </p:sp>
      <p:pic>
        <p:nvPicPr>
          <p:cNvPr id="37895" name="Picture 7" descr="Robert Wadlow">
            <a:hlinkClick r:id="rId3"/>
            <a:extLst>
              <a:ext uri="{FF2B5EF4-FFF2-40B4-BE49-F238E27FC236}">
                <a16:creationId xmlns:a16="http://schemas.microsoft.com/office/drawing/2014/main" id="{F71EA91E-1482-4A46-AAFC-D2A60C64A178}"/>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7823200" y="152400"/>
            <a:ext cx="2844800" cy="49530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100" name="Picture 5">
            <a:extLst>
              <a:ext uri="{FF2B5EF4-FFF2-40B4-BE49-F238E27FC236}">
                <a16:creationId xmlns:a16="http://schemas.microsoft.com/office/drawing/2014/main" id="{38CC2DFA-0F19-400B-A313-689AAA06DE7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28800" y="990601"/>
            <a:ext cx="5867400" cy="1662113"/>
          </a:xfrm>
          <a:prstGeom prst="rect">
            <a:avLst/>
          </a:prstGeom>
          <a:noFill/>
          <a:ln w="285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102" name="Rectangle 9">
            <a:extLst>
              <a:ext uri="{FF2B5EF4-FFF2-40B4-BE49-F238E27FC236}">
                <a16:creationId xmlns:a16="http://schemas.microsoft.com/office/drawing/2014/main" id="{8D464C02-CA94-44CC-AF73-B7CD3A0A03DD}"/>
              </a:ext>
            </a:extLst>
          </p:cNvPr>
          <p:cNvSpPr>
            <a:spLocks noChangeArrowheads="1"/>
          </p:cNvSpPr>
          <p:nvPr/>
        </p:nvSpPr>
        <p:spPr bwMode="auto">
          <a:xfrm>
            <a:off x="8610600" y="5334001"/>
            <a:ext cx="14478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400">
                <a:solidFill>
                  <a:schemeClr val="bg1"/>
                </a:solidFill>
                <a:latin typeface="Comic Sans MS" panose="030F0702030302020204" pitchFamily="66" charset="0"/>
              </a:rPr>
              <a:t>Robert</a:t>
            </a:r>
          </a:p>
          <a:p>
            <a:pPr eaLnBrk="1" hangingPunct="1">
              <a:spcBef>
                <a:spcPct val="0"/>
              </a:spcBef>
              <a:buFontTx/>
              <a:buNone/>
            </a:pPr>
            <a:r>
              <a:rPr lang="en-US" altLang="en-US" sz="2400">
                <a:solidFill>
                  <a:schemeClr val="bg1"/>
                </a:solidFill>
                <a:latin typeface="Comic Sans MS" panose="030F0702030302020204" pitchFamily="66" charset="0"/>
              </a:rPr>
              <a:t> Wadlow</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6" presetClass="emph" presetSubtype="0" fill="hold" nodeType="afterEffect">
                                  <p:stCondLst>
                                    <p:cond delay="0"/>
                                  </p:stCondLst>
                                  <p:childTnLst>
                                    <p:animEffect transition="out" filter="fade">
                                      <p:cBhvr>
                                        <p:cTn id="6" dur="2000" tmFilter="0, 0; .2, .5; .8, .5; 1, 0"/>
                                        <p:tgtEl>
                                          <p:spTgt spid="37895"/>
                                        </p:tgtEl>
                                      </p:cBhvr>
                                    </p:animEffect>
                                    <p:animScale>
                                      <p:cBhvr>
                                        <p:cTn id="7" dur="1000" autoRev="1" fill="hold"/>
                                        <p:tgtEl>
                                          <p:spTgt spid="37895"/>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A40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1C828E9B-2127-469A-8FA6-8B9B56234CE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81956" y="643467"/>
            <a:ext cx="7428088"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380423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 name="Group 1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2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419B5838-565E-4487-BC85-91DB13CD7058}"/>
              </a:ext>
            </a:extLst>
          </p:cNvPr>
          <p:cNvSpPr>
            <a:spLocks noGrp="1"/>
          </p:cNvSpPr>
          <p:nvPr>
            <p:ph type="title"/>
          </p:nvPr>
        </p:nvSpPr>
        <p:spPr>
          <a:xfrm>
            <a:off x="1098468" y="885651"/>
            <a:ext cx="3229803" cy="4624603"/>
          </a:xfrm>
        </p:spPr>
        <p:txBody>
          <a:bodyPr>
            <a:normAutofit/>
          </a:bodyPr>
          <a:lstStyle/>
          <a:p>
            <a:r>
              <a:rPr lang="en-GB">
                <a:solidFill>
                  <a:srgbClr val="FFFFFF"/>
                </a:solidFill>
              </a:rPr>
              <a:t>Functions of thyroid gland.</a:t>
            </a:r>
          </a:p>
        </p:txBody>
      </p:sp>
      <p:sp>
        <p:nvSpPr>
          <p:cNvPr id="3" name="Content Placeholder 2">
            <a:extLst>
              <a:ext uri="{FF2B5EF4-FFF2-40B4-BE49-F238E27FC236}">
                <a16:creationId xmlns:a16="http://schemas.microsoft.com/office/drawing/2014/main" id="{A2C4CEEB-D9C9-43DF-9F0A-C6350479A88D}"/>
              </a:ext>
            </a:extLst>
          </p:cNvPr>
          <p:cNvSpPr>
            <a:spLocks noGrp="1"/>
          </p:cNvSpPr>
          <p:nvPr>
            <p:ph idx="1"/>
          </p:nvPr>
        </p:nvSpPr>
        <p:spPr>
          <a:xfrm>
            <a:off x="4978708" y="885651"/>
            <a:ext cx="6525220" cy="4616849"/>
          </a:xfrm>
        </p:spPr>
        <p:txBody>
          <a:bodyPr anchor="ctr">
            <a:normAutofit/>
          </a:bodyPr>
          <a:lstStyle/>
          <a:p>
            <a:r>
              <a:rPr lang="en-US" sz="2400" b="0" i="0" dirty="0">
                <a:effectLst/>
                <a:latin typeface="Roboto"/>
              </a:rPr>
              <a:t>The thyroid gland is a vital hormone gland: It plays a major role in the </a:t>
            </a:r>
            <a:r>
              <a:rPr lang="en-US" sz="2400" b="1" i="0" dirty="0">
                <a:effectLst/>
                <a:latin typeface="Roboto"/>
              </a:rPr>
              <a:t>metabolism, growth and development of the human body</a:t>
            </a:r>
            <a:r>
              <a:rPr lang="en-US" sz="2400" b="0" i="0" dirty="0">
                <a:effectLst/>
                <a:latin typeface="Roboto"/>
              </a:rPr>
              <a:t>. It helps to regulate many body functions by constantly releasing a steady amount of thyroid hormones into the bloodstream.</a:t>
            </a:r>
          </a:p>
          <a:p>
            <a:r>
              <a:rPr lang="en-US" sz="2400" dirty="0">
                <a:latin typeface="Roboto"/>
              </a:rPr>
              <a:t>The parathyroids are </a:t>
            </a:r>
            <a:r>
              <a:rPr lang="en-US" sz="2400" b="0" i="0" dirty="0">
                <a:effectLst/>
                <a:latin typeface="Merriweather"/>
              </a:rPr>
              <a:t>a set of four glands located in your neck, just behind the </a:t>
            </a:r>
            <a:r>
              <a:rPr lang="en-US" sz="2400" b="0" i="0" u="sng" dirty="0">
                <a:effectLst/>
                <a:latin typeface="Merriweather"/>
                <a:hlinkClick r:id="rId2"/>
              </a:rPr>
              <a:t>thyroid gland</a:t>
            </a:r>
            <a:r>
              <a:rPr lang="en-US" sz="2400" b="0" i="0" dirty="0">
                <a:effectLst/>
                <a:latin typeface="Merriweather"/>
              </a:rPr>
              <a:t>. Parathyroid glands are responsible for regulating the calcium and phosphorus levels in your body</a:t>
            </a:r>
            <a:r>
              <a:rPr lang="en-US" sz="2400" dirty="0">
                <a:latin typeface="Roboto"/>
              </a:rPr>
              <a:t> </a:t>
            </a:r>
            <a:endParaRPr lang="en-GB" sz="2400" dirty="0"/>
          </a:p>
        </p:txBody>
      </p:sp>
    </p:spTree>
    <p:extLst>
      <p:ext uri="{BB962C8B-B14F-4D97-AF65-F5344CB8AC3E}">
        <p14:creationId xmlns:p14="http://schemas.microsoft.com/office/powerpoint/2010/main" val="333422873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8D95F96D-CA97-4EA8-8806-A13728C2ABB3}"/>
              </a:ext>
            </a:extLst>
          </p:cNvPr>
          <p:cNvSpPr>
            <a:spLocks noGrp="1" noChangeArrowheads="1"/>
          </p:cNvSpPr>
          <p:nvPr>
            <p:ph type="title"/>
          </p:nvPr>
        </p:nvSpPr>
        <p:spPr>
          <a:xfrm>
            <a:off x="648931" y="629266"/>
            <a:ext cx="4166510" cy="1622321"/>
          </a:xfrm>
        </p:spPr>
        <p:txBody>
          <a:bodyPr>
            <a:normAutofit/>
          </a:bodyPr>
          <a:lstStyle/>
          <a:p>
            <a:pPr eaLnBrk="1" hangingPunct="1"/>
            <a:r>
              <a:rPr lang="en-US" altLang="en-US" b="1">
                <a:latin typeface="Arial" panose="020B0604020202020204" pitchFamily="34" charset="0"/>
              </a:rPr>
              <a:t>Adrenal Gland</a:t>
            </a:r>
            <a:r>
              <a:rPr lang="en-US" altLang="en-US"/>
              <a:t> </a:t>
            </a:r>
          </a:p>
        </p:txBody>
      </p:sp>
      <p:sp>
        <p:nvSpPr>
          <p:cNvPr id="7171" name="Rectangle 3">
            <a:extLst>
              <a:ext uri="{FF2B5EF4-FFF2-40B4-BE49-F238E27FC236}">
                <a16:creationId xmlns:a16="http://schemas.microsoft.com/office/drawing/2014/main" id="{C495E156-F77A-4F08-A29C-39A19ADB0B33}"/>
              </a:ext>
            </a:extLst>
          </p:cNvPr>
          <p:cNvSpPr>
            <a:spLocks noGrp="1" noChangeArrowheads="1"/>
          </p:cNvSpPr>
          <p:nvPr>
            <p:ph idx="1"/>
          </p:nvPr>
        </p:nvSpPr>
        <p:spPr>
          <a:xfrm>
            <a:off x="648931" y="2438400"/>
            <a:ext cx="4166509" cy="3785419"/>
          </a:xfrm>
        </p:spPr>
        <p:txBody>
          <a:bodyPr>
            <a:normAutofit/>
          </a:bodyPr>
          <a:lstStyle/>
          <a:p>
            <a:pPr eaLnBrk="1" hangingPunct="1"/>
            <a:r>
              <a:rPr lang="en-US" altLang="en-US" b="1">
                <a:latin typeface="Arial" panose="020B0604020202020204" pitchFamily="34" charset="0"/>
              </a:rPr>
              <a:t>Functions</a:t>
            </a:r>
            <a:r>
              <a:rPr lang="en-US" altLang="en-US">
                <a:latin typeface="Arial" panose="020B0604020202020204" pitchFamily="34" charset="0"/>
              </a:rPr>
              <a:t>: </a:t>
            </a:r>
          </a:p>
          <a:p>
            <a:pPr eaLnBrk="1" hangingPunct="1">
              <a:buFontTx/>
              <a:buNone/>
            </a:pPr>
            <a:r>
              <a:rPr lang="en-US" altLang="en-US">
                <a:latin typeface="Arial" panose="020B0604020202020204" pitchFamily="34" charset="0"/>
              </a:rPr>
              <a:t>	-The adrenal glands release </a:t>
            </a:r>
            <a:r>
              <a:rPr lang="en-US" altLang="en-US" u="sng">
                <a:latin typeface="Arial" panose="020B0604020202020204" pitchFamily="34" charset="0"/>
              </a:rPr>
              <a:t>Adrenaline</a:t>
            </a:r>
            <a:r>
              <a:rPr lang="en-US" altLang="en-US">
                <a:latin typeface="Arial" panose="020B0604020202020204" pitchFamily="34" charset="0"/>
              </a:rPr>
              <a:t> in the body that helps prepare for and deal with stress.</a:t>
            </a:r>
          </a:p>
          <a:p>
            <a:pPr eaLnBrk="1" hangingPunct="1">
              <a:buFontTx/>
              <a:buNone/>
            </a:pPr>
            <a:r>
              <a:rPr lang="en-US" altLang="en-US">
                <a:latin typeface="Arial" panose="020B0604020202020204" pitchFamily="34" charset="0"/>
              </a:rPr>
              <a:t>	-Also regulates kidney function.</a:t>
            </a:r>
          </a:p>
          <a:p>
            <a:pPr eaLnBrk="1" hangingPunct="1">
              <a:buFontTx/>
              <a:buNone/>
            </a:pPr>
            <a:endParaRPr lang="en-US" altLang="en-US">
              <a:latin typeface="Arial" panose="020B0604020202020204" pitchFamily="34" charset="0"/>
            </a:endParaRPr>
          </a:p>
        </p:txBody>
      </p:sp>
      <p:pic>
        <p:nvPicPr>
          <p:cNvPr id="7172" name="Picture 4" descr="illu_adrenal_gland">
            <a:extLst>
              <a:ext uri="{FF2B5EF4-FFF2-40B4-BE49-F238E27FC236}">
                <a16:creationId xmlns:a16="http://schemas.microsoft.com/office/drawing/2014/main" id="{B4AAC5AD-1064-4F2A-880A-C9917A8B86B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60106" y="647698"/>
            <a:ext cx="4917661" cy="5562601"/>
          </a:xfrm>
          <a:prstGeom prst="rect">
            <a:avLst/>
          </a:prstGeom>
          <a:noFill/>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E5E118-04C5-4ECD-A2E6-AC06089CEEAB}"/>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Cortisol</a:t>
            </a:r>
          </a:p>
        </p:txBody>
      </p:sp>
      <p:pic>
        <p:nvPicPr>
          <p:cNvPr id="2050" name="Picture 2" descr="See the source image">
            <a:extLst>
              <a:ext uri="{FF2B5EF4-FFF2-40B4-BE49-F238E27FC236}">
                <a16:creationId xmlns:a16="http://schemas.microsoft.com/office/drawing/2014/main" id="{9A5DDD70-D60D-4600-80C3-9010B57B8A2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701801" y="1675227"/>
            <a:ext cx="8788398" cy="4394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133222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9762AAEE-99D2-4FE3-B08C-0D553408F07F}"/>
              </a:ext>
            </a:extLst>
          </p:cNvPr>
          <p:cNvSpPr>
            <a:spLocks noGrp="1" noChangeArrowheads="1"/>
          </p:cNvSpPr>
          <p:nvPr>
            <p:ph type="title"/>
          </p:nvPr>
        </p:nvSpPr>
        <p:spPr>
          <a:xfrm>
            <a:off x="648930" y="629266"/>
            <a:ext cx="9252154" cy="1223983"/>
          </a:xfrm>
        </p:spPr>
        <p:txBody>
          <a:bodyPr>
            <a:normAutofit/>
          </a:bodyPr>
          <a:lstStyle/>
          <a:p>
            <a:pPr eaLnBrk="1" hangingPunct="1"/>
            <a:r>
              <a:rPr lang="en-US" altLang="en-US" b="1">
                <a:latin typeface="Arial" panose="020B0604020202020204" pitchFamily="34" charset="0"/>
              </a:rPr>
              <a:t>Interaction of Glands</a:t>
            </a:r>
          </a:p>
        </p:txBody>
      </p:sp>
      <p:sp>
        <p:nvSpPr>
          <p:cNvPr id="10243" name="Rectangle 3">
            <a:extLst>
              <a:ext uri="{FF2B5EF4-FFF2-40B4-BE49-F238E27FC236}">
                <a16:creationId xmlns:a16="http://schemas.microsoft.com/office/drawing/2014/main" id="{DAF70588-2ACE-40A6-881C-380C72A780B0}"/>
              </a:ext>
            </a:extLst>
          </p:cNvPr>
          <p:cNvSpPr>
            <a:spLocks noGrp="1" noChangeArrowheads="1"/>
          </p:cNvSpPr>
          <p:nvPr>
            <p:ph idx="1"/>
          </p:nvPr>
        </p:nvSpPr>
        <p:spPr>
          <a:xfrm>
            <a:off x="1103311" y="2052214"/>
            <a:ext cx="4338409" cy="4196185"/>
          </a:xfrm>
        </p:spPr>
        <p:txBody>
          <a:bodyPr>
            <a:normAutofit/>
          </a:bodyPr>
          <a:lstStyle/>
          <a:p>
            <a:pPr eaLnBrk="1" hangingPunct="1">
              <a:buFontTx/>
              <a:buNone/>
            </a:pPr>
            <a:r>
              <a:rPr lang="en-US" altLang="en-US">
                <a:latin typeface="Arial" panose="020B0604020202020204" pitchFamily="34" charset="0"/>
              </a:rPr>
              <a:t>	The hypothalamus is located in the </a:t>
            </a:r>
            <a:r>
              <a:rPr lang="en-US" altLang="en-US" b="1">
                <a:latin typeface="Arial" panose="020B0604020202020204" pitchFamily="34" charset="0"/>
              </a:rPr>
              <a:t>brain </a:t>
            </a:r>
            <a:r>
              <a:rPr lang="en-US" altLang="en-US">
                <a:latin typeface="Arial" panose="020B0604020202020204" pitchFamily="34" charset="0"/>
              </a:rPr>
              <a:t>and controls the release of hormones from the </a:t>
            </a:r>
            <a:r>
              <a:rPr lang="en-US" altLang="en-US" b="1">
                <a:latin typeface="Arial" panose="020B0604020202020204" pitchFamily="34" charset="0"/>
              </a:rPr>
              <a:t>pituitary</a:t>
            </a:r>
            <a:r>
              <a:rPr lang="en-US" altLang="en-US">
                <a:latin typeface="Arial" panose="020B0604020202020204" pitchFamily="34" charset="0"/>
              </a:rPr>
              <a:t> gland. It is an important link between the endocrine and nervous systems. </a:t>
            </a:r>
          </a:p>
          <a:p>
            <a:pPr eaLnBrk="1" hangingPunct="1">
              <a:buFontTx/>
              <a:buNone/>
            </a:pPr>
            <a:endParaRPr lang="en-US" altLang="en-US">
              <a:latin typeface="Arial" panose="020B0604020202020204" pitchFamily="34" charset="0"/>
            </a:endParaRPr>
          </a:p>
        </p:txBody>
      </p:sp>
      <p:pic>
        <p:nvPicPr>
          <p:cNvPr id="10244" name="Picture 4" descr="Hypothalamus">
            <a:extLst>
              <a:ext uri="{FF2B5EF4-FFF2-40B4-BE49-F238E27FC236}">
                <a16:creationId xmlns:a16="http://schemas.microsoft.com/office/drawing/2014/main" id="{4040C06E-F10A-47FB-BAFC-B876DD930F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5581"/>
          <a:stretch/>
        </p:blipFill>
        <p:spPr bwMode="auto">
          <a:xfrm>
            <a:off x="6091916" y="2052213"/>
            <a:ext cx="5451627" cy="4196185"/>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5" name="Rectangle 5">
            <a:extLst>
              <a:ext uri="{FF2B5EF4-FFF2-40B4-BE49-F238E27FC236}">
                <a16:creationId xmlns:a16="http://schemas.microsoft.com/office/drawing/2014/main" id="{950F35C6-018A-4F5B-8A7E-7B675F6BC486}"/>
              </a:ext>
            </a:extLst>
          </p:cNvPr>
          <p:cNvSpPr>
            <a:spLocks noChangeArrowheads="1"/>
          </p:cNvSpPr>
          <p:nvPr/>
        </p:nvSpPr>
        <p:spPr bwMode="auto">
          <a:xfrm>
            <a:off x="5715000" y="5943600"/>
            <a:ext cx="46482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spcAft>
                <a:spcPts val="600"/>
              </a:spcAft>
              <a:buFontTx/>
              <a:buNone/>
            </a:pPr>
            <a:r>
              <a:rPr lang="en-US" altLang="en-US" sz="1400">
                <a:latin typeface="Arial" panose="020B0604020202020204" pitchFamily="34" charset="0"/>
              </a:rPr>
              <a:t>http://www.biocfarm.unibo.it/aunsnc/images/3D%20Objects/Hypothalamus.gif</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295" name="Rectangle 3">
            <a:extLst>
              <a:ext uri="{FF2B5EF4-FFF2-40B4-BE49-F238E27FC236}">
                <a16:creationId xmlns:a16="http://schemas.microsoft.com/office/drawing/2014/main" id="{060E597A-71D8-41C5-A273-1B5602B954CF}"/>
              </a:ext>
            </a:extLst>
          </p:cNvPr>
          <p:cNvGraphicFramePr>
            <a:graphicFrameLocks noGrp="1"/>
          </p:cNvGraphicFramePr>
          <p:nvPr>
            <p:ph idx="1"/>
          </p:nvPr>
        </p:nvGraphicFramePr>
        <p:xfrm>
          <a:off x="1752600" y="1524000"/>
          <a:ext cx="5486400"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291" name="WordArt 4">
            <a:extLst>
              <a:ext uri="{FF2B5EF4-FFF2-40B4-BE49-F238E27FC236}">
                <a16:creationId xmlns:a16="http://schemas.microsoft.com/office/drawing/2014/main" id="{386A43B9-7075-4EEF-A435-4AFFCCC899BC}"/>
              </a:ext>
            </a:extLst>
          </p:cNvPr>
          <p:cNvSpPr>
            <a:spLocks noChangeArrowheads="1" noChangeShapeType="1" noTextEdit="1"/>
          </p:cNvSpPr>
          <p:nvPr/>
        </p:nvSpPr>
        <p:spPr bwMode="auto">
          <a:xfrm>
            <a:off x="2514600" y="533400"/>
            <a:ext cx="7391400" cy="8382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kern="10">
                <a:ln w="9525">
                  <a:round/>
                  <a:headEnd/>
                  <a:tailEnd/>
                </a:ln>
                <a:gradFill rotWithShape="1">
                  <a:gsLst>
                    <a:gs pos="0">
                      <a:srgbClr val="CC99FF"/>
                    </a:gs>
                    <a:gs pos="100000">
                      <a:srgbClr val="00FFFF"/>
                    </a:gs>
                  </a:gsLst>
                  <a:lin ang="5400000" scaled="1"/>
                </a:gradFill>
                <a:latin typeface="Arial Black" panose="020B0A04020102020204" pitchFamily="34" charset="0"/>
              </a:rPr>
              <a:t>The Nervous System</a:t>
            </a:r>
          </a:p>
        </p:txBody>
      </p:sp>
      <p:pic>
        <p:nvPicPr>
          <p:cNvPr id="9222" name="Picture 6" descr="Pain_animated">
            <a:extLst>
              <a:ext uri="{FF2B5EF4-FFF2-40B4-BE49-F238E27FC236}">
                <a16:creationId xmlns:a16="http://schemas.microsoft.com/office/drawing/2014/main" id="{041EF125-AA5F-415E-9F75-381D5DC74141}"/>
              </a:ext>
            </a:extLst>
          </p:cNvPr>
          <p:cNvPicPr>
            <a:picLocks noChangeAspect="1" noChangeArrowheads="1" noCrop="1"/>
          </p:cNvPicPr>
          <p:nvPr/>
        </p:nvPicPr>
        <p:blipFill>
          <a:blip r:embed="rId8">
            <a:extLst>
              <a:ext uri="{28A0092B-C50C-407E-A947-70E740481C1C}">
                <a14:useLocalDpi xmlns:a14="http://schemas.microsoft.com/office/drawing/2010/main" val="0"/>
              </a:ext>
            </a:extLst>
          </a:blip>
          <a:srcRect/>
          <a:stretch>
            <a:fillRect/>
          </a:stretch>
        </p:blipFill>
        <p:spPr bwMode="auto">
          <a:xfrm>
            <a:off x="7772400" y="3352800"/>
            <a:ext cx="2286000" cy="2217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3" name="Text Box 7">
            <a:extLst>
              <a:ext uri="{FF2B5EF4-FFF2-40B4-BE49-F238E27FC236}">
                <a16:creationId xmlns:a16="http://schemas.microsoft.com/office/drawing/2014/main" id="{874FB5CC-BA85-4327-9CDC-79B3BBCE28CB}"/>
              </a:ext>
            </a:extLst>
          </p:cNvPr>
          <p:cNvSpPr txBox="1">
            <a:spLocks noChangeArrowheads="1"/>
          </p:cNvSpPr>
          <p:nvPr/>
        </p:nvSpPr>
        <p:spPr bwMode="auto">
          <a:xfrm>
            <a:off x="7086601" y="5715000"/>
            <a:ext cx="3787775"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en-US" altLang="en-US" sz="2800">
                <a:solidFill>
                  <a:schemeClr val="hlink"/>
                </a:solidFill>
                <a:latin typeface="Arial" panose="020B0604020202020204" pitchFamily="34" charset="0"/>
              </a:rPr>
              <a:t>Our nervous system allows us to feel pain.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0" fill="hold" nodeType="clickEffect">
                                  <p:stCondLst>
                                    <p:cond delay="0"/>
                                  </p:stCondLst>
                                  <p:childTnLst>
                                    <p:set>
                                      <p:cBhvr>
                                        <p:cTn id="6" dur="1" fill="hold">
                                          <p:stCondLst>
                                            <p:cond delay="0"/>
                                          </p:stCondLst>
                                        </p:cTn>
                                        <p:tgtEl>
                                          <p:spTgt spid="9222"/>
                                        </p:tgtEl>
                                        <p:attrNameLst>
                                          <p:attrName>style.visibility</p:attrName>
                                        </p:attrNameLst>
                                      </p:cBhvr>
                                      <p:to>
                                        <p:strVal val="visible"/>
                                      </p:to>
                                    </p:set>
                                    <p:anim calcmode="lin" valueType="num">
                                      <p:cBhvr>
                                        <p:cTn id="7" dur="500" fill="hold"/>
                                        <p:tgtEl>
                                          <p:spTgt spid="9222"/>
                                        </p:tgtEl>
                                        <p:attrNameLst>
                                          <p:attrName>ppt_w</p:attrName>
                                        </p:attrNameLst>
                                      </p:cBhvr>
                                      <p:tavLst>
                                        <p:tav tm="0">
                                          <p:val>
                                            <p:fltVal val="0"/>
                                          </p:val>
                                        </p:tav>
                                        <p:tav tm="100000">
                                          <p:val>
                                            <p:strVal val="#ppt_w"/>
                                          </p:val>
                                        </p:tav>
                                      </p:tavLst>
                                    </p:anim>
                                    <p:anim calcmode="lin" valueType="num">
                                      <p:cBhvr>
                                        <p:cTn id="8" dur="500" fill="hold"/>
                                        <p:tgtEl>
                                          <p:spTgt spid="9222"/>
                                        </p:tgtEl>
                                        <p:attrNameLst>
                                          <p:attrName>ppt_h</p:attrName>
                                        </p:attrNameLst>
                                      </p:cBhvr>
                                      <p:tavLst>
                                        <p:tav tm="0">
                                          <p:val>
                                            <p:fltVal val="0"/>
                                          </p:val>
                                        </p:tav>
                                        <p:tav tm="100000">
                                          <p:val>
                                            <p:strVal val="#ppt_h"/>
                                          </p:val>
                                        </p:tav>
                                      </p:tavLst>
                                    </p:anim>
                                    <p:animEffect transition="in" filter="fade">
                                      <p:cBhvr>
                                        <p:cTn id="9" dur="500"/>
                                        <p:tgtEl>
                                          <p:spTgt spid="9222"/>
                                        </p:tgtEl>
                                      </p:cBhvr>
                                    </p:animEffect>
                                  </p:childTnLst>
                                </p:cTn>
                              </p:par>
                            </p:childTnLst>
                          </p:cTn>
                        </p:par>
                        <p:par>
                          <p:cTn id="10" fill="hold" nodeType="afterGroup">
                            <p:stCondLst>
                              <p:cond delay="500"/>
                            </p:stCondLst>
                            <p:childTnLst>
                              <p:par>
                                <p:cTn id="11" presetID="1" presetClass="entr" presetSubtype="0" fill="hold" grpId="0" nodeType="afterEffect">
                                  <p:stCondLst>
                                    <p:cond delay="0"/>
                                  </p:stCondLst>
                                  <p:childTnLst>
                                    <p:set>
                                      <p:cBhvr>
                                        <p:cTn id="12" dur="1" fill="hold">
                                          <p:stCondLst>
                                            <p:cond delay="499"/>
                                          </p:stCondLst>
                                        </p:cTn>
                                        <p:tgtEl>
                                          <p:spTgt spid="92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3" grpId="0" autoUpdateAnimBg="0"/>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B3863-783C-4E69-9D9B-6B3272B9D9B7}"/>
              </a:ext>
            </a:extLst>
          </p:cNvPr>
          <p:cNvSpPr>
            <a:spLocks noGrp="1"/>
          </p:cNvSpPr>
          <p:nvPr>
            <p:ph type="title"/>
          </p:nvPr>
        </p:nvSpPr>
        <p:spPr>
          <a:xfrm>
            <a:off x="6400800" y="499533"/>
            <a:ext cx="5142271" cy="1658198"/>
          </a:xfrm>
        </p:spPr>
        <p:txBody>
          <a:bodyPr>
            <a:normAutofit/>
          </a:bodyPr>
          <a:lstStyle/>
          <a:p>
            <a:r>
              <a:rPr lang="en-GB" dirty="0"/>
              <a:t>The nervous system </a:t>
            </a:r>
          </a:p>
        </p:txBody>
      </p:sp>
      <p:pic>
        <p:nvPicPr>
          <p:cNvPr id="7" name="Graphic 6" descr="Brain">
            <a:extLst>
              <a:ext uri="{FF2B5EF4-FFF2-40B4-BE49-F238E27FC236}">
                <a16:creationId xmlns:a16="http://schemas.microsoft.com/office/drawing/2014/main" id="{908D773F-A5C8-4468-A217-0F3B1BBA40C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5132" y="645106"/>
            <a:ext cx="5247747" cy="5247747"/>
          </a:xfrm>
          <a:prstGeom prst="rect">
            <a:avLst/>
          </a:prstGeom>
        </p:spPr>
      </p:pic>
      <p:sp>
        <p:nvSpPr>
          <p:cNvPr id="3" name="Content Placeholder 2">
            <a:extLst>
              <a:ext uri="{FF2B5EF4-FFF2-40B4-BE49-F238E27FC236}">
                <a16:creationId xmlns:a16="http://schemas.microsoft.com/office/drawing/2014/main" id="{4478A938-B8C2-4623-85A7-C03E8929E4FE}"/>
              </a:ext>
            </a:extLst>
          </p:cNvPr>
          <p:cNvSpPr>
            <a:spLocks noGrp="1"/>
          </p:cNvSpPr>
          <p:nvPr>
            <p:ph idx="1"/>
          </p:nvPr>
        </p:nvSpPr>
        <p:spPr>
          <a:xfrm>
            <a:off x="6400800" y="2011680"/>
            <a:ext cx="5142271" cy="3864732"/>
          </a:xfrm>
        </p:spPr>
        <p:txBody>
          <a:bodyPr>
            <a:normAutofit fontScale="92500" lnSpcReduction="20000"/>
          </a:bodyPr>
          <a:lstStyle/>
          <a:p>
            <a:r>
              <a:rPr lang="en-US" b="0" i="0" dirty="0">
                <a:effectLst/>
                <a:latin typeface="Roboto"/>
              </a:rPr>
              <a:t>The nervous system has two main parts: The central nervous system is made up of the </a:t>
            </a:r>
            <a:r>
              <a:rPr lang="en-US" b="1" i="0" dirty="0">
                <a:effectLst/>
                <a:latin typeface="Roboto"/>
              </a:rPr>
              <a:t>brain and spinal cord</a:t>
            </a:r>
            <a:r>
              <a:rPr lang="en-US" b="0" i="0" dirty="0">
                <a:effectLst/>
                <a:latin typeface="Roboto"/>
              </a:rPr>
              <a:t>. The peripheral nervous system is made up of nerves that branch off from the spinal cord and extend to all parts of the body. The nervous system transmits signals between the brain and the rest of the body, including internal organs.</a:t>
            </a:r>
            <a:endParaRPr lang="en-GB" dirty="0"/>
          </a:p>
        </p:txBody>
      </p:sp>
    </p:spTree>
    <p:extLst>
      <p:ext uri="{BB962C8B-B14F-4D97-AF65-F5344CB8AC3E}">
        <p14:creationId xmlns:p14="http://schemas.microsoft.com/office/powerpoint/2010/main" val="407645052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7">
            <a:extLst>
              <a:ext uri="{FF2B5EF4-FFF2-40B4-BE49-F238E27FC236}">
                <a16:creationId xmlns:a16="http://schemas.microsoft.com/office/drawing/2014/main" id="{17AA655C-31F2-404F-84C8-0F55A247A361}"/>
              </a:ext>
            </a:extLst>
          </p:cNvPr>
          <p:cNvSpPr txBox="1">
            <a:spLocks noChangeArrowheads="1"/>
          </p:cNvSpPr>
          <p:nvPr/>
        </p:nvSpPr>
        <p:spPr bwMode="auto">
          <a:xfrm>
            <a:off x="4195764" y="4302125"/>
            <a:ext cx="1311275" cy="939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900">
                <a:latin typeface="Arial" panose="020B0604020202020204" pitchFamily="34" charset="0"/>
              </a:rPr>
              <a:t>cell</a:t>
            </a:r>
          </a:p>
          <a:p>
            <a:pPr eaLnBrk="1" hangingPunct="1">
              <a:spcBef>
                <a:spcPct val="0"/>
              </a:spcBef>
              <a:buFontTx/>
              <a:buNone/>
            </a:pPr>
            <a:r>
              <a:rPr lang="en-US" altLang="en-US" sz="900">
                <a:latin typeface="Arial" panose="020B0604020202020204" pitchFamily="34" charset="0"/>
              </a:rPr>
              <a:t>body</a:t>
            </a:r>
            <a:endParaRPr lang="en-US" altLang="en-US" sz="3600">
              <a:latin typeface="Comic Sans MS" panose="030F0702030302020204" pitchFamily="66" charset="0"/>
            </a:endParaRPr>
          </a:p>
        </p:txBody>
      </p:sp>
      <p:sp>
        <p:nvSpPr>
          <p:cNvPr id="16403" name="WordArt 19">
            <a:extLst>
              <a:ext uri="{FF2B5EF4-FFF2-40B4-BE49-F238E27FC236}">
                <a16:creationId xmlns:a16="http://schemas.microsoft.com/office/drawing/2014/main" id="{398A9D45-D13D-4E70-89FD-717165982AEF}"/>
              </a:ext>
            </a:extLst>
          </p:cNvPr>
          <p:cNvSpPr>
            <a:spLocks noChangeArrowheads="1" noChangeShapeType="1" noTextEdit="1"/>
          </p:cNvSpPr>
          <p:nvPr/>
        </p:nvSpPr>
        <p:spPr bwMode="auto">
          <a:xfrm>
            <a:off x="1828800" y="304800"/>
            <a:ext cx="8534400" cy="8382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kern="10">
                <a:ln w="9525">
                  <a:round/>
                  <a:headEnd/>
                  <a:tailEnd/>
                </a:ln>
                <a:gradFill rotWithShape="1">
                  <a:gsLst>
                    <a:gs pos="0">
                      <a:srgbClr val="CC99FF"/>
                    </a:gs>
                    <a:gs pos="100000">
                      <a:srgbClr val="00FFFF"/>
                    </a:gs>
                  </a:gsLst>
                  <a:lin ang="5400000" scaled="1"/>
                </a:gradFill>
                <a:latin typeface="Arial Black" panose="020B0A04020102020204" pitchFamily="34" charset="0"/>
              </a:rPr>
              <a:t>Impulse in a Neuron</a:t>
            </a:r>
          </a:p>
        </p:txBody>
      </p:sp>
      <p:grpSp>
        <p:nvGrpSpPr>
          <p:cNvPr id="15364" name="Group 34">
            <a:extLst>
              <a:ext uri="{FF2B5EF4-FFF2-40B4-BE49-F238E27FC236}">
                <a16:creationId xmlns:a16="http://schemas.microsoft.com/office/drawing/2014/main" id="{5825CC38-AED7-4FD1-BCAF-8E6B8682200A}"/>
              </a:ext>
            </a:extLst>
          </p:cNvPr>
          <p:cNvGrpSpPr>
            <a:grpSpLocks/>
          </p:cNvGrpSpPr>
          <p:nvPr/>
        </p:nvGrpSpPr>
        <p:grpSpPr bwMode="auto">
          <a:xfrm>
            <a:off x="1752600" y="1587500"/>
            <a:ext cx="8763000" cy="5270500"/>
            <a:chOff x="144" y="1000"/>
            <a:chExt cx="5520" cy="3320"/>
          </a:xfrm>
        </p:grpSpPr>
        <p:sp>
          <p:nvSpPr>
            <p:cNvPr id="15372" name="Rectangle 13">
              <a:extLst>
                <a:ext uri="{FF2B5EF4-FFF2-40B4-BE49-F238E27FC236}">
                  <a16:creationId xmlns:a16="http://schemas.microsoft.com/office/drawing/2014/main" id="{E047C719-5BAA-4383-9451-701BAEB23664}"/>
                </a:ext>
              </a:extLst>
            </p:cNvPr>
            <p:cNvSpPr>
              <a:spLocks noChangeArrowheads="1"/>
            </p:cNvSpPr>
            <p:nvPr/>
          </p:nvSpPr>
          <p:spPr bwMode="auto">
            <a:xfrm>
              <a:off x="144" y="1000"/>
              <a:ext cx="5520" cy="3216"/>
            </a:xfrm>
            <a:prstGeom prst="rect">
              <a:avLst/>
            </a:prstGeom>
            <a:solidFill>
              <a:srgbClr val="00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grpSp>
          <p:nvGrpSpPr>
            <p:cNvPr id="15373" name="Group 28">
              <a:extLst>
                <a:ext uri="{FF2B5EF4-FFF2-40B4-BE49-F238E27FC236}">
                  <a16:creationId xmlns:a16="http://schemas.microsoft.com/office/drawing/2014/main" id="{0150934D-A2C1-4213-9C8A-E2E6BF5EEA64}"/>
                </a:ext>
              </a:extLst>
            </p:cNvPr>
            <p:cNvGrpSpPr>
              <a:grpSpLocks/>
            </p:cNvGrpSpPr>
            <p:nvPr/>
          </p:nvGrpSpPr>
          <p:grpSpPr bwMode="auto">
            <a:xfrm>
              <a:off x="336" y="1144"/>
              <a:ext cx="5184" cy="3176"/>
              <a:chOff x="336" y="1144"/>
              <a:chExt cx="5184" cy="3176"/>
            </a:xfrm>
          </p:grpSpPr>
          <p:grpSp>
            <p:nvGrpSpPr>
              <p:cNvPr id="15374" name="Group 12">
                <a:extLst>
                  <a:ext uri="{FF2B5EF4-FFF2-40B4-BE49-F238E27FC236}">
                    <a16:creationId xmlns:a16="http://schemas.microsoft.com/office/drawing/2014/main" id="{FE7361FC-D8D8-402E-BB2A-6822A18C8A89}"/>
                  </a:ext>
                </a:extLst>
              </p:cNvPr>
              <p:cNvGrpSpPr>
                <a:grpSpLocks/>
              </p:cNvGrpSpPr>
              <p:nvPr/>
            </p:nvGrpSpPr>
            <p:grpSpPr bwMode="auto">
              <a:xfrm>
                <a:off x="336" y="1144"/>
                <a:ext cx="5184" cy="3176"/>
                <a:chOff x="329" y="1440"/>
                <a:chExt cx="5184" cy="3176"/>
              </a:xfrm>
            </p:grpSpPr>
            <p:pic>
              <p:nvPicPr>
                <p:cNvPr id="15376" name="Picture 5">
                  <a:extLst>
                    <a:ext uri="{FF2B5EF4-FFF2-40B4-BE49-F238E27FC236}">
                      <a16:creationId xmlns:a16="http://schemas.microsoft.com/office/drawing/2014/main" id="{0A795C06-31DC-4FD2-A055-44CD40EB2A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9" y="1487"/>
                  <a:ext cx="5184" cy="2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77" name="Text Box 6">
                  <a:extLst>
                    <a:ext uri="{FF2B5EF4-FFF2-40B4-BE49-F238E27FC236}">
                      <a16:creationId xmlns:a16="http://schemas.microsoft.com/office/drawing/2014/main" id="{E3F9CCFB-5819-46C5-BC31-8BF9A65B91A3}"/>
                    </a:ext>
                  </a:extLst>
                </p:cNvPr>
                <p:cNvSpPr txBox="1">
                  <a:spLocks noChangeArrowheads="1"/>
                </p:cNvSpPr>
                <p:nvPr/>
              </p:nvSpPr>
              <p:spPr bwMode="auto">
                <a:xfrm>
                  <a:off x="4464" y="1488"/>
                  <a:ext cx="1008" cy="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a:latin typeface="Arial" panose="020B0604020202020204" pitchFamily="34" charset="0"/>
                    </a:rPr>
                    <a:t>muscle tissue</a:t>
                  </a:r>
                  <a:endParaRPr lang="en-US" altLang="en-US" sz="2800">
                    <a:latin typeface="Comic Sans MS" panose="030F0702030302020204" pitchFamily="66" charset="0"/>
                  </a:endParaRPr>
                </a:p>
              </p:txBody>
            </p:sp>
            <p:sp>
              <p:nvSpPr>
                <p:cNvPr id="15378" name="Text Box 8">
                  <a:extLst>
                    <a:ext uri="{FF2B5EF4-FFF2-40B4-BE49-F238E27FC236}">
                      <a16:creationId xmlns:a16="http://schemas.microsoft.com/office/drawing/2014/main" id="{42D63EFE-9367-42A4-85C7-99B9BD8B6573}"/>
                    </a:ext>
                  </a:extLst>
                </p:cNvPr>
                <p:cNvSpPr txBox="1">
                  <a:spLocks noChangeArrowheads="1"/>
                </p:cNvSpPr>
                <p:nvPr/>
              </p:nvSpPr>
              <p:spPr bwMode="auto">
                <a:xfrm>
                  <a:off x="336" y="3552"/>
                  <a:ext cx="2700" cy="35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b="1">
                      <a:latin typeface="Arial" panose="020B0604020202020204" pitchFamily="34" charset="0"/>
                    </a:rPr>
                    <a:t>TYPICAL MOTOR NEURON</a:t>
                  </a:r>
                  <a:endParaRPr lang="en-US" altLang="en-US">
                    <a:latin typeface="Comic Sans MS" panose="030F0702030302020204" pitchFamily="66" charset="0"/>
                  </a:endParaRPr>
                </a:p>
              </p:txBody>
            </p:sp>
            <p:sp>
              <p:nvSpPr>
                <p:cNvPr id="15379" name="Text Box 9">
                  <a:extLst>
                    <a:ext uri="{FF2B5EF4-FFF2-40B4-BE49-F238E27FC236}">
                      <a16:creationId xmlns:a16="http://schemas.microsoft.com/office/drawing/2014/main" id="{CA3D2BA8-6422-4306-8C5E-4C92F4EE539C}"/>
                    </a:ext>
                  </a:extLst>
                </p:cNvPr>
                <p:cNvSpPr txBox="1">
                  <a:spLocks noChangeArrowheads="1"/>
                </p:cNvSpPr>
                <p:nvPr/>
              </p:nvSpPr>
              <p:spPr bwMode="auto">
                <a:xfrm>
                  <a:off x="3168" y="1728"/>
                  <a:ext cx="826" cy="59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a:latin typeface="Arial" panose="020B0604020202020204" pitchFamily="34" charset="0"/>
                    </a:rPr>
                    <a:t>Axon</a:t>
                  </a:r>
                  <a:endParaRPr lang="en-US" altLang="en-US" sz="2800">
                    <a:latin typeface="Comic Sans MS" panose="030F0702030302020204" pitchFamily="66" charset="0"/>
                  </a:endParaRPr>
                </a:p>
              </p:txBody>
            </p:sp>
            <p:sp>
              <p:nvSpPr>
                <p:cNvPr id="15380" name="Text Box 10">
                  <a:extLst>
                    <a:ext uri="{FF2B5EF4-FFF2-40B4-BE49-F238E27FC236}">
                      <a16:creationId xmlns:a16="http://schemas.microsoft.com/office/drawing/2014/main" id="{351836AA-CCD5-4D08-BBC8-6EE31B8D0A5C}"/>
                    </a:ext>
                  </a:extLst>
                </p:cNvPr>
                <p:cNvSpPr txBox="1">
                  <a:spLocks noChangeArrowheads="1"/>
                </p:cNvSpPr>
                <p:nvPr/>
              </p:nvSpPr>
              <p:spPr bwMode="auto">
                <a:xfrm>
                  <a:off x="2352" y="1440"/>
                  <a:ext cx="965" cy="59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a:latin typeface="Arial" panose="020B0604020202020204" pitchFamily="34" charset="0"/>
                    </a:rPr>
                    <a:t>dendrite</a:t>
                  </a:r>
                  <a:endParaRPr lang="en-US" altLang="en-US" sz="2800">
                    <a:latin typeface="Comic Sans MS" panose="030F0702030302020204" pitchFamily="66" charset="0"/>
                  </a:endParaRPr>
                </a:p>
              </p:txBody>
            </p:sp>
            <p:sp>
              <p:nvSpPr>
                <p:cNvPr id="15381" name="Text Box 11">
                  <a:extLst>
                    <a:ext uri="{FF2B5EF4-FFF2-40B4-BE49-F238E27FC236}">
                      <a16:creationId xmlns:a16="http://schemas.microsoft.com/office/drawing/2014/main" id="{C14094B5-A88B-48EC-942E-91EABB274A9E}"/>
                    </a:ext>
                  </a:extLst>
                </p:cNvPr>
                <p:cNvSpPr txBox="1">
                  <a:spLocks noChangeArrowheads="1"/>
                </p:cNvSpPr>
                <p:nvPr/>
              </p:nvSpPr>
              <p:spPr bwMode="auto">
                <a:xfrm>
                  <a:off x="3072" y="4024"/>
                  <a:ext cx="1021" cy="59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a:latin typeface="Arial" panose="020B0604020202020204" pitchFamily="34" charset="0"/>
                    </a:rPr>
                    <a:t>synapse</a:t>
                  </a:r>
                  <a:endParaRPr lang="en-US" altLang="en-US" sz="2800">
                    <a:latin typeface="Comic Sans MS" panose="030F0702030302020204" pitchFamily="66" charset="0"/>
                  </a:endParaRPr>
                </a:p>
              </p:txBody>
            </p:sp>
          </p:grpSp>
          <p:sp>
            <p:nvSpPr>
              <p:cNvPr id="15375" name="Text Box 27">
                <a:extLst>
                  <a:ext uri="{FF2B5EF4-FFF2-40B4-BE49-F238E27FC236}">
                    <a16:creationId xmlns:a16="http://schemas.microsoft.com/office/drawing/2014/main" id="{5DD55C22-A89D-4278-B6C9-6499F2ADD8F6}"/>
                  </a:ext>
                </a:extLst>
              </p:cNvPr>
              <p:cNvSpPr txBox="1">
                <a:spLocks noChangeArrowheads="1"/>
              </p:cNvSpPr>
              <p:nvPr/>
            </p:nvSpPr>
            <p:spPr bwMode="auto">
              <a:xfrm>
                <a:off x="1776" y="2640"/>
                <a:ext cx="1104" cy="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2800">
                    <a:latin typeface="Arial" panose="020B0604020202020204" pitchFamily="34" charset="0"/>
                  </a:rPr>
                  <a:t>cell body</a:t>
                </a:r>
              </a:p>
            </p:txBody>
          </p:sp>
        </p:grpSp>
      </p:grpSp>
      <p:sp>
        <p:nvSpPr>
          <p:cNvPr id="16413" name="AutoShape 29">
            <a:extLst>
              <a:ext uri="{FF2B5EF4-FFF2-40B4-BE49-F238E27FC236}">
                <a16:creationId xmlns:a16="http://schemas.microsoft.com/office/drawing/2014/main" id="{ECEB10A5-F435-4136-93F9-931A727E889E}"/>
              </a:ext>
            </a:extLst>
          </p:cNvPr>
          <p:cNvSpPr>
            <a:spLocks noChangeArrowheads="1"/>
          </p:cNvSpPr>
          <p:nvPr/>
        </p:nvSpPr>
        <p:spPr bwMode="auto">
          <a:xfrm rot="1196543">
            <a:off x="1905000" y="22098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14" name="AutoShape 30">
            <a:extLst>
              <a:ext uri="{FF2B5EF4-FFF2-40B4-BE49-F238E27FC236}">
                <a16:creationId xmlns:a16="http://schemas.microsoft.com/office/drawing/2014/main" id="{8D33EBE7-DA30-4D69-9974-663F93D7F142}"/>
              </a:ext>
            </a:extLst>
          </p:cNvPr>
          <p:cNvSpPr>
            <a:spLocks noChangeArrowheads="1"/>
          </p:cNvSpPr>
          <p:nvPr/>
        </p:nvSpPr>
        <p:spPr bwMode="auto">
          <a:xfrm rot="19507480">
            <a:off x="1905000" y="34290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15" name="AutoShape 31">
            <a:extLst>
              <a:ext uri="{FF2B5EF4-FFF2-40B4-BE49-F238E27FC236}">
                <a16:creationId xmlns:a16="http://schemas.microsoft.com/office/drawing/2014/main" id="{3190C427-5D91-4F9A-AF82-162E8C8649FE}"/>
              </a:ext>
            </a:extLst>
          </p:cNvPr>
          <p:cNvSpPr>
            <a:spLocks noChangeArrowheads="1"/>
          </p:cNvSpPr>
          <p:nvPr/>
        </p:nvSpPr>
        <p:spPr bwMode="auto">
          <a:xfrm rot="925330">
            <a:off x="2667000" y="17526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16" name="AutoShape 32">
            <a:extLst>
              <a:ext uri="{FF2B5EF4-FFF2-40B4-BE49-F238E27FC236}">
                <a16:creationId xmlns:a16="http://schemas.microsoft.com/office/drawing/2014/main" id="{B61BCA02-6C2B-419D-94CC-574B53D1DBFA}"/>
              </a:ext>
            </a:extLst>
          </p:cNvPr>
          <p:cNvSpPr>
            <a:spLocks noChangeArrowheads="1"/>
          </p:cNvSpPr>
          <p:nvPr/>
        </p:nvSpPr>
        <p:spPr bwMode="auto">
          <a:xfrm rot="17832241">
            <a:off x="2476500" y="40005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17" name="AutoShape 33">
            <a:extLst>
              <a:ext uri="{FF2B5EF4-FFF2-40B4-BE49-F238E27FC236}">
                <a16:creationId xmlns:a16="http://schemas.microsoft.com/office/drawing/2014/main" id="{7262136B-A810-4B82-AC74-1381B39CF443}"/>
              </a:ext>
            </a:extLst>
          </p:cNvPr>
          <p:cNvSpPr>
            <a:spLocks noChangeArrowheads="1"/>
          </p:cNvSpPr>
          <p:nvPr/>
        </p:nvSpPr>
        <p:spPr bwMode="auto">
          <a:xfrm rot="1926376">
            <a:off x="3657600" y="18288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19" name="AutoShape 35">
            <a:extLst>
              <a:ext uri="{FF2B5EF4-FFF2-40B4-BE49-F238E27FC236}">
                <a16:creationId xmlns:a16="http://schemas.microsoft.com/office/drawing/2014/main" id="{261F8A21-52C4-4F18-96B6-E2740AF065F7}"/>
              </a:ext>
            </a:extLst>
          </p:cNvPr>
          <p:cNvSpPr>
            <a:spLocks noChangeArrowheads="1"/>
          </p:cNvSpPr>
          <p:nvPr/>
        </p:nvSpPr>
        <p:spPr bwMode="auto">
          <a:xfrm rot="13037704">
            <a:off x="3733800" y="41910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21" name="AutoShape 37">
            <a:extLst>
              <a:ext uri="{FF2B5EF4-FFF2-40B4-BE49-F238E27FC236}">
                <a16:creationId xmlns:a16="http://schemas.microsoft.com/office/drawing/2014/main" id="{562C58B9-FC5C-4FF8-A428-123741FE07C2}"/>
              </a:ext>
            </a:extLst>
          </p:cNvPr>
          <p:cNvSpPr>
            <a:spLocks noChangeArrowheads="1"/>
          </p:cNvSpPr>
          <p:nvPr/>
        </p:nvSpPr>
        <p:spPr bwMode="auto">
          <a:xfrm rot="21037214">
            <a:off x="3048000" y="2895600"/>
            <a:ext cx="1066800" cy="6096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0" fill="hold" nodeType="clickEffect">
                                  <p:stCondLst>
                                    <p:cond delay="0"/>
                                  </p:stCondLst>
                                  <p:childTnLst>
                                    <p:set>
                                      <p:cBhvr>
                                        <p:cTn id="6" dur="1" fill="hold">
                                          <p:stCondLst>
                                            <p:cond delay="0"/>
                                          </p:stCondLst>
                                        </p:cTn>
                                        <p:tgtEl>
                                          <p:spTgt spid="16403"/>
                                        </p:tgtEl>
                                        <p:attrNameLst>
                                          <p:attrName>style.visibility</p:attrName>
                                        </p:attrNameLst>
                                      </p:cBhvr>
                                      <p:to>
                                        <p:strVal val="visible"/>
                                      </p:to>
                                    </p:set>
                                  </p:childTnLst>
                                </p:cTn>
                              </p:par>
                            </p:childTnLst>
                          </p:cTn>
                        </p:par>
                        <p:par>
                          <p:cTn id="7" fill="hold" nodeType="afterGroup">
                            <p:stCondLst>
                              <p:cond delay="0"/>
                            </p:stCondLst>
                            <p:childTnLst>
                              <p:par>
                                <p:cTn id="8" presetID="1" presetClass="entr" presetSubtype="0" fill="hold" grpId="0" nodeType="afterEffect">
                                  <p:stCondLst>
                                    <p:cond delay="0"/>
                                  </p:stCondLst>
                                  <p:childTnLst>
                                    <p:set>
                                      <p:cBhvr>
                                        <p:cTn id="9" dur="1" fill="hold">
                                          <p:stCondLst>
                                            <p:cond delay="0"/>
                                          </p:stCondLst>
                                        </p:cTn>
                                        <p:tgtEl>
                                          <p:spTgt spid="16413"/>
                                        </p:tgtEl>
                                        <p:attrNameLst>
                                          <p:attrName>style.visibility</p:attrName>
                                        </p:attrNameLst>
                                      </p:cBhvr>
                                      <p:to>
                                        <p:strVal val="visible"/>
                                      </p:to>
                                    </p:set>
                                  </p:childTnLst>
                                </p:cTn>
                              </p:par>
                              <p:par>
                                <p:cTn id="10" presetID="1" presetClass="entr" presetSubtype="0" fill="hold" grpId="0" nodeType="withEffect">
                                  <p:stCondLst>
                                    <p:cond delay="0"/>
                                  </p:stCondLst>
                                  <p:childTnLst>
                                    <p:set>
                                      <p:cBhvr>
                                        <p:cTn id="11" dur="1" fill="hold">
                                          <p:stCondLst>
                                            <p:cond delay="0"/>
                                          </p:stCondLst>
                                        </p:cTn>
                                        <p:tgtEl>
                                          <p:spTgt spid="16415"/>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16417"/>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16419"/>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16416"/>
                                        </p:tgtEl>
                                        <p:attrNameLst>
                                          <p:attrName>style.visibility</p:attrName>
                                        </p:attrNameLst>
                                      </p:cBhvr>
                                      <p:to>
                                        <p:strVal val="visible"/>
                                      </p:to>
                                    </p:set>
                                  </p:childTnLst>
                                </p:cTn>
                              </p:par>
                              <p:par>
                                <p:cTn id="18" presetID="1" presetClass="entr" presetSubtype="0" fill="hold" grpId="0" nodeType="withEffect">
                                  <p:stCondLst>
                                    <p:cond delay="0"/>
                                  </p:stCondLst>
                                  <p:childTnLst>
                                    <p:set>
                                      <p:cBhvr>
                                        <p:cTn id="19" dur="1" fill="hold">
                                          <p:stCondLst>
                                            <p:cond delay="0"/>
                                          </p:stCondLst>
                                        </p:cTn>
                                        <p:tgtEl>
                                          <p:spTgt spid="16414"/>
                                        </p:tgtEl>
                                        <p:attrNameLst>
                                          <p:attrName>style.visibility</p:attrName>
                                        </p:attrNameLst>
                                      </p:cBhvr>
                                      <p:to>
                                        <p:strVal val="visible"/>
                                      </p:to>
                                    </p:set>
                                  </p:childTnLst>
                                </p:cTn>
                              </p:par>
                            </p:childTnLst>
                          </p:cTn>
                        </p:par>
                      </p:childTnLst>
                    </p:cTn>
                  </p:par>
                  <p:par>
                    <p:cTn id="20" fill="hold" nodeType="clickPar">
                      <p:stCondLst>
                        <p:cond delay="indefinite"/>
                      </p:stCondLst>
                      <p:childTnLst>
                        <p:par>
                          <p:cTn id="21" fill="hold" nodeType="withGroup">
                            <p:stCondLst>
                              <p:cond delay="0"/>
                            </p:stCondLst>
                            <p:childTnLst>
                              <p:par>
                                <p:cTn id="22" presetID="0" presetClass="path" presetSubtype="0" repeatCount="indefinite" accel="50000" decel="50000" fill="hold" grpId="1" nodeType="clickEffect">
                                  <p:stCondLst>
                                    <p:cond delay="0"/>
                                  </p:stCondLst>
                                  <p:childTnLst>
                                    <p:animMotion origin="layout" path="M 0.01267 0.03353 C 0.01215 0.05249 0.01371 0.07191 0.01111 0.09064 C 0.01111 0.09064 -0.00209 0.10821 -0.00313 0.1096 C -0.00886 0.11723 -0.01007 0.12625 -0.01424 0.13503 C -0.01667 0.14012 -0.02118 0.14451 -0.02379 0.14983 C -0.02431 0.15261 -0.025 0.15561 -0.02535 0.15839 C -0.02604 0.16255 -0.02691 0.17087 -0.02691 0.17087 " pathEditMode="relative" ptsTypes="ffffffA">
                                      <p:cBhvr>
                                        <p:cTn id="23" dur="2000" fill="hold"/>
                                        <p:tgtEl>
                                          <p:spTgt spid="16417"/>
                                        </p:tgtEl>
                                        <p:attrNameLst>
                                          <p:attrName>ppt_x</p:attrName>
                                          <p:attrName>ppt_y</p:attrName>
                                        </p:attrNameLst>
                                      </p:cBhvr>
                                    </p:animMotion>
                                  </p:childTnLst>
                                  <p:subTnLst>
                                    <p:set>
                                      <p:cBhvr override="childStyle">
                                        <p:cTn dur="1" fill="hold" display="0" masterRel="sameClick" afterEffect="1">
                                          <p:stCondLst>
                                            <p:cond evt="end" delay="0">
                                              <p:tn val="22"/>
                                            </p:cond>
                                          </p:stCondLst>
                                        </p:cTn>
                                        <p:tgtEl>
                                          <p:spTgt spid="16417"/>
                                        </p:tgtEl>
                                        <p:attrNameLst>
                                          <p:attrName>style.visibility</p:attrName>
                                        </p:attrNameLst>
                                      </p:cBhvr>
                                      <p:to>
                                        <p:strVal val="hidden"/>
                                      </p:to>
                                    </p:set>
                                  </p:subTnLst>
                                </p:cTn>
                              </p:par>
                              <p:par>
                                <p:cTn id="24" presetID="0" presetClass="path" presetSubtype="0" repeatCount="indefinite" accel="50000" decel="50000" fill="hold" grpId="1" nodeType="withEffect">
                                  <p:stCondLst>
                                    <p:cond delay="0"/>
                                  </p:stCondLst>
                                  <p:childTnLst>
                                    <p:animMotion origin="layout" path="M 0.01945 0.0319 C 0.02153 0.05179 0.02691 0.07098 0.04011 0.08277 C 0.04427 0.09133 0.04861 0.09757 0.05278 0.10589 C 0.05851 0.12878 0.05417 0.10867 0.05747 0.13988 C 0.05799 0.14566 0.05799 0.15237 0.06077 0.15676 C 0.06233 0.15953 0.06511 0.16046 0.06702 0.163 C 0.06841 0.16485 0.06875 0.16786 0.07032 0.16948 C 0.07344 0.17294 0.08056 0.17572 0.08455 0.17572 " pathEditMode="relative" ptsTypes="fffffffA">
                                      <p:cBhvr>
                                        <p:cTn id="25" dur="2000" fill="hold"/>
                                        <p:tgtEl>
                                          <p:spTgt spid="16415"/>
                                        </p:tgtEl>
                                        <p:attrNameLst>
                                          <p:attrName>ppt_x</p:attrName>
                                          <p:attrName>ppt_y</p:attrName>
                                        </p:attrNameLst>
                                      </p:cBhvr>
                                    </p:animMotion>
                                  </p:childTnLst>
                                  <p:subTnLst>
                                    <p:set>
                                      <p:cBhvr override="childStyle">
                                        <p:cTn dur="1" fill="hold" display="0" masterRel="sameClick" afterEffect="1">
                                          <p:stCondLst>
                                            <p:cond evt="end" delay="0">
                                              <p:tn val="24"/>
                                            </p:cond>
                                          </p:stCondLst>
                                        </p:cTn>
                                        <p:tgtEl>
                                          <p:spTgt spid="16415"/>
                                        </p:tgtEl>
                                        <p:attrNameLst>
                                          <p:attrName>style.visibility</p:attrName>
                                        </p:attrNameLst>
                                      </p:cBhvr>
                                      <p:to>
                                        <p:strVal val="hidden"/>
                                      </p:to>
                                    </p:set>
                                  </p:subTnLst>
                                </p:cTn>
                              </p:par>
                              <p:par>
                                <p:cTn id="26" presetID="0" presetClass="path" presetSubtype="0" repeatCount="indefinite" accel="50000" decel="50000" fill="hold" grpId="1" nodeType="withEffect">
                                  <p:stCondLst>
                                    <p:cond delay="0"/>
                                  </p:stCondLst>
                                  <p:childTnLst>
                                    <p:animMotion origin="layout" path="M 0.01701 0.0393 C 0.02188 0.04855 0.02587 0.05872 0.03299 0.06474 C 0.03767 0.07422 0.04531 0.07468 0.05191 0.08161 C 0.05608 0.08601 0.06007 0.09341 0.06476 0.09641 C 0.07552 0.10335 0.08802 0.10543 0.09965 0.10705 C 0.11615 0.11445 0.12396 0.11329 0.1441 0.11329 " pathEditMode="relative" ptsTypes="fffffA">
                                      <p:cBhvr>
                                        <p:cTn id="27" dur="2000" fill="hold"/>
                                        <p:tgtEl>
                                          <p:spTgt spid="16413"/>
                                        </p:tgtEl>
                                        <p:attrNameLst>
                                          <p:attrName>ppt_x</p:attrName>
                                          <p:attrName>ppt_y</p:attrName>
                                        </p:attrNameLst>
                                      </p:cBhvr>
                                    </p:animMotion>
                                  </p:childTnLst>
                                  <p:subTnLst>
                                    <p:set>
                                      <p:cBhvr override="childStyle">
                                        <p:cTn dur="1" fill="hold" display="0" masterRel="sameClick" afterEffect="1">
                                          <p:stCondLst>
                                            <p:cond evt="end" delay="0">
                                              <p:tn val="26"/>
                                            </p:cond>
                                          </p:stCondLst>
                                        </p:cTn>
                                        <p:tgtEl>
                                          <p:spTgt spid="16413"/>
                                        </p:tgtEl>
                                        <p:attrNameLst>
                                          <p:attrName>style.visibility</p:attrName>
                                        </p:attrNameLst>
                                      </p:cBhvr>
                                      <p:to>
                                        <p:strVal val="hidden"/>
                                      </p:to>
                                    </p:set>
                                  </p:subTnLst>
                                </p:cTn>
                              </p:par>
                              <p:par>
                                <p:cTn id="28" presetID="0" presetClass="path" presetSubtype="0" repeatCount="indefinite" accel="50000" decel="50000" fill="hold" grpId="1" nodeType="withEffect">
                                  <p:stCondLst>
                                    <p:cond delay="100"/>
                                  </p:stCondLst>
                                  <p:childTnLst>
                                    <p:animMotion origin="layout" path="M 0.03767 0.00138 C 0.0441 0.00023 0.05 0.00069 0.05521 -0.00509 C 0.06788 -0.01919 0.04531 -0.00278 0.06476 -0.01781 C 0.07448 -0.0252 0.09288 -0.02659 0.10434 -0.03029 C 0.11736 -0.04208 0.11007 -0.03815 0.12656 -0.04093 C 0.13073 -0.04948 0.13385 -0.05711 0.13924 -0.06428 " pathEditMode="relative" ptsTypes="fffffA">
                                      <p:cBhvr>
                                        <p:cTn id="29" dur="2000" fill="hold"/>
                                        <p:tgtEl>
                                          <p:spTgt spid="16414"/>
                                        </p:tgtEl>
                                        <p:attrNameLst>
                                          <p:attrName>ppt_x</p:attrName>
                                          <p:attrName>ppt_y</p:attrName>
                                        </p:attrNameLst>
                                      </p:cBhvr>
                                    </p:animMotion>
                                  </p:childTnLst>
                                  <p:subTnLst>
                                    <p:set>
                                      <p:cBhvr override="childStyle">
                                        <p:cTn dur="1" fill="hold" display="0" masterRel="sameClick" afterEffect="1">
                                          <p:stCondLst>
                                            <p:cond evt="end" delay="0">
                                              <p:tn val="28"/>
                                            </p:cond>
                                          </p:stCondLst>
                                        </p:cTn>
                                        <p:tgtEl>
                                          <p:spTgt spid="16414"/>
                                        </p:tgtEl>
                                        <p:attrNameLst>
                                          <p:attrName>style.visibility</p:attrName>
                                        </p:attrNameLst>
                                      </p:cBhvr>
                                      <p:to>
                                        <p:strVal val="hidden"/>
                                      </p:to>
                                    </p:set>
                                  </p:subTnLst>
                                </p:cTn>
                              </p:par>
                              <p:par>
                                <p:cTn id="30" presetID="0" presetClass="path" presetSubtype="0" repeatCount="indefinite" accel="50000" decel="50000" fill="hold" grpId="1" nodeType="withEffect">
                                  <p:stCondLst>
                                    <p:cond delay="0"/>
                                  </p:stCondLst>
                                  <p:childTnLst>
                                    <p:animMotion origin="layout" path="M 0.0276 -0.02265 C 0.03264 -0.02959 0.03681 -0.03306 0.0434 -0.03745 C 0.04549 -0.05456 0.04392 -0.04601 0.04826 -0.06289 C 0.04896 -0.0652 0.05156 -0.06543 0.05295 -0.06705 C 0.05469 -0.0689 0.05642 -0.07098 0.05781 -0.07352 C 0.0691 -0.09433 0.05243 -0.07005 0.06563 -0.08832 C 0.06892 -0.10104 0.07118 -0.11491 0.07674 -0.12624 C 0.07847 -0.13341 0.07656 -0.13271 0.08003 -0.13271 " pathEditMode="relative" ptsTypes="fffffffA">
                                      <p:cBhvr>
                                        <p:cTn id="31" dur="2000" fill="hold"/>
                                        <p:tgtEl>
                                          <p:spTgt spid="16416"/>
                                        </p:tgtEl>
                                        <p:attrNameLst>
                                          <p:attrName>ppt_x</p:attrName>
                                          <p:attrName>ppt_y</p:attrName>
                                        </p:attrNameLst>
                                      </p:cBhvr>
                                    </p:animMotion>
                                  </p:childTnLst>
                                  <p:subTnLst>
                                    <p:set>
                                      <p:cBhvr override="childStyle">
                                        <p:cTn dur="1" fill="hold" display="0" masterRel="sameClick" afterEffect="1">
                                          <p:stCondLst>
                                            <p:cond evt="end" delay="0">
                                              <p:tn val="30"/>
                                            </p:cond>
                                          </p:stCondLst>
                                        </p:cTn>
                                        <p:tgtEl>
                                          <p:spTgt spid="16416"/>
                                        </p:tgtEl>
                                        <p:attrNameLst>
                                          <p:attrName>style.visibility</p:attrName>
                                        </p:attrNameLst>
                                      </p:cBhvr>
                                      <p:to>
                                        <p:strVal val="hidden"/>
                                      </p:to>
                                    </p:set>
                                  </p:subTnLst>
                                </p:cTn>
                              </p:par>
                              <p:par>
                                <p:cTn id="32" presetID="0" presetClass="path" presetSubtype="0" repeatCount="indefinite" accel="50000" decel="50000" fill="hold" grpId="1" nodeType="withEffect">
                                  <p:stCondLst>
                                    <p:cond delay="0"/>
                                  </p:stCondLst>
                                  <p:childTnLst>
                                    <p:animMotion origin="layout" path="M -0.01476 -0.04624 C -0.0158 -0.0511 -0.01615 -0.05642 -0.01788 -0.06104 C -0.02726 -0.08601 -0.01892 -0.04763 -0.02413 -0.07584 C -0.02535 -0.0911 -0.02604 -0.12301 -0.03212 -0.13503 C -0.0349 -0.15353 -0.04028 -0.15514 -0.04635 -0.17087 C -0.04983 -0.18012 -0.04722 -0.17942 -0.05122 -0.17942 " pathEditMode="relative" rAng="0" ptsTypes="fffffA">
                                      <p:cBhvr>
                                        <p:cTn id="33" dur="2000" fill="hold"/>
                                        <p:tgtEl>
                                          <p:spTgt spid="16419"/>
                                        </p:tgtEl>
                                        <p:attrNameLst>
                                          <p:attrName>ppt_x</p:attrName>
                                          <p:attrName>ppt_y</p:attrName>
                                        </p:attrNameLst>
                                      </p:cBhvr>
                                      <p:rCtr x="0" y="0"/>
                                    </p:animMotion>
                                  </p:childTnLst>
                                  <p:subTnLst>
                                    <p:set>
                                      <p:cBhvr override="childStyle">
                                        <p:cTn dur="1" fill="hold" display="0" masterRel="sameClick" afterEffect="1">
                                          <p:stCondLst>
                                            <p:cond evt="end" delay="0">
                                              <p:tn val="32"/>
                                            </p:cond>
                                          </p:stCondLst>
                                        </p:cTn>
                                        <p:tgtEl>
                                          <p:spTgt spid="16419"/>
                                        </p:tgtEl>
                                        <p:attrNameLst>
                                          <p:attrName>style.visibility</p:attrName>
                                        </p:attrNameLst>
                                      </p:cBhvr>
                                      <p:to>
                                        <p:strVal val="hidden"/>
                                      </p:to>
                                    </p:set>
                                  </p:subTnLst>
                                </p:cTn>
                              </p:par>
                            </p:childTnLst>
                          </p:cTn>
                        </p:par>
                        <p:par>
                          <p:cTn id="34" fill="hold" nodeType="afterGroup">
                            <p:stCondLst>
                              <p:cond delay="2100"/>
                            </p:stCondLst>
                            <p:childTnLst>
                              <p:par>
                                <p:cTn id="35" presetID="1" presetClass="entr" presetSubtype="0" fill="hold" grpId="0" nodeType="afterEffect">
                                  <p:stCondLst>
                                    <p:cond delay="0"/>
                                  </p:stCondLst>
                                  <p:childTnLst>
                                    <p:set>
                                      <p:cBhvr>
                                        <p:cTn id="36" dur="1" fill="hold">
                                          <p:stCondLst>
                                            <p:cond delay="0"/>
                                          </p:stCondLst>
                                        </p:cTn>
                                        <p:tgtEl>
                                          <p:spTgt spid="16421"/>
                                        </p:tgtEl>
                                        <p:attrNameLst>
                                          <p:attrName>style.visibility</p:attrName>
                                        </p:attrNameLst>
                                      </p:cBhvr>
                                      <p:to>
                                        <p:strVal val="visible"/>
                                      </p:to>
                                    </p:set>
                                  </p:childTnLst>
                                </p:cTn>
                              </p:par>
                              <p:par>
                                <p:cTn id="37" presetID="0" presetClass="path" presetSubtype="0" repeatCount="indefinite" accel="50000" decel="50000" fill="hold" grpId="1" nodeType="withEffect">
                                  <p:stCondLst>
                                    <p:cond delay="0"/>
                                  </p:stCondLst>
                                  <p:endCondLst>
                                    <p:cond evt="onNext" delay="0">
                                      <p:tgtEl>
                                        <p:sldTgt/>
                                      </p:tgtEl>
                                    </p:cond>
                                  </p:endCondLst>
                                  <p:childTnLst>
                                    <p:animMotion origin="layout" path="M 0 -1.96532E-6 L 0.6 0.0222 " pathEditMode="relative" rAng="0" ptsTypes="AA">
                                      <p:cBhvr>
                                        <p:cTn id="38" dur="2000" fill="hold"/>
                                        <p:tgtEl>
                                          <p:spTgt spid="16421"/>
                                        </p:tgtEl>
                                        <p:attrNameLst>
                                          <p:attrName>ppt_x</p:attrName>
                                          <p:attrName>ppt_y</p:attrName>
                                        </p:attrNameLst>
                                      </p:cBhvr>
                                      <p:rCtr x="30000" y="111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413" grpId="0" animBg="1"/>
      <p:bldP spid="16413" grpId="1" animBg="1"/>
      <p:bldP spid="16414" grpId="0" animBg="1"/>
      <p:bldP spid="16414" grpId="1" animBg="1"/>
      <p:bldP spid="16415" grpId="0" animBg="1"/>
      <p:bldP spid="16415" grpId="1" animBg="1"/>
      <p:bldP spid="16416" grpId="0" animBg="1"/>
      <p:bldP spid="16416" grpId="1" animBg="1"/>
      <p:bldP spid="16417" grpId="0" animBg="1"/>
      <p:bldP spid="16417" grpId="1" animBg="1"/>
      <p:bldP spid="16419" grpId="0" animBg="1"/>
      <p:bldP spid="16419" grpId="1" animBg="1"/>
      <p:bldP spid="16421" grpId="0" animBg="1"/>
      <p:bldP spid="16421" grpId="1" animBg="1"/>
    </p:bldLst>
  </p:timing>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9379A-9F54-4BCB-A251-BC13D63020B5}"/>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Can you label a neuron</a:t>
            </a:r>
          </a:p>
        </p:txBody>
      </p:sp>
      <p:pic>
        <p:nvPicPr>
          <p:cNvPr id="5" name="Content Placeholder 4" descr="Diagram&#10;&#10;Description automatically generated">
            <a:extLst>
              <a:ext uri="{FF2B5EF4-FFF2-40B4-BE49-F238E27FC236}">
                <a16:creationId xmlns:a16="http://schemas.microsoft.com/office/drawing/2014/main" id="{5C95E6C4-F0B1-4D1C-9E97-D68A2E8DE26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58272" y="1675227"/>
            <a:ext cx="7675456" cy="4394199"/>
          </a:xfrm>
          <a:prstGeom prst="rect">
            <a:avLst/>
          </a:prstGeom>
        </p:spPr>
      </p:pic>
    </p:spTree>
    <p:extLst>
      <p:ext uri="{BB962C8B-B14F-4D97-AF65-F5344CB8AC3E}">
        <p14:creationId xmlns:p14="http://schemas.microsoft.com/office/powerpoint/2010/main" val="218710202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6" name="Group 75">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7"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Rectangle 80">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7410" name="Rectangle 2">
            <a:extLst>
              <a:ext uri="{FF2B5EF4-FFF2-40B4-BE49-F238E27FC236}">
                <a16:creationId xmlns:a16="http://schemas.microsoft.com/office/drawing/2014/main" id="{71A420C6-F552-4E29-9CA6-2EFA51F5C628}"/>
              </a:ext>
            </a:extLst>
          </p:cNvPr>
          <p:cNvSpPr>
            <a:spLocks noGrp="1" noChangeArrowheads="1"/>
          </p:cNvSpPr>
          <p:nvPr>
            <p:ph type="title"/>
          </p:nvPr>
        </p:nvSpPr>
        <p:spPr>
          <a:xfrm>
            <a:off x="1047280" y="759805"/>
            <a:ext cx="10306520" cy="1325563"/>
          </a:xfrm>
        </p:spPr>
        <p:txBody>
          <a:bodyPr>
            <a:normAutofit/>
          </a:bodyPr>
          <a:lstStyle/>
          <a:p>
            <a:pPr eaLnBrk="1" hangingPunct="1"/>
            <a:r>
              <a:rPr lang="en-US" altLang="en-US" sz="4000">
                <a:solidFill>
                  <a:srgbClr val="FFFFFF"/>
                </a:solidFill>
                <a:latin typeface="Arial" panose="020B0604020202020204" pitchFamily="34" charset="0"/>
              </a:rPr>
              <a:t>Parts of a Neuron</a:t>
            </a:r>
          </a:p>
        </p:txBody>
      </p:sp>
      <p:sp>
        <p:nvSpPr>
          <p:cNvPr id="28675" name="Rectangle 3">
            <a:extLst>
              <a:ext uri="{FF2B5EF4-FFF2-40B4-BE49-F238E27FC236}">
                <a16:creationId xmlns:a16="http://schemas.microsoft.com/office/drawing/2014/main" id="{BEA61F42-B7DD-4A12-888A-1321ED24123D}"/>
              </a:ext>
            </a:extLst>
          </p:cNvPr>
          <p:cNvSpPr>
            <a:spLocks noGrp="1" noChangeArrowheads="1"/>
          </p:cNvSpPr>
          <p:nvPr>
            <p:ph idx="1"/>
          </p:nvPr>
        </p:nvSpPr>
        <p:spPr>
          <a:xfrm>
            <a:off x="1424904" y="2494450"/>
            <a:ext cx="4053545" cy="3563159"/>
          </a:xfrm>
        </p:spPr>
        <p:txBody>
          <a:bodyPr>
            <a:normAutofit/>
          </a:bodyPr>
          <a:lstStyle/>
          <a:p>
            <a:pPr marL="533400" indent="-533400">
              <a:spcAft>
                <a:spcPct val="50000"/>
              </a:spcAft>
              <a:buFontTx/>
              <a:buAutoNum type="arabicPeriod"/>
            </a:pPr>
            <a:r>
              <a:rPr lang="en-US" altLang="en-US" sz="2000" b="1">
                <a:latin typeface="Arial" panose="020B0604020202020204" pitchFamily="34" charset="0"/>
              </a:rPr>
              <a:t>Cell body</a:t>
            </a:r>
            <a:r>
              <a:rPr lang="en-US" altLang="en-US" sz="2000">
                <a:latin typeface="Arial" panose="020B0604020202020204" pitchFamily="34" charset="0"/>
              </a:rPr>
              <a:t>:  contains nucleus &amp; most of the cytoplasm</a:t>
            </a:r>
          </a:p>
          <a:p>
            <a:pPr marL="533400" indent="-533400">
              <a:spcAft>
                <a:spcPct val="50000"/>
              </a:spcAft>
              <a:buFontTx/>
              <a:buAutoNum type="arabicPeriod"/>
            </a:pPr>
            <a:r>
              <a:rPr lang="en-US" altLang="en-US" sz="2000" b="1">
                <a:latin typeface="Arial" panose="020B0604020202020204" pitchFamily="34" charset="0"/>
              </a:rPr>
              <a:t>Dendrites</a:t>
            </a:r>
            <a:r>
              <a:rPr lang="en-US" altLang="en-US" sz="2000">
                <a:latin typeface="Arial" panose="020B0604020202020204" pitchFamily="34" charset="0"/>
              </a:rPr>
              <a:t>:  projections that bring impulses into the neuron to the cell body.</a:t>
            </a:r>
          </a:p>
          <a:p>
            <a:pPr marL="533400" indent="-533400">
              <a:spcAft>
                <a:spcPct val="50000"/>
              </a:spcAft>
              <a:buFontTx/>
              <a:buAutoNum type="arabicPeriod"/>
            </a:pPr>
            <a:r>
              <a:rPr lang="en-US" altLang="en-US" sz="2000" b="1">
                <a:latin typeface="Arial" panose="020B0604020202020204" pitchFamily="34" charset="0"/>
              </a:rPr>
              <a:t>Axon</a:t>
            </a:r>
            <a:r>
              <a:rPr lang="en-US" altLang="en-US" sz="2000">
                <a:latin typeface="Arial" panose="020B0604020202020204" pitchFamily="34" charset="0"/>
              </a:rPr>
              <a:t>:  long projection that carries impulses away from cell body</a:t>
            </a:r>
            <a:endParaRPr lang="en-US" altLang="en-US" sz="2000"/>
          </a:p>
        </p:txBody>
      </p:sp>
      <p:pic>
        <p:nvPicPr>
          <p:cNvPr id="1026" name="Picture 2">
            <a:extLst>
              <a:ext uri="{FF2B5EF4-FFF2-40B4-BE49-F238E27FC236}">
                <a16:creationId xmlns:a16="http://schemas.microsoft.com/office/drawing/2014/main" id="{12DF4DC7-7EDB-4652-97DB-AD0A0E7B1B0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062" r="7499" b="1"/>
          <a:stretch/>
        </p:blipFill>
        <p:spPr bwMode="auto">
          <a:xfrm>
            <a:off x="6098892" y="2492376"/>
            <a:ext cx="4802404" cy="356337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86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animBg="1" autoUpdateAnimBg="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C9931CC-0694-4C9C-BC02-CF3CBC3E35D4}"/>
              </a:ext>
            </a:extLst>
          </p:cNvPr>
          <p:cNvSpPr>
            <a:spLocks noChangeArrowheads="1"/>
          </p:cNvSpPr>
          <p:nvPr/>
        </p:nvSpPr>
        <p:spPr bwMode="auto">
          <a:xfrm>
            <a:off x="1981200" y="2971800"/>
            <a:ext cx="8686800" cy="3886200"/>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pic>
        <p:nvPicPr>
          <p:cNvPr id="16387" name="Picture 24">
            <a:extLst>
              <a:ext uri="{FF2B5EF4-FFF2-40B4-BE49-F238E27FC236}">
                <a16:creationId xmlns:a16="http://schemas.microsoft.com/office/drawing/2014/main" id="{89DEF44B-BF5D-4B8C-BE99-39E5E5E851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1600" y="3429000"/>
            <a:ext cx="2895600" cy="2744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Rectangle 3">
            <a:extLst>
              <a:ext uri="{FF2B5EF4-FFF2-40B4-BE49-F238E27FC236}">
                <a16:creationId xmlns:a16="http://schemas.microsoft.com/office/drawing/2014/main" id="{DEEB21EA-D5DE-4E88-A9BB-C04063A6197F}"/>
              </a:ext>
            </a:extLst>
          </p:cNvPr>
          <p:cNvSpPr>
            <a:spLocks noGrp="1" noChangeArrowheads="1"/>
          </p:cNvSpPr>
          <p:nvPr>
            <p:ph idx="4294967295"/>
          </p:nvPr>
        </p:nvSpPr>
        <p:spPr>
          <a:xfrm>
            <a:off x="0" y="381000"/>
            <a:ext cx="9739618" cy="1798378"/>
          </a:xfrm>
          <a:noFill/>
          <a:ln>
            <a:solidFill>
              <a:srgbClr val="00FFFF"/>
            </a:solidFill>
            <a:miter lim="800000"/>
            <a:headEnd/>
            <a:tailEnd/>
          </a:ln>
        </p:spPr>
        <p:txBody>
          <a:bodyPr>
            <a:normAutofit fontScale="92500"/>
          </a:bodyPr>
          <a:lstStyle/>
          <a:p>
            <a:pPr eaLnBrk="1" hangingPunct="1">
              <a:lnSpc>
                <a:spcPct val="90000"/>
              </a:lnSpc>
              <a:spcBef>
                <a:spcPct val="0"/>
              </a:spcBef>
              <a:buFontTx/>
              <a:buNone/>
            </a:pPr>
            <a:r>
              <a:rPr lang="en-US" altLang="en-US" dirty="0">
                <a:solidFill>
                  <a:srgbClr val="7BFDFD"/>
                </a:solidFill>
                <a:latin typeface="Arial" panose="020B0604020202020204" pitchFamily="34" charset="0"/>
              </a:rPr>
              <a:t>	</a:t>
            </a:r>
            <a:r>
              <a:rPr lang="en-US" altLang="en-US" sz="3600" dirty="0">
                <a:solidFill>
                  <a:schemeClr val="bg1"/>
                </a:solidFill>
                <a:latin typeface="Arial" panose="020B0604020202020204" pitchFamily="34" charset="0"/>
              </a:rPr>
              <a:t>Because neurons never touch, chemical signalers called</a:t>
            </a:r>
            <a:r>
              <a:rPr lang="en-US" altLang="en-US" sz="3600" dirty="0">
                <a:solidFill>
                  <a:srgbClr val="7BFDFD"/>
                </a:solidFill>
                <a:latin typeface="Arial" panose="020B0604020202020204" pitchFamily="34" charset="0"/>
              </a:rPr>
              <a:t> </a:t>
            </a:r>
            <a:r>
              <a:rPr lang="en-US" altLang="en-US" sz="3600" u="sng" dirty="0">
                <a:solidFill>
                  <a:schemeClr val="tx1"/>
                </a:solidFill>
                <a:latin typeface="Arial" panose="020B0604020202020204" pitchFamily="34" charset="0"/>
              </a:rPr>
              <a:t>neurotransmitters</a:t>
            </a:r>
            <a:r>
              <a:rPr lang="en-US" altLang="en-US" sz="3600" dirty="0">
                <a:solidFill>
                  <a:srgbClr val="7BFDFD"/>
                </a:solidFill>
                <a:latin typeface="Arial" panose="020B0604020202020204" pitchFamily="34" charset="0"/>
              </a:rPr>
              <a:t> </a:t>
            </a:r>
            <a:r>
              <a:rPr lang="en-US" altLang="en-US" sz="3600" dirty="0">
                <a:solidFill>
                  <a:schemeClr val="bg1"/>
                </a:solidFill>
                <a:latin typeface="Arial" panose="020B0604020202020204" pitchFamily="34" charset="0"/>
              </a:rPr>
              <a:t>must travel through the</a:t>
            </a:r>
            <a:r>
              <a:rPr lang="en-US" altLang="en-US" sz="3600" b="1" dirty="0">
                <a:solidFill>
                  <a:schemeClr val="bg1"/>
                </a:solidFill>
                <a:latin typeface="Arial" panose="020B0604020202020204" pitchFamily="34" charset="0"/>
              </a:rPr>
              <a:t> </a:t>
            </a:r>
            <a:r>
              <a:rPr lang="en-US" altLang="en-US" sz="3600" dirty="0">
                <a:solidFill>
                  <a:schemeClr val="bg1"/>
                </a:solidFill>
                <a:latin typeface="Arial" panose="020B0604020202020204" pitchFamily="34" charset="0"/>
              </a:rPr>
              <a:t>space called</a:t>
            </a:r>
            <a:r>
              <a:rPr lang="en-US" altLang="en-US" sz="3600" dirty="0">
                <a:solidFill>
                  <a:srgbClr val="7BFDFD"/>
                </a:solidFill>
                <a:latin typeface="Arial" panose="020B0604020202020204" pitchFamily="34" charset="0"/>
              </a:rPr>
              <a:t> </a:t>
            </a:r>
            <a:r>
              <a:rPr lang="en-US" altLang="en-US" sz="3600" u="sng" dirty="0">
                <a:solidFill>
                  <a:schemeClr val="tx1"/>
                </a:solidFill>
                <a:latin typeface="Arial" panose="020B0604020202020204" pitchFamily="34" charset="0"/>
              </a:rPr>
              <a:t>synapse</a:t>
            </a:r>
            <a:r>
              <a:rPr lang="en-US" altLang="en-US" sz="3600" dirty="0">
                <a:solidFill>
                  <a:srgbClr val="7BFDFD"/>
                </a:solidFill>
                <a:latin typeface="Arial" panose="020B0604020202020204" pitchFamily="34" charset="0"/>
              </a:rPr>
              <a:t> </a:t>
            </a:r>
            <a:r>
              <a:rPr lang="en-US" altLang="en-US" sz="3600" dirty="0">
                <a:solidFill>
                  <a:schemeClr val="bg1"/>
                </a:solidFill>
                <a:latin typeface="Arial" panose="020B0604020202020204" pitchFamily="34" charset="0"/>
              </a:rPr>
              <a:t>between two neurons.</a:t>
            </a:r>
          </a:p>
        </p:txBody>
      </p:sp>
      <p:pic>
        <p:nvPicPr>
          <p:cNvPr id="16389" name="Picture 4" descr="~AUT0010">
            <a:extLst>
              <a:ext uri="{FF2B5EF4-FFF2-40B4-BE49-F238E27FC236}">
                <a16:creationId xmlns:a16="http://schemas.microsoft.com/office/drawing/2014/main" id="{DB016E31-FA45-4108-8F5C-9BDF5A3A90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9691" b="7448"/>
          <a:stretch>
            <a:fillRect/>
          </a:stretch>
        </p:blipFill>
        <p:spPr bwMode="auto">
          <a:xfrm>
            <a:off x="2057400" y="2971800"/>
            <a:ext cx="2851150" cy="3581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390" name="Text Box 6">
            <a:extLst>
              <a:ext uri="{FF2B5EF4-FFF2-40B4-BE49-F238E27FC236}">
                <a16:creationId xmlns:a16="http://schemas.microsoft.com/office/drawing/2014/main" id="{21ADDBC5-C573-4061-8962-13451EFF620B}"/>
              </a:ext>
            </a:extLst>
          </p:cNvPr>
          <p:cNvSpPr txBox="1">
            <a:spLocks noChangeArrowheads="1"/>
          </p:cNvSpPr>
          <p:nvPr/>
        </p:nvSpPr>
        <p:spPr bwMode="auto">
          <a:xfrm>
            <a:off x="5054265" y="2408764"/>
            <a:ext cx="44958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3600" dirty="0">
                <a:latin typeface="Comic Sans MS" panose="030F0702030302020204" pitchFamily="66" charset="0"/>
              </a:rPr>
              <a:t>Neurotransmitters</a:t>
            </a:r>
            <a:endParaRPr lang="en-US" altLang="en-US" sz="2800" dirty="0">
              <a:latin typeface="Comic Sans MS" panose="030F0702030302020204" pitchFamily="66" charset="0"/>
            </a:endParaRPr>
          </a:p>
        </p:txBody>
      </p:sp>
      <p:sp>
        <p:nvSpPr>
          <p:cNvPr id="16391" name="Rectangle 8">
            <a:extLst>
              <a:ext uri="{FF2B5EF4-FFF2-40B4-BE49-F238E27FC236}">
                <a16:creationId xmlns:a16="http://schemas.microsoft.com/office/drawing/2014/main" id="{E07DB47F-6D15-4451-AD25-18F8A8007974}"/>
              </a:ext>
            </a:extLst>
          </p:cNvPr>
          <p:cNvSpPr>
            <a:spLocks noChangeArrowheads="1"/>
          </p:cNvSpPr>
          <p:nvPr/>
        </p:nvSpPr>
        <p:spPr bwMode="auto">
          <a:xfrm>
            <a:off x="5638800" y="6019800"/>
            <a:ext cx="2770188"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3600">
                <a:latin typeface="Comic Sans MS" panose="030F0702030302020204" pitchFamily="66" charset="0"/>
              </a:rPr>
              <a:t>Synapse </a:t>
            </a:r>
            <a:r>
              <a:rPr lang="en-US" altLang="en-US" sz="2400">
                <a:latin typeface="Comic Sans MS" panose="030F0702030302020204" pitchFamily="66" charset="0"/>
              </a:rPr>
              <a:t>(gap)</a:t>
            </a:r>
          </a:p>
        </p:txBody>
      </p:sp>
      <p:sp>
        <p:nvSpPr>
          <p:cNvPr id="16392" name="AutoShape 10">
            <a:extLst>
              <a:ext uri="{FF2B5EF4-FFF2-40B4-BE49-F238E27FC236}">
                <a16:creationId xmlns:a16="http://schemas.microsoft.com/office/drawing/2014/main" id="{FA83C07E-AAE0-4B2D-AF45-6B03C4EDD9B2}"/>
              </a:ext>
            </a:extLst>
          </p:cNvPr>
          <p:cNvSpPr>
            <a:spLocks/>
          </p:cNvSpPr>
          <p:nvPr/>
        </p:nvSpPr>
        <p:spPr bwMode="auto">
          <a:xfrm rot="17908140">
            <a:off x="6819900" y="5753100"/>
            <a:ext cx="381000" cy="457200"/>
          </a:xfrm>
          <a:prstGeom prst="leftBrace">
            <a:avLst>
              <a:gd name="adj1" fmla="val 6139"/>
              <a:gd name="adj2" fmla="val 49208"/>
            </a:avLst>
          </a:prstGeom>
          <a:noFill/>
          <a:ln w="254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393" name="Line 11">
            <a:extLst>
              <a:ext uri="{FF2B5EF4-FFF2-40B4-BE49-F238E27FC236}">
                <a16:creationId xmlns:a16="http://schemas.microsoft.com/office/drawing/2014/main" id="{F64BBFEE-B42B-403F-8164-F9308634A9A4}"/>
              </a:ext>
            </a:extLst>
          </p:cNvPr>
          <p:cNvSpPr>
            <a:spLocks noChangeShapeType="1"/>
          </p:cNvSpPr>
          <p:nvPr/>
        </p:nvSpPr>
        <p:spPr bwMode="auto">
          <a:xfrm flipH="1">
            <a:off x="7391400" y="3352800"/>
            <a:ext cx="1905000" cy="609600"/>
          </a:xfrm>
          <a:prstGeom prst="line">
            <a:avLst/>
          </a:prstGeom>
          <a:noFill/>
          <a:ln w="317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4" name="Text Box 12">
            <a:extLst>
              <a:ext uri="{FF2B5EF4-FFF2-40B4-BE49-F238E27FC236}">
                <a16:creationId xmlns:a16="http://schemas.microsoft.com/office/drawing/2014/main" id="{2BF7543F-88AB-4BAA-9D8F-73BE588BFBF3}"/>
              </a:ext>
            </a:extLst>
          </p:cNvPr>
          <p:cNvSpPr txBox="1">
            <a:spLocks noChangeArrowheads="1"/>
          </p:cNvSpPr>
          <p:nvPr/>
        </p:nvSpPr>
        <p:spPr bwMode="auto">
          <a:xfrm>
            <a:off x="8382000" y="3733801"/>
            <a:ext cx="2057400" cy="2657475"/>
          </a:xfrm>
          <a:prstGeom prst="rect">
            <a:avLst/>
          </a:prstGeom>
          <a:noFill/>
          <a:ln w="9525">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2400">
                <a:latin typeface="Arial" panose="020B0604020202020204" pitchFamily="34" charset="0"/>
              </a:rPr>
              <a:t>The message is transferred when</a:t>
            </a:r>
            <a:r>
              <a:rPr lang="en-US" altLang="en-US" sz="2400">
                <a:latin typeface="Comic Sans MS" panose="030F0702030302020204" pitchFamily="66" charset="0"/>
              </a:rPr>
              <a:t> </a:t>
            </a:r>
            <a:r>
              <a:rPr lang="en-US" altLang="en-US" sz="2400" b="1" u="sng">
                <a:solidFill>
                  <a:srgbClr val="660033"/>
                </a:solidFill>
                <a:latin typeface="Comic Sans MS" panose="030F0702030302020204" pitchFamily="66" charset="0"/>
              </a:rPr>
              <a:t>RECEPTORS</a:t>
            </a:r>
            <a:r>
              <a:rPr lang="en-US" altLang="en-US" sz="2400" u="sng">
                <a:solidFill>
                  <a:srgbClr val="EAF73F"/>
                </a:solidFill>
                <a:latin typeface="Comic Sans MS" panose="030F0702030302020204" pitchFamily="66" charset="0"/>
              </a:rPr>
              <a:t> </a:t>
            </a:r>
            <a:r>
              <a:rPr lang="en-US" altLang="en-US" sz="2400">
                <a:latin typeface="Comic Sans MS" panose="030F0702030302020204" pitchFamily="66" charset="0"/>
              </a:rPr>
              <a:t>receive neurotrans-mitters.</a:t>
            </a:r>
          </a:p>
        </p:txBody>
      </p:sp>
      <p:sp>
        <p:nvSpPr>
          <p:cNvPr id="16395" name="Line 13">
            <a:extLst>
              <a:ext uri="{FF2B5EF4-FFF2-40B4-BE49-F238E27FC236}">
                <a16:creationId xmlns:a16="http://schemas.microsoft.com/office/drawing/2014/main" id="{D7A57034-6DBA-47C2-B005-741887A0EC06}"/>
              </a:ext>
            </a:extLst>
          </p:cNvPr>
          <p:cNvSpPr>
            <a:spLocks noChangeShapeType="1"/>
          </p:cNvSpPr>
          <p:nvPr/>
        </p:nvSpPr>
        <p:spPr bwMode="auto">
          <a:xfrm flipH="1" flipV="1">
            <a:off x="8001000" y="5029200"/>
            <a:ext cx="381000" cy="76200"/>
          </a:xfrm>
          <a:prstGeom prst="line">
            <a:avLst/>
          </a:prstGeom>
          <a:noFill/>
          <a:ln w="317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6" name="Rectangle 14">
            <a:extLst>
              <a:ext uri="{FF2B5EF4-FFF2-40B4-BE49-F238E27FC236}">
                <a16:creationId xmlns:a16="http://schemas.microsoft.com/office/drawing/2014/main" id="{9F805A8B-52C5-46B2-8789-D5D6A9655325}"/>
              </a:ext>
            </a:extLst>
          </p:cNvPr>
          <p:cNvSpPr>
            <a:spLocks noChangeArrowheads="1"/>
          </p:cNvSpPr>
          <p:nvPr/>
        </p:nvSpPr>
        <p:spPr bwMode="auto">
          <a:xfrm>
            <a:off x="9067800" y="2895601"/>
            <a:ext cx="1383712"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400">
                <a:latin typeface="Arial" panose="020B0604020202020204" pitchFamily="34" charset="0"/>
              </a:rPr>
              <a:t>(pink</a:t>
            </a:r>
          </a:p>
          <a:p>
            <a:pPr eaLnBrk="1" hangingPunct="1">
              <a:spcBef>
                <a:spcPct val="0"/>
              </a:spcBef>
              <a:buFontTx/>
              <a:buNone/>
            </a:pPr>
            <a:r>
              <a:rPr lang="en-US" altLang="en-US" sz="2400">
                <a:latin typeface="Arial" panose="020B0604020202020204" pitchFamily="34" charset="0"/>
              </a:rPr>
              <a:t>spheres)</a:t>
            </a:r>
          </a:p>
        </p:txBody>
      </p:sp>
      <p:pic>
        <p:nvPicPr>
          <p:cNvPr id="11279" name="Picture 15">
            <a:extLst>
              <a:ext uri="{FF2B5EF4-FFF2-40B4-BE49-F238E27FC236}">
                <a16:creationId xmlns:a16="http://schemas.microsoft.com/office/drawing/2014/main" id="{73F6B297-D7AB-4274-B515-867C843661C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2800" y="48768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0" name="Picture 16">
            <a:extLst>
              <a:ext uri="{FF2B5EF4-FFF2-40B4-BE49-F238E27FC236}">
                <a16:creationId xmlns:a16="http://schemas.microsoft.com/office/drawing/2014/main" id="{581CAF43-CCA8-4508-A2FF-5E95D94E3F8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2800" y="43434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1" name="Picture 17">
            <a:extLst>
              <a:ext uri="{FF2B5EF4-FFF2-40B4-BE49-F238E27FC236}">
                <a16:creationId xmlns:a16="http://schemas.microsoft.com/office/drawing/2014/main" id="{3DB08972-F734-49F8-B4C1-EE5AADD1497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86600" y="50292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2" name="Picture 18">
            <a:extLst>
              <a:ext uri="{FF2B5EF4-FFF2-40B4-BE49-F238E27FC236}">
                <a16:creationId xmlns:a16="http://schemas.microsoft.com/office/drawing/2014/main" id="{BAFDF3B1-2FE6-4DF2-BB1A-7FC14541C11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2800" y="41148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3" name="Picture 19">
            <a:extLst>
              <a:ext uri="{FF2B5EF4-FFF2-40B4-BE49-F238E27FC236}">
                <a16:creationId xmlns:a16="http://schemas.microsoft.com/office/drawing/2014/main" id="{ED3B22BF-2F31-40E0-84B4-17C4BB050BA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2800" y="42672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4" name="Picture 20">
            <a:extLst>
              <a:ext uri="{FF2B5EF4-FFF2-40B4-BE49-F238E27FC236}">
                <a16:creationId xmlns:a16="http://schemas.microsoft.com/office/drawing/2014/main" id="{A9494E50-8BF6-41F8-A294-0F14E5A139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86600" y="40386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5" name="Picture 21">
            <a:extLst>
              <a:ext uri="{FF2B5EF4-FFF2-40B4-BE49-F238E27FC236}">
                <a16:creationId xmlns:a16="http://schemas.microsoft.com/office/drawing/2014/main" id="{775D4753-695F-4715-8E2A-D3D73ECB6F4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15200" y="50292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04" name="Picture 22">
            <a:extLst>
              <a:ext uri="{FF2B5EF4-FFF2-40B4-BE49-F238E27FC236}">
                <a16:creationId xmlns:a16="http://schemas.microsoft.com/office/drawing/2014/main" id="{E216C5F1-057E-4F89-AA63-E2DC635895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86600" y="51054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7" name="Picture 23">
            <a:extLst>
              <a:ext uri="{FF2B5EF4-FFF2-40B4-BE49-F238E27FC236}">
                <a16:creationId xmlns:a16="http://schemas.microsoft.com/office/drawing/2014/main" id="{8B0C462E-8409-42A9-A2D6-1E5C44C6217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86600" y="51054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1292" name="Group 28">
            <a:extLst>
              <a:ext uri="{FF2B5EF4-FFF2-40B4-BE49-F238E27FC236}">
                <a16:creationId xmlns:a16="http://schemas.microsoft.com/office/drawing/2014/main" id="{23FFB3F1-DE31-4F47-B77B-846E4DEA962A}"/>
              </a:ext>
            </a:extLst>
          </p:cNvPr>
          <p:cNvGrpSpPr>
            <a:grpSpLocks/>
          </p:cNvGrpSpPr>
          <p:nvPr/>
        </p:nvGrpSpPr>
        <p:grpSpPr bwMode="auto">
          <a:xfrm>
            <a:off x="7772400" y="5715000"/>
            <a:ext cx="609600" cy="609600"/>
            <a:chOff x="3936" y="3600"/>
            <a:chExt cx="384" cy="384"/>
          </a:xfrm>
        </p:grpSpPr>
        <p:sp>
          <p:nvSpPr>
            <p:cNvPr id="16419" name="Line 25">
              <a:extLst>
                <a:ext uri="{FF2B5EF4-FFF2-40B4-BE49-F238E27FC236}">
                  <a16:creationId xmlns:a16="http://schemas.microsoft.com/office/drawing/2014/main" id="{549F02F4-82E5-41B9-808C-8D8A43EED8A4}"/>
                </a:ext>
              </a:extLst>
            </p:cNvPr>
            <p:cNvSpPr>
              <a:spLocks noChangeShapeType="1"/>
            </p:cNvSpPr>
            <p:nvPr/>
          </p:nvSpPr>
          <p:spPr bwMode="auto">
            <a:xfrm>
              <a:off x="4080" y="3600"/>
              <a:ext cx="240" cy="0"/>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20" name="Line 26">
              <a:extLst>
                <a:ext uri="{FF2B5EF4-FFF2-40B4-BE49-F238E27FC236}">
                  <a16:creationId xmlns:a16="http://schemas.microsoft.com/office/drawing/2014/main" id="{6E1F9DE0-FD6D-413E-B5D5-31545A8B8132}"/>
                </a:ext>
              </a:extLst>
            </p:cNvPr>
            <p:cNvSpPr>
              <a:spLocks noChangeShapeType="1"/>
            </p:cNvSpPr>
            <p:nvPr/>
          </p:nvSpPr>
          <p:spPr bwMode="auto">
            <a:xfrm>
              <a:off x="4032" y="3696"/>
              <a:ext cx="192" cy="144"/>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21" name="Line 27">
              <a:extLst>
                <a:ext uri="{FF2B5EF4-FFF2-40B4-BE49-F238E27FC236}">
                  <a16:creationId xmlns:a16="http://schemas.microsoft.com/office/drawing/2014/main" id="{A99038FE-E066-4F4A-92E7-8C8098CB1EB7}"/>
                </a:ext>
              </a:extLst>
            </p:cNvPr>
            <p:cNvSpPr>
              <a:spLocks noChangeShapeType="1"/>
            </p:cNvSpPr>
            <p:nvPr/>
          </p:nvSpPr>
          <p:spPr bwMode="auto">
            <a:xfrm>
              <a:off x="3936" y="3792"/>
              <a:ext cx="96" cy="192"/>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1293" name="Group 29">
            <a:extLst>
              <a:ext uri="{FF2B5EF4-FFF2-40B4-BE49-F238E27FC236}">
                <a16:creationId xmlns:a16="http://schemas.microsoft.com/office/drawing/2014/main" id="{32A88180-EAD3-425A-B55C-A73CEC99EA7E}"/>
              </a:ext>
            </a:extLst>
          </p:cNvPr>
          <p:cNvGrpSpPr>
            <a:grpSpLocks/>
          </p:cNvGrpSpPr>
          <p:nvPr/>
        </p:nvGrpSpPr>
        <p:grpSpPr bwMode="auto">
          <a:xfrm rot="19384567">
            <a:off x="7924800" y="3962400"/>
            <a:ext cx="609600" cy="609600"/>
            <a:chOff x="3936" y="3600"/>
            <a:chExt cx="384" cy="384"/>
          </a:xfrm>
        </p:grpSpPr>
        <p:sp>
          <p:nvSpPr>
            <p:cNvPr id="16416" name="Line 30">
              <a:extLst>
                <a:ext uri="{FF2B5EF4-FFF2-40B4-BE49-F238E27FC236}">
                  <a16:creationId xmlns:a16="http://schemas.microsoft.com/office/drawing/2014/main" id="{F1312C0C-E51C-4D77-A1AE-7D39EA7EEA7B}"/>
                </a:ext>
              </a:extLst>
            </p:cNvPr>
            <p:cNvSpPr>
              <a:spLocks noChangeShapeType="1"/>
            </p:cNvSpPr>
            <p:nvPr/>
          </p:nvSpPr>
          <p:spPr bwMode="auto">
            <a:xfrm>
              <a:off x="4080" y="3600"/>
              <a:ext cx="240" cy="0"/>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7" name="Line 31">
              <a:extLst>
                <a:ext uri="{FF2B5EF4-FFF2-40B4-BE49-F238E27FC236}">
                  <a16:creationId xmlns:a16="http://schemas.microsoft.com/office/drawing/2014/main" id="{26B03659-60C4-4148-B6E3-59CA114D56C5}"/>
                </a:ext>
              </a:extLst>
            </p:cNvPr>
            <p:cNvSpPr>
              <a:spLocks noChangeShapeType="1"/>
            </p:cNvSpPr>
            <p:nvPr/>
          </p:nvSpPr>
          <p:spPr bwMode="auto">
            <a:xfrm>
              <a:off x="4032" y="3696"/>
              <a:ext cx="192" cy="144"/>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8" name="Line 32">
              <a:extLst>
                <a:ext uri="{FF2B5EF4-FFF2-40B4-BE49-F238E27FC236}">
                  <a16:creationId xmlns:a16="http://schemas.microsoft.com/office/drawing/2014/main" id="{E02EE734-F65E-479C-8B9D-0868FE2B286A}"/>
                </a:ext>
              </a:extLst>
            </p:cNvPr>
            <p:cNvSpPr>
              <a:spLocks noChangeShapeType="1"/>
            </p:cNvSpPr>
            <p:nvPr/>
          </p:nvSpPr>
          <p:spPr bwMode="auto">
            <a:xfrm>
              <a:off x="3936" y="3792"/>
              <a:ext cx="96" cy="192"/>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1297" name="Group 33">
            <a:extLst>
              <a:ext uri="{FF2B5EF4-FFF2-40B4-BE49-F238E27FC236}">
                <a16:creationId xmlns:a16="http://schemas.microsoft.com/office/drawing/2014/main" id="{5F27BA85-198D-4CAB-A9C8-5FCDE0814D5A}"/>
              </a:ext>
            </a:extLst>
          </p:cNvPr>
          <p:cNvGrpSpPr>
            <a:grpSpLocks/>
          </p:cNvGrpSpPr>
          <p:nvPr/>
        </p:nvGrpSpPr>
        <p:grpSpPr bwMode="auto">
          <a:xfrm rot="19074617">
            <a:off x="8001000" y="4724400"/>
            <a:ext cx="609600" cy="609600"/>
            <a:chOff x="3936" y="3600"/>
            <a:chExt cx="384" cy="384"/>
          </a:xfrm>
        </p:grpSpPr>
        <p:sp>
          <p:nvSpPr>
            <p:cNvPr id="16413" name="Line 34">
              <a:extLst>
                <a:ext uri="{FF2B5EF4-FFF2-40B4-BE49-F238E27FC236}">
                  <a16:creationId xmlns:a16="http://schemas.microsoft.com/office/drawing/2014/main" id="{BBD847C2-1006-4316-AAB6-AD724DC5BBE2}"/>
                </a:ext>
              </a:extLst>
            </p:cNvPr>
            <p:cNvSpPr>
              <a:spLocks noChangeShapeType="1"/>
            </p:cNvSpPr>
            <p:nvPr/>
          </p:nvSpPr>
          <p:spPr bwMode="auto">
            <a:xfrm>
              <a:off x="4080" y="3600"/>
              <a:ext cx="240" cy="0"/>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4" name="Line 35">
              <a:extLst>
                <a:ext uri="{FF2B5EF4-FFF2-40B4-BE49-F238E27FC236}">
                  <a16:creationId xmlns:a16="http://schemas.microsoft.com/office/drawing/2014/main" id="{B3BA0312-A539-468C-87AD-7E97AE34CD33}"/>
                </a:ext>
              </a:extLst>
            </p:cNvPr>
            <p:cNvSpPr>
              <a:spLocks noChangeShapeType="1"/>
            </p:cNvSpPr>
            <p:nvPr/>
          </p:nvSpPr>
          <p:spPr bwMode="auto">
            <a:xfrm>
              <a:off x="4032" y="3696"/>
              <a:ext cx="192" cy="144"/>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5" name="Line 36">
              <a:extLst>
                <a:ext uri="{FF2B5EF4-FFF2-40B4-BE49-F238E27FC236}">
                  <a16:creationId xmlns:a16="http://schemas.microsoft.com/office/drawing/2014/main" id="{B4924CCF-EDC9-412D-BAFD-AAA7AA61A33A}"/>
                </a:ext>
              </a:extLst>
            </p:cNvPr>
            <p:cNvSpPr>
              <a:spLocks noChangeShapeType="1"/>
            </p:cNvSpPr>
            <p:nvPr/>
          </p:nvSpPr>
          <p:spPr bwMode="auto">
            <a:xfrm>
              <a:off x="3936" y="3792"/>
              <a:ext cx="96" cy="192"/>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1301" name="Group 37">
            <a:extLst>
              <a:ext uri="{FF2B5EF4-FFF2-40B4-BE49-F238E27FC236}">
                <a16:creationId xmlns:a16="http://schemas.microsoft.com/office/drawing/2014/main" id="{18D20E3D-C123-4E4F-ABD7-D35774A46007}"/>
              </a:ext>
            </a:extLst>
          </p:cNvPr>
          <p:cNvGrpSpPr>
            <a:grpSpLocks/>
          </p:cNvGrpSpPr>
          <p:nvPr/>
        </p:nvGrpSpPr>
        <p:grpSpPr bwMode="auto">
          <a:xfrm rot="17890644">
            <a:off x="7543800" y="3200400"/>
            <a:ext cx="609600" cy="609600"/>
            <a:chOff x="3936" y="3600"/>
            <a:chExt cx="384" cy="384"/>
          </a:xfrm>
        </p:grpSpPr>
        <p:sp>
          <p:nvSpPr>
            <p:cNvPr id="16410" name="Line 38">
              <a:extLst>
                <a:ext uri="{FF2B5EF4-FFF2-40B4-BE49-F238E27FC236}">
                  <a16:creationId xmlns:a16="http://schemas.microsoft.com/office/drawing/2014/main" id="{624FFB94-114B-49F6-AA8D-84E9D54792CD}"/>
                </a:ext>
              </a:extLst>
            </p:cNvPr>
            <p:cNvSpPr>
              <a:spLocks noChangeShapeType="1"/>
            </p:cNvSpPr>
            <p:nvPr/>
          </p:nvSpPr>
          <p:spPr bwMode="auto">
            <a:xfrm>
              <a:off x="4080" y="3600"/>
              <a:ext cx="240" cy="0"/>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1" name="Line 39">
              <a:extLst>
                <a:ext uri="{FF2B5EF4-FFF2-40B4-BE49-F238E27FC236}">
                  <a16:creationId xmlns:a16="http://schemas.microsoft.com/office/drawing/2014/main" id="{19ED6DFF-F09C-4FA7-B7F6-D5296362EFF4}"/>
                </a:ext>
              </a:extLst>
            </p:cNvPr>
            <p:cNvSpPr>
              <a:spLocks noChangeShapeType="1"/>
            </p:cNvSpPr>
            <p:nvPr/>
          </p:nvSpPr>
          <p:spPr bwMode="auto">
            <a:xfrm>
              <a:off x="4032" y="3696"/>
              <a:ext cx="192" cy="144"/>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2" name="Line 40">
              <a:extLst>
                <a:ext uri="{FF2B5EF4-FFF2-40B4-BE49-F238E27FC236}">
                  <a16:creationId xmlns:a16="http://schemas.microsoft.com/office/drawing/2014/main" id="{BAF66156-5565-4098-BB26-E16732E8D470}"/>
                </a:ext>
              </a:extLst>
            </p:cNvPr>
            <p:cNvSpPr>
              <a:spLocks noChangeShapeType="1"/>
            </p:cNvSpPr>
            <p:nvPr/>
          </p:nvSpPr>
          <p:spPr bwMode="auto">
            <a:xfrm>
              <a:off x="3936" y="3792"/>
              <a:ext cx="96" cy="192"/>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bg/>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par>
                                <p:cTn id="11" presetID="0" presetClass="path" presetSubtype="0" repeatCount="indefinite" accel="50000" decel="50000" fill="hold" nodeType="withEffect">
                                  <p:stCondLst>
                                    <p:cond delay="0"/>
                                  </p:stCondLst>
                                  <p:endCondLst>
                                    <p:cond evt="onNext" delay="0">
                                      <p:tgtEl>
                                        <p:sldTgt/>
                                      </p:tgtEl>
                                    </p:cond>
                                  </p:endCondLst>
                                  <p:childTnLst>
                                    <p:animMotion origin="layout" path="M 0.00069 -0.00948 C 0.02673 -0.01087 0.03541 -0.01133 0.05625 -0.01595 C 0.06007 -0.02081 0.0585 -0.01873 0.06111 -0.0222 " pathEditMode="relative" rAng="0" ptsTypes="ffA">
                                      <p:cBhvr>
                                        <p:cTn id="12" dur="2000" fill="hold"/>
                                        <p:tgtEl>
                                          <p:spTgt spid="11280"/>
                                        </p:tgtEl>
                                        <p:attrNameLst>
                                          <p:attrName>ppt_x</p:attrName>
                                          <p:attrName>ppt_y</p:attrName>
                                        </p:attrNameLst>
                                      </p:cBhvr>
                                      <p:rCtr x="3021" y="-647"/>
                                    </p:animMotion>
                                  </p:childTnLst>
                                </p:cTn>
                              </p:par>
                              <p:par>
                                <p:cTn id="13" presetID="0" presetClass="path" presetSubtype="0" repeatCount="indefinite" accel="50000" decel="50000" fill="hold" nodeType="withEffect">
                                  <p:stCondLst>
                                    <p:cond delay="0"/>
                                  </p:stCondLst>
                                  <p:endCondLst>
                                    <p:cond evt="onNext" delay="0">
                                      <p:tgtEl>
                                        <p:sldTgt/>
                                      </p:tgtEl>
                                    </p:cond>
                                  </p:endCondLst>
                                  <p:childTnLst>
                                    <p:animMotion origin="layout" path="M 4.44444E-6 -4.62428E-6 C 0.00746 -0.00971 0.00989 -0.01294 0.01579 -0.04531 C 0.01701 -0.0793 0.01649 -0.06474 0.01736 -0.08878 " pathEditMode="relative" rAng="0" ptsTypes="ffA">
                                      <p:cBhvr>
                                        <p:cTn id="14" dur="2000" fill="hold"/>
                                        <p:tgtEl>
                                          <p:spTgt spid="11282"/>
                                        </p:tgtEl>
                                        <p:attrNameLst>
                                          <p:attrName>ppt_x</p:attrName>
                                          <p:attrName>ppt_y</p:attrName>
                                        </p:attrNameLst>
                                      </p:cBhvr>
                                      <p:rCtr x="868" y="-4439"/>
                                    </p:animMotion>
                                  </p:childTnLst>
                                </p:cTn>
                              </p:par>
                              <p:par>
                                <p:cTn id="15" presetID="0" presetClass="path" presetSubtype="0" repeatCount="indefinite" accel="50000" decel="50000" fill="hold" nodeType="withEffect">
                                  <p:stCondLst>
                                    <p:cond delay="500"/>
                                  </p:stCondLst>
                                  <p:endCondLst>
                                    <p:cond evt="onNext" delay="0">
                                      <p:tgtEl>
                                        <p:sldTgt/>
                                      </p:tgtEl>
                                    </p:cond>
                                  </p:endCondLst>
                                  <p:childTnLst>
                                    <p:animMotion origin="layout" path="M -6.66667E-6 -7.57225E-6 C 0.02534 -7.57225E-6 0.05086 -7.57225E-6 0.07621 -7.57225E-6 " pathEditMode="relative" ptsTypes="fA">
                                      <p:cBhvr>
                                        <p:cTn id="16" dur="2000" fill="hold"/>
                                        <p:tgtEl>
                                          <p:spTgt spid="11279"/>
                                        </p:tgtEl>
                                        <p:attrNameLst>
                                          <p:attrName>ppt_x</p:attrName>
                                          <p:attrName>ppt_y</p:attrName>
                                        </p:attrNameLst>
                                      </p:cBhvr>
                                    </p:animMotion>
                                  </p:childTnLst>
                                </p:cTn>
                              </p:par>
                              <p:par>
                                <p:cTn id="17" presetID="0" presetClass="path" presetSubtype="0" repeatCount="indefinite" accel="50000" decel="50000" fill="hold" nodeType="withEffect">
                                  <p:stCondLst>
                                    <p:cond delay="1000"/>
                                  </p:stCondLst>
                                  <p:endCondLst>
                                    <p:cond evt="onNext" delay="0">
                                      <p:tgtEl>
                                        <p:sldTgt/>
                                      </p:tgtEl>
                                    </p:cond>
                                  </p:endCondLst>
                                  <p:childTnLst>
                                    <p:animMotion origin="layout" path="M 3.33333E-6 -3.81503E-6 C 0.0217 0.00948 0.02899 0.01272 0.04635 0.04509 C 0.04948 0.07885 0.04826 0.06451 0.05069 0.08879 " pathEditMode="relative" rAng="0" ptsTypes="ffA">
                                      <p:cBhvr>
                                        <p:cTn id="18" dur="2000" fill="hold"/>
                                        <p:tgtEl>
                                          <p:spTgt spid="11281"/>
                                        </p:tgtEl>
                                        <p:attrNameLst>
                                          <p:attrName>ppt_x</p:attrName>
                                          <p:attrName>ppt_y</p:attrName>
                                        </p:attrNameLst>
                                      </p:cBhvr>
                                      <p:rCtr x="2535" y="4439"/>
                                    </p:animMotion>
                                  </p:childTnLst>
                                </p:cTn>
                              </p:par>
                              <p:par>
                                <p:cTn id="19" presetID="0" presetClass="path" presetSubtype="0" repeatCount="indefinite" accel="50000" decel="50000" fill="hold" nodeType="withEffect">
                                  <p:stCondLst>
                                    <p:cond delay="1000"/>
                                  </p:stCondLst>
                                  <p:endCondLst>
                                    <p:cond evt="onNext" delay="0">
                                      <p:tgtEl>
                                        <p:sldTgt/>
                                      </p:tgtEl>
                                    </p:cond>
                                  </p:endCondLst>
                                  <p:childTnLst>
                                    <p:animMotion origin="layout" path="M 4.44444E-6 -1.15607E-6 C 0.0217 -0.00509 0.02899 -0.00647 0.04652 -0.02289 C 0.04965 -0.03977 0.04843 -0.03237 0.05069 -0.04439 " pathEditMode="relative" rAng="0" ptsTypes="ffA">
                                      <p:cBhvr>
                                        <p:cTn id="20" dur="2000" fill="hold"/>
                                        <p:tgtEl>
                                          <p:spTgt spid="11283"/>
                                        </p:tgtEl>
                                        <p:attrNameLst>
                                          <p:attrName>ppt_x</p:attrName>
                                          <p:attrName>ppt_y</p:attrName>
                                        </p:attrNameLst>
                                      </p:cBhvr>
                                      <p:rCtr x="2535" y="-2220"/>
                                    </p:animMotion>
                                  </p:childTnLst>
                                </p:cTn>
                              </p:par>
                              <p:par>
                                <p:cTn id="21" presetID="0" presetClass="path" presetSubtype="0" repeatCount="indefinite" accel="50000" decel="50000" fill="hold" nodeType="withEffect">
                                  <p:stCondLst>
                                    <p:cond delay="1000"/>
                                  </p:stCondLst>
                                  <p:endCondLst>
                                    <p:cond evt="onNext" delay="0">
                                      <p:tgtEl>
                                        <p:sldTgt/>
                                      </p:tgtEl>
                                    </p:cond>
                                  </p:endCondLst>
                                  <p:childTnLst>
                                    <p:animMotion origin="layout" path="M -3.33333E-6 3.64162E-6 C 0.01771 -0.01018 0.02379 -0.01295 0.0382 -0.04578 C 0.0408 -0.07954 0.03976 -0.06474 0.04167 -0.08879 " pathEditMode="relative" rAng="0" ptsTypes="ffA">
                                      <p:cBhvr>
                                        <p:cTn id="22" dur="2000" fill="hold"/>
                                        <p:tgtEl>
                                          <p:spTgt spid="11284"/>
                                        </p:tgtEl>
                                        <p:attrNameLst>
                                          <p:attrName>ppt_x</p:attrName>
                                          <p:attrName>ppt_y</p:attrName>
                                        </p:attrNameLst>
                                      </p:cBhvr>
                                      <p:rCtr x="2083" y="-4439"/>
                                    </p:animMotion>
                                  </p:childTnLst>
                                </p:cTn>
                              </p:par>
                              <p:par>
                                <p:cTn id="23" presetID="0" presetClass="path" presetSubtype="0" repeatCount="indefinite" accel="50000" decel="50000" fill="hold" nodeType="withEffect">
                                  <p:stCondLst>
                                    <p:cond delay="1000"/>
                                  </p:stCondLst>
                                  <p:endCondLst>
                                    <p:cond evt="onNext" delay="0">
                                      <p:tgtEl>
                                        <p:sldTgt/>
                                      </p:tgtEl>
                                    </p:cond>
                                  </p:endCondLst>
                                  <p:childTnLst>
                                    <p:animMotion origin="layout" path="M -0.00764 -3.81503E-6 C 0.01771 -3.81503E-6 0.04323 -3.81503E-6 0.06858 -3.81503E-6 " pathEditMode="relative" rAng="0" ptsTypes="fA">
                                      <p:cBhvr>
                                        <p:cTn id="24" dur="2000" fill="hold"/>
                                        <p:tgtEl>
                                          <p:spTgt spid="11285"/>
                                        </p:tgtEl>
                                        <p:attrNameLst>
                                          <p:attrName>ppt_x</p:attrName>
                                          <p:attrName>ppt_y</p:attrName>
                                        </p:attrNameLst>
                                      </p:cBhvr>
                                      <p:rCtr x="3802" y="0"/>
                                    </p:animMotion>
                                  </p:childTnLst>
                                </p:cTn>
                              </p:par>
                              <p:par>
                                <p:cTn id="25" presetID="0" presetClass="path" presetSubtype="0" repeatCount="indefinite" accel="50000" decel="50000" fill="hold" nodeType="withEffect">
                                  <p:stCondLst>
                                    <p:cond delay="1000"/>
                                  </p:stCondLst>
                                  <p:endCondLst>
                                    <p:cond evt="onNext" delay="0">
                                      <p:tgtEl>
                                        <p:sldTgt/>
                                      </p:tgtEl>
                                    </p:cond>
                                  </p:endCondLst>
                                  <p:childTnLst>
                                    <p:animMotion origin="layout" path="M -2.22222E-6 -2.08092E-6 C 0.01806 0.00879 0.02413 0.01133 0.03872 0.04 C 0.04132 0.0696 0.04045 0.05665 0.04236 0.07769 " pathEditMode="relative" rAng="0" ptsTypes="ffA">
                                      <p:cBhvr>
                                        <p:cTn id="26" dur="2000" fill="hold"/>
                                        <p:tgtEl>
                                          <p:spTgt spid="11287"/>
                                        </p:tgtEl>
                                        <p:attrNameLst>
                                          <p:attrName>ppt_x</p:attrName>
                                          <p:attrName>ppt_y</p:attrName>
                                        </p:attrNameLst>
                                      </p:cBhvr>
                                      <p:rCtr x="2118" y="3884"/>
                                    </p:animMotion>
                                  </p:childTnLst>
                                </p:cTn>
                              </p:par>
                              <p:par>
                                <p:cTn id="27" presetID="26" presetClass="emph" presetSubtype="0" repeatCount="indefinite" fill="hold" nodeType="withEffect">
                                  <p:stCondLst>
                                    <p:cond delay="1000"/>
                                  </p:stCondLst>
                                  <p:endCondLst>
                                    <p:cond evt="onNext" delay="0">
                                      <p:tgtEl>
                                        <p:sldTgt/>
                                      </p:tgtEl>
                                    </p:cond>
                                  </p:endCondLst>
                                  <p:childTnLst>
                                    <p:animEffect transition="out" filter="fade">
                                      <p:cBhvr>
                                        <p:cTn id="28" dur="500" tmFilter="0, 0; .2, .5; .8, .5; 1, 0"/>
                                        <p:tgtEl>
                                          <p:spTgt spid="11292"/>
                                        </p:tgtEl>
                                      </p:cBhvr>
                                    </p:animEffect>
                                    <p:animScale>
                                      <p:cBhvr>
                                        <p:cTn id="29" dur="250" autoRev="1" fill="hold"/>
                                        <p:tgtEl>
                                          <p:spTgt spid="11292"/>
                                        </p:tgtEl>
                                      </p:cBhvr>
                                      <p:by x="105000" y="105000"/>
                                    </p:animScale>
                                  </p:childTnLst>
                                </p:cTn>
                              </p:par>
                              <p:par>
                                <p:cTn id="30" presetID="26" presetClass="emph" presetSubtype="0" repeatCount="indefinite" fill="hold" nodeType="withEffect">
                                  <p:stCondLst>
                                    <p:cond delay="1000"/>
                                  </p:stCondLst>
                                  <p:endCondLst>
                                    <p:cond evt="onNext" delay="0">
                                      <p:tgtEl>
                                        <p:sldTgt/>
                                      </p:tgtEl>
                                    </p:cond>
                                  </p:endCondLst>
                                  <p:childTnLst>
                                    <p:animEffect transition="out" filter="fade">
                                      <p:cBhvr>
                                        <p:cTn id="31" dur="500" tmFilter="0, 0; .2, .5; .8, .5; 1, 0"/>
                                        <p:tgtEl>
                                          <p:spTgt spid="11293"/>
                                        </p:tgtEl>
                                      </p:cBhvr>
                                    </p:animEffect>
                                    <p:animScale>
                                      <p:cBhvr>
                                        <p:cTn id="32" dur="250" autoRev="1" fill="hold"/>
                                        <p:tgtEl>
                                          <p:spTgt spid="11293"/>
                                        </p:tgtEl>
                                      </p:cBhvr>
                                      <p:by x="105000" y="105000"/>
                                    </p:animScale>
                                  </p:childTnLst>
                                </p:cTn>
                              </p:par>
                              <p:par>
                                <p:cTn id="33" presetID="26" presetClass="emph" presetSubtype="0" repeatCount="indefinite" fill="hold" nodeType="withEffect">
                                  <p:stCondLst>
                                    <p:cond delay="1000"/>
                                  </p:stCondLst>
                                  <p:endCondLst>
                                    <p:cond evt="onNext" delay="0">
                                      <p:tgtEl>
                                        <p:sldTgt/>
                                      </p:tgtEl>
                                    </p:cond>
                                  </p:endCondLst>
                                  <p:childTnLst>
                                    <p:animEffect transition="out" filter="fade">
                                      <p:cBhvr>
                                        <p:cTn id="34" dur="500" tmFilter="0, 0; .2, .5; .8, .5; 1, 0"/>
                                        <p:tgtEl>
                                          <p:spTgt spid="11297"/>
                                        </p:tgtEl>
                                      </p:cBhvr>
                                    </p:animEffect>
                                    <p:animScale>
                                      <p:cBhvr>
                                        <p:cTn id="35" dur="250" autoRev="1" fill="hold"/>
                                        <p:tgtEl>
                                          <p:spTgt spid="11297"/>
                                        </p:tgtEl>
                                      </p:cBhvr>
                                      <p:by x="105000" y="105000"/>
                                    </p:animScale>
                                  </p:childTnLst>
                                </p:cTn>
                              </p:par>
                              <p:par>
                                <p:cTn id="36" presetID="26" presetClass="emph" presetSubtype="0" repeatCount="indefinite" fill="hold" nodeType="withEffect">
                                  <p:stCondLst>
                                    <p:cond delay="1000"/>
                                  </p:stCondLst>
                                  <p:endCondLst>
                                    <p:cond evt="onNext" delay="0">
                                      <p:tgtEl>
                                        <p:sldTgt/>
                                      </p:tgtEl>
                                    </p:cond>
                                  </p:endCondLst>
                                  <p:childTnLst>
                                    <p:animEffect transition="out" filter="fade">
                                      <p:cBhvr>
                                        <p:cTn id="37" dur="500" tmFilter="0, 0; .2, .5; .8, .5; 1, 0"/>
                                        <p:tgtEl>
                                          <p:spTgt spid="11301"/>
                                        </p:tgtEl>
                                      </p:cBhvr>
                                    </p:animEffect>
                                    <p:animScale>
                                      <p:cBhvr>
                                        <p:cTn id="38" dur="250" autoRev="1" fill="hold"/>
                                        <p:tgtEl>
                                          <p:spTgt spid="11301"/>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animBg="1"/>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Text Box 1029">
            <a:extLst>
              <a:ext uri="{FF2B5EF4-FFF2-40B4-BE49-F238E27FC236}">
                <a16:creationId xmlns:a16="http://schemas.microsoft.com/office/drawing/2014/main" id="{8D0E969D-EF96-444F-AA93-4EEDA6DF1ED9}"/>
              </a:ext>
            </a:extLst>
          </p:cNvPr>
          <p:cNvSpPr txBox="1">
            <a:spLocks noChangeArrowheads="1"/>
          </p:cNvSpPr>
          <p:nvPr/>
        </p:nvSpPr>
        <p:spPr bwMode="auto">
          <a:xfrm>
            <a:off x="2057400" y="1295401"/>
            <a:ext cx="220980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4000">
                <a:solidFill>
                  <a:srgbClr val="00FFFF"/>
                </a:solidFill>
                <a:latin typeface="Comic Sans MS" panose="030F0702030302020204" pitchFamily="66" charset="0"/>
              </a:rPr>
              <a:t>Sensory Neuron</a:t>
            </a:r>
          </a:p>
        </p:txBody>
      </p:sp>
      <p:sp>
        <p:nvSpPr>
          <p:cNvPr id="6150" name="Text Box 1030">
            <a:extLst>
              <a:ext uri="{FF2B5EF4-FFF2-40B4-BE49-F238E27FC236}">
                <a16:creationId xmlns:a16="http://schemas.microsoft.com/office/drawing/2014/main" id="{C751A1CA-D17C-44DD-B89D-20578C02E49C}"/>
              </a:ext>
            </a:extLst>
          </p:cNvPr>
          <p:cNvSpPr txBox="1">
            <a:spLocks noChangeArrowheads="1"/>
          </p:cNvSpPr>
          <p:nvPr/>
        </p:nvSpPr>
        <p:spPr bwMode="auto">
          <a:xfrm>
            <a:off x="1676400" y="3657601"/>
            <a:ext cx="32004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4000">
                <a:solidFill>
                  <a:srgbClr val="00FFFF"/>
                </a:solidFill>
                <a:latin typeface="Comic Sans MS" panose="030F0702030302020204" pitchFamily="66" charset="0"/>
              </a:rPr>
              <a:t>Interneuron</a:t>
            </a:r>
          </a:p>
        </p:txBody>
      </p:sp>
      <p:sp>
        <p:nvSpPr>
          <p:cNvPr id="6151" name="AutoShape 1031">
            <a:extLst>
              <a:ext uri="{FF2B5EF4-FFF2-40B4-BE49-F238E27FC236}">
                <a16:creationId xmlns:a16="http://schemas.microsoft.com/office/drawing/2014/main" id="{30F52193-4AC2-40F6-98B1-10CC26CFB5BC}"/>
              </a:ext>
            </a:extLst>
          </p:cNvPr>
          <p:cNvSpPr>
            <a:spLocks noChangeArrowheads="1"/>
          </p:cNvSpPr>
          <p:nvPr/>
        </p:nvSpPr>
        <p:spPr bwMode="auto">
          <a:xfrm>
            <a:off x="2743200" y="2743200"/>
            <a:ext cx="762000" cy="838200"/>
          </a:xfrm>
          <a:prstGeom prst="downArrow">
            <a:avLst>
              <a:gd name="adj1" fmla="val 50000"/>
              <a:gd name="adj2" fmla="val 27500"/>
            </a:avLst>
          </a:prstGeom>
          <a:solidFill>
            <a:srgbClr val="CC99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6152" name="AutoShape 1032">
            <a:extLst>
              <a:ext uri="{FF2B5EF4-FFF2-40B4-BE49-F238E27FC236}">
                <a16:creationId xmlns:a16="http://schemas.microsoft.com/office/drawing/2014/main" id="{3AEB9686-57D5-47A5-A682-F69C680CFA05}"/>
              </a:ext>
            </a:extLst>
          </p:cNvPr>
          <p:cNvSpPr>
            <a:spLocks noChangeArrowheads="1"/>
          </p:cNvSpPr>
          <p:nvPr/>
        </p:nvSpPr>
        <p:spPr bwMode="auto">
          <a:xfrm>
            <a:off x="2743200" y="4419600"/>
            <a:ext cx="762000" cy="838200"/>
          </a:xfrm>
          <a:prstGeom prst="downArrow">
            <a:avLst>
              <a:gd name="adj1" fmla="val 50000"/>
              <a:gd name="adj2" fmla="val 27500"/>
            </a:avLst>
          </a:prstGeom>
          <a:solidFill>
            <a:srgbClr val="CC99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6153" name="Text Box 1033">
            <a:extLst>
              <a:ext uri="{FF2B5EF4-FFF2-40B4-BE49-F238E27FC236}">
                <a16:creationId xmlns:a16="http://schemas.microsoft.com/office/drawing/2014/main" id="{11EFCDCF-919E-4E41-8E26-2B659C747DFD}"/>
              </a:ext>
            </a:extLst>
          </p:cNvPr>
          <p:cNvSpPr txBox="1">
            <a:spLocks noChangeArrowheads="1"/>
          </p:cNvSpPr>
          <p:nvPr/>
        </p:nvSpPr>
        <p:spPr bwMode="auto">
          <a:xfrm>
            <a:off x="2057400" y="5486401"/>
            <a:ext cx="2133600" cy="119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3600" b="1">
                <a:solidFill>
                  <a:srgbClr val="00FFFF"/>
                </a:solidFill>
                <a:latin typeface="Comic Sans MS" panose="030F0702030302020204" pitchFamily="66" charset="0"/>
              </a:rPr>
              <a:t>Motor Neuron</a:t>
            </a:r>
          </a:p>
        </p:txBody>
      </p:sp>
      <p:pic>
        <p:nvPicPr>
          <p:cNvPr id="18439" name="Picture 7">
            <a:extLst>
              <a:ext uri="{FF2B5EF4-FFF2-40B4-BE49-F238E27FC236}">
                <a16:creationId xmlns:a16="http://schemas.microsoft.com/office/drawing/2014/main" id="{DE4895E3-C28B-467A-9FDB-3FC3B7CB07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1295400"/>
            <a:ext cx="5181600" cy="5175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0" name="WordArt 8">
            <a:extLst>
              <a:ext uri="{FF2B5EF4-FFF2-40B4-BE49-F238E27FC236}">
                <a16:creationId xmlns:a16="http://schemas.microsoft.com/office/drawing/2014/main" id="{22C9FDC3-16A4-4509-80D7-E2A3DCEEB40A}"/>
              </a:ext>
            </a:extLst>
          </p:cNvPr>
          <p:cNvSpPr>
            <a:spLocks noChangeArrowheads="1" noChangeShapeType="1" noTextEdit="1"/>
          </p:cNvSpPr>
          <p:nvPr/>
        </p:nvSpPr>
        <p:spPr bwMode="auto">
          <a:xfrm>
            <a:off x="3200400" y="228600"/>
            <a:ext cx="5638800" cy="8382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sz="3200" kern="10">
                <a:ln w="9525">
                  <a:round/>
                  <a:headEnd/>
                  <a:tailEnd/>
                </a:ln>
                <a:gradFill rotWithShape="1">
                  <a:gsLst>
                    <a:gs pos="0">
                      <a:srgbClr val="CC99FF"/>
                    </a:gs>
                    <a:gs pos="100000">
                      <a:srgbClr val="00FFFF"/>
                    </a:gs>
                  </a:gsLst>
                  <a:lin ang="5400000" scaled="1"/>
                </a:gradFill>
                <a:latin typeface="Arial Black" panose="020B0A04020102020204" pitchFamily="34" charset="0"/>
              </a:rPr>
              <a:t>Types of Neurons</a:t>
            </a:r>
          </a:p>
        </p:txBody>
      </p:sp>
      <p:sp>
        <p:nvSpPr>
          <p:cNvPr id="4106" name="Text Box 10">
            <a:extLst>
              <a:ext uri="{FF2B5EF4-FFF2-40B4-BE49-F238E27FC236}">
                <a16:creationId xmlns:a16="http://schemas.microsoft.com/office/drawing/2014/main" id="{C39445DE-4DA7-456D-88CA-0FC783BF59F4}"/>
              </a:ext>
            </a:extLst>
          </p:cNvPr>
          <p:cNvSpPr txBox="1">
            <a:spLocks noChangeArrowheads="1"/>
          </p:cNvSpPr>
          <p:nvPr/>
        </p:nvSpPr>
        <p:spPr bwMode="auto">
          <a:xfrm>
            <a:off x="5257800" y="5562600"/>
            <a:ext cx="220980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latin typeface="Comic Sans MS" panose="030F0702030302020204" pitchFamily="66" charset="0"/>
              </a:rPr>
              <a:t>Sensory Neuron</a:t>
            </a:r>
          </a:p>
        </p:txBody>
      </p:sp>
      <p:sp>
        <p:nvSpPr>
          <p:cNvPr id="4107" name="Text Box 11">
            <a:extLst>
              <a:ext uri="{FF2B5EF4-FFF2-40B4-BE49-F238E27FC236}">
                <a16:creationId xmlns:a16="http://schemas.microsoft.com/office/drawing/2014/main" id="{E5BB617C-3000-455F-ACFA-B5103A11ECA9}"/>
              </a:ext>
            </a:extLst>
          </p:cNvPr>
          <p:cNvSpPr txBox="1">
            <a:spLocks noChangeArrowheads="1"/>
          </p:cNvSpPr>
          <p:nvPr/>
        </p:nvSpPr>
        <p:spPr bwMode="auto">
          <a:xfrm>
            <a:off x="6019800" y="1295400"/>
            <a:ext cx="2209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2400">
                <a:latin typeface="Comic Sans MS" panose="030F0702030302020204" pitchFamily="66" charset="0"/>
              </a:rPr>
              <a:t>Interneuron</a:t>
            </a:r>
          </a:p>
        </p:txBody>
      </p:sp>
      <p:sp>
        <p:nvSpPr>
          <p:cNvPr id="4108" name="Text Box 12">
            <a:extLst>
              <a:ext uri="{FF2B5EF4-FFF2-40B4-BE49-F238E27FC236}">
                <a16:creationId xmlns:a16="http://schemas.microsoft.com/office/drawing/2014/main" id="{94A54351-5B76-4982-A1B0-C6877820BDA6}"/>
              </a:ext>
            </a:extLst>
          </p:cNvPr>
          <p:cNvSpPr txBox="1">
            <a:spLocks noChangeArrowheads="1"/>
          </p:cNvSpPr>
          <p:nvPr/>
        </p:nvSpPr>
        <p:spPr bwMode="auto">
          <a:xfrm>
            <a:off x="8305800" y="3505200"/>
            <a:ext cx="213360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latin typeface="Comic Sans MS" panose="030F0702030302020204" pitchFamily="66" charset="0"/>
              </a:rPr>
              <a:t>Motor Neuron</a:t>
            </a:r>
          </a:p>
        </p:txBody>
      </p:sp>
      <p:sp>
        <p:nvSpPr>
          <p:cNvPr id="4109" name="Text Box 13">
            <a:extLst>
              <a:ext uri="{FF2B5EF4-FFF2-40B4-BE49-F238E27FC236}">
                <a16:creationId xmlns:a16="http://schemas.microsoft.com/office/drawing/2014/main" id="{BF30CD5F-120E-4F11-A6D3-FEEF3CD009FE}"/>
              </a:ext>
            </a:extLst>
          </p:cNvPr>
          <p:cNvSpPr txBox="1">
            <a:spLocks noChangeArrowheads="1"/>
          </p:cNvSpPr>
          <p:nvPr/>
        </p:nvSpPr>
        <p:spPr bwMode="auto">
          <a:xfrm>
            <a:off x="7924800" y="5410200"/>
            <a:ext cx="213360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latin typeface="Comic Sans MS" panose="030F0702030302020204" pitchFamily="66" charset="0"/>
              </a:rPr>
              <a:t>Muscle Contracts</a:t>
            </a:r>
          </a:p>
        </p:txBody>
      </p:sp>
      <p:sp>
        <p:nvSpPr>
          <p:cNvPr id="4110" name="AutoShape 14">
            <a:extLst>
              <a:ext uri="{FF2B5EF4-FFF2-40B4-BE49-F238E27FC236}">
                <a16:creationId xmlns:a16="http://schemas.microsoft.com/office/drawing/2014/main" id="{339756D9-6852-4332-86DA-917472BDE650}"/>
              </a:ext>
            </a:extLst>
          </p:cNvPr>
          <p:cNvSpPr>
            <a:spLocks noChangeArrowheads="1"/>
          </p:cNvSpPr>
          <p:nvPr/>
        </p:nvSpPr>
        <p:spPr bwMode="auto">
          <a:xfrm rot="15708847">
            <a:off x="5029200" y="59436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4111" name="Text Box 15">
            <a:extLst>
              <a:ext uri="{FF2B5EF4-FFF2-40B4-BE49-F238E27FC236}">
                <a16:creationId xmlns:a16="http://schemas.microsoft.com/office/drawing/2014/main" id="{51FB7640-6384-407C-A4B4-25809D8BD059}"/>
              </a:ext>
            </a:extLst>
          </p:cNvPr>
          <p:cNvSpPr txBox="1">
            <a:spLocks noChangeArrowheads="1"/>
          </p:cNvSpPr>
          <p:nvPr/>
        </p:nvSpPr>
        <p:spPr bwMode="auto">
          <a:xfrm>
            <a:off x="5410200" y="1981201"/>
            <a:ext cx="2133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solidFill>
                  <a:srgbClr val="FF0000"/>
                </a:solidFill>
                <a:latin typeface="Comic Sans MS" panose="030F0702030302020204" pitchFamily="66" charset="0"/>
              </a:rPr>
              <a:t>Synapse</a:t>
            </a:r>
          </a:p>
        </p:txBody>
      </p:sp>
      <p:sp>
        <p:nvSpPr>
          <p:cNvPr id="4114" name="AutoShape 18">
            <a:extLst>
              <a:ext uri="{FF2B5EF4-FFF2-40B4-BE49-F238E27FC236}">
                <a16:creationId xmlns:a16="http://schemas.microsoft.com/office/drawing/2014/main" id="{286B3764-BF2A-4098-88AD-9BE2983C816A}"/>
              </a:ext>
            </a:extLst>
          </p:cNvPr>
          <p:cNvSpPr>
            <a:spLocks noChangeArrowheads="1"/>
          </p:cNvSpPr>
          <p:nvPr/>
        </p:nvSpPr>
        <p:spPr bwMode="auto">
          <a:xfrm rot="15708847" flipH="1">
            <a:off x="6656388" y="1725613"/>
            <a:ext cx="384175" cy="43815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4115" name="Text Box 19">
            <a:extLst>
              <a:ext uri="{FF2B5EF4-FFF2-40B4-BE49-F238E27FC236}">
                <a16:creationId xmlns:a16="http://schemas.microsoft.com/office/drawing/2014/main" id="{5F7B309E-A40C-4176-BC97-0DB959827574}"/>
              </a:ext>
            </a:extLst>
          </p:cNvPr>
          <p:cNvSpPr txBox="1">
            <a:spLocks noChangeArrowheads="1"/>
          </p:cNvSpPr>
          <p:nvPr/>
        </p:nvSpPr>
        <p:spPr bwMode="auto">
          <a:xfrm>
            <a:off x="7162800" y="1371601"/>
            <a:ext cx="2133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solidFill>
                  <a:srgbClr val="FF0000"/>
                </a:solidFill>
                <a:latin typeface="Comic Sans MS" panose="030F0702030302020204" pitchFamily="66" charset="0"/>
              </a:rPr>
              <a:t>Synapse</a:t>
            </a:r>
          </a:p>
        </p:txBody>
      </p:sp>
      <p:sp>
        <p:nvSpPr>
          <p:cNvPr id="4116" name="AutoShape 20">
            <a:extLst>
              <a:ext uri="{FF2B5EF4-FFF2-40B4-BE49-F238E27FC236}">
                <a16:creationId xmlns:a16="http://schemas.microsoft.com/office/drawing/2014/main" id="{1CE249FE-505A-4C9B-BCFF-A939DD721540}"/>
              </a:ext>
            </a:extLst>
          </p:cNvPr>
          <p:cNvSpPr>
            <a:spLocks noChangeArrowheads="1"/>
          </p:cNvSpPr>
          <p:nvPr/>
        </p:nvSpPr>
        <p:spPr bwMode="auto">
          <a:xfrm rot="19459502" flipH="1">
            <a:off x="8485189" y="1649413"/>
            <a:ext cx="384175" cy="43815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4117" name="Text Box 21">
            <a:extLst>
              <a:ext uri="{FF2B5EF4-FFF2-40B4-BE49-F238E27FC236}">
                <a16:creationId xmlns:a16="http://schemas.microsoft.com/office/drawing/2014/main" id="{D2532223-C926-4055-98E5-B90AEE7E8A9E}"/>
              </a:ext>
            </a:extLst>
          </p:cNvPr>
          <p:cNvSpPr txBox="1">
            <a:spLocks noChangeArrowheads="1"/>
          </p:cNvSpPr>
          <p:nvPr/>
        </p:nvSpPr>
        <p:spPr bwMode="auto">
          <a:xfrm>
            <a:off x="7086600" y="4800601"/>
            <a:ext cx="2133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solidFill>
                  <a:srgbClr val="FF0000"/>
                </a:solidFill>
                <a:latin typeface="Comic Sans MS" panose="030F0702030302020204" pitchFamily="66" charset="0"/>
              </a:rPr>
              <a:t>Synapse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0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51"/>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50"/>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107"/>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152"/>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153"/>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108"/>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110"/>
                                        </p:tgtEl>
                                        <p:attrNameLst>
                                          <p:attrName>style.visibility</p:attrName>
                                        </p:attrNameLst>
                                      </p:cBhvr>
                                      <p:to>
                                        <p:strVal val="visible"/>
                                      </p:to>
                                    </p:set>
                                  </p:childTnLst>
                                </p:cTn>
                              </p:par>
                            </p:childTnLst>
                          </p:cTn>
                        </p:par>
                        <p:par>
                          <p:cTn id="39" fill="hold" nodeType="afterGroup">
                            <p:stCondLst>
                              <p:cond delay="0"/>
                            </p:stCondLst>
                            <p:childTnLst>
                              <p:par>
                                <p:cTn id="40" presetID="0" presetClass="path" presetSubtype="0" accel="50000" decel="50000" fill="hold" grpId="1" nodeType="afterEffect">
                                  <p:stCondLst>
                                    <p:cond delay="0"/>
                                  </p:stCondLst>
                                  <p:childTnLst>
                                    <p:animMotion origin="layout" path="M -3.05556E-6 1.7341E-6 C 0.00035 -0.00162 0.00243 -0.01619 0.0033 -0.01688 C 0.00608 -0.01942 0.01285 -0.02104 0.01285 -0.02104 C 0.01337 -0.02312 0.01354 -0.02543 0.01441 -0.02728 C 0.0151 -0.02913 0.01684 -0.02983 0.01753 -0.03168 C 0.01892 -0.03561 0.02066 -0.04439 0.02066 -0.04439 C 0.02274 -0.06451 0.02431 -0.06659 0.03507 -0.08023 C 0.03628 -0.08648 0.03524 -0.09411 0.03819 -0.09919 C 0.04219 -0.1059 0.04705 -0.10752 0.05243 -0.10983 C 0.05347 -0.11399 0.05434 -0.11838 0.05556 -0.12254 C 0.05608 -0.12463 0.05677 -0.12671 0.05729 -0.12879 C 0.05833 -0.13295 0.06042 -0.1415 0.06042 -0.1415 C 0.06181 -0.16162 0.06076 -0.16694 0.07465 -0.17318 C 0.07795 -0.18659 0.07778 -0.18543 0.0842 -0.19445 C 0.08594 -0.20139 0.08872 -0.20671 0.09062 -0.21341 C 0.09115 -0.23098 0.09097 -0.24879 0.09219 -0.26636 C 0.09271 -0.27468 0.09618 -0.28023 0.09844 -0.2874 C 0.09965 -0.29156 0.10174 -0.30012 0.10174 -0.30012 C 0.10903 -0.36994 0.10799 -0.44116 0.10799 -0.51145 " pathEditMode="relative" ptsTypes="ffffffffffffffffffA">
                                      <p:cBhvr>
                                        <p:cTn id="41" dur="2000" fill="hold"/>
                                        <p:tgtEl>
                                          <p:spTgt spid="4110"/>
                                        </p:tgtEl>
                                        <p:attrNameLst>
                                          <p:attrName>ppt_x</p:attrName>
                                          <p:attrName>ppt_y</p:attrName>
                                        </p:attrNameLst>
                                      </p:cBhvr>
                                    </p:animMotion>
                                  </p:childTnLst>
                                  <p:subTnLst>
                                    <p:set>
                                      <p:cBhvr override="childStyle">
                                        <p:cTn dur="1" fill="hold" display="0" masterRel="sameClick" afterEffect="1">
                                          <p:stCondLst>
                                            <p:cond evt="end" delay="0">
                                              <p:tn val="40"/>
                                            </p:cond>
                                          </p:stCondLst>
                                        </p:cTn>
                                        <p:tgtEl>
                                          <p:spTgt spid="4110"/>
                                        </p:tgtEl>
                                        <p:attrNameLst>
                                          <p:attrName>style.visibility</p:attrName>
                                        </p:attrNameLst>
                                      </p:cBhvr>
                                      <p:to>
                                        <p:strVal val="hidden"/>
                                      </p:to>
                                    </p:set>
                                  </p:subTnLst>
                                </p:cTn>
                              </p:par>
                            </p:childTnLst>
                          </p:cTn>
                        </p:par>
                        <p:par>
                          <p:cTn id="42" fill="hold" nodeType="afterGroup">
                            <p:stCondLst>
                              <p:cond delay="2000"/>
                            </p:stCondLst>
                            <p:childTnLst>
                              <p:par>
                                <p:cTn id="43" presetID="1" presetClass="entr" presetSubtype="0" fill="hold" grpId="0" nodeType="afterEffect">
                                  <p:stCondLst>
                                    <p:cond delay="0"/>
                                  </p:stCondLst>
                                  <p:childTnLst>
                                    <p:set>
                                      <p:cBhvr>
                                        <p:cTn id="44" dur="1" fill="hold">
                                          <p:stCondLst>
                                            <p:cond delay="0"/>
                                          </p:stCondLst>
                                        </p:cTn>
                                        <p:tgtEl>
                                          <p:spTgt spid="4111">
                                            <p:txEl>
                                              <p:pRg st="0" end="0"/>
                                            </p:txEl>
                                          </p:spTgt>
                                        </p:tgtEl>
                                        <p:attrNameLst>
                                          <p:attrName>style.visibility</p:attrName>
                                        </p:attrNameLst>
                                      </p:cBhvr>
                                      <p:to>
                                        <p:strVal val="visible"/>
                                      </p:to>
                                    </p:set>
                                  </p:childTnLst>
                                </p:cTn>
                              </p:par>
                            </p:childTnLst>
                          </p:cTn>
                        </p:par>
                        <p:par>
                          <p:cTn id="45" fill="hold" nodeType="afterGroup">
                            <p:stCondLst>
                              <p:cond delay="2000"/>
                            </p:stCondLst>
                            <p:childTnLst>
                              <p:par>
                                <p:cTn id="46" presetID="26" presetClass="emph" presetSubtype="0" fill="hold" nodeType="afterEffect">
                                  <p:stCondLst>
                                    <p:cond delay="0"/>
                                  </p:stCondLst>
                                  <p:childTnLst>
                                    <p:animEffect transition="out" filter="fade">
                                      <p:cBhvr>
                                        <p:cTn id="47" dur="500" tmFilter="0, 0; .2, .5; .8, .5; 1, 0"/>
                                        <p:tgtEl>
                                          <p:spTgt spid="4111">
                                            <p:txEl>
                                              <p:pRg st="0" end="0"/>
                                            </p:txEl>
                                          </p:spTgt>
                                        </p:tgtEl>
                                      </p:cBhvr>
                                    </p:animEffect>
                                    <p:animScale>
                                      <p:cBhvr>
                                        <p:cTn id="48" dur="250" autoRev="1" fill="hold"/>
                                        <p:tgtEl>
                                          <p:spTgt spid="4111">
                                            <p:txEl>
                                              <p:pRg st="0" end="0"/>
                                            </p:txEl>
                                          </p:spTgt>
                                        </p:tgtEl>
                                      </p:cBhvr>
                                      <p:by x="105000" y="105000"/>
                                    </p:animScale>
                                  </p:childTnLst>
                                  <p:subTnLst>
                                    <p:set>
                                      <p:cBhvr override="childStyle">
                                        <p:cTn dur="1" fill="hold" display="0" masterRel="sameClick" afterEffect="1">
                                          <p:stCondLst>
                                            <p:cond evt="end" delay="0">
                                              <p:tn val="46"/>
                                            </p:cond>
                                          </p:stCondLst>
                                        </p:cTn>
                                        <p:tgtEl>
                                          <p:spTgt spid="4111">
                                            <p:txEl>
                                              <p:pRg st="0" end="0"/>
                                            </p:txEl>
                                          </p:spTgt>
                                        </p:tgtEl>
                                        <p:attrNameLst>
                                          <p:attrName>style.visibility</p:attrName>
                                        </p:attrNameLst>
                                      </p:cBhvr>
                                      <p:to>
                                        <p:strVal val="hidden"/>
                                      </p:to>
                                    </p:set>
                                  </p:subTnLst>
                                </p:cTn>
                              </p:par>
                            </p:childTnLst>
                          </p:cTn>
                        </p:par>
                        <p:par>
                          <p:cTn id="49" fill="hold" nodeType="afterGroup">
                            <p:stCondLst>
                              <p:cond delay="2500"/>
                            </p:stCondLst>
                            <p:childTnLst>
                              <p:par>
                                <p:cTn id="50" presetID="1" presetClass="entr" presetSubtype="0" fill="hold" grpId="0" nodeType="afterEffect">
                                  <p:stCondLst>
                                    <p:cond delay="0"/>
                                  </p:stCondLst>
                                  <p:childTnLst>
                                    <p:set>
                                      <p:cBhvr>
                                        <p:cTn id="51" dur="1" fill="hold">
                                          <p:stCondLst>
                                            <p:cond delay="0"/>
                                          </p:stCondLst>
                                        </p:cTn>
                                        <p:tgtEl>
                                          <p:spTgt spid="4114"/>
                                        </p:tgtEl>
                                        <p:attrNameLst>
                                          <p:attrName>style.visibility</p:attrName>
                                        </p:attrNameLst>
                                      </p:cBhvr>
                                      <p:to>
                                        <p:strVal val="visible"/>
                                      </p:to>
                                    </p:set>
                                  </p:childTnLst>
                                </p:cTn>
                              </p:par>
                            </p:childTnLst>
                          </p:cTn>
                        </p:par>
                        <p:par>
                          <p:cTn id="52" fill="hold" nodeType="afterGroup">
                            <p:stCondLst>
                              <p:cond delay="2500"/>
                            </p:stCondLst>
                            <p:childTnLst>
                              <p:par>
                                <p:cTn id="53" presetID="0" presetClass="path" presetSubtype="0" accel="50000" decel="50000" fill="hold" grpId="1" nodeType="afterEffect">
                                  <p:stCondLst>
                                    <p:cond delay="0"/>
                                  </p:stCondLst>
                                  <p:childTnLst>
                                    <p:animMotion origin="layout" path="M 0 -4.91329E-6 C 0.00017 -0.00023 0.00226 -0.00115 0.00313 -0.00115 C 0.00573 -0.00138 0.01215 -0.00138 0.01215 -0.00115 C 0.01267 -0.00161 0.01285 -0.00184 0.01372 -0.00184 C 0.01441 -0.00208 0.01597 -0.00208 0.01667 -0.00208 C 0.01806 -0.00254 0.01962 -0.003 0.01962 -0.00277 C 0.0217 -0.00439 0.02309 -0.00439 0.03333 -0.00531 C 0.03455 -0.00578 0.03351 -0.00624 0.03646 -0.00647 C 0.04028 -0.00693 0.04479 -0.00716 0.05 -0.00716 C 0.05104 -0.00763 0.05191 -0.00786 0.05295 -0.00809 C 0.05347 -0.00832 0.05417 -0.00832 0.05469 -0.00855 C 0.05573 -0.00878 0.05764 -0.00924 0.05764 -0.00901 C 0.05903 -0.01063 0.05799 -0.01109 0.07118 -0.01132 C 0.07431 -0.01225 0.07431 -0.01202 0.08038 -0.01271 C 0.08194 -0.01317 0.08472 -0.01364 0.08646 -0.0141 C 0.08698 -0.01526 0.08681 -0.01641 0.08802 -0.01734 C 0.08854 -0.01803 0.09184 -0.01826 0.09392 -0.01895 C 0.09514 -0.01919 0.09705 -0.01965 0.09705 -0.01942 C 0.10417 -0.02427 0.10313 -0.0289 0.10313 -0.03329 " pathEditMode="relative" rAng="0" ptsTypes="ffffffffffffffffffA">
                                      <p:cBhvr>
                                        <p:cTn id="54" dur="2000" fill="hold"/>
                                        <p:tgtEl>
                                          <p:spTgt spid="4114"/>
                                        </p:tgtEl>
                                        <p:attrNameLst>
                                          <p:attrName>ppt_x</p:attrName>
                                          <p:attrName>ppt_y</p:attrName>
                                        </p:attrNameLst>
                                      </p:cBhvr>
                                      <p:rCtr x="5208" y="-1665"/>
                                    </p:animMotion>
                                  </p:childTnLst>
                                  <p:subTnLst>
                                    <p:set>
                                      <p:cBhvr override="childStyle">
                                        <p:cTn dur="1" fill="hold" display="0" masterRel="sameClick" afterEffect="1">
                                          <p:stCondLst>
                                            <p:cond evt="end" delay="0">
                                              <p:tn val="53"/>
                                            </p:cond>
                                          </p:stCondLst>
                                        </p:cTn>
                                        <p:tgtEl>
                                          <p:spTgt spid="4114"/>
                                        </p:tgtEl>
                                        <p:attrNameLst>
                                          <p:attrName>style.visibility</p:attrName>
                                        </p:attrNameLst>
                                      </p:cBhvr>
                                      <p:to>
                                        <p:strVal val="hidden"/>
                                      </p:to>
                                    </p:set>
                                  </p:subTnLst>
                                </p:cTn>
                              </p:par>
                            </p:childTnLst>
                          </p:cTn>
                        </p:par>
                        <p:par>
                          <p:cTn id="55" fill="hold" nodeType="afterGroup">
                            <p:stCondLst>
                              <p:cond delay="4500"/>
                            </p:stCondLst>
                            <p:childTnLst>
                              <p:par>
                                <p:cTn id="56" presetID="1" presetClass="entr" presetSubtype="0" fill="hold" grpId="0" nodeType="afterEffect">
                                  <p:stCondLst>
                                    <p:cond delay="0"/>
                                  </p:stCondLst>
                                  <p:childTnLst>
                                    <p:set>
                                      <p:cBhvr>
                                        <p:cTn id="57" dur="1" fill="hold">
                                          <p:stCondLst>
                                            <p:cond delay="0"/>
                                          </p:stCondLst>
                                        </p:cTn>
                                        <p:tgtEl>
                                          <p:spTgt spid="4115">
                                            <p:txEl>
                                              <p:pRg st="0" end="0"/>
                                            </p:txEl>
                                          </p:spTgt>
                                        </p:tgtEl>
                                        <p:attrNameLst>
                                          <p:attrName>style.visibility</p:attrName>
                                        </p:attrNameLst>
                                      </p:cBhvr>
                                      <p:to>
                                        <p:strVal val="visible"/>
                                      </p:to>
                                    </p:set>
                                  </p:childTnLst>
                                </p:cTn>
                              </p:par>
                            </p:childTnLst>
                          </p:cTn>
                        </p:par>
                        <p:par>
                          <p:cTn id="58" fill="hold" nodeType="afterGroup">
                            <p:stCondLst>
                              <p:cond delay="4500"/>
                            </p:stCondLst>
                            <p:childTnLst>
                              <p:par>
                                <p:cTn id="59" presetID="26" presetClass="emph" presetSubtype="0" fill="hold" nodeType="afterEffect">
                                  <p:stCondLst>
                                    <p:cond delay="0"/>
                                  </p:stCondLst>
                                  <p:childTnLst>
                                    <p:animEffect transition="out" filter="fade">
                                      <p:cBhvr>
                                        <p:cTn id="60" dur="500" tmFilter="0, 0; .2, .5; .8, .5; 1, 0"/>
                                        <p:tgtEl>
                                          <p:spTgt spid="4115">
                                            <p:txEl>
                                              <p:pRg st="0" end="0"/>
                                            </p:txEl>
                                          </p:spTgt>
                                        </p:tgtEl>
                                      </p:cBhvr>
                                    </p:animEffect>
                                    <p:animScale>
                                      <p:cBhvr>
                                        <p:cTn id="61" dur="250" autoRev="1" fill="hold"/>
                                        <p:tgtEl>
                                          <p:spTgt spid="4115">
                                            <p:txEl>
                                              <p:pRg st="0" end="0"/>
                                            </p:txEl>
                                          </p:spTgt>
                                        </p:tgtEl>
                                      </p:cBhvr>
                                      <p:by x="105000" y="105000"/>
                                    </p:animScale>
                                  </p:childTnLst>
                                  <p:subTnLst>
                                    <p:set>
                                      <p:cBhvr override="childStyle">
                                        <p:cTn dur="1" fill="hold" display="0" masterRel="sameClick" afterEffect="1">
                                          <p:stCondLst>
                                            <p:cond evt="end" delay="0">
                                              <p:tn val="59"/>
                                            </p:cond>
                                          </p:stCondLst>
                                        </p:cTn>
                                        <p:tgtEl>
                                          <p:spTgt spid="4115">
                                            <p:txEl>
                                              <p:pRg st="0" end="0"/>
                                            </p:txEl>
                                          </p:spTgt>
                                        </p:tgtEl>
                                        <p:attrNameLst>
                                          <p:attrName>style.visibility</p:attrName>
                                        </p:attrNameLst>
                                      </p:cBhvr>
                                      <p:to>
                                        <p:strVal val="hidden"/>
                                      </p:to>
                                    </p:set>
                                  </p:subTnLst>
                                </p:cTn>
                              </p:par>
                            </p:childTnLst>
                          </p:cTn>
                        </p:par>
                        <p:par>
                          <p:cTn id="62" fill="hold" nodeType="afterGroup">
                            <p:stCondLst>
                              <p:cond delay="5000"/>
                            </p:stCondLst>
                            <p:childTnLst>
                              <p:par>
                                <p:cTn id="63" presetID="1" presetClass="entr" presetSubtype="0" fill="hold" grpId="0" nodeType="afterEffect">
                                  <p:stCondLst>
                                    <p:cond delay="0"/>
                                  </p:stCondLst>
                                  <p:childTnLst>
                                    <p:set>
                                      <p:cBhvr>
                                        <p:cTn id="64" dur="1" fill="hold">
                                          <p:stCondLst>
                                            <p:cond delay="0"/>
                                          </p:stCondLst>
                                        </p:cTn>
                                        <p:tgtEl>
                                          <p:spTgt spid="4116"/>
                                        </p:tgtEl>
                                        <p:attrNameLst>
                                          <p:attrName>style.visibility</p:attrName>
                                        </p:attrNameLst>
                                      </p:cBhvr>
                                      <p:to>
                                        <p:strVal val="visible"/>
                                      </p:to>
                                    </p:set>
                                  </p:childTnLst>
                                </p:cTn>
                              </p:par>
                            </p:childTnLst>
                          </p:cTn>
                        </p:par>
                        <p:par>
                          <p:cTn id="65" fill="hold" nodeType="afterGroup">
                            <p:stCondLst>
                              <p:cond delay="5000"/>
                            </p:stCondLst>
                            <p:childTnLst>
                              <p:par>
                                <p:cTn id="66" presetID="0" presetClass="path" presetSubtype="0" accel="50000" decel="50000" fill="hold" grpId="1" nodeType="afterEffect">
                                  <p:stCondLst>
                                    <p:cond delay="0"/>
                                  </p:stCondLst>
                                  <p:childTnLst>
                                    <p:animMotion origin="layout" path="M 0.00087 -0.03908 C 0.0007 -0.03584 0.00052 -0.02243 0.00052 -0.0222 C 0.00035 -0.01919 -0.00017 -0.01919 -0.00017 -0.02243 C -0.00017 -0.01572 -0.00017 -0.01249 -0.00035 -0.01249 C -0.00035 -0.00902 -0.00052 -0.00902 -0.00052 -0.00879 C -0.00069 -0.00231 -0.00069 0.00439 -0.00069 0.00092 C -0.00087 0.02451 -0.00104 0.02451 -0.00191 0.03792 C -0.00191 0.04462 -0.00191 0.05133 -0.00208 0.05457 C -0.00243 0.06127 -0.00278 0.06474 -0.00312 0.06474 C -0.0033 0.07144 -0.0033 0.07468 -0.0033 0.07815 C -0.00347 0.08139 -0.00347 0.08162 -0.00347 0.08485 C -0.00364 0.08809 -0.00382 0.0948 -0.00382 0.09156 C -0.00382 0.11491 -0.00382 0.12162 -0.00486 0.12509 C -0.00503 0.1385 -0.00503 0.13503 -0.00555 0.1452 C -0.00555 0.15191 -0.0059 0.15861 -0.00607 0.16532 C -0.00607 0.18196 -0.00607 0.19884 -0.00607 0.21202 C -0.00607 0.2222 -0.00642 0.22543 -0.0066 0.23561 C -0.0066 0.23884 -0.00677 0.24555 -0.00677 0.24231 C -0.00729 0.3126 -0.00729 0.37965 -0.00729 0.44347 " pathEditMode="relative" rAng="0" ptsTypes="ffffffffffffffffffA">
                                      <p:cBhvr>
                                        <p:cTn id="67" dur="2000" fill="hold"/>
                                        <p:tgtEl>
                                          <p:spTgt spid="4116"/>
                                        </p:tgtEl>
                                        <p:attrNameLst>
                                          <p:attrName>ppt_x</p:attrName>
                                          <p:attrName>ppt_y</p:attrName>
                                        </p:attrNameLst>
                                      </p:cBhvr>
                                      <p:rCtr x="-417" y="24116"/>
                                    </p:animMotion>
                                  </p:childTnLst>
                                  <p:subTnLst>
                                    <p:set>
                                      <p:cBhvr override="childStyle">
                                        <p:cTn dur="1" fill="hold" display="0" masterRel="sameClick" afterEffect="1">
                                          <p:stCondLst>
                                            <p:cond evt="end" delay="0">
                                              <p:tn val="66"/>
                                            </p:cond>
                                          </p:stCondLst>
                                        </p:cTn>
                                        <p:tgtEl>
                                          <p:spTgt spid="4116"/>
                                        </p:tgtEl>
                                        <p:attrNameLst>
                                          <p:attrName>style.visibility</p:attrName>
                                        </p:attrNameLst>
                                      </p:cBhvr>
                                      <p:to>
                                        <p:strVal val="hidden"/>
                                      </p:to>
                                    </p:set>
                                  </p:subTnLst>
                                </p:cTn>
                              </p:par>
                            </p:childTnLst>
                          </p:cTn>
                        </p:par>
                        <p:par>
                          <p:cTn id="68" fill="hold" nodeType="afterGroup">
                            <p:stCondLst>
                              <p:cond delay="7000"/>
                            </p:stCondLst>
                            <p:childTnLst>
                              <p:par>
                                <p:cTn id="69" presetID="1" presetClass="entr" presetSubtype="0" fill="hold" grpId="0" nodeType="afterEffect">
                                  <p:stCondLst>
                                    <p:cond delay="0"/>
                                  </p:stCondLst>
                                  <p:childTnLst>
                                    <p:set>
                                      <p:cBhvr>
                                        <p:cTn id="70" dur="1" fill="hold">
                                          <p:stCondLst>
                                            <p:cond delay="0"/>
                                          </p:stCondLst>
                                        </p:cTn>
                                        <p:tgtEl>
                                          <p:spTgt spid="4117">
                                            <p:txEl>
                                              <p:pRg st="0" end="0"/>
                                            </p:txEl>
                                          </p:spTgt>
                                        </p:tgtEl>
                                        <p:attrNameLst>
                                          <p:attrName>style.visibility</p:attrName>
                                        </p:attrNameLst>
                                      </p:cBhvr>
                                      <p:to>
                                        <p:strVal val="visible"/>
                                      </p:to>
                                    </p:set>
                                  </p:childTnLst>
                                </p:cTn>
                              </p:par>
                            </p:childTnLst>
                          </p:cTn>
                        </p:par>
                        <p:par>
                          <p:cTn id="71" fill="hold" nodeType="afterGroup">
                            <p:stCondLst>
                              <p:cond delay="7000"/>
                            </p:stCondLst>
                            <p:childTnLst>
                              <p:par>
                                <p:cTn id="72" presetID="26" presetClass="emph" presetSubtype="0" fill="hold" nodeType="afterEffect">
                                  <p:stCondLst>
                                    <p:cond delay="0"/>
                                  </p:stCondLst>
                                  <p:childTnLst>
                                    <p:animEffect transition="out" filter="fade">
                                      <p:cBhvr>
                                        <p:cTn id="73" dur="500" tmFilter="0, 0; .2, .5; .8, .5; 1, 0"/>
                                        <p:tgtEl>
                                          <p:spTgt spid="4117">
                                            <p:txEl>
                                              <p:pRg st="0" end="0"/>
                                            </p:txEl>
                                          </p:spTgt>
                                        </p:tgtEl>
                                      </p:cBhvr>
                                    </p:animEffect>
                                    <p:animScale>
                                      <p:cBhvr>
                                        <p:cTn id="74" dur="250" autoRev="1" fill="hold"/>
                                        <p:tgtEl>
                                          <p:spTgt spid="4117">
                                            <p:txEl>
                                              <p:pRg st="0" end="0"/>
                                            </p:txEl>
                                          </p:spTgt>
                                        </p:tgtEl>
                                      </p:cBhvr>
                                      <p:by x="105000" y="105000"/>
                                    </p:animScale>
                                  </p:childTnLst>
                                  <p:subTnLst>
                                    <p:set>
                                      <p:cBhvr override="childStyle">
                                        <p:cTn dur="1" fill="hold" display="0" masterRel="sameClick" afterEffect="1">
                                          <p:stCondLst>
                                            <p:cond evt="end" delay="0">
                                              <p:tn val="72"/>
                                            </p:cond>
                                          </p:stCondLst>
                                        </p:cTn>
                                        <p:tgtEl>
                                          <p:spTgt spid="4117">
                                            <p:txEl>
                                              <p:pRg st="0" end="0"/>
                                            </p:txEl>
                                          </p:spTgt>
                                        </p:tgtEl>
                                        <p:attrNameLst>
                                          <p:attrName>style.visibility</p:attrName>
                                        </p:attrNameLst>
                                      </p:cBhvr>
                                      <p:to>
                                        <p:strVal val="hidden"/>
                                      </p:to>
                                    </p:set>
                                  </p:subTnLst>
                                </p:cTn>
                              </p:par>
                            </p:childTnLst>
                          </p:cTn>
                        </p:par>
                        <p:par>
                          <p:cTn id="75" fill="hold" nodeType="afterGroup">
                            <p:stCondLst>
                              <p:cond delay="7500"/>
                            </p:stCondLst>
                            <p:childTnLst>
                              <p:par>
                                <p:cTn id="76" presetID="1" presetClass="entr" presetSubtype="0" fill="hold" grpId="0" nodeType="afterEffect">
                                  <p:stCondLst>
                                    <p:cond delay="0"/>
                                  </p:stCondLst>
                                  <p:iterate type="lt">
                                    <p:tmAbs val="0"/>
                                  </p:iterate>
                                  <p:childTnLst>
                                    <p:set>
                                      <p:cBhvr>
                                        <p:cTn id="77" dur="1" fill="hold">
                                          <p:stCondLst>
                                            <p:cond delay="0"/>
                                          </p:stCondLst>
                                        </p:cTn>
                                        <p:tgtEl>
                                          <p:spTgt spid="4109">
                                            <p:txEl>
                                              <p:pRg st="0" end="0"/>
                                            </p:txEl>
                                          </p:spTgt>
                                        </p:tgtEl>
                                        <p:attrNameLst>
                                          <p:attrName>style.visibility</p:attrName>
                                        </p:attrNameLst>
                                      </p:cBhvr>
                                      <p:to>
                                        <p:strVal val="visible"/>
                                      </p:to>
                                    </p:set>
                                  </p:childTnLst>
                                </p:cTn>
                              </p:par>
                            </p:childTnLst>
                          </p:cTn>
                        </p:par>
                        <p:par>
                          <p:cTn id="78" fill="hold" nodeType="afterGroup">
                            <p:stCondLst>
                              <p:cond delay="7500"/>
                            </p:stCondLst>
                            <p:childTnLst>
                              <p:par>
                                <p:cTn id="79" presetID="36" presetClass="emph" presetSubtype="0" fill="hold" nodeType="afterEffect">
                                  <p:stCondLst>
                                    <p:cond delay="0"/>
                                  </p:stCondLst>
                                  <p:iterate type="lt">
                                    <p:tmPct val="10000"/>
                                  </p:iterate>
                                  <p:childTnLst>
                                    <p:animScale>
                                      <p:cBhvr>
                                        <p:cTn id="80" dur="250" autoRev="1" fill="hold">
                                          <p:stCondLst>
                                            <p:cond delay="0"/>
                                          </p:stCondLst>
                                        </p:cTn>
                                        <p:tgtEl>
                                          <p:spTgt spid="4109">
                                            <p:txEl>
                                              <p:pRg st="0" end="0"/>
                                            </p:txEl>
                                          </p:spTgt>
                                        </p:tgtEl>
                                      </p:cBhvr>
                                      <p:to x="80000" y="100000"/>
                                    </p:animScale>
                                    <p:anim by="(#ppt_w*0.10)" calcmode="lin" valueType="num">
                                      <p:cBhvr>
                                        <p:cTn id="81" dur="250" autoRev="1" fill="hold">
                                          <p:stCondLst>
                                            <p:cond delay="0"/>
                                          </p:stCondLst>
                                        </p:cTn>
                                        <p:tgtEl>
                                          <p:spTgt spid="4109">
                                            <p:txEl>
                                              <p:pRg st="0" end="0"/>
                                            </p:txEl>
                                          </p:spTgt>
                                        </p:tgtEl>
                                        <p:attrNameLst>
                                          <p:attrName>ppt_x</p:attrName>
                                        </p:attrNameLst>
                                      </p:cBhvr>
                                    </p:anim>
                                    <p:anim by="(-#ppt_w*0.10)" calcmode="lin" valueType="num">
                                      <p:cBhvr>
                                        <p:cTn id="82" dur="250" autoRev="1" fill="hold">
                                          <p:stCondLst>
                                            <p:cond delay="0"/>
                                          </p:stCondLst>
                                        </p:cTn>
                                        <p:tgtEl>
                                          <p:spTgt spid="4109">
                                            <p:txEl>
                                              <p:pRg st="0" end="0"/>
                                            </p:txEl>
                                          </p:spTgt>
                                        </p:tgtEl>
                                        <p:attrNameLst>
                                          <p:attrName>ppt_y</p:attrName>
                                        </p:attrNameLst>
                                      </p:cBhvr>
                                    </p:anim>
                                    <p:animRot by="-480000">
                                      <p:cBhvr>
                                        <p:cTn id="83" dur="250" autoRev="1" fill="hold">
                                          <p:stCondLst>
                                            <p:cond delay="0"/>
                                          </p:stCondLst>
                                        </p:cTn>
                                        <p:tgtEl>
                                          <p:spTgt spid="4109">
                                            <p:txEl>
                                              <p:pRg st="0" end="0"/>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9" grpId="0"/>
      <p:bldP spid="6150" grpId="0"/>
      <p:bldP spid="6151" grpId="0" animBg="1"/>
      <p:bldP spid="6152" grpId="0" animBg="1"/>
      <p:bldP spid="6153" grpId="0"/>
      <p:bldP spid="4106" grpId="0"/>
      <p:bldP spid="4107" grpId="0"/>
      <p:bldP spid="4108" grpId="0"/>
      <p:bldP spid="4109" grpId="0" build="allAtOnce"/>
      <p:bldP spid="4110" grpId="0" animBg="1"/>
      <p:bldP spid="4110" grpId="1" animBg="1"/>
      <p:bldP spid="4111" grpId="0" build="allAtOnce"/>
      <p:bldP spid="4114" grpId="0" animBg="1"/>
      <p:bldP spid="4114" grpId="1" animBg="1"/>
      <p:bldP spid="4115" grpId="0" build="allAtOnce"/>
      <p:bldP spid="4116" grpId="0" animBg="1"/>
      <p:bldP spid="4116" grpId="1" animBg="1"/>
      <p:bldP spid="4117" grpId="0" build="allAtOnce"/>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3" name="Picture 6" descr="~AUT0014">
            <a:extLst>
              <a:ext uri="{FF2B5EF4-FFF2-40B4-BE49-F238E27FC236}">
                <a16:creationId xmlns:a16="http://schemas.microsoft.com/office/drawing/2014/main" id="{BBB43239-A13F-4E9B-81A4-118C3144E2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119" b="4747"/>
          <a:stretch>
            <a:fillRect/>
          </a:stretch>
        </p:blipFill>
        <p:spPr bwMode="auto">
          <a:xfrm>
            <a:off x="806853" y="3559151"/>
            <a:ext cx="3302666" cy="1434494"/>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482" name="Picture 5" descr="neurons">
            <a:extLst>
              <a:ext uri="{FF2B5EF4-FFF2-40B4-BE49-F238E27FC236}">
                <a16:creationId xmlns:a16="http://schemas.microsoft.com/office/drawing/2014/main" id="{6A55EC5A-A5C7-4D6A-A933-294241F6661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253580" y="1284132"/>
            <a:ext cx="2790845" cy="209313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3" name="Text Box 7">
            <a:extLst>
              <a:ext uri="{FF2B5EF4-FFF2-40B4-BE49-F238E27FC236}">
                <a16:creationId xmlns:a16="http://schemas.microsoft.com/office/drawing/2014/main" id="{70BD68CE-2110-4B30-B855-A18E7B2F7271}"/>
              </a:ext>
            </a:extLst>
          </p:cNvPr>
          <p:cNvSpPr txBox="1">
            <a:spLocks noChangeArrowheads="1"/>
          </p:cNvSpPr>
          <p:nvPr/>
        </p:nvSpPr>
        <p:spPr bwMode="auto">
          <a:xfrm>
            <a:off x="7532710" y="1822448"/>
            <a:ext cx="3872576" cy="3663951"/>
          </a:xfrm>
          <a:prstGeom prst="rect">
            <a:avLst/>
          </a:prstGeom>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t">
            <a:normAutofit/>
          </a:bodyPr>
          <a:lstStyle/>
          <a:p>
            <a:pPr>
              <a:spcBef>
                <a:spcPct val="20000"/>
              </a:spcBef>
              <a:spcAft>
                <a:spcPts val="600"/>
              </a:spcAft>
              <a:buClr>
                <a:schemeClr val="tx1"/>
              </a:buClr>
              <a:buSzPct val="80000"/>
              <a:buFont typeface="Wingdings 3" panose="05040102010807070707" pitchFamily="18" charset="2"/>
              <a:buChar char=""/>
              <a:defRPr/>
            </a:pPr>
            <a:r>
              <a:rPr lang="en-US" altLang="en-US" sz="2800" b="1" dirty="0"/>
              <a:t>Interneuron</a:t>
            </a:r>
            <a:r>
              <a:rPr lang="en-US" altLang="en-US" sz="2800" dirty="0"/>
              <a:t> </a:t>
            </a:r>
          </a:p>
          <a:p>
            <a:pPr>
              <a:spcBef>
                <a:spcPct val="20000"/>
              </a:spcBef>
              <a:spcAft>
                <a:spcPts val="600"/>
              </a:spcAft>
              <a:buClr>
                <a:schemeClr val="tx1"/>
              </a:buClr>
              <a:buSzPct val="80000"/>
              <a:buFont typeface="Wingdings 3" panose="05040102010807070707" pitchFamily="18" charset="2"/>
              <a:buChar char=""/>
              <a:defRPr/>
            </a:pPr>
            <a:r>
              <a:rPr lang="en-US" altLang="en-US" sz="2800" dirty="0"/>
              <a:t>processes impulses in brain and spinal cord</a:t>
            </a:r>
          </a:p>
          <a:p>
            <a:pPr>
              <a:spcBef>
                <a:spcPct val="20000"/>
              </a:spcBef>
              <a:spcAft>
                <a:spcPts val="600"/>
              </a:spcAft>
              <a:buClr>
                <a:schemeClr val="tx1"/>
              </a:buClr>
              <a:buSzPct val="80000"/>
              <a:buFont typeface="Wingdings 3" panose="05040102010807070707" pitchFamily="18" charset="2"/>
              <a:buChar char=""/>
              <a:defRPr/>
            </a:pPr>
            <a:r>
              <a:rPr lang="en-US" altLang="en-US" sz="2800" dirty="0"/>
              <a:t>- connect sensory and motor neurons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458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458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555" name="Group 11">
            <a:extLst>
              <a:ext uri="{FF2B5EF4-FFF2-40B4-BE49-F238E27FC236}">
                <a16:creationId xmlns:a16="http://schemas.microsoft.com/office/drawing/2014/main" id="{8314AC0C-F59B-43F3-BE3E-B481E28A3567}"/>
              </a:ext>
            </a:extLst>
          </p:cNvPr>
          <p:cNvGrpSpPr>
            <a:grpSpLocks/>
          </p:cNvGrpSpPr>
          <p:nvPr/>
        </p:nvGrpSpPr>
        <p:grpSpPr bwMode="auto">
          <a:xfrm>
            <a:off x="5562600" y="838200"/>
            <a:ext cx="4953000" cy="5257800"/>
            <a:chOff x="2400" y="864"/>
            <a:chExt cx="3120" cy="3312"/>
          </a:xfrm>
        </p:grpSpPr>
        <p:sp>
          <p:nvSpPr>
            <p:cNvPr id="23557" name="Rectangle 5">
              <a:extLst>
                <a:ext uri="{FF2B5EF4-FFF2-40B4-BE49-F238E27FC236}">
                  <a16:creationId xmlns:a16="http://schemas.microsoft.com/office/drawing/2014/main" id="{886B5011-D2F6-45F1-84CD-3DD856EA840C}"/>
                </a:ext>
              </a:extLst>
            </p:cNvPr>
            <p:cNvSpPr>
              <a:spLocks noChangeArrowheads="1"/>
            </p:cNvSpPr>
            <p:nvPr/>
          </p:nvSpPr>
          <p:spPr bwMode="auto">
            <a:xfrm>
              <a:off x="2400" y="864"/>
              <a:ext cx="3120" cy="3312"/>
            </a:xfrm>
            <a:prstGeom prst="rect">
              <a:avLst/>
            </a:prstGeom>
            <a:solidFill>
              <a:schemeClr val="bg1"/>
            </a:solidFill>
            <a:ln w="38100">
              <a:solidFill>
                <a:schemeClr val="fo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pic>
          <p:nvPicPr>
            <p:cNvPr id="23558" name="Picture 9" descr="reflex arc">
              <a:extLst>
                <a:ext uri="{FF2B5EF4-FFF2-40B4-BE49-F238E27FC236}">
                  <a16:creationId xmlns:a16="http://schemas.microsoft.com/office/drawing/2014/main" id="{DD32F261-922B-4B3F-824C-1DBE0AF907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8" y="1584"/>
              <a:ext cx="2976" cy="2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9" name="Rectangle 10">
              <a:extLst>
                <a:ext uri="{FF2B5EF4-FFF2-40B4-BE49-F238E27FC236}">
                  <a16:creationId xmlns:a16="http://schemas.microsoft.com/office/drawing/2014/main" id="{A70EB447-351C-4FDB-95AA-FD89FC6DEB9E}"/>
                </a:ext>
              </a:extLst>
            </p:cNvPr>
            <p:cNvSpPr>
              <a:spLocks noChangeArrowheads="1"/>
            </p:cNvSpPr>
            <p:nvPr/>
          </p:nvSpPr>
          <p:spPr bwMode="auto">
            <a:xfrm>
              <a:off x="4608" y="3552"/>
              <a:ext cx="816" cy="48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3600">
                  <a:latin typeface="Comic Sans MS" panose="030F0702030302020204" pitchFamily="66" charset="0"/>
                </a:rPr>
                <a:t> </a:t>
              </a:r>
            </a:p>
          </p:txBody>
        </p:sp>
      </p:grpSp>
      <p:sp>
        <p:nvSpPr>
          <p:cNvPr id="23556" name="Text Box 3">
            <a:extLst>
              <a:ext uri="{FF2B5EF4-FFF2-40B4-BE49-F238E27FC236}">
                <a16:creationId xmlns:a16="http://schemas.microsoft.com/office/drawing/2014/main" id="{DA0A2484-E872-4D31-AB7D-C119E88F400E}"/>
              </a:ext>
            </a:extLst>
          </p:cNvPr>
          <p:cNvSpPr txBox="1">
            <a:spLocks noChangeArrowheads="1"/>
          </p:cNvSpPr>
          <p:nvPr/>
        </p:nvSpPr>
        <p:spPr bwMode="auto">
          <a:xfrm>
            <a:off x="5638800" y="1295400"/>
            <a:ext cx="480060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5400" b="1">
                <a:latin typeface="Arial" panose="020B0604020202020204" pitchFamily="34" charset="0"/>
              </a:rPr>
              <a:t>Reflex Arc</a:t>
            </a:r>
            <a:r>
              <a:rPr lang="en-US" altLang="en-US" sz="5400">
                <a:latin typeface="MS Mincho" panose="02020609040205080304" pitchFamily="49" charset="-128"/>
              </a:rPr>
              <a:t> </a:t>
            </a:r>
          </a:p>
        </p:txBody>
      </p:sp>
      <p:graphicFrame>
        <p:nvGraphicFramePr>
          <p:cNvPr id="23563" name="Text Box 7">
            <a:extLst>
              <a:ext uri="{FF2B5EF4-FFF2-40B4-BE49-F238E27FC236}">
                <a16:creationId xmlns:a16="http://schemas.microsoft.com/office/drawing/2014/main" id="{09388A12-4A99-450A-988B-B3D38364AA45}"/>
              </a:ext>
            </a:extLst>
          </p:cNvPr>
          <p:cNvGraphicFramePr/>
          <p:nvPr/>
        </p:nvGraphicFramePr>
        <p:xfrm>
          <a:off x="1828800" y="838200"/>
          <a:ext cx="3505200" cy="52197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5636" name="Group 36">
            <a:extLst>
              <a:ext uri="{FF2B5EF4-FFF2-40B4-BE49-F238E27FC236}">
                <a16:creationId xmlns:a16="http://schemas.microsoft.com/office/drawing/2014/main" id="{83468644-38AD-496B-91CB-1895B03BE248}"/>
              </a:ext>
            </a:extLst>
          </p:cNvPr>
          <p:cNvGraphicFramePr>
            <a:graphicFrameLocks noGrp="1"/>
          </p:cNvGraphicFramePr>
          <p:nvPr>
            <p:ph type="tbl" idx="1"/>
            <p:extLst>
              <p:ext uri="{D42A27DB-BD31-4B8C-83A1-F6EECF244321}">
                <p14:modId xmlns:p14="http://schemas.microsoft.com/office/powerpoint/2010/main" val="164527266"/>
              </p:ext>
            </p:extLst>
          </p:nvPr>
        </p:nvGraphicFramePr>
        <p:xfrm>
          <a:off x="131428" y="971255"/>
          <a:ext cx="9144000" cy="5872064"/>
        </p:xfrm>
        <a:graphic>
          <a:graphicData uri="http://schemas.openxmlformats.org/drawingml/2006/table">
            <a:tbl>
              <a:tblPr/>
              <a:tblGrid>
                <a:gridCol w="3398838">
                  <a:extLst>
                    <a:ext uri="{9D8B030D-6E8A-4147-A177-3AD203B41FA5}">
                      <a16:colId xmlns:a16="http://schemas.microsoft.com/office/drawing/2014/main" val="20000"/>
                    </a:ext>
                  </a:extLst>
                </a:gridCol>
                <a:gridCol w="5745162">
                  <a:extLst>
                    <a:ext uri="{9D8B030D-6E8A-4147-A177-3AD203B41FA5}">
                      <a16:colId xmlns:a16="http://schemas.microsoft.com/office/drawing/2014/main" val="20001"/>
                    </a:ext>
                  </a:extLst>
                </a:gridCol>
              </a:tblGrid>
              <a:tr h="1085850">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rPr>
                        <a:t>Cerebrum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rPr>
                        <a:t>Voluntary or conscious activities of the body-learning, judgment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0"/>
                  </a:ext>
                </a:extLst>
              </a:tr>
              <a:tr h="1087438">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rPr>
                        <a:t>Cerebellum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rPr>
                        <a:t>Coordinates and balances the actions of the muscles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1941513">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2800" b="1" i="0" u="none" strike="noStrike" cap="none" normalizeH="0" baseline="0" dirty="0">
                        <a:ln>
                          <a:noFill/>
                        </a:ln>
                        <a:solidFill>
                          <a:schemeClr val="tx1"/>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rPr>
                        <a:t>Medulla Oblongata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rPr>
                        <a:t>(Brain Stem)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rPr>
                        <a:t>Controls involuntary actions like blood pressure, heart rate, breathing, and swallowing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1757263">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2800" b="1" i="0" u="none" strike="noStrike" cap="none" normalizeH="0" baseline="0" dirty="0">
                        <a:ln>
                          <a:noFill/>
                        </a:ln>
                        <a:solidFill>
                          <a:schemeClr val="tx1"/>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rPr>
                        <a:t>Spinal Cord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rPr>
                        <a:t>The main communications link between the brain and the rest of the body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3"/>
                  </a:ext>
                </a:extLst>
              </a:tr>
            </a:tbl>
          </a:graphicData>
        </a:graphic>
      </p:graphicFrame>
      <p:sp>
        <p:nvSpPr>
          <p:cNvPr id="25619" name="WordArt 30">
            <a:extLst>
              <a:ext uri="{FF2B5EF4-FFF2-40B4-BE49-F238E27FC236}">
                <a16:creationId xmlns:a16="http://schemas.microsoft.com/office/drawing/2014/main" id="{80DFA064-8F86-48B2-99C7-F5029540CBDB}"/>
              </a:ext>
            </a:extLst>
          </p:cNvPr>
          <p:cNvSpPr>
            <a:spLocks noChangeArrowheads="1" noChangeShapeType="1" noTextEdit="1"/>
          </p:cNvSpPr>
          <p:nvPr/>
        </p:nvSpPr>
        <p:spPr bwMode="auto">
          <a:xfrm>
            <a:off x="1752600" y="304800"/>
            <a:ext cx="8686800" cy="8382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sz="2800" kern="10">
                <a:ln w="9525">
                  <a:round/>
                  <a:headEnd/>
                  <a:tailEnd/>
                </a:ln>
                <a:gradFill rotWithShape="1">
                  <a:gsLst>
                    <a:gs pos="0">
                      <a:srgbClr val="CC99FF"/>
                    </a:gs>
                    <a:gs pos="100000">
                      <a:srgbClr val="00FFFF"/>
                    </a:gs>
                  </a:gsLst>
                  <a:lin ang="5400000" scaled="1"/>
                </a:gradFill>
                <a:latin typeface="Arial Black" panose="020B0A04020102020204" pitchFamily="34" charset="0"/>
              </a:rPr>
              <a:t>Central Nervous System</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8" name="WordArt 8">
            <a:extLst>
              <a:ext uri="{FF2B5EF4-FFF2-40B4-BE49-F238E27FC236}">
                <a16:creationId xmlns:a16="http://schemas.microsoft.com/office/drawing/2014/main" id="{0434BEDF-E2FF-4564-A8C7-C337CA7711F9}"/>
              </a:ext>
            </a:extLst>
          </p:cNvPr>
          <p:cNvSpPr>
            <a:spLocks noChangeArrowheads="1" noChangeShapeType="1" noTextEdit="1"/>
          </p:cNvSpPr>
          <p:nvPr/>
        </p:nvSpPr>
        <p:spPr bwMode="auto">
          <a:xfrm>
            <a:off x="4955458" y="499533"/>
            <a:ext cx="6587613" cy="1658198"/>
          </a:xfrm>
          <a:prstGeom prst="rect">
            <a:avLst/>
          </a:prstGeom>
        </p:spPr>
        <p:txBody>
          <a:bodyPr vert="horz" lIns="91440" tIns="45720" rIns="91440" bIns="45720" rtlCol="0" fromWordArt="1" anchor="ctr">
            <a:prstTxWarp prst="textPlain">
              <a:avLst>
                <a:gd name="adj" fmla="val 50000"/>
              </a:avLst>
            </a:prstTxWarp>
            <a:normAutofit/>
            <a:scene3d>
              <a:camera prst="legacyObliqueRight"/>
              <a:lightRig rig="legacyHarsh3" dir="t"/>
            </a:scene3d>
            <a:sp3d extrusionH="100000" prstMaterial="legacyMatte">
              <a:extrusionClr>
                <a:srgbClr val="663300"/>
              </a:extrusionClr>
              <a:contourClr>
                <a:srgbClr val="CC99FF"/>
              </a:contourClr>
            </a:sp3d>
          </a:bodyPr>
          <a:lstStyle/>
          <a:p>
            <a:pPr defTabSz="914400">
              <a:lnSpc>
                <a:spcPct val="85000"/>
              </a:lnSpc>
              <a:spcBef>
                <a:spcPct val="0"/>
              </a:spcBef>
              <a:spcAft>
                <a:spcPts val="600"/>
              </a:spcAft>
            </a:pPr>
            <a:r>
              <a:rPr lang="en-US" sz="5400" spc="-120">
                <a:ln w="9525">
                  <a:round/>
                  <a:headEnd/>
                  <a:tailEnd/>
                </a:ln>
                <a:solidFill>
                  <a:schemeClr val="accent1"/>
                </a:solidFill>
                <a:latin typeface="+mj-lt"/>
                <a:ea typeface="+mj-ea"/>
                <a:cs typeface="+mj-cs"/>
              </a:rPr>
              <a:t>Peripheral Nervous System</a:t>
            </a:r>
          </a:p>
        </p:txBody>
      </p:sp>
      <p:pic>
        <p:nvPicPr>
          <p:cNvPr id="12294" name="Picture 6" descr="nervous_system">
            <a:extLst>
              <a:ext uri="{FF2B5EF4-FFF2-40B4-BE49-F238E27FC236}">
                <a16:creationId xmlns:a16="http://schemas.microsoft.com/office/drawing/2014/main" id="{400B7661-B860-4FB2-868E-41E458D747FC}"/>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tretch>
            <a:fillRect/>
          </a:stretch>
        </p:blipFill>
        <p:spPr bwMode="auto">
          <a:xfrm>
            <a:off x="633999" y="923628"/>
            <a:ext cx="4001315" cy="502100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5" name="Text Box 7">
            <a:extLst>
              <a:ext uri="{FF2B5EF4-FFF2-40B4-BE49-F238E27FC236}">
                <a16:creationId xmlns:a16="http://schemas.microsoft.com/office/drawing/2014/main" id="{75C61EB4-F8D2-4788-9CBC-D2A631A20A6D}"/>
              </a:ext>
            </a:extLst>
          </p:cNvPr>
          <p:cNvSpPr txBox="1">
            <a:spLocks noChangeArrowheads="1"/>
          </p:cNvSpPr>
          <p:nvPr/>
        </p:nvSpPr>
        <p:spPr bwMode="auto">
          <a:xfrm>
            <a:off x="4955458" y="2011680"/>
            <a:ext cx="6587613" cy="3864732"/>
          </a:xfrm>
          <a:prstGeom prst="rect">
            <a:avLst/>
          </a:prstGeom>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defTabSz="914400" eaLnBrk="1" hangingPunct="1">
              <a:lnSpc>
                <a:spcPct val="85000"/>
              </a:lnSpc>
              <a:spcBef>
                <a:spcPct val="50000"/>
              </a:spcBef>
              <a:buFont typeface="Arial" pitchFamily="34" charset="0"/>
              <a:buChar char=" "/>
            </a:pPr>
            <a:endParaRPr lang="en-US" altLang="en-US" b="1" dirty="0">
              <a:solidFill>
                <a:schemeClr val="tx1">
                  <a:lumMod val="85000"/>
                  <a:lumOff val="15000"/>
                </a:schemeClr>
              </a:solidFill>
              <a:latin typeface="+mn-lt"/>
            </a:endParaRPr>
          </a:p>
          <a:p>
            <a:pPr defTabSz="914400" eaLnBrk="1" hangingPunct="1">
              <a:lnSpc>
                <a:spcPct val="85000"/>
              </a:lnSpc>
              <a:spcBef>
                <a:spcPct val="50000"/>
              </a:spcBef>
              <a:buFont typeface="Arial" pitchFamily="34" charset="0"/>
              <a:buChar char=" "/>
            </a:pPr>
            <a:r>
              <a:rPr lang="en-US" altLang="en-US" b="1" dirty="0">
                <a:solidFill>
                  <a:schemeClr val="tx1">
                    <a:lumMod val="85000"/>
                    <a:lumOff val="15000"/>
                  </a:schemeClr>
                </a:solidFill>
                <a:latin typeface="+mn-lt"/>
              </a:rPr>
              <a:t>Consists of:</a:t>
            </a:r>
            <a:r>
              <a:rPr lang="en-US" altLang="en-US" dirty="0">
                <a:solidFill>
                  <a:schemeClr val="tx1">
                    <a:lumMod val="85000"/>
                    <a:lumOff val="15000"/>
                  </a:schemeClr>
                </a:solidFill>
                <a:latin typeface="+mn-lt"/>
              </a:rPr>
              <a:t> </a:t>
            </a:r>
            <a:r>
              <a:rPr lang="en-US" altLang="en-US" u="sng" dirty="0">
                <a:solidFill>
                  <a:schemeClr val="tx1">
                    <a:lumMod val="85000"/>
                    <a:lumOff val="15000"/>
                  </a:schemeClr>
                </a:solidFill>
                <a:latin typeface="+mn-lt"/>
              </a:rPr>
              <a:t>Sensory</a:t>
            </a:r>
            <a:r>
              <a:rPr lang="en-US" altLang="en-US" dirty="0">
                <a:solidFill>
                  <a:schemeClr val="tx1">
                    <a:lumMod val="85000"/>
                    <a:lumOff val="15000"/>
                  </a:schemeClr>
                </a:solidFill>
                <a:latin typeface="+mn-lt"/>
              </a:rPr>
              <a:t> division and </a:t>
            </a:r>
            <a:r>
              <a:rPr lang="en-US" altLang="en-US" u="sng" dirty="0">
                <a:solidFill>
                  <a:schemeClr val="tx1">
                    <a:lumMod val="85000"/>
                    <a:lumOff val="15000"/>
                  </a:schemeClr>
                </a:solidFill>
                <a:latin typeface="+mn-lt"/>
              </a:rPr>
              <a:t>Motor </a:t>
            </a:r>
            <a:r>
              <a:rPr lang="en-US" altLang="en-US" dirty="0">
                <a:solidFill>
                  <a:schemeClr val="tx1">
                    <a:lumMod val="85000"/>
                    <a:lumOff val="15000"/>
                  </a:schemeClr>
                </a:solidFill>
                <a:latin typeface="+mn-lt"/>
              </a:rPr>
              <a:t>division</a:t>
            </a:r>
          </a:p>
          <a:p>
            <a:pPr defTabSz="914400" eaLnBrk="1" hangingPunct="1">
              <a:lnSpc>
                <a:spcPct val="85000"/>
              </a:lnSpc>
              <a:spcBef>
                <a:spcPct val="50000"/>
              </a:spcBef>
              <a:buFont typeface="Arial" pitchFamily="34" charset="0"/>
              <a:buChar char=" "/>
            </a:pPr>
            <a:r>
              <a:rPr lang="en-US" altLang="en-US" dirty="0">
                <a:solidFill>
                  <a:schemeClr val="tx1">
                    <a:lumMod val="85000"/>
                    <a:lumOff val="15000"/>
                  </a:schemeClr>
                </a:solidFill>
                <a:latin typeface="+mn-lt"/>
              </a:rPr>
              <a:t>-includes all sensory neurons, motor neurons, and sense organs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5">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1229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229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82B1B-4051-42A3-93DC-A6935C1D0893}"/>
              </a:ext>
            </a:extLst>
          </p:cNvPr>
          <p:cNvSpPr>
            <a:spLocks noGrp="1"/>
          </p:cNvSpPr>
          <p:nvPr>
            <p:ph type="title"/>
          </p:nvPr>
        </p:nvSpPr>
        <p:spPr>
          <a:xfrm>
            <a:off x="841247" y="1655286"/>
            <a:ext cx="4609057" cy="2610042"/>
          </a:xfrm>
        </p:spPr>
        <p:txBody>
          <a:bodyPr vert="horz" lIns="91440" tIns="45720" rIns="91440" bIns="45720" rtlCol="0" anchor="b">
            <a:normAutofit/>
          </a:bodyPr>
          <a:lstStyle/>
          <a:p>
            <a:r>
              <a:rPr lang="en-US" sz="5400" kern="1200">
                <a:solidFill>
                  <a:schemeClr val="tx1"/>
                </a:solidFill>
                <a:latin typeface="+mj-lt"/>
                <a:ea typeface="+mj-ea"/>
                <a:cs typeface="+mj-cs"/>
              </a:rPr>
              <a:t>The Nervous System</a:t>
            </a:r>
          </a:p>
        </p:txBody>
      </p:sp>
      <p:pic>
        <p:nvPicPr>
          <p:cNvPr id="4" name="Online Media 3" title="Introduction to the Nervous System">
            <a:hlinkClick r:id="" action="ppaction://media"/>
            <a:extLst>
              <a:ext uri="{FF2B5EF4-FFF2-40B4-BE49-F238E27FC236}">
                <a16:creationId xmlns:a16="http://schemas.microsoft.com/office/drawing/2014/main" id="{3DD8F53F-E6B9-4482-86AC-6AC313A69D93}"/>
              </a:ext>
            </a:extLst>
          </p:cNvPr>
          <p:cNvPicPr>
            <a:picLocks noGrp="1" noRot="1" noChangeAspect="1"/>
          </p:cNvPicPr>
          <p:nvPr>
            <p:ph idx="1"/>
            <a:videoFile r:link="rId1"/>
          </p:nvPr>
        </p:nvPicPr>
        <p:blipFill>
          <a:blip r:embed="rId3"/>
          <a:stretch>
            <a:fillRect/>
          </a:stretch>
        </p:blipFill>
        <p:spPr>
          <a:xfrm>
            <a:off x="6507163" y="1962150"/>
            <a:ext cx="5080000" cy="2870200"/>
          </a:xfrm>
          <a:prstGeom prst="rect">
            <a:avLst/>
          </a:prstGeom>
        </p:spPr>
      </p:pic>
    </p:spTree>
    <p:extLst>
      <p:ext uri="{BB962C8B-B14F-4D97-AF65-F5344CB8AC3E}">
        <p14:creationId xmlns:p14="http://schemas.microsoft.com/office/powerpoint/2010/main" val="1183635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8D356220-5950-4B7D-A2B5-149BFC86A454}"/>
              </a:ext>
            </a:extLst>
          </p:cNvPr>
          <p:cNvSpPr>
            <a:spLocks noGrp="1" noChangeArrowheads="1"/>
          </p:cNvSpPr>
          <p:nvPr>
            <p:ph type="title"/>
          </p:nvPr>
        </p:nvSpPr>
        <p:spPr/>
        <p:txBody>
          <a:bodyPr/>
          <a:lstStyle/>
          <a:p>
            <a:pPr eaLnBrk="1" hangingPunct="1"/>
            <a:r>
              <a:rPr lang="en-GB" altLang="en-US"/>
              <a:t>Structure of the skeleton</a:t>
            </a:r>
          </a:p>
        </p:txBody>
      </p:sp>
      <p:sp>
        <p:nvSpPr>
          <p:cNvPr id="25603" name="Rectangle 3">
            <a:extLst>
              <a:ext uri="{FF2B5EF4-FFF2-40B4-BE49-F238E27FC236}">
                <a16:creationId xmlns:a16="http://schemas.microsoft.com/office/drawing/2014/main" id="{143214A8-DFCA-4E49-A0BC-E4593B956928}"/>
              </a:ext>
            </a:extLst>
          </p:cNvPr>
          <p:cNvSpPr>
            <a:spLocks noGrp="1" noChangeArrowheads="1"/>
          </p:cNvSpPr>
          <p:nvPr>
            <p:ph type="body" idx="1"/>
          </p:nvPr>
        </p:nvSpPr>
        <p:spPr/>
        <p:txBody>
          <a:bodyPr/>
          <a:lstStyle/>
          <a:p>
            <a:pPr eaLnBrk="1" hangingPunct="1"/>
            <a:r>
              <a:rPr lang="en-GB" altLang="en-US" dirty="0"/>
              <a:t>Two sections:</a:t>
            </a:r>
          </a:p>
          <a:p>
            <a:pPr eaLnBrk="1" hangingPunct="1"/>
            <a:endParaRPr lang="en-GB" altLang="en-US" dirty="0"/>
          </a:p>
          <a:p>
            <a:pPr eaLnBrk="1" hangingPunct="1"/>
            <a:r>
              <a:rPr lang="en-GB" altLang="en-US" dirty="0"/>
              <a:t>AXIAL SKELETON- Cranium, vertebrae, ribs.</a:t>
            </a:r>
          </a:p>
          <a:p>
            <a:pPr eaLnBrk="1" hangingPunct="1">
              <a:buFont typeface="Wingdings" panose="05000000000000000000" pitchFamily="2" charset="2"/>
              <a:buNone/>
            </a:pPr>
            <a:endParaRPr lang="en-GB" altLang="en-US" dirty="0"/>
          </a:p>
          <a:p>
            <a:pPr eaLnBrk="1" hangingPunct="1">
              <a:buFont typeface="Wingdings" panose="05000000000000000000" pitchFamily="2" charset="2"/>
              <a:buNone/>
            </a:pPr>
            <a:endParaRPr lang="en-GB" altLang="en-US" dirty="0"/>
          </a:p>
          <a:p>
            <a:pPr eaLnBrk="1" hangingPunct="1"/>
            <a:r>
              <a:rPr lang="en-GB" altLang="en-US" dirty="0"/>
              <a:t>APPENDICULAR SKELETON- Limbs (Arms and Legs.)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anim to="" calcmode="lin" valueType="num">
                                      <p:cBhvr>
                                        <p:cTn id="7" dur="1" fill="hold"/>
                                        <p:tgtEl>
                                          <p:spTgt spid="25603">
                                            <p:txEl>
                                              <p:pRg st="0" end="0"/>
                                            </p:txEl>
                                          </p:spTgt>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grpId="0" nodeType="clickEffect">
                                  <p:stCondLst>
                                    <p:cond delay="0"/>
                                  </p:stCondLst>
                                  <p:childTnLst>
                                    <p:set>
                                      <p:cBhvr>
                                        <p:cTn id="11" dur="1" fill="hold">
                                          <p:stCondLst>
                                            <p:cond delay="0"/>
                                          </p:stCondLst>
                                        </p:cTn>
                                        <p:tgtEl>
                                          <p:spTgt spid="25603">
                                            <p:txEl>
                                              <p:pRg st="2" end="2"/>
                                            </p:txEl>
                                          </p:spTgt>
                                        </p:tgtEl>
                                        <p:attrNameLst>
                                          <p:attrName>style.visibility</p:attrName>
                                        </p:attrNameLst>
                                      </p:cBhvr>
                                      <p:to>
                                        <p:strVal val="visible"/>
                                      </p:to>
                                    </p:set>
                                    <p:anim to="" calcmode="lin" valueType="num">
                                      <p:cBhvr>
                                        <p:cTn id="12" dur="1" fill="hold"/>
                                        <p:tgtEl>
                                          <p:spTgt spid="25603">
                                            <p:txEl>
                                              <p:pRg st="2" end="2"/>
                                            </p:txEl>
                                          </p:spTgt>
                                        </p:tgtEl>
                                        <p:attrNameLst>
                                          <p:attrName/>
                                        </p:attrNameLst>
                                      </p:cBhvr>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4" presetClass="entr" presetSubtype="0" fill="hold" grpId="0" nodeType="clickEffect">
                                  <p:stCondLst>
                                    <p:cond delay="0"/>
                                  </p:stCondLst>
                                  <p:childTnLst>
                                    <p:set>
                                      <p:cBhvr>
                                        <p:cTn id="16" dur="1" fill="hold">
                                          <p:stCondLst>
                                            <p:cond delay="0"/>
                                          </p:stCondLst>
                                        </p:cTn>
                                        <p:tgtEl>
                                          <p:spTgt spid="25603">
                                            <p:txEl>
                                              <p:pRg st="5" end="5"/>
                                            </p:txEl>
                                          </p:spTgt>
                                        </p:tgtEl>
                                        <p:attrNameLst>
                                          <p:attrName>style.visibility</p:attrName>
                                        </p:attrNameLst>
                                      </p:cBhvr>
                                      <p:to>
                                        <p:strVal val="visible"/>
                                      </p:to>
                                    </p:set>
                                    <p:anim to="" calcmode="lin" valueType="num">
                                      <p:cBhvr>
                                        <p:cTn id="17" dur="1" fill="hold"/>
                                        <p:tgtEl>
                                          <p:spTgt spid="25603">
                                            <p:txEl>
                                              <p:pRg st="5" end="5"/>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6" descr="Axial_AppendicularSkel">
            <a:extLst>
              <a:ext uri="{FF2B5EF4-FFF2-40B4-BE49-F238E27FC236}">
                <a16:creationId xmlns:a16="http://schemas.microsoft.com/office/drawing/2014/main" id="{B541207F-9A81-405D-8866-89E34F460298}"/>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2782888" y="1"/>
            <a:ext cx="7885112" cy="6308725"/>
          </a:xfrm>
          <a:noFill/>
        </p:spPr>
      </p:pic>
      <p:sp>
        <p:nvSpPr>
          <p:cNvPr id="7171" name="Text Box 9">
            <a:extLst>
              <a:ext uri="{FF2B5EF4-FFF2-40B4-BE49-F238E27FC236}">
                <a16:creationId xmlns:a16="http://schemas.microsoft.com/office/drawing/2014/main" id="{A998E25E-DB32-4367-A408-75C25D7D8293}"/>
              </a:ext>
            </a:extLst>
          </p:cNvPr>
          <p:cNvSpPr txBox="1">
            <a:spLocks noChangeArrowheads="1"/>
          </p:cNvSpPr>
          <p:nvPr/>
        </p:nvSpPr>
        <p:spPr bwMode="auto">
          <a:xfrm>
            <a:off x="7032626" y="5445125"/>
            <a:ext cx="3635375" cy="94615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defRPr>
            </a:lvl1pPr>
            <a:lvl2pPr marL="742950" indent="-285750" eaLnBrk="0" hangingPunct="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defRPr>
            </a:lvl2pPr>
            <a:lvl3pPr marL="1143000" indent="-228600" eaLnBrk="0" hangingPunct="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defRPr>
            </a:lvl3pPr>
            <a:lvl4pPr marL="1600200" indent="-228600" eaLnBrk="0" hangingPunct="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defRPr>
            </a:lvl4pPr>
            <a:lvl5pPr marL="2057400" indent="-228600" eaLnBrk="0" hangingPunct="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2800"/>
              <a:t>There are two parts to the skeleton</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msoC767A">
            <a:extLst>
              <a:ext uri="{FF2B5EF4-FFF2-40B4-BE49-F238E27FC236}">
                <a16:creationId xmlns:a16="http://schemas.microsoft.com/office/drawing/2014/main" id="{C577ABEA-7D58-41B2-96F8-9C4B79D2AF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82888" y="0"/>
            <a:ext cx="6983412"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050" name="Picture 2" descr="Skel Side">
            <a:extLst>
              <a:ext uri="{FF2B5EF4-FFF2-40B4-BE49-F238E27FC236}">
                <a16:creationId xmlns:a16="http://schemas.microsoft.com/office/drawing/2014/main" id="{34102B01-DDBD-4A70-A3B1-98FA638547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83150" y="614363"/>
            <a:ext cx="2687638" cy="5897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0051" name="Text Box 3">
            <a:extLst>
              <a:ext uri="{FF2B5EF4-FFF2-40B4-BE49-F238E27FC236}">
                <a16:creationId xmlns:a16="http://schemas.microsoft.com/office/drawing/2014/main" id="{82E9ABE3-18B5-4A7A-B9EB-852388C9D83E}"/>
              </a:ext>
            </a:extLst>
          </p:cNvPr>
          <p:cNvSpPr txBox="1">
            <a:spLocks noChangeArrowheads="1"/>
          </p:cNvSpPr>
          <p:nvPr/>
        </p:nvSpPr>
        <p:spPr bwMode="auto">
          <a:xfrm>
            <a:off x="1638300" y="76200"/>
            <a:ext cx="8915400" cy="579438"/>
          </a:xfrm>
          <a:prstGeom prst="rect">
            <a:avLst/>
          </a:prstGeom>
          <a:noFill/>
          <a:ln w="9525">
            <a:noFill/>
            <a:miter lim="800000"/>
            <a:headEnd/>
            <a:tailEnd/>
          </a:ln>
          <a:effectLst/>
        </p:spPr>
        <p:txBody>
          <a:bodyPr>
            <a:spAutoFit/>
          </a:bodyPr>
          <a:lstStyle/>
          <a:p>
            <a:pPr algn="ctr">
              <a:defRPr/>
            </a:pPr>
            <a:r>
              <a:rPr lang="en-GB" sz="3200">
                <a:solidFill>
                  <a:srgbClr val="000066"/>
                </a:solidFill>
                <a:effectLst>
                  <a:outerShdw blurRad="38100" dist="38100" dir="2700000" algn="tl">
                    <a:srgbClr val="C0C0C0"/>
                  </a:outerShdw>
                </a:effectLst>
                <a:latin typeface="Comic Sans MS" pitchFamily="66" charset="0"/>
              </a:rPr>
              <a:t>Functions of the Skeleton - Summary</a:t>
            </a:r>
          </a:p>
        </p:txBody>
      </p:sp>
      <p:sp>
        <p:nvSpPr>
          <p:cNvPr id="130052" name="Text Box 4">
            <a:extLst>
              <a:ext uri="{FF2B5EF4-FFF2-40B4-BE49-F238E27FC236}">
                <a16:creationId xmlns:a16="http://schemas.microsoft.com/office/drawing/2014/main" id="{A8D3A436-ED2F-482D-93C8-167EBE03B64C}"/>
              </a:ext>
            </a:extLst>
          </p:cNvPr>
          <p:cNvSpPr txBox="1">
            <a:spLocks noChangeArrowheads="1"/>
          </p:cNvSpPr>
          <p:nvPr/>
        </p:nvSpPr>
        <p:spPr bwMode="auto">
          <a:xfrm>
            <a:off x="1524001" y="3843339"/>
            <a:ext cx="3336925" cy="108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defRPr>
            </a:lvl1pPr>
            <a:lvl2pPr marL="742950" indent="-285750" eaLnBrk="0" hangingPunct="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defRPr>
            </a:lvl2pPr>
            <a:lvl3pPr marL="1143000" indent="-228600" eaLnBrk="0" hangingPunct="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defRPr>
            </a:lvl3pPr>
            <a:lvl4pPr marL="1600200" indent="-228600" eaLnBrk="0" hangingPunct="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defRPr>
            </a:lvl4pPr>
            <a:lvl5pPr marL="2057400" indent="-228600" eaLnBrk="0" hangingPunct="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2000" b="1">
                <a:solidFill>
                  <a:srgbClr val="000066"/>
                </a:solidFill>
                <a:latin typeface="Comic Sans MS" panose="030F0702030302020204" pitchFamily="66" charset="0"/>
              </a:rPr>
              <a:t>Blood Production</a:t>
            </a:r>
            <a:endParaRPr lang="en-GB" altLang="en-US" sz="2000">
              <a:solidFill>
                <a:srgbClr val="000066"/>
              </a:solidFill>
              <a:latin typeface="Comic Sans MS" panose="030F0702030302020204" pitchFamily="66" charset="0"/>
            </a:endParaRPr>
          </a:p>
          <a:p>
            <a:pPr algn="ctr" eaLnBrk="1" hangingPunct="1">
              <a:spcBef>
                <a:spcPct val="0"/>
              </a:spcBef>
              <a:buClrTx/>
              <a:buSzTx/>
              <a:buFontTx/>
              <a:buNone/>
            </a:pPr>
            <a:r>
              <a:rPr lang="en-GB" altLang="en-US" sz="2000">
                <a:solidFill>
                  <a:srgbClr val="990033"/>
                </a:solidFill>
                <a:latin typeface="Comic Sans MS" panose="030F0702030302020204" pitchFamily="66" charset="0"/>
              </a:rPr>
              <a:t>Red blood cells are made in the ribs and limb bones.</a:t>
            </a:r>
          </a:p>
        </p:txBody>
      </p:sp>
      <p:sp>
        <p:nvSpPr>
          <p:cNvPr id="130053" name="Text Box 5">
            <a:extLst>
              <a:ext uri="{FF2B5EF4-FFF2-40B4-BE49-F238E27FC236}">
                <a16:creationId xmlns:a16="http://schemas.microsoft.com/office/drawing/2014/main" id="{ED737603-943E-4CE4-B1FA-A73ED7FC9FDC}"/>
              </a:ext>
            </a:extLst>
          </p:cNvPr>
          <p:cNvSpPr txBox="1">
            <a:spLocks noChangeArrowheads="1"/>
          </p:cNvSpPr>
          <p:nvPr/>
        </p:nvSpPr>
        <p:spPr bwMode="auto">
          <a:xfrm>
            <a:off x="7143751" y="3440113"/>
            <a:ext cx="3336925" cy="977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defRPr>
            </a:lvl1pPr>
            <a:lvl2pPr marL="742950" indent="-285750" eaLnBrk="0" hangingPunct="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defRPr>
            </a:lvl2pPr>
            <a:lvl3pPr marL="1143000" indent="-228600" eaLnBrk="0" hangingPunct="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defRPr>
            </a:lvl3pPr>
            <a:lvl4pPr marL="1600200" indent="-228600" eaLnBrk="0" hangingPunct="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defRPr>
            </a:lvl4pPr>
            <a:lvl5pPr marL="2057400" indent="-228600" eaLnBrk="0" hangingPunct="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2000" b="1">
                <a:solidFill>
                  <a:srgbClr val="000066"/>
                </a:solidFill>
                <a:latin typeface="Comic Sans MS" panose="030F0702030302020204" pitchFamily="66" charset="0"/>
              </a:rPr>
              <a:t>Protection</a:t>
            </a:r>
            <a:endParaRPr lang="en-GB" altLang="en-US" sz="2000">
              <a:solidFill>
                <a:srgbClr val="000066"/>
              </a:solidFill>
              <a:latin typeface="Comic Sans MS" panose="030F0702030302020204" pitchFamily="66" charset="0"/>
            </a:endParaRPr>
          </a:p>
          <a:p>
            <a:pPr algn="ctr" eaLnBrk="1" hangingPunct="1">
              <a:spcBef>
                <a:spcPct val="0"/>
              </a:spcBef>
              <a:buClrTx/>
              <a:buSzTx/>
              <a:buFontTx/>
              <a:buNone/>
            </a:pPr>
            <a:r>
              <a:rPr lang="en-GB" altLang="en-US" sz="2000">
                <a:solidFill>
                  <a:srgbClr val="990033"/>
                </a:solidFill>
                <a:latin typeface="Comic Sans MS" panose="030F0702030302020204" pitchFamily="66" charset="0"/>
              </a:rPr>
              <a:t>The rib cage protects the delicate heart and lungs.</a:t>
            </a:r>
          </a:p>
        </p:txBody>
      </p:sp>
      <p:sp>
        <p:nvSpPr>
          <p:cNvPr id="130054" name="Text Box 6">
            <a:extLst>
              <a:ext uri="{FF2B5EF4-FFF2-40B4-BE49-F238E27FC236}">
                <a16:creationId xmlns:a16="http://schemas.microsoft.com/office/drawing/2014/main" id="{32C8B7DD-51E4-4D8D-9C58-06167BB2026A}"/>
              </a:ext>
            </a:extLst>
          </p:cNvPr>
          <p:cNvSpPr txBox="1">
            <a:spLocks noChangeArrowheads="1"/>
          </p:cNvSpPr>
          <p:nvPr/>
        </p:nvSpPr>
        <p:spPr bwMode="auto">
          <a:xfrm>
            <a:off x="7634289" y="5016501"/>
            <a:ext cx="2859087"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defRPr>
            </a:lvl1pPr>
            <a:lvl2pPr marL="742950" indent="-285750" eaLnBrk="0" hangingPunct="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defRPr>
            </a:lvl2pPr>
            <a:lvl3pPr marL="1143000" indent="-228600" eaLnBrk="0" hangingPunct="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defRPr>
            </a:lvl3pPr>
            <a:lvl4pPr marL="1600200" indent="-228600" eaLnBrk="0" hangingPunct="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defRPr>
            </a:lvl4pPr>
            <a:lvl5pPr marL="2057400" indent="-228600" eaLnBrk="0" hangingPunct="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2000" b="1">
                <a:solidFill>
                  <a:srgbClr val="000066"/>
                </a:solidFill>
                <a:latin typeface="Comic Sans MS" panose="030F0702030302020204" pitchFamily="66" charset="0"/>
              </a:rPr>
              <a:t>Movement</a:t>
            </a:r>
            <a:r>
              <a:rPr lang="en-GB" altLang="en-US" sz="2000">
                <a:solidFill>
                  <a:srgbClr val="990033"/>
                </a:solidFill>
                <a:latin typeface="Comic Sans MS" panose="030F0702030302020204" pitchFamily="66" charset="0"/>
              </a:rPr>
              <a:t> </a:t>
            </a:r>
          </a:p>
          <a:p>
            <a:pPr algn="ctr" eaLnBrk="1" hangingPunct="1">
              <a:spcBef>
                <a:spcPct val="0"/>
              </a:spcBef>
              <a:buClrTx/>
              <a:buSzTx/>
              <a:buFontTx/>
              <a:buNone/>
            </a:pPr>
            <a:r>
              <a:rPr lang="en-GB" altLang="en-US" sz="2000">
                <a:solidFill>
                  <a:srgbClr val="990033"/>
                </a:solidFill>
                <a:latin typeface="Comic Sans MS" panose="030F0702030302020204" pitchFamily="66" charset="0"/>
              </a:rPr>
              <a:t>The bones and joints work with muscles to enable us to walk, run and sprint.</a:t>
            </a:r>
          </a:p>
        </p:txBody>
      </p:sp>
      <p:sp>
        <p:nvSpPr>
          <p:cNvPr id="130055" name="Text Box 7">
            <a:extLst>
              <a:ext uri="{FF2B5EF4-FFF2-40B4-BE49-F238E27FC236}">
                <a16:creationId xmlns:a16="http://schemas.microsoft.com/office/drawing/2014/main" id="{9F019A6B-2A85-4DF7-B8A5-09069E45CF14}"/>
              </a:ext>
            </a:extLst>
          </p:cNvPr>
          <p:cNvSpPr txBox="1">
            <a:spLocks noChangeArrowheads="1"/>
          </p:cNvSpPr>
          <p:nvPr/>
        </p:nvSpPr>
        <p:spPr bwMode="auto">
          <a:xfrm>
            <a:off x="7331076" y="793750"/>
            <a:ext cx="333692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defRPr>
            </a:lvl1pPr>
            <a:lvl2pPr marL="742950" indent="-285750" eaLnBrk="0" hangingPunct="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defRPr>
            </a:lvl2pPr>
            <a:lvl3pPr marL="1143000" indent="-228600" eaLnBrk="0" hangingPunct="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defRPr>
            </a:lvl3pPr>
            <a:lvl4pPr marL="1600200" indent="-228600" eaLnBrk="0" hangingPunct="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defRPr>
            </a:lvl4pPr>
            <a:lvl5pPr marL="2057400" indent="-228600" eaLnBrk="0" hangingPunct="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2000" b="1">
                <a:solidFill>
                  <a:srgbClr val="000066"/>
                </a:solidFill>
                <a:latin typeface="Comic Sans MS" panose="030F0702030302020204" pitchFamily="66" charset="0"/>
              </a:rPr>
              <a:t>Support</a:t>
            </a:r>
            <a:r>
              <a:rPr lang="en-GB" altLang="en-US" sz="2000">
                <a:solidFill>
                  <a:srgbClr val="990033"/>
                </a:solidFill>
                <a:latin typeface="Comic Sans MS" panose="030F0702030302020204" pitchFamily="66" charset="0"/>
              </a:rPr>
              <a:t> </a:t>
            </a:r>
          </a:p>
          <a:p>
            <a:pPr algn="ctr" eaLnBrk="1" hangingPunct="1">
              <a:spcBef>
                <a:spcPct val="0"/>
              </a:spcBef>
              <a:buClrTx/>
              <a:buSzTx/>
              <a:buFontTx/>
              <a:buNone/>
            </a:pPr>
            <a:r>
              <a:rPr lang="en-GB" altLang="en-US" sz="2000">
                <a:solidFill>
                  <a:srgbClr val="990033"/>
                </a:solidFill>
                <a:latin typeface="Comic Sans MS" panose="030F0702030302020204" pitchFamily="66" charset="0"/>
              </a:rPr>
              <a:t>The vertebrae support the head.</a:t>
            </a:r>
          </a:p>
        </p:txBody>
      </p:sp>
      <p:sp>
        <p:nvSpPr>
          <p:cNvPr id="130056" name="Text Box 8">
            <a:extLst>
              <a:ext uri="{FF2B5EF4-FFF2-40B4-BE49-F238E27FC236}">
                <a16:creationId xmlns:a16="http://schemas.microsoft.com/office/drawing/2014/main" id="{EAE3B2A0-B954-42E1-80ED-9F20235C2600}"/>
              </a:ext>
            </a:extLst>
          </p:cNvPr>
          <p:cNvSpPr txBox="1">
            <a:spLocks noChangeArrowheads="1"/>
          </p:cNvSpPr>
          <p:nvPr/>
        </p:nvSpPr>
        <p:spPr bwMode="auto">
          <a:xfrm>
            <a:off x="1524001" y="5337175"/>
            <a:ext cx="333692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defRPr>
            </a:lvl1pPr>
            <a:lvl2pPr marL="742950" indent="-285750" eaLnBrk="0" hangingPunct="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defRPr>
            </a:lvl2pPr>
            <a:lvl3pPr marL="1143000" indent="-228600" eaLnBrk="0" hangingPunct="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defRPr>
            </a:lvl3pPr>
            <a:lvl4pPr marL="1600200" indent="-228600" eaLnBrk="0" hangingPunct="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defRPr>
            </a:lvl4pPr>
            <a:lvl5pPr marL="2057400" indent="-228600" eaLnBrk="0" hangingPunct="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2000" b="1">
                <a:solidFill>
                  <a:srgbClr val="000066"/>
                </a:solidFill>
                <a:latin typeface="Comic Sans MS" panose="030F0702030302020204" pitchFamily="66" charset="0"/>
              </a:rPr>
              <a:t>Storage of Fat and Minerals</a:t>
            </a:r>
            <a:r>
              <a:rPr lang="en-GB" altLang="en-US" sz="2000">
                <a:solidFill>
                  <a:srgbClr val="990033"/>
                </a:solidFill>
                <a:latin typeface="Comic Sans MS" panose="030F0702030302020204" pitchFamily="66" charset="0"/>
              </a:rPr>
              <a:t> </a:t>
            </a:r>
          </a:p>
          <a:p>
            <a:pPr algn="ctr" eaLnBrk="1" hangingPunct="1">
              <a:spcBef>
                <a:spcPct val="0"/>
              </a:spcBef>
              <a:buClrTx/>
              <a:buSzTx/>
              <a:buFontTx/>
              <a:buNone/>
            </a:pPr>
            <a:r>
              <a:rPr lang="en-GB" altLang="en-US" sz="2000">
                <a:solidFill>
                  <a:srgbClr val="990033"/>
                </a:solidFill>
                <a:latin typeface="Comic Sans MS" panose="030F0702030302020204" pitchFamily="66" charset="0"/>
              </a:rPr>
              <a:t>As we age bone marrow is replaced by stored fat</a:t>
            </a:r>
          </a:p>
        </p:txBody>
      </p:sp>
      <p:sp>
        <p:nvSpPr>
          <p:cNvPr id="130057" name="Text Box 9">
            <a:extLst>
              <a:ext uri="{FF2B5EF4-FFF2-40B4-BE49-F238E27FC236}">
                <a16:creationId xmlns:a16="http://schemas.microsoft.com/office/drawing/2014/main" id="{A60EF2C4-06F4-4EF3-9572-75B89937A743}"/>
              </a:ext>
            </a:extLst>
          </p:cNvPr>
          <p:cNvSpPr txBox="1">
            <a:spLocks noChangeArrowheads="1"/>
          </p:cNvSpPr>
          <p:nvPr/>
        </p:nvSpPr>
        <p:spPr bwMode="auto">
          <a:xfrm>
            <a:off x="1524001" y="685800"/>
            <a:ext cx="333692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defRPr>
            </a:lvl1pPr>
            <a:lvl2pPr marL="742950" indent="-285750" eaLnBrk="0" hangingPunct="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defRPr>
            </a:lvl2pPr>
            <a:lvl3pPr marL="1143000" indent="-228600" eaLnBrk="0" hangingPunct="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defRPr>
            </a:lvl3pPr>
            <a:lvl4pPr marL="1600200" indent="-228600" eaLnBrk="0" hangingPunct="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defRPr>
            </a:lvl4pPr>
            <a:lvl5pPr marL="2057400" indent="-228600" eaLnBrk="0" hangingPunct="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2000" b="1">
                <a:solidFill>
                  <a:srgbClr val="000066"/>
                </a:solidFill>
                <a:latin typeface="Comic Sans MS" panose="030F0702030302020204" pitchFamily="66" charset="0"/>
              </a:rPr>
              <a:t>Protection</a:t>
            </a:r>
            <a:endParaRPr lang="en-GB" altLang="en-US" sz="2000">
              <a:solidFill>
                <a:srgbClr val="000066"/>
              </a:solidFill>
              <a:latin typeface="Comic Sans MS" panose="030F0702030302020204" pitchFamily="66" charset="0"/>
            </a:endParaRPr>
          </a:p>
          <a:p>
            <a:pPr algn="ctr" eaLnBrk="1" hangingPunct="1">
              <a:spcBef>
                <a:spcPct val="0"/>
              </a:spcBef>
              <a:buClrTx/>
              <a:buSzTx/>
              <a:buFontTx/>
              <a:buNone/>
            </a:pPr>
            <a:r>
              <a:rPr lang="en-GB" altLang="en-US" sz="2000">
                <a:solidFill>
                  <a:srgbClr val="990033"/>
                </a:solidFill>
                <a:latin typeface="Comic Sans MS" panose="030F0702030302020204" pitchFamily="66" charset="0"/>
              </a:rPr>
              <a:t>The cranium protects the soft tissue of the brain.</a:t>
            </a:r>
          </a:p>
        </p:txBody>
      </p:sp>
      <p:sp>
        <p:nvSpPr>
          <p:cNvPr id="130058" name="Text Box 10">
            <a:extLst>
              <a:ext uri="{FF2B5EF4-FFF2-40B4-BE49-F238E27FC236}">
                <a16:creationId xmlns:a16="http://schemas.microsoft.com/office/drawing/2014/main" id="{6C880B7D-56DC-4E0A-B316-08EA196B9576}"/>
              </a:ext>
            </a:extLst>
          </p:cNvPr>
          <p:cNvSpPr txBox="1">
            <a:spLocks noChangeArrowheads="1"/>
          </p:cNvSpPr>
          <p:nvPr/>
        </p:nvSpPr>
        <p:spPr bwMode="auto">
          <a:xfrm>
            <a:off x="1524001" y="2111375"/>
            <a:ext cx="3336925"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defRPr>
            </a:lvl1pPr>
            <a:lvl2pPr marL="742950" indent="-285750" eaLnBrk="0" hangingPunct="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defRPr>
            </a:lvl2pPr>
            <a:lvl3pPr marL="1143000" indent="-228600" eaLnBrk="0" hangingPunct="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defRPr>
            </a:lvl3pPr>
            <a:lvl4pPr marL="1600200" indent="-228600" eaLnBrk="0" hangingPunct="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defRPr>
            </a:lvl4pPr>
            <a:lvl5pPr marL="2057400" indent="-228600" eaLnBrk="0" hangingPunct="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2000" b="1">
                <a:solidFill>
                  <a:srgbClr val="000066"/>
                </a:solidFill>
                <a:latin typeface="Comic Sans MS" panose="030F0702030302020204" pitchFamily="66" charset="0"/>
              </a:rPr>
              <a:t>Movement</a:t>
            </a:r>
            <a:r>
              <a:rPr lang="en-GB" altLang="en-US" sz="2000">
                <a:solidFill>
                  <a:srgbClr val="990033"/>
                </a:solidFill>
                <a:latin typeface="Comic Sans MS" panose="030F0702030302020204" pitchFamily="66" charset="0"/>
              </a:rPr>
              <a:t> </a:t>
            </a:r>
          </a:p>
          <a:p>
            <a:pPr algn="ctr" eaLnBrk="1" hangingPunct="1">
              <a:spcBef>
                <a:spcPct val="0"/>
              </a:spcBef>
              <a:buClrTx/>
              <a:buSzTx/>
              <a:buFontTx/>
              <a:buNone/>
            </a:pPr>
            <a:r>
              <a:rPr lang="en-GB" altLang="en-US" sz="2000">
                <a:solidFill>
                  <a:srgbClr val="990033"/>
                </a:solidFill>
                <a:latin typeface="Comic Sans MS" panose="030F0702030302020204" pitchFamily="66" charset="0"/>
              </a:rPr>
              <a:t>The vertebrae allow us to bend, stretch and rotate our body (an 8</a:t>
            </a:r>
            <a:r>
              <a:rPr lang="en-GB" altLang="en-US" sz="2000" baseline="30000">
                <a:solidFill>
                  <a:srgbClr val="990033"/>
                </a:solidFill>
                <a:latin typeface="Comic Sans MS" panose="030F0702030302020204" pitchFamily="66" charset="0"/>
              </a:rPr>
              <a:t>th</a:t>
            </a:r>
            <a:r>
              <a:rPr lang="en-GB" altLang="en-US" sz="2000">
                <a:solidFill>
                  <a:srgbClr val="990033"/>
                </a:solidFill>
                <a:latin typeface="Comic Sans MS" panose="030F0702030302020204" pitchFamily="66" charset="0"/>
              </a:rPr>
              <a:t> function!)</a:t>
            </a:r>
          </a:p>
        </p:txBody>
      </p:sp>
      <p:sp>
        <p:nvSpPr>
          <p:cNvPr id="130059" name="Line 11">
            <a:extLst>
              <a:ext uri="{FF2B5EF4-FFF2-40B4-BE49-F238E27FC236}">
                <a16:creationId xmlns:a16="http://schemas.microsoft.com/office/drawing/2014/main" id="{E01E1D8B-4563-4363-87AE-35075834F674}"/>
              </a:ext>
            </a:extLst>
          </p:cNvPr>
          <p:cNvSpPr>
            <a:spLocks noChangeShapeType="1"/>
          </p:cNvSpPr>
          <p:nvPr/>
        </p:nvSpPr>
        <p:spPr bwMode="auto">
          <a:xfrm flipH="1" flipV="1">
            <a:off x="6469063" y="4114801"/>
            <a:ext cx="1727200" cy="1190625"/>
          </a:xfrm>
          <a:prstGeom prst="line">
            <a:avLst/>
          </a:prstGeom>
          <a:noFill/>
          <a:ln w="19050">
            <a:solidFill>
              <a:srgbClr val="000066"/>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30060" name="Line 12">
            <a:extLst>
              <a:ext uri="{FF2B5EF4-FFF2-40B4-BE49-F238E27FC236}">
                <a16:creationId xmlns:a16="http://schemas.microsoft.com/office/drawing/2014/main" id="{7D1849CB-347A-476E-811D-DD1691694362}"/>
              </a:ext>
            </a:extLst>
          </p:cNvPr>
          <p:cNvSpPr>
            <a:spLocks noChangeShapeType="1"/>
          </p:cNvSpPr>
          <p:nvPr/>
        </p:nvSpPr>
        <p:spPr bwMode="auto">
          <a:xfrm flipH="1">
            <a:off x="4724400" y="4267200"/>
            <a:ext cx="1295400" cy="0"/>
          </a:xfrm>
          <a:prstGeom prst="line">
            <a:avLst/>
          </a:prstGeom>
          <a:noFill/>
          <a:ln w="19050">
            <a:solidFill>
              <a:srgbClr val="000066"/>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GB"/>
          </a:p>
        </p:txBody>
      </p:sp>
      <p:sp>
        <p:nvSpPr>
          <p:cNvPr id="130061" name="Line 13">
            <a:extLst>
              <a:ext uri="{FF2B5EF4-FFF2-40B4-BE49-F238E27FC236}">
                <a16:creationId xmlns:a16="http://schemas.microsoft.com/office/drawing/2014/main" id="{F5BD3F6F-12BA-45B6-8427-D560CFDBCA74}"/>
              </a:ext>
            </a:extLst>
          </p:cNvPr>
          <p:cNvSpPr>
            <a:spLocks noChangeShapeType="1"/>
          </p:cNvSpPr>
          <p:nvPr/>
        </p:nvSpPr>
        <p:spPr bwMode="auto">
          <a:xfrm flipH="1">
            <a:off x="6324601" y="1295400"/>
            <a:ext cx="1058863" cy="0"/>
          </a:xfrm>
          <a:prstGeom prst="line">
            <a:avLst/>
          </a:prstGeom>
          <a:noFill/>
          <a:ln w="19050">
            <a:solidFill>
              <a:srgbClr val="000066"/>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30062" name="Line 14">
            <a:extLst>
              <a:ext uri="{FF2B5EF4-FFF2-40B4-BE49-F238E27FC236}">
                <a16:creationId xmlns:a16="http://schemas.microsoft.com/office/drawing/2014/main" id="{8090F2DC-1032-48AE-800B-C6C99B9EFC29}"/>
              </a:ext>
            </a:extLst>
          </p:cNvPr>
          <p:cNvSpPr>
            <a:spLocks noChangeShapeType="1"/>
          </p:cNvSpPr>
          <p:nvPr/>
        </p:nvSpPr>
        <p:spPr bwMode="auto">
          <a:xfrm flipH="1" flipV="1">
            <a:off x="6172201" y="2362201"/>
            <a:ext cx="1863725" cy="1393825"/>
          </a:xfrm>
          <a:prstGeom prst="line">
            <a:avLst/>
          </a:prstGeom>
          <a:noFill/>
          <a:ln w="19050">
            <a:solidFill>
              <a:srgbClr val="000066"/>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30063" name="Line 15">
            <a:extLst>
              <a:ext uri="{FF2B5EF4-FFF2-40B4-BE49-F238E27FC236}">
                <a16:creationId xmlns:a16="http://schemas.microsoft.com/office/drawing/2014/main" id="{2D796470-3EA5-44D6-AE28-EE43692A5B82}"/>
              </a:ext>
            </a:extLst>
          </p:cNvPr>
          <p:cNvSpPr>
            <a:spLocks noChangeShapeType="1"/>
          </p:cNvSpPr>
          <p:nvPr/>
        </p:nvSpPr>
        <p:spPr bwMode="auto">
          <a:xfrm flipH="1">
            <a:off x="4724400" y="5867400"/>
            <a:ext cx="1371600" cy="0"/>
          </a:xfrm>
          <a:prstGeom prst="line">
            <a:avLst/>
          </a:prstGeom>
          <a:noFill/>
          <a:ln w="19050">
            <a:solidFill>
              <a:srgbClr val="000066"/>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GB"/>
          </a:p>
        </p:txBody>
      </p:sp>
      <p:sp>
        <p:nvSpPr>
          <p:cNvPr id="130064" name="Line 16">
            <a:extLst>
              <a:ext uri="{FF2B5EF4-FFF2-40B4-BE49-F238E27FC236}">
                <a16:creationId xmlns:a16="http://schemas.microsoft.com/office/drawing/2014/main" id="{C4E5B58F-381A-4C8E-B5E4-92EA298F95A9}"/>
              </a:ext>
            </a:extLst>
          </p:cNvPr>
          <p:cNvSpPr>
            <a:spLocks noChangeShapeType="1"/>
          </p:cNvSpPr>
          <p:nvPr/>
        </p:nvSpPr>
        <p:spPr bwMode="auto">
          <a:xfrm flipH="1">
            <a:off x="4724400" y="2743200"/>
            <a:ext cx="1447800" cy="0"/>
          </a:xfrm>
          <a:prstGeom prst="line">
            <a:avLst/>
          </a:prstGeom>
          <a:noFill/>
          <a:ln w="19050">
            <a:solidFill>
              <a:srgbClr val="000066"/>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GB"/>
          </a:p>
        </p:txBody>
      </p:sp>
      <p:sp>
        <p:nvSpPr>
          <p:cNvPr id="130065" name="Line 17">
            <a:extLst>
              <a:ext uri="{FF2B5EF4-FFF2-40B4-BE49-F238E27FC236}">
                <a16:creationId xmlns:a16="http://schemas.microsoft.com/office/drawing/2014/main" id="{5A503266-F815-4134-A2A1-FBA7FB6D1603}"/>
              </a:ext>
            </a:extLst>
          </p:cNvPr>
          <p:cNvSpPr>
            <a:spLocks noChangeShapeType="1"/>
          </p:cNvSpPr>
          <p:nvPr/>
        </p:nvSpPr>
        <p:spPr bwMode="auto">
          <a:xfrm flipH="1">
            <a:off x="4724400" y="838200"/>
            <a:ext cx="1295400" cy="0"/>
          </a:xfrm>
          <a:prstGeom prst="line">
            <a:avLst/>
          </a:prstGeom>
          <a:noFill/>
          <a:ln w="19050">
            <a:solidFill>
              <a:srgbClr val="000066"/>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GB"/>
          </a:p>
        </p:txBody>
      </p:sp>
      <p:sp>
        <p:nvSpPr>
          <p:cNvPr id="13330" name="Rectangle 18">
            <a:extLst>
              <a:ext uri="{FF2B5EF4-FFF2-40B4-BE49-F238E27FC236}">
                <a16:creationId xmlns:a16="http://schemas.microsoft.com/office/drawing/2014/main" id="{F95A7B72-9393-470C-B86C-8ABCAF372B16}"/>
              </a:ext>
            </a:extLst>
          </p:cNvPr>
          <p:cNvSpPr>
            <a:spLocks noChangeArrowheads="1"/>
          </p:cNvSpPr>
          <p:nvPr/>
        </p:nvSpPr>
        <p:spPr bwMode="auto">
          <a:xfrm>
            <a:off x="7454900" y="1970089"/>
            <a:ext cx="3017838"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defRPr>
            </a:lvl1pPr>
            <a:lvl2pPr marL="742950" indent="-285750" eaLnBrk="0" hangingPunct="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defRPr>
            </a:lvl2pPr>
            <a:lvl3pPr marL="1143000" indent="-228600" eaLnBrk="0" hangingPunct="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defRPr>
            </a:lvl3pPr>
            <a:lvl4pPr marL="1600200" indent="-228600" eaLnBrk="0" hangingPunct="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defRPr>
            </a:lvl4pPr>
            <a:lvl5pPr marL="2057400" indent="-228600" eaLnBrk="0" hangingPunct="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2000" b="1">
                <a:solidFill>
                  <a:srgbClr val="000066"/>
                </a:solidFill>
                <a:latin typeface="Comic Sans MS" panose="030F0702030302020204" pitchFamily="66" charset="0"/>
              </a:rPr>
              <a:t>Shape</a:t>
            </a:r>
            <a:endParaRPr lang="en-GB" altLang="en-US" sz="2000" b="1">
              <a:solidFill>
                <a:srgbClr val="990033"/>
              </a:solidFill>
              <a:latin typeface="Comic Sans MS" panose="030F0702030302020204" pitchFamily="66" charset="0"/>
            </a:endParaRPr>
          </a:p>
          <a:p>
            <a:pPr algn="ctr" eaLnBrk="1" hangingPunct="1">
              <a:spcBef>
                <a:spcPct val="0"/>
              </a:spcBef>
              <a:buClrTx/>
              <a:buSzTx/>
              <a:buFontTx/>
              <a:buNone/>
            </a:pPr>
            <a:r>
              <a:rPr lang="en-GB" altLang="en-US" sz="2000">
                <a:solidFill>
                  <a:srgbClr val="990033"/>
                </a:solidFill>
                <a:latin typeface="Comic Sans MS" panose="030F0702030302020204" pitchFamily="66" charset="0"/>
              </a:rPr>
              <a:t>Some bones provide a smooth surface to give us shape</a:t>
            </a:r>
          </a:p>
        </p:txBody>
      </p:sp>
      <p:sp>
        <p:nvSpPr>
          <p:cNvPr id="130067" name="Line 19">
            <a:extLst>
              <a:ext uri="{FF2B5EF4-FFF2-40B4-BE49-F238E27FC236}">
                <a16:creationId xmlns:a16="http://schemas.microsoft.com/office/drawing/2014/main" id="{2797CA0A-EA89-42D6-BAD7-1B14015B4B88}"/>
              </a:ext>
            </a:extLst>
          </p:cNvPr>
          <p:cNvSpPr>
            <a:spLocks noChangeShapeType="1"/>
          </p:cNvSpPr>
          <p:nvPr/>
        </p:nvSpPr>
        <p:spPr bwMode="auto">
          <a:xfrm flipH="1" flipV="1">
            <a:off x="6526214" y="1743076"/>
            <a:ext cx="2001837" cy="493713"/>
          </a:xfrm>
          <a:prstGeom prst="line">
            <a:avLst/>
          </a:prstGeom>
          <a:noFill/>
          <a:ln w="19050">
            <a:solidFill>
              <a:srgbClr val="000066"/>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6" presetClass="entr" presetSubtype="37" fill="hold" grpId="0" nodeType="afterEffect">
                                  <p:stCondLst>
                                    <p:cond delay="0"/>
                                  </p:stCondLst>
                                  <p:childTnLst>
                                    <p:set>
                                      <p:cBhvr>
                                        <p:cTn id="6" dur="1" fill="hold">
                                          <p:stCondLst>
                                            <p:cond delay="0"/>
                                          </p:stCondLst>
                                        </p:cTn>
                                        <p:tgtEl>
                                          <p:spTgt spid="130051"/>
                                        </p:tgtEl>
                                        <p:attrNameLst>
                                          <p:attrName>style.visibility</p:attrName>
                                        </p:attrNameLst>
                                      </p:cBhvr>
                                      <p:to>
                                        <p:strVal val="visible"/>
                                      </p:to>
                                    </p:set>
                                    <p:animEffect transition="in" filter="barn(outVertical)">
                                      <p:cBhvr>
                                        <p:cTn id="7" dur="500"/>
                                        <p:tgtEl>
                                          <p:spTgt spid="13005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130050"/>
                                        </p:tgtEl>
                                        <p:attrNameLst>
                                          <p:attrName>style.visibility</p:attrName>
                                        </p:attrNameLst>
                                      </p:cBhvr>
                                      <p:to>
                                        <p:strVal val="visible"/>
                                      </p:to>
                                    </p:set>
                                    <p:animEffect transition="in" filter="dissolve">
                                      <p:cBhvr>
                                        <p:cTn id="12" dur="500"/>
                                        <p:tgtEl>
                                          <p:spTgt spid="130050"/>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130057"/>
                                        </p:tgtEl>
                                        <p:attrNameLst>
                                          <p:attrName>style.visibility</p:attrName>
                                        </p:attrNameLst>
                                      </p:cBhvr>
                                      <p:to>
                                        <p:strVal val="visible"/>
                                      </p:to>
                                    </p:set>
                                    <p:animEffect transition="in" filter="wipe(up)">
                                      <p:cBhvr>
                                        <p:cTn id="17" dur="500"/>
                                        <p:tgtEl>
                                          <p:spTgt spid="130057"/>
                                        </p:tgtEl>
                                      </p:cBhvr>
                                    </p:animEffect>
                                  </p:childTnLst>
                                </p:cTn>
                              </p:par>
                            </p:childTnLst>
                          </p:cTn>
                        </p:par>
                        <p:par>
                          <p:cTn id="18" fill="hold" nodeType="afterGroup">
                            <p:stCondLst>
                              <p:cond delay="500"/>
                            </p:stCondLst>
                            <p:childTnLst>
                              <p:par>
                                <p:cTn id="19" presetID="22" presetClass="entr" presetSubtype="8" fill="hold" nodeType="afterEffect">
                                  <p:stCondLst>
                                    <p:cond delay="0"/>
                                  </p:stCondLst>
                                  <p:childTnLst>
                                    <p:set>
                                      <p:cBhvr>
                                        <p:cTn id="20" dur="1" fill="hold">
                                          <p:stCondLst>
                                            <p:cond delay="0"/>
                                          </p:stCondLst>
                                        </p:cTn>
                                        <p:tgtEl>
                                          <p:spTgt spid="130065"/>
                                        </p:tgtEl>
                                        <p:attrNameLst>
                                          <p:attrName>style.visibility</p:attrName>
                                        </p:attrNameLst>
                                      </p:cBhvr>
                                      <p:to>
                                        <p:strVal val="visible"/>
                                      </p:to>
                                    </p:set>
                                    <p:animEffect transition="in" filter="wipe(left)">
                                      <p:cBhvr>
                                        <p:cTn id="21" dur="500"/>
                                        <p:tgtEl>
                                          <p:spTgt spid="130065"/>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22" presetClass="entr" presetSubtype="1" fill="hold" grpId="0" nodeType="clickEffect">
                                  <p:stCondLst>
                                    <p:cond delay="0"/>
                                  </p:stCondLst>
                                  <p:childTnLst>
                                    <p:set>
                                      <p:cBhvr>
                                        <p:cTn id="25" dur="1" fill="hold">
                                          <p:stCondLst>
                                            <p:cond delay="0"/>
                                          </p:stCondLst>
                                        </p:cTn>
                                        <p:tgtEl>
                                          <p:spTgt spid="130058"/>
                                        </p:tgtEl>
                                        <p:attrNameLst>
                                          <p:attrName>style.visibility</p:attrName>
                                        </p:attrNameLst>
                                      </p:cBhvr>
                                      <p:to>
                                        <p:strVal val="visible"/>
                                      </p:to>
                                    </p:set>
                                    <p:animEffect transition="in" filter="wipe(up)">
                                      <p:cBhvr>
                                        <p:cTn id="26" dur="500"/>
                                        <p:tgtEl>
                                          <p:spTgt spid="130058"/>
                                        </p:tgtEl>
                                      </p:cBhvr>
                                    </p:animEffect>
                                  </p:childTnLst>
                                </p:cTn>
                              </p:par>
                            </p:childTnLst>
                          </p:cTn>
                        </p:par>
                        <p:par>
                          <p:cTn id="27" fill="hold" nodeType="afterGroup">
                            <p:stCondLst>
                              <p:cond delay="500"/>
                            </p:stCondLst>
                            <p:childTnLst>
                              <p:par>
                                <p:cTn id="28" presetID="22" presetClass="entr" presetSubtype="8" fill="hold" nodeType="afterEffect">
                                  <p:stCondLst>
                                    <p:cond delay="0"/>
                                  </p:stCondLst>
                                  <p:childTnLst>
                                    <p:set>
                                      <p:cBhvr>
                                        <p:cTn id="29" dur="1" fill="hold">
                                          <p:stCondLst>
                                            <p:cond delay="0"/>
                                          </p:stCondLst>
                                        </p:cTn>
                                        <p:tgtEl>
                                          <p:spTgt spid="130064"/>
                                        </p:tgtEl>
                                        <p:attrNameLst>
                                          <p:attrName>style.visibility</p:attrName>
                                        </p:attrNameLst>
                                      </p:cBhvr>
                                      <p:to>
                                        <p:strVal val="visible"/>
                                      </p:to>
                                    </p:set>
                                    <p:animEffect transition="in" filter="wipe(left)">
                                      <p:cBhvr>
                                        <p:cTn id="30" dur="500"/>
                                        <p:tgtEl>
                                          <p:spTgt spid="130064"/>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22" presetClass="entr" presetSubtype="1" fill="hold" grpId="0" nodeType="clickEffect">
                                  <p:stCondLst>
                                    <p:cond delay="0"/>
                                  </p:stCondLst>
                                  <p:childTnLst>
                                    <p:set>
                                      <p:cBhvr>
                                        <p:cTn id="34" dur="1" fill="hold">
                                          <p:stCondLst>
                                            <p:cond delay="0"/>
                                          </p:stCondLst>
                                        </p:cTn>
                                        <p:tgtEl>
                                          <p:spTgt spid="130052"/>
                                        </p:tgtEl>
                                        <p:attrNameLst>
                                          <p:attrName>style.visibility</p:attrName>
                                        </p:attrNameLst>
                                      </p:cBhvr>
                                      <p:to>
                                        <p:strVal val="visible"/>
                                      </p:to>
                                    </p:set>
                                    <p:animEffect transition="in" filter="wipe(up)">
                                      <p:cBhvr>
                                        <p:cTn id="35" dur="500"/>
                                        <p:tgtEl>
                                          <p:spTgt spid="130052"/>
                                        </p:tgtEl>
                                      </p:cBhvr>
                                    </p:animEffect>
                                  </p:childTnLst>
                                </p:cTn>
                              </p:par>
                            </p:childTnLst>
                          </p:cTn>
                        </p:par>
                        <p:par>
                          <p:cTn id="36" fill="hold" nodeType="afterGroup">
                            <p:stCondLst>
                              <p:cond delay="500"/>
                            </p:stCondLst>
                            <p:childTnLst>
                              <p:par>
                                <p:cTn id="37" presetID="22" presetClass="entr" presetSubtype="8" fill="hold" nodeType="afterEffect">
                                  <p:stCondLst>
                                    <p:cond delay="0"/>
                                  </p:stCondLst>
                                  <p:childTnLst>
                                    <p:set>
                                      <p:cBhvr>
                                        <p:cTn id="38" dur="1" fill="hold">
                                          <p:stCondLst>
                                            <p:cond delay="0"/>
                                          </p:stCondLst>
                                        </p:cTn>
                                        <p:tgtEl>
                                          <p:spTgt spid="130060"/>
                                        </p:tgtEl>
                                        <p:attrNameLst>
                                          <p:attrName>style.visibility</p:attrName>
                                        </p:attrNameLst>
                                      </p:cBhvr>
                                      <p:to>
                                        <p:strVal val="visible"/>
                                      </p:to>
                                    </p:set>
                                    <p:animEffect transition="in" filter="wipe(left)">
                                      <p:cBhvr>
                                        <p:cTn id="39" dur="500"/>
                                        <p:tgtEl>
                                          <p:spTgt spid="130060"/>
                                        </p:tgtEl>
                                      </p:cBhvr>
                                    </p:animEffect>
                                  </p:childTnLst>
                                </p:cTn>
                              </p:par>
                            </p:childTnLst>
                          </p:cTn>
                        </p:par>
                      </p:childTnLst>
                    </p:cTn>
                  </p:par>
                  <p:par>
                    <p:cTn id="40" fill="hold" nodeType="clickPar">
                      <p:stCondLst>
                        <p:cond delay="indefinite"/>
                      </p:stCondLst>
                      <p:childTnLst>
                        <p:par>
                          <p:cTn id="41" fill="hold" nodeType="withGroup">
                            <p:stCondLst>
                              <p:cond delay="0"/>
                            </p:stCondLst>
                            <p:childTnLst>
                              <p:par>
                                <p:cTn id="42" presetID="22" presetClass="entr" presetSubtype="1" fill="hold" grpId="0" nodeType="clickEffect">
                                  <p:stCondLst>
                                    <p:cond delay="0"/>
                                  </p:stCondLst>
                                  <p:childTnLst>
                                    <p:set>
                                      <p:cBhvr>
                                        <p:cTn id="43" dur="1" fill="hold">
                                          <p:stCondLst>
                                            <p:cond delay="0"/>
                                          </p:stCondLst>
                                        </p:cTn>
                                        <p:tgtEl>
                                          <p:spTgt spid="130056"/>
                                        </p:tgtEl>
                                        <p:attrNameLst>
                                          <p:attrName>style.visibility</p:attrName>
                                        </p:attrNameLst>
                                      </p:cBhvr>
                                      <p:to>
                                        <p:strVal val="visible"/>
                                      </p:to>
                                    </p:set>
                                    <p:animEffect transition="in" filter="wipe(up)">
                                      <p:cBhvr>
                                        <p:cTn id="44" dur="500"/>
                                        <p:tgtEl>
                                          <p:spTgt spid="130056"/>
                                        </p:tgtEl>
                                      </p:cBhvr>
                                    </p:animEffect>
                                  </p:childTnLst>
                                </p:cTn>
                              </p:par>
                            </p:childTnLst>
                          </p:cTn>
                        </p:par>
                        <p:par>
                          <p:cTn id="45" fill="hold" nodeType="afterGroup">
                            <p:stCondLst>
                              <p:cond delay="500"/>
                            </p:stCondLst>
                            <p:childTnLst>
                              <p:par>
                                <p:cTn id="46" presetID="22" presetClass="entr" presetSubtype="8" fill="hold" nodeType="afterEffect">
                                  <p:stCondLst>
                                    <p:cond delay="0"/>
                                  </p:stCondLst>
                                  <p:childTnLst>
                                    <p:set>
                                      <p:cBhvr>
                                        <p:cTn id="47" dur="1" fill="hold">
                                          <p:stCondLst>
                                            <p:cond delay="0"/>
                                          </p:stCondLst>
                                        </p:cTn>
                                        <p:tgtEl>
                                          <p:spTgt spid="130063"/>
                                        </p:tgtEl>
                                        <p:attrNameLst>
                                          <p:attrName>style.visibility</p:attrName>
                                        </p:attrNameLst>
                                      </p:cBhvr>
                                      <p:to>
                                        <p:strVal val="visible"/>
                                      </p:to>
                                    </p:set>
                                    <p:animEffect transition="in" filter="wipe(left)">
                                      <p:cBhvr>
                                        <p:cTn id="48" dur="500"/>
                                        <p:tgtEl>
                                          <p:spTgt spid="130063"/>
                                        </p:tgtEl>
                                      </p:cBhvr>
                                    </p:animEffect>
                                  </p:childTnLst>
                                </p:cTn>
                              </p:par>
                            </p:childTnLst>
                          </p:cTn>
                        </p:par>
                      </p:childTnLst>
                    </p:cTn>
                  </p:par>
                  <p:par>
                    <p:cTn id="49" fill="hold" nodeType="clickPar">
                      <p:stCondLst>
                        <p:cond delay="indefinite"/>
                      </p:stCondLst>
                      <p:childTnLst>
                        <p:par>
                          <p:cTn id="50" fill="hold" nodeType="withGroup">
                            <p:stCondLst>
                              <p:cond delay="0"/>
                            </p:stCondLst>
                            <p:childTnLst>
                              <p:par>
                                <p:cTn id="51" presetID="22" presetClass="entr" presetSubtype="1" fill="hold" grpId="0" nodeType="clickEffect">
                                  <p:stCondLst>
                                    <p:cond delay="0"/>
                                  </p:stCondLst>
                                  <p:childTnLst>
                                    <p:set>
                                      <p:cBhvr>
                                        <p:cTn id="52" dur="1" fill="hold">
                                          <p:stCondLst>
                                            <p:cond delay="0"/>
                                          </p:stCondLst>
                                        </p:cTn>
                                        <p:tgtEl>
                                          <p:spTgt spid="130055"/>
                                        </p:tgtEl>
                                        <p:attrNameLst>
                                          <p:attrName>style.visibility</p:attrName>
                                        </p:attrNameLst>
                                      </p:cBhvr>
                                      <p:to>
                                        <p:strVal val="visible"/>
                                      </p:to>
                                    </p:set>
                                    <p:animEffect transition="in" filter="wipe(up)">
                                      <p:cBhvr>
                                        <p:cTn id="53" dur="500"/>
                                        <p:tgtEl>
                                          <p:spTgt spid="130055"/>
                                        </p:tgtEl>
                                      </p:cBhvr>
                                    </p:animEffect>
                                  </p:childTnLst>
                                </p:cTn>
                              </p:par>
                            </p:childTnLst>
                          </p:cTn>
                        </p:par>
                        <p:par>
                          <p:cTn id="54" fill="hold" nodeType="afterGroup">
                            <p:stCondLst>
                              <p:cond delay="500"/>
                            </p:stCondLst>
                            <p:childTnLst>
                              <p:par>
                                <p:cTn id="55" presetID="22" presetClass="entr" presetSubtype="2" fill="hold" nodeType="afterEffect">
                                  <p:stCondLst>
                                    <p:cond delay="0"/>
                                  </p:stCondLst>
                                  <p:childTnLst>
                                    <p:set>
                                      <p:cBhvr>
                                        <p:cTn id="56" dur="1" fill="hold">
                                          <p:stCondLst>
                                            <p:cond delay="0"/>
                                          </p:stCondLst>
                                        </p:cTn>
                                        <p:tgtEl>
                                          <p:spTgt spid="130061"/>
                                        </p:tgtEl>
                                        <p:attrNameLst>
                                          <p:attrName>style.visibility</p:attrName>
                                        </p:attrNameLst>
                                      </p:cBhvr>
                                      <p:to>
                                        <p:strVal val="visible"/>
                                      </p:to>
                                    </p:set>
                                    <p:animEffect transition="in" filter="wipe(right)">
                                      <p:cBhvr>
                                        <p:cTn id="57" dur="500"/>
                                        <p:tgtEl>
                                          <p:spTgt spid="130061"/>
                                        </p:tgtEl>
                                      </p:cBhvr>
                                    </p:animEffect>
                                  </p:childTnLst>
                                </p:cTn>
                              </p:par>
                            </p:childTnLst>
                          </p:cTn>
                        </p:par>
                      </p:childTnLst>
                    </p:cTn>
                  </p:par>
                  <p:par>
                    <p:cTn id="58" fill="hold" nodeType="clickPar">
                      <p:stCondLst>
                        <p:cond delay="indefinite"/>
                      </p:stCondLst>
                      <p:childTnLst>
                        <p:par>
                          <p:cTn id="59" fill="hold" nodeType="withGroup">
                            <p:stCondLst>
                              <p:cond delay="0"/>
                            </p:stCondLst>
                            <p:childTnLst>
                              <p:par>
                                <p:cTn id="60" presetID="22" presetClass="entr" presetSubtype="1" fill="hold" grpId="0" nodeType="clickEffect">
                                  <p:stCondLst>
                                    <p:cond delay="0"/>
                                  </p:stCondLst>
                                  <p:childTnLst>
                                    <p:set>
                                      <p:cBhvr>
                                        <p:cTn id="61" dur="1" fill="hold">
                                          <p:stCondLst>
                                            <p:cond delay="0"/>
                                          </p:stCondLst>
                                        </p:cTn>
                                        <p:tgtEl>
                                          <p:spTgt spid="130053"/>
                                        </p:tgtEl>
                                        <p:attrNameLst>
                                          <p:attrName>style.visibility</p:attrName>
                                        </p:attrNameLst>
                                      </p:cBhvr>
                                      <p:to>
                                        <p:strVal val="visible"/>
                                      </p:to>
                                    </p:set>
                                    <p:animEffect transition="in" filter="wipe(up)">
                                      <p:cBhvr>
                                        <p:cTn id="62" dur="500"/>
                                        <p:tgtEl>
                                          <p:spTgt spid="130053"/>
                                        </p:tgtEl>
                                      </p:cBhvr>
                                    </p:animEffect>
                                  </p:childTnLst>
                                </p:cTn>
                              </p:par>
                            </p:childTnLst>
                          </p:cTn>
                        </p:par>
                        <p:par>
                          <p:cTn id="63" fill="hold" nodeType="afterGroup">
                            <p:stCondLst>
                              <p:cond delay="500"/>
                            </p:stCondLst>
                            <p:childTnLst>
                              <p:par>
                                <p:cTn id="64" presetID="22" presetClass="entr" presetSubtype="2" fill="hold" nodeType="afterEffect">
                                  <p:stCondLst>
                                    <p:cond delay="0"/>
                                  </p:stCondLst>
                                  <p:childTnLst>
                                    <p:set>
                                      <p:cBhvr>
                                        <p:cTn id="65" dur="1" fill="hold">
                                          <p:stCondLst>
                                            <p:cond delay="0"/>
                                          </p:stCondLst>
                                        </p:cTn>
                                        <p:tgtEl>
                                          <p:spTgt spid="130062"/>
                                        </p:tgtEl>
                                        <p:attrNameLst>
                                          <p:attrName>style.visibility</p:attrName>
                                        </p:attrNameLst>
                                      </p:cBhvr>
                                      <p:to>
                                        <p:strVal val="visible"/>
                                      </p:to>
                                    </p:set>
                                    <p:animEffect transition="in" filter="wipe(right)">
                                      <p:cBhvr>
                                        <p:cTn id="66" dur="500"/>
                                        <p:tgtEl>
                                          <p:spTgt spid="130062"/>
                                        </p:tgtEl>
                                      </p:cBhvr>
                                    </p:animEffect>
                                  </p:childTnLst>
                                </p:cTn>
                              </p:par>
                            </p:childTnLst>
                          </p:cTn>
                        </p:par>
                      </p:childTnLst>
                    </p:cTn>
                  </p:par>
                  <p:par>
                    <p:cTn id="67" fill="hold" nodeType="clickPar">
                      <p:stCondLst>
                        <p:cond delay="indefinite"/>
                      </p:stCondLst>
                      <p:childTnLst>
                        <p:par>
                          <p:cTn id="68" fill="hold" nodeType="withGroup">
                            <p:stCondLst>
                              <p:cond delay="0"/>
                            </p:stCondLst>
                            <p:childTnLst>
                              <p:par>
                                <p:cTn id="69" presetID="22" presetClass="entr" presetSubtype="1" fill="hold" grpId="0" nodeType="clickEffect">
                                  <p:stCondLst>
                                    <p:cond delay="0"/>
                                  </p:stCondLst>
                                  <p:childTnLst>
                                    <p:set>
                                      <p:cBhvr>
                                        <p:cTn id="70" dur="1" fill="hold">
                                          <p:stCondLst>
                                            <p:cond delay="0"/>
                                          </p:stCondLst>
                                        </p:cTn>
                                        <p:tgtEl>
                                          <p:spTgt spid="130054"/>
                                        </p:tgtEl>
                                        <p:attrNameLst>
                                          <p:attrName>style.visibility</p:attrName>
                                        </p:attrNameLst>
                                      </p:cBhvr>
                                      <p:to>
                                        <p:strVal val="visible"/>
                                      </p:to>
                                    </p:set>
                                    <p:animEffect transition="in" filter="wipe(up)">
                                      <p:cBhvr>
                                        <p:cTn id="71" dur="500"/>
                                        <p:tgtEl>
                                          <p:spTgt spid="130054"/>
                                        </p:tgtEl>
                                      </p:cBhvr>
                                    </p:animEffect>
                                  </p:childTnLst>
                                </p:cTn>
                              </p:par>
                            </p:childTnLst>
                          </p:cTn>
                        </p:par>
                        <p:par>
                          <p:cTn id="72" fill="hold" nodeType="afterGroup">
                            <p:stCondLst>
                              <p:cond delay="500"/>
                            </p:stCondLst>
                            <p:childTnLst>
                              <p:par>
                                <p:cTn id="73" presetID="22" presetClass="entr" presetSubtype="2" fill="hold" nodeType="afterEffect">
                                  <p:stCondLst>
                                    <p:cond delay="0"/>
                                  </p:stCondLst>
                                  <p:childTnLst>
                                    <p:set>
                                      <p:cBhvr>
                                        <p:cTn id="74" dur="1" fill="hold">
                                          <p:stCondLst>
                                            <p:cond delay="0"/>
                                          </p:stCondLst>
                                        </p:cTn>
                                        <p:tgtEl>
                                          <p:spTgt spid="130059"/>
                                        </p:tgtEl>
                                        <p:attrNameLst>
                                          <p:attrName>style.visibility</p:attrName>
                                        </p:attrNameLst>
                                      </p:cBhvr>
                                      <p:to>
                                        <p:strVal val="visible"/>
                                      </p:to>
                                    </p:set>
                                    <p:animEffect transition="in" filter="wipe(right)">
                                      <p:cBhvr>
                                        <p:cTn id="75" dur="500"/>
                                        <p:tgtEl>
                                          <p:spTgt spid="130059"/>
                                        </p:tgtEl>
                                      </p:cBhvr>
                                    </p:animEffect>
                                  </p:childTnLst>
                                </p:cTn>
                              </p:par>
                            </p:childTnLst>
                          </p:cTn>
                        </p:par>
                        <p:par>
                          <p:cTn id="76" fill="hold" nodeType="afterGroup">
                            <p:stCondLst>
                              <p:cond delay="1000"/>
                            </p:stCondLst>
                            <p:childTnLst>
                              <p:par>
                                <p:cTn id="77" presetID="22" presetClass="entr" presetSubtype="2" fill="hold" nodeType="afterEffect">
                                  <p:stCondLst>
                                    <p:cond delay="0"/>
                                  </p:stCondLst>
                                  <p:childTnLst>
                                    <p:set>
                                      <p:cBhvr>
                                        <p:cTn id="78" dur="1" fill="hold">
                                          <p:stCondLst>
                                            <p:cond delay="0"/>
                                          </p:stCondLst>
                                        </p:cTn>
                                        <p:tgtEl>
                                          <p:spTgt spid="130067"/>
                                        </p:tgtEl>
                                        <p:attrNameLst>
                                          <p:attrName>style.visibility</p:attrName>
                                        </p:attrNameLst>
                                      </p:cBhvr>
                                      <p:to>
                                        <p:strVal val="visible"/>
                                      </p:to>
                                    </p:set>
                                    <p:animEffect transition="in" filter="wipe(right)">
                                      <p:cBhvr>
                                        <p:cTn id="79" dur="500"/>
                                        <p:tgtEl>
                                          <p:spTgt spid="1300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1" grpId="0" autoUpdateAnimBg="0"/>
      <p:bldP spid="130052" grpId="0" autoUpdateAnimBg="0"/>
      <p:bldP spid="130053" grpId="0" autoUpdateAnimBg="0"/>
      <p:bldP spid="130054" grpId="0" autoUpdateAnimBg="0"/>
      <p:bldP spid="130055" grpId="0" autoUpdateAnimBg="0"/>
      <p:bldP spid="130056" grpId="0" autoUpdateAnimBg="0"/>
      <p:bldP spid="130057" grpId="0" autoUpdateAnimBg="0"/>
      <p:bldP spid="130058" grpId="0" autoUpdateAnimBg="0"/>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C9EE18E2-5DA9-4E84-B7A1-9DE445CBDE27}"/>
              </a:ext>
            </a:extLst>
          </p:cNvPr>
          <p:cNvSpPr>
            <a:spLocks noGrp="1" noChangeArrowheads="1"/>
          </p:cNvSpPr>
          <p:nvPr>
            <p:ph type="title"/>
          </p:nvPr>
        </p:nvSpPr>
        <p:spPr/>
        <p:txBody>
          <a:bodyPr/>
          <a:lstStyle/>
          <a:p>
            <a:pPr eaLnBrk="1" hangingPunct="1"/>
            <a:r>
              <a:rPr lang="en-GB" altLang="en-US">
                <a:solidFill>
                  <a:schemeClr val="tx1"/>
                </a:solidFill>
                <a:latin typeface="Tahoma" panose="020B0604030504040204" pitchFamily="34" charset="0"/>
              </a:rPr>
              <a:t>Synovial Joint</a:t>
            </a:r>
          </a:p>
        </p:txBody>
      </p:sp>
      <p:sp>
        <p:nvSpPr>
          <p:cNvPr id="40963" name="Rectangle 3">
            <a:extLst>
              <a:ext uri="{FF2B5EF4-FFF2-40B4-BE49-F238E27FC236}">
                <a16:creationId xmlns:a16="http://schemas.microsoft.com/office/drawing/2014/main" id="{F70F6E34-144E-4F91-BFA0-351D15A24CE1}"/>
              </a:ext>
            </a:extLst>
          </p:cNvPr>
          <p:cNvSpPr>
            <a:spLocks noGrp="1" noChangeArrowheads="1"/>
          </p:cNvSpPr>
          <p:nvPr>
            <p:ph type="body" idx="1"/>
          </p:nvPr>
        </p:nvSpPr>
        <p:spPr/>
        <p:txBody>
          <a:bodyPr/>
          <a:lstStyle/>
          <a:p>
            <a:pPr eaLnBrk="1" hangingPunct="1">
              <a:lnSpc>
                <a:spcPct val="90000"/>
              </a:lnSpc>
            </a:pPr>
            <a:r>
              <a:rPr lang="en-GB" altLang="en-US" sz="2400">
                <a:latin typeface="Tahoma" panose="020B0604030504040204" pitchFamily="34" charset="0"/>
              </a:rPr>
              <a:t>Freely moveable, as much as the shape of the articulating surface will allow.</a:t>
            </a:r>
          </a:p>
          <a:p>
            <a:pPr eaLnBrk="1" hangingPunct="1">
              <a:lnSpc>
                <a:spcPct val="90000"/>
              </a:lnSpc>
              <a:buFont typeface="Wingdings" panose="05000000000000000000" pitchFamily="2" charset="2"/>
              <a:buNone/>
            </a:pPr>
            <a:endParaRPr lang="en-GB" altLang="en-US" sz="2400">
              <a:latin typeface="Tahoma" panose="020B0604030504040204" pitchFamily="34" charset="0"/>
            </a:endParaRPr>
          </a:p>
          <a:p>
            <a:pPr eaLnBrk="1" hangingPunct="1">
              <a:lnSpc>
                <a:spcPct val="90000"/>
              </a:lnSpc>
            </a:pPr>
            <a:r>
              <a:rPr lang="en-GB" altLang="en-US" sz="2400">
                <a:latin typeface="Tahoma" panose="020B0604030504040204" pitchFamily="34" charset="0"/>
              </a:rPr>
              <a:t>Cavities between bones in joints are filled with synovial fluid - from a synovial membrane - helps lubricate and protect the bones. </a:t>
            </a:r>
          </a:p>
          <a:p>
            <a:pPr eaLnBrk="1" hangingPunct="1">
              <a:lnSpc>
                <a:spcPct val="90000"/>
              </a:lnSpc>
              <a:buFont typeface="Wingdings" panose="05000000000000000000" pitchFamily="2" charset="2"/>
              <a:buNone/>
            </a:pPr>
            <a:endParaRPr lang="en-GB" altLang="en-US" sz="2400">
              <a:latin typeface="Tahoma" panose="020B0604030504040204" pitchFamily="34" charset="0"/>
            </a:endParaRPr>
          </a:p>
          <a:p>
            <a:pPr eaLnBrk="1" hangingPunct="1">
              <a:lnSpc>
                <a:spcPct val="90000"/>
              </a:lnSpc>
            </a:pPr>
            <a:r>
              <a:rPr lang="en-GB" altLang="en-US" sz="2400">
                <a:latin typeface="Tahoma" panose="020B0604030504040204" pitchFamily="34" charset="0"/>
              </a:rPr>
              <a:t>Joint enclosed by fibrous capsule (ligaments)</a:t>
            </a:r>
          </a:p>
          <a:p>
            <a:pPr eaLnBrk="1" hangingPunct="1">
              <a:lnSpc>
                <a:spcPct val="90000"/>
              </a:lnSpc>
              <a:buFont typeface="Wingdings" panose="05000000000000000000" pitchFamily="2" charset="2"/>
              <a:buNone/>
            </a:pPr>
            <a:endParaRPr lang="en-GB" altLang="en-US" sz="2400">
              <a:latin typeface="Tahoma" panose="020B0604030504040204" pitchFamily="34" charset="0"/>
            </a:endParaRPr>
          </a:p>
          <a:p>
            <a:pPr eaLnBrk="1" hangingPunct="1">
              <a:lnSpc>
                <a:spcPct val="90000"/>
              </a:lnSpc>
            </a:pPr>
            <a:r>
              <a:rPr lang="en-GB" altLang="en-US" sz="2400">
                <a:latin typeface="Tahoma" panose="020B0604030504040204" pitchFamily="34" charset="0"/>
              </a:rPr>
              <a:t>Surfaces lined with cartilage to absorb shocks and reduce friction</a:t>
            </a:r>
          </a:p>
          <a:p>
            <a:pPr eaLnBrk="1" hangingPunct="1">
              <a:lnSpc>
                <a:spcPct val="90000"/>
              </a:lnSpc>
            </a:pPr>
            <a:endParaRPr lang="en-GB" altLang="en-US" sz="2400">
              <a:latin typeface="Tahoma" panose="020B0604030504040204" pitchFamily="34" charset="0"/>
            </a:endParaRPr>
          </a:p>
        </p:txBody>
      </p:sp>
      <p:sp>
        <p:nvSpPr>
          <p:cNvPr id="4" name="Rounded Rectangle 3">
            <a:extLst>
              <a:ext uri="{FF2B5EF4-FFF2-40B4-BE49-F238E27FC236}">
                <a16:creationId xmlns:a16="http://schemas.microsoft.com/office/drawing/2014/main" id="{8D9293A7-6D85-42B5-A2AE-683AF7F2DCCA}"/>
              </a:ext>
            </a:extLst>
          </p:cNvPr>
          <p:cNvSpPr/>
          <p:nvPr/>
        </p:nvSpPr>
        <p:spPr>
          <a:xfrm>
            <a:off x="1919288" y="1557339"/>
            <a:ext cx="8280400" cy="4751387"/>
          </a:xfrm>
          <a:prstGeom prst="roundRect">
            <a:avLst/>
          </a:prstGeom>
          <a:solidFill>
            <a:schemeClr val="accent1">
              <a:alpha val="41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anim to="" calcmode="lin" valueType="num">
                                      <p:cBhvr>
                                        <p:cTn id="7" dur="1" fill="hold"/>
                                        <p:tgtEl>
                                          <p:spTgt spid="40963">
                                            <p:txEl>
                                              <p:pRg st="0" end="0"/>
                                            </p:txEl>
                                          </p:spTgt>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grpId="0" nodeType="clickEffect">
                                  <p:stCondLst>
                                    <p:cond delay="0"/>
                                  </p:stCondLst>
                                  <p:childTnLst>
                                    <p:set>
                                      <p:cBhvr>
                                        <p:cTn id="11" dur="1" fill="hold">
                                          <p:stCondLst>
                                            <p:cond delay="0"/>
                                          </p:stCondLst>
                                        </p:cTn>
                                        <p:tgtEl>
                                          <p:spTgt spid="40963">
                                            <p:txEl>
                                              <p:pRg st="2" end="2"/>
                                            </p:txEl>
                                          </p:spTgt>
                                        </p:tgtEl>
                                        <p:attrNameLst>
                                          <p:attrName>style.visibility</p:attrName>
                                        </p:attrNameLst>
                                      </p:cBhvr>
                                      <p:to>
                                        <p:strVal val="visible"/>
                                      </p:to>
                                    </p:set>
                                    <p:anim to="" calcmode="lin" valueType="num">
                                      <p:cBhvr>
                                        <p:cTn id="12" dur="1" fill="hold"/>
                                        <p:tgtEl>
                                          <p:spTgt spid="40963">
                                            <p:txEl>
                                              <p:pRg st="2" end="2"/>
                                            </p:txEl>
                                          </p:spTgt>
                                        </p:tgtEl>
                                        <p:attrNameLst>
                                          <p:attrName/>
                                        </p:attrNameLst>
                                      </p:cBhvr>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4" presetClass="entr" presetSubtype="0" fill="hold" grpId="0" nodeType="clickEffect">
                                  <p:stCondLst>
                                    <p:cond delay="0"/>
                                  </p:stCondLst>
                                  <p:childTnLst>
                                    <p:set>
                                      <p:cBhvr>
                                        <p:cTn id="16" dur="1" fill="hold">
                                          <p:stCondLst>
                                            <p:cond delay="0"/>
                                          </p:stCondLst>
                                        </p:cTn>
                                        <p:tgtEl>
                                          <p:spTgt spid="40963">
                                            <p:txEl>
                                              <p:pRg st="4" end="4"/>
                                            </p:txEl>
                                          </p:spTgt>
                                        </p:tgtEl>
                                        <p:attrNameLst>
                                          <p:attrName>style.visibility</p:attrName>
                                        </p:attrNameLst>
                                      </p:cBhvr>
                                      <p:to>
                                        <p:strVal val="visible"/>
                                      </p:to>
                                    </p:set>
                                    <p:anim to="" calcmode="lin" valueType="num">
                                      <p:cBhvr>
                                        <p:cTn id="17" dur="1" fill="hold"/>
                                        <p:tgtEl>
                                          <p:spTgt spid="40963">
                                            <p:txEl>
                                              <p:pRg st="4" end="4"/>
                                            </p:txEl>
                                          </p:spTgt>
                                        </p:tgtEl>
                                        <p:attrNameLst>
                                          <p:attrName/>
                                        </p:attrNameLst>
                                      </p:cBhvr>
                                    </p:anim>
                                  </p:childTnLst>
                                </p:cTn>
                              </p:par>
                            </p:childTnLst>
                          </p:cTn>
                        </p:par>
                      </p:childTnLst>
                    </p:cTn>
                  </p:par>
                  <p:par>
                    <p:cTn id="18" fill="hold" nodeType="clickPar">
                      <p:stCondLst>
                        <p:cond delay="indefinite"/>
                      </p:stCondLst>
                      <p:childTnLst>
                        <p:par>
                          <p:cTn id="19" fill="hold" nodeType="withGroup">
                            <p:stCondLst>
                              <p:cond delay="0"/>
                            </p:stCondLst>
                            <p:childTnLst>
                              <p:par>
                                <p:cTn id="20" presetID="24" presetClass="entr" presetSubtype="0" fill="hold" grpId="0" nodeType="clickEffect">
                                  <p:stCondLst>
                                    <p:cond delay="0"/>
                                  </p:stCondLst>
                                  <p:childTnLst>
                                    <p:set>
                                      <p:cBhvr>
                                        <p:cTn id="21" dur="1" fill="hold">
                                          <p:stCondLst>
                                            <p:cond delay="0"/>
                                          </p:stCondLst>
                                        </p:cTn>
                                        <p:tgtEl>
                                          <p:spTgt spid="40963">
                                            <p:txEl>
                                              <p:pRg st="6" end="6"/>
                                            </p:txEl>
                                          </p:spTgt>
                                        </p:tgtEl>
                                        <p:attrNameLst>
                                          <p:attrName>style.visibility</p:attrName>
                                        </p:attrNameLst>
                                      </p:cBhvr>
                                      <p:to>
                                        <p:strVal val="visible"/>
                                      </p:to>
                                    </p:set>
                                    <p:anim to="" calcmode="lin" valueType="num">
                                      <p:cBhvr>
                                        <p:cTn id="22" dur="1" fill="hold"/>
                                        <p:tgtEl>
                                          <p:spTgt spid="40963">
                                            <p:txEl>
                                              <p:pRg st="6" end="6"/>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4D197520-6E16-4431-8D81-FEFFF0B35C47}"/>
              </a:ext>
            </a:extLst>
          </p:cNvPr>
          <p:cNvSpPr>
            <a:spLocks noGrp="1" noChangeArrowheads="1"/>
          </p:cNvSpPr>
          <p:nvPr>
            <p:ph type="title"/>
          </p:nvPr>
        </p:nvSpPr>
        <p:spPr/>
        <p:txBody>
          <a:bodyPr/>
          <a:lstStyle/>
          <a:p>
            <a:pPr eaLnBrk="1" hangingPunct="1"/>
            <a:r>
              <a:rPr lang="en-GB" altLang="en-US">
                <a:solidFill>
                  <a:schemeClr val="tx1"/>
                </a:solidFill>
                <a:latin typeface="Tahoma" panose="020B0604030504040204" pitchFamily="34" charset="0"/>
              </a:rPr>
              <a:t>Synovial joints</a:t>
            </a:r>
          </a:p>
        </p:txBody>
      </p:sp>
      <p:pic>
        <p:nvPicPr>
          <p:cNvPr id="20483" name="Picture 9" descr="f_m_joint">
            <a:extLst>
              <a:ext uri="{FF2B5EF4-FFF2-40B4-BE49-F238E27FC236}">
                <a16:creationId xmlns:a16="http://schemas.microsoft.com/office/drawing/2014/main" id="{0FA0EB23-83A9-48CD-9FFF-90BC79B730F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216276" y="1484314"/>
            <a:ext cx="6551613" cy="4257675"/>
          </a:xfrm>
          <a:noFill/>
        </p:spPr>
      </p:pic>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C2E8679A-1871-4CBF-9989-BB9AD77BA8C3}"/>
              </a:ext>
            </a:extLst>
          </p:cNvPr>
          <p:cNvSpPr>
            <a:spLocks noGrp="1" noChangeArrowheads="1"/>
          </p:cNvSpPr>
          <p:nvPr>
            <p:ph type="title"/>
          </p:nvPr>
        </p:nvSpPr>
        <p:spPr/>
        <p:txBody>
          <a:bodyPr/>
          <a:lstStyle/>
          <a:p>
            <a:pPr eaLnBrk="1" hangingPunct="1"/>
            <a:r>
              <a:rPr lang="en-GB" altLang="en-US">
                <a:solidFill>
                  <a:schemeClr val="tx1"/>
                </a:solidFill>
                <a:latin typeface="Tahoma" panose="020B0604030504040204" pitchFamily="34" charset="0"/>
              </a:rPr>
              <a:t>Joint movements</a:t>
            </a:r>
          </a:p>
        </p:txBody>
      </p:sp>
      <p:graphicFrame>
        <p:nvGraphicFramePr>
          <p:cNvPr id="45303" name="Group 247">
            <a:extLst>
              <a:ext uri="{FF2B5EF4-FFF2-40B4-BE49-F238E27FC236}">
                <a16:creationId xmlns:a16="http://schemas.microsoft.com/office/drawing/2014/main" id="{907BC316-A63A-4667-A8E9-D146A685E4A4}"/>
              </a:ext>
            </a:extLst>
          </p:cNvPr>
          <p:cNvGraphicFramePr>
            <a:graphicFrameLocks noGrp="1"/>
          </p:cNvGraphicFramePr>
          <p:nvPr>
            <p:extLst>
              <p:ext uri="{D42A27DB-BD31-4B8C-83A1-F6EECF244321}">
                <p14:modId xmlns:p14="http://schemas.microsoft.com/office/powerpoint/2010/main" val="3628214990"/>
              </p:ext>
            </p:extLst>
          </p:nvPr>
        </p:nvGraphicFramePr>
        <p:xfrm>
          <a:off x="1702965" y="1844675"/>
          <a:ext cx="8569749" cy="3932239"/>
        </p:xfrm>
        <a:graphic>
          <a:graphicData uri="http://schemas.openxmlformats.org/drawingml/2006/table">
            <a:tbl>
              <a:tblPr/>
              <a:tblGrid>
                <a:gridCol w="2467399">
                  <a:extLst>
                    <a:ext uri="{9D8B030D-6E8A-4147-A177-3AD203B41FA5}">
                      <a16:colId xmlns:a16="http://schemas.microsoft.com/office/drawing/2014/main" val="20000"/>
                    </a:ext>
                  </a:extLst>
                </a:gridCol>
                <a:gridCol w="6102350">
                  <a:extLst>
                    <a:ext uri="{9D8B030D-6E8A-4147-A177-3AD203B41FA5}">
                      <a16:colId xmlns:a16="http://schemas.microsoft.com/office/drawing/2014/main" val="20001"/>
                    </a:ext>
                  </a:extLst>
                </a:gridCol>
              </a:tblGrid>
              <a:tr h="823027">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ahoma"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2400" b="1" i="0" u="none" strike="noStrike" cap="none" normalizeH="0" baseline="0">
                          <a:ln>
                            <a:noFill/>
                          </a:ln>
                          <a:solidFill>
                            <a:schemeClr val="tx1"/>
                          </a:solidFill>
                          <a:effectLst/>
                          <a:latin typeface="Tahoma" charset="0"/>
                        </a:rPr>
                        <a:t>Movement</a:t>
                      </a:r>
                      <a:endParaRPr kumimoji="0" lang="en-GB" sz="2400" b="0" i="0" u="none" strike="noStrike" cap="none" normalizeH="0" baseline="0">
                        <a:ln>
                          <a:noFill/>
                        </a:ln>
                        <a:solidFill>
                          <a:schemeClr val="tx1"/>
                        </a:solidFill>
                        <a:effectLst/>
                        <a:latin typeface="Tahoma" charset="0"/>
                      </a:endParaRP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a:ln>
                            <a:noFill/>
                          </a:ln>
                          <a:solidFill>
                            <a:schemeClr val="tx1"/>
                          </a:solidFill>
                          <a:effectLst/>
                          <a:latin typeface="Tahoma" charset="0"/>
                        </a:rPr>
                        <a:t>Definition</a:t>
                      </a:r>
                      <a:endParaRPr kumimoji="0" lang="en-GB" sz="2400" b="0" i="0" u="none" strike="noStrike" cap="none" normalizeH="0" baseline="0">
                        <a:ln>
                          <a:noFill/>
                        </a:ln>
                        <a:solidFill>
                          <a:schemeClr val="tx1"/>
                        </a:solidFill>
                        <a:effectLst/>
                        <a:latin typeface="Tahoma" charset="0"/>
                      </a:endParaRP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5723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Tahoma" charset="0"/>
                        </a:rPr>
                        <a:t>Flexion</a:t>
                      </a: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Joint angle decreases (bending elbow)</a:t>
                      </a: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723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Extension</a:t>
                      </a: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Joint angle increases (straightening elbow) </a:t>
                      </a: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2302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Hyperextension</a:t>
                      </a: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Increasing angle more than in natural position, eg bending backwards </a:t>
                      </a: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5723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Abduction</a:t>
                      </a: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Lifting a body part away from body midline</a:t>
                      </a: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5723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Adduction</a:t>
                      </a: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Returning a body part to body midline</a:t>
                      </a: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45723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Rotation</a:t>
                      </a: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Tahoma" charset="0"/>
                        </a:rPr>
                        <a:t>Turning a body part on axis</a:t>
                      </a: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2FAEF913-7B91-405E-A415-E187875789C3}"/>
              </a:ext>
            </a:extLst>
          </p:cNvPr>
          <p:cNvSpPr>
            <a:spLocks noGrp="1" noChangeArrowheads="1"/>
          </p:cNvSpPr>
          <p:nvPr>
            <p:ph type="title"/>
          </p:nvPr>
        </p:nvSpPr>
        <p:spPr/>
        <p:txBody>
          <a:bodyPr/>
          <a:lstStyle/>
          <a:p>
            <a:pPr eaLnBrk="1" hangingPunct="1"/>
            <a:r>
              <a:rPr lang="en-GB" altLang="en-US">
                <a:solidFill>
                  <a:schemeClr val="tx1"/>
                </a:solidFill>
                <a:latin typeface="Tahoma" panose="020B0604030504040204" pitchFamily="34" charset="0"/>
              </a:rPr>
              <a:t>Joint movements</a:t>
            </a:r>
          </a:p>
        </p:txBody>
      </p:sp>
      <p:graphicFrame>
        <p:nvGraphicFramePr>
          <p:cNvPr id="47185" name="Group 81">
            <a:extLst>
              <a:ext uri="{FF2B5EF4-FFF2-40B4-BE49-F238E27FC236}">
                <a16:creationId xmlns:a16="http://schemas.microsoft.com/office/drawing/2014/main" id="{8F535848-7092-4DDF-A6C1-14B12F2F9151}"/>
              </a:ext>
            </a:extLst>
          </p:cNvPr>
          <p:cNvGraphicFramePr>
            <a:graphicFrameLocks noGrp="1"/>
          </p:cNvGraphicFramePr>
          <p:nvPr>
            <p:ph idx="1"/>
          </p:nvPr>
        </p:nvGraphicFramePr>
        <p:xfrm>
          <a:off x="2063750" y="1700214"/>
          <a:ext cx="8280400" cy="4770437"/>
        </p:xfrm>
        <a:graphic>
          <a:graphicData uri="http://schemas.openxmlformats.org/drawingml/2006/table">
            <a:tbl>
              <a:tblPr/>
              <a:tblGrid>
                <a:gridCol w="2281238">
                  <a:extLst>
                    <a:ext uri="{9D8B030D-6E8A-4147-A177-3AD203B41FA5}">
                      <a16:colId xmlns:a16="http://schemas.microsoft.com/office/drawing/2014/main" val="20000"/>
                    </a:ext>
                  </a:extLst>
                </a:gridCol>
                <a:gridCol w="5999162">
                  <a:extLst>
                    <a:ext uri="{9D8B030D-6E8A-4147-A177-3AD203B41FA5}">
                      <a16:colId xmlns:a16="http://schemas.microsoft.com/office/drawing/2014/main" val="20001"/>
                    </a:ext>
                  </a:extLst>
                </a:gridCol>
              </a:tblGrid>
              <a:tr h="876358">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endParaRPr kumimoji="0" lang="en-GB" sz="2400" b="1" i="0" u="none" strike="noStrike" cap="none" normalizeH="0" baseline="0" dirty="0">
                        <a:ln>
                          <a:noFill/>
                        </a:ln>
                        <a:solidFill>
                          <a:schemeClr val="tx1"/>
                        </a:solidFill>
                        <a:effectLst/>
                        <a:latin typeface="Tahoma"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2400" b="1" i="0" u="none" strike="noStrike" cap="none" normalizeH="0" baseline="0" dirty="0">
                          <a:ln>
                            <a:noFill/>
                          </a:ln>
                          <a:solidFill>
                            <a:schemeClr val="tx1"/>
                          </a:solidFill>
                          <a:effectLst/>
                          <a:latin typeface="Tahoma" charset="0"/>
                        </a:rPr>
                        <a:t>Movement</a:t>
                      </a:r>
                    </a:p>
                  </a:txBody>
                  <a:tcPr marT="45723" marB="457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a:ln>
                            <a:noFill/>
                          </a:ln>
                          <a:solidFill>
                            <a:schemeClr val="tx1"/>
                          </a:solidFill>
                          <a:effectLst/>
                          <a:latin typeface="Tahoma" charset="0"/>
                        </a:rPr>
                        <a:t>Definition</a:t>
                      </a:r>
                    </a:p>
                  </a:txBody>
                  <a:tcPr marT="45723" marB="457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2301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Pronation </a:t>
                      </a:r>
                    </a:p>
                  </a:txBody>
                  <a:tcPr marT="45723" marB="457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Rotation of hand (to palm down) or foot (knock knees)</a:t>
                      </a:r>
                    </a:p>
                  </a:txBody>
                  <a:tcPr marT="45723" marB="457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82301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Supination </a:t>
                      </a:r>
                    </a:p>
                  </a:txBody>
                  <a:tcPr marT="45723" marB="457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Rotation of hand (to palm up) or foot (bandy) </a:t>
                      </a:r>
                    </a:p>
                  </a:txBody>
                  <a:tcPr marT="45723" marB="457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95333">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Dorsi Flexion</a:t>
                      </a:r>
                    </a:p>
                  </a:txBody>
                  <a:tcPr marT="45723" marB="457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Bending ankle so that the toes are raised </a:t>
                      </a:r>
                    </a:p>
                  </a:txBody>
                  <a:tcPr marT="45723" marB="457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876358">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Plantar Flexion</a:t>
                      </a:r>
                    </a:p>
                  </a:txBody>
                  <a:tcPr marT="45723" marB="457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Hyperextending ankle joint so toes point downwards </a:t>
                      </a:r>
                    </a:p>
                  </a:txBody>
                  <a:tcPr marT="45723" marB="457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876358">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Circumduction</a:t>
                      </a:r>
                    </a:p>
                  </a:txBody>
                  <a:tcPr marT="45723" marB="457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Tahoma" charset="0"/>
                        </a:rPr>
                        <a:t>Range of movements that create a complete circle</a:t>
                      </a:r>
                    </a:p>
                  </a:txBody>
                  <a:tcPr marT="45723" marB="457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FFC7F-AE05-4EE2-B5BA-1500A6A3F651}"/>
              </a:ext>
            </a:extLst>
          </p:cNvPr>
          <p:cNvSpPr>
            <a:spLocks noGrp="1"/>
          </p:cNvSpPr>
          <p:nvPr>
            <p:ph type="title"/>
          </p:nvPr>
        </p:nvSpPr>
        <p:spPr/>
        <p:txBody>
          <a:bodyPr/>
          <a:lstStyle/>
          <a:p>
            <a:r>
              <a:rPr lang="en-US" b="1" dirty="0"/>
              <a:t>Muscle Contraction &amp; Sliding Filament Theory</a:t>
            </a:r>
            <a:endParaRPr lang="en-GB" dirty="0"/>
          </a:p>
        </p:txBody>
      </p:sp>
      <p:sp>
        <p:nvSpPr>
          <p:cNvPr id="3" name="Content Placeholder 2">
            <a:extLst>
              <a:ext uri="{FF2B5EF4-FFF2-40B4-BE49-F238E27FC236}">
                <a16:creationId xmlns:a16="http://schemas.microsoft.com/office/drawing/2014/main" id="{326A7601-CD78-4741-B8A3-81E36AFABCC9}"/>
              </a:ext>
            </a:extLst>
          </p:cNvPr>
          <p:cNvSpPr>
            <a:spLocks noGrp="1"/>
          </p:cNvSpPr>
          <p:nvPr>
            <p:ph idx="1"/>
          </p:nvPr>
        </p:nvSpPr>
        <p:spPr/>
        <p:txBody>
          <a:bodyPr/>
          <a:lstStyle/>
          <a:p>
            <a:r>
              <a:rPr lang="en-US" b="1" dirty="0"/>
              <a:t>Sliding filament theory is the mechanism by which muscles are thought to contract at a cellular level. A good understanding of </a:t>
            </a:r>
            <a:r>
              <a:rPr lang="en-US" b="1" dirty="0">
                <a:hlinkClick r:id="rId2">
                  <a:extLst>
                    <a:ext uri="{A12FA001-AC4F-418D-AE19-62706E023703}">
                      <ahyp:hlinkClr xmlns:ahyp="http://schemas.microsoft.com/office/drawing/2018/hyperlinkcolor" val="tx"/>
                    </a:ext>
                  </a:extLst>
                </a:hlinkClick>
              </a:rPr>
              <a:t>skeletal muscle structure</a:t>
            </a:r>
            <a:r>
              <a:rPr lang="en-US" b="1" dirty="0"/>
              <a:t> is useful when learning how sliding filament theory works.</a:t>
            </a:r>
            <a:endParaRPr lang="en-GB" dirty="0"/>
          </a:p>
        </p:txBody>
      </p:sp>
    </p:spTree>
    <p:extLst>
      <p:ext uri="{BB962C8B-B14F-4D97-AF65-F5344CB8AC3E}">
        <p14:creationId xmlns:p14="http://schemas.microsoft.com/office/powerpoint/2010/main" val="3328406653"/>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33108-CEAE-4418-B047-3BBDF1D90BB7}"/>
              </a:ext>
            </a:extLst>
          </p:cNvPr>
          <p:cNvSpPr>
            <a:spLocks noGrp="1"/>
          </p:cNvSpPr>
          <p:nvPr>
            <p:ph type="title"/>
          </p:nvPr>
        </p:nvSpPr>
        <p:spPr/>
        <p:txBody>
          <a:bodyPr/>
          <a:lstStyle/>
          <a:p>
            <a:r>
              <a:rPr lang="en-US" dirty="0"/>
              <a:t>Sliding filament theory</a:t>
            </a:r>
            <a:endParaRPr lang="en-GB" dirty="0"/>
          </a:p>
        </p:txBody>
      </p:sp>
      <p:pic>
        <p:nvPicPr>
          <p:cNvPr id="4" name="Online Media 3" title="Sliding Filament Theory">
            <a:hlinkClick r:id="" action="ppaction://media"/>
            <a:extLst>
              <a:ext uri="{FF2B5EF4-FFF2-40B4-BE49-F238E27FC236}">
                <a16:creationId xmlns:a16="http://schemas.microsoft.com/office/drawing/2014/main" id="{5FFF1DBB-046F-4739-AADF-A1BA7C723F5A}"/>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2833782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1A960-6B01-45D4-8722-0C573896E724}"/>
              </a:ext>
            </a:extLst>
          </p:cNvPr>
          <p:cNvSpPr>
            <a:spLocks noGrp="1"/>
          </p:cNvSpPr>
          <p:nvPr>
            <p:ph type="title"/>
          </p:nvPr>
        </p:nvSpPr>
        <p:spPr>
          <a:xfrm>
            <a:off x="1917193" y="4767072"/>
            <a:ext cx="4945641" cy="1625210"/>
          </a:xfrm>
        </p:spPr>
        <p:txBody>
          <a:bodyPr>
            <a:normAutofit/>
          </a:bodyPr>
          <a:lstStyle/>
          <a:p>
            <a:pPr algn="r"/>
            <a:r>
              <a:rPr lang="en-US" b="1">
                <a:solidFill>
                  <a:srgbClr val="FFFFFF"/>
                </a:solidFill>
              </a:rPr>
              <a:t>What is sliding filament theory?</a:t>
            </a:r>
            <a:endParaRPr lang="en-GB">
              <a:solidFill>
                <a:srgbClr val="FFFFFF"/>
              </a:solidFill>
            </a:endParaRPr>
          </a:p>
        </p:txBody>
      </p:sp>
      <p:pic>
        <p:nvPicPr>
          <p:cNvPr id="5" name="Picture 4" descr="A close up of a piece of paper&#10;&#10;Description automatically generated">
            <a:extLst>
              <a:ext uri="{FF2B5EF4-FFF2-40B4-BE49-F238E27FC236}">
                <a16:creationId xmlns:a16="http://schemas.microsoft.com/office/drawing/2014/main" id="{33C1A20A-3F9E-4A4B-91E3-B0C5E6C8C872}"/>
              </a:ext>
            </a:extLst>
          </p:cNvPr>
          <p:cNvPicPr>
            <a:picLocks noChangeAspect="1"/>
          </p:cNvPicPr>
          <p:nvPr/>
        </p:nvPicPr>
        <p:blipFill rotWithShape="1">
          <a:blip r:embed="rId2">
            <a:extLst>
              <a:ext uri="{28A0092B-C50C-407E-A947-70E740481C1C}">
                <a14:useLocalDpi xmlns:a14="http://schemas.microsoft.com/office/drawing/2010/main" val="0"/>
              </a:ext>
            </a:extLst>
          </a:blip>
          <a:srcRect t="1383" r="-2" b="5971"/>
          <a:stretch/>
        </p:blipFill>
        <p:spPr>
          <a:xfrm>
            <a:off x="1769661" y="321733"/>
            <a:ext cx="5293729" cy="4107392"/>
          </a:xfrm>
          <a:prstGeom prst="rect">
            <a:avLst/>
          </a:prstGeom>
        </p:spPr>
      </p:pic>
      <p:sp>
        <p:nvSpPr>
          <p:cNvPr id="3" name="Content Placeholder 2">
            <a:extLst>
              <a:ext uri="{FF2B5EF4-FFF2-40B4-BE49-F238E27FC236}">
                <a16:creationId xmlns:a16="http://schemas.microsoft.com/office/drawing/2014/main" id="{E7E99858-BA95-4262-A05E-902643FB59A4}"/>
              </a:ext>
            </a:extLst>
          </p:cNvPr>
          <p:cNvSpPr>
            <a:spLocks noGrp="1"/>
          </p:cNvSpPr>
          <p:nvPr>
            <p:ph idx="1"/>
          </p:nvPr>
        </p:nvSpPr>
        <p:spPr>
          <a:xfrm>
            <a:off x="7545989" y="917725"/>
            <a:ext cx="2568554" cy="4852362"/>
          </a:xfrm>
        </p:spPr>
        <p:txBody>
          <a:bodyPr anchor="ctr">
            <a:normAutofit/>
          </a:bodyPr>
          <a:lstStyle/>
          <a:p>
            <a:r>
              <a:rPr lang="en-US" sz="1700">
                <a:solidFill>
                  <a:srgbClr val="FFFFFF"/>
                </a:solidFill>
              </a:rPr>
              <a:t>At a very basic level, each muscle fibre is made up of smaller fibres called myofibrils. These contain even smaller structures called actin and myosin filaments. These filaments slide in and out between each other to form a muscle contraction hence called the sliding filament theory!</a:t>
            </a:r>
          </a:p>
          <a:p>
            <a:endParaRPr lang="en-GB" sz="1700">
              <a:solidFill>
                <a:srgbClr val="FFFFFF"/>
              </a:solidFill>
            </a:endParaRPr>
          </a:p>
        </p:txBody>
      </p:sp>
    </p:spTree>
    <p:extLst>
      <p:ext uri="{BB962C8B-B14F-4D97-AF65-F5344CB8AC3E}">
        <p14:creationId xmlns:p14="http://schemas.microsoft.com/office/powerpoint/2010/main" val="4046878128"/>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93C6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DD400CE9-1510-43B5-A2DD-546A1E3019B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366178" y="643467"/>
            <a:ext cx="5459644"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3795042"/>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9B5937-DA14-4C72-BD0C-C9BE16E00FEC}"/>
              </a:ext>
            </a:extLst>
          </p:cNvPr>
          <p:cNvSpPr>
            <a:spLocks noGrp="1"/>
          </p:cNvSpPr>
          <p:nvPr>
            <p:ph type="title"/>
          </p:nvPr>
        </p:nvSpPr>
        <p:spPr>
          <a:xfrm>
            <a:off x="686834" y="1153572"/>
            <a:ext cx="3200400" cy="4461163"/>
          </a:xfrm>
        </p:spPr>
        <p:txBody>
          <a:bodyPr>
            <a:normAutofit/>
          </a:bodyPr>
          <a:lstStyle/>
          <a:p>
            <a:r>
              <a:rPr lang="en-US">
                <a:solidFill>
                  <a:srgbClr val="FFFFFF"/>
                </a:solidFill>
              </a:rPr>
              <a:t>Key definitions </a:t>
            </a:r>
            <a:endParaRPr lang="en-GB">
              <a:solidFill>
                <a:srgbClr val="FFFFFF"/>
              </a:solidFill>
            </a:endParaRPr>
          </a:p>
        </p:txBody>
      </p:sp>
      <p:sp>
        <p:nvSpPr>
          <p:cNvPr id="7"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290F9C4-FECC-49FC-9BD7-89888992DC03}"/>
              </a:ext>
            </a:extLst>
          </p:cNvPr>
          <p:cNvSpPr>
            <a:spLocks noGrp="1"/>
          </p:cNvSpPr>
          <p:nvPr>
            <p:ph idx="1"/>
          </p:nvPr>
        </p:nvSpPr>
        <p:spPr>
          <a:xfrm>
            <a:off x="4447308" y="591344"/>
            <a:ext cx="6906491" cy="5585619"/>
          </a:xfrm>
        </p:spPr>
        <p:txBody>
          <a:bodyPr anchor="ctr">
            <a:normAutofit/>
          </a:bodyPr>
          <a:lstStyle/>
          <a:p>
            <a:pPr fontAlgn="base"/>
            <a:r>
              <a:rPr lang="en-GB" sz="2600" b="1"/>
              <a:t>Myofibril:</a:t>
            </a:r>
            <a:r>
              <a:rPr lang="en-GB" sz="2600"/>
              <a:t> A cylindrical organelle running the length of the muscle fibre, containing Actin and Myosin filaments.</a:t>
            </a:r>
          </a:p>
          <a:p>
            <a:pPr fontAlgn="base"/>
            <a:r>
              <a:rPr lang="en-GB" sz="2600" b="1"/>
              <a:t>Sarcomere</a:t>
            </a:r>
            <a:r>
              <a:rPr lang="en-GB" sz="2600"/>
              <a:t>: The functional unit of the Myofibril, divided into I, A and H bands.</a:t>
            </a:r>
          </a:p>
          <a:p>
            <a:pPr fontAlgn="base"/>
            <a:r>
              <a:rPr lang="en-GB" sz="2600" b="1"/>
              <a:t>Actin</a:t>
            </a:r>
            <a:r>
              <a:rPr lang="en-GB" sz="2600"/>
              <a:t>: A thin, contractile protein filament, containing ‘active’ or ‘binding’ sites.</a:t>
            </a:r>
          </a:p>
          <a:p>
            <a:pPr fontAlgn="base"/>
            <a:r>
              <a:rPr lang="en-GB" sz="2600" b="1"/>
              <a:t>Myosin</a:t>
            </a:r>
            <a:r>
              <a:rPr lang="en-GB" sz="2600"/>
              <a:t>: A thick, contractile protein filament, with protrusions known as Myosin Heads.</a:t>
            </a:r>
          </a:p>
          <a:p>
            <a:pPr fontAlgn="base"/>
            <a:r>
              <a:rPr lang="en-GB" sz="2600" b="1"/>
              <a:t>Tropomyosin:</a:t>
            </a:r>
            <a:r>
              <a:rPr lang="en-GB" sz="2600"/>
              <a:t> An actin-binding protein that regulates muscle contraction.</a:t>
            </a:r>
          </a:p>
          <a:p>
            <a:pPr fontAlgn="base"/>
            <a:r>
              <a:rPr lang="en-GB" sz="2600" b="1"/>
              <a:t>Troponin:</a:t>
            </a:r>
            <a:r>
              <a:rPr lang="en-GB" sz="2600"/>
              <a:t> A complex of three proteins, attached to Tropomyosin.</a:t>
            </a:r>
          </a:p>
          <a:p>
            <a:endParaRPr lang="en-GB" sz="2600"/>
          </a:p>
        </p:txBody>
      </p:sp>
    </p:spTree>
    <p:extLst>
      <p:ext uri="{BB962C8B-B14F-4D97-AF65-F5344CB8AC3E}">
        <p14:creationId xmlns:p14="http://schemas.microsoft.com/office/powerpoint/2010/main" val="1763449896"/>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0F8B10-A1B7-49DC-9A83-7E8DCF0BFA27}"/>
              </a:ext>
            </a:extLst>
          </p:cNvPr>
          <p:cNvSpPr>
            <a:spLocks noGrp="1"/>
          </p:cNvSpPr>
          <p:nvPr>
            <p:ph type="title"/>
          </p:nvPr>
        </p:nvSpPr>
        <p:spPr>
          <a:xfrm>
            <a:off x="630936" y="640080"/>
            <a:ext cx="4818888" cy="1481328"/>
          </a:xfrm>
        </p:spPr>
        <p:txBody>
          <a:bodyPr anchor="b">
            <a:normAutofit/>
          </a:bodyPr>
          <a:lstStyle/>
          <a:p>
            <a:r>
              <a:rPr lang="en-US" sz="5400"/>
              <a:t>Stage one </a:t>
            </a:r>
            <a:endParaRPr lang="en-GB" sz="5400"/>
          </a:p>
        </p:txBody>
      </p:sp>
      <p:sp>
        <p:nvSpPr>
          <p:cNvPr id="1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DADB2C-EC49-42B7-A48D-F43005675F37}"/>
              </a:ext>
            </a:extLst>
          </p:cNvPr>
          <p:cNvSpPr>
            <a:spLocks noGrp="1"/>
          </p:cNvSpPr>
          <p:nvPr>
            <p:ph idx="1"/>
          </p:nvPr>
        </p:nvSpPr>
        <p:spPr>
          <a:xfrm>
            <a:off x="630936" y="2660904"/>
            <a:ext cx="4818888" cy="3547872"/>
          </a:xfrm>
        </p:spPr>
        <p:txBody>
          <a:bodyPr anchor="t">
            <a:normAutofit/>
          </a:bodyPr>
          <a:lstStyle/>
          <a:p>
            <a:r>
              <a:rPr lang="en-US" sz="2200"/>
              <a:t>A </a:t>
            </a:r>
            <a:r>
              <a:rPr lang="en-US" sz="2200">
                <a:hlinkClick r:id="rId2"/>
              </a:rPr>
              <a:t>nerve impulse</a:t>
            </a:r>
            <a:r>
              <a:rPr lang="en-US" sz="2200"/>
              <a:t> arrives at the neuromuscular junction, which causes a release of a chemical called Acetylcholine. The presence of Acetylcholine causes the depolarisation of the motor endplate which travels throughout the muscle by the transverse tubules, causing Calcium (Ca+) to be released from the sarcoplasmic reticulum.</a:t>
            </a:r>
          </a:p>
          <a:p>
            <a:endParaRPr lang="en-US" sz="2200"/>
          </a:p>
          <a:p>
            <a:endParaRPr lang="en-GB" sz="2200"/>
          </a:p>
        </p:txBody>
      </p:sp>
      <p:pic>
        <p:nvPicPr>
          <p:cNvPr id="5" name="Picture 4" descr="A close up of a map&#10;&#10;Description automatically generated">
            <a:extLst>
              <a:ext uri="{FF2B5EF4-FFF2-40B4-BE49-F238E27FC236}">
                <a16:creationId xmlns:a16="http://schemas.microsoft.com/office/drawing/2014/main" id="{5D14F087-DDB4-44E5-A2E7-A3FB6631E509}"/>
              </a:ext>
            </a:extLst>
          </p:cNvPr>
          <p:cNvPicPr>
            <a:picLocks noChangeAspect="1"/>
          </p:cNvPicPr>
          <p:nvPr/>
        </p:nvPicPr>
        <p:blipFill rotWithShape="1">
          <a:blip r:embed="rId3">
            <a:extLst>
              <a:ext uri="{28A0092B-C50C-407E-A947-70E740481C1C}">
                <a14:useLocalDpi xmlns:a14="http://schemas.microsoft.com/office/drawing/2010/main" val="0"/>
              </a:ext>
            </a:extLst>
          </a:blip>
          <a:srcRect l="14801" r="13180"/>
          <a:stretch/>
        </p:blipFill>
        <p:spPr>
          <a:xfrm>
            <a:off x="6099048" y="728661"/>
            <a:ext cx="5458968" cy="5400678"/>
          </a:xfrm>
          <a:prstGeom prst="rect">
            <a:avLst/>
          </a:prstGeom>
        </p:spPr>
      </p:pic>
    </p:spTree>
    <p:extLst>
      <p:ext uri="{BB962C8B-B14F-4D97-AF65-F5344CB8AC3E}">
        <p14:creationId xmlns:p14="http://schemas.microsoft.com/office/powerpoint/2010/main" val="2046069166"/>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84C8B-7CD1-4367-93DB-1ACB7DBD0EAD}"/>
              </a:ext>
            </a:extLst>
          </p:cNvPr>
          <p:cNvSpPr>
            <a:spLocks noGrp="1"/>
          </p:cNvSpPr>
          <p:nvPr>
            <p:ph type="title"/>
          </p:nvPr>
        </p:nvSpPr>
        <p:spPr/>
        <p:txBody>
          <a:bodyPr/>
          <a:lstStyle/>
          <a:p>
            <a:r>
              <a:rPr lang="en-US" dirty="0"/>
              <a:t>Sarcoplasmic reticulum </a:t>
            </a:r>
            <a:endParaRPr lang="en-GB" dirty="0"/>
          </a:p>
        </p:txBody>
      </p:sp>
      <p:pic>
        <p:nvPicPr>
          <p:cNvPr id="5" name="Content Placeholder 4" descr="A close up of text on a white background&#10;&#10;Description automatically generated">
            <a:extLst>
              <a:ext uri="{FF2B5EF4-FFF2-40B4-BE49-F238E27FC236}">
                <a16:creationId xmlns:a16="http://schemas.microsoft.com/office/drawing/2014/main" id="{64792F15-22D4-4E39-92F6-FC92C851786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476750" y="2239169"/>
            <a:ext cx="3238500" cy="3524250"/>
          </a:xfrm>
        </p:spPr>
      </p:pic>
    </p:spTree>
    <p:extLst>
      <p:ext uri="{BB962C8B-B14F-4D97-AF65-F5344CB8AC3E}">
        <p14:creationId xmlns:p14="http://schemas.microsoft.com/office/powerpoint/2010/main" val="896484578"/>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94BFCF1-D22E-49F4-A053-2E757FA7E884}"/>
              </a:ext>
            </a:extLst>
          </p:cNvPr>
          <p:cNvSpPr>
            <a:spLocks noGrp="1"/>
          </p:cNvSpPr>
          <p:nvPr>
            <p:ph type="title"/>
          </p:nvPr>
        </p:nvSpPr>
        <p:spPr>
          <a:xfrm>
            <a:off x="643467" y="640080"/>
            <a:ext cx="3096427" cy="5613236"/>
          </a:xfrm>
        </p:spPr>
        <p:txBody>
          <a:bodyPr anchor="ctr">
            <a:normAutofit/>
          </a:bodyPr>
          <a:lstStyle/>
          <a:p>
            <a:r>
              <a:rPr lang="en-US">
                <a:solidFill>
                  <a:srgbClr val="FFFFFF"/>
                </a:solidFill>
              </a:rPr>
              <a:t>Stage 2 </a:t>
            </a:r>
            <a:endParaRPr lang="en-GB">
              <a:solidFill>
                <a:srgbClr val="FFFFFF"/>
              </a:solidFill>
            </a:endParaRPr>
          </a:p>
        </p:txBody>
      </p:sp>
      <p:sp>
        <p:nvSpPr>
          <p:cNvPr id="3" name="Content Placeholder 2">
            <a:extLst>
              <a:ext uri="{FF2B5EF4-FFF2-40B4-BE49-F238E27FC236}">
                <a16:creationId xmlns:a16="http://schemas.microsoft.com/office/drawing/2014/main" id="{76844AA4-0CCD-41E1-BCDA-42118A064F14}"/>
              </a:ext>
            </a:extLst>
          </p:cNvPr>
          <p:cNvSpPr>
            <a:spLocks noGrp="1"/>
          </p:cNvSpPr>
          <p:nvPr>
            <p:ph idx="1"/>
          </p:nvPr>
        </p:nvSpPr>
        <p:spPr>
          <a:xfrm>
            <a:off x="4699818" y="640082"/>
            <a:ext cx="6848715" cy="2484884"/>
          </a:xfrm>
        </p:spPr>
        <p:txBody>
          <a:bodyPr anchor="ctr">
            <a:normAutofit/>
          </a:bodyPr>
          <a:lstStyle/>
          <a:p>
            <a:r>
              <a:rPr lang="en-US" sz="2000"/>
              <a:t>In the presence of high concentrations of Ca+, the Ca+ binds to Troponin, changing its shape and so moving Tropomyosin from the active site of the Actin. The Myosin filaments can now attach to the Actin, forming a cross-bridge.</a:t>
            </a:r>
          </a:p>
          <a:p>
            <a:endParaRPr lang="en-US" sz="2000"/>
          </a:p>
          <a:p>
            <a:endParaRPr lang="en-GB" sz="2000"/>
          </a:p>
        </p:txBody>
      </p:sp>
      <p:pic>
        <p:nvPicPr>
          <p:cNvPr id="5" name="Picture 4" descr="A picture containing abacus, fruit, drawing&#10;&#10;Description automatically generated">
            <a:extLst>
              <a:ext uri="{FF2B5EF4-FFF2-40B4-BE49-F238E27FC236}">
                <a16:creationId xmlns:a16="http://schemas.microsoft.com/office/drawing/2014/main" id="{8193FEA8-2802-49EF-978F-CCB430286A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4297" y="3653271"/>
            <a:ext cx="6894236" cy="2075188"/>
          </a:xfrm>
          <a:prstGeom prst="rect">
            <a:avLst/>
          </a:prstGeom>
        </p:spPr>
      </p:pic>
    </p:spTree>
    <p:extLst>
      <p:ext uri="{BB962C8B-B14F-4D97-AF65-F5344CB8AC3E}">
        <p14:creationId xmlns:p14="http://schemas.microsoft.com/office/powerpoint/2010/main" val="3064718257"/>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06D8B0-0B43-4E32-B3E8-486DA6FE0203}"/>
              </a:ext>
            </a:extLst>
          </p:cNvPr>
          <p:cNvSpPr>
            <a:spLocks noGrp="1"/>
          </p:cNvSpPr>
          <p:nvPr>
            <p:ph type="title"/>
          </p:nvPr>
        </p:nvSpPr>
        <p:spPr>
          <a:xfrm>
            <a:off x="630936" y="640080"/>
            <a:ext cx="4818888" cy="1481328"/>
          </a:xfrm>
        </p:spPr>
        <p:txBody>
          <a:bodyPr anchor="b">
            <a:normAutofit/>
          </a:bodyPr>
          <a:lstStyle/>
          <a:p>
            <a:r>
              <a:rPr lang="en-US" sz="5400"/>
              <a:t>Stage 3 </a:t>
            </a:r>
            <a:endParaRPr lang="en-GB" sz="5400"/>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2D0D71-096B-44C6-99F7-72AF94EBE377}"/>
              </a:ext>
            </a:extLst>
          </p:cNvPr>
          <p:cNvSpPr>
            <a:spLocks noGrp="1"/>
          </p:cNvSpPr>
          <p:nvPr>
            <p:ph idx="1"/>
          </p:nvPr>
        </p:nvSpPr>
        <p:spPr>
          <a:xfrm>
            <a:off x="630936" y="2660904"/>
            <a:ext cx="4818888" cy="3547872"/>
          </a:xfrm>
        </p:spPr>
        <p:txBody>
          <a:bodyPr anchor="t">
            <a:normAutofit/>
          </a:bodyPr>
          <a:lstStyle/>
          <a:p>
            <a:r>
              <a:rPr lang="en-US" sz="2200"/>
              <a:t>The breakdown of ATP releases </a:t>
            </a:r>
            <a:r>
              <a:rPr lang="en-US" sz="2200">
                <a:hlinkClick r:id="rId2"/>
              </a:rPr>
              <a:t>energy</a:t>
            </a:r>
            <a:r>
              <a:rPr lang="en-US" sz="2200"/>
              <a:t> which enables the Myosin to pull the Actin filaments inwards and so shortening the muscle. This occurs along the entire length of every myofibril in the muscle cell.</a:t>
            </a:r>
          </a:p>
          <a:p>
            <a:endParaRPr lang="en-US" sz="2200"/>
          </a:p>
          <a:p>
            <a:endParaRPr lang="en-GB" sz="2200"/>
          </a:p>
        </p:txBody>
      </p:sp>
      <p:pic>
        <p:nvPicPr>
          <p:cNvPr id="5" name="Picture 4" descr="A close up of a map&#10;&#10;Description automatically generated">
            <a:extLst>
              <a:ext uri="{FF2B5EF4-FFF2-40B4-BE49-F238E27FC236}">
                <a16:creationId xmlns:a16="http://schemas.microsoft.com/office/drawing/2014/main" id="{692F9CFE-E54E-4645-BA96-23C4B53250A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97587" y="640080"/>
            <a:ext cx="5061889" cy="5577840"/>
          </a:xfrm>
          <a:prstGeom prst="rect">
            <a:avLst/>
          </a:prstGeom>
        </p:spPr>
      </p:pic>
    </p:spTree>
    <p:extLst>
      <p:ext uri="{BB962C8B-B14F-4D97-AF65-F5344CB8AC3E}">
        <p14:creationId xmlns:p14="http://schemas.microsoft.com/office/powerpoint/2010/main" val="2579260862"/>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9" name="Title 8">
            <a:extLst>
              <a:ext uri="{FF2B5EF4-FFF2-40B4-BE49-F238E27FC236}">
                <a16:creationId xmlns:a16="http://schemas.microsoft.com/office/drawing/2014/main" id="{E69A0FD3-ACF9-4141-858E-E233FEA99F5C}"/>
              </a:ext>
            </a:extLst>
          </p:cNvPr>
          <p:cNvSpPr>
            <a:spLocks noGrp="1"/>
          </p:cNvSpPr>
          <p:nvPr>
            <p:ph type="title"/>
          </p:nvPr>
        </p:nvSpPr>
        <p:spPr>
          <a:xfrm>
            <a:off x="838201" y="643467"/>
            <a:ext cx="3888526" cy="1800526"/>
          </a:xfrm>
        </p:spPr>
        <p:txBody>
          <a:bodyPr>
            <a:normAutofit/>
          </a:bodyPr>
          <a:lstStyle/>
          <a:p>
            <a:r>
              <a:rPr lang="en-US"/>
              <a:t>Stage 4 </a:t>
            </a:r>
            <a:endParaRPr lang="en-GB"/>
          </a:p>
        </p:txBody>
      </p:sp>
      <p:sp>
        <p:nvSpPr>
          <p:cNvPr id="7" name="Content Placeholder 6">
            <a:extLst>
              <a:ext uri="{FF2B5EF4-FFF2-40B4-BE49-F238E27FC236}">
                <a16:creationId xmlns:a16="http://schemas.microsoft.com/office/drawing/2014/main" id="{39357744-D00D-471E-B0F0-40FE30B9CAFA}"/>
              </a:ext>
            </a:extLst>
          </p:cNvPr>
          <p:cNvSpPr>
            <a:spLocks noGrp="1"/>
          </p:cNvSpPr>
          <p:nvPr>
            <p:ph idx="1"/>
          </p:nvPr>
        </p:nvSpPr>
        <p:spPr>
          <a:xfrm>
            <a:off x="838201" y="2623381"/>
            <a:ext cx="3888528" cy="3553581"/>
          </a:xfrm>
        </p:spPr>
        <p:txBody>
          <a:bodyPr>
            <a:normAutofit/>
          </a:bodyPr>
          <a:lstStyle/>
          <a:p>
            <a:r>
              <a:rPr lang="en-US" sz="2000"/>
              <a:t>The Myosin detaches from the Actin and the cross-bridge is broken when an ATP molecule binds to the Myosin head. When the ATP is then broken down the Myosin head can again attach to an Actin binding site further along the Actin filament and repeat the ‘power stroke’. This repeated pulling of the Actin over the myosin is often known as the ratchet mechanism.</a:t>
            </a:r>
          </a:p>
          <a:p>
            <a:endParaRPr lang="en-US" sz="2000"/>
          </a:p>
        </p:txBody>
      </p:sp>
      <p:pic>
        <p:nvPicPr>
          <p:cNvPr id="8" name="Picture 7" descr="A close up of a map&#10;&#10;Description automatically generated">
            <a:extLst>
              <a:ext uri="{FF2B5EF4-FFF2-40B4-BE49-F238E27FC236}">
                <a16:creationId xmlns:a16="http://schemas.microsoft.com/office/drawing/2014/main" id="{8B0103C3-8C3D-4F01-9E92-A190C428DA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00986" y="827444"/>
            <a:ext cx="4747547" cy="5231456"/>
          </a:xfrm>
          <a:prstGeom prst="rect">
            <a:avLst/>
          </a:prstGeom>
        </p:spPr>
      </p:pic>
    </p:spTree>
    <p:extLst>
      <p:ext uri="{BB962C8B-B14F-4D97-AF65-F5344CB8AC3E}">
        <p14:creationId xmlns:p14="http://schemas.microsoft.com/office/powerpoint/2010/main" val="1361559447"/>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F36C0A-2D71-4A37-829D-EDAD8C483464}"/>
              </a:ext>
            </a:extLst>
          </p:cNvPr>
          <p:cNvSpPr>
            <a:spLocks noGrp="1"/>
          </p:cNvSpPr>
          <p:nvPr>
            <p:ph type="title"/>
          </p:nvPr>
        </p:nvSpPr>
        <p:spPr>
          <a:xfrm>
            <a:off x="686834" y="1153572"/>
            <a:ext cx="3200400" cy="4461163"/>
          </a:xfrm>
        </p:spPr>
        <p:txBody>
          <a:bodyPr>
            <a:normAutofit/>
          </a:bodyPr>
          <a:lstStyle/>
          <a:p>
            <a:r>
              <a:rPr lang="en-US">
                <a:solidFill>
                  <a:srgbClr val="FFFFFF"/>
                </a:solidFill>
              </a:rPr>
              <a:t>Stage 5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3BA867E-AE31-41DA-8C10-ECB621A321D4}"/>
              </a:ext>
            </a:extLst>
          </p:cNvPr>
          <p:cNvSpPr>
            <a:spLocks noGrp="1"/>
          </p:cNvSpPr>
          <p:nvPr>
            <p:ph idx="1"/>
          </p:nvPr>
        </p:nvSpPr>
        <p:spPr>
          <a:xfrm>
            <a:off x="4447308" y="591344"/>
            <a:ext cx="6906491" cy="5585619"/>
          </a:xfrm>
        </p:spPr>
        <p:txBody>
          <a:bodyPr anchor="ctr">
            <a:normAutofit/>
          </a:bodyPr>
          <a:lstStyle/>
          <a:p>
            <a:endParaRPr lang="en-US" dirty="0"/>
          </a:p>
          <a:p>
            <a:r>
              <a:rPr lang="en-US" dirty="0"/>
              <a:t>This process of muscular contraction can last for as long as there are adequate ATP and Ca+ stores. Once the impulse stops the Ca+ is pumped back to the Sarcoplasmic Reticulum and the Actin returns to its resting position causing the muscle to lengthen and relax.</a:t>
            </a:r>
            <a:endParaRPr lang="en-GB" dirty="0"/>
          </a:p>
        </p:txBody>
      </p:sp>
    </p:spTree>
    <p:extLst>
      <p:ext uri="{BB962C8B-B14F-4D97-AF65-F5344CB8AC3E}">
        <p14:creationId xmlns:p14="http://schemas.microsoft.com/office/powerpoint/2010/main" val="2402565424"/>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2170" y="167007"/>
            <a:ext cx="7886700" cy="716914"/>
          </a:xfrm>
        </p:spPr>
        <p:txBody>
          <a:bodyPr/>
          <a:lstStyle/>
          <a:p>
            <a:r>
              <a:rPr lang="en-GB" dirty="0"/>
              <a:t>Reminders</a:t>
            </a:r>
          </a:p>
        </p:txBody>
      </p:sp>
      <p:sp>
        <p:nvSpPr>
          <p:cNvPr id="3" name="Content Placeholder 2"/>
          <p:cNvSpPr>
            <a:spLocks noGrp="1"/>
          </p:cNvSpPr>
          <p:nvPr>
            <p:ph idx="1"/>
          </p:nvPr>
        </p:nvSpPr>
        <p:spPr>
          <a:xfrm>
            <a:off x="1676400" y="1051560"/>
            <a:ext cx="8778240" cy="5440680"/>
          </a:xfrm>
        </p:spPr>
        <p:txBody>
          <a:bodyPr>
            <a:normAutofit/>
          </a:bodyPr>
          <a:lstStyle/>
          <a:p>
            <a:r>
              <a:rPr lang="en-GB" sz="2400" dirty="0"/>
              <a:t>Action potential (basically put, a nerve impulse)</a:t>
            </a:r>
          </a:p>
          <a:p>
            <a:r>
              <a:rPr lang="en-GB" sz="2400" dirty="0"/>
              <a:t>Motor end plate (where the neuron meets the muscle)</a:t>
            </a:r>
          </a:p>
          <a:p>
            <a:r>
              <a:rPr lang="en-GB" sz="2400" dirty="0"/>
              <a:t>Acetylcholine (a neurotransmitter)</a:t>
            </a:r>
          </a:p>
          <a:p>
            <a:r>
              <a:rPr lang="en-GB" sz="2400" dirty="0"/>
              <a:t>Depolarisation (when the muscle fibre becomes +</a:t>
            </a:r>
            <a:r>
              <a:rPr lang="en-GB" sz="2400" dirty="0" err="1"/>
              <a:t>vely</a:t>
            </a:r>
            <a:r>
              <a:rPr lang="en-GB" sz="2400" dirty="0"/>
              <a:t> charged)</a:t>
            </a:r>
          </a:p>
          <a:p>
            <a:r>
              <a:rPr lang="en-GB" sz="2400" dirty="0"/>
              <a:t>Sarcoplasmic reticulum (tubules on the outside of the muscle that release calcium)</a:t>
            </a:r>
          </a:p>
          <a:p>
            <a:r>
              <a:rPr lang="en-GB" sz="2400" dirty="0"/>
              <a:t>Tropomyosin (the blue thread from the animation)</a:t>
            </a:r>
          </a:p>
          <a:p>
            <a:r>
              <a:rPr lang="en-GB" sz="2400" dirty="0"/>
              <a:t>Actin (the helix from the animation)</a:t>
            </a:r>
          </a:p>
          <a:p>
            <a:r>
              <a:rPr lang="en-GB" sz="2400" dirty="0"/>
              <a:t>Myosin (the oar looking protein from the animation)</a:t>
            </a:r>
          </a:p>
          <a:p>
            <a:r>
              <a:rPr lang="en-GB" sz="2400" dirty="0"/>
              <a:t>ATP</a:t>
            </a:r>
          </a:p>
        </p:txBody>
      </p:sp>
    </p:spTree>
    <p:extLst>
      <p:ext uri="{BB962C8B-B14F-4D97-AF65-F5344CB8AC3E}">
        <p14:creationId xmlns:p14="http://schemas.microsoft.com/office/powerpoint/2010/main" val="3707093541"/>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4200"/>
              <a:t>The story – I’m going to go fast, so draw your symbols quickly!</a:t>
            </a:r>
          </a:p>
        </p:txBody>
      </p:sp>
      <p:sp>
        <p:nvSpPr>
          <p:cNvPr id="1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E50AEE4-9FC1-4397-96F0-2CCF2916F1D0}"/>
              </a:ext>
            </a:extLst>
          </p:cNvPr>
          <p:cNvGraphicFramePr>
            <a:graphicFrameLocks noGrp="1"/>
          </p:cNvGraphicFramePr>
          <p:nvPr>
            <p:ph idx="1"/>
            <p:extLst>
              <p:ext uri="{D42A27DB-BD31-4B8C-83A1-F6EECF244321}">
                <p14:modId xmlns:p14="http://schemas.microsoft.com/office/powerpoint/2010/main" val="3739501375"/>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311402"/>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6F7D5-E4B9-4692-9C73-71DE53A81A49}"/>
              </a:ext>
            </a:extLst>
          </p:cNvPr>
          <p:cNvSpPr>
            <a:spLocks noGrp="1"/>
          </p:cNvSpPr>
          <p:nvPr>
            <p:ph type="title"/>
          </p:nvPr>
        </p:nvSpPr>
        <p:spPr/>
        <p:txBody>
          <a:bodyPr/>
          <a:lstStyle/>
          <a:p>
            <a:r>
              <a:rPr lang="en-GB" dirty="0"/>
              <a:t>Recap </a:t>
            </a:r>
          </a:p>
        </p:txBody>
      </p:sp>
      <p:pic>
        <p:nvPicPr>
          <p:cNvPr id="4" name="Online Media 3" title="Sliding Filament Theory | Muscle Contraction">
            <a:hlinkClick r:id="" action="ppaction://media"/>
            <a:extLst>
              <a:ext uri="{FF2B5EF4-FFF2-40B4-BE49-F238E27FC236}">
                <a16:creationId xmlns:a16="http://schemas.microsoft.com/office/drawing/2014/main" id="{96BECDE3-8E71-4C82-B5F0-79EA45C2C6D4}"/>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987112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85402F">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1EDC659-1FF4-4FCB-B8D5-BD4128638304}"/>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rPr>
              <a:t>Lobes of the brain </a:t>
            </a:r>
            <a:endParaRPr lang="en-GB">
              <a:solidFill>
                <a:srgbClr val="FFFFFF"/>
              </a:solidFill>
            </a:endParaRPr>
          </a:p>
        </p:txBody>
      </p:sp>
      <p:pic>
        <p:nvPicPr>
          <p:cNvPr id="5" name="Picture 4" descr="A picture containing fruit, animal&#10;&#10;Description automatically generated">
            <a:extLst>
              <a:ext uri="{FF2B5EF4-FFF2-40B4-BE49-F238E27FC236}">
                <a16:creationId xmlns:a16="http://schemas.microsoft.com/office/drawing/2014/main" id="{57C6AE7B-4DCA-4210-A41E-2F0C16E90AB5}"/>
              </a:ext>
            </a:extLst>
          </p:cNvPr>
          <p:cNvPicPr>
            <a:picLocks noChangeAspect="1"/>
          </p:cNvPicPr>
          <p:nvPr/>
        </p:nvPicPr>
        <p:blipFill rotWithShape="1">
          <a:blip r:embed="rId2">
            <a:extLst>
              <a:ext uri="{28A0092B-C50C-407E-A947-70E740481C1C}">
                <a14:useLocalDpi xmlns:a14="http://schemas.microsoft.com/office/drawing/2010/main" val="0"/>
              </a:ext>
            </a:extLst>
          </a:blip>
          <a:srcRect l="3767" r="1" b="1"/>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23C4E21-A83A-4A00-AAEA-95C0A49C718B}"/>
              </a:ext>
            </a:extLst>
          </p:cNvPr>
          <p:cNvSpPr>
            <a:spLocks noGrp="1"/>
          </p:cNvSpPr>
          <p:nvPr>
            <p:ph idx="1"/>
          </p:nvPr>
        </p:nvSpPr>
        <p:spPr>
          <a:xfrm>
            <a:off x="8029319" y="917725"/>
            <a:ext cx="3424739" cy="4852362"/>
          </a:xfrm>
        </p:spPr>
        <p:txBody>
          <a:bodyPr anchor="ctr">
            <a:normAutofit/>
          </a:bodyPr>
          <a:lstStyle/>
          <a:p>
            <a:r>
              <a:rPr lang="en-US" sz="2000" dirty="0">
                <a:solidFill>
                  <a:srgbClr val="FFFFFF"/>
                </a:solidFill>
              </a:rPr>
              <a:t>Acronym to help remember the 4 lobes of the brain: </a:t>
            </a:r>
          </a:p>
          <a:p>
            <a:r>
              <a:rPr lang="en-US" sz="2000" dirty="0">
                <a:solidFill>
                  <a:srgbClr val="FFFFFF"/>
                </a:solidFill>
              </a:rPr>
              <a:t> FTOP: </a:t>
            </a:r>
            <a:r>
              <a:rPr lang="en-US" sz="2000" dirty="0">
                <a:solidFill>
                  <a:srgbClr val="FFFFFF"/>
                </a:solidFill>
                <a:highlight>
                  <a:srgbClr val="FFFF00"/>
                </a:highlight>
              </a:rPr>
              <a:t>Freud</a:t>
            </a:r>
            <a:r>
              <a:rPr lang="en-US" sz="2000" dirty="0">
                <a:solidFill>
                  <a:srgbClr val="FFFFFF"/>
                </a:solidFill>
              </a:rPr>
              <a:t> </a:t>
            </a:r>
            <a:r>
              <a:rPr lang="en-US" sz="2000">
                <a:solidFill>
                  <a:srgbClr val="FFFFFF"/>
                </a:solidFill>
              </a:rPr>
              <a:t>Tore</a:t>
            </a:r>
            <a:r>
              <a:rPr lang="en-US" sz="2000" dirty="0">
                <a:solidFill>
                  <a:srgbClr val="FFFFFF"/>
                </a:solidFill>
              </a:rPr>
              <a:t> </a:t>
            </a:r>
            <a:r>
              <a:rPr lang="en-US" sz="2000">
                <a:solidFill>
                  <a:srgbClr val="FFFFFF"/>
                </a:solidFill>
              </a:rPr>
              <a:t>his</a:t>
            </a:r>
            <a:r>
              <a:rPr lang="en-US" sz="2000" dirty="0">
                <a:solidFill>
                  <a:srgbClr val="FFFFFF"/>
                </a:solidFill>
              </a:rPr>
              <a:t> </a:t>
            </a:r>
            <a:r>
              <a:rPr lang="en-US" sz="2000" dirty="0">
                <a:solidFill>
                  <a:srgbClr val="FFFFFF"/>
                </a:solidFill>
                <a:highlight>
                  <a:srgbClr val="008000"/>
                </a:highlight>
              </a:rPr>
              <a:t>Pants </a:t>
            </a:r>
            <a:r>
              <a:rPr lang="en-US" sz="2000">
                <a:solidFill>
                  <a:srgbClr val="FFFFFF"/>
                </a:solidFill>
              </a:rPr>
              <a:t>Off </a:t>
            </a:r>
          </a:p>
          <a:p>
            <a:endParaRPr lang="en-US" sz="2000" dirty="0">
              <a:solidFill>
                <a:srgbClr val="FFFFFF"/>
              </a:solidFill>
            </a:endParaRPr>
          </a:p>
          <a:p>
            <a:endParaRPr lang="en-GB" sz="2000" dirty="0">
              <a:solidFill>
                <a:srgbClr val="FFFFFF"/>
              </a:solidFill>
            </a:endParaRPr>
          </a:p>
        </p:txBody>
      </p:sp>
    </p:spTree>
    <p:extLst>
      <p:ext uri="{BB962C8B-B14F-4D97-AF65-F5344CB8AC3E}">
        <p14:creationId xmlns:p14="http://schemas.microsoft.com/office/powerpoint/2010/main" val="3667122454"/>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66A2C8-3B48-4FA6-8ABF-2CFE84F073FF}"/>
              </a:ext>
            </a:extLst>
          </p:cNvPr>
          <p:cNvSpPr>
            <a:spLocks noGrp="1"/>
          </p:cNvSpPr>
          <p:nvPr>
            <p:ph type="title"/>
          </p:nvPr>
        </p:nvSpPr>
        <p:spPr>
          <a:xfrm>
            <a:off x="640080" y="325369"/>
            <a:ext cx="4368602" cy="1956841"/>
          </a:xfrm>
        </p:spPr>
        <p:txBody>
          <a:bodyPr anchor="b">
            <a:normAutofit/>
          </a:bodyPr>
          <a:lstStyle/>
          <a:p>
            <a:r>
              <a:rPr lang="en-US" sz="5400"/>
              <a:t>Occipital lobe </a:t>
            </a:r>
            <a:endParaRPr lang="en-GB" sz="5400"/>
          </a:p>
        </p:txBody>
      </p:sp>
      <p:sp>
        <p:nvSpPr>
          <p:cNvPr id="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3205C6-6AFA-48C5-A2D3-6331B6F8E7C8}"/>
              </a:ext>
            </a:extLst>
          </p:cNvPr>
          <p:cNvSpPr>
            <a:spLocks noGrp="1"/>
          </p:cNvSpPr>
          <p:nvPr>
            <p:ph idx="1"/>
          </p:nvPr>
        </p:nvSpPr>
        <p:spPr>
          <a:xfrm>
            <a:off x="640080" y="2872899"/>
            <a:ext cx="4243589" cy="3320668"/>
          </a:xfrm>
        </p:spPr>
        <p:txBody>
          <a:bodyPr>
            <a:normAutofit/>
          </a:bodyPr>
          <a:lstStyle/>
          <a:p>
            <a:r>
              <a:rPr lang="en-US" sz="2200"/>
              <a:t>Occipital Lobe: Use the “Occ” part of the word Occipital and imagine an octopus.  Since the occipital lobe processes visual information, picture eyeballs instead of suckers on the tentacles. Always good to make your image scary if you can. </a:t>
            </a:r>
          </a:p>
          <a:p>
            <a:endParaRPr lang="en-US" sz="2200"/>
          </a:p>
          <a:p>
            <a:endParaRPr lang="en-GB" sz="2200"/>
          </a:p>
        </p:txBody>
      </p:sp>
      <p:pic>
        <p:nvPicPr>
          <p:cNvPr id="5" name="Picture 4" descr="A close up of an animal&#10;&#10;Description automatically generated">
            <a:extLst>
              <a:ext uri="{FF2B5EF4-FFF2-40B4-BE49-F238E27FC236}">
                <a16:creationId xmlns:a16="http://schemas.microsoft.com/office/drawing/2014/main" id="{15EA23FD-43B5-4B71-B389-6A3742A83FCE}"/>
              </a:ext>
            </a:extLst>
          </p:cNvPr>
          <p:cNvPicPr>
            <a:picLocks noChangeAspect="1"/>
          </p:cNvPicPr>
          <p:nvPr/>
        </p:nvPicPr>
        <p:blipFill rotWithShape="1">
          <a:blip r:embed="rId2">
            <a:extLst>
              <a:ext uri="{28A0092B-C50C-407E-A947-70E740481C1C}">
                <a14:useLocalDpi xmlns:a14="http://schemas.microsoft.com/office/drawing/2010/main" val="0"/>
              </a:ext>
            </a:extLst>
          </a:blip>
          <a:srcRect l="15329" r="1771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82446071"/>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2256F">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514754-1667-40B8-84C3-1F154F3FC4AA}"/>
              </a:ext>
            </a:extLst>
          </p:cNvPr>
          <p:cNvSpPr>
            <a:spLocks noGrp="1"/>
          </p:cNvSpPr>
          <p:nvPr>
            <p:ph type="title"/>
          </p:nvPr>
        </p:nvSpPr>
        <p:spPr>
          <a:xfrm>
            <a:off x="524256" y="4767072"/>
            <a:ext cx="6594189" cy="1625210"/>
          </a:xfrm>
        </p:spPr>
        <p:txBody>
          <a:bodyPr>
            <a:normAutofit/>
          </a:bodyPr>
          <a:lstStyle/>
          <a:p>
            <a:pPr algn="r"/>
            <a:r>
              <a:rPr lang="en-US" sz="3700">
                <a:solidFill>
                  <a:srgbClr val="FFFFFF"/>
                </a:solidFill>
              </a:rPr>
              <a:t>Parietal lobe </a:t>
            </a:r>
            <a:br>
              <a:rPr lang="en-US" sz="3700">
                <a:solidFill>
                  <a:srgbClr val="FFFFFF"/>
                </a:solidFill>
              </a:rPr>
            </a:br>
            <a:br>
              <a:rPr lang="en-US" sz="3700">
                <a:solidFill>
                  <a:srgbClr val="FFFFFF"/>
                </a:solidFill>
              </a:rPr>
            </a:br>
            <a:endParaRPr lang="en-GB" sz="3700">
              <a:solidFill>
                <a:srgbClr val="FFFFFF"/>
              </a:solidFill>
            </a:endParaRPr>
          </a:p>
        </p:txBody>
      </p:sp>
      <p:pic>
        <p:nvPicPr>
          <p:cNvPr id="5" name="Picture 4" descr="A picture containing drawing&#10;&#10;Description automatically generated">
            <a:extLst>
              <a:ext uri="{FF2B5EF4-FFF2-40B4-BE49-F238E27FC236}">
                <a16:creationId xmlns:a16="http://schemas.microsoft.com/office/drawing/2014/main" id="{584C164D-1D68-42EC-9750-0A38F54CD9E8}"/>
              </a:ext>
            </a:extLst>
          </p:cNvPr>
          <p:cNvPicPr>
            <a:picLocks noChangeAspect="1"/>
          </p:cNvPicPr>
          <p:nvPr/>
        </p:nvPicPr>
        <p:blipFill rotWithShape="1">
          <a:blip r:embed="rId2">
            <a:extLst>
              <a:ext uri="{28A0092B-C50C-407E-A947-70E740481C1C}">
                <a14:useLocalDpi xmlns:a14="http://schemas.microsoft.com/office/drawing/2010/main" val="0"/>
              </a:ext>
            </a:extLst>
          </a:blip>
          <a:srcRect b="22410"/>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254C6DA-B62C-4307-8070-F4621C5B9EE6}"/>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Parietal Lobe: processes sensory information.  Use a “piranha” fish as your mnemonic.  The piranha bites you on the top of the head (where the parietal lobe is located).  That’s a sensation the parietal lobe would process. </a:t>
            </a:r>
            <a:endParaRPr lang="en-GB" sz="2000">
              <a:solidFill>
                <a:srgbClr val="FFFFFF"/>
              </a:solidFill>
            </a:endParaRPr>
          </a:p>
        </p:txBody>
      </p:sp>
    </p:spTree>
    <p:extLst>
      <p:ext uri="{BB962C8B-B14F-4D97-AF65-F5344CB8AC3E}">
        <p14:creationId xmlns:p14="http://schemas.microsoft.com/office/powerpoint/2010/main" val="2698647616"/>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D2A76B">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14C6A6E-FD1E-4420-AF73-1C980B263135}"/>
              </a:ext>
            </a:extLst>
          </p:cNvPr>
          <p:cNvSpPr>
            <a:spLocks noGrp="1"/>
          </p:cNvSpPr>
          <p:nvPr>
            <p:ph type="title"/>
          </p:nvPr>
        </p:nvSpPr>
        <p:spPr>
          <a:xfrm>
            <a:off x="524256" y="4767072"/>
            <a:ext cx="6594189" cy="1625210"/>
          </a:xfrm>
        </p:spPr>
        <p:txBody>
          <a:bodyPr>
            <a:normAutofit/>
          </a:bodyPr>
          <a:lstStyle/>
          <a:p>
            <a:pPr algn="r"/>
            <a:r>
              <a:rPr lang="en-US" sz="3700">
                <a:solidFill>
                  <a:srgbClr val="FFFFFF"/>
                </a:solidFill>
              </a:rPr>
              <a:t>Frontal lobe</a:t>
            </a:r>
            <a:br>
              <a:rPr lang="en-US" sz="3700">
                <a:solidFill>
                  <a:srgbClr val="FFFFFF"/>
                </a:solidFill>
              </a:rPr>
            </a:br>
            <a:br>
              <a:rPr lang="en-US" sz="3700">
                <a:solidFill>
                  <a:srgbClr val="FFFFFF"/>
                </a:solidFill>
              </a:rPr>
            </a:br>
            <a:endParaRPr lang="en-GB" sz="3700">
              <a:solidFill>
                <a:srgbClr val="FFFFFF"/>
              </a:solidFill>
            </a:endParaRPr>
          </a:p>
        </p:txBody>
      </p:sp>
      <p:pic>
        <p:nvPicPr>
          <p:cNvPr id="5" name="Picture 4" descr="A close up of a map&#10;&#10;Description automatically generated">
            <a:extLst>
              <a:ext uri="{FF2B5EF4-FFF2-40B4-BE49-F238E27FC236}">
                <a16:creationId xmlns:a16="http://schemas.microsoft.com/office/drawing/2014/main" id="{99327F18-E812-4725-AEEF-4D16D6057C34}"/>
              </a:ext>
            </a:extLst>
          </p:cNvPr>
          <p:cNvPicPr>
            <a:picLocks noChangeAspect="1"/>
          </p:cNvPicPr>
          <p:nvPr/>
        </p:nvPicPr>
        <p:blipFill rotWithShape="1">
          <a:blip r:embed="rId2">
            <a:extLst>
              <a:ext uri="{28A0092B-C50C-407E-A947-70E740481C1C}">
                <a14:useLocalDpi xmlns:a14="http://schemas.microsoft.com/office/drawing/2010/main" val="0"/>
              </a:ext>
            </a:extLst>
          </a:blip>
          <a:srcRect t="12272" r="1" b="29536"/>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8673690-3FD2-4458-908A-736341E2B46D}"/>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 Frontal Lobe: the frontal lobe is where complex thinking occurs.  Use “front door” as your mnemonic.  Put the front door on your forehead and put Einstein (complex thinker) behind the door. </a:t>
            </a:r>
          </a:p>
          <a:p>
            <a:pPr marL="0" indent="0">
              <a:buNone/>
            </a:pPr>
            <a:r>
              <a:rPr lang="en-US" sz="2000">
                <a:solidFill>
                  <a:srgbClr val="FFFFFF"/>
                </a:solidFill>
              </a:rPr>
              <a:t> </a:t>
            </a:r>
          </a:p>
          <a:p>
            <a:pPr marL="0" indent="0">
              <a:buNone/>
            </a:pPr>
            <a:r>
              <a:rPr lang="en-US" sz="2000">
                <a:solidFill>
                  <a:srgbClr val="FFFFFF"/>
                </a:solidFill>
              </a:rPr>
              <a:t> </a:t>
            </a:r>
            <a:endParaRPr lang="en-GB" sz="2000">
              <a:solidFill>
                <a:srgbClr val="FFFFFF"/>
              </a:solidFill>
            </a:endParaRPr>
          </a:p>
        </p:txBody>
      </p:sp>
    </p:spTree>
    <p:extLst>
      <p:ext uri="{BB962C8B-B14F-4D97-AF65-F5344CB8AC3E}">
        <p14:creationId xmlns:p14="http://schemas.microsoft.com/office/powerpoint/2010/main" val="1324555443"/>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208693">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F76B8B-4719-49D8-857A-071186ABED19}"/>
              </a:ext>
            </a:extLst>
          </p:cNvPr>
          <p:cNvSpPr>
            <a:spLocks noGrp="1"/>
          </p:cNvSpPr>
          <p:nvPr>
            <p:ph type="title"/>
          </p:nvPr>
        </p:nvSpPr>
        <p:spPr>
          <a:xfrm>
            <a:off x="524256" y="4767072"/>
            <a:ext cx="6594189" cy="1625210"/>
          </a:xfrm>
        </p:spPr>
        <p:txBody>
          <a:bodyPr>
            <a:normAutofit/>
          </a:bodyPr>
          <a:lstStyle/>
          <a:p>
            <a:pPr algn="r"/>
            <a:r>
              <a:rPr lang="en-US" sz="3700">
                <a:solidFill>
                  <a:srgbClr val="FFFFFF"/>
                </a:solidFill>
              </a:rPr>
              <a:t>Temporal lobe</a:t>
            </a:r>
            <a:br>
              <a:rPr lang="en-US" sz="3700">
                <a:solidFill>
                  <a:srgbClr val="FFFFFF"/>
                </a:solidFill>
              </a:rPr>
            </a:br>
            <a:br>
              <a:rPr lang="en-US" sz="3700">
                <a:solidFill>
                  <a:srgbClr val="FFFFFF"/>
                </a:solidFill>
              </a:rPr>
            </a:br>
            <a:r>
              <a:rPr lang="en-US" sz="3700">
                <a:solidFill>
                  <a:srgbClr val="FFFFFF"/>
                </a:solidFill>
              </a:rPr>
              <a:t> </a:t>
            </a:r>
            <a:endParaRPr lang="en-GB" sz="3700">
              <a:solidFill>
                <a:srgbClr val="FFFFFF"/>
              </a:solidFill>
            </a:endParaRPr>
          </a:p>
        </p:txBody>
      </p:sp>
      <p:pic>
        <p:nvPicPr>
          <p:cNvPr id="5" name="Picture 4" descr="A picture containing drawing&#10;&#10;Description automatically generated">
            <a:extLst>
              <a:ext uri="{FF2B5EF4-FFF2-40B4-BE49-F238E27FC236}">
                <a16:creationId xmlns:a16="http://schemas.microsoft.com/office/drawing/2014/main" id="{C0A5947C-9BA9-4F67-8C7F-4706BC4761AE}"/>
              </a:ext>
            </a:extLst>
          </p:cNvPr>
          <p:cNvPicPr>
            <a:picLocks noChangeAspect="1"/>
          </p:cNvPicPr>
          <p:nvPr/>
        </p:nvPicPr>
        <p:blipFill rotWithShape="1">
          <a:blip r:embed="rId2">
            <a:extLst>
              <a:ext uri="{28A0092B-C50C-407E-A947-70E740481C1C}">
                <a14:useLocalDpi xmlns:a14="http://schemas.microsoft.com/office/drawing/2010/main" val="0"/>
              </a:ext>
            </a:extLst>
          </a:blip>
          <a:srcRect t="241" r="1" b="2"/>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C04B518-5B60-4B2E-8A05-0DEBE702B93F}"/>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Temporal Lobe: the temporal lobe is where auditory processing occurs.  Use “tempo” as your mnemonic and picture a metronome above your ear (where the temporal lobe is located). </a:t>
            </a:r>
            <a:endParaRPr lang="en-GB" sz="2000">
              <a:solidFill>
                <a:srgbClr val="FFFFFF"/>
              </a:solidFill>
            </a:endParaRPr>
          </a:p>
        </p:txBody>
      </p:sp>
    </p:spTree>
    <p:extLst>
      <p:ext uri="{BB962C8B-B14F-4D97-AF65-F5344CB8AC3E}">
        <p14:creationId xmlns:p14="http://schemas.microsoft.com/office/powerpoint/2010/main" val="1482592458"/>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drawing&#10;&#10;Description automatically generated">
            <a:extLst>
              <a:ext uri="{FF2B5EF4-FFF2-40B4-BE49-F238E27FC236}">
                <a16:creationId xmlns:a16="http://schemas.microsoft.com/office/drawing/2014/main" id="{2C6A39AB-BB37-4C4D-A8C1-10F8AD30A0BB}"/>
              </a:ext>
            </a:extLst>
          </p:cNvPr>
          <p:cNvPicPr>
            <a:picLocks noChangeAspect="1"/>
          </p:cNvPicPr>
          <p:nvPr/>
        </p:nvPicPr>
        <p:blipFill rotWithShape="1">
          <a:blip r:embed="rId2">
            <a:extLst>
              <a:ext uri="{28A0092B-C50C-407E-A947-70E740481C1C}">
                <a14:useLocalDpi xmlns:a14="http://schemas.microsoft.com/office/drawing/2010/main" val="0"/>
              </a:ext>
            </a:extLst>
          </a:blip>
          <a:srcRect r="9003" b="-2"/>
          <a:stretch/>
        </p:blipFill>
        <p:spPr>
          <a:xfrm>
            <a:off x="1399221" y="549714"/>
            <a:ext cx="4914955" cy="3646887"/>
          </a:xfrm>
          <a:prstGeom prst="rect">
            <a:avLst/>
          </a:prstGeom>
        </p:spPr>
      </p:pic>
      <p:sp>
        <p:nvSpPr>
          <p:cNvPr id="22" name="Rectangle 2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6465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C1D897-5179-4783-ADBA-13FF450E46E3}"/>
              </a:ext>
            </a:extLst>
          </p:cNvPr>
          <p:cNvSpPr>
            <a:spLocks noGrp="1"/>
          </p:cNvSpPr>
          <p:nvPr>
            <p:ph type="title"/>
          </p:nvPr>
        </p:nvSpPr>
        <p:spPr>
          <a:xfrm>
            <a:off x="524256" y="4765963"/>
            <a:ext cx="6594189" cy="1625210"/>
          </a:xfrm>
        </p:spPr>
        <p:txBody>
          <a:bodyPr>
            <a:normAutofit/>
          </a:bodyPr>
          <a:lstStyle/>
          <a:p>
            <a:r>
              <a:rPr lang="en-GB">
                <a:solidFill>
                  <a:srgbClr val="FFFFFF"/>
                </a:solidFill>
              </a:rPr>
              <a:t>The Brain’s Limbic System</a:t>
            </a:r>
            <a:br>
              <a:rPr lang="en-GB">
                <a:solidFill>
                  <a:srgbClr val="FFFFFF"/>
                </a:solidFill>
              </a:rPr>
            </a:br>
            <a:r>
              <a:rPr lang="en-GB">
                <a:solidFill>
                  <a:srgbClr val="FFFFFF"/>
                </a:solidFill>
              </a:rPr>
              <a:t> </a:t>
            </a:r>
          </a:p>
        </p:txBody>
      </p:sp>
      <p:sp>
        <p:nvSpPr>
          <p:cNvPr id="24" name="Rectangle 2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EF1B5B1D-60F2-4662-9CA9-9C476CD4803A}"/>
              </a:ext>
            </a:extLst>
          </p:cNvPr>
          <p:cNvSpPr>
            <a:spLocks noGrp="1"/>
          </p:cNvSpPr>
          <p:nvPr>
            <p:ph idx="1"/>
          </p:nvPr>
        </p:nvSpPr>
        <p:spPr>
          <a:xfrm>
            <a:off x="8029319" y="917725"/>
            <a:ext cx="3424739" cy="4852362"/>
          </a:xfrm>
        </p:spPr>
        <p:txBody>
          <a:bodyPr anchor="ctr">
            <a:normAutofit/>
          </a:bodyPr>
          <a:lstStyle/>
          <a:p>
            <a:r>
              <a:rPr lang="en-GB" sz="2000">
                <a:solidFill>
                  <a:srgbClr val="FFFFFF"/>
                </a:solidFill>
              </a:rPr>
              <a:t>Acronym: “HATCH” </a:t>
            </a:r>
          </a:p>
          <a:p>
            <a:endParaRPr lang="en-GB" sz="2000">
              <a:solidFill>
                <a:srgbClr val="FFFFFF"/>
              </a:solidFill>
            </a:endParaRPr>
          </a:p>
          <a:p>
            <a:r>
              <a:rPr lang="en-GB" sz="2000">
                <a:solidFill>
                  <a:srgbClr val="FFFFFF"/>
                </a:solidFill>
              </a:rPr>
              <a:t>Hippocampus</a:t>
            </a:r>
          </a:p>
          <a:p>
            <a:r>
              <a:rPr lang="en-GB" sz="2000">
                <a:solidFill>
                  <a:srgbClr val="FFFFFF"/>
                </a:solidFill>
              </a:rPr>
              <a:t>Amygdala</a:t>
            </a:r>
          </a:p>
          <a:p>
            <a:r>
              <a:rPr lang="en-GB" sz="2000">
                <a:solidFill>
                  <a:srgbClr val="FFFFFF"/>
                </a:solidFill>
              </a:rPr>
              <a:t>Thalamus</a:t>
            </a:r>
          </a:p>
          <a:p>
            <a:r>
              <a:rPr lang="en-GB" sz="2000">
                <a:solidFill>
                  <a:srgbClr val="FFFFFF"/>
                </a:solidFill>
              </a:rPr>
              <a:t>Cerebellum</a:t>
            </a:r>
          </a:p>
          <a:p>
            <a:r>
              <a:rPr lang="en-GB" sz="2000">
                <a:solidFill>
                  <a:srgbClr val="FFFFFF"/>
                </a:solidFill>
              </a:rPr>
              <a:t> Hypothalamus </a:t>
            </a:r>
          </a:p>
        </p:txBody>
      </p:sp>
    </p:spTree>
    <p:extLst>
      <p:ext uri="{BB962C8B-B14F-4D97-AF65-F5344CB8AC3E}">
        <p14:creationId xmlns:p14="http://schemas.microsoft.com/office/powerpoint/2010/main" val="1445514581"/>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4402377"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42696533-6454-4417-B3C1-32F1E1198290}"/>
              </a:ext>
            </a:extLst>
          </p:cNvPr>
          <p:cNvSpPr>
            <a:spLocks noGrp="1"/>
          </p:cNvSpPr>
          <p:nvPr>
            <p:ph type="title"/>
          </p:nvPr>
        </p:nvSpPr>
        <p:spPr>
          <a:xfrm>
            <a:off x="774700" y="762000"/>
            <a:ext cx="3759200" cy="3340100"/>
          </a:xfrm>
        </p:spPr>
        <p:txBody>
          <a:bodyPr>
            <a:normAutofit/>
          </a:bodyPr>
          <a:lstStyle/>
          <a:p>
            <a:r>
              <a:rPr lang="en-US">
                <a:solidFill>
                  <a:srgbClr val="FFFFFF"/>
                </a:solidFill>
              </a:rPr>
              <a:t>Hippocampus </a:t>
            </a:r>
            <a:endParaRPr lang="en-GB">
              <a:solidFill>
                <a:srgbClr val="FFFFFF"/>
              </a:solidFill>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450221"/>
            <a:ext cx="2115455"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5" name="Picture 4" descr="A picture containing drawing&#10;&#10;Description automatically generated">
            <a:extLst>
              <a:ext uri="{FF2B5EF4-FFF2-40B4-BE49-F238E27FC236}">
                <a16:creationId xmlns:a16="http://schemas.microsoft.com/office/drawing/2014/main" id="{A3615EB2-DD82-4D30-9C79-66A3D4563D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43500" y="2671766"/>
            <a:ext cx="1905004" cy="1515344"/>
          </a:xfrm>
          <a:prstGeom prst="rect">
            <a:avLst/>
          </a:prstGeom>
        </p:spPr>
      </p:pic>
      <p:sp>
        <p:nvSpPr>
          <p:cNvPr id="14" name="Rectangle 13">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1" y="4521269"/>
            <a:ext cx="6697525" cy="1877811"/>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1418" y="450221"/>
            <a:ext cx="4421661"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85000"/>
                </a:schemeClr>
              </a:solidFill>
            </a:endParaRPr>
          </a:p>
        </p:txBody>
      </p:sp>
      <p:sp>
        <p:nvSpPr>
          <p:cNvPr id="3" name="Content Placeholder 2">
            <a:extLst>
              <a:ext uri="{FF2B5EF4-FFF2-40B4-BE49-F238E27FC236}">
                <a16:creationId xmlns:a16="http://schemas.microsoft.com/office/drawing/2014/main" id="{DBC36218-DFED-4417-8EDE-DBB644D9A03D}"/>
              </a:ext>
            </a:extLst>
          </p:cNvPr>
          <p:cNvSpPr>
            <a:spLocks noGrp="1"/>
          </p:cNvSpPr>
          <p:nvPr>
            <p:ph idx="1"/>
          </p:nvPr>
        </p:nvSpPr>
        <p:spPr>
          <a:xfrm>
            <a:off x="7658103" y="795548"/>
            <a:ext cx="3759198" cy="5275603"/>
          </a:xfrm>
        </p:spPr>
        <p:txBody>
          <a:bodyPr anchor="ctr">
            <a:normAutofit/>
          </a:bodyPr>
          <a:lstStyle/>
          <a:p>
            <a:r>
              <a:rPr lang="en-US" sz="2000"/>
              <a:t>Hippocampus: involved in memory.  Use “hippo-compass”: picture a hippo who is lost and can’t remember how to get home, so he’s using a compass. </a:t>
            </a:r>
          </a:p>
          <a:p>
            <a:pPr marL="0" indent="0">
              <a:buNone/>
            </a:pPr>
            <a:endParaRPr lang="en-US" sz="2000"/>
          </a:p>
          <a:p>
            <a:pPr marL="0" indent="0">
              <a:buNone/>
            </a:pPr>
            <a:endParaRPr lang="en-GB" sz="2000"/>
          </a:p>
        </p:txBody>
      </p:sp>
    </p:spTree>
    <p:extLst>
      <p:ext uri="{BB962C8B-B14F-4D97-AF65-F5344CB8AC3E}">
        <p14:creationId xmlns:p14="http://schemas.microsoft.com/office/powerpoint/2010/main" val="576754856"/>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4402377"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92427DB8-D465-4C10-86C5-499C26CB6C2E}"/>
              </a:ext>
            </a:extLst>
          </p:cNvPr>
          <p:cNvSpPr>
            <a:spLocks noGrp="1"/>
          </p:cNvSpPr>
          <p:nvPr>
            <p:ph type="title"/>
          </p:nvPr>
        </p:nvSpPr>
        <p:spPr>
          <a:xfrm>
            <a:off x="774700" y="762000"/>
            <a:ext cx="3759200" cy="3340100"/>
          </a:xfrm>
        </p:spPr>
        <p:txBody>
          <a:bodyPr>
            <a:normAutofit/>
          </a:bodyPr>
          <a:lstStyle/>
          <a:p>
            <a:r>
              <a:rPr lang="en-US">
                <a:solidFill>
                  <a:srgbClr val="FFFFFF"/>
                </a:solidFill>
              </a:rPr>
              <a:t>Amygdala</a:t>
            </a:r>
            <a:endParaRPr lang="en-GB">
              <a:solidFill>
                <a:srgbClr val="FFFFFF"/>
              </a:solidFill>
            </a:endParaRPr>
          </a:p>
        </p:txBody>
      </p:sp>
      <p:sp>
        <p:nvSpPr>
          <p:cNvPr id="14" name="Rectangle 13">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450221"/>
            <a:ext cx="2115455"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7" name="Graphic 6" descr="Brain">
            <a:extLst>
              <a:ext uri="{FF2B5EF4-FFF2-40B4-BE49-F238E27FC236}">
                <a16:creationId xmlns:a16="http://schemas.microsoft.com/office/drawing/2014/main" id="{839BF0F1-8524-4197-9281-F2890C3B1F9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243078" y="2576514"/>
            <a:ext cx="1705848" cy="1705848"/>
          </a:xfrm>
          <a:prstGeom prst="rect">
            <a:avLst/>
          </a:prstGeom>
        </p:spPr>
      </p:pic>
      <p:sp>
        <p:nvSpPr>
          <p:cNvPr id="16" name="Rectangle 15">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1" y="4521269"/>
            <a:ext cx="6697525" cy="1877811"/>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Rectangle 17">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1418" y="450221"/>
            <a:ext cx="4421661"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85000"/>
                </a:schemeClr>
              </a:solidFill>
            </a:endParaRPr>
          </a:p>
        </p:txBody>
      </p:sp>
      <p:sp>
        <p:nvSpPr>
          <p:cNvPr id="3" name="Content Placeholder 2">
            <a:extLst>
              <a:ext uri="{FF2B5EF4-FFF2-40B4-BE49-F238E27FC236}">
                <a16:creationId xmlns:a16="http://schemas.microsoft.com/office/drawing/2014/main" id="{00C041D9-B858-4511-A854-ED97D83F50EE}"/>
              </a:ext>
            </a:extLst>
          </p:cNvPr>
          <p:cNvSpPr>
            <a:spLocks noGrp="1"/>
          </p:cNvSpPr>
          <p:nvPr>
            <p:ph idx="1"/>
          </p:nvPr>
        </p:nvSpPr>
        <p:spPr>
          <a:xfrm>
            <a:off x="7658103" y="795548"/>
            <a:ext cx="3759198" cy="5275603"/>
          </a:xfrm>
        </p:spPr>
        <p:txBody>
          <a:bodyPr anchor="ctr">
            <a:normAutofit/>
          </a:bodyPr>
          <a:lstStyle/>
          <a:p>
            <a:r>
              <a:rPr lang="en-US" sz="2000"/>
              <a:t>Amygdala: involved in your fear responses</a:t>
            </a:r>
          </a:p>
          <a:p>
            <a:endParaRPr lang="en-US" sz="2000"/>
          </a:p>
          <a:p>
            <a:r>
              <a:rPr lang="en-US" sz="2000"/>
              <a:t>Amygdala: if you’re familiar with attack planes, a “MIG” is a scary attack fighter jet. </a:t>
            </a:r>
            <a:endParaRPr lang="en-GB" sz="2000"/>
          </a:p>
        </p:txBody>
      </p:sp>
    </p:spTree>
    <p:extLst>
      <p:ext uri="{BB962C8B-B14F-4D97-AF65-F5344CB8AC3E}">
        <p14:creationId xmlns:p14="http://schemas.microsoft.com/office/powerpoint/2010/main" val="3802445315"/>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EE27B-9EC8-49C6-94FB-2279A4566A4D}"/>
              </a:ext>
            </a:extLst>
          </p:cNvPr>
          <p:cNvSpPr>
            <a:spLocks noGrp="1"/>
          </p:cNvSpPr>
          <p:nvPr>
            <p:ph type="title"/>
          </p:nvPr>
        </p:nvSpPr>
        <p:spPr/>
        <p:txBody>
          <a:bodyPr/>
          <a:lstStyle/>
          <a:p>
            <a:r>
              <a:rPr lang="en-US" dirty="0"/>
              <a:t>Thalamus </a:t>
            </a:r>
            <a:endParaRPr lang="en-GB" dirty="0"/>
          </a:p>
        </p:txBody>
      </p:sp>
      <p:sp>
        <p:nvSpPr>
          <p:cNvPr id="3" name="Content Placeholder 2">
            <a:extLst>
              <a:ext uri="{FF2B5EF4-FFF2-40B4-BE49-F238E27FC236}">
                <a16:creationId xmlns:a16="http://schemas.microsoft.com/office/drawing/2014/main" id="{BB105651-10EE-4621-9BD6-8338E5EEF0DD}"/>
              </a:ext>
            </a:extLst>
          </p:cNvPr>
          <p:cNvSpPr>
            <a:spLocks noGrp="1"/>
          </p:cNvSpPr>
          <p:nvPr>
            <p:ph idx="1"/>
          </p:nvPr>
        </p:nvSpPr>
        <p:spPr/>
        <p:txBody>
          <a:bodyPr/>
          <a:lstStyle/>
          <a:p>
            <a:r>
              <a:rPr lang="en-US" dirty="0"/>
              <a:t>Thalamus: the thalamus relays information from the body to different areas of the brain for processing.  Picture Hal and Amos as traffic cops. </a:t>
            </a:r>
          </a:p>
          <a:p>
            <a:endParaRPr lang="en-US" dirty="0"/>
          </a:p>
          <a:p>
            <a:endParaRPr lang="en-GB" dirty="0"/>
          </a:p>
        </p:txBody>
      </p:sp>
      <p:pic>
        <p:nvPicPr>
          <p:cNvPr id="5" name="Picture 4" descr="A picture containing game, drawing&#10;&#10;Description automatically generated">
            <a:extLst>
              <a:ext uri="{FF2B5EF4-FFF2-40B4-BE49-F238E27FC236}">
                <a16:creationId xmlns:a16="http://schemas.microsoft.com/office/drawing/2014/main" id="{7D4E49B2-144F-4295-9B19-546F8809AB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87177" y="3882831"/>
            <a:ext cx="1724025" cy="1724025"/>
          </a:xfrm>
          <a:prstGeom prst="rect">
            <a:avLst/>
          </a:prstGeom>
        </p:spPr>
      </p:pic>
      <p:pic>
        <p:nvPicPr>
          <p:cNvPr id="7" name="Picture 6" descr="A close up of a device&#10;&#10;Description automatically generated">
            <a:extLst>
              <a:ext uri="{FF2B5EF4-FFF2-40B4-BE49-F238E27FC236}">
                <a16:creationId xmlns:a16="http://schemas.microsoft.com/office/drawing/2014/main" id="{1D0255D0-69DC-4F5C-94D6-BCEDFF5282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71025" y="3644706"/>
            <a:ext cx="2009775" cy="1962150"/>
          </a:xfrm>
          <a:prstGeom prst="rect">
            <a:avLst/>
          </a:prstGeom>
        </p:spPr>
      </p:pic>
      <p:sp>
        <p:nvSpPr>
          <p:cNvPr id="8" name="TextBox 7">
            <a:extLst>
              <a:ext uri="{FF2B5EF4-FFF2-40B4-BE49-F238E27FC236}">
                <a16:creationId xmlns:a16="http://schemas.microsoft.com/office/drawing/2014/main" id="{3B4AB084-CFBE-4901-9C88-E9D23CA7895C}"/>
              </a:ext>
            </a:extLst>
          </p:cNvPr>
          <p:cNvSpPr txBox="1"/>
          <p:nvPr/>
        </p:nvSpPr>
        <p:spPr>
          <a:xfrm>
            <a:off x="3401864" y="4325560"/>
            <a:ext cx="824447" cy="369332"/>
          </a:xfrm>
          <a:prstGeom prst="rect">
            <a:avLst/>
          </a:prstGeom>
          <a:noFill/>
        </p:spPr>
        <p:txBody>
          <a:bodyPr wrap="square" rtlCol="0">
            <a:spAutoFit/>
          </a:bodyPr>
          <a:lstStyle/>
          <a:p>
            <a:r>
              <a:rPr lang="en-US" dirty="0"/>
              <a:t>Hal</a:t>
            </a:r>
            <a:endParaRPr lang="en-GB" dirty="0"/>
          </a:p>
        </p:txBody>
      </p:sp>
      <p:sp>
        <p:nvSpPr>
          <p:cNvPr id="9" name="TextBox 8">
            <a:extLst>
              <a:ext uri="{FF2B5EF4-FFF2-40B4-BE49-F238E27FC236}">
                <a16:creationId xmlns:a16="http://schemas.microsoft.com/office/drawing/2014/main" id="{622271A8-E6CD-43DE-91E8-0E99DB79C279}"/>
              </a:ext>
            </a:extLst>
          </p:cNvPr>
          <p:cNvSpPr txBox="1"/>
          <p:nvPr/>
        </p:nvSpPr>
        <p:spPr>
          <a:xfrm>
            <a:off x="9210907" y="4325560"/>
            <a:ext cx="880947" cy="369332"/>
          </a:xfrm>
          <a:prstGeom prst="rect">
            <a:avLst/>
          </a:prstGeom>
          <a:noFill/>
        </p:spPr>
        <p:txBody>
          <a:bodyPr wrap="square" rtlCol="0">
            <a:spAutoFit/>
          </a:bodyPr>
          <a:lstStyle/>
          <a:p>
            <a:r>
              <a:rPr lang="en-US" dirty="0"/>
              <a:t>Amos </a:t>
            </a:r>
            <a:endParaRPr lang="en-GB" dirty="0"/>
          </a:p>
        </p:txBody>
      </p:sp>
    </p:spTree>
    <p:extLst>
      <p:ext uri="{BB962C8B-B14F-4D97-AF65-F5344CB8AC3E}">
        <p14:creationId xmlns:p14="http://schemas.microsoft.com/office/powerpoint/2010/main" val="847143069"/>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1"/>
            <a:ext cx="4111931" cy="5957175"/>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A0F5FB6-86DF-46F5-AB2A-C3993F5F1B5A}"/>
              </a:ext>
            </a:extLst>
          </p:cNvPr>
          <p:cNvSpPr>
            <a:spLocks noGrp="1"/>
          </p:cNvSpPr>
          <p:nvPr>
            <p:ph type="title"/>
          </p:nvPr>
        </p:nvSpPr>
        <p:spPr>
          <a:xfrm>
            <a:off x="774700" y="761999"/>
            <a:ext cx="3511188" cy="5368413"/>
          </a:xfrm>
        </p:spPr>
        <p:txBody>
          <a:bodyPr>
            <a:normAutofit/>
          </a:bodyPr>
          <a:lstStyle/>
          <a:p>
            <a:r>
              <a:rPr lang="en-US">
                <a:solidFill>
                  <a:srgbClr val="FFFFFF"/>
                </a:solidFill>
              </a:rPr>
              <a:t>Cerebellum </a:t>
            </a:r>
            <a:endParaRPr lang="en-GB">
              <a:solidFill>
                <a:srgbClr val="FFFFFF"/>
              </a:solidFill>
            </a:endParaRPr>
          </a:p>
        </p:txBody>
      </p:sp>
      <p:sp>
        <p:nvSpPr>
          <p:cNvPr id="6" name="Rectangle 9">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7274" y="446007"/>
            <a:ext cx="4676305" cy="595717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D758E6-1614-4772-A24B-AA9AB9622B20}"/>
              </a:ext>
            </a:extLst>
          </p:cNvPr>
          <p:cNvSpPr>
            <a:spLocks noGrp="1"/>
          </p:cNvSpPr>
          <p:nvPr>
            <p:ph idx="1"/>
          </p:nvPr>
        </p:nvSpPr>
        <p:spPr>
          <a:xfrm>
            <a:off x="5093623" y="762000"/>
            <a:ext cx="4042310" cy="5368412"/>
          </a:xfrm>
        </p:spPr>
        <p:txBody>
          <a:bodyPr anchor="ctr">
            <a:normAutofit/>
          </a:bodyPr>
          <a:lstStyle/>
          <a:p>
            <a:r>
              <a:rPr lang="en-US" sz="2400" dirty="0"/>
              <a:t>Cerebellum: involved in helping you maintain balance.  Picture a tight walker using bells for balance. Or picture your favorite athlete trying to balance a bell on his/her head. </a:t>
            </a:r>
          </a:p>
          <a:p>
            <a:endParaRPr lang="en-US" sz="2400" dirty="0"/>
          </a:p>
          <a:p>
            <a:endParaRPr lang="en-US" sz="2400" dirty="0"/>
          </a:p>
          <a:p>
            <a:pPr marL="0" indent="0">
              <a:buNone/>
            </a:pPr>
            <a:r>
              <a:rPr lang="en-US" sz="2400" dirty="0"/>
              <a:t> </a:t>
            </a:r>
          </a:p>
          <a:p>
            <a:pPr marL="0" indent="0">
              <a:buNone/>
            </a:pPr>
            <a:r>
              <a:rPr lang="en-US" sz="2400" dirty="0"/>
              <a:t> </a:t>
            </a:r>
            <a:endParaRPr lang="en-GB" sz="2400" dirty="0"/>
          </a:p>
        </p:txBody>
      </p:sp>
      <p:sp>
        <p:nvSpPr>
          <p:cNvPr id="7" name="Rectangle 11">
            <a:extLst>
              <a:ext uri="{FF2B5EF4-FFF2-40B4-BE49-F238E27FC236}">
                <a16:creationId xmlns:a16="http://schemas.microsoft.com/office/drawing/2014/main" id="{A35BD09B-BC3A-45C0-AF8E-950F364CD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488" y="448056"/>
            <a:ext cx="2103120" cy="2907792"/>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13">
            <a:extLst>
              <a:ext uri="{FF2B5EF4-FFF2-40B4-BE49-F238E27FC236}">
                <a16:creationId xmlns:a16="http://schemas.microsoft.com/office/drawing/2014/main" id="{05CC4153-3F0D-4F4C-8F12-E8FC3FA40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6862" y="3494844"/>
            <a:ext cx="2104001" cy="290779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1872227104"/>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1"/>
            <a:ext cx="4111931" cy="5957175"/>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03BD81BB-CD80-4C3B-93ED-C78C25DE4FB1}"/>
              </a:ext>
            </a:extLst>
          </p:cNvPr>
          <p:cNvSpPr>
            <a:spLocks noGrp="1"/>
          </p:cNvSpPr>
          <p:nvPr>
            <p:ph type="title"/>
          </p:nvPr>
        </p:nvSpPr>
        <p:spPr>
          <a:xfrm>
            <a:off x="774700" y="761999"/>
            <a:ext cx="3511188" cy="5368413"/>
          </a:xfrm>
        </p:spPr>
        <p:txBody>
          <a:bodyPr>
            <a:normAutofit/>
          </a:bodyPr>
          <a:lstStyle/>
          <a:p>
            <a:r>
              <a:rPr lang="en-US">
                <a:solidFill>
                  <a:srgbClr val="FFFFFF"/>
                </a:solidFill>
              </a:rPr>
              <a:t>Hypotalamus </a:t>
            </a:r>
            <a:endParaRPr lang="en-GB">
              <a:solidFill>
                <a:srgbClr val="FFFFFF"/>
              </a:solidFill>
            </a:endParaRPr>
          </a:p>
        </p:txBody>
      </p:sp>
      <p:sp>
        <p:nvSpPr>
          <p:cNvPr id="6" name="Rectangle 9">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7274" y="446007"/>
            <a:ext cx="4676305" cy="595717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D1C8B6-EECD-46B6-928A-537BA4C27F70}"/>
              </a:ext>
            </a:extLst>
          </p:cNvPr>
          <p:cNvSpPr>
            <a:spLocks noGrp="1"/>
          </p:cNvSpPr>
          <p:nvPr>
            <p:ph idx="1"/>
          </p:nvPr>
        </p:nvSpPr>
        <p:spPr>
          <a:xfrm>
            <a:off x="5093623" y="762000"/>
            <a:ext cx="4042310" cy="5368412"/>
          </a:xfrm>
        </p:spPr>
        <p:txBody>
          <a:bodyPr anchor="ctr">
            <a:normAutofit/>
          </a:bodyPr>
          <a:lstStyle/>
          <a:p>
            <a:r>
              <a:rPr lang="en-US" sz="2400"/>
              <a:t>Hypothalamus: the hypothalamus regulates many of the body’s metabolic processes, thirst, hunger and body temperature.  Use “hypothe-llamas" as your mnemonic. Picture a hypo spraying two thirsty llamas with water to quench their thirst and cool them down. </a:t>
            </a:r>
          </a:p>
          <a:p>
            <a:r>
              <a:rPr lang="en-US" sz="2400"/>
              <a:t> </a:t>
            </a:r>
            <a:endParaRPr lang="en-GB" sz="2400"/>
          </a:p>
        </p:txBody>
      </p:sp>
      <p:sp>
        <p:nvSpPr>
          <p:cNvPr id="7" name="Rectangle 11">
            <a:extLst>
              <a:ext uri="{FF2B5EF4-FFF2-40B4-BE49-F238E27FC236}">
                <a16:creationId xmlns:a16="http://schemas.microsoft.com/office/drawing/2014/main" id="{A35BD09B-BC3A-45C0-AF8E-950F364CD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488" y="448056"/>
            <a:ext cx="2103120" cy="2907792"/>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13">
            <a:extLst>
              <a:ext uri="{FF2B5EF4-FFF2-40B4-BE49-F238E27FC236}">
                <a16:creationId xmlns:a16="http://schemas.microsoft.com/office/drawing/2014/main" id="{05CC4153-3F0D-4F4C-8F12-E8FC3FA40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6862" y="3494844"/>
            <a:ext cx="2104001" cy="290779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1592195310"/>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1"/>
            <a:ext cx="4111931" cy="5957175"/>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BE93B93-3F44-416B-A97D-DF4ECB262B87}"/>
              </a:ext>
            </a:extLst>
          </p:cNvPr>
          <p:cNvSpPr>
            <a:spLocks noGrp="1"/>
          </p:cNvSpPr>
          <p:nvPr>
            <p:ph type="title"/>
          </p:nvPr>
        </p:nvSpPr>
        <p:spPr>
          <a:xfrm>
            <a:off x="774700" y="761999"/>
            <a:ext cx="3511188" cy="5368413"/>
          </a:xfrm>
        </p:spPr>
        <p:txBody>
          <a:bodyPr>
            <a:normAutofit/>
          </a:bodyPr>
          <a:lstStyle/>
          <a:p>
            <a:r>
              <a:rPr lang="en-GB">
                <a:solidFill>
                  <a:srgbClr val="FFFFFF"/>
                </a:solidFill>
              </a:rPr>
              <a:t>The Brain Stem </a:t>
            </a:r>
            <a:br>
              <a:rPr lang="en-GB">
                <a:solidFill>
                  <a:srgbClr val="FFFFFF"/>
                </a:solidFill>
              </a:rPr>
            </a:br>
            <a:endParaRPr lang="en-GB">
              <a:solidFill>
                <a:srgbClr val="FFFFFF"/>
              </a:solidFill>
            </a:endParaRPr>
          </a:p>
        </p:txBody>
      </p:sp>
      <p:sp>
        <p:nvSpPr>
          <p:cNvPr id="9"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7274" y="446007"/>
            <a:ext cx="4676305" cy="595717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E8FF99-B26F-4E6C-B820-E0D42DF300C2}"/>
              </a:ext>
            </a:extLst>
          </p:cNvPr>
          <p:cNvSpPr>
            <a:spLocks noGrp="1"/>
          </p:cNvSpPr>
          <p:nvPr>
            <p:ph idx="1"/>
          </p:nvPr>
        </p:nvSpPr>
        <p:spPr>
          <a:xfrm>
            <a:off x="5093623" y="762000"/>
            <a:ext cx="4042310" cy="5368412"/>
          </a:xfrm>
        </p:spPr>
        <p:txBody>
          <a:bodyPr anchor="ctr">
            <a:normAutofit/>
          </a:bodyPr>
          <a:lstStyle/>
          <a:p>
            <a:r>
              <a:rPr lang="en-US" sz="2400"/>
              <a:t>Acronym: Pavlov’s Really Frickin’ Mad! </a:t>
            </a:r>
          </a:p>
          <a:p>
            <a:r>
              <a:rPr lang="en-US" sz="2400"/>
              <a:t> </a:t>
            </a:r>
            <a:r>
              <a:rPr lang="en-GB" sz="2400"/>
              <a:t>Pons</a:t>
            </a:r>
          </a:p>
          <a:p>
            <a:r>
              <a:rPr lang="en-GB" sz="2400"/>
              <a:t>Reticular</a:t>
            </a:r>
          </a:p>
          <a:p>
            <a:r>
              <a:rPr lang="en-GB" sz="2400"/>
              <a:t>Formation </a:t>
            </a:r>
          </a:p>
          <a:p>
            <a:r>
              <a:rPr lang="en-GB" sz="2400"/>
              <a:t>Medulla</a:t>
            </a:r>
            <a:endParaRPr lang="en-US" sz="2400"/>
          </a:p>
        </p:txBody>
      </p:sp>
      <p:pic>
        <p:nvPicPr>
          <p:cNvPr id="5" name="Picture 4" descr="A picture containing drawing&#10;&#10;Description automatically generated">
            <a:extLst>
              <a:ext uri="{FF2B5EF4-FFF2-40B4-BE49-F238E27FC236}">
                <a16:creationId xmlns:a16="http://schemas.microsoft.com/office/drawing/2014/main" id="{4CCAD99A-6A7E-487C-AC51-0DEA850F8FC2}"/>
              </a:ext>
            </a:extLst>
          </p:cNvPr>
          <p:cNvPicPr>
            <a:picLocks noChangeAspect="1"/>
          </p:cNvPicPr>
          <p:nvPr/>
        </p:nvPicPr>
        <p:blipFill rotWithShape="1">
          <a:blip r:embed="rId2">
            <a:extLst>
              <a:ext uri="{28A0092B-C50C-407E-A947-70E740481C1C}">
                <a14:useLocalDpi xmlns:a14="http://schemas.microsoft.com/office/drawing/2010/main" val="0"/>
              </a:ext>
            </a:extLst>
          </a:blip>
          <a:srcRect l="10136" r="21464" b="2"/>
          <a:stretch/>
        </p:blipFill>
        <p:spPr>
          <a:xfrm>
            <a:off x="9616863" y="446007"/>
            <a:ext cx="2100838" cy="2907792"/>
          </a:xfrm>
          <a:prstGeom prst="rect">
            <a:avLst/>
          </a:prstGeom>
        </p:spPr>
      </p:pic>
      <p:sp>
        <p:nvSpPr>
          <p:cNvPr id="11" name="Rectangle 13">
            <a:extLst>
              <a:ext uri="{FF2B5EF4-FFF2-40B4-BE49-F238E27FC236}">
                <a16:creationId xmlns:a16="http://schemas.microsoft.com/office/drawing/2014/main" id="{05CC4153-3F0D-4F4C-8F12-E8FC3FA40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6862" y="3494844"/>
            <a:ext cx="2104001" cy="2907792"/>
          </a:xfrm>
          <a:prstGeom prst="rect">
            <a:avLst/>
          </a:prstGeom>
          <a:solidFill>
            <a:srgbClr val="37584E">
              <a:alpha val="95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822109367"/>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2"/>
            <a:ext cx="4182520" cy="3603164"/>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615BE80-D688-41B6-836D-EA01090D8EE5}"/>
              </a:ext>
            </a:extLst>
          </p:cNvPr>
          <p:cNvSpPr>
            <a:spLocks noGrp="1"/>
          </p:cNvSpPr>
          <p:nvPr>
            <p:ph type="title"/>
          </p:nvPr>
        </p:nvSpPr>
        <p:spPr>
          <a:xfrm>
            <a:off x="774700" y="762000"/>
            <a:ext cx="3595973" cy="3018430"/>
          </a:xfrm>
        </p:spPr>
        <p:txBody>
          <a:bodyPr>
            <a:normAutofit/>
          </a:bodyPr>
          <a:lstStyle/>
          <a:p>
            <a:r>
              <a:rPr lang="en-US">
                <a:solidFill>
                  <a:srgbClr val="FFFFFF"/>
                </a:solidFill>
              </a:rPr>
              <a:t>Pons </a:t>
            </a:r>
            <a:endParaRPr lang="en-GB">
              <a:solidFill>
                <a:srgbClr val="FFFFFF"/>
              </a:solidFill>
            </a:endParaRPr>
          </a:p>
        </p:txBody>
      </p:sp>
      <p:sp>
        <p:nvSpPr>
          <p:cNvPr id="8"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836" y="450221"/>
            <a:ext cx="4899923"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7D7C382-0AE4-4435-957B-7F322F575E90}"/>
              </a:ext>
            </a:extLst>
          </p:cNvPr>
          <p:cNvSpPr>
            <a:spLocks noGrp="1"/>
          </p:cNvSpPr>
          <p:nvPr>
            <p:ph idx="1"/>
          </p:nvPr>
        </p:nvSpPr>
        <p:spPr>
          <a:xfrm>
            <a:off x="5259592" y="909143"/>
            <a:ext cx="4007581" cy="5029586"/>
          </a:xfrm>
        </p:spPr>
        <p:txBody>
          <a:bodyPr anchor="ctr">
            <a:normAutofit/>
          </a:bodyPr>
          <a:lstStyle/>
          <a:p>
            <a:r>
              <a:rPr lang="en-US" sz="2400"/>
              <a:t>  Pons: the pons is the part of the brain that regulates waking and relaxing. Put a “d” in pons and you have “ponds”.  Ponds are relaxing to look. Your pons is activated when you look at a calm, relaxing pond</a:t>
            </a:r>
          </a:p>
          <a:p>
            <a:endParaRPr lang="en-US" sz="2400"/>
          </a:p>
          <a:p>
            <a:endParaRPr lang="en-GB" sz="2400"/>
          </a:p>
        </p:txBody>
      </p:sp>
      <p:sp>
        <p:nvSpPr>
          <p:cNvPr id="9" name="Rectangle 13">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5866" y="450221"/>
            <a:ext cx="1868033" cy="3603165"/>
          </a:xfrm>
          <a:prstGeom prst="rect">
            <a:avLst/>
          </a:prstGeom>
          <a:solidFill>
            <a:srgbClr val="37615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A river running through a body of water&#10;&#10;Description automatically generated">
            <a:extLst>
              <a:ext uri="{FF2B5EF4-FFF2-40B4-BE49-F238E27FC236}">
                <a16:creationId xmlns:a16="http://schemas.microsoft.com/office/drawing/2014/main" id="{070FCDEA-5286-4062-BE36-51AB4D8193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7263" y="4214253"/>
            <a:ext cx="3271533" cy="2173848"/>
          </a:xfrm>
          <a:prstGeom prst="rect">
            <a:avLst/>
          </a:prstGeom>
        </p:spPr>
      </p:pic>
      <p:sp>
        <p:nvSpPr>
          <p:cNvPr id="11" name="Rectangle 15">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3746" y="4214253"/>
            <a:ext cx="1868033" cy="2173848"/>
          </a:xfrm>
          <a:prstGeom prst="rect">
            <a:avLst/>
          </a:prstGeom>
          <a:solidFill>
            <a:srgbClr val="6FA2C7"/>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2773308"/>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2"/>
            <a:ext cx="4182520" cy="3603164"/>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B05DECB-B0A0-442D-92CA-C609645C65D6}"/>
              </a:ext>
            </a:extLst>
          </p:cNvPr>
          <p:cNvSpPr>
            <a:spLocks noGrp="1"/>
          </p:cNvSpPr>
          <p:nvPr>
            <p:ph type="title"/>
          </p:nvPr>
        </p:nvSpPr>
        <p:spPr>
          <a:xfrm>
            <a:off x="774700" y="762000"/>
            <a:ext cx="3595973" cy="3018430"/>
          </a:xfrm>
        </p:spPr>
        <p:txBody>
          <a:bodyPr>
            <a:normAutofit/>
          </a:bodyPr>
          <a:lstStyle/>
          <a:p>
            <a:r>
              <a:rPr lang="en-US">
                <a:solidFill>
                  <a:srgbClr val="FFFFFF"/>
                </a:solidFill>
              </a:rPr>
              <a:t>Reticular formation</a:t>
            </a:r>
            <a:br>
              <a:rPr lang="en-US">
                <a:solidFill>
                  <a:srgbClr val="FFFFFF"/>
                </a:solidFill>
              </a:rPr>
            </a:br>
            <a:br>
              <a:rPr lang="en-US">
                <a:solidFill>
                  <a:srgbClr val="FFFFFF"/>
                </a:solidFill>
              </a:rPr>
            </a:br>
            <a:r>
              <a:rPr lang="en-US">
                <a:solidFill>
                  <a:srgbClr val="FFFFFF"/>
                </a:solidFill>
              </a:rPr>
              <a:t> </a:t>
            </a:r>
            <a:endParaRPr lang="en-GB">
              <a:solidFill>
                <a:srgbClr val="FFFFFF"/>
              </a:solidFill>
            </a:endParaRPr>
          </a:p>
        </p:txBody>
      </p:sp>
      <p:sp>
        <p:nvSpPr>
          <p:cNvPr id="9"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836" y="450221"/>
            <a:ext cx="4899923"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E57BA05-CA76-4844-9BD8-FE867089C222}"/>
              </a:ext>
            </a:extLst>
          </p:cNvPr>
          <p:cNvSpPr>
            <a:spLocks noGrp="1"/>
          </p:cNvSpPr>
          <p:nvPr>
            <p:ph idx="1"/>
          </p:nvPr>
        </p:nvSpPr>
        <p:spPr>
          <a:xfrm>
            <a:off x="5259592" y="909143"/>
            <a:ext cx="4007581" cy="5029586"/>
          </a:xfrm>
        </p:spPr>
        <p:txBody>
          <a:bodyPr anchor="ctr">
            <a:normAutofit/>
          </a:bodyPr>
          <a:lstStyle/>
          <a:p>
            <a:r>
              <a:rPr lang="en-US" sz="2400"/>
              <a:t>Reticular Formation: the reticular formation is involved in motivation and alertness.  Use “tickle” as your mnemonic.  If you (or your roommate) were asleep and someone tickled you, your reticular formation would wake you up. </a:t>
            </a:r>
            <a:endParaRPr lang="en-GB" sz="2400"/>
          </a:p>
        </p:txBody>
      </p:sp>
      <p:sp>
        <p:nvSpPr>
          <p:cNvPr id="11" name="Rectangle 13">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5866" y="450221"/>
            <a:ext cx="1868033" cy="3603165"/>
          </a:xfrm>
          <a:prstGeom prst="rect">
            <a:avLst/>
          </a:prstGeom>
          <a:solidFill>
            <a:srgbClr val="4B8742"/>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A picture containing drawing&#10;&#10;Description automatically generated">
            <a:extLst>
              <a:ext uri="{FF2B5EF4-FFF2-40B4-BE49-F238E27FC236}">
                <a16:creationId xmlns:a16="http://schemas.microsoft.com/office/drawing/2014/main" id="{280C24DB-7BC5-481C-BF93-85BABCB1FC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69072" y="4214253"/>
            <a:ext cx="2587914" cy="2173848"/>
          </a:xfrm>
          <a:prstGeom prst="rect">
            <a:avLst/>
          </a:prstGeom>
        </p:spPr>
      </p:pic>
      <p:sp>
        <p:nvSpPr>
          <p:cNvPr id="13" name="Rectangle 15">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3746" y="4214253"/>
            <a:ext cx="1868033" cy="2173848"/>
          </a:xfrm>
          <a:prstGeom prst="rect">
            <a:avLst/>
          </a:prstGeom>
          <a:solidFill>
            <a:srgbClr val="F2F75F"/>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3127197"/>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10;&#10;Description automatically generated">
            <a:extLst>
              <a:ext uri="{FF2B5EF4-FFF2-40B4-BE49-F238E27FC236}">
                <a16:creationId xmlns:a16="http://schemas.microsoft.com/office/drawing/2014/main" id="{8E0D9504-0A04-4E8F-BCD7-DCBEAB0712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1534" y="549714"/>
            <a:ext cx="5470330" cy="3646887"/>
          </a:xfrm>
          <a:prstGeom prst="rect">
            <a:avLst/>
          </a:prstGeom>
        </p:spPr>
      </p:pic>
      <p:sp>
        <p:nvSpPr>
          <p:cNvPr id="9" name="Rectangle 1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8A729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5D65BC-F024-47A4-9ACE-01DBBF11B1F2}"/>
              </a:ext>
            </a:extLst>
          </p:cNvPr>
          <p:cNvSpPr>
            <a:spLocks noGrp="1"/>
          </p:cNvSpPr>
          <p:nvPr>
            <p:ph type="title"/>
          </p:nvPr>
        </p:nvSpPr>
        <p:spPr>
          <a:xfrm>
            <a:off x="524256" y="4765963"/>
            <a:ext cx="6594189" cy="1625210"/>
          </a:xfrm>
        </p:spPr>
        <p:txBody>
          <a:bodyPr>
            <a:normAutofit/>
          </a:bodyPr>
          <a:lstStyle/>
          <a:p>
            <a:r>
              <a:rPr lang="en-US" sz="3700">
                <a:solidFill>
                  <a:srgbClr val="FFFFFF"/>
                </a:solidFill>
              </a:rPr>
              <a:t>Medulla Oblongata</a:t>
            </a:r>
            <a:br>
              <a:rPr lang="en-US" sz="3700">
                <a:solidFill>
                  <a:srgbClr val="FFFFFF"/>
                </a:solidFill>
              </a:rPr>
            </a:br>
            <a:br>
              <a:rPr lang="en-US" sz="3700">
                <a:solidFill>
                  <a:srgbClr val="FFFFFF"/>
                </a:solidFill>
              </a:rPr>
            </a:br>
            <a:r>
              <a:rPr lang="en-US" sz="3700">
                <a:solidFill>
                  <a:srgbClr val="FFFFFF"/>
                </a:solidFill>
              </a:rPr>
              <a:t> </a:t>
            </a:r>
            <a:endParaRPr lang="en-GB" sz="3700">
              <a:solidFill>
                <a:srgbClr val="FFFFFF"/>
              </a:solidFill>
            </a:endParaRPr>
          </a:p>
        </p:txBody>
      </p:sp>
      <p:sp>
        <p:nvSpPr>
          <p:cNvPr id="11" name="Rectangle 1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FECB6B1-F0CC-4D03-9C9F-5C62AA595359}"/>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Medulla: the medulla regulates the autonomic activity of the heart and lungs. </a:t>
            </a:r>
            <a:endParaRPr lang="en-GB" sz="2000">
              <a:solidFill>
                <a:srgbClr val="FFFFFF"/>
              </a:solidFill>
            </a:endParaRPr>
          </a:p>
        </p:txBody>
      </p:sp>
    </p:spTree>
    <p:extLst>
      <p:ext uri="{BB962C8B-B14F-4D97-AF65-F5344CB8AC3E}">
        <p14:creationId xmlns:p14="http://schemas.microsoft.com/office/powerpoint/2010/main" val="34165441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462</TotalTime>
  <Words>4523</Words>
  <Application>Microsoft Office PowerPoint</Application>
  <PresentationFormat>Widescreen</PresentationFormat>
  <Paragraphs>550</Paragraphs>
  <Slides>119</Slides>
  <Notes>15</Notes>
  <HiddenSlides>0</HiddenSlides>
  <MMClips>6</MMClips>
  <ScaleCrop>false</ScaleCrop>
  <HeadingPairs>
    <vt:vector size="8" baseType="variant">
      <vt:variant>
        <vt:lpstr>Fonts Used</vt:lpstr>
      </vt:variant>
      <vt:variant>
        <vt:i4>18</vt:i4>
      </vt:variant>
      <vt:variant>
        <vt:lpstr>Theme</vt:lpstr>
      </vt:variant>
      <vt:variant>
        <vt:i4>1</vt:i4>
      </vt:variant>
      <vt:variant>
        <vt:lpstr>Embedded OLE Servers</vt:lpstr>
      </vt:variant>
      <vt:variant>
        <vt:i4>1</vt:i4>
      </vt:variant>
      <vt:variant>
        <vt:lpstr>Slide Titles</vt:lpstr>
      </vt:variant>
      <vt:variant>
        <vt:i4>119</vt:i4>
      </vt:variant>
    </vt:vector>
  </HeadingPairs>
  <TitlesOfParts>
    <vt:vector size="139" baseType="lpstr">
      <vt:lpstr>MS Mincho</vt:lpstr>
      <vt:lpstr>Arial</vt:lpstr>
      <vt:lpstr>Arial Black</vt:lpstr>
      <vt:lpstr>Calibri</vt:lpstr>
      <vt:lpstr>Calibri Light</vt:lpstr>
      <vt:lpstr>Comic Sans MS</vt:lpstr>
      <vt:lpstr>ff-meta-web-pro</vt:lpstr>
      <vt:lpstr>Helvetica</vt:lpstr>
      <vt:lpstr>Lato</vt:lpstr>
      <vt:lpstr>Merriweather</vt:lpstr>
      <vt:lpstr>Monotype Sorts</vt:lpstr>
      <vt:lpstr>Open Sans</vt:lpstr>
      <vt:lpstr>Roboto</vt:lpstr>
      <vt:lpstr>Source Sans Pro</vt:lpstr>
      <vt:lpstr>Tahoma</vt:lpstr>
      <vt:lpstr>Times New Roman</vt:lpstr>
      <vt:lpstr>Wingdings</vt:lpstr>
      <vt:lpstr>Wingdings 3</vt:lpstr>
      <vt:lpstr>Office Theme</vt:lpstr>
      <vt:lpstr>多媒體項目</vt:lpstr>
      <vt:lpstr>Key definitions </vt:lpstr>
      <vt:lpstr>Controlling blood glucose levels.</vt:lpstr>
      <vt:lpstr>Low blood glucose levels </vt:lpstr>
      <vt:lpstr>Formula for cellular respiration ATP is the energy currency of the body!</vt:lpstr>
      <vt:lpstr>Normal glucose levels </vt:lpstr>
      <vt:lpstr>Hyperglycemia: When Your Blood Glucose Level Goes Too High </vt:lpstr>
      <vt:lpstr>Complications</vt:lpstr>
      <vt:lpstr>Hypoglycaemia</vt:lpstr>
      <vt:lpstr>The pancreas</vt:lpstr>
      <vt:lpstr>Regulation of blood glucose</vt:lpstr>
      <vt:lpstr>Factors that increase blood glucose concentration</vt:lpstr>
      <vt:lpstr>Factors that decrease blood glucose concentration</vt:lpstr>
      <vt:lpstr>Role of insulin</vt:lpstr>
      <vt:lpstr>Insulin lowers blood glucose concentration</vt:lpstr>
      <vt:lpstr>Role of insulin </vt:lpstr>
      <vt:lpstr>Role of glucagon</vt:lpstr>
      <vt:lpstr>Interaction of insulin and glucagon</vt:lpstr>
      <vt:lpstr>Kidney</vt:lpstr>
      <vt:lpstr>PowerPoint Presentation</vt:lpstr>
      <vt:lpstr>RENAL SYSTEM</vt:lpstr>
      <vt:lpstr>RENAL SYSTEM</vt:lpstr>
      <vt:lpstr>Can you label the kidney?</vt:lpstr>
      <vt:lpstr>Renal System </vt:lpstr>
      <vt:lpstr>PowerPoint Presentation</vt:lpstr>
      <vt:lpstr> Bladder </vt:lpstr>
      <vt:lpstr>URETHRA </vt:lpstr>
      <vt:lpstr>PowerPoint Presentation</vt:lpstr>
      <vt:lpstr>Can you label the nephron?</vt:lpstr>
      <vt:lpstr>Reabsorption</vt:lpstr>
      <vt:lpstr>Sites of reabsorption</vt:lpstr>
      <vt:lpstr>Sites of reabsorption</vt:lpstr>
      <vt:lpstr>Sites of reabsorption</vt:lpstr>
      <vt:lpstr>Tubular secretion</vt:lpstr>
      <vt:lpstr>Regulation of urine composition</vt:lpstr>
      <vt:lpstr>Potassium content</vt:lpstr>
      <vt:lpstr>Calcium content</vt:lpstr>
      <vt:lpstr>What do the kidneys do?</vt:lpstr>
      <vt:lpstr>Absorption and excretion in the nephron recap.</vt:lpstr>
      <vt:lpstr>Importance of excretion</vt:lpstr>
      <vt:lpstr>Urea</vt:lpstr>
      <vt:lpstr>Osmoregulation </vt:lpstr>
      <vt:lpstr>Osmoreceptors </vt:lpstr>
      <vt:lpstr>The response</vt:lpstr>
      <vt:lpstr>The affect of ADH</vt:lpstr>
      <vt:lpstr>Aquaporins </vt:lpstr>
      <vt:lpstr>Summary</vt:lpstr>
      <vt:lpstr>Two types of glands </vt:lpstr>
      <vt:lpstr>Two types of hormones </vt:lpstr>
      <vt:lpstr>Targeting the signal</vt:lpstr>
      <vt:lpstr>The structure of the adrenal gland</vt:lpstr>
      <vt:lpstr>Function of adrenal cortex</vt:lpstr>
      <vt:lpstr>Adrenaline</vt:lpstr>
      <vt:lpstr>Action of adrenaline (1)</vt:lpstr>
      <vt:lpstr>Action of adrenaline (2)</vt:lpstr>
      <vt:lpstr>Action of adrenaline (3)</vt:lpstr>
      <vt:lpstr>First and second messengers</vt:lpstr>
      <vt:lpstr>PowerPoint Presentation</vt:lpstr>
      <vt:lpstr>The two sections of the pituitary gland produce a number of different hormones which act on different target glands or cells. </vt:lpstr>
      <vt:lpstr>Do you know the function of these endocrine glands?</vt:lpstr>
      <vt:lpstr>PowerPoint Presentation</vt:lpstr>
      <vt:lpstr>Putting it all together </vt:lpstr>
      <vt:lpstr>Posterior pituitary </vt:lpstr>
      <vt:lpstr>Steroid Hormones </vt:lpstr>
      <vt:lpstr>Hormones produced by other glands</vt:lpstr>
      <vt:lpstr>Pituitary Gland</vt:lpstr>
      <vt:lpstr>PowerPoint Presentation</vt:lpstr>
      <vt:lpstr>Functions of thyroid gland.</vt:lpstr>
      <vt:lpstr>Adrenal Gland </vt:lpstr>
      <vt:lpstr>Cortisol</vt:lpstr>
      <vt:lpstr>Interaction of Glands</vt:lpstr>
      <vt:lpstr>PowerPoint Presentation</vt:lpstr>
      <vt:lpstr>The nervous system </vt:lpstr>
      <vt:lpstr>PowerPoint Presentation</vt:lpstr>
      <vt:lpstr>Can you label a neuron</vt:lpstr>
      <vt:lpstr>Parts of a Neuron</vt:lpstr>
      <vt:lpstr>PowerPoint Presentation</vt:lpstr>
      <vt:lpstr>PowerPoint Presentation</vt:lpstr>
      <vt:lpstr>PowerPoint Presentation</vt:lpstr>
      <vt:lpstr>PowerPoint Presentation</vt:lpstr>
      <vt:lpstr>PowerPoint Presentation</vt:lpstr>
      <vt:lpstr>PowerPoint Presentation</vt:lpstr>
      <vt:lpstr>The Nervous System</vt:lpstr>
      <vt:lpstr>Structure of the skeleton</vt:lpstr>
      <vt:lpstr>PowerPoint Presentation</vt:lpstr>
      <vt:lpstr>PowerPoint Presentation</vt:lpstr>
      <vt:lpstr>PowerPoint Presentation</vt:lpstr>
      <vt:lpstr>Synovial Joint</vt:lpstr>
      <vt:lpstr>Synovial joints</vt:lpstr>
      <vt:lpstr>Joint movements</vt:lpstr>
      <vt:lpstr>Joint movements</vt:lpstr>
      <vt:lpstr>Muscle Contraction &amp; Sliding Filament Theory</vt:lpstr>
      <vt:lpstr>Sliding filament theory</vt:lpstr>
      <vt:lpstr>What is sliding filament theory?</vt:lpstr>
      <vt:lpstr>PowerPoint Presentation</vt:lpstr>
      <vt:lpstr>Key definitions </vt:lpstr>
      <vt:lpstr>Stage one </vt:lpstr>
      <vt:lpstr>Sarcoplasmic reticulum </vt:lpstr>
      <vt:lpstr>Stage 2 </vt:lpstr>
      <vt:lpstr>Stage 3 </vt:lpstr>
      <vt:lpstr>Stage 4 </vt:lpstr>
      <vt:lpstr>Stage 5 </vt:lpstr>
      <vt:lpstr>Reminders</vt:lpstr>
      <vt:lpstr>The story – I’m going to go fast, so draw your symbols quickly!</vt:lpstr>
      <vt:lpstr>Recap </vt:lpstr>
      <vt:lpstr>Lobes of the brain </vt:lpstr>
      <vt:lpstr>Occipital lobe </vt:lpstr>
      <vt:lpstr>Parietal lobe   </vt:lpstr>
      <vt:lpstr>Frontal lobe  </vt:lpstr>
      <vt:lpstr>Temporal lobe   </vt:lpstr>
      <vt:lpstr>The Brain’s Limbic System  </vt:lpstr>
      <vt:lpstr>Hippocampus </vt:lpstr>
      <vt:lpstr>Amygdala</vt:lpstr>
      <vt:lpstr>Thalamus </vt:lpstr>
      <vt:lpstr>Cerebellum </vt:lpstr>
      <vt:lpstr>Hypotalamus </vt:lpstr>
      <vt:lpstr>The Brain Stem  </vt:lpstr>
      <vt:lpstr>Pons </vt:lpstr>
      <vt:lpstr>Reticular formation   </vt:lpstr>
      <vt:lpstr>Medulla Oblongata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Felicity Page</dc:creator>
  <cp:lastModifiedBy>Felicity Peacock</cp:lastModifiedBy>
  <cp:revision>3</cp:revision>
  <dcterms:created xsi:type="dcterms:W3CDTF">2021-02-16T12:07:27Z</dcterms:created>
  <dcterms:modified xsi:type="dcterms:W3CDTF">2022-02-25T08:54:05Z</dcterms:modified>
</cp:coreProperties>
</file>