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sldIdLst>
    <p:sldId id="256" r:id="rId2"/>
    <p:sldId id="258" r:id="rId3"/>
    <p:sldId id="259" r:id="rId4"/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810" y="1371600"/>
            <a:ext cx="9146382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809" y="4953000"/>
            <a:ext cx="8231744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22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2514601"/>
            <a:ext cx="9146382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09" y="990600"/>
            <a:ext cx="8231744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602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811" y="1828800"/>
            <a:ext cx="464636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99" y="1828800"/>
            <a:ext cx="464941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840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11" y="1828800"/>
            <a:ext cx="464636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811" y="2667000"/>
            <a:ext cx="464636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150" y="1828800"/>
            <a:ext cx="464636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150" y="2667000"/>
            <a:ext cx="464636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0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5/17/2018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188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5/17/2018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074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31" y="2590800"/>
            <a:ext cx="3277453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831" y="4648200"/>
            <a:ext cx="3277453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5181362" y="838200"/>
            <a:ext cx="6173809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071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31" y="2590800"/>
            <a:ext cx="3277453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2"/>
          <p:cNvSpPr>
            <a:spLocks noGrp="1"/>
          </p:cNvSpPr>
          <p:nvPr>
            <p:ph type="body" sz="half" idx="2"/>
          </p:nvPr>
        </p:nvSpPr>
        <p:spPr>
          <a:xfrm>
            <a:off x="836831" y="4648200"/>
            <a:ext cx="3277453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Picture Placeholder 3"/>
          <p:cNvSpPr>
            <a:spLocks noGrp="1"/>
          </p:cNvSpPr>
          <p:nvPr>
            <p:ph type="pic" idx="1"/>
          </p:nvPr>
        </p:nvSpPr>
        <p:spPr>
          <a:xfrm>
            <a:off x="5486241" y="836610"/>
            <a:ext cx="5868929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pic>
        <p:nvPicPr>
          <p:cNvPr id="9" name="Picture 4" descr="An empty placeholder to add an image. Click on the placeholder and select the image that you wish to ad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142" y="458788"/>
            <a:ext cx="6627951" cy="5938837"/>
          </a:xfrm>
          <a:prstGeom prst="rect">
            <a:avLst/>
          </a:prstGeom>
          <a:noFill/>
          <a:ln>
            <a:noFill/>
          </a:ln>
          <a:effectLst>
            <a:outerShdw blurRad="292100" algn="ctr" rotWithShape="0">
              <a:prstClr val="black">
                <a:alpha val="36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366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4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4552" y="533400"/>
            <a:ext cx="1371957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808" y="533400"/>
            <a:ext cx="8079305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792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11" y="1828800"/>
            <a:ext cx="96037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1518345" y="6172201"/>
            <a:ext cx="686425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2"/>
          </p:nvPr>
        </p:nvSpPr>
        <p:spPr>
          <a:xfrm>
            <a:off x="8611255" y="6172201"/>
            <a:ext cx="1320403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5/17/2018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5652" y="6172201"/>
            <a:ext cx="9908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772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760F1-B0FC-4A38-8BFC-445AA2CAC2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Development of Colour Pigments in the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389815-C6D0-4DCD-AE57-F9794164F7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Victoria Hare</a:t>
            </a:r>
          </a:p>
        </p:txBody>
      </p:sp>
    </p:spTree>
    <p:extLst>
      <p:ext uri="{BB962C8B-B14F-4D97-AF65-F5344CB8AC3E}">
        <p14:creationId xmlns:p14="http://schemas.microsoft.com/office/powerpoint/2010/main" val="324451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4DB028-C1DC-4CCA-83EE-65173D6E8D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253" t="4848" r="27424" b="33199"/>
          <a:stretch/>
        </p:blipFill>
        <p:spPr>
          <a:xfrm rot="16200000">
            <a:off x="2800341" y="502354"/>
            <a:ext cx="6591317" cy="5853291"/>
          </a:xfrm>
        </p:spPr>
      </p:pic>
    </p:spTree>
    <p:extLst>
      <p:ext uri="{BB962C8B-B14F-4D97-AF65-F5344CB8AC3E}">
        <p14:creationId xmlns:p14="http://schemas.microsoft.com/office/powerpoint/2010/main" val="2127133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F03627-173F-42AE-983D-60787CFC88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0935" t="6295" r="21187" b="34445"/>
          <a:stretch/>
        </p:blipFill>
        <p:spPr>
          <a:xfrm rot="16200000">
            <a:off x="2771421" y="342894"/>
            <a:ext cx="6649157" cy="6172211"/>
          </a:xfrm>
        </p:spPr>
      </p:pic>
    </p:spTree>
    <p:extLst>
      <p:ext uri="{BB962C8B-B14F-4D97-AF65-F5344CB8AC3E}">
        <p14:creationId xmlns:p14="http://schemas.microsoft.com/office/powerpoint/2010/main" val="4268007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2442A3-F239-4EC0-B93E-EF6A9D5B50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396" t="24209" r="15388" b="31886"/>
          <a:stretch/>
        </p:blipFill>
        <p:spPr>
          <a:xfrm>
            <a:off x="1800578" y="172471"/>
            <a:ext cx="8590844" cy="6513058"/>
          </a:xfrm>
        </p:spPr>
      </p:pic>
    </p:spTree>
    <p:extLst>
      <p:ext uri="{BB962C8B-B14F-4D97-AF65-F5344CB8AC3E}">
        <p14:creationId xmlns:p14="http://schemas.microsoft.com/office/powerpoint/2010/main" val="3959144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atercolor_16x9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Elemental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57000"/>
                <a:satMod val="101000"/>
              </a:schemeClr>
            </a:gs>
            <a:gs pos="50000">
              <a:schemeClr val="phClr">
                <a:lumMod val="137000"/>
                <a:satMod val="103000"/>
              </a:schemeClr>
            </a:gs>
            <a:gs pos="100000">
              <a:schemeClr val="phClr">
                <a:lumMod val="11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18000"/>
              </a:schemeClr>
            </a:gs>
            <a:gs pos="50000">
              <a:schemeClr val="phClr">
                <a:satMod val="89000"/>
                <a:lumMod val="91000"/>
              </a:schemeClr>
            </a:gs>
            <a:gs pos="100000">
              <a:schemeClr val="phClr">
                <a:lumMod val="6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00001016.potx" id="{8AD53B0B-FC02-4342-9C97-FCB4E3E31C20}" vid="{17FAF719-7E74-4133-9EF7-340AA29408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tf02886637</Template>
  <TotalTime>96</TotalTime>
  <Words>11</Words>
  <Application>Microsoft Office PowerPoint</Application>
  <PresentationFormat>Widescreen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Palatino Linotype</vt:lpstr>
      <vt:lpstr>Watercolor_16x9</vt:lpstr>
      <vt:lpstr>The Development of Colour Pigments in the 19th Century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Watercolour Illustrations in the 1800s</dc:title>
  <dc:creator>Victoria Hare</dc:creator>
  <cp:lastModifiedBy>Victoria Hare</cp:lastModifiedBy>
  <cp:revision>4</cp:revision>
  <cp:lastPrinted>2018-05-17T22:14:15Z</cp:lastPrinted>
  <dcterms:created xsi:type="dcterms:W3CDTF">2018-05-17T20:38:10Z</dcterms:created>
  <dcterms:modified xsi:type="dcterms:W3CDTF">2018-05-17T22:14:21Z</dcterms:modified>
</cp:coreProperties>
</file>