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CBB9C9-FE90-4E74-985C-CCA52A213D83}" v="2" dt="2023-04-06T10:43:51.5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1" d="100"/>
          <a:sy n="81" d="100"/>
        </p:scale>
        <p:origin x="72" y="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Watson" userId="1e799710-bb4f-4ec1-a8f9-40d569b06caa" providerId="ADAL" clId="{9FB313CF-8483-4258-84DD-066E1951D839}"/>
    <pc:docChg chg="custSel addSld delSld modSld">
      <pc:chgData name="Natalie Watson" userId="1e799710-bb4f-4ec1-a8f9-40d569b06caa" providerId="ADAL" clId="{9FB313CF-8483-4258-84DD-066E1951D839}" dt="2022-10-06T07:45:03.472" v="1156" actId="20577"/>
      <pc:docMkLst>
        <pc:docMk/>
      </pc:docMkLst>
      <pc:sldChg chg="modSp">
        <pc:chgData name="Natalie Watson" userId="1e799710-bb4f-4ec1-a8f9-40d569b06caa" providerId="ADAL" clId="{9FB313CF-8483-4258-84DD-066E1951D839}" dt="2022-10-04T10:54:18.249" v="116"/>
        <pc:sldMkLst>
          <pc:docMk/>
          <pc:sldMk cId="311717606" sldId="256"/>
        </pc:sldMkLst>
        <pc:spChg chg="mod">
          <ac:chgData name="Natalie Watson" userId="1e799710-bb4f-4ec1-a8f9-40d569b06caa" providerId="ADAL" clId="{9FB313CF-8483-4258-84DD-066E1951D839}" dt="2022-10-04T10:54:18.249" v="116"/>
          <ac:spMkLst>
            <pc:docMk/>
            <pc:sldMk cId="311717606" sldId="256"/>
            <ac:spMk id="2" creationId="{D3852289-16BF-DDB0-67AE-0D15C708180B}"/>
          </ac:spMkLst>
        </pc:spChg>
        <pc:spChg chg="mod">
          <ac:chgData name="Natalie Watson" userId="1e799710-bb4f-4ec1-a8f9-40d569b06caa" providerId="ADAL" clId="{9FB313CF-8483-4258-84DD-066E1951D839}" dt="2022-10-04T10:54:18.249" v="116"/>
          <ac:spMkLst>
            <pc:docMk/>
            <pc:sldMk cId="311717606" sldId="256"/>
            <ac:spMk id="3" creationId="{4066CF24-66C5-2B3D-5308-D403790FC1B3}"/>
          </ac:spMkLst>
        </pc:spChg>
      </pc:sldChg>
      <pc:sldChg chg="modSp mod">
        <pc:chgData name="Natalie Watson" userId="1e799710-bb4f-4ec1-a8f9-40d569b06caa" providerId="ADAL" clId="{9FB313CF-8483-4258-84DD-066E1951D839}" dt="2022-10-06T07:45:03.472" v="1156" actId="20577"/>
        <pc:sldMkLst>
          <pc:docMk/>
          <pc:sldMk cId="1147010734" sldId="257"/>
        </pc:sldMkLst>
        <pc:graphicFrameChg chg="modGraphic">
          <ac:chgData name="Natalie Watson" userId="1e799710-bb4f-4ec1-a8f9-40d569b06caa" providerId="ADAL" clId="{9FB313CF-8483-4258-84DD-066E1951D839}" dt="2022-10-06T07:45:03.472" v="1156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">
        <pc:chgData name="Natalie Watson" userId="1e799710-bb4f-4ec1-a8f9-40d569b06caa" providerId="ADAL" clId="{9FB313CF-8483-4258-84DD-066E1951D839}" dt="2022-10-04T10:54:18.249" v="116"/>
        <pc:sldMkLst>
          <pc:docMk/>
          <pc:sldMk cId="2431601311" sldId="258"/>
        </pc:sldMkLst>
        <pc:spChg chg="mod">
          <ac:chgData name="Natalie Watson" userId="1e799710-bb4f-4ec1-a8f9-40d569b06caa" providerId="ADAL" clId="{9FB313CF-8483-4258-84DD-066E1951D839}" dt="2022-10-04T10:54:18.249" v="116"/>
          <ac:spMkLst>
            <pc:docMk/>
            <pc:sldMk cId="2431601311" sldId="258"/>
            <ac:spMk id="2" creationId="{BFF4B55C-076C-9BB1-E909-CEAE747602C1}"/>
          </ac:spMkLst>
        </pc:spChg>
        <pc:spChg chg="mod">
          <ac:chgData name="Natalie Watson" userId="1e799710-bb4f-4ec1-a8f9-40d569b06caa" providerId="ADAL" clId="{9FB313CF-8483-4258-84DD-066E1951D839}" dt="2022-10-04T10:54:18.249" v="116"/>
          <ac:spMkLst>
            <pc:docMk/>
            <pc:sldMk cId="2431601311" sldId="258"/>
            <ac:spMk id="3" creationId="{87E0FB5E-A107-942E-C251-8658773DCEAF}"/>
          </ac:spMkLst>
        </pc:spChg>
      </pc:sldChg>
      <pc:sldChg chg="modSp new del mod">
        <pc:chgData name="Natalie Watson" userId="1e799710-bb4f-4ec1-a8f9-40d569b06caa" providerId="ADAL" clId="{9FB313CF-8483-4258-84DD-066E1951D839}" dt="2022-10-06T07:43:27.192" v="1114" actId="2696"/>
        <pc:sldMkLst>
          <pc:docMk/>
          <pc:sldMk cId="3336567307" sldId="259"/>
        </pc:sldMkLst>
        <pc:spChg chg="mod">
          <ac:chgData name="Natalie Watson" userId="1e799710-bb4f-4ec1-a8f9-40d569b06caa" providerId="ADAL" clId="{9FB313CF-8483-4258-84DD-066E1951D839}" dt="2022-10-06T07:42:49.657" v="1107" actId="20577"/>
          <ac:spMkLst>
            <pc:docMk/>
            <pc:sldMk cId="3336567307" sldId="259"/>
            <ac:spMk id="2" creationId="{47C08BF5-44C0-CE21-B3E4-2600757462E3}"/>
          </ac:spMkLst>
        </pc:spChg>
        <pc:spChg chg="mod">
          <ac:chgData name="Natalie Watson" userId="1e799710-bb4f-4ec1-a8f9-40d569b06caa" providerId="ADAL" clId="{9FB313CF-8483-4258-84DD-066E1951D839}" dt="2022-10-06T07:42:57.485" v="1113" actId="20577"/>
          <ac:spMkLst>
            <pc:docMk/>
            <pc:sldMk cId="3336567307" sldId="259"/>
            <ac:spMk id="3" creationId="{DEC74829-D8BB-9745-01F8-2333A2C7C251}"/>
          </ac:spMkLst>
        </pc:spChg>
      </pc:sldChg>
    </pc:docChg>
  </pc:docChgLst>
  <pc:docChgLst>
    <pc:chgData name="Natalie Watson (2131451)" userId="1e799710-bb4f-4ec1-a8f9-40d569b06caa" providerId="ADAL" clId="{4ECBB9C9-FE90-4E74-985C-CCA52A213D83}"/>
    <pc:docChg chg="custSel modSld">
      <pc:chgData name="Natalie Watson (2131451)" userId="1e799710-bb4f-4ec1-a8f9-40d569b06caa" providerId="ADAL" clId="{4ECBB9C9-FE90-4E74-985C-CCA52A213D83}" dt="2023-04-06T10:43:51.531" v="759"/>
      <pc:docMkLst>
        <pc:docMk/>
      </pc:docMkLst>
      <pc:sldChg chg="addSp modSp mod">
        <pc:chgData name="Natalie Watson (2131451)" userId="1e799710-bb4f-4ec1-a8f9-40d569b06caa" providerId="ADAL" clId="{4ECBB9C9-FE90-4E74-985C-CCA52A213D83}" dt="2023-04-06T10:43:51.531" v="759"/>
        <pc:sldMkLst>
          <pc:docMk/>
          <pc:sldMk cId="1147010734" sldId="257"/>
        </pc:sldMkLst>
        <pc:graphicFrameChg chg="mod modGraphic">
          <ac:chgData name="Natalie Watson (2131451)" userId="1e799710-bb4f-4ec1-a8f9-40d569b06caa" providerId="ADAL" clId="{4ECBB9C9-FE90-4E74-985C-CCA52A213D83}" dt="2023-04-06T10:33:00.215" v="758" actId="1036"/>
          <ac:graphicFrameMkLst>
            <pc:docMk/>
            <pc:sldMk cId="1147010734" sldId="257"/>
            <ac:graphicFrameMk id="4" creationId="{0685C930-5FA8-591C-84CD-39F479143029}"/>
          </ac:graphicFrameMkLst>
        </pc:graphicFrameChg>
        <pc:picChg chg="add mod">
          <ac:chgData name="Natalie Watson (2131451)" userId="1e799710-bb4f-4ec1-a8f9-40d569b06caa" providerId="ADAL" clId="{4ECBB9C9-FE90-4E74-985C-CCA52A213D83}" dt="2023-04-06T10:43:51.531" v="759"/>
          <ac:picMkLst>
            <pc:docMk/>
            <pc:sldMk cId="1147010734" sldId="257"/>
            <ac:picMk id="5" creationId="{7FE54628-5E27-625E-9ECB-337E7415AD49}"/>
          </ac:picMkLst>
        </pc:picChg>
      </pc:sldChg>
    </pc:docChg>
  </pc:docChgLst>
  <pc:docChgLst>
    <pc:chgData name="Natalie Watson (2131451)" userId="1e799710-bb4f-4ec1-a8f9-40d569b06caa" providerId="ADAL" clId="{144047AC-50A5-46EA-957B-D60D628112E5}"/>
    <pc:docChg chg="delSld">
      <pc:chgData name="Natalie Watson (2131451)" userId="1e799710-bb4f-4ec1-a8f9-40d569b06caa" providerId="ADAL" clId="{144047AC-50A5-46EA-957B-D60D628112E5}" dt="2022-11-19T15:20:07.051" v="0" actId="2696"/>
      <pc:docMkLst>
        <pc:docMk/>
      </pc:docMkLst>
      <pc:sldChg chg="del">
        <pc:chgData name="Natalie Watson (2131451)" userId="1e799710-bb4f-4ec1-a8f9-40d569b06caa" providerId="ADAL" clId="{144047AC-50A5-46EA-957B-D60D628112E5}" dt="2022-11-19T15:20:07.051" v="0" actId="2696"/>
        <pc:sldMkLst>
          <pc:docMk/>
          <pc:sldMk cId="2431601311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88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74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698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120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74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214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625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530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840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072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9889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97525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8996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007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626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6902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3778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101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141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Natalie Watson </a:t>
            </a:r>
          </a:p>
          <a:p>
            <a:r>
              <a:rPr lang="en-GB" dirty="0"/>
              <a:t>2131451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483890"/>
              </p:ext>
            </p:extLst>
          </p:nvPr>
        </p:nvGraphicFramePr>
        <p:xfrm>
          <a:off x="286623" y="291322"/>
          <a:ext cx="11618754" cy="7508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49572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Complete my level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Completing all assignments to the best of my ability. Listening, and working with people to complete tasks and share ideas.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Working with others and completing tasks.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am going to implement the skills worked on to better my completion of tasks and my sharing of ideas.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Completing my level 4 in Computing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Achieve my Degree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Communication, and listening. Its all about being clear, concise and focused.</a:t>
                      </a:r>
                    </a:p>
                    <a:p>
                      <a:r>
                        <a:rPr lang="en-GB" sz="1200" dirty="0"/>
                        <a:t>Problem solving, I need to take a logical approach to solving problems and resolving issues.</a:t>
                      </a:r>
                    </a:p>
                    <a:p>
                      <a:r>
                        <a:rPr lang="en-GB" sz="1200" dirty="0"/>
                        <a:t>Good time management skills are beneficial in pretty much any career.</a:t>
                      </a:r>
                    </a:p>
                    <a:p>
                      <a:r>
                        <a:rPr lang="en-GB" sz="1200" dirty="0"/>
                        <a:t>Critical thinking is also a skill that will help me analyse information effectively and will allow me to solve problems and understand concepts.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management, communication and analysing information are areas that could be improved upon.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am to look at areas that need improving and will look to apply any new methods of analysing and resolving issues.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Achieve my Masters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need to independently manage a project, exhibit the capability for critical thinking and analysis.</a:t>
                      </a:r>
                    </a:p>
                    <a:p>
                      <a:r>
                        <a:rPr lang="en-GB" sz="1200" dirty="0"/>
                        <a:t>Use knowledge to solve problems creatively. Being able to apply critical research and enquiry skills.</a:t>
                      </a:r>
                    </a:p>
                    <a:p>
                      <a:r>
                        <a:rPr lang="en-GB" sz="1200" dirty="0"/>
                        <a:t>Have super sharp time management.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All areas of skills within my learning base will need to be understood and worked on to the best of my ability to achieve my masters.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After achieving my degree </a:t>
                      </a:r>
                      <a:r>
                        <a:rPr lang="en-GB" sz="1200" dirty="0" err="1"/>
                        <a:t>i</a:t>
                      </a:r>
                      <a:r>
                        <a:rPr lang="en-GB" sz="1200" dirty="0"/>
                        <a:t> am to focus all of my abilities on learning, bettering myself and achieving my ambition.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7FE54628-5E27-625E-9ECB-337E7415AD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44000" y="5143500"/>
            <a:ext cx="3047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783"/>
    </mc:Choice>
    <mc:Fallback>
      <p:transition spd="slow" advTm="62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B040A4C94EAC46BE1B9499E5F0E36C" ma:contentTypeVersion="2" ma:contentTypeDescription="Create a new document." ma:contentTypeScope="" ma:versionID="a47e0b79df95e6e2954c68c51eb8a92e">
  <xsd:schema xmlns:xsd="http://www.w3.org/2001/XMLSchema" xmlns:xs="http://www.w3.org/2001/XMLSchema" xmlns:p="http://schemas.microsoft.com/office/2006/metadata/properties" xmlns:ns3="8ecffad1-7cd6-4418-bee0-2d8591d139cb" targetNamespace="http://schemas.microsoft.com/office/2006/metadata/properties" ma:root="true" ma:fieldsID="3ea3c998d19e4c1ab4d649a0e3f644ed" ns3:_="">
    <xsd:import namespace="8ecffad1-7cd6-4418-bee0-2d8591d139c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fad1-7cd6-4418-bee0-2d8591d139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52E695B-22F0-4A84-AF3B-DE4853E458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ecffad1-7cd6-4418-bee0-2d8591d139c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F563C06-9DA1-40D3-AE24-708259A67C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B267CB1-39AE-4ABF-A6B3-FBA008B3C4D0}">
  <ds:schemaRefs>
    <ds:schemaRef ds:uri="http://purl.org/dc/terms/"/>
    <ds:schemaRef ds:uri="8ecffad1-7cd6-4418-bee0-2d8591d139cb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6399</TotalTime>
  <Words>326</Words>
  <Application>Microsoft Office PowerPoint</Application>
  <PresentationFormat>Widescreen</PresentationFormat>
  <Paragraphs>38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Tw Cen MT</vt:lpstr>
      <vt:lpstr>Droplet</vt:lpstr>
      <vt:lpstr>Learning in Digital 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Natalie Watson (2131451)</cp:lastModifiedBy>
  <cp:revision>4</cp:revision>
  <dcterms:created xsi:type="dcterms:W3CDTF">2022-07-21T09:53:39Z</dcterms:created>
  <dcterms:modified xsi:type="dcterms:W3CDTF">2023-04-06T10:44:02Z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0x01010046B040A4C94EAC46BE1B9499E5F0E36C</vt:lpwstr>
  </property>
</Properties>
</file>