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8" r:id="rId3"/>
    <p:sldId id="257" r:id="rId4"/>
    <p:sldId id="268" r:id="rId5"/>
    <p:sldId id="261" r:id="rId6"/>
    <p:sldId id="262" r:id="rId7"/>
    <p:sldId id="265" r:id="rId8"/>
    <p:sldId id="266" r:id="rId9"/>
    <p:sldId id="267" r:id="rId10"/>
    <p:sldId id="263"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61355"/>
    <a:srgbClr val="F6F40F"/>
    <a:srgbClr val="FEDE01"/>
    <a:srgbClr val="E9E457"/>
    <a:srgbClr val="E6EC33"/>
    <a:srgbClr val="E8CE6A"/>
    <a:srgbClr val="33240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BBE9F4-D307-B24B-8B48-F88E8B5C83F8}" v="1031" dt="2026-06-22T00:41:46.8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160"/>
    <p:restoredTop sz="94719"/>
  </p:normalViewPr>
  <p:slideViewPr>
    <p:cSldViewPr snapToGrid="0">
      <p:cViewPr>
        <p:scale>
          <a:sx n="95" d="100"/>
          <a:sy n="95" d="100"/>
        </p:scale>
        <p:origin x="840"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eer Ishal (2128229)" userId="f411cc15-62d4-4411-a4a7-ab9af6ecc237" providerId="ADAL" clId="{DDBBE9F4-D307-B24B-8B48-F88E8B5C83F8}"/>
    <pc:docChg chg="undo redo custSel addSld delSld modSld sldOrd">
      <pc:chgData name="Abeer Ishal (2128229)" userId="f411cc15-62d4-4411-a4a7-ab9af6ecc237" providerId="ADAL" clId="{DDBBE9F4-D307-B24B-8B48-F88E8B5C83F8}" dt="2026-06-22T00:42:12.461" v="6834" actId="1076"/>
      <pc:docMkLst>
        <pc:docMk/>
      </pc:docMkLst>
      <pc:sldChg chg="addSp modSp mod setBg setFolMasterObjs modAnim setClrOvrMap">
        <pc:chgData name="Abeer Ishal (2128229)" userId="f411cc15-62d4-4411-a4a7-ab9af6ecc237" providerId="ADAL" clId="{DDBBE9F4-D307-B24B-8B48-F88E8B5C83F8}" dt="2026-06-21T22:03:00.368" v="6145" actId="207"/>
        <pc:sldMkLst>
          <pc:docMk/>
          <pc:sldMk cId="3706893326" sldId="256"/>
        </pc:sldMkLst>
        <pc:spChg chg="mod ord">
          <ac:chgData name="Abeer Ishal (2128229)" userId="f411cc15-62d4-4411-a4a7-ab9af6ecc237" providerId="ADAL" clId="{DDBBE9F4-D307-B24B-8B48-F88E8B5C83F8}" dt="2026-06-21T22:03:00.368" v="6145" actId="207"/>
          <ac:spMkLst>
            <pc:docMk/>
            <pc:sldMk cId="3706893326" sldId="256"/>
            <ac:spMk id="5" creationId="{B899EFC8-3157-B343-1A72-AF3A7D09EDC1}"/>
          </ac:spMkLst>
        </pc:spChg>
        <pc:spChg chg="add mod ord">
          <ac:chgData name="Abeer Ishal (2128229)" userId="f411cc15-62d4-4411-a4a7-ab9af6ecc237" providerId="ADAL" clId="{DDBBE9F4-D307-B24B-8B48-F88E8B5C83F8}" dt="2026-06-16T18:08:46.627" v="100" actId="27636"/>
          <ac:spMkLst>
            <pc:docMk/>
            <pc:sldMk cId="3706893326" sldId="256"/>
            <ac:spMk id="6" creationId="{8B261635-7F3B-DBE9-8B9C-886CFCE6A3D1}"/>
          </ac:spMkLst>
        </pc:spChg>
        <pc:spChg chg="add mod">
          <ac:chgData name="Abeer Ishal (2128229)" userId="f411cc15-62d4-4411-a4a7-ab9af6ecc237" providerId="ADAL" clId="{DDBBE9F4-D307-B24B-8B48-F88E8B5C83F8}" dt="2026-06-17T01:20:09.723" v="375"/>
          <ac:spMkLst>
            <pc:docMk/>
            <pc:sldMk cId="3706893326" sldId="256"/>
            <ac:spMk id="9" creationId="{BD6C8538-F135-E51D-7F88-3EA4C241B615}"/>
          </ac:spMkLst>
        </pc:spChg>
        <pc:spChg chg="add mod">
          <ac:chgData name="Abeer Ishal (2128229)" userId="f411cc15-62d4-4411-a4a7-ab9af6ecc237" providerId="ADAL" clId="{DDBBE9F4-D307-B24B-8B48-F88E8B5C83F8}" dt="2026-06-21T11:12:26.302" v="5306" actId="207"/>
          <ac:spMkLst>
            <pc:docMk/>
            <pc:sldMk cId="3706893326" sldId="256"/>
            <ac:spMk id="10" creationId="{39B581E7-AFFD-58E6-E627-C9146EB565A8}"/>
          </ac:spMkLst>
        </pc:spChg>
        <pc:spChg chg="add">
          <ac:chgData name="Abeer Ishal (2128229)" userId="f411cc15-62d4-4411-a4a7-ab9af6ecc237" providerId="ADAL" clId="{DDBBE9F4-D307-B24B-8B48-F88E8B5C83F8}" dt="2026-06-16T18:07:47.072" v="88" actId="26606"/>
          <ac:spMkLst>
            <pc:docMk/>
            <pc:sldMk cId="3706893326" sldId="256"/>
            <ac:spMk id="13" creationId="{9228552E-C8B1-4A80-8448-0787CE0FC704}"/>
          </ac:spMkLst>
        </pc:spChg>
        <pc:graphicFrameChg chg="add mod">
          <ac:chgData name="Abeer Ishal (2128229)" userId="f411cc15-62d4-4411-a4a7-ab9af6ecc237" providerId="ADAL" clId="{DDBBE9F4-D307-B24B-8B48-F88E8B5C83F8}" dt="2026-06-21T11:13:09.525" v="5340"/>
          <ac:graphicFrameMkLst>
            <pc:docMk/>
            <pc:sldMk cId="3706893326" sldId="256"/>
            <ac:graphicFrameMk id="11" creationId="{FC563DC7-C216-0D57-80BC-2A4AE6B77C29}"/>
          </ac:graphicFrameMkLst>
        </pc:graphicFrameChg>
        <pc:picChg chg="add mod">
          <ac:chgData name="Abeer Ishal (2128229)" userId="f411cc15-62d4-4411-a4a7-ab9af6ecc237" providerId="ADAL" clId="{DDBBE9F4-D307-B24B-8B48-F88E8B5C83F8}" dt="2026-06-21T11:17:22.925" v="5400" actId="1076"/>
          <ac:picMkLst>
            <pc:docMk/>
            <pc:sldMk cId="3706893326" sldId="256"/>
            <ac:picMk id="8" creationId="{B9653D34-FE02-6F43-978F-1685814B0B0F}"/>
          </ac:picMkLst>
        </pc:picChg>
      </pc:sldChg>
      <pc:sldChg chg="addSp delSp modSp mod ord setBg addAnim">
        <pc:chgData name="Abeer Ishal (2128229)" userId="f411cc15-62d4-4411-a4a7-ab9af6ecc237" providerId="ADAL" clId="{DDBBE9F4-D307-B24B-8B48-F88E8B5C83F8}" dt="2026-06-21T23:03:48.711" v="6612" actId="20577"/>
        <pc:sldMkLst>
          <pc:docMk/>
          <pc:sldMk cId="3679786991" sldId="257"/>
        </pc:sldMkLst>
        <pc:spChg chg="mod ord">
          <ac:chgData name="Abeer Ishal (2128229)" userId="f411cc15-62d4-4411-a4a7-ab9af6ecc237" providerId="ADAL" clId="{DDBBE9F4-D307-B24B-8B48-F88E8B5C83F8}" dt="2026-06-21T22:05:20.617" v="6155" actId="207"/>
          <ac:spMkLst>
            <pc:docMk/>
            <pc:sldMk cId="3679786991" sldId="257"/>
            <ac:spMk id="2" creationId="{F5CF304C-7C11-D313-85B3-5D0C0556CC37}"/>
          </ac:spMkLst>
        </pc:spChg>
        <pc:spChg chg="del">
          <ac:chgData name="Abeer Ishal (2128229)" userId="f411cc15-62d4-4411-a4a7-ab9af6ecc237" providerId="ADAL" clId="{DDBBE9F4-D307-B24B-8B48-F88E8B5C83F8}" dt="2026-06-16T17:42:16.384" v="0" actId="478"/>
          <ac:spMkLst>
            <pc:docMk/>
            <pc:sldMk cId="3679786991" sldId="257"/>
            <ac:spMk id="3" creationId="{9E0C8958-B6EE-9E35-61FB-E0904DE6A36D}"/>
          </ac:spMkLst>
        </pc:spChg>
        <pc:spChg chg="add mod">
          <ac:chgData name="Abeer Ishal (2128229)" userId="f411cc15-62d4-4411-a4a7-ab9af6ecc237" providerId="ADAL" clId="{DDBBE9F4-D307-B24B-8B48-F88E8B5C83F8}" dt="2026-06-21T22:37:10.030" v="6562" actId="13926"/>
          <ac:spMkLst>
            <pc:docMk/>
            <pc:sldMk cId="3679786991" sldId="257"/>
            <ac:spMk id="9" creationId="{E368A257-3E19-7B99-802E-45E76772C743}"/>
          </ac:spMkLst>
        </pc:spChg>
        <pc:spChg chg="add del">
          <ac:chgData name="Abeer Ishal (2128229)" userId="f411cc15-62d4-4411-a4a7-ab9af6ecc237" providerId="ADAL" clId="{DDBBE9F4-D307-B24B-8B48-F88E8B5C83F8}" dt="2026-06-16T18:02:18.524" v="57" actId="26606"/>
          <ac:spMkLst>
            <pc:docMk/>
            <pc:sldMk cId="3679786991" sldId="257"/>
            <ac:spMk id="10" creationId="{22A397E7-BF60-45B2-84C7-B074B76C37A7}"/>
          </ac:spMkLst>
        </pc:spChg>
        <pc:spChg chg="add del">
          <ac:chgData name="Abeer Ishal (2128229)" userId="f411cc15-62d4-4411-a4a7-ab9af6ecc237" providerId="ADAL" clId="{DDBBE9F4-D307-B24B-8B48-F88E8B5C83F8}" dt="2026-06-16T18:02:18.524" v="57" actId="26606"/>
          <ac:spMkLst>
            <pc:docMk/>
            <pc:sldMk cId="3679786991" sldId="257"/>
            <ac:spMk id="12" creationId="{890DEF05-784E-4B61-89E4-04C4ECF4E5A0}"/>
          </ac:spMkLst>
        </pc:spChg>
        <pc:spChg chg="add">
          <ac:chgData name="Abeer Ishal (2128229)" userId="f411cc15-62d4-4411-a4a7-ab9af6ecc237" providerId="ADAL" clId="{DDBBE9F4-D307-B24B-8B48-F88E8B5C83F8}" dt="2026-06-16T18:02:18.693" v="58" actId="26606"/>
          <ac:spMkLst>
            <pc:docMk/>
            <pc:sldMk cId="3679786991" sldId="257"/>
            <ac:spMk id="16" creationId="{FB5B0058-AF13-4859-B429-4EDDE2A26F7F}"/>
          </ac:spMkLst>
        </pc:spChg>
        <pc:spChg chg="add">
          <ac:chgData name="Abeer Ishal (2128229)" userId="f411cc15-62d4-4411-a4a7-ab9af6ecc237" providerId="ADAL" clId="{DDBBE9F4-D307-B24B-8B48-F88E8B5C83F8}" dt="2026-06-16T18:02:18.693" v="58" actId="26606"/>
          <ac:spMkLst>
            <pc:docMk/>
            <pc:sldMk cId="3679786991" sldId="257"/>
            <ac:spMk id="18" creationId="{A4A161CC-6DC5-4863-B213-94529D6E06D7}"/>
          </ac:spMkLst>
        </pc:spChg>
        <pc:spChg chg="add del mod">
          <ac:chgData name="Abeer Ishal (2128229)" userId="f411cc15-62d4-4411-a4a7-ab9af6ecc237" providerId="ADAL" clId="{DDBBE9F4-D307-B24B-8B48-F88E8B5C83F8}" dt="2026-06-21T23:03:21.617" v="6608" actId="478"/>
          <ac:spMkLst>
            <pc:docMk/>
            <pc:sldMk cId="3679786991" sldId="257"/>
            <ac:spMk id="19" creationId="{48C6F498-6DB9-3140-BCE6-51E30B41AC7C}"/>
          </ac:spMkLst>
        </pc:spChg>
        <pc:spChg chg="add mod">
          <ac:chgData name="Abeer Ishal (2128229)" userId="f411cc15-62d4-4411-a4a7-ab9af6ecc237" providerId="ADAL" clId="{DDBBE9F4-D307-B24B-8B48-F88E8B5C83F8}" dt="2026-06-17T01:20:09.723" v="375"/>
          <ac:spMkLst>
            <pc:docMk/>
            <pc:sldMk cId="3679786991" sldId="257"/>
            <ac:spMk id="20" creationId="{A9887933-5FE5-CEF1-73F2-B7F37015B743}"/>
          </ac:spMkLst>
        </pc:spChg>
        <pc:spChg chg="add mod">
          <ac:chgData name="Abeer Ishal (2128229)" userId="f411cc15-62d4-4411-a4a7-ab9af6ecc237" providerId="ADAL" clId="{DDBBE9F4-D307-B24B-8B48-F88E8B5C83F8}" dt="2026-06-21T22:28:53.687" v="6560" actId="1076"/>
          <ac:spMkLst>
            <pc:docMk/>
            <pc:sldMk cId="3679786991" sldId="257"/>
            <ac:spMk id="22" creationId="{B85AD742-842D-7F29-9DA9-11021F3185D5}"/>
          </ac:spMkLst>
        </pc:spChg>
        <pc:spChg chg="add mod">
          <ac:chgData name="Abeer Ishal (2128229)" userId="f411cc15-62d4-4411-a4a7-ab9af6ecc237" providerId="ADAL" clId="{DDBBE9F4-D307-B24B-8B48-F88E8B5C83F8}" dt="2026-06-21T11:11:31.249" v="5298" actId="1076"/>
          <ac:spMkLst>
            <pc:docMk/>
            <pc:sldMk cId="3679786991" sldId="257"/>
            <ac:spMk id="23" creationId="{F54908CD-8D2A-EF0D-CBC5-2C77326F3A15}"/>
          </ac:spMkLst>
        </pc:spChg>
        <pc:spChg chg="add mod">
          <ac:chgData name="Abeer Ishal (2128229)" userId="f411cc15-62d4-4411-a4a7-ab9af6ecc237" providerId="ADAL" clId="{DDBBE9F4-D307-B24B-8B48-F88E8B5C83F8}" dt="2026-06-21T23:03:48.711" v="6612" actId="20577"/>
          <ac:spMkLst>
            <pc:docMk/>
            <pc:sldMk cId="3679786991" sldId="257"/>
            <ac:spMk id="26" creationId="{2E7BDDF4-9C92-29B0-43B7-910AFDC824AC}"/>
          </ac:spMkLst>
        </pc:spChg>
        <pc:picChg chg="add mod">
          <ac:chgData name="Abeer Ishal (2128229)" userId="f411cc15-62d4-4411-a4a7-ab9af6ecc237" providerId="ADAL" clId="{DDBBE9F4-D307-B24B-8B48-F88E8B5C83F8}" dt="2026-06-21T22:05:48.224" v="6156" actId="14100"/>
          <ac:picMkLst>
            <pc:docMk/>
            <pc:sldMk cId="3679786991" sldId="257"/>
            <ac:picMk id="5" creationId="{D1088A51-46D0-2F24-286D-5C62233D6C6F}"/>
          </ac:picMkLst>
        </pc:picChg>
        <pc:picChg chg="add del mod">
          <ac:chgData name="Abeer Ishal (2128229)" userId="f411cc15-62d4-4411-a4a7-ab9af6ecc237" providerId="ADAL" clId="{DDBBE9F4-D307-B24B-8B48-F88E8B5C83F8}" dt="2026-06-16T18:10:36.998" v="103" actId="478"/>
          <ac:picMkLst>
            <pc:docMk/>
            <pc:sldMk cId="3679786991" sldId="257"/>
            <ac:picMk id="7" creationId="{F594825D-05A5-50A6-B6E6-9FABB4A3540A}"/>
          </ac:picMkLst>
        </pc:picChg>
        <pc:picChg chg="add del mod">
          <ac:chgData name="Abeer Ishal (2128229)" userId="f411cc15-62d4-4411-a4a7-ab9af6ecc237" providerId="ADAL" clId="{DDBBE9F4-D307-B24B-8B48-F88E8B5C83F8}" dt="2026-06-21T23:01:25.872" v="6565" actId="478"/>
          <ac:picMkLst>
            <pc:docMk/>
            <pc:sldMk cId="3679786991" sldId="257"/>
            <ac:picMk id="13" creationId="{B563F631-613A-AAC3-35E8-1DC7F4F9187E}"/>
          </ac:picMkLst>
        </pc:picChg>
        <pc:picChg chg="add mod">
          <ac:chgData name="Abeer Ishal (2128229)" userId="f411cc15-62d4-4411-a4a7-ab9af6ecc237" providerId="ADAL" clId="{DDBBE9F4-D307-B24B-8B48-F88E8B5C83F8}" dt="2026-06-21T23:01:53.794" v="6571" actId="1076"/>
          <ac:picMkLst>
            <pc:docMk/>
            <pc:sldMk cId="3679786991" sldId="257"/>
            <ac:picMk id="25" creationId="{7D497A70-CC73-4ABB-CB21-3DCC87703B49}"/>
          </ac:picMkLst>
        </pc:picChg>
        <pc:cxnChg chg="add del">
          <ac:chgData name="Abeer Ishal (2128229)" userId="f411cc15-62d4-4411-a4a7-ab9af6ecc237" providerId="ADAL" clId="{DDBBE9F4-D307-B24B-8B48-F88E8B5C83F8}" dt="2026-06-16T18:02:18.524" v="57" actId="26606"/>
          <ac:cxnSpMkLst>
            <pc:docMk/>
            <pc:sldMk cId="3679786991" sldId="257"/>
            <ac:cxnSpMk id="14" creationId="{C41BAEC7-F7B0-4224-8B18-8F74B7D87F0B}"/>
          </ac:cxnSpMkLst>
        </pc:cxnChg>
        <pc:cxnChg chg="add">
          <ac:chgData name="Abeer Ishal (2128229)" userId="f411cc15-62d4-4411-a4a7-ab9af6ecc237" providerId="ADAL" clId="{DDBBE9F4-D307-B24B-8B48-F88E8B5C83F8}" dt="2026-06-16T18:02:18.693" v="58" actId="26606"/>
          <ac:cxnSpMkLst>
            <pc:docMk/>
            <pc:sldMk cId="3679786991" sldId="257"/>
            <ac:cxnSpMk id="17" creationId="{AC65C03C-3F17-45DC-A1B9-35ACA43397D4}"/>
          </ac:cxnSpMkLst>
        </pc:cxnChg>
      </pc:sldChg>
      <pc:sldChg chg="addSp delSp modSp new mod setBg delAnim modAnim setClrOvrMap">
        <pc:chgData name="Abeer Ishal (2128229)" userId="f411cc15-62d4-4411-a4a7-ab9af6ecc237" providerId="ADAL" clId="{DDBBE9F4-D307-B24B-8B48-F88E8B5C83F8}" dt="2026-06-22T00:22:43.639" v="6822" actId="20577"/>
        <pc:sldMkLst>
          <pc:docMk/>
          <pc:sldMk cId="638127438" sldId="258"/>
        </pc:sldMkLst>
        <pc:spChg chg="del mod ord">
          <ac:chgData name="Abeer Ishal (2128229)" userId="f411cc15-62d4-4411-a4a7-ab9af6ecc237" providerId="ADAL" clId="{DDBBE9F4-D307-B24B-8B48-F88E8B5C83F8}" dt="2026-06-21T22:14:57.997" v="6458" actId="478"/>
          <ac:spMkLst>
            <pc:docMk/>
            <pc:sldMk cId="638127438" sldId="258"/>
            <ac:spMk id="2" creationId="{72BAA185-74EE-B5CE-1477-F153C08FC7A9}"/>
          </ac:spMkLst>
        </pc:spChg>
        <pc:spChg chg="del mod">
          <ac:chgData name="Abeer Ishal (2128229)" userId="f411cc15-62d4-4411-a4a7-ab9af6ecc237" providerId="ADAL" clId="{DDBBE9F4-D307-B24B-8B48-F88E8B5C83F8}" dt="2026-06-16T17:47:05.089" v="21" actId="478"/>
          <ac:spMkLst>
            <pc:docMk/>
            <pc:sldMk cId="638127438" sldId="258"/>
            <ac:spMk id="3" creationId="{7C9F3298-0D90-8548-ADAF-B73F7813396E}"/>
          </ac:spMkLst>
        </pc:spChg>
        <pc:spChg chg="add mod">
          <ac:chgData name="Abeer Ishal (2128229)" userId="f411cc15-62d4-4411-a4a7-ab9af6ecc237" providerId="ADAL" clId="{DDBBE9F4-D307-B24B-8B48-F88E8B5C83F8}" dt="2026-06-17T01:20:09.723" v="375"/>
          <ac:spMkLst>
            <pc:docMk/>
            <pc:sldMk cId="638127438" sldId="258"/>
            <ac:spMk id="8" creationId="{D2E896C6-87CD-205B-CC02-607177B79A00}"/>
          </ac:spMkLst>
        </pc:spChg>
        <pc:spChg chg="add mod">
          <ac:chgData name="Abeer Ishal (2128229)" userId="f411cc15-62d4-4411-a4a7-ab9af6ecc237" providerId="ADAL" clId="{DDBBE9F4-D307-B24B-8B48-F88E8B5C83F8}" dt="2026-06-21T11:11:56.308" v="5302" actId="207"/>
          <ac:spMkLst>
            <pc:docMk/>
            <pc:sldMk cId="638127438" sldId="258"/>
            <ac:spMk id="9" creationId="{4AE7A9DB-BE97-E209-86BE-30B6BB40FE8D}"/>
          </ac:spMkLst>
        </pc:spChg>
        <pc:spChg chg="add mod">
          <ac:chgData name="Abeer Ishal (2128229)" userId="f411cc15-62d4-4411-a4a7-ab9af6ecc237" providerId="ADAL" clId="{DDBBE9F4-D307-B24B-8B48-F88E8B5C83F8}" dt="2026-06-21T21:48:30.554" v="5556"/>
          <ac:spMkLst>
            <pc:docMk/>
            <pc:sldMk cId="638127438" sldId="258"/>
            <ac:spMk id="10" creationId="{7E4AAAC0-0804-9DC9-7C8D-94FDC8F750BC}"/>
          </ac:spMkLst>
        </pc:spChg>
        <pc:spChg chg="add del mod">
          <ac:chgData name="Abeer Ishal (2128229)" userId="f411cc15-62d4-4411-a4a7-ab9af6ecc237" providerId="ADAL" clId="{DDBBE9F4-D307-B24B-8B48-F88E8B5C83F8}" dt="2026-06-21T21:53:27.756" v="5732" actId="478"/>
          <ac:spMkLst>
            <pc:docMk/>
            <pc:sldMk cId="638127438" sldId="258"/>
            <ac:spMk id="11" creationId="{EAE04B20-4378-D9B1-4FEC-1CD75A8E3D45}"/>
          </ac:spMkLst>
        </pc:spChg>
        <pc:spChg chg="add">
          <ac:chgData name="Abeer Ishal (2128229)" userId="f411cc15-62d4-4411-a4a7-ab9af6ecc237" providerId="ADAL" clId="{DDBBE9F4-D307-B24B-8B48-F88E8B5C83F8}" dt="2026-06-16T17:49:20.241" v="25" actId="26606"/>
          <ac:spMkLst>
            <pc:docMk/>
            <pc:sldMk cId="638127438" sldId="258"/>
            <ac:spMk id="12" creationId="{71B2258F-86CA-4D4D-8270-BC05FCDEBFB3}"/>
          </ac:spMkLst>
        </pc:spChg>
        <pc:spChg chg="add mod">
          <ac:chgData name="Abeer Ishal (2128229)" userId="f411cc15-62d4-4411-a4a7-ab9af6ecc237" providerId="ADAL" clId="{DDBBE9F4-D307-B24B-8B48-F88E8B5C83F8}" dt="2026-06-22T00:22:43.639" v="6822" actId="20577"/>
          <ac:spMkLst>
            <pc:docMk/>
            <pc:sldMk cId="638127438" sldId="258"/>
            <ac:spMk id="14" creationId="{97D6B2B1-9654-8E82-8D68-34435AA2EE10}"/>
          </ac:spMkLst>
        </pc:spChg>
        <pc:spChg chg="add del">
          <ac:chgData name="Abeer Ishal (2128229)" userId="f411cc15-62d4-4411-a4a7-ab9af6ecc237" providerId="ADAL" clId="{DDBBE9F4-D307-B24B-8B48-F88E8B5C83F8}" dt="2026-06-21T22:14:18.620" v="6449" actId="478"/>
          <ac:spMkLst>
            <pc:docMk/>
            <pc:sldMk cId="638127438" sldId="258"/>
            <ac:spMk id="16" creationId="{9F6C7FB8-B01B-14F2-1424-F04D64B87CF2}"/>
          </ac:spMkLst>
        </pc:spChg>
        <pc:spChg chg="add mod">
          <ac:chgData name="Abeer Ishal (2128229)" userId="f411cc15-62d4-4411-a4a7-ab9af6ecc237" providerId="ADAL" clId="{DDBBE9F4-D307-B24B-8B48-F88E8B5C83F8}" dt="2026-06-21T22:19:05.867" v="6556" actId="1076"/>
          <ac:spMkLst>
            <pc:docMk/>
            <pc:sldMk cId="638127438" sldId="258"/>
            <ac:spMk id="17" creationId="{3EE04C13-BFD1-90D6-E32C-6410A396D13D}"/>
          </ac:spMkLst>
        </pc:spChg>
        <pc:picChg chg="add del mod">
          <ac:chgData name="Abeer Ishal (2128229)" userId="f411cc15-62d4-4411-a4a7-ab9af6ecc237" providerId="ADAL" clId="{DDBBE9F4-D307-B24B-8B48-F88E8B5C83F8}" dt="2026-06-16T17:47:48.168" v="23" actId="478"/>
          <ac:picMkLst>
            <pc:docMk/>
            <pc:sldMk cId="638127438" sldId="258"/>
            <ac:picMk id="5" creationId="{F2493A4E-CAB0-3C16-1623-4E44091D9805}"/>
          </ac:picMkLst>
        </pc:picChg>
        <pc:picChg chg="add mod">
          <ac:chgData name="Abeer Ishal (2128229)" userId="f411cc15-62d4-4411-a4a7-ab9af6ecc237" providerId="ADAL" clId="{DDBBE9F4-D307-B24B-8B48-F88E8B5C83F8}" dt="2026-06-21T22:15:21.206" v="6468" actId="1076"/>
          <ac:picMkLst>
            <pc:docMk/>
            <pc:sldMk cId="638127438" sldId="258"/>
            <ac:picMk id="7" creationId="{8DD14CE8-CC84-A009-2101-5E2F32A9BCD6}"/>
          </ac:picMkLst>
        </pc:picChg>
      </pc:sldChg>
      <pc:sldChg chg="addSp delSp modSp new add del mod setBg modAnim">
        <pc:chgData name="Abeer Ishal (2128229)" userId="f411cc15-62d4-4411-a4a7-ab9af6ecc237" providerId="ADAL" clId="{DDBBE9F4-D307-B24B-8B48-F88E8B5C83F8}" dt="2026-06-21T11:43:27.140" v="5514" actId="2696"/>
        <pc:sldMkLst>
          <pc:docMk/>
          <pc:sldMk cId="1244701682" sldId="259"/>
        </pc:sldMkLst>
        <pc:spChg chg="del">
          <ac:chgData name="Abeer Ishal (2128229)" userId="f411cc15-62d4-4411-a4a7-ab9af6ecc237" providerId="ADAL" clId="{DDBBE9F4-D307-B24B-8B48-F88E8B5C83F8}" dt="2026-06-16T18:02:35.504" v="61" actId="478"/>
          <ac:spMkLst>
            <pc:docMk/>
            <pc:sldMk cId="1244701682" sldId="259"/>
            <ac:spMk id="2" creationId="{1863F743-7D5A-DC09-10F9-9FD332036C71}"/>
          </ac:spMkLst>
        </pc:spChg>
        <pc:spChg chg="del">
          <ac:chgData name="Abeer Ishal (2128229)" userId="f411cc15-62d4-4411-a4a7-ab9af6ecc237" providerId="ADAL" clId="{DDBBE9F4-D307-B24B-8B48-F88E8B5C83F8}" dt="2026-06-16T18:02:37.979" v="62" actId="478"/>
          <ac:spMkLst>
            <pc:docMk/>
            <pc:sldMk cId="1244701682" sldId="259"/>
            <ac:spMk id="3" creationId="{08504A0E-86FD-9031-C1F3-FA5096626856}"/>
          </ac:spMkLst>
        </pc:spChg>
        <pc:spChg chg="add mod">
          <ac:chgData name="Abeer Ishal (2128229)" userId="f411cc15-62d4-4411-a4a7-ab9af6ecc237" providerId="ADAL" clId="{DDBBE9F4-D307-B24B-8B48-F88E8B5C83F8}" dt="2026-06-17T03:06:29.173" v="542" actId="1076"/>
          <ac:spMkLst>
            <pc:docMk/>
            <pc:sldMk cId="1244701682" sldId="259"/>
            <ac:spMk id="4" creationId="{B901912F-52B2-9E97-BE36-B4320842D8A9}"/>
          </ac:spMkLst>
        </pc:spChg>
        <pc:spChg chg="add mod">
          <ac:chgData name="Abeer Ishal (2128229)" userId="f411cc15-62d4-4411-a4a7-ab9af6ecc237" providerId="ADAL" clId="{DDBBE9F4-D307-B24B-8B48-F88E8B5C83F8}" dt="2026-06-17T01:20:09.723" v="375"/>
          <ac:spMkLst>
            <pc:docMk/>
            <pc:sldMk cId="1244701682" sldId="259"/>
            <ac:spMk id="5" creationId="{1B45F4C8-B466-0970-3F7F-D789B61626F0}"/>
          </ac:spMkLst>
        </pc:spChg>
        <pc:spChg chg="add mod">
          <ac:chgData name="Abeer Ishal (2128229)" userId="f411cc15-62d4-4411-a4a7-ab9af6ecc237" providerId="ADAL" clId="{DDBBE9F4-D307-B24B-8B48-F88E8B5C83F8}" dt="2026-06-17T18:18:40.599" v="1559" actId="20577"/>
          <ac:spMkLst>
            <pc:docMk/>
            <pc:sldMk cId="1244701682" sldId="259"/>
            <ac:spMk id="7" creationId="{386DF8FD-4B94-E036-E3A4-0E43CD40581B}"/>
          </ac:spMkLst>
        </pc:spChg>
        <pc:spChg chg="add mod">
          <ac:chgData name="Abeer Ishal (2128229)" userId="f411cc15-62d4-4411-a4a7-ab9af6ecc237" providerId="ADAL" clId="{DDBBE9F4-D307-B24B-8B48-F88E8B5C83F8}" dt="2026-06-17T09:04:52.586" v="688" actId="14100"/>
          <ac:spMkLst>
            <pc:docMk/>
            <pc:sldMk cId="1244701682" sldId="259"/>
            <ac:spMk id="11" creationId="{CF42E6C7-1154-1D5E-0C99-2B7E575543B9}"/>
          </ac:spMkLst>
        </pc:spChg>
        <pc:spChg chg="add mod">
          <ac:chgData name="Abeer Ishal (2128229)" userId="f411cc15-62d4-4411-a4a7-ab9af6ecc237" providerId="ADAL" clId="{DDBBE9F4-D307-B24B-8B48-F88E8B5C83F8}" dt="2026-06-17T09:10:33.837" v="707" actId="1076"/>
          <ac:spMkLst>
            <pc:docMk/>
            <pc:sldMk cId="1244701682" sldId="259"/>
            <ac:spMk id="13" creationId="{57689263-51BE-FB9B-7AC2-358B067FC2AC}"/>
          </ac:spMkLst>
        </pc:spChg>
        <pc:spChg chg="add mod">
          <ac:chgData name="Abeer Ishal (2128229)" userId="f411cc15-62d4-4411-a4a7-ab9af6ecc237" providerId="ADAL" clId="{DDBBE9F4-D307-B24B-8B48-F88E8B5C83F8}" dt="2026-06-17T09:05:54.165" v="697" actId="1076"/>
          <ac:spMkLst>
            <pc:docMk/>
            <pc:sldMk cId="1244701682" sldId="259"/>
            <ac:spMk id="15" creationId="{E8955D45-0819-702C-87EA-53EA7B2AF930}"/>
          </ac:spMkLst>
        </pc:spChg>
        <pc:spChg chg="add mod">
          <ac:chgData name="Abeer Ishal (2128229)" userId="f411cc15-62d4-4411-a4a7-ab9af6ecc237" providerId="ADAL" clId="{DDBBE9F4-D307-B24B-8B48-F88E8B5C83F8}" dt="2026-06-17T10:26:27.955" v="738" actId="1076"/>
          <ac:spMkLst>
            <pc:docMk/>
            <pc:sldMk cId="1244701682" sldId="259"/>
            <ac:spMk id="17" creationId="{E1180669-D90E-B4A2-04D0-BEA368AF149C}"/>
          </ac:spMkLst>
        </pc:spChg>
        <pc:spChg chg="add mod">
          <ac:chgData name="Abeer Ishal (2128229)" userId="f411cc15-62d4-4411-a4a7-ab9af6ecc237" providerId="ADAL" clId="{DDBBE9F4-D307-B24B-8B48-F88E8B5C83F8}" dt="2026-06-17T09:10:22.275" v="706" actId="113"/>
          <ac:spMkLst>
            <pc:docMk/>
            <pc:sldMk cId="1244701682" sldId="259"/>
            <ac:spMk id="19" creationId="{B5A7E3B2-D6F8-26EE-FA44-5E727A19D3FE}"/>
          </ac:spMkLst>
        </pc:spChg>
        <pc:spChg chg="add mod">
          <ac:chgData name="Abeer Ishal (2128229)" userId="f411cc15-62d4-4411-a4a7-ab9af6ecc237" providerId="ADAL" clId="{DDBBE9F4-D307-B24B-8B48-F88E8B5C83F8}" dt="2026-06-17T09:26:07.541" v="721" actId="1076"/>
          <ac:spMkLst>
            <pc:docMk/>
            <pc:sldMk cId="1244701682" sldId="259"/>
            <ac:spMk id="21" creationId="{E6B669F8-EBDC-6417-4BC4-7408BA5DCEC6}"/>
          </ac:spMkLst>
        </pc:spChg>
        <pc:picChg chg="add del mod">
          <ac:chgData name="Abeer Ishal (2128229)" userId="f411cc15-62d4-4411-a4a7-ab9af6ecc237" providerId="ADAL" clId="{DDBBE9F4-D307-B24B-8B48-F88E8B5C83F8}" dt="2026-06-17T18:24:49.712" v="1624" actId="478"/>
          <ac:picMkLst>
            <pc:docMk/>
            <pc:sldMk cId="1244701682" sldId="259"/>
            <ac:picMk id="9" creationId="{02F0DD23-208D-F839-6C9D-455B8D44A857}"/>
          </ac:picMkLst>
        </pc:picChg>
      </pc:sldChg>
      <pc:sldChg chg="addSp delSp modSp new del mod setBg">
        <pc:chgData name="Abeer Ishal (2128229)" userId="f411cc15-62d4-4411-a4a7-ab9af6ecc237" providerId="ADAL" clId="{DDBBE9F4-D307-B24B-8B48-F88E8B5C83F8}" dt="2026-06-22T00:01:39.116" v="6790" actId="2696"/>
        <pc:sldMkLst>
          <pc:docMk/>
          <pc:sldMk cId="3546204372" sldId="260"/>
        </pc:sldMkLst>
        <pc:spChg chg="del">
          <ac:chgData name="Abeer Ishal (2128229)" userId="f411cc15-62d4-4411-a4a7-ab9af6ecc237" providerId="ADAL" clId="{DDBBE9F4-D307-B24B-8B48-F88E8B5C83F8}" dt="2026-06-17T09:27:15.522" v="726" actId="478"/>
          <ac:spMkLst>
            <pc:docMk/>
            <pc:sldMk cId="3546204372" sldId="260"/>
            <ac:spMk id="2" creationId="{A979751F-0F20-2A58-BC1C-F927E3E0953D}"/>
          </ac:spMkLst>
        </pc:spChg>
        <pc:spChg chg="del mod">
          <ac:chgData name="Abeer Ishal (2128229)" userId="f411cc15-62d4-4411-a4a7-ab9af6ecc237" providerId="ADAL" clId="{DDBBE9F4-D307-B24B-8B48-F88E8B5C83F8}" dt="2026-06-17T09:27:09.438" v="725" actId="478"/>
          <ac:spMkLst>
            <pc:docMk/>
            <pc:sldMk cId="3546204372" sldId="260"/>
            <ac:spMk id="3" creationId="{1DC8AFB2-4E3D-F39C-B123-FA5B45744DF4}"/>
          </ac:spMkLst>
        </pc:spChg>
        <pc:spChg chg="add mod">
          <ac:chgData name="Abeer Ishal (2128229)" userId="f411cc15-62d4-4411-a4a7-ab9af6ecc237" providerId="ADAL" clId="{DDBBE9F4-D307-B24B-8B48-F88E8B5C83F8}" dt="2026-06-22T00:01:32.063" v="6789" actId="21"/>
          <ac:spMkLst>
            <pc:docMk/>
            <pc:sldMk cId="3546204372" sldId="260"/>
            <ac:spMk id="5" creationId="{71E7F7DF-F4D8-A5D7-F887-1256C6A14D7F}"/>
          </ac:spMkLst>
        </pc:spChg>
      </pc:sldChg>
      <pc:sldChg chg="addSp delSp modSp new del mod">
        <pc:chgData name="Abeer Ishal (2128229)" userId="f411cc15-62d4-4411-a4a7-ab9af6ecc237" providerId="ADAL" clId="{DDBBE9F4-D307-B24B-8B48-F88E8B5C83F8}" dt="2026-06-17T17:27:22.039" v="1237" actId="2696"/>
        <pc:sldMkLst>
          <pc:docMk/>
          <pc:sldMk cId="1308629288" sldId="261"/>
        </pc:sldMkLst>
        <pc:spChg chg="del">
          <ac:chgData name="Abeer Ishal (2128229)" userId="f411cc15-62d4-4411-a4a7-ab9af6ecc237" providerId="ADAL" clId="{DDBBE9F4-D307-B24B-8B48-F88E8B5C83F8}" dt="2026-06-17T16:36:22.027" v="1232" actId="478"/>
          <ac:spMkLst>
            <pc:docMk/>
            <pc:sldMk cId="1308629288" sldId="261"/>
            <ac:spMk id="2" creationId="{41A11DA2-56C7-D9D1-2F28-93A2C26D1470}"/>
          </ac:spMkLst>
        </pc:spChg>
        <pc:spChg chg="del">
          <ac:chgData name="Abeer Ishal (2128229)" userId="f411cc15-62d4-4411-a4a7-ab9af6ecc237" providerId="ADAL" clId="{DDBBE9F4-D307-B24B-8B48-F88E8B5C83F8}" dt="2026-06-17T16:36:19.105" v="1231" actId="478"/>
          <ac:spMkLst>
            <pc:docMk/>
            <pc:sldMk cId="1308629288" sldId="261"/>
            <ac:spMk id="3" creationId="{95F8A9EA-7EE5-AD19-00CB-432F840CA9F5}"/>
          </ac:spMkLst>
        </pc:spChg>
        <pc:picChg chg="add mod">
          <ac:chgData name="Abeer Ishal (2128229)" userId="f411cc15-62d4-4411-a4a7-ab9af6ecc237" providerId="ADAL" clId="{DDBBE9F4-D307-B24B-8B48-F88E8B5C83F8}" dt="2026-06-17T16:36:40.170" v="1236" actId="14100"/>
          <ac:picMkLst>
            <pc:docMk/>
            <pc:sldMk cId="1308629288" sldId="261"/>
            <ac:picMk id="6" creationId="{07292552-2D73-B40D-403F-457C02E8E8D7}"/>
          </ac:picMkLst>
        </pc:picChg>
      </pc:sldChg>
      <pc:sldChg chg="addSp delSp modSp new mod ord setBg">
        <pc:chgData name="Abeer Ishal (2128229)" userId="f411cc15-62d4-4411-a4a7-ab9af6ecc237" providerId="ADAL" clId="{DDBBE9F4-D307-B24B-8B48-F88E8B5C83F8}" dt="2026-06-22T00:02:02.550" v="6792" actId="13926"/>
        <pc:sldMkLst>
          <pc:docMk/>
          <pc:sldMk cId="3633693261" sldId="261"/>
        </pc:sldMkLst>
        <pc:spChg chg="del">
          <ac:chgData name="Abeer Ishal (2128229)" userId="f411cc15-62d4-4411-a4a7-ab9af6ecc237" providerId="ADAL" clId="{DDBBE9F4-D307-B24B-8B48-F88E8B5C83F8}" dt="2026-06-17T17:27:37.892" v="1241" actId="478"/>
          <ac:spMkLst>
            <pc:docMk/>
            <pc:sldMk cId="3633693261" sldId="261"/>
            <ac:spMk id="2" creationId="{DA238F22-DA0A-A8BB-1D4F-0FADACD6B605}"/>
          </ac:spMkLst>
        </pc:spChg>
        <pc:spChg chg="del mod">
          <ac:chgData name="Abeer Ishal (2128229)" userId="f411cc15-62d4-4411-a4a7-ab9af6ecc237" providerId="ADAL" clId="{DDBBE9F4-D307-B24B-8B48-F88E8B5C83F8}" dt="2026-06-17T17:27:35.250" v="1240" actId="478"/>
          <ac:spMkLst>
            <pc:docMk/>
            <pc:sldMk cId="3633693261" sldId="261"/>
            <ac:spMk id="3" creationId="{133CACD5-223A-5C0B-9EAE-FDE6D364C9D5}"/>
          </ac:spMkLst>
        </pc:spChg>
        <pc:spChg chg="add mod">
          <ac:chgData name="Abeer Ishal (2128229)" userId="f411cc15-62d4-4411-a4a7-ab9af6ecc237" providerId="ADAL" clId="{DDBBE9F4-D307-B24B-8B48-F88E8B5C83F8}" dt="2026-06-21T09:51:22.262" v="4920" actId="1076"/>
          <ac:spMkLst>
            <pc:docMk/>
            <pc:sldMk cId="3633693261" sldId="261"/>
            <ac:spMk id="7" creationId="{B0B0C76D-104D-2354-39B7-674BC29F3451}"/>
          </ac:spMkLst>
        </pc:spChg>
        <pc:spChg chg="add mod">
          <ac:chgData name="Abeer Ishal (2128229)" userId="f411cc15-62d4-4411-a4a7-ab9af6ecc237" providerId="ADAL" clId="{DDBBE9F4-D307-B24B-8B48-F88E8B5C83F8}" dt="2026-06-21T09:54:51.712" v="4947" actId="1076"/>
          <ac:spMkLst>
            <pc:docMk/>
            <pc:sldMk cId="3633693261" sldId="261"/>
            <ac:spMk id="9" creationId="{BBDBA9F1-1657-AC61-F1C4-6DF66099A270}"/>
          </ac:spMkLst>
        </pc:spChg>
        <pc:spChg chg="add mod">
          <ac:chgData name="Abeer Ishal (2128229)" userId="f411cc15-62d4-4411-a4a7-ab9af6ecc237" providerId="ADAL" clId="{DDBBE9F4-D307-B24B-8B48-F88E8B5C83F8}" dt="2026-06-21T09:56:21.920" v="4957" actId="1076"/>
          <ac:spMkLst>
            <pc:docMk/>
            <pc:sldMk cId="3633693261" sldId="261"/>
            <ac:spMk id="11" creationId="{77D10940-0392-0261-4C7A-66BD4D7F1E9A}"/>
          </ac:spMkLst>
        </pc:spChg>
        <pc:spChg chg="add mod">
          <ac:chgData name="Abeer Ishal (2128229)" userId="f411cc15-62d4-4411-a4a7-ab9af6ecc237" providerId="ADAL" clId="{DDBBE9F4-D307-B24B-8B48-F88E8B5C83F8}" dt="2026-06-21T09:55:57.803" v="4954" actId="1076"/>
          <ac:spMkLst>
            <pc:docMk/>
            <pc:sldMk cId="3633693261" sldId="261"/>
            <ac:spMk id="13" creationId="{2F30340A-D417-A575-F73C-5258110F3D96}"/>
          </ac:spMkLst>
        </pc:spChg>
        <pc:spChg chg="add mod">
          <ac:chgData name="Abeer Ishal (2128229)" userId="f411cc15-62d4-4411-a4a7-ab9af6ecc237" providerId="ADAL" clId="{DDBBE9F4-D307-B24B-8B48-F88E8B5C83F8}" dt="2026-06-21T09:51:30.890" v="4922" actId="1076"/>
          <ac:spMkLst>
            <pc:docMk/>
            <pc:sldMk cId="3633693261" sldId="261"/>
            <ac:spMk id="15" creationId="{C79D6512-D6C2-81AA-D494-366A7D13133F}"/>
          </ac:spMkLst>
        </pc:spChg>
        <pc:spChg chg="add mod">
          <ac:chgData name="Abeer Ishal (2128229)" userId="f411cc15-62d4-4411-a4a7-ab9af6ecc237" providerId="ADAL" clId="{DDBBE9F4-D307-B24B-8B48-F88E8B5C83F8}" dt="2026-06-21T09:54:57.946" v="4948" actId="1076"/>
          <ac:spMkLst>
            <pc:docMk/>
            <pc:sldMk cId="3633693261" sldId="261"/>
            <ac:spMk id="17" creationId="{FC2C5711-BFBB-ED6D-3739-A25B1A412854}"/>
          </ac:spMkLst>
        </pc:spChg>
        <pc:spChg chg="add del">
          <ac:chgData name="Abeer Ishal (2128229)" userId="f411cc15-62d4-4411-a4a7-ab9af6ecc237" providerId="ADAL" clId="{DDBBE9F4-D307-B24B-8B48-F88E8B5C83F8}" dt="2026-06-17T17:41:23.266" v="1356" actId="478"/>
          <ac:spMkLst>
            <pc:docMk/>
            <pc:sldMk cId="3633693261" sldId="261"/>
            <ac:spMk id="18" creationId="{B37A7A92-83D5-6BCF-BD5D-173BB62164CD}"/>
          </ac:spMkLst>
        </pc:spChg>
        <pc:spChg chg="add mod">
          <ac:chgData name="Abeer Ishal (2128229)" userId="f411cc15-62d4-4411-a4a7-ab9af6ecc237" providerId="ADAL" clId="{DDBBE9F4-D307-B24B-8B48-F88E8B5C83F8}" dt="2026-06-21T09:56:15.321" v="4956" actId="1076"/>
          <ac:spMkLst>
            <pc:docMk/>
            <pc:sldMk cId="3633693261" sldId="261"/>
            <ac:spMk id="31" creationId="{B1170806-9B11-19DF-5386-49C644050B7B}"/>
          </ac:spMkLst>
        </pc:spChg>
        <pc:spChg chg="add del mod">
          <ac:chgData name="Abeer Ishal (2128229)" userId="f411cc15-62d4-4411-a4a7-ab9af6ecc237" providerId="ADAL" clId="{DDBBE9F4-D307-B24B-8B48-F88E8B5C83F8}" dt="2026-06-17T18:05:34.345" v="1478" actId="478"/>
          <ac:spMkLst>
            <pc:docMk/>
            <pc:sldMk cId="3633693261" sldId="261"/>
            <ac:spMk id="33" creationId="{1F46A590-928E-7F04-B67C-3B808ACD1424}"/>
          </ac:spMkLst>
        </pc:spChg>
        <pc:spChg chg="add mod">
          <ac:chgData name="Abeer Ishal (2128229)" userId="f411cc15-62d4-4411-a4a7-ab9af6ecc237" providerId="ADAL" clId="{DDBBE9F4-D307-B24B-8B48-F88E8B5C83F8}" dt="2026-06-21T09:55:33.863" v="4951" actId="1076"/>
          <ac:spMkLst>
            <pc:docMk/>
            <pc:sldMk cId="3633693261" sldId="261"/>
            <ac:spMk id="35" creationId="{F920CB36-61DC-3EEC-AA4E-D78A78701333}"/>
          </ac:spMkLst>
        </pc:spChg>
        <pc:spChg chg="add mod">
          <ac:chgData name="Abeer Ishal (2128229)" userId="f411cc15-62d4-4411-a4a7-ab9af6ecc237" providerId="ADAL" clId="{DDBBE9F4-D307-B24B-8B48-F88E8B5C83F8}" dt="2026-06-21T09:51:10.815" v="4918" actId="1076"/>
          <ac:spMkLst>
            <pc:docMk/>
            <pc:sldMk cId="3633693261" sldId="261"/>
            <ac:spMk id="40" creationId="{0AEDD1F2-EEF0-370B-529B-30AD12CCC166}"/>
          </ac:spMkLst>
        </pc:spChg>
        <pc:spChg chg="add mod">
          <ac:chgData name="Abeer Ishal (2128229)" userId="f411cc15-62d4-4411-a4a7-ab9af6ecc237" providerId="ADAL" clId="{DDBBE9F4-D307-B24B-8B48-F88E8B5C83F8}" dt="2026-06-21T09:54:47.557" v="4946" actId="1076"/>
          <ac:spMkLst>
            <pc:docMk/>
            <pc:sldMk cId="3633693261" sldId="261"/>
            <ac:spMk id="42" creationId="{9C7C658D-2566-D5F9-C92E-6EC3DB8A416E}"/>
          </ac:spMkLst>
        </pc:spChg>
        <pc:spChg chg="add mod">
          <ac:chgData name="Abeer Ishal (2128229)" userId="f411cc15-62d4-4411-a4a7-ab9af6ecc237" providerId="ADAL" clId="{DDBBE9F4-D307-B24B-8B48-F88E8B5C83F8}" dt="2026-06-21T09:56:07.402" v="4955" actId="1076"/>
          <ac:spMkLst>
            <pc:docMk/>
            <pc:sldMk cId="3633693261" sldId="261"/>
            <ac:spMk id="44" creationId="{6450F711-D0ED-B044-E21E-D189FD324198}"/>
          </ac:spMkLst>
        </pc:spChg>
        <pc:spChg chg="add mod">
          <ac:chgData name="Abeer Ishal (2128229)" userId="f411cc15-62d4-4411-a4a7-ab9af6ecc237" providerId="ADAL" clId="{DDBBE9F4-D307-B24B-8B48-F88E8B5C83F8}" dt="2026-06-21T09:55:11.076" v="4950" actId="1076"/>
          <ac:spMkLst>
            <pc:docMk/>
            <pc:sldMk cId="3633693261" sldId="261"/>
            <ac:spMk id="46" creationId="{49B135E5-9808-C213-9AA9-2B1DBECD91F6}"/>
          </ac:spMkLst>
        </pc:spChg>
        <pc:spChg chg="add mod">
          <ac:chgData name="Abeer Ishal (2128229)" userId="f411cc15-62d4-4411-a4a7-ab9af6ecc237" providerId="ADAL" clId="{DDBBE9F4-D307-B24B-8B48-F88E8B5C83F8}" dt="2026-06-21T09:52:10.458" v="4930" actId="1076"/>
          <ac:spMkLst>
            <pc:docMk/>
            <pc:sldMk cId="3633693261" sldId="261"/>
            <ac:spMk id="50" creationId="{07CFA599-4A84-9858-0D85-FEB94BE1DFCC}"/>
          </ac:spMkLst>
        </pc:spChg>
        <pc:spChg chg="add mod">
          <ac:chgData name="Abeer Ishal (2128229)" userId="f411cc15-62d4-4411-a4a7-ab9af6ecc237" providerId="ADAL" clId="{DDBBE9F4-D307-B24B-8B48-F88E8B5C83F8}" dt="2026-06-17T18:15:33.634" v="1535" actId="1076"/>
          <ac:spMkLst>
            <pc:docMk/>
            <pc:sldMk cId="3633693261" sldId="261"/>
            <ac:spMk id="52" creationId="{4FD667C5-BEEC-8DAE-5B93-BD3BE4D23177}"/>
          </ac:spMkLst>
        </pc:spChg>
        <pc:spChg chg="add mod">
          <ac:chgData name="Abeer Ishal (2128229)" userId="f411cc15-62d4-4411-a4a7-ab9af6ecc237" providerId="ADAL" clId="{DDBBE9F4-D307-B24B-8B48-F88E8B5C83F8}" dt="2026-06-22T00:02:02.550" v="6792" actId="13926"/>
          <ac:spMkLst>
            <pc:docMk/>
            <pc:sldMk cId="3633693261" sldId="261"/>
            <ac:spMk id="55" creationId="{4DABAC9E-DAB8-29FA-AAD1-129D555CD60F}"/>
          </ac:spMkLst>
        </pc:spChg>
        <pc:spChg chg="add mod">
          <ac:chgData name="Abeer Ishal (2128229)" userId="f411cc15-62d4-4411-a4a7-ab9af6ecc237" providerId="ADAL" clId="{DDBBE9F4-D307-B24B-8B48-F88E8B5C83F8}" dt="2026-06-21T10:29:19.020" v="5063" actId="1076"/>
          <ac:spMkLst>
            <pc:docMk/>
            <pc:sldMk cId="3633693261" sldId="261"/>
            <ac:spMk id="64" creationId="{399A4B66-A826-B0F9-3A8F-B5931416ED82}"/>
          </ac:spMkLst>
        </pc:spChg>
        <pc:picChg chg="add mod">
          <ac:chgData name="Abeer Ishal (2128229)" userId="f411cc15-62d4-4411-a4a7-ab9af6ecc237" providerId="ADAL" clId="{DDBBE9F4-D307-B24B-8B48-F88E8B5C83F8}" dt="2026-06-21T09:51:56.166" v="4927" actId="1076"/>
          <ac:picMkLst>
            <pc:docMk/>
            <pc:sldMk cId="3633693261" sldId="261"/>
            <ac:picMk id="6" creationId="{FECE604E-B0B1-9067-901C-3298FF598997}"/>
          </ac:picMkLst>
        </pc:picChg>
        <pc:cxnChg chg="add mod">
          <ac:chgData name="Abeer Ishal (2128229)" userId="f411cc15-62d4-4411-a4a7-ab9af6ecc237" providerId="ADAL" clId="{DDBBE9F4-D307-B24B-8B48-F88E8B5C83F8}" dt="2026-06-21T09:51:06.395" v="4917" actId="1076"/>
          <ac:cxnSpMkLst>
            <pc:docMk/>
            <pc:sldMk cId="3633693261" sldId="261"/>
            <ac:cxnSpMk id="20" creationId="{178FBB5C-688E-009D-D753-A0E5435DF593}"/>
          </ac:cxnSpMkLst>
        </pc:cxnChg>
        <pc:cxnChg chg="add mod">
          <ac:chgData name="Abeer Ishal (2128229)" userId="f411cc15-62d4-4411-a4a7-ab9af6ecc237" providerId="ADAL" clId="{DDBBE9F4-D307-B24B-8B48-F88E8B5C83F8}" dt="2026-06-21T09:52:36.822" v="4934" actId="14100"/>
          <ac:cxnSpMkLst>
            <pc:docMk/>
            <pc:sldMk cId="3633693261" sldId="261"/>
            <ac:cxnSpMk id="22" creationId="{D4DB864B-2390-7344-A4D0-96EE13D70B50}"/>
          </ac:cxnSpMkLst>
        </pc:cxnChg>
        <pc:cxnChg chg="add mod">
          <ac:chgData name="Abeer Ishal (2128229)" userId="f411cc15-62d4-4411-a4a7-ab9af6ecc237" providerId="ADAL" clId="{DDBBE9F4-D307-B24B-8B48-F88E8B5C83F8}" dt="2026-06-21T09:51:27.658" v="4921" actId="1076"/>
          <ac:cxnSpMkLst>
            <pc:docMk/>
            <pc:sldMk cId="3633693261" sldId="261"/>
            <ac:cxnSpMk id="23" creationId="{7B955F96-7C9A-5417-40FD-AEA030FE17E8}"/>
          </ac:cxnSpMkLst>
        </pc:cxnChg>
        <pc:cxnChg chg="add mod">
          <ac:chgData name="Abeer Ishal (2128229)" userId="f411cc15-62d4-4411-a4a7-ab9af6ecc237" providerId="ADAL" clId="{DDBBE9F4-D307-B24B-8B48-F88E8B5C83F8}" dt="2026-06-21T09:51:39.322" v="4925" actId="14100"/>
          <ac:cxnSpMkLst>
            <pc:docMk/>
            <pc:sldMk cId="3633693261" sldId="261"/>
            <ac:cxnSpMk id="24" creationId="{A64F44CD-C143-5595-BCB4-5D7304E23E32}"/>
          </ac:cxnSpMkLst>
        </pc:cxnChg>
        <pc:cxnChg chg="add mod">
          <ac:chgData name="Abeer Ishal (2128229)" userId="f411cc15-62d4-4411-a4a7-ab9af6ecc237" providerId="ADAL" clId="{DDBBE9F4-D307-B24B-8B48-F88E8B5C83F8}" dt="2026-06-21T09:52:39.907" v="4935" actId="14100"/>
          <ac:cxnSpMkLst>
            <pc:docMk/>
            <pc:sldMk cId="3633693261" sldId="261"/>
            <ac:cxnSpMk id="25" creationId="{5340038D-5109-378E-68BE-A4911F996F82}"/>
          </ac:cxnSpMkLst>
        </pc:cxnChg>
        <pc:cxnChg chg="add mod">
          <ac:chgData name="Abeer Ishal (2128229)" userId="f411cc15-62d4-4411-a4a7-ab9af6ecc237" providerId="ADAL" clId="{DDBBE9F4-D307-B24B-8B48-F88E8B5C83F8}" dt="2026-06-21T09:52:06.130" v="4929" actId="14100"/>
          <ac:cxnSpMkLst>
            <pc:docMk/>
            <pc:sldMk cId="3633693261" sldId="261"/>
            <ac:cxnSpMk id="26" creationId="{93E935F7-CF0B-2F9F-B0A1-3F14E802AACA}"/>
          </ac:cxnSpMkLst>
        </pc:cxnChg>
        <pc:cxnChg chg="add mod">
          <ac:chgData name="Abeer Ishal (2128229)" userId="f411cc15-62d4-4411-a4a7-ab9af6ecc237" providerId="ADAL" clId="{DDBBE9F4-D307-B24B-8B48-F88E8B5C83F8}" dt="2026-06-21T09:51:18.215" v="4919" actId="1076"/>
          <ac:cxnSpMkLst>
            <pc:docMk/>
            <pc:sldMk cId="3633693261" sldId="261"/>
            <ac:cxnSpMk id="29" creationId="{4021DE8B-CC6F-920F-6722-834DF074CF0E}"/>
          </ac:cxnSpMkLst>
        </pc:cxnChg>
      </pc:sldChg>
      <pc:sldChg chg="addSp delSp modSp new mod setBg modAnim">
        <pc:chgData name="Abeer Ishal (2128229)" userId="f411cc15-62d4-4411-a4a7-ab9af6ecc237" providerId="ADAL" clId="{DDBBE9F4-D307-B24B-8B48-F88E8B5C83F8}" dt="2026-06-22T00:42:12.461" v="6834" actId="1076"/>
        <pc:sldMkLst>
          <pc:docMk/>
          <pc:sldMk cId="3258692352" sldId="262"/>
        </pc:sldMkLst>
        <pc:spChg chg="del">
          <ac:chgData name="Abeer Ishal (2128229)" userId="f411cc15-62d4-4411-a4a7-ab9af6ecc237" providerId="ADAL" clId="{DDBBE9F4-D307-B24B-8B48-F88E8B5C83F8}" dt="2026-06-17T18:34:25.581" v="1628" actId="478"/>
          <ac:spMkLst>
            <pc:docMk/>
            <pc:sldMk cId="3258692352" sldId="262"/>
            <ac:spMk id="2" creationId="{167D0863-0A9F-5D5B-276B-11152ED28908}"/>
          </ac:spMkLst>
        </pc:spChg>
        <pc:spChg chg="del mod">
          <ac:chgData name="Abeer Ishal (2128229)" userId="f411cc15-62d4-4411-a4a7-ab9af6ecc237" providerId="ADAL" clId="{DDBBE9F4-D307-B24B-8B48-F88E8B5C83F8}" dt="2026-06-17T18:34:22.627" v="1627" actId="478"/>
          <ac:spMkLst>
            <pc:docMk/>
            <pc:sldMk cId="3258692352" sldId="262"/>
            <ac:spMk id="3" creationId="{9D55E3E6-124C-6F4C-43CB-748414BC4375}"/>
          </ac:spMkLst>
        </pc:spChg>
        <pc:spChg chg="add del mod">
          <ac:chgData name="Abeer Ishal (2128229)" userId="f411cc15-62d4-4411-a4a7-ab9af6ecc237" providerId="ADAL" clId="{DDBBE9F4-D307-B24B-8B48-F88E8B5C83F8}" dt="2026-06-17T18:37:18.999" v="1633" actId="478"/>
          <ac:spMkLst>
            <pc:docMk/>
            <pc:sldMk cId="3258692352" sldId="262"/>
            <ac:spMk id="5" creationId="{EAB192DF-1A8B-6F63-3D2D-114CFCEC0608}"/>
          </ac:spMkLst>
        </pc:spChg>
        <pc:spChg chg="add del mod">
          <ac:chgData name="Abeer Ishal (2128229)" userId="f411cc15-62d4-4411-a4a7-ab9af6ecc237" providerId="ADAL" clId="{DDBBE9F4-D307-B24B-8B48-F88E8B5C83F8}" dt="2026-06-17T19:08:05.993" v="1739" actId="478"/>
          <ac:spMkLst>
            <pc:docMk/>
            <pc:sldMk cId="3258692352" sldId="262"/>
            <ac:spMk id="8" creationId="{BB151B5D-4452-FE42-F3E4-A72F0DEF3C58}"/>
          </ac:spMkLst>
        </pc:spChg>
        <pc:spChg chg="add del mod">
          <ac:chgData name="Abeer Ishal (2128229)" userId="f411cc15-62d4-4411-a4a7-ab9af6ecc237" providerId="ADAL" clId="{DDBBE9F4-D307-B24B-8B48-F88E8B5C83F8}" dt="2026-06-18T17:59:04.407" v="2587" actId="478"/>
          <ac:spMkLst>
            <pc:docMk/>
            <pc:sldMk cId="3258692352" sldId="262"/>
            <ac:spMk id="10" creationId="{45CB9D2B-9E9E-615F-FAA5-CAA509C9FD8D}"/>
          </ac:spMkLst>
        </pc:spChg>
        <pc:spChg chg="add mod">
          <ac:chgData name="Abeer Ishal (2128229)" userId="f411cc15-62d4-4411-a4a7-ab9af6ecc237" providerId="ADAL" clId="{DDBBE9F4-D307-B24B-8B48-F88E8B5C83F8}" dt="2026-06-22T00:38:27.474" v="6831" actId="1076"/>
          <ac:spMkLst>
            <pc:docMk/>
            <pc:sldMk cId="3258692352" sldId="262"/>
            <ac:spMk id="11" creationId="{11164E92-1169-776F-DA48-8CCD9B4C4858}"/>
          </ac:spMkLst>
        </pc:spChg>
        <pc:graphicFrameChg chg="add mod modGraphic">
          <ac:chgData name="Abeer Ishal (2128229)" userId="f411cc15-62d4-4411-a4a7-ab9af6ecc237" providerId="ADAL" clId="{DDBBE9F4-D307-B24B-8B48-F88E8B5C83F8}" dt="2026-06-22T00:42:12.461" v="6834" actId="1076"/>
          <ac:graphicFrameMkLst>
            <pc:docMk/>
            <pc:sldMk cId="3258692352" sldId="262"/>
            <ac:graphicFrameMk id="6" creationId="{288D4954-D248-D49B-5E1B-7132D1165482}"/>
          </ac:graphicFrameMkLst>
        </pc:graphicFrameChg>
      </pc:sldChg>
      <pc:sldChg chg="addSp delSp modSp new mod modAnim">
        <pc:chgData name="Abeer Ishal (2128229)" userId="f411cc15-62d4-4411-a4a7-ab9af6ecc237" providerId="ADAL" clId="{DDBBE9F4-D307-B24B-8B48-F88E8B5C83F8}" dt="2026-06-21T23:57:14.793" v="6766" actId="255"/>
        <pc:sldMkLst>
          <pc:docMk/>
          <pc:sldMk cId="1877644363" sldId="263"/>
        </pc:sldMkLst>
        <pc:spChg chg="del">
          <ac:chgData name="Abeer Ishal (2128229)" userId="f411cc15-62d4-4411-a4a7-ab9af6ecc237" providerId="ADAL" clId="{DDBBE9F4-D307-B24B-8B48-F88E8B5C83F8}" dt="2026-06-18T17:54:17.265" v="2527" actId="478"/>
          <ac:spMkLst>
            <pc:docMk/>
            <pc:sldMk cId="1877644363" sldId="263"/>
            <ac:spMk id="2" creationId="{EC919442-223F-B38E-5B7D-D619B136AAEF}"/>
          </ac:spMkLst>
        </pc:spChg>
        <pc:spChg chg="del mod">
          <ac:chgData name="Abeer Ishal (2128229)" userId="f411cc15-62d4-4411-a4a7-ab9af6ecc237" providerId="ADAL" clId="{DDBBE9F4-D307-B24B-8B48-F88E8B5C83F8}" dt="2026-06-18T17:54:14.351" v="2526" actId="478"/>
          <ac:spMkLst>
            <pc:docMk/>
            <pc:sldMk cId="1877644363" sldId="263"/>
            <ac:spMk id="3" creationId="{53B95740-FE12-EB14-D7B2-8E61FE1C435D}"/>
          </ac:spMkLst>
        </pc:spChg>
        <pc:spChg chg="add del mod">
          <ac:chgData name="Abeer Ishal (2128229)" userId="f411cc15-62d4-4411-a4a7-ab9af6ecc237" providerId="ADAL" clId="{DDBBE9F4-D307-B24B-8B48-F88E8B5C83F8}" dt="2026-06-21T23:56:33.430" v="6758" actId="478"/>
          <ac:spMkLst>
            <pc:docMk/>
            <pc:sldMk cId="1877644363" sldId="263"/>
            <ac:spMk id="6" creationId="{51AA1C9C-A8CD-98A5-CF6E-BCE91AC952FA}"/>
          </ac:spMkLst>
        </pc:spChg>
        <pc:spChg chg="add mod">
          <ac:chgData name="Abeer Ishal (2128229)" userId="f411cc15-62d4-4411-a4a7-ab9af6ecc237" providerId="ADAL" clId="{DDBBE9F4-D307-B24B-8B48-F88E8B5C83F8}" dt="2026-06-20T17:35:16.792" v="4671" actId="20577"/>
          <ac:spMkLst>
            <pc:docMk/>
            <pc:sldMk cId="1877644363" sldId="263"/>
            <ac:spMk id="7" creationId="{A3EF0975-3827-5290-CCBC-272779FF32B4}"/>
          </ac:spMkLst>
        </pc:spChg>
        <pc:spChg chg="add mod">
          <ac:chgData name="Abeer Ishal (2128229)" userId="f411cc15-62d4-4411-a4a7-ab9af6ecc237" providerId="ADAL" clId="{DDBBE9F4-D307-B24B-8B48-F88E8B5C83F8}" dt="2026-06-21T23:57:14.793" v="6766" actId="255"/>
          <ac:spMkLst>
            <pc:docMk/>
            <pc:sldMk cId="1877644363" sldId="263"/>
            <ac:spMk id="9" creationId="{122B1F06-7DBD-9449-29C6-D586CF79B506}"/>
          </ac:spMkLst>
        </pc:spChg>
      </pc:sldChg>
      <pc:sldChg chg="new del">
        <pc:chgData name="Abeer Ishal (2128229)" userId="f411cc15-62d4-4411-a4a7-ab9af6ecc237" providerId="ADAL" clId="{DDBBE9F4-D307-B24B-8B48-F88E8B5C83F8}" dt="2026-06-21T11:41:48.347" v="5511" actId="2696"/>
        <pc:sldMkLst>
          <pc:docMk/>
          <pc:sldMk cId="2421378976" sldId="264"/>
        </pc:sldMkLst>
      </pc:sldChg>
      <pc:sldChg chg="addSp delSp modSp new del mod">
        <pc:chgData name="Abeer Ishal (2128229)" userId="f411cc15-62d4-4411-a4a7-ab9af6ecc237" providerId="ADAL" clId="{DDBBE9F4-D307-B24B-8B48-F88E8B5C83F8}" dt="2026-06-18T18:25:33.028" v="2682" actId="2696"/>
        <pc:sldMkLst>
          <pc:docMk/>
          <pc:sldMk cId="2422797051" sldId="264"/>
        </pc:sldMkLst>
        <pc:spChg chg="del">
          <ac:chgData name="Abeer Ishal (2128229)" userId="f411cc15-62d4-4411-a4a7-ab9af6ecc237" providerId="ADAL" clId="{DDBBE9F4-D307-B24B-8B48-F88E8B5C83F8}" dt="2026-06-18T18:20:30.217" v="2650" actId="478"/>
          <ac:spMkLst>
            <pc:docMk/>
            <pc:sldMk cId="2422797051" sldId="264"/>
            <ac:spMk id="2" creationId="{9F8F899C-D78C-B950-1D0B-D36E62982A48}"/>
          </ac:spMkLst>
        </pc:spChg>
        <pc:spChg chg="del mod">
          <ac:chgData name="Abeer Ishal (2128229)" userId="f411cc15-62d4-4411-a4a7-ab9af6ecc237" providerId="ADAL" clId="{DDBBE9F4-D307-B24B-8B48-F88E8B5C83F8}" dt="2026-06-18T18:20:27.424" v="2649" actId="478"/>
          <ac:spMkLst>
            <pc:docMk/>
            <pc:sldMk cId="2422797051" sldId="264"/>
            <ac:spMk id="3" creationId="{758B2DD4-C3F6-0F49-F577-EC4F2D977535}"/>
          </ac:spMkLst>
        </pc:spChg>
        <pc:graphicFrameChg chg="add mod modGraphic">
          <ac:chgData name="Abeer Ishal (2128229)" userId="f411cc15-62d4-4411-a4a7-ab9af6ecc237" providerId="ADAL" clId="{DDBBE9F4-D307-B24B-8B48-F88E8B5C83F8}" dt="2026-06-18T18:25:09.372" v="2681" actId="20577"/>
          <ac:graphicFrameMkLst>
            <pc:docMk/>
            <pc:sldMk cId="2422797051" sldId="264"/>
            <ac:graphicFrameMk id="5" creationId="{A1B26D1E-1E13-0F7F-5878-925714D25D7A}"/>
          </ac:graphicFrameMkLst>
        </pc:graphicFrameChg>
      </pc:sldChg>
      <pc:sldChg chg="addSp delSp modSp new mod setBg modAnim">
        <pc:chgData name="Abeer Ishal (2128229)" userId="f411cc15-62d4-4411-a4a7-ab9af6ecc237" providerId="ADAL" clId="{DDBBE9F4-D307-B24B-8B48-F88E8B5C83F8}" dt="2026-06-22T00:23:30.067" v="6823" actId="20577"/>
        <pc:sldMkLst>
          <pc:docMk/>
          <pc:sldMk cId="2194491058" sldId="265"/>
        </pc:sldMkLst>
        <pc:spChg chg="del">
          <ac:chgData name="Abeer Ishal (2128229)" userId="f411cc15-62d4-4411-a4a7-ab9af6ecc237" providerId="ADAL" clId="{DDBBE9F4-D307-B24B-8B48-F88E8B5C83F8}" dt="2026-06-18T18:26:46.903" v="2686" actId="478"/>
          <ac:spMkLst>
            <pc:docMk/>
            <pc:sldMk cId="2194491058" sldId="265"/>
            <ac:spMk id="2" creationId="{EBEE084E-7FEB-4EED-D52F-DF5F8711FB69}"/>
          </ac:spMkLst>
        </pc:spChg>
        <pc:spChg chg="del">
          <ac:chgData name="Abeer Ishal (2128229)" userId="f411cc15-62d4-4411-a4a7-ab9af6ecc237" providerId="ADAL" clId="{DDBBE9F4-D307-B24B-8B48-F88E8B5C83F8}" dt="2026-06-18T18:26:44.430" v="2685" actId="478"/>
          <ac:spMkLst>
            <pc:docMk/>
            <pc:sldMk cId="2194491058" sldId="265"/>
            <ac:spMk id="3" creationId="{8667705E-50F9-ABB5-8C2D-B05E4C5B85CA}"/>
          </ac:spMkLst>
        </pc:spChg>
        <pc:spChg chg="add del mod">
          <ac:chgData name="Abeer Ishal (2128229)" userId="f411cc15-62d4-4411-a4a7-ab9af6ecc237" providerId="ADAL" clId="{DDBBE9F4-D307-B24B-8B48-F88E8B5C83F8}" dt="2026-06-19T00:47:22.541" v="3002" actId="478"/>
          <ac:spMkLst>
            <pc:docMk/>
            <pc:sldMk cId="2194491058" sldId="265"/>
            <ac:spMk id="7" creationId="{9C12EEF6-4900-5CBC-644A-5D598CA3AAB0}"/>
          </ac:spMkLst>
        </pc:spChg>
        <pc:spChg chg="add mod">
          <ac:chgData name="Abeer Ishal (2128229)" userId="f411cc15-62d4-4411-a4a7-ab9af6ecc237" providerId="ADAL" clId="{DDBBE9F4-D307-B24B-8B48-F88E8B5C83F8}" dt="2026-06-19T00:50:34.839" v="3028" actId="1076"/>
          <ac:spMkLst>
            <pc:docMk/>
            <pc:sldMk cId="2194491058" sldId="265"/>
            <ac:spMk id="10" creationId="{EA463709-107C-5F15-8237-F653B6D1C4B5}"/>
          </ac:spMkLst>
        </pc:spChg>
        <pc:spChg chg="add mod">
          <ac:chgData name="Abeer Ishal (2128229)" userId="f411cc15-62d4-4411-a4a7-ab9af6ecc237" providerId="ADAL" clId="{DDBBE9F4-D307-B24B-8B48-F88E8B5C83F8}" dt="2026-06-22T00:02:44.434" v="6796" actId="13926"/>
          <ac:spMkLst>
            <pc:docMk/>
            <pc:sldMk cId="2194491058" sldId="265"/>
            <ac:spMk id="12" creationId="{4C1F7E96-A7DF-E4D1-48C9-526DC271F18F}"/>
          </ac:spMkLst>
        </pc:spChg>
        <pc:graphicFrameChg chg="add del mod modGraphic">
          <ac:chgData name="Abeer Ishal (2128229)" userId="f411cc15-62d4-4411-a4a7-ab9af6ecc237" providerId="ADAL" clId="{DDBBE9F4-D307-B24B-8B48-F88E8B5C83F8}" dt="2026-06-18T21:59:39.284" v="2725" actId="478"/>
          <ac:graphicFrameMkLst>
            <pc:docMk/>
            <pc:sldMk cId="2194491058" sldId="265"/>
            <ac:graphicFrameMk id="5" creationId="{FA987013-DECD-2ABD-4AA6-E99228A765DE}"/>
          </ac:graphicFrameMkLst>
        </pc:graphicFrameChg>
        <pc:graphicFrameChg chg="add del mod modGraphic">
          <ac:chgData name="Abeer Ishal (2128229)" userId="f411cc15-62d4-4411-a4a7-ab9af6ecc237" providerId="ADAL" clId="{DDBBE9F4-D307-B24B-8B48-F88E8B5C83F8}" dt="2026-06-18T22:00:40.777" v="2745" actId="478"/>
          <ac:graphicFrameMkLst>
            <pc:docMk/>
            <pc:sldMk cId="2194491058" sldId="265"/>
            <ac:graphicFrameMk id="8" creationId="{30A54602-7484-EC13-B2C5-27237900460D}"/>
          </ac:graphicFrameMkLst>
        </pc:graphicFrameChg>
        <pc:graphicFrameChg chg="add mod modGraphic">
          <ac:chgData name="Abeer Ishal (2128229)" userId="f411cc15-62d4-4411-a4a7-ab9af6ecc237" providerId="ADAL" clId="{DDBBE9F4-D307-B24B-8B48-F88E8B5C83F8}" dt="2026-06-22T00:23:30.067" v="6823" actId="20577"/>
          <ac:graphicFrameMkLst>
            <pc:docMk/>
            <pc:sldMk cId="2194491058" sldId="265"/>
            <ac:graphicFrameMk id="9" creationId="{195F7CB3-3049-F5D6-54D9-9B5014AB3EE0}"/>
          </ac:graphicFrameMkLst>
        </pc:graphicFrameChg>
      </pc:sldChg>
      <pc:sldChg chg="addSp delSp modSp new mod ord setBg delAnim modAnim">
        <pc:chgData name="Abeer Ishal (2128229)" userId="f411cc15-62d4-4411-a4a7-ab9af6ecc237" providerId="ADAL" clId="{DDBBE9F4-D307-B24B-8B48-F88E8B5C83F8}" dt="2026-06-21T22:12:22.261" v="6431" actId="255"/>
        <pc:sldMkLst>
          <pc:docMk/>
          <pc:sldMk cId="3146502225" sldId="266"/>
        </pc:sldMkLst>
        <pc:spChg chg="del">
          <ac:chgData name="Abeer Ishal (2128229)" userId="f411cc15-62d4-4411-a4a7-ab9af6ecc237" providerId="ADAL" clId="{DDBBE9F4-D307-B24B-8B48-F88E8B5C83F8}" dt="2026-06-18T18:26:54.370" v="2689" actId="478"/>
          <ac:spMkLst>
            <pc:docMk/>
            <pc:sldMk cId="3146502225" sldId="266"/>
            <ac:spMk id="2" creationId="{BC5EA2EC-5FF7-3741-2998-6909CA1E45E8}"/>
          </ac:spMkLst>
        </pc:spChg>
        <pc:spChg chg="del">
          <ac:chgData name="Abeer Ishal (2128229)" userId="f411cc15-62d4-4411-a4a7-ab9af6ecc237" providerId="ADAL" clId="{DDBBE9F4-D307-B24B-8B48-F88E8B5C83F8}" dt="2026-06-18T18:26:52.196" v="2688" actId="478"/>
          <ac:spMkLst>
            <pc:docMk/>
            <pc:sldMk cId="3146502225" sldId="266"/>
            <ac:spMk id="3" creationId="{16828D02-A7E7-360E-EECB-9D797718CCE8}"/>
          </ac:spMkLst>
        </pc:spChg>
        <pc:spChg chg="add del">
          <ac:chgData name="Abeer Ishal (2128229)" userId="f411cc15-62d4-4411-a4a7-ab9af6ecc237" providerId="ADAL" clId="{DDBBE9F4-D307-B24B-8B48-F88E8B5C83F8}" dt="2026-06-20T17:31:25.530" v="4307" actId="478"/>
          <ac:spMkLst>
            <pc:docMk/>
            <pc:sldMk cId="3146502225" sldId="266"/>
            <ac:spMk id="6" creationId="{27A881C4-DA16-26DD-99E2-9418C363E481}"/>
          </ac:spMkLst>
        </pc:spChg>
        <pc:spChg chg="add mod">
          <ac:chgData name="Abeer Ishal (2128229)" userId="f411cc15-62d4-4411-a4a7-ab9af6ecc237" providerId="ADAL" clId="{DDBBE9F4-D307-B24B-8B48-F88E8B5C83F8}" dt="2026-06-21T22:12:22.261" v="6431" actId="255"/>
          <ac:spMkLst>
            <pc:docMk/>
            <pc:sldMk cId="3146502225" sldId="266"/>
            <ac:spMk id="7" creationId="{DE8342D5-232B-7BAC-A6C2-CCC52B122A9C}"/>
          </ac:spMkLst>
        </pc:spChg>
        <pc:spChg chg="add del mod">
          <ac:chgData name="Abeer Ishal (2128229)" userId="f411cc15-62d4-4411-a4a7-ab9af6ecc237" providerId="ADAL" clId="{DDBBE9F4-D307-B24B-8B48-F88E8B5C83F8}" dt="2026-06-20T23:50:15.526" v="4829" actId="478"/>
          <ac:spMkLst>
            <pc:docMk/>
            <pc:sldMk cId="3146502225" sldId="266"/>
            <ac:spMk id="8" creationId="{6A119D31-88C6-F5AA-354A-F4976682F417}"/>
          </ac:spMkLst>
        </pc:spChg>
        <pc:spChg chg="add mod">
          <ac:chgData name="Abeer Ishal (2128229)" userId="f411cc15-62d4-4411-a4a7-ab9af6ecc237" providerId="ADAL" clId="{DDBBE9F4-D307-B24B-8B48-F88E8B5C83F8}" dt="2026-06-21T22:00:26.143" v="6138" actId="20577"/>
          <ac:spMkLst>
            <pc:docMk/>
            <pc:sldMk cId="3146502225" sldId="266"/>
            <ac:spMk id="10" creationId="{6D60C61B-3935-06DA-B67C-31CC3E1FFEC6}"/>
          </ac:spMkLst>
        </pc:spChg>
      </pc:sldChg>
      <pc:sldChg chg="addSp delSp modSp new mod ord setBg modAnim">
        <pc:chgData name="Abeer Ishal (2128229)" userId="f411cc15-62d4-4411-a4a7-ab9af6ecc237" providerId="ADAL" clId="{DDBBE9F4-D307-B24B-8B48-F88E8B5C83F8}" dt="2026-06-21T22:13:53.824" v="6447" actId="1076"/>
        <pc:sldMkLst>
          <pc:docMk/>
          <pc:sldMk cId="2687050172" sldId="267"/>
        </pc:sldMkLst>
        <pc:spChg chg="del mod">
          <ac:chgData name="Abeer Ishal (2128229)" userId="f411cc15-62d4-4411-a4a7-ab9af6ecc237" providerId="ADAL" clId="{DDBBE9F4-D307-B24B-8B48-F88E8B5C83F8}" dt="2026-06-21T22:12:54.198" v="6435" actId="478"/>
          <ac:spMkLst>
            <pc:docMk/>
            <pc:sldMk cId="2687050172" sldId="267"/>
            <ac:spMk id="2" creationId="{5B2B4B53-4D41-9BEC-3697-6A1CCB74F0D5}"/>
          </ac:spMkLst>
        </pc:spChg>
        <pc:spChg chg="del mod">
          <ac:chgData name="Abeer Ishal (2128229)" userId="f411cc15-62d4-4411-a4a7-ab9af6ecc237" providerId="ADAL" clId="{DDBBE9F4-D307-B24B-8B48-F88E8B5C83F8}" dt="2026-06-19T08:33:22.835" v="3047" actId="478"/>
          <ac:spMkLst>
            <pc:docMk/>
            <pc:sldMk cId="2687050172" sldId="267"/>
            <ac:spMk id="3" creationId="{49364F83-EF91-622B-ACBD-4D7C0120003D}"/>
          </ac:spMkLst>
        </pc:spChg>
        <pc:spChg chg="add del mod">
          <ac:chgData name="Abeer Ishal (2128229)" userId="f411cc15-62d4-4411-a4a7-ab9af6ecc237" providerId="ADAL" clId="{DDBBE9F4-D307-B24B-8B48-F88E8B5C83F8}" dt="2026-06-19T08:35:15.905" v="3061" actId="478"/>
          <ac:spMkLst>
            <pc:docMk/>
            <pc:sldMk cId="2687050172" sldId="267"/>
            <ac:spMk id="6" creationId="{E766906F-6FBF-1B85-2348-00F8BACD1EF9}"/>
          </ac:spMkLst>
        </pc:spChg>
        <pc:spChg chg="add mod">
          <ac:chgData name="Abeer Ishal (2128229)" userId="f411cc15-62d4-4411-a4a7-ab9af6ecc237" providerId="ADAL" clId="{DDBBE9F4-D307-B24B-8B48-F88E8B5C83F8}" dt="2026-06-21T22:13:53.824" v="6447" actId="1076"/>
          <ac:spMkLst>
            <pc:docMk/>
            <pc:sldMk cId="2687050172" sldId="267"/>
            <ac:spMk id="11" creationId="{D8C119DE-2719-DFFD-0DEC-BA3BDD968217}"/>
          </ac:spMkLst>
        </pc:spChg>
        <pc:graphicFrameChg chg="add del">
          <ac:chgData name="Abeer Ishal (2128229)" userId="f411cc15-62d4-4411-a4a7-ab9af6ecc237" providerId="ADAL" clId="{DDBBE9F4-D307-B24B-8B48-F88E8B5C83F8}" dt="2026-06-19T08:34:33.838" v="3053" actId="478"/>
          <ac:graphicFrameMkLst>
            <pc:docMk/>
            <pc:sldMk cId="2687050172" sldId="267"/>
            <ac:graphicFrameMk id="7" creationId="{7A161AF8-A93D-6A3C-1EDB-CF6D15294601}"/>
          </ac:graphicFrameMkLst>
        </pc:graphicFrameChg>
        <pc:graphicFrameChg chg="add mod modGraphic">
          <ac:chgData name="Abeer Ishal (2128229)" userId="f411cc15-62d4-4411-a4a7-ab9af6ecc237" providerId="ADAL" clId="{DDBBE9F4-D307-B24B-8B48-F88E8B5C83F8}" dt="2026-06-21T21:47:11.370" v="5548" actId="113"/>
          <ac:graphicFrameMkLst>
            <pc:docMk/>
            <pc:sldMk cId="2687050172" sldId="267"/>
            <ac:graphicFrameMk id="8" creationId="{8E97E852-633D-D044-3F46-84CECF583495}"/>
          </ac:graphicFrameMkLst>
        </pc:graphicFrameChg>
        <pc:graphicFrameChg chg="add del mod">
          <ac:chgData name="Abeer Ishal (2128229)" userId="f411cc15-62d4-4411-a4a7-ab9af6ecc237" providerId="ADAL" clId="{DDBBE9F4-D307-B24B-8B48-F88E8B5C83F8}" dt="2026-06-19T09:15:16.548" v="3213" actId="478"/>
          <ac:graphicFrameMkLst>
            <pc:docMk/>
            <pc:sldMk cId="2687050172" sldId="267"/>
            <ac:graphicFrameMk id="9" creationId="{5228E0B7-5BBC-B598-97DC-B13197BAE268}"/>
          </ac:graphicFrameMkLst>
        </pc:graphicFrameChg>
        <pc:graphicFrameChg chg="add mod modGraphic">
          <ac:chgData name="Abeer Ishal (2128229)" userId="f411cc15-62d4-4411-a4a7-ab9af6ecc237" providerId="ADAL" clId="{DDBBE9F4-D307-B24B-8B48-F88E8B5C83F8}" dt="2026-06-21T21:47:29.380" v="5549" actId="255"/>
          <ac:graphicFrameMkLst>
            <pc:docMk/>
            <pc:sldMk cId="2687050172" sldId="267"/>
            <ac:graphicFrameMk id="10" creationId="{4FD7C5CE-72E1-B9D2-9BD9-B2504C48C44F}"/>
          </ac:graphicFrameMkLst>
        </pc:graphicFrameChg>
      </pc:sldChg>
      <pc:sldChg chg="addSp delSp modSp new mod setBg modAnim">
        <pc:chgData name="Abeer Ishal (2128229)" userId="f411cc15-62d4-4411-a4a7-ab9af6ecc237" providerId="ADAL" clId="{DDBBE9F4-D307-B24B-8B48-F88E8B5C83F8}" dt="2026-06-22T00:11:06.436" v="6820" actId="1076"/>
        <pc:sldMkLst>
          <pc:docMk/>
          <pc:sldMk cId="2572045932" sldId="268"/>
        </pc:sldMkLst>
        <pc:spChg chg="del">
          <ac:chgData name="Abeer Ishal (2128229)" userId="f411cc15-62d4-4411-a4a7-ab9af6ecc237" providerId="ADAL" clId="{DDBBE9F4-D307-B24B-8B48-F88E8B5C83F8}" dt="2026-06-19T22:40:53.106" v="3355" actId="478"/>
          <ac:spMkLst>
            <pc:docMk/>
            <pc:sldMk cId="2572045932" sldId="268"/>
            <ac:spMk id="2" creationId="{E7A37885-42BA-5588-4816-0280B794B37C}"/>
          </ac:spMkLst>
        </pc:spChg>
        <pc:spChg chg="del">
          <ac:chgData name="Abeer Ishal (2128229)" userId="f411cc15-62d4-4411-a4a7-ab9af6ecc237" providerId="ADAL" clId="{DDBBE9F4-D307-B24B-8B48-F88E8B5C83F8}" dt="2026-06-19T22:40:49.437" v="3354" actId="478"/>
          <ac:spMkLst>
            <pc:docMk/>
            <pc:sldMk cId="2572045932" sldId="268"/>
            <ac:spMk id="3" creationId="{0C9B0DC7-4BEC-7AA3-0FD1-5BBDA7DB3F06}"/>
          </ac:spMkLst>
        </pc:spChg>
        <pc:spChg chg="add mod">
          <ac:chgData name="Abeer Ishal (2128229)" userId="f411cc15-62d4-4411-a4a7-ab9af6ecc237" providerId="ADAL" clId="{DDBBE9F4-D307-B24B-8B48-F88E8B5C83F8}" dt="2026-06-22T00:08:48.597" v="6810"/>
          <ac:spMkLst>
            <pc:docMk/>
            <pc:sldMk cId="2572045932" sldId="268"/>
            <ac:spMk id="6" creationId="{76D395F0-900B-1E62-883F-F9EFF588353A}"/>
          </ac:spMkLst>
        </pc:spChg>
        <pc:spChg chg="add del mod">
          <ac:chgData name="Abeer Ishal (2128229)" userId="f411cc15-62d4-4411-a4a7-ab9af6ecc237" providerId="ADAL" clId="{DDBBE9F4-D307-B24B-8B48-F88E8B5C83F8}" dt="2026-06-19T23:45:10.096" v="3572" actId="478"/>
          <ac:spMkLst>
            <pc:docMk/>
            <pc:sldMk cId="2572045932" sldId="268"/>
            <ac:spMk id="8" creationId="{84AEF019-D13E-7686-8A89-BE4095E3B55D}"/>
          </ac:spMkLst>
        </pc:spChg>
        <pc:spChg chg="add del mod">
          <ac:chgData name="Abeer Ishal (2128229)" userId="f411cc15-62d4-4411-a4a7-ab9af6ecc237" providerId="ADAL" clId="{DDBBE9F4-D307-B24B-8B48-F88E8B5C83F8}" dt="2026-06-19T23:45:14.119" v="3574" actId="478"/>
          <ac:spMkLst>
            <pc:docMk/>
            <pc:sldMk cId="2572045932" sldId="268"/>
            <ac:spMk id="10" creationId="{881ED263-C7D5-8CC7-91DE-092BC5742011}"/>
          </ac:spMkLst>
        </pc:spChg>
        <pc:spChg chg="add del mod">
          <ac:chgData name="Abeer Ishal (2128229)" userId="f411cc15-62d4-4411-a4a7-ab9af6ecc237" providerId="ADAL" clId="{DDBBE9F4-D307-B24B-8B48-F88E8B5C83F8}" dt="2026-06-20T00:46:08.723" v="3907" actId="478"/>
          <ac:spMkLst>
            <pc:docMk/>
            <pc:sldMk cId="2572045932" sldId="268"/>
            <ac:spMk id="12" creationId="{1EA02869-5646-60D6-AEF7-DF13FB4E57DA}"/>
          </ac:spMkLst>
        </pc:spChg>
        <pc:spChg chg="add mod">
          <ac:chgData name="Abeer Ishal (2128229)" userId="f411cc15-62d4-4411-a4a7-ab9af6ecc237" providerId="ADAL" clId="{DDBBE9F4-D307-B24B-8B48-F88E8B5C83F8}" dt="2026-06-20T00:48:16.024" v="3919" actId="207"/>
          <ac:spMkLst>
            <pc:docMk/>
            <pc:sldMk cId="2572045932" sldId="268"/>
            <ac:spMk id="13" creationId="{9DF050C6-712F-C6CC-741E-9ACC9CBF4B88}"/>
          </ac:spMkLst>
        </pc:spChg>
        <pc:spChg chg="add mod">
          <ac:chgData name="Abeer Ishal (2128229)" userId="f411cc15-62d4-4411-a4a7-ab9af6ecc237" providerId="ADAL" clId="{DDBBE9F4-D307-B24B-8B48-F88E8B5C83F8}" dt="2026-06-22T00:10:54.559" v="6818" actId="255"/>
          <ac:spMkLst>
            <pc:docMk/>
            <pc:sldMk cId="2572045932" sldId="268"/>
            <ac:spMk id="15" creationId="{E8F71363-4CEB-697E-34F5-6D8245D31B0C}"/>
          </ac:spMkLst>
        </pc:spChg>
        <pc:spChg chg="add mod">
          <ac:chgData name="Abeer Ishal (2128229)" userId="f411cc15-62d4-4411-a4a7-ab9af6ecc237" providerId="ADAL" clId="{DDBBE9F4-D307-B24B-8B48-F88E8B5C83F8}" dt="2026-06-20T16:57:54.382" v="4188" actId="1076"/>
          <ac:spMkLst>
            <pc:docMk/>
            <pc:sldMk cId="2572045932" sldId="268"/>
            <ac:spMk id="23" creationId="{052DB213-FE60-1AAD-F15F-F961AF7A469F}"/>
          </ac:spMkLst>
        </pc:spChg>
        <pc:spChg chg="add del mod">
          <ac:chgData name="Abeer Ishal (2128229)" userId="f411cc15-62d4-4411-a4a7-ab9af6ecc237" providerId="ADAL" clId="{DDBBE9F4-D307-B24B-8B48-F88E8B5C83F8}" dt="2026-06-22T00:11:06.436" v="6820" actId="1076"/>
          <ac:spMkLst>
            <pc:docMk/>
            <pc:sldMk cId="2572045932" sldId="268"/>
            <ac:spMk id="25" creationId="{8AE30A71-B35E-2A14-A9D5-549DE5F1FA85}"/>
          </ac:spMkLst>
        </pc:spChg>
        <pc:picChg chg="add del mod">
          <ac:chgData name="Abeer Ishal (2128229)" userId="f411cc15-62d4-4411-a4a7-ab9af6ecc237" providerId="ADAL" clId="{DDBBE9F4-D307-B24B-8B48-F88E8B5C83F8}" dt="2026-06-20T01:30:51.108" v="4031" actId="478"/>
          <ac:picMkLst>
            <pc:docMk/>
            <pc:sldMk cId="2572045932" sldId="268"/>
            <ac:picMk id="17" creationId="{1F36D547-3118-C6B1-998A-6716A462D75A}"/>
          </ac:picMkLst>
        </pc:picChg>
        <pc:picChg chg="add del mod">
          <ac:chgData name="Abeer Ishal (2128229)" userId="f411cc15-62d4-4411-a4a7-ab9af6ecc237" providerId="ADAL" clId="{DDBBE9F4-D307-B24B-8B48-F88E8B5C83F8}" dt="2026-06-20T01:31:06.284" v="4033" actId="478"/>
          <ac:picMkLst>
            <pc:docMk/>
            <pc:sldMk cId="2572045932" sldId="268"/>
            <ac:picMk id="19" creationId="{7F104FC3-8992-714E-A328-BA057DD3A543}"/>
          </ac:picMkLst>
        </pc:picChg>
        <pc:picChg chg="add mod">
          <ac:chgData name="Abeer Ishal (2128229)" userId="f411cc15-62d4-4411-a4a7-ab9af6ecc237" providerId="ADAL" clId="{DDBBE9F4-D307-B24B-8B48-F88E8B5C83F8}" dt="2026-06-20T16:57:28.132" v="4185" actId="14100"/>
          <ac:picMkLst>
            <pc:docMk/>
            <pc:sldMk cId="2572045932" sldId="268"/>
            <ac:picMk id="21" creationId="{CC1C4CDA-C9F0-FAD3-10EC-D164B7206418}"/>
          </ac:picMkLst>
        </pc:picChg>
      </pc:sldChg>
      <pc:sldChg chg="addSp delSp modSp new mod">
        <pc:chgData name="Abeer Ishal (2128229)" userId="f411cc15-62d4-4411-a4a7-ab9af6ecc237" providerId="ADAL" clId="{DDBBE9F4-D307-B24B-8B48-F88E8B5C83F8}" dt="2026-06-21T23:59:25.500" v="6777" actId="1076"/>
        <pc:sldMkLst>
          <pc:docMk/>
          <pc:sldMk cId="1101777353" sldId="269"/>
        </pc:sldMkLst>
        <pc:spChg chg="del">
          <ac:chgData name="Abeer Ishal (2128229)" userId="f411cc15-62d4-4411-a4a7-ab9af6ecc237" providerId="ADAL" clId="{DDBBE9F4-D307-B24B-8B48-F88E8B5C83F8}" dt="2026-06-21T23:57:51.878" v="6769" actId="478"/>
          <ac:spMkLst>
            <pc:docMk/>
            <pc:sldMk cId="1101777353" sldId="269"/>
            <ac:spMk id="2" creationId="{C02CAF9F-F523-ECE8-1BF2-F13443E5C5C5}"/>
          </ac:spMkLst>
        </pc:spChg>
        <pc:spChg chg="del mod">
          <ac:chgData name="Abeer Ishal (2128229)" userId="f411cc15-62d4-4411-a4a7-ab9af6ecc237" providerId="ADAL" clId="{DDBBE9F4-D307-B24B-8B48-F88E8B5C83F8}" dt="2026-06-21T23:57:52.981" v="6770" actId="478"/>
          <ac:spMkLst>
            <pc:docMk/>
            <pc:sldMk cId="1101777353" sldId="269"/>
            <ac:spMk id="3" creationId="{6F391849-A7A7-E892-2EA2-7BC8AC77568A}"/>
          </ac:spMkLst>
        </pc:spChg>
        <pc:spChg chg="add mod">
          <ac:chgData name="Abeer Ishal (2128229)" userId="f411cc15-62d4-4411-a4a7-ab9af6ecc237" providerId="ADAL" clId="{DDBBE9F4-D307-B24B-8B48-F88E8B5C83F8}" dt="2026-06-21T23:59:25.500" v="6777" actId="1076"/>
          <ac:spMkLst>
            <pc:docMk/>
            <pc:sldMk cId="1101777353" sldId="269"/>
            <ac:spMk id="6" creationId="{92D4757F-F669-5153-8D13-D82368E5BEFD}"/>
          </ac:spMkLst>
        </pc:spChg>
      </pc:sldChg>
      <pc:sldChg chg="addSp delSp modSp new mod">
        <pc:chgData name="Abeer Ishal (2128229)" userId="f411cc15-62d4-4411-a4a7-ab9af6ecc237" providerId="ADAL" clId="{DDBBE9F4-D307-B24B-8B48-F88E8B5C83F8}" dt="2026-06-22T00:00:45.118" v="6788" actId="1076"/>
        <pc:sldMkLst>
          <pc:docMk/>
          <pc:sldMk cId="3001410513" sldId="270"/>
        </pc:sldMkLst>
        <pc:spChg chg="del">
          <ac:chgData name="Abeer Ishal (2128229)" userId="f411cc15-62d4-4411-a4a7-ab9af6ecc237" providerId="ADAL" clId="{DDBBE9F4-D307-B24B-8B48-F88E8B5C83F8}" dt="2026-06-21T23:59:42.490" v="6779" actId="478"/>
          <ac:spMkLst>
            <pc:docMk/>
            <pc:sldMk cId="3001410513" sldId="270"/>
            <ac:spMk id="2" creationId="{C483B4E7-745D-207D-F36F-735AF53BDE19}"/>
          </ac:spMkLst>
        </pc:spChg>
        <pc:spChg chg="del mod">
          <ac:chgData name="Abeer Ishal (2128229)" userId="f411cc15-62d4-4411-a4a7-ab9af6ecc237" providerId="ADAL" clId="{DDBBE9F4-D307-B24B-8B48-F88E8B5C83F8}" dt="2026-06-21T23:59:45.549" v="6781" actId="478"/>
          <ac:spMkLst>
            <pc:docMk/>
            <pc:sldMk cId="3001410513" sldId="270"/>
            <ac:spMk id="3" creationId="{240AB1C4-CCC2-8044-D396-AA6DCE6595EC}"/>
          </ac:spMkLst>
        </pc:spChg>
        <pc:spChg chg="add mod">
          <ac:chgData name="Abeer Ishal (2128229)" userId="f411cc15-62d4-4411-a4a7-ab9af6ecc237" providerId="ADAL" clId="{DDBBE9F4-D307-B24B-8B48-F88E8B5C83F8}" dt="2026-06-22T00:00:45.118" v="6788" actId="1076"/>
          <ac:spMkLst>
            <pc:docMk/>
            <pc:sldMk cId="3001410513" sldId="270"/>
            <ac:spMk id="6" creationId="{E6A4A0ED-7D2A-7E5D-85BD-80040DA9D4C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52ED46-2D2E-5444-8F3C-C8D897ADD3E7}" type="datetimeFigureOut">
              <a:rPr lang="en-US" smtClean="0"/>
              <a:t>6/17/26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F6CE11-0E48-054C-9604-28E27273C0FE}" type="slidenum">
              <a:rPr lang="en-US" smtClean="0"/>
              <a:t>‹#›</a:t>
            </a:fld>
            <a:endParaRPr lang="en-US"/>
          </a:p>
        </p:txBody>
      </p:sp>
    </p:spTree>
    <p:extLst>
      <p:ext uri="{BB962C8B-B14F-4D97-AF65-F5344CB8AC3E}">
        <p14:creationId xmlns:p14="http://schemas.microsoft.com/office/powerpoint/2010/main" val="2544235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EAE4A-86A1-6F5D-63DE-77DE04274EB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F9AE074-1D42-5BA4-4714-F29919AD6C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8326F69-71DF-D344-93BE-A651F4ADD3C5}"/>
              </a:ext>
            </a:extLst>
          </p:cNvPr>
          <p:cNvSpPr>
            <a:spLocks noGrp="1"/>
          </p:cNvSpPr>
          <p:nvPr>
            <p:ph type="dt" sz="half" idx="10"/>
          </p:nvPr>
        </p:nvSpPr>
        <p:spPr/>
        <p:txBody>
          <a:bodyPr/>
          <a:lstStyle/>
          <a:p>
            <a:fld id="{3F0CF6F3-76D7-934A-B5B3-5899A384784C}" type="datetime1">
              <a:rPr lang="en-GB" smtClean="0"/>
              <a:t>17/06/2026</a:t>
            </a:fld>
            <a:endParaRPr lang="en-US"/>
          </a:p>
        </p:txBody>
      </p:sp>
      <p:sp>
        <p:nvSpPr>
          <p:cNvPr id="5" name="Footer Placeholder 4">
            <a:extLst>
              <a:ext uri="{FF2B5EF4-FFF2-40B4-BE49-F238E27FC236}">
                <a16:creationId xmlns:a16="http://schemas.microsoft.com/office/drawing/2014/main" id="{C1300CFC-E61C-C563-32BF-3E18D72D8B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D39116-CE54-BC80-5DE8-9CE07EAB07EA}"/>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2757833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E00E0-68C1-D2D9-4749-15865C14685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E4EF77E-B978-D197-B2B0-58BED91DDF3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4CCC07-168E-9724-1CA4-5FD61933A357}"/>
              </a:ext>
            </a:extLst>
          </p:cNvPr>
          <p:cNvSpPr>
            <a:spLocks noGrp="1"/>
          </p:cNvSpPr>
          <p:nvPr>
            <p:ph type="dt" sz="half" idx="10"/>
          </p:nvPr>
        </p:nvSpPr>
        <p:spPr/>
        <p:txBody>
          <a:bodyPr/>
          <a:lstStyle/>
          <a:p>
            <a:fld id="{CF56639C-08FB-3345-850E-23D2CD8A3B40}" type="datetime1">
              <a:rPr lang="en-GB" smtClean="0"/>
              <a:t>17/06/2026</a:t>
            </a:fld>
            <a:endParaRPr lang="en-US"/>
          </a:p>
        </p:txBody>
      </p:sp>
      <p:sp>
        <p:nvSpPr>
          <p:cNvPr id="5" name="Footer Placeholder 4">
            <a:extLst>
              <a:ext uri="{FF2B5EF4-FFF2-40B4-BE49-F238E27FC236}">
                <a16:creationId xmlns:a16="http://schemas.microsoft.com/office/drawing/2014/main" id="{E93D259F-2AEF-05A5-3DA0-DD1D9556BD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5156B4-2991-25A9-20D7-8B25C1863E55}"/>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4101546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6CF17-0DA4-DE7E-FBEB-52BFAA4D21B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86A9113-68A9-0E1E-05D5-51F36E3BF9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51F6029-137A-FFB2-8E48-80AAD88DA303}"/>
              </a:ext>
            </a:extLst>
          </p:cNvPr>
          <p:cNvSpPr>
            <a:spLocks noGrp="1"/>
          </p:cNvSpPr>
          <p:nvPr>
            <p:ph type="dt" sz="half" idx="10"/>
          </p:nvPr>
        </p:nvSpPr>
        <p:spPr/>
        <p:txBody>
          <a:bodyPr/>
          <a:lstStyle/>
          <a:p>
            <a:fld id="{DF6B0CC6-CE98-DA42-A6DB-4DA1714E3729}" type="datetime1">
              <a:rPr lang="en-GB" smtClean="0"/>
              <a:t>17/06/2026</a:t>
            </a:fld>
            <a:endParaRPr lang="en-US"/>
          </a:p>
        </p:txBody>
      </p:sp>
      <p:sp>
        <p:nvSpPr>
          <p:cNvPr id="5" name="Footer Placeholder 4">
            <a:extLst>
              <a:ext uri="{FF2B5EF4-FFF2-40B4-BE49-F238E27FC236}">
                <a16:creationId xmlns:a16="http://schemas.microsoft.com/office/drawing/2014/main" id="{0DA48436-96AF-FBA7-4788-31DE26E3E8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C1CC90-5617-6FE4-02C6-EA3251E7A8CC}"/>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2812883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A4DB-D948-B652-4A21-E86712DAAA7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617BE94-3AD1-02DF-4B8E-6B23E0FE988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9E7392D-8DA5-8E85-BF74-B23FBAE77DF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58EA02C-D942-DCFC-6628-312C35531716}"/>
              </a:ext>
            </a:extLst>
          </p:cNvPr>
          <p:cNvSpPr>
            <a:spLocks noGrp="1"/>
          </p:cNvSpPr>
          <p:nvPr>
            <p:ph type="dt" sz="half" idx="10"/>
          </p:nvPr>
        </p:nvSpPr>
        <p:spPr/>
        <p:txBody>
          <a:bodyPr/>
          <a:lstStyle/>
          <a:p>
            <a:fld id="{444DB44F-C9CB-3641-92E9-26F8E7076D1D}" type="datetime1">
              <a:rPr lang="en-GB" smtClean="0"/>
              <a:t>17/06/2026</a:t>
            </a:fld>
            <a:endParaRPr lang="en-US"/>
          </a:p>
        </p:txBody>
      </p:sp>
      <p:sp>
        <p:nvSpPr>
          <p:cNvPr id="6" name="Footer Placeholder 5">
            <a:extLst>
              <a:ext uri="{FF2B5EF4-FFF2-40B4-BE49-F238E27FC236}">
                <a16:creationId xmlns:a16="http://schemas.microsoft.com/office/drawing/2014/main" id="{83C993AB-92B9-15AF-DE58-B4FEBA897C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86D2A7-D419-4B9D-8DCF-99853ADF67BA}"/>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3909496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B9880-450B-DFD9-301D-04AD390556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468993D-497F-50DC-0872-8C86F1D68A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45783B7-6249-31BC-1604-06336F85267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9E272A9-32F6-5495-4C4A-87B125E330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C5B008B-6702-B803-55AE-DAAFF251BFC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BC15F20-087C-D25A-950E-8095B717E32E}"/>
              </a:ext>
            </a:extLst>
          </p:cNvPr>
          <p:cNvSpPr>
            <a:spLocks noGrp="1"/>
          </p:cNvSpPr>
          <p:nvPr>
            <p:ph type="dt" sz="half" idx="10"/>
          </p:nvPr>
        </p:nvSpPr>
        <p:spPr/>
        <p:txBody>
          <a:bodyPr/>
          <a:lstStyle/>
          <a:p>
            <a:fld id="{0E31204A-708D-1D4D-AB28-BDD68551E6A4}" type="datetime1">
              <a:rPr lang="en-GB" smtClean="0"/>
              <a:t>17/06/2026</a:t>
            </a:fld>
            <a:endParaRPr lang="en-US"/>
          </a:p>
        </p:txBody>
      </p:sp>
      <p:sp>
        <p:nvSpPr>
          <p:cNvPr id="8" name="Footer Placeholder 7">
            <a:extLst>
              <a:ext uri="{FF2B5EF4-FFF2-40B4-BE49-F238E27FC236}">
                <a16:creationId xmlns:a16="http://schemas.microsoft.com/office/drawing/2014/main" id="{70B720A6-E56A-676D-0207-F74BFC1115B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DEFE78A-8E5A-998E-0209-C996902BC838}"/>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843720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DB958-8B5C-4EF9-6E63-C28A2D4D83E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6D01B77-2921-BCF9-E4CF-59973F93E418}"/>
              </a:ext>
            </a:extLst>
          </p:cNvPr>
          <p:cNvSpPr>
            <a:spLocks noGrp="1"/>
          </p:cNvSpPr>
          <p:nvPr>
            <p:ph type="dt" sz="half" idx="10"/>
          </p:nvPr>
        </p:nvSpPr>
        <p:spPr/>
        <p:txBody>
          <a:bodyPr/>
          <a:lstStyle/>
          <a:p>
            <a:fld id="{7E2ACDC2-0EE1-D048-BA43-1F7F60E2CA78}" type="datetime1">
              <a:rPr lang="en-GB" smtClean="0"/>
              <a:t>17/06/2026</a:t>
            </a:fld>
            <a:endParaRPr lang="en-US"/>
          </a:p>
        </p:txBody>
      </p:sp>
      <p:sp>
        <p:nvSpPr>
          <p:cNvPr id="4" name="Footer Placeholder 3">
            <a:extLst>
              <a:ext uri="{FF2B5EF4-FFF2-40B4-BE49-F238E27FC236}">
                <a16:creationId xmlns:a16="http://schemas.microsoft.com/office/drawing/2014/main" id="{D9118A35-C715-7F96-0CCF-26AA5331D29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218489-CD16-A410-F000-50C736B9E2BA}"/>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43764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9D8E28-E839-F8A3-5D27-1506F34A242C}"/>
              </a:ext>
            </a:extLst>
          </p:cNvPr>
          <p:cNvSpPr>
            <a:spLocks noGrp="1"/>
          </p:cNvSpPr>
          <p:nvPr>
            <p:ph type="dt" sz="half" idx="10"/>
          </p:nvPr>
        </p:nvSpPr>
        <p:spPr/>
        <p:txBody>
          <a:bodyPr/>
          <a:lstStyle/>
          <a:p>
            <a:fld id="{4DFBADB5-6861-E54F-A606-A22FCA752651}" type="datetime1">
              <a:rPr lang="en-GB" smtClean="0"/>
              <a:t>17/06/2026</a:t>
            </a:fld>
            <a:endParaRPr lang="en-US"/>
          </a:p>
        </p:txBody>
      </p:sp>
      <p:sp>
        <p:nvSpPr>
          <p:cNvPr id="3" name="Footer Placeholder 2">
            <a:extLst>
              <a:ext uri="{FF2B5EF4-FFF2-40B4-BE49-F238E27FC236}">
                <a16:creationId xmlns:a16="http://schemas.microsoft.com/office/drawing/2014/main" id="{5FE1F3BA-CCE3-5FFD-8017-900497B234C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5F9CE49-6DB7-4A7D-8442-812C52D2960E}"/>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1039585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D3944-6AFC-6986-ECA6-F5C9F5CDC1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7478060-43E6-E2B5-0B6D-EECB174BBB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8B32F41-37FB-9AE0-B993-D255F110C2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9183D5-81BB-04CD-D62F-00FB28BC5D2C}"/>
              </a:ext>
            </a:extLst>
          </p:cNvPr>
          <p:cNvSpPr>
            <a:spLocks noGrp="1"/>
          </p:cNvSpPr>
          <p:nvPr>
            <p:ph type="dt" sz="half" idx="10"/>
          </p:nvPr>
        </p:nvSpPr>
        <p:spPr/>
        <p:txBody>
          <a:bodyPr/>
          <a:lstStyle/>
          <a:p>
            <a:fld id="{5306F882-9BCA-C94A-BA26-B86AF6FD5F83}" type="datetime1">
              <a:rPr lang="en-GB" smtClean="0"/>
              <a:t>17/06/2026</a:t>
            </a:fld>
            <a:endParaRPr lang="en-US"/>
          </a:p>
        </p:txBody>
      </p:sp>
      <p:sp>
        <p:nvSpPr>
          <p:cNvPr id="6" name="Footer Placeholder 5">
            <a:extLst>
              <a:ext uri="{FF2B5EF4-FFF2-40B4-BE49-F238E27FC236}">
                <a16:creationId xmlns:a16="http://schemas.microsoft.com/office/drawing/2014/main" id="{22878329-8BEE-E65B-7315-630D94A840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1359D0-7B61-1F72-9793-213403F13352}"/>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3278608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20D24-CEF1-FD60-89C3-BC3C4440AE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381C8A0-54D9-5A17-C4E6-044AEB08CA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2D838F7-362A-FE9A-123A-3372426414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82459E-CCD4-ABBD-4282-3457F6DA87B2}"/>
              </a:ext>
            </a:extLst>
          </p:cNvPr>
          <p:cNvSpPr>
            <a:spLocks noGrp="1"/>
          </p:cNvSpPr>
          <p:nvPr>
            <p:ph type="dt" sz="half" idx="10"/>
          </p:nvPr>
        </p:nvSpPr>
        <p:spPr/>
        <p:txBody>
          <a:bodyPr/>
          <a:lstStyle/>
          <a:p>
            <a:fld id="{CF6D97E8-B3A9-A443-92A1-FFA779709860}" type="datetime1">
              <a:rPr lang="en-GB" smtClean="0"/>
              <a:t>17/06/2026</a:t>
            </a:fld>
            <a:endParaRPr lang="en-US"/>
          </a:p>
        </p:txBody>
      </p:sp>
      <p:sp>
        <p:nvSpPr>
          <p:cNvPr id="6" name="Footer Placeholder 5">
            <a:extLst>
              <a:ext uri="{FF2B5EF4-FFF2-40B4-BE49-F238E27FC236}">
                <a16:creationId xmlns:a16="http://schemas.microsoft.com/office/drawing/2014/main" id="{068D140A-5CBF-A597-14D8-8A9D123C1E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C69F63-3FB5-A0F7-182A-1F990F6E583B}"/>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636264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88597-4E87-1E82-E10D-27F9D113ECC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523211-CF65-DE91-C4E0-338257A298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447401-F136-AE0A-F4FA-0BB6F202ECAE}"/>
              </a:ext>
            </a:extLst>
          </p:cNvPr>
          <p:cNvSpPr>
            <a:spLocks noGrp="1"/>
          </p:cNvSpPr>
          <p:nvPr>
            <p:ph type="dt" sz="half" idx="10"/>
          </p:nvPr>
        </p:nvSpPr>
        <p:spPr/>
        <p:txBody>
          <a:bodyPr/>
          <a:lstStyle/>
          <a:p>
            <a:fld id="{2C58A326-1B74-8C43-8F88-6F768D6BCA65}" type="datetime1">
              <a:rPr lang="en-GB" smtClean="0"/>
              <a:t>17/06/2026</a:t>
            </a:fld>
            <a:endParaRPr lang="en-US"/>
          </a:p>
        </p:txBody>
      </p:sp>
      <p:sp>
        <p:nvSpPr>
          <p:cNvPr id="5" name="Footer Placeholder 4">
            <a:extLst>
              <a:ext uri="{FF2B5EF4-FFF2-40B4-BE49-F238E27FC236}">
                <a16:creationId xmlns:a16="http://schemas.microsoft.com/office/drawing/2014/main" id="{B12907B8-ECB5-D9AE-D72B-ABB84C91D5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E79C77-5EEC-EB36-29EC-6B7D99DD6EF5}"/>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4177598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750865-65F6-1526-87BF-179BBADEA17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985497-956D-A35A-A725-AAA4E7DC69C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A8D13F-A4D1-1053-E40C-C064846F35C5}"/>
              </a:ext>
            </a:extLst>
          </p:cNvPr>
          <p:cNvSpPr>
            <a:spLocks noGrp="1"/>
          </p:cNvSpPr>
          <p:nvPr>
            <p:ph type="dt" sz="half" idx="10"/>
          </p:nvPr>
        </p:nvSpPr>
        <p:spPr/>
        <p:txBody>
          <a:bodyPr/>
          <a:lstStyle/>
          <a:p>
            <a:fld id="{F1606B68-1584-0B4C-8D04-1E5E040A1A00}" type="datetime1">
              <a:rPr lang="en-GB" smtClean="0"/>
              <a:t>17/06/2026</a:t>
            </a:fld>
            <a:endParaRPr lang="en-US"/>
          </a:p>
        </p:txBody>
      </p:sp>
      <p:sp>
        <p:nvSpPr>
          <p:cNvPr id="5" name="Footer Placeholder 4">
            <a:extLst>
              <a:ext uri="{FF2B5EF4-FFF2-40B4-BE49-F238E27FC236}">
                <a16:creationId xmlns:a16="http://schemas.microsoft.com/office/drawing/2014/main" id="{6BD66543-2913-2A17-B8EA-6FEE2CF8A9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E9F7F5-2F5A-CF04-C605-044BCE4491EC}"/>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3775600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24C2F6-8188-BBBC-1C8E-0E50D47D15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585652F-3BC2-32C2-256E-E19205F269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C1DCB83-4471-A41C-CAEC-71609861FD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2C0163D-9E8A-8943-9EC9-38A592A52125}" type="datetime1">
              <a:rPr lang="en-GB" smtClean="0"/>
              <a:t>17/06/2026</a:t>
            </a:fld>
            <a:endParaRPr lang="en-US"/>
          </a:p>
        </p:txBody>
      </p:sp>
      <p:sp>
        <p:nvSpPr>
          <p:cNvPr id="5" name="Footer Placeholder 4">
            <a:extLst>
              <a:ext uri="{FF2B5EF4-FFF2-40B4-BE49-F238E27FC236}">
                <a16:creationId xmlns:a16="http://schemas.microsoft.com/office/drawing/2014/main" id="{09B86DDD-DA4C-99FB-258A-334316F851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C179641-B86B-9B7C-D997-F89947B0F5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E9E103C-43C8-014A-80A6-FB38A0BD5CA2}" type="slidenum">
              <a:rPr lang="en-US" smtClean="0"/>
              <a:t>‹#›</a:t>
            </a:fld>
            <a:endParaRPr lang="en-US"/>
          </a:p>
        </p:txBody>
      </p:sp>
    </p:spTree>
    <p:extLst>
      <p:ext uri="{BB962C8B-B14F-4D97-AF65-F5344CB8AC3E}">
        <p14:creationId xmlns:p14="http://schemas.microsoft.com/office/powerpoint/2010/main" val="33747220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lose-up of stethoscope in scrubs pocket">
            <a:extLst>
              <a:ext uri="{FF2B5EF4-FFF2-40B4-BE49-F238E27FC236}">
                <a16:creationId xmlns:a16="http://schemas.microsoft.com/office/drawing/2014/main" id="{B9653D34-FE02-6F43-978F-1685814B0B0F}"/>
              </a:ext>
            </a:extLst>
          </p:cNvPr>
          <p:cNvPicPr>
            <a:picLocks noChangeAspect="1"/>
          </p:cNvPicPr>
          <p:nvPr/>
        </p:nvPicPr>
        <p:blipFill>
          <a:blip r:embed="rId2">
            <a:alphaModFix amt="35000"/>
          </a:blip>
          <a:srcRect t="5385" b="10346"/>
          <a:stretch>
            <a:fillRect/>
          </a:stretch>
        </p:blipFill>
        <p:spPr>
          <a:xfrm>
            <a:off x="20" y="10"/>
            <a:ext cx="12191980" cy="6857990"/>
          </a:xfrm>
          <a:prstGeom prst="rect">
            <a:avLst/>
          </a:prstGeom>
        </p:spPr>
      </p:pic>
      <p:sp>
        <p:nvSpPr>
          <p:cNvPr id="6" name="Title 1">
            <a:extLst>
              <a:ext uri="{FF2B5EF4-FFF2-40B4-BE49-F238E27FC236}">
                <a16:creationId xmlns:a16="http://schemas.microsoft.com/office/drawing/2014/main" id="{8B261635-7F3B-DBE9-8B9C-886CFCE6A3D1}"/>
              </a:ext>
            </a:extLst>
          </p:cNvPr>
          <p:cNvSpPr txBox="1">
            <a:spLocks/>
          </p:cNvSpPr>
          <p:nvPr/>
        </p:nvSpPr>
        <p:spPr>
          <a:xfrm>
            <a:off x="838200" y="365125"/>
            <a:ext cx="10515600" cy="2417773"/>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spcAft>
                <a:spcPts val="600"/>
              </a:spcAft>
            </a:pPr>
            <a:r>
              <a:rPr lang="en-US" sz="4000" b="1" dirty="0">
                <a:solidFill>
                  <a:srgbClr val="FFFFFF"/>
                </a:solidFill>
              </a:rPr>
              <a:t>Clinical Governance Failure: The Examination of  Manish Shah Case Study</a:t>
            </a:r>
            <a:br>
              <a:rPr lang="en-US" sz="2800" dirty="0">
                <a:solidFill>
                  <a:srgbClr val="FFFFFF"/>
                </a:solidFill>
              </a:rPr>
            </a:br>
            <a:endParaRPr lang="en-US" sz="2800" dirty="0">
              <a:solidFill>
                <a:srgbClr val="FFFFFF"/>
              </a:solidFill>
            </a:endParaRPr>
          </a:p>
        </p:txBody>
      </p:sp>
      <p:sp>
        <p:nvSpPr>
          <p:cNvPr id="5" name="TextBox 4">
            <a:extLst>
              <a:ext uri="{FF2B5EF4-FFF2-40B4-BE49-F238E27FC236}">
                <a16:creationId xmlns:a16="http://schemas.microsoft.com/office/drawing/2014/main" id="{B899EFC8-3157-B343-1A72-AF3A7D09EDC1}"/>
              </a:ext>
            </a:extLst>
          </p:cNvPr>
          <p:cNvSpPr txBox="1"/>
          <p:nvPr/>
        </p:nvSpPr>
        <p:spPr>
          <a:xfrm>
            <a:off x="242888" y="3835400"/>
            <a:ext cx="6234112" cy="2894013"/>
          </a:xfrm>
          <a:prstGeom prst="rect">
            <a:avLst/>
          </a:prstGeom>
        </p:spPr>
        <p:txBody>
          <a:bodyPr vert="horz" lIns="91440" tIns="45720" rIns="91440" bIns="45720" rtlCol="0">
            <a:normAutofit/>
          </a:bodyPr>
          <a:lstStyle/>
          <a:p>
            <a:pPr algn="ctr">
              <a:lnSpc>
                <a:spcPct val="90000"/>
              </a:lnSpc>
              <a:spcAft>
                <a:spcPts val="600"/>
              </a:spcAft>
            </a:pPr>
            <a:r>
              <a:rPr lang="en-US" b="1" dirty="0" err="1">
                <a:solidFill>
                  <a:srgbClr val="FFFFFF"/>
                </a:solidFill>
                <a:effectLst/>
              </a:rPr>
              <a:t>Programme</a:t>
            </a:r>
            <a:r>
              <a:rPr lang="en-US" b="1" dirty="0">
                <a:solidFill>
                  <a:srgbClr val="FFFFFF"/>
                </a:solidFill>
                <a:effectLst/>
              </a:rPr>
              <a:t> : </a:t>
            </a:r>
            <a:r>
              <a:rPr lang="en-GB" sz="1800" b="1" dirty="0">
                <a:solidFill>
                  <a:schemeClr val="accent4">
                    <a:lumMod val="20000"/>
                    <a:lumOff val="80000"/>
                  </a:schemeClr>
                </a:solidFill>
                <a:effectLst/>
                <a:latin typeface="Arial" panose="020B0604020202020204" pitchFamily="34" charset="0"/>
                <a:ea typeface="Arial" panose="020B0604020202020204" pitchFamily="34" charset="0"/>
              </a:rPr>
              <a:t>MSc Public Health and Social Care in Practice</a:t>
            </a:r>
            <a:r>
              <a:rPr lang="en-GB" dirty="0">
                <a:solidFill>
                  <a:schemeClr val="accent4">
                    <a:lumMod val="20000"/>
                    <a:lumOff val="80000"/>
                  </a:schemeClr>
                </a:solidFill>
                <a:effectLst/>
              </a:rPr>
              <a:t> </a:t>
            </a:r>
          </a:p>
          <a:p>
            <a:pPr algn="ctr">
              <a:lnSpc>
                <a:spcPct val="90000"/>
              </a:lnSpc>
              <a:spcAft>
                <a:spcPts val="600"/>
              </a:spcAft>
            </a:pPr>
            <a:r>
              <a:rPr lang="en-US" b="1" dirty="0">
                <a:solidFill>
                  <a:srgbClr val="FFFFFF"/>
                </a:solidFill>
                <a:effectLst/>
              </a:rPr>
              <a:t>Module: </a:t>
            </a:r>
            <a:r>
              <a:rPr lang="en-GB" sz="1800" b="1" dirty="0">
                <a:solidFill>
                  <a:schemeClr val="accent4">
                    <a:lumMod val="20000"/>
                    <a:lumOff val="80000"/>
                  </a:schemeClr>
                </a:solidFill>
                <a:effectLst/>
                <a:latin typeface="Arial" panose="020B0604020202020204" pitchFamily="34" charset="0"/>
                <a:ea typeface="Arial" panose="020B0604020202020204" pitchFamily="34" charset="0"/>
                <a:cs typeface="Arial" panose="020B0604020202020204" pitchFamily="34" charset="0"/>
              </a:rPr>
              <a:t>Quality Assurance and Service Improvements</a:t>
            </a:r>
            <a:endParaRPr lang="en-GB" sz="1800" dirty="0">
              <a:solidFill>
                <a:schemeClr val="accent4">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600"/>
              </a:spcAft>
            </a:pPr>
            <a:r>
              <a:rPr lang="en-US" b="1" dirty="0">
                <a:solidFill>
                  <a:srgbClr val="FFFFFF"/>
                </a:solidFill>
                <a:effectLst/>
              </a:rPr>
              <a:t>Module code: </a:t>
            </a:r>
            <a:r>
              <a:rPr lang="en-GB" sz="1800" b="1" dirty="0">
                <a:solidFill>
                  <a:schemeClr val="accent4">
                    <a:lumMod val="20000"/>
                    <a:lumOff val="80000"/>
                  </a:schemeClr>
                </a:solidFill>
                <a:effectLst/>
                <a:latin typeface="Arial" panose="020B0604020202020204" pitchFamily="34" charset="0"/>
                <a:ea typeface="Arial" panose="020B0604020202020204" pitchFamily="34" charset="0"/>
              </a:rPr>
              <a:t>LCHS7006</a:t>
            </a:r>
            <a:endParaRPr lang="en-GB" sz="1800" dirty="0">
              <a:solidFill>
                <a:schemeClr val="accent4">
                  <a:lumMod val="20000"/>
                  <a:lumOff val="80000"/>
                </a:schemeClr>
              </a:solidFill>
              <a:effectLst/>
              <a:latin typeface="Times New Roman" panose="02020603050405020304" pitchFamily="18" charset="0"/>
              <a:ea typeface="Times New Roman" panose="02020603050405020304" pitchFamily="18" charset="0"/>
            </a:endParaRPr>
          </a:p>
          <a:p>
            <a:pPr algn="ctr">
              <a:lnSpc>
                <a:spcPct val="90000"/>
              </a:lnSpc>
              <a:spcAft>
                <a:spcPts val="600"/>
              </a:spcAft>
            </a:pPr>
            <a:r>
              <a:rPr lang="en-US" b="1" dirty="0">
                <a:solidFill>
                  <a:srgbClr val="FFFFFF"/>
                </a:solidFill>
                <a:effectLst/>
              </a:rPr>
              <a:t>Lecturer: </a:t>
            </a:r>
            <a:r>
              <a:rPr lang="en-US" b="1" dirty="0">
                <a:solidFill>
                  <a:schemeClr val="accent4">
                    <a:lumMod val="20000"/>
                    <a:lumOff val="80000"/>
                  </a:schemeClr>
                </a:solidFill>
                <a:effectLst/>
              </a:rPr>
              <a:t>Dr. Fahad Khan</a:t>
            </a:r>
            <a:endParaRPr lang="en-US" dirty="0">
              <a:solidFill>
                <a:schemeClr val="accent4">
                  <a:lumMod val="20000"/>
                  <a:lumOff val="80000"/>
                </a:schemeClr>
              </a:solidFill>
              <a:effectLst/>
            </a:endParaRPr>
          </a:p>
          <a:p>
            <a:pPr algn="ctr">
              <a:lnSpc>
                <a:spcPct val="90000"/>
              </a:lnSpc>
              <a:spcAft>
                <a:spcPts val="600"/>
              </a:spcAft>
            </a:pPr>
            <a:r>
              <a:rPr lang="en-US" dirty="0">
                <a:solidFill>
                  <a:srgbClr val="FFFFFF"/>
                </a:solidFill>
                <a:effectLst/>
              </a:rPr>
              <a:t> </a:t>
            </a:r>
            <a:r>
              <a:rPr lang="en-US" b="1" dirty="0">
                <a:solidFill>
                  <a:srgbClr val="FFFFFF"/>
                </a:solidFill>
                <a:effectLst/>
              </a:rPr>
              <a:t>Assignment type:</a:t>
            </a:r>
            <a:r>
              <a:rPr lang="en-US" dirty="0">
                <a:solidFill>
                  <a:srgbClr val="FFFFFF"/>
                </a:solidFill>
                <a:effectLst/>
              </a:rPr>
              <a:t> </a:t>
            </a:r>
            <a:r>
              <a:rPr lang="en-US" b="1" dirty="0">
                <a:solidFill>
                  <a:srgbClr val="FFFFFF"/>
                </a:solidFill>
                <a:effectLst/>
              </a:rPr>
              <a:t> </a:t>
            </a:r>
            <a:r>
              <a:rPr lang="en-US" b="1" dirty="0">
                <a:solidFill>
                  <a:schemeClr val="accent4">
                    <a:lumMod val="20000"/>
                    <a:lumOff val="80000"/>
                  </a:schemeClr>
                </a:solidFill>
                <a:effectLst/>
              </a:rPr>
              <a:t>Individual Presentation </a:t>
            </a:r>
            <a:endParaRPr lang="en-US" b="1" dirty="0">
              <a:solidFill>
                <a:schemeClr val="accent4">
                  <a:lumMod val="20000"/>
                  <a:lumOff val="80000"/>
                </a:schemeClr>
              </a:solidFill>
            </a:endParaRPr>
          </a:p>
          <a:p>
            <a:pPr algn="ctr">
              <a:lnSpc>
                <a:spcPct val="90000"/>
              </a:lnSpc>
              <a:spcAft>
                <a:spcPts val="600"/>
              </a:spcAft>
            </a:pPr>
            <a:r>
              <a:rPr lang="en-US" b="1" dirty="0">
                <a:solidFill>
                  <a:schemeClr val="accent3">
                    <a:lumMod val="20000"/>
                    <a:lumOff val="80000"/>
                  </a:schemeClr>
                </a:solidFill>
                <a:effectLst/>
              </a:rPr>
              <a:t>(The Manish Shah case study)</a:t>
            </a:r>
          </a:p>
          <a:p>
            <a:pPr algn="ctr">
              <a:lnSpc>
                <a:spcPct val="90000"/>
              </a:lnSpc>
              <a:spcAft>
                <a:spcPts val="600"/>
              </a:spcAft>
            </a:pPr>
            <a:r>
              <a:rPr lang="en-US" b="1" dirty="0">
                <a:solidFill>
                  <a:srgbClr val="FFFFFF"/>
                </a:solidFill>
                <a:effectLst/>
              </a:rPr>
              <a:t>Student name: </a:t>
            </a:r>
            <a:r>
              <a:rPr lang="en-US" dirty="0" err="1">
                <a:solidFill>
                  <a:schemeClr val="accent4">
                    <a:lumMod val="20000"/>
                    <a:lumOff val="80000"/>
                  </a:schemeClr>
                </a:solidFill>
                <a:effectLst/>
              </a:rPr>
              <a:t>Abeer</a:t>
            </a:r>
            <a:r>
              <a:rPr lang="en-US" dirty="0">
                <a:solidFill>
                  <a:schemeClr val="accent4">
                    <a:lumMod val="20000"/>
                    <a:lumOff val="80000"/>
                  </a:schemeClr>
                </a:solidFill>
                <a:effectLst/>
              </a:rPr>
              <a:t> </a:t>
            </a:r>
            <a:r>
              <a:rPr lang="en-US" dirty="0" err="1">
                <a:solidFill>
                  <a:schemeClr val="accent4">
                    <a:lumMod val="20000"/>
                    <a:lumOff val="80000"/>
                  </a:schemeClr>
                </a:solidFill>
                <a:effectLst/>
              </a:rPr>
              <a:t>Ishal</a:t>
            </a:r>
            <a:endParaRPr lang="en-US" dirty="0">
              <a:solidFill>
                <a:schemeClr val="accent4">
                  <a:lumMod val="20000"/>
                  <a:lumOff val="80000"/>
                </a:schemeClr>
              </a:solidFill>
              <a:effectLst/>
            </a:endParaRPr>
          </a:p>
          <a:p>
            <a:pPr algn="ctr">
              <a:lnSpc>
                <a:spcPct val="90000"/>
              </a:lnSpc>
              <a:spcAft>
                <a:spcPts val="600"/>
              </a:spcAft>
            </a:pPr>
            <a:r>
              <a:rPr lang="en-US" b="1" dirty="0">
                <a:solidFill>
                  <a:srgbClr val="FFFFFF"/>
                </a:solidFill>
                <a:effectLst/>
              </a:rPr>
              <a:t>Student number: </a:t>
            </a:r>
            <a:r>
              <a:rPr lang="en-US" dirty="0">
                <a:solidFill>
                  <a:schemeClr val="accent4">
                    <a:lumMod val="20000"/>
                    <a:lumOff val="80000"/>
                  </a:schemeClr>
                </a:solidFill>
                <a:effectLst/>
              </a:rPr>
              <a:t>2128229</a:t>
            </a:r>
          </a:p>
        </p:txBody>
      </p:sp>
      <p:sp>
        <p:nvSpPr>
          <p:cNvPr id="9" name="Slide Number Placeholder 8">
            <a:extLst>
              <a:ext uri="{FF2B5EF4-FFF2-40B4-BE49-F238E27FC236}">
                <a16:creationId xmlns:a16="http://schemas.microsoft.com/office/drawing/2014/main" id="{BD6C8538-F135-E51D-7F88-3EA4C241B615}"/>
              </a:ext>
            </a:extLst>
          </p:cNvPr>
          <p:cNvSpPr>
            <a:spLocks noGrp="1"/>
          </p:cNvSpPr>
          <p:nvPr>
            <p:ph type="sldNum" sz="quarter" idx="12"/>
          </p:nvPr>
        </p:nvSpPr>
        <p:spPr/>
        <p:txBody>
          <a:bodyPr/>
          <a:lstStyle/>
          <a:p>
            <a:fld id="{0E9E103C-43C8-014A-80A6-FB38A0BD5CA2}" type="slidenum">
              <a:rPr lang="en-US" smtClean="0"/>
              <a:t>1</a:t>
            </a:fld>
            <a:endParaRPr lang="en-US"/>
          </a:p>
        </p:txBody>
      </p:sp>
      <p:sp>
        <p:nvSpPr>
          <p:cNvPr id="10" name="TextBox 9">
            <a:extLst>
              <a:ext uri="{FF2B5EF4-FFF2-40B4-BE49-F238E27FC236}">
                <a16:creationId xmlns:a16="http://schemas.microsoft.com/office/drawing/2014/main" id="{39B581E7-AFFD-58E6-E627-C9146EB565A8}"/>
              </a:ext>
            </a:extLst>
          </p:cNvPr>
          <p:cNvSpPr txBox="1"/>
          <p:nvPr/>
        </p:nvSpPr>
        <p:spPr>
          <a:xfrm>
            <a:off x="8725689" y="6431190"/>
            <a:ext cx="2031474" cy="215444"/>
          </a:xfrm>
          <a:prstGeom prst="rect">
            <a:avLst/>
          </a:prstGeom>
          <a:noFill/>
        </p:spPr>
        <p:txBody>
          <a:bodyPr wrap="square">
            <a:spAutoFit/>
          </a:bodyPr>
          <a:lstStyle/>
          <a:p>
            <a:r>
              <a:rPr lang="en-US" sz="800" dirty="0">
                <a:solidFill>
                  <a:schemeClr val="tx1">
                    <a:lumMod val="95000"/>
                  </a:schemeClr>
                </a:solidFill>
                <a:latin typeface="Arial" panose="020B0604020202020204" pitchFamily="34" charset="0"/>
                <a:cs typeface="Arial" panose="020B0604020202020204" pitchFamily="34" charset="0"/>
              </a:rPr>
              <a:t>Pedicure source: (Stock images, </a:t>
            </a:r>
            <a:r>
              <a:rPr lang="en-US" sz="800" dirty="0" err="1">
                <a:solidFill>
                  <a:schemeClr val="tx1">
                    <a:lumMod val="95000"/>
                  </a:schemeClr>
                </a:solidFill>
                <a:latin typeface="Arial" panose="020B0604020202020204" pitchFamily="34" charset="0"/>
                <a:cs typeface="Arial" panose="020B0604020202020204" pitchFamily="34" charset="0"/>
              </a:rPr>
              <a:t>n.d</a:t>
            </a:r>
            <a:r>
              <a:rPr lang="en-US" sz="800" dirty="0">
                <a:solidFill>
                  <a:schemeClr val="tx1">
                    <a:lumMod val="95000"/>
                  </a:schemeClr>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7068933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tethoscope and clipboard on a table">
            <a:extLst>
              <a:ext uri="{FF2B5EF4-FFF2-40B4-BE49-F238E27FC236}">
                <a16:creationId xmlns:a16="http://schemas.microsoft.com/office/drawing/2014/main" id="{8DD14CE8-CC84-A009-2101-5E2F32A9BCD6}"/>
              </a:ext>
            </a:extLst>
          </p:cNvPr>
          <p:cNvPicPr>
            <a:picLocks noChangeAspect="1"/>
          </p:cNvPicPr>
          <p:nvPr/>
        </p:nvPicPr>
        <p:blipFill>
          <a:blip r:embed="rId2">
            <a:alphaModFix amt="50000"/>
          </a:blip>
          <a:srcRect t="15730"/>
          <a:stretch>
            <a:fillRect/>
          </a:stretch>
        </p:blipFill>
        <p:spPr>
          <a:xfrm>
            <a:off x="20" y="1"/>
            <a:ext cx="12191980" cy="6857999"/>
          </a:xfrm>
          <a:prstGeom prst="rect">
            <a:avLst/>
          </a:prstGeom>
        </p:spPr>
      </p:pic>
      <p:sp>
        <p:nvSpPr>
          <p:cNvPr id="8" name="Slide Number Placeholder 7">
            <a:extLst>
              <a:ext uri="{FF2B5EF4-FFF2-40B4-BE49-F238E27FC236}">
                <a16:creationId xmlns:a16="http://schemas.microsoft.com/office/drawing/2014/main" id="{D2E896C6-87CD-205B-CC02-607177B79A00}"/>
              </a:ext>
            </a:extLst>
          </p:cNvPr>
          <p:cNvSpPr>
            <a:spLocks noGrp="1"/>
          </p:cNvSpPr>
          <p:nvPr>
            <p:ph type="sldNum" sz="quarter" idx="12"/>
          </p:nvPr>
        </p:nvSpPr>
        <p:spPr/>
        <p:txBody>
          <a:bodyPr/>
          <a:lstStyle/>
          <a:p>
            <a:fld id="{0E9E103C-43C8-014A-80A6-FB38A0BD5CA2}" type="slidenum">
              <a:rPr lang="en-US" smtClean="0"/>
              <a:t>2</a:t>
            </a:fld>
            <a:endParaRPr lang="en-US"/>
          </a:p>
        </p:txBody>
      </p:sp>
      <p:sp>
        <p:nvSpPr>
          <p:cNvPr id="9" name="TextBox 8">
            <a:extLst>
              <a:ext uri="{FF2B5EF4-FFF2-40B4-BE49-F238E27FC236}">
                <a16:creationId xmlns:a16="http://schemas.microsoft.com/office/drawing/2014/main" id="{4AE7A9DB-BE97-E209-86BE-30B6BB40FE8D}"/>
              </a:ext>
            </a:extLst>
          </p:cNvPr>
          <p:cNvSpPr txBox="1"/>
          <p:nvPr/>
        </p:nvSpPr>
        <p:spPr>
          <a:xfrm>
            <a:off x="133350" y="6506031"/>
            <a:ext cx="2031474" cy="215444"/>
          </a:xfrm>
          <a:prstGeom prst="rect">
            <a:avLst/>
          </a:prstGeom>
          <a:noFill/>
        </p:spPr>
        <p:txBody>
          <a:bodyPr wrap="square">
            <a:spAutoFit/>
          </a:bodyPr>
          <a:lstStyle/>
          <a:p>
            <a:r>
              <a:rPr lang="en-US" sz="800" dirty="0">
                <a:solidFill>
                  <a:schemeClr val="tx1">
                    <a:lumMod val="95000"/>
                  </a:schemeClr>
                </a:solidFill>
                <a:latin typeface="Arial" panose="020B0604020202020204" pitchFamily="34" charset="0"/>
                <a:cs typeface="Arial" panose="020B0604020202020204" pitchFamily="34" charset="0"/>
              </a:rPr>
              <a:t>Pedicure source: (Stock images, </a:t>
            </a:r>
            <a:r>
              <a:rPr lang="en-US" sz="800" dirty="0" err="1">
                <a:solidFill>
                  <a:schemeClr val="tx1">
                    <a:lumMod val="95000"/>
                  </a:schemeClr>
                </a:solidFill>
                <a:latin typeface="Arial" panose="020B0604020202020204" pitchFamily="34" charset="0"/>
                <a:cs typeface="Arial" panose="020B0604020202020204" pitchFamily="34" charset="0"/>
              </a:rPr>
              <a:t>n.d</a:t>
            </a:r>
            <a:r>
              <a:rPr lang="en-US" sz="800" dirty="0">
                <a:solidFill>
                  <a:schemeClr val="tx1">
                    <a:lumMod val="95000"/>
                  </a:schemeClr>
                </a:solidFill>
                <a:latin typeface="Arial" panose="020B0604020202020204" pitchFamily="34" charset="0"/>
                <a:cs typeface="Arial" panose="020B0604020202020204" pitchFamily="34" charset="0"/>
              </a:rPr>
              <a:t>)</a:t>
            </a:r>
          </a:p>
        </p:txBody>
      </p:sp>
      <p:sp>
        <p:nvSpPr>
          <p:cNvPr id="14" name="TextBox 13">
            <a:extLst>
              <a:ext uri="{FF2B5EF4-FFF2-40B4-BE49-F238E27FC236}">
                <a16:creationId xmlns:a16="http://schemas.microsoft.com/office/drawing/2014/main" id="{97D6B2B1-9654-8E82-8D68-34435AA2EE10}"/>
              </a:ext>
            </a:extLst>
          </p:cNvPr>
          <p:cNvSpPr txBox="1"/>
          <p:nvPr/>
        </p:nvSpPr>
        <p:spPr>
          <a:xfrm>
            <a:off x="278854" y="860307"/>
            <a:ext cx="4293146" cy="5262979"/>
          </a:xfrm>
          <a:prstGeom prst="rect">
            <a:avLst/>
          </a:prstGeom>
          <a:solidFill>
            <a:schemeClr val="tx2">
              <a:lumMod val="10000"/>
              <a:alpha val="45000"/>
            </a:schemeClr>
          </a:solidFill>
        </p:spPr>
        <p:txBody>
          <a:bodyPr wrap="square">
            <a:spAutoFit/>
          </a:bodyPr>
          <a:lstStyle/>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The Title Slide </a:t>
            </a:r>
          </a:p>
          <a:p>
            <a:pPr marL="285750" indent="-285750">
              <a:buFont typeface="Arial" panose="020B0604020202020204" pitchFamily="34" charset="0"/>
              <a:buChar char="•"/>
            </a:pPr>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The Content Table </a:t>
            </a:r>
          </a:p>
          <a:p>
            <a:pPr marL="285750" indent="-285750">
              <a:buFont typeface="Arial" panose="020B0604020202020204" pitchFamily="34" charset="0"/>
              <a:buChar char="•"/>
            </a:pPr>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The Manish Shah Case Study</a:t>
            </a:r>
          </a:p>
          <a:p>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Overview of Dr. Manish Shah Case Study</a:t>
            </a:r>
          </a:p>
          <a:p>
            <a:pPr marL="285750" indent="-285750">
              <a:buFont typeface="Arial" panose="020B0604020202020204" pitchFamily="34" charset="0"/>
              <a:buChar char="•"/>
            </a:pPr>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The Swiss Cheese Model: Systematic Failure in the Manish Shah Case Study</a:t>
            </a:r>
          </a:p>
          <a:p>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The Application of the Swiss Cheese  </a:t>
            </a:r>
          </a:p>
          <a:p>
            <a:pPr marL="285750" indent="-285750">
              <a:buFont typeface="Arial" panose="020B0604020202020204" pitchFamily="34" charset="0"/>
              <a:buChar char="•"/>
            </a:pPr>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The Benchmarking Gap: National Standards Unmet</a:t>
            </a:r>
          </a:p>
          <a:p>
            <a:pPr marL="285750" indent="-285750">
              <a:buFont typeface="Arial" panose="020B0604020202020204" pitchFamily="34" charset="0"/>
              <a:buChar char="•"/>
            </a:pPr>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Component 2 – The Report</a:t>
            </a:r>
          </a:p>
          <a:p>
            <a:pPr marL="285750" indent="-285750">
              <a:buFont typeface="Arial" panose="020B0604020202020204" pitchFamily="34" charset="0"/>
              <a:buChar char="•"/>
            </a:pPr>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Acronyms &amp; Jargons</a:t>
            </a:r>
          </a:p>
          <a:p>
            <a:pPr marL="285750" indent="-285750">
              <a:buFont typeface="Arial" panose="020B0604020202020204" pitchFamily="34" charset="0"/>
              <a:buChar char="•"/>
            </a:pPr>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The Reference List</a:t>
            </a:r>
          </a:p>
        </p:txBody>
      </p:sp>
      <p:sp>
        <p:nvSpPr>
          <p:cNvPr id="17" name="Title 1">
            <a:extLst>
              <a:ext uri="{FF2B5EF4-FFF2-40B4-BE49-F238E27FC236}">
                <a16:creationId xmlns:a16="http://schemas.microsoft.com/office/drawing/2014/main" id="{3EE04C13-BFD1-90D6-E32C-6410A396D13D}"/>
              </a:ext>
            </a:extLst>
          </p:cNvPr>
          <p:cNvSpPr txBox="1">
            <a:spLocks/>
          </p:cNvSpPr>
          <p:nvPr/>
        </p:nvSpPr>
        <p:spPr>
          <a:xfrm>
            <a:off x="4629150" y="1927225"/>
            <a:ext cx="7505700" cy="1383526"/>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spcAft>
                <a:spcPts val="600"/>
              </a:spcAft>
            </a:pPr>
            <a:r>
              <a:rPr lang="en-US" dirty="0">
                <a:solidFill>
                  <a:schemeClr val="accent4">
                    <a:lumMod val="20000"/>
                    <a:lumOff val="80000"/>
                  </a:schemeClr>
                </a:solidFill>
              </a:rPr>
              <a:t>Content Table</a:t>
            </a:r>
            <a:endParaRPr lang="en-US" dirty="0">
              <a:solidFill>
                <a:srgbClr val="FFFFFF"/>
              </a:solidFill>
            </a:endParaRPr>
          </a:p>
        </p:txBody>
      </p:sp>
    </p:spTree>
    <p:extLst>
      <p:ext uri="{BB962C8B-B14F-4D97-AF65-F5344CB8AC3E}">
        <p14:creationId xmlns:p14="http://schemas.microsoft.com/office/powerpoint/2010/main" val="6381274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7"/>
                                        </p:tgtEl>
                                        <p:attrNameLst>
                                          <p:attrName>style.visibility</p:attrName>
                                        </p:attrNameLst>
                                      </p:cBhvr>
                                      <p:to>
                                        <p:strVal val="visible"/>
                                      </p:to>
                                    </p:set>
                                    <p:animEffect transition="in" filter="fade">
                                      <p:cBhvr>
                                        <p:cTn id="7" dur="4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CF304C-7C11-D313-85B3-5D0C0556CC37}"/>
              </a:ext>
            </a:extLst>
          </p:cNvPr>
          <p:cNvSpPr>
            <a:spLocks noGrp="1"/>
          </p:cNvSpPr>
          <p:nvPr>
            <p:ph type="title"/>
          </p:nvPr>
        </p:nvSpPr>
        <p:spPr>
          <a:xfrm>
            <a:off x="341792" y="385129"/>
            <a:ext cx="6279896" cy="774327"/>
          </a:xfrm>
        </p:spPr>
        <p:txBody>
          <a:bodyPr vert="horz" lIns="91440" tIns="45720" rIns="91440" bIns="45720" rtlCol="0" anchor="b">
            <a:normAutofit fontScale="90000"/>
          </a:bodyPr>
          <a:lstStyle/>
          <a:p>
            <a:pPr algn="ctr"/>
            <a:br>
              <a:rPr lang="en-US" sz="4000" b="1" dirty="0">
                <a:solidFill>
                  <a:schemeClr val="tx2">
                    <a:lumMod val="10000"/>
                    <a:lumOff val="90000"/>
                  </a:schemeClr>
                </a:solidFill>
              </a:rPr>
            </a:br>
            <a:r>
              <a:rPr lang="en-US" sz="4000" b="1" dirty="0">
                <a:solidFill>
                  <a:schemeClr val="tx2">
                    <a:lumMod val="10000"/>
                    <a:lumOff val="90000"/>
                  </a:schemeClr>
                </a:solidFill>
              </a:rPr>
              <a:t>The Manish Shah Case Study</a:t>
            </a:r>
            <a:br>
              <a:rPr lang="en-US" sz="4000" b="1" dirty="0">
                <a:solidFill>
                  <a:schemeClr val="tx2">
                    <a:lumMod val="10000"/>
                    <a:lumOff val="90000"/>
                  </a:schemeClr>
                </a:solidFill>
              </a:rPr>
            </a:br>
            <a:endParaRPr lang="en-US" sz="4000" dirty="0">
              <a:solidFill>
                <a:schemeClr val="tx2">
                  <a:lumMod val="10000"/>
                  <a:lumOff val="90000"/>
                </a:schemeClr>
              </a:solidFill>
            </a:endParaRPr>
          </a:p>
        </p:txBody>
      </p:sp>
      <p:pic>
        <p:nvPicPr>
          <p:cNvPr id="5" name="Picture 4" descr="Medical practitioner thinking">
            <a:extLst>
              <a:ext uri="{FF2B5EF4-FFF2-40B4-BE49-F238E27FC236}">
                <a16:creationId xmlns:a16="http://schemas.microsoft.com/office/drawing/2014/main" id="{D1088A51-46D0-2F24-286D-5C62233D6C6F}"/>
              </a:ext>
            </a:extLst>
          </p:cNvPr>
          <p:cNvPicPr>
            <a:picLocks noChangeAspect="1"/>
          </p:cNvPicPr>
          <p:nvPr/>
        </p:nvPicPr>
        <p:blipFill>
          <a:blip r:embed="rId2">
            <a:alphaModFix/>
          </a:blip>
          <a:srcRect l="15969" r="34172" b="2"/>
          <a:stretch>
            <a:fillRect/>
          </a:stretch>
        </p:blipFill>
        <p:spPr>
          <a:xfrm>
            <a:off x="7140715" y="115193"/>
            <a:ext cx="4925080" cy="6627614"/>
          </a:xfrm>
          <a:prstGeom prst="rect">
            <a:avLst/>
          </a:prstGeom>
        </p:spPr>
      </p:pic>
      <p:cxnSp>
        <p:nvCxnSpPr>
          <p:cNvPr id="17" name="Straight Connector 16">
            <a:extLst>
              <a:ext uri="{FF2B5EF4-FFF2-40B4-BE49-F238E27FC236}">
                <a16:creationId xmlns:a16="http://schemas.microsoft.com/office/drawing/2014/main" id="{AC65C03C-3F17-45DC-A1B9-35ACA43397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15176" y="115193"/>
            <a:ext cx="0" cy="662761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A4A161CC-6DC5-4863-B213-94529D6E0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E368A257-3E19-7B99-802E-45E76772C743}"/>
              </a:ext>
            </a:extLst>
          </p:cNvPr>
          <p:cNvSpPr txBox="1"/>
          <p:nvPr/>
        </p:nvSpPr>
        <p:spPr>
          <a:xfrm>
            <a:off x="100661" y="2741491"/>
            <a:ext cx="6913848" cy="3908762"/>
          </a:xfrm>
          <a:prstGeom prst="rect">
            <a:avLst/>
          </a:prstGeom>
          <a:noFill/>
        </p:spPr>
        <p:txBody>
          <a:bodyPr wrap="square">
            <a:spAutoFit/>
          </a:bodyPr>
          <a:lstStyle/>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Unnecessary intimate screenings: </a:t>
            </a:r>
            <a:r>
              <a:rPr lang="en-US" dirty="0">
                <a:solidFill>
                  <a:schemeClr val="bg1"/>
                </a:solidFill>
                <a:latin typeface="Arial" panose="020B0604020202020204" pitchFamily="34" charset="0"/>
                <a:cs typeface="Arial" panose="020B0604020202020204" pitchFamily="34" charset="0"/>
              </a:rPr>
              <a:t>Manish Shah exploited patients' cancer fears, abused clinical power, and violating doctor-patient confidence for his sexual gratification.</a:t>
            </a:r>
          </a:p>
          <a:p>
            <a:endParaRPr lang="en-US" dirty="0">
              <a:solidFill>
                <a:schemeClr val="bg1"/>
              </a:solidFill>
              <a:latin typeface="Arial" panose="020B0604020202020204" pitchFamily="34" charset="0"/>
              <a:cs typeface="Arial" panose="020B0604020202020204" pitchFamily="34" charset="0"/>
            </a:endParaRPr>
          </a:p>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Crime setting: </a:t>
            </a:r>
            <a:r>
              <a:rPr lang="en-US" dirty="0">
                <a:solidFill>
                  <a:schemeClr val="bg1"/>
                </a:solidFill>
                <a:latin typeface="Arial" panose="020B0604020202020204" pitchFamily="34" charset="0"/>
                <a:cs typeface="Arial" panose="020B0604020202020204" pitchFamily="34" charset="0"/>
              </a:rPr>
              <a:t>GP clinic in </a:t>
            </a:r>
            <a:r>
              <a:rPr lang="en-US" dirty="0" err="1">
                <a:solidFill>
                  <a:schemeClr val="bg1"/>
                </a:solidFill>
                <a:latin typeface="Arial" panose="020B0604020202020204" pitchFamily="34" charset="0"/>
                <a:cs typeface="Arial" panose="020B0604020202020204" pitchFamily="34" charset="0"/>
              </a:rPr>
              <a:t>Romford</a:t>
            </a:r>
            <a:r>
              <a:rPr lang="en-US" dirty="0">
                <a:solidFill>
                  <a:schemeClr val="bg1"/>
                </a:solidFill>
                <a:latin typeface="Arial" panose="020B0604020202020204" pitchFamily="34" charset="0"/>
                <a:cs typeface="Arial" panose="020B0604020202020204" pitchFamily="34" charset="0"/>
              </a:rPr>
              <a:t>, East London.</a:t>
            </a:r>
          </a:p>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Crime time frame: </a:t>
            </a:r>
            <a:r>
              <a:rPr lang="en-US" dirty="0">
                <a:solidFill>
                  <a:schemeClr val="bg1"/>
                </a:solidFill>
                <a:latin typeface="Arial" panose="020B0604020202020204" pitchFamily="34" charset="0"/>
                <a:cs typeface="Arial" panose="020B0604020202020204" pitchFamily="34" charset="0"/>
              </a:rPr>
              <a:t>2009-2013.</a:t>
            </a:r>
          </a:p>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Total sexual offences: </a:t>
            </a:r>
            <a:r>
              <a:rPr lang="en-US" dirty="0">
                <a:solidFill>
                  <a:schemeClr val="bg1"/>
                </a:solidFill>
                <a:latin typeface="Arial" panose="020B0604020202020204" pitchFamily="34" charset="0"/>
                <a:cs typeface="Arial" panose="020B0604020202020204" pitchFamily="34" charset="0"/>
              </a:rPr>
              <a:t>115.</a:t>
            </a:r>
          </a:p>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Number of victims: </a:t>
            </a:r>
            <a:r>
              <a:rPr lang="en-US" dirty="0">
                <a:solidFill>
                  <a:schemeClr val="bg1"/>
                </a:solidFill>
                <a:latin typeface="Arial" panose="020B0604020202020204" pitchFamily="34" charset="0"/>
                <a:cs typeface="Arial" panose="020B0604020202020204" pitchFamily="34" charset="0"/>
              </a:rPr>
              <a:t>28.</a:t>
            </a:r>
          </a:p>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Age range of victims: </a:t>
            </a:r>
            <a:r>
              <a:rPr lang="en-US" dirty="0">
                <a:solidFill>
                  <a:schemeClr val="bg1"/>
                </a:solidFill>
                <a:latin typeface="Arial" panose="020B0604020202020204" pitchFamily="34" charset="0"/>
                <a:cs typeface="Arial" panose="020B0604020202020204" pitchFamily="34" charset="0"/>
              </a:rPr>
              <a:t>15 to 34 years.</a:t>
            </a:r>
          </a:p>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Victims: </a:t>
            </a:r>
            <a:r>
              <a:rPr lang="en-US" dirty="0">
                <a:solidFill>
                  <a:schemeClr val="bg1"/>
                </a:solidFill>
                <a:latin typeface="Arial" panose="020B0604020202020204" pitchFamily="34" charset="0"/>
                <a:cs typeface="Arial" panose="020B0604020202020204" pitchFamily="34" charset="0"/>
              </a:rPr>
              <a:t>All were females.</a:t>
            </a:r>
          </a:p>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Outcome: </a:t>
            </a:r>
            <a:r>
              <a:rPr lang="en-US" dirty="0">
                <a:solidFill>
                  <a:schemeClr val="bg1"/>
                </a:solidFill>
                <a:latin typeface="Arial" panose="020B0604020202020204" pitchFamily="34" charset="0"/>
                <a:cs typeface="Arial" panose="020B0604020202020204" pitchFamily="34" charset="0"/>
              </a:rPr>
              <a:t>Between 2020-2025 he was convicted of five life sentences.</a:t>
            </a:r>
          </a:p>
          <a:p>
            <a:endParaRPr lang="en-US" dirty="0">
              <a:solidFill>
                <a:schemeClr val="bg1"/>
              </a:solidFill>
              <a:highlight>
                <a:srgbClr val="800080"/>
              </a:highlight>
            </a:endParaRPr>
          </a:p>
          <a:p>
            <a:pPr algn="ctr"/>
            <a:r>
              <a:rPr lang="en-GB" sz="1400" b="0" i="0" u="none" strike="noStrike" dirty="0">
                <a:solidFill>
                  <a:schemeClr val="bg1"/>
                </a:solidFill>
                <a:effectLst/>
                <a:latin typeface="Arial" panose="020B0604020202020204" pitchFamily="34" charset="0"/>
                <a:cs typeface="Arial" panose="020B0604020202020204" pitchFamily="34" charset="0"/>
              </a:rPr>
              <a:t>(</a:t>
            </a:r>
            <a:r>
              <a:rPr lang="en-GB" sz="1200" b="0" i="0" u="none" strike="noStrike" dirty="0">
                <a:solidFill>
                  <a:schemeClr val="bg1"/>
                </a:solidFill>
                <a:effectLst/>
                <a:latin typeface="Arial" panose="020B0604020202020204" pitchFamily="34" charset="0"/>
                <a:cs typeface="Arial" panose="020B0604020202020204" pitchFamily="34" charset="0"/>
              </a:rPr>
              <a:t>Mathers, 2023; BBC, 2023; Dignity 4 Patients, 2023)</a:t>
            </a:r>
            <a:endParaRPr lang="en-US" sz="1200" dirty="0">
              <a:solidFill>
                <a:schemeClr val="bg1"/>
              </a:solidFill>
              <a:latin typeface="Arial" panose="020B0604020202020204" pitchFamily="34" charset="0"/>
              <a:cs typeface="Arial" panose="020B0604020202020204" pitchFamily="34" charset="0"/>
            </a:endParaRPr>
          </a:p>
        </p:txBody>
      </p:sp>
      <p:sp>
        <p:nvSpPr>
          <p:cNvPr id="20" name="Slide Number Placeholder 19">
            <a:extLst>
              <a:ext uri="{FF2B5EF4-FFF2-40B4-BE49-F238E27FC236}">
                <a16:creationId xmlns:a16="http://schemas.microsoft.com/office/drawing/2014/main" id="{A9887933-5FE5-CEF1-73F2-B7F37015B743}"/>
              </a:ext>
            </a:extLst>
          </p:cNvPr>
          <p:cNvSpPr>
            <a:spLocks noGrp="1"/>
          </p:cNvSpPr>
          <p:nvPr>
            <p:ph type="sldNum" sz="quarter" idx="12"/>
          </p:nvPr>
        </p:nvSpPr>
        <p:spPr/>
        <p:txBody>
          <a:bodyPr/>
          <a:lstStyle/>
          <a:p>
            <a:fld id="{0E9E103C-43C8-014A-80A6-FB38A0BD5CA2}" type="slidenum">
              <a:rPr lang="en-US" smtClean="0"/>
              <a:t>3</a:t>
            </a:fld>
            <a:endParaRPr lang="en-US"/>
          </a:p>
        </p:txBody>
      </p:sp>
      <p:sp>
        <p:nvSpPr>
          <p:cNvPr id="22" name="TextBox 21">
            <a:extLst>
              <a:ext uri="{FF2B5EF4-FFF2-40B4-BE49-F238E27FC236}">
                <a16:creationId xmlns:a16="http://schemas.microsoft.com/office/drawing/2014/main" id="{B85AD742-842D-7F29-9DA9-11021F3185D5}"/>
              </a:ext>
            </a:extLst>
          </p:cNvPr>
          <p:cNvSpPr txBox="1"/>
          <p:nvPr/>
        </p:nvSpPr>
        <p:spPr>
          <a:xfrm>
            <a:off x="1731377" y="710737"/>
            <a:ext cx="2948443" cy="246221"/>
          </a:xfrm>
          <a:prstGeom prst="rect">
            <a:avLst/>
          </a:prstGeom>
          <a:noFill/>
        </p:spPr>
        <p:txBody>
          <a:bodyPr wrap="square">
            <a:spAutoFit/>
          </a:bodyPr>
          <a:lstStyle/>
          <a:p>
            <a:pPr algn="ctr"/>
            <a:r>
              <a:rPr lang="en-GB" sz="1000" dirty="0">
                <a:solidFill>
                  <a:schemeClr val="bg2"/>
                </a:solidFill>
                <a:latin typeface="Arial" panose="020B0604020202020204" pitchFamily="34" charset="0"/>
                <a:cs typeface="Arial" panose="020B0604020202020204" pitchFamily="34" charset="0"/>
              </a:rPr>
              <a:t>(56-year-old</a:t>
            </a:r>
            <a:r>
              <a:rPr lang="en-GB" sz="1000" b="0" i="0" u="none" strike="noStrike" dirty="0">
                <a:solidFill>
                  <a:schemeClr val="bg2"/>
                </a:solidFill>
                <a:effectLst/>
                <a:latin typeface="Arial" panose="020B0604020202020204" pitchFamily="34" charset="0"/>
                <a:cs typeface="Arial" panose="020B0604020202020204" pitchFamily="34" charset="0"/>
              </a:rPr>
              <a:t>, former general practitioner)</a:t>
            </a:r>
            <a:endParaRPr lang="en-US" sz="1000" dirty="0">
              <a:solidFill>
                <a:schemeClr val="bg2"/>
              </a:solidFill>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F54908CD-8D2A-EF0D-CBC5-2C77326F3A15}"/>
              </a:ext>
            </a:extLst>
          </p:cNvPr>
          <p:cNvSpPr txBox="1"/>
          <p:nvPr/>
        </p:nvSpPr>
        <p:spPr>
          <a:xfrm>
            <a:off x="9144790" y="6545500"/>
            <a:ext cx="2031474" cy="215444"/>
          </a:xfrm>
          <a:prstGeom prst="rect">
            <a:avLst/>
          </a:prstGeom>
          <a:noFill/>
        </p:spPr>
        <p:txBody>
          <a:bodyPr wrap="square">
            <a:spAutoFit/>
          </a:bodyPr>
          <a:lstStyle/>
          <a:p>
            <a:r>
              <a:rPr lang="en-US" sz="800" dirty="0">
                <a:solidFill>
                  <a:schemeClr val="bg2"/>
                </a:solidFill>
                <a:latin typeface="Arial" panose="020B0604020202020204" pitchFamily="34" charset="0"/>
                <a:cs typeface="Arial" panose="020B0604020202020204" pitchFamily="34" charset="0"/>
              </a:rPr>
              <a:t>Pedicure source: (Stock images, </a:t>
            </a:r>
            <a:r>
              <a:rPr lang="en-US" sz="800" dirty="0" err="1">
                <a:solidFill>
                  <a:schemeClr val="bg2"/>
                </a:solidFill>
                <a:latin typeface="Arial" panose="020B0604020202020204" pitchFamily="34" charset="0"/>
                <a:cs typeface="Arial" panose="020B0604020202020204" pitchFamily="34" charset="0"/>
              </a:rPr>
              <a:t>n.d</a:t>
            </a:r>
            <a:r>
              <a:rPr lang="en-US" sz="800" dirty="0">
                <a:solidFill>
                  <a:schemeClr val="bg2"/>
                </a:solidFill>
                <a:latin typeface="Arial" panose="020B0604020202020204" pitchFamily="34" charset="0"/>
                <a:cs typeface="Arial" panose="020B0604020202020204" pitchFamily="34" charset="0"/>
              </a:rPr>
              <a:t>)</a:t>
            </a:r>
          </a:p>
        </p:txBody>
      </p:sp>
      <p:pic>
        <p:nvPicPr>
          <p:cNvPr id="25" name="Picture 24" descr="A person in a suit&#10;&#10;Description automatically generated">
            <a:extLst>
              <a:ext uri="{FF2B5EF4-FFF2-40B4-BE49-F238E27FC236}">
                <a16:creationId xmlns:a16="http://schemas.microsoft.com/office/drawing/2014/main" id="{7D497A70-CC73-4ABB-CB21-3DCC87703B49}"/>
              </a:ext>
            </a:extLst>
          </p:cNvPr>
          <p:cNvPicPr>
            <a:picLocks noChangeAspect="1"/>
          </p:cNvPicPr>
          <p:nvPr/>
        </p:nvPicPr>
        <p:blipFill>
          <a:blip r:embed="rId3"/>
          <a:stretch>
            <a:fillRect/>
          </a:stretch>
        </p:blipFill>
        <p:spPr>
          <a:xfrm>
            <a:off x="1718608" y="988577"/>
            <a:ext cx="2948443" cy="1660360"/>
          </a:xfrm>
          <a:prstGeom prst="rect">
            <a:avLst/>
          </a:prstGeom>
        </p:spPr>
      </p:pic>
      <p:sp>
        <p:nvSpPr>
          <p:cNvPr id="26" name="TextBox 25">
            <a:extLst>
              <a:ext uri="{FF2B5EF4-FFF2-40B4-BE49-F238E27FC236}">
                <a16:creationId xmlns:a16="http://schemas.microsoft.com/office/drawing/2014/main" id="{2E7BDDF4-9C92-29B0-43B7-910AFDC824AC}"/>
              </a:ext>
            </a:extLst>
          </p:cNvPr>
          <p:cNvSpPr txBox="1"/>
          <p:nvPr/>
        </p:nvSpPr>
        <p:spPr>
          <a:xfrm>
            <a:off x="3504794" y="2452618"/>
            <a:ext cx="1269318" cy="169277"/>
          </a:xfrm>
          <a:prstGeom prst="rect">
            <a:avLst/>
          </a:prstGeom>
          <a:noFill/>
        </p:spPr>
        <p:txBody>
          <a:bodyPr wrap="square">
            <a:spAutoFit/>
          </a:bodyPr>
          <a:lstStyle/>
          <a:p>
            <a:r>
              <a:rPr lang="en-GB" sz="500" dirty="0">
                <a:latin typeface="Arial" panose="020B0604020202020204" pitchFamily="34" charset="0"/>
                <a:cs typeface="Arial" panose="020B0604020202020204" pitchFamily="34" charset="0"/>
              </a:rPr>
              <a:t>Picture source: (Manish shah, </a:t>
            </a:r>
            <a:r>
              <a:rPr lang="en-GB" sz="500" dirty="0" err="1">
                <a:latin typeface="Arial" panose="020B0604020202020204" pitchFamily="34" charset="0"/>
                <a:cs typeface="Arial" panose="020B0604020202020204" pitchFamily="34" charset="0"/>
              </a:rPr>
              <a:t>n,d</a:t>
            </a:r>
            <a:r>
              <a:rPr lang="en-GB" sz="500" dirty="0">
                <a:latin typeface="Arial" panose="020B0604020202020204" pitchFamily="34" charset="0"/>
                <a:cs typeface="Arial" panose="020B0604020202020204" pitchFamily="34" charset="0"/>
              </a:rPr>
              <a:t>).</a:t>
            </a:r>
            <a:endParaRPr lang="en-US" sz="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9786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1986E20-03AE-EFDF-C4CE-29EBC5F2F78C}"/>
              </a:ext>
            </a:extLst>
          </p:cNvPr>
          <p:cNvSpPr>
            <a:spLocks noGrp="1"/>
          </p:cNvSpPr>
          <p:nvPr>
            <p:ph type="sldNum" sz="quarter" idx="12"/>
          </p:nvPr>
        </p:nvSpPr>
        <p:spPr/>
        <p:txBody>
          <a:bodyPr/>
          <a:lstStyle/>
          <a:p>
            <a:fld id="{0E9E103C-43C8-014A-80A6-FB38A0BD5CA2}" type="slidenum">
              <a:rPr lang="en-US" smtClean="0"/>
              <a:t>4</a:t>
            </a:fld>
            <a:endParaRPr lang="en-US"/>
          </a:p>
        </p:txBody>
      </p:sp>
      <p:sp>
        <p:nvSpPr>
          <p:cNvPr id="6" name="TextBox 5">
            <a:extLst>
              <a:ext uri="{FF2B5EF4-FFF2-40B4-BE49-F238E27FC236}">
                <a16:creationId xmlns:a16="http://schemas.microsoft.com/office/drawing/2014/main" id="{76D395F0-900B-1E62-883F-F9EFF588353A}"/>
              </a:ext>
            </a:extLst>
          </p:cNvPr>
          <p:cNvSpPr txBox="1"/>
          <p:nvPr/>
        </p:nvSpPr>
        <p:spPr>
          <a:xfrm>
            <a:off x="165100" y="1093371"/>
            <a:ext cx="5988576" cy="5262979"/>
          </a:xfrm>
          <a:prstGeom prst="rect">
            <a:avLst/>
          </a:prstGeom>
          <a:solidFill>
            <a:schemeClr val="accent1">
              <a:lumMod val="20000"/>
              <a:lumOff val="80000"/>
            </a:schemeClr>
          </a:solidFill>
        </p:spPr>
        <p:txBody>
          <a:bodyPr wrap="square">
            <a:spAutoFit/>
          </a:bodyPr>
          <a:lstStyle/>
          <a:p>
            <a:r>
              <a:rPr lang="en-US" sz="1600" dirty="0">
                <a:latin typeface="Arial" panose="020B0604020202020204" pitchFamily="34" charset="0"/>
                <a:cs typeface="Arial" panose="020B0604020202020204" pitchFamily="34" charset="0"/>
              </a:rPr>
              <a:t>🚩 Systematic failure of safeguarding measures, identified due to lack of chaperone </a:t>
            </a:r>
            <a:r>
              <a:rPr lang="en-US" sz="1600" dirty="0">
                <a:solidFill>
                  <a:schemeClr val="tx1">
                    <a:lumMod val="95000"/>
                    <a:lumOff val="5000"/>
                  </a:schemeClr>
                </a:solidFill>
                <a:latin typeface="Arial" panose="020B0604020202020204" pitchFamily="34" charset="0"/>
                <a:cs typeface="Arial" panose="020B0604020202020204" pitchFamily="34" charset="0"/>
              </a:rPr>
              <a:t>(George </a:t>
            </a:r>
            <a:r>
              <a:rPr lang="en-US" sz="1600" i="1" dirty="0">
                <a:solidFill>
                  <a:schemeClr val="tx1">
                    <a:lumMod val="95000"/>
                    <a:lumOff val="5000"/>
                  </a:schemeClr>
                </a:solidFill>
                <a:latin typeface="Arial" panose="020B0604020202020204" pitchFamily="34" charset="0"/>
                <a:cs typeface="Arial" panose="020B0604020202020204" pitchFamily="34" charset="0"/>
              </a:rPr>
              <a:t>et al., </a:t>
            </a:r>
            <a:r>
              <a:rPr lang="en-US" sz="1600" dirty="0">
                <a:solidFill>
                  <a:schemeClr val="tx1">
                    <a:lumMod val="95000"/>
                    <a:lumOff val="5000"/>
                  </a:schemeClr>
                </a:solidFill>
                <a:latin typeface="Arial" panose="020B0604020202020204" pitchFamily="34" charset="0"/>
                <a:cs typeface="Arial" panose="020B0604020202020204" pitchFamily="34" charset="0"/>
              </a:rPr>
              <a:t>2025, </a:t>
            </a:r>
            <a:r>
              <a:rPr lang="en-GB" sz="1600" kern="1200" dirty="0">
                <a:solidFill>
                  <a:schemeClr val="dk1"/>
                </a:solidFill>
                <a:effectLst/>
                <a:latin typeface="Arial" panose="020B0604020202020204" pitchFamily="34" charset="0"/>
                <a:ea typeface="+mn-ea"/>
                <a:cs typeface="Arial" panose="020B0604020202020204" pitchFamily="34" charset="0"/>
              </a:rPr>
              <a:t>pp. 1273–1279</a:t>
            </a:r>
            <a:r>
              <a:rPr lang="en-US" sz="1600" dirty="0">
                <a:solidFill>
                  <a:schemeClr val="tx1">
                    <a:lumMod val="95000"/>
                    <a:lumOff val="5000"/>
                  </a:schemeClr>
                </a:solidFill>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Exploited position of trust as a GP to manipulate patients through fear and deception</a:t>
            </a:r>
            <a:r>
              <a:rPr lang="en-GB" sz="16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 (Mulvihill, 2022).</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a:t>
            </a:r>
            <a:r>
              <a:rPr lang="en-US" sz="1600" dirty="0">
                <a:solidFill>
                  <a:schemeClr val="tx1">
                    <a:lumMod val="95000"/>
                    <a:lumOff val="5000"/>
                  </a:schemeClr>
                </a:solidFill>
                <a:latin typeface="Arial" panose="020B0604020202020204" pitchFamily="34" charset="0"/>
                <a:cs typeface="Arial" panose="020B0604020202020204" pitchFamily="34" charset="0"/>
              </a:rPr>
              <a:t>In Professional Sexual Misconduct (PSM) cases, it is common to find a lack of clinical oversight, contributing to falsified record-keeping and a high volume of unjustified intimate examinations (</a:t>
            </a:r>
            <a:r>
              <a:rPr lang="en-GB" sz="16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Clemens, </a:t>
            </a:r>
            <a:r>
              <a:rPr lang="en-GB" sz="1600" dirty="0" err="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Brähler</a:t>
            </a:r>
            <a:r>
              <a:rPr lang="en-GB" sz="16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and </a:t>
            </a:r>
            <a:r>
              <a:rPr lang="en-GB" sz="1600" dirty="0" err="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Fegert</a:t>
            </a:r>
            <a:r>
              <a:rPr lang="en-GB" sz="16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2021; Mulvihill, 2022; </a:t>
            </a:r>
            <a:r>
              <a:rPr lang="en-GB" sz="1600" dirty="0">
                <a:solidFill>
                  <a:schemeClr val="tx1">
                    <a:lumMod val="95000"/>
                    <a:lumOff val="5000"/>
                  </a:schemeClr>
                </a:solidFill>
                <a:effectLst/>
                <a:latin typeface="Arial" panose="020B0604020202020204" pitchFamily="34" charset="0"/>
                <a:ea typeface="Aptos" panose="020B0004020202020204" pitchFamily="34" charset="0"/>
                <a:cs typeface="Arial" panose="020B0604020202020204" pitchFamily="34" charset="0"/>
              </a:rPr>
              <a:t>Dyer, 2023, p. 80)</a:t>
            </a:r>
            <a:r>
              <a:rPr lang="en-US" sz="1600" dirty="0">
                <a:solidFill>
                  <a:schemeClr val="tx1">
                    <a:lumMod val="95000"/>
                    <a:lumOff val="5000"/>
                  </a:schemeClr>
                </a:solidFill>
                <a:latin typeface="Arial" panose="020B0604020202020204" pitchFamily="34" charset="0"/>
                <a:cs typeface="Arial" panose="020B0604020202020204" pitchFamily="34" charset="0"/>
              </a:rPr>
              <a:t>.</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Extended abuse period (</a:t>
            </a:r>
            <a:r>
              <a:rPr lang="en-GB" sz="1600" i="0" u="none" strike="noStrike" dirty="0">
                <a:effectLst/>
                <a:latin typeface="Arial" panose="020B0604020202020204" pitchFamily="34" charset="0"/>
                <a:cs typeface="Arial" panose="020B0604020202020204" pitchFamily="34" charset="0"/>
              </a:rPr>
              <a:t>Mathers, 2023).</a:t>
            </a:r>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Lack of patient follow up and duty of care (</a:t>
            </a:r>
            <a:r>
              <a:rPr lang="en-GB" sz="1600" i="0" u="none" strike="noStrike" dirty="0">
                <a:effectLst/>
                <a:latin typeface="Arial" panose="020B0604020202020204" pitchFamily="34" charset="0"/>
                <a:cs typeface="Arial" panose="020B0604020202020204" pitchFamily="34" charset="0"/>
              </a:rPr>
              <a:t>Mathers, 2023).</a:t>
            </a:r>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Absence of professional staff curiosity and escalation </a:t>
            </a:r>
            <a:r>
              <a:rPr lang="en-GB" sz="16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(Mulvihill, 2022; </a:t>
            </a: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CQC, 2023</a:t>
            </a:r>
            <a:r>
              <a:rPr lang="en-GB" sz="16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Substantial criminal activity identified, comprising 115 sexual offences against 28 female patients (</a:t>
            </a:r>
            <a:r>
              <a:rPr lang="en-GB" sz="1600" dirty="0">
                <a:solidFill>
                  <a:srgbClr val="3A3A3A"/>
                </a:solidFill>
                <a:effectLst/>
                <a:latin typeface="Arial" panose="020B0604020202020204" pitchFamily="34" charset="0"/>
                <a:ea typeface="Aptos" panose="020B0004020202020204" pitchFamily="34" charset="0"/>
                <a:cs typeface="Arial" panose="020B0604020202020204" pitchFamily="34" charset="0"/>
              </a:rPr>
              <a:t>Dyer, 2023, p. 80)</a:t>
            </a:r>
            <a:r>
              <a:rPr lang="en-US" sz="1600" dirty="0">
                <a:latin typeface="Arial" panose="020B0604020202020204" pitchFamily="34" charset="0"/>
                <a:cs typeface="Arial" panose="020B0604020202020204" pitchFamily="34" charset="0"/>
              </a:rPr>
              <a:t>.</a:t>
            </a:r>
          </a:p>
        </p:txBody>
      </p:sp>
      <p:sp>
        <p:nvSpPr>
          <p:cNvPr id="13" name="Title 1">
            <a:extLst>
              <a:ext uri="{FF2B5EF4-FFF2-40B4-BE49-F238E27FC236}">
                <a16:creationId xmlns:a16="http://schemas.microsoft.com/office/drawing/2014/main" id="{9DF050C6-712F-C6CC-741E-9ACC9CBF4B88}"/>
              </a:ext>
            </a:extLst>
          </p:cNvPr>
          <p:cNvSpPr>
            <a:spLocks noGrp="1"/>
          </p:cNvSpPr>
          <p:nvPr>
            <p:ph type="title"/>
          </p:nvPr>
        </p:nvSpPr>
        <p:spPr>
          <a:xfrm>
            <a:off x="2057400" y="357553"/>
            <a:ext cx="8813800" cy="774327"/>
          </a:xfrm>
        </p:spPr>
        <p:txBody>
          <a:bodyPr vert="horz" lIns="91440" tIns="45720" rIns="91440" bIns="45720" rtlCol="0" anchor="b">
            <a:normAutofit fontScale="90000"/>
          </a:bodyPr>
          <a:lstStyle/>
          <a:p>
            <a:r>
              <a:rPr lang="en-US" sz="4000" b="1" dirty="0">
                <a:solidFill>
                  <a:schemeClr val="accent2">
                    <a:lumMod val="20000"/>
                    <a:lumOff val="80000"/>
                  </a:schemeClr>
                </a:solidFill>
              </a:rPr>
              <a:t>Overview of  Dr. Manish Shah Case Study </a:t>
            </a:r>
            <a:br>
              <a:rPr lang="en-US" sz="4000" dirty="0">
                <a:solidFill>
                  <a:schemeClr val="accent2">
                    <a:lumMod val="20000"/>
                    <a:lumOff val="80000"/>
                  </a:schemeClr>
                </a:solidFill>
              </a:rPr>
            </a:br>
            <a:endParaRPr lang="en-US" sz="4000" b="1" dirty="0">
              <a:solidFill>
                <a:schemeClr val="accent2">
                  <a:lumMod val="20000"/>
                  <a:lumOff val="80000"/>
                </a:schemeClr>
              </a:solidFill>
            </a:endParaRPr>
          </a:p>
        </p:txBody>
      </p:sp>
      <p:sp>
        <p:nvSpPr>
          <p:cNvPr id="15" name="TextBox 14">
            <a:extLst>
              <a:ext uri="{FF2B5EF4-FFF2-40B4-BE49-F238E27FC236}">
                <a16:creationId xmlns:a16="http://schemas.microsoft.com/office/drawing/2014/main" id="{E8F71363-4CEB-697E-34F5-6D8245D31B0C}"/>
              </a:ext>
            </a:extLst>
          </p:cNvPr>
          <p:cNvSpPr txBox="1"/>
          <p:nvPr/>
        </p:nvSpPr>
        <p:spPr>
          <a:xfrm>
            <a:off x="6343128" y="3368351"/>
            <a:ext cx="5778498" cy="1600438"/>
          </a:xfrm>
          <a:prstGeom prst="rect">
            <a:avLst/>
          </a:prstGeom>
          <a:solidFill>
            <a:schemeClr val="bg2">
              <a:lumMod val="25000"/>
            </a:schemeClr>
          </a:solidFill>
        </p:spPr>
        <p:txBody>
          <a:bodyPr wrap="square">
            <a:spAutoFit/>
          </a:bodyPr>
          <a:lstStyle/>
          <a:p>
            <a:r>
              <a:rPr lang="en-US" dirty="0">
                <a:solidFill>
                  <a:schemeClr val="bg2"/>
                </a:solidFill>
                <a:latin typeface="Arial" panose="020B0604020202020204" pitchFamily="34" charset="0"/>
                <a:cs typeface="Arial" panose="020B0604020202020204" pitchFamily="34" charset="0"/>
              </a:rPr>
              <a:t>⛔️</a:t>
            </a:r>
            <a:r>
              <a:rPr lang="en-US" sz="1600" dirty="0">
                <a:solidFill>
                  <a:schemeClr val="bg2"/>
                </a:solidFill>
                <a:latin typeface="Arial" panose="020B0604020202020204" pitchFamily="34" charset="0"/>
                <a:cs typeface="Arial" panose="020B0604020202020204" pitchFamily="34" charset="0"/>
              </a:rPr>
              <a:t> Medical sexual offenders exploit their professional position to foster dependency, manipulate medical records, and depend on professional cultures that overlook misconduct, allowing sexual abuse to remain unreported for years while victims are </a:t>
            </a:r>
            <a:r>
              <a:rPr lang="en-US" sz="1600" dirty="0" err="1">
                <a:solidFill>
                  <a:schemeClr val="bg2"/>
                </a:solidFill>
                <a:latin typeface="Arial" panose="020B0604020202020204" pitchFamily="34" charset="0"/>
                <a:cs typeface="Arial" panose="020B0604020202020204" pitchFamily="34" charset="0"/>
              </a:rPr>
              <a:t>stigmatised</a:t>
            </a:r>
            <a:r>
              <a:rPr lang="en-US" sz="1600" dirty="0">
                <a:solidFill>
                  <a:schemeClr val="bg2"/>
                </a:solidFill>
                <a:latin typeface="Arial" panose="020B0604020202020204" pitchFamily="34" charset="0"/>
                <a:cs typeface="Arial" panose="020B0604020202020204" pitchFamily="34" charset="0"/>
              </a:rPr>
              <a:t> as psychiatric patients </a:t>
            </a:r>
            <a:r>
              <a:rPr lang="en-GB" sz="16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(Mulvihill, 2022)</a:t>
            </a:r>
            <a:r>
              <a:rPr lang="en-US" sz="1600" dirty="0">
                <a:solidFill>
                  <a:schemeClr val="bg2"/>
                </a:solidFill>
                <a:latin typeface="Arial" panose="020B0604020202020204" pitchFamily="34" charset="0"/>
                <a:cs typeface="Arial" panose="020B0604020202020204" pitchFamily="34" charset="0"/>
              </a:rPr>
              <a:t>.</a:t>
            </a:r>
          </a:p>
        </p:txBody>
      </p:sp>
      <p:pic>
        <p:nvPicPr>
          <p:cNvPr id="21" name="Picture 20" descr="Young woman crying">
            <a:extLst>
              <a:ext uri="{FF2B5EF4-FFF2-40B4-BE49-F238E27FC236}">
                <a16:creationId xmlns:a16="http://schemas.microsoft.com/office/drawing/2014/main" id="{CC1C4CDA-C9F0-FAD3-10EC-D164B7206418}"/>
              </a:ext>
            </a:extLst>
          </p:cNvPr>
          <p:cNvPicPr>
            <a:picLocks noChangeAspect="1"/>
          </p:cNvPicPr>
          <p:nvPr/>
        </p:nvPicPr>
        <p:blipFill>
          <a:blip r:embed="rId2"/>
          <a:stretch>
            <a:fillRect/>
          </a:stretch>
        </p:blipFill>
        <p:spPr>
          <a:xfrm>
            <a:off x="6553200" y="865351"/>
            <a:ext cx="5048776" cy="2360449"/>
          </a:xfrm>
          <a:prstGeom prst="rect">
            <a:avLst/>
          </a:prstGeom>
        </p:spPr>
      </p:pic>
      <p:sp>
        <p:nvSpPr>
          <p:cNvPr id="23" name="TextBox 22">
            <a:extLst>
              <a:ext uri="{FF2B5EF4-FFF2-40B4-BE49-F238E27FC236}">
                <a16:creationId xmlns:a16="http://schemas.microsoft.com/office/drawing/2014/main" id="{052DB213-FE60-1AAD-F15F-F961AF7A469F}"/>
              </a:ext>
            </a:extLst>
          </p:cNvPr>
          <p:cNvSpPr txBox="1"/>
          <p:nvPr/>
        </p:nvSpPr>
        <p:spPr>
          <a:xfrm>
            <a:off x="6553200" y="2911197"/>
            <a:ext cx="2031474" cy="215444"/>
          </a:xfrm>
          <a:prstGeom prst="rect">
            <a:avLst/>
          </a:prstGeom>
          <a:noFill/>
        </p:spPr>
        <p:txBody>
          <a:bodyPr wrap="square">
            <a:spAutoFit/>
          </a:bodyPr>
          <a:lstStyle/>
          <a:p>
            <a:r>
              <a:rPr lang="en-US" sz="800" dirty="0">
                <a:solidFill>
                  <a:schemeClr val="bg2"/>
                </a:solidFill>
                <a:latin typeface="Arial" panose="020B0604020202020204" pitchFamily="34" charset="0"/>
                <a:cs typeface="Arial" panose="020B0604020202020204" pitchFamily="34" charset="0"/>
              </a:rPr>
              <a:t>Pedicure source: (Stock images, </a:t>
            </a:r>
            <a:r>
              <a:rPr lang="en-US" sz="800" dirty="0" err="1">
                <a:solidFill>
                  <a:schemeClr val="bg2"/>
                </a:solidFill>
                <a:latin typeface="Arial" panose="020B0604020202020204" pitchFamily="34" charset="0"/>
                <a:cs typeface="Arial" panose="020B0604020202020204" pitchFamily="34" charset="0"/>
              </a:rPr>
              <a:t>n.d</a:t>
            </a:r>
            <a:r>
              <a:rPr lang="en-US" sz="800" dirty="0">
                <a:solidFill>
                  <a:schemeClr val="bg2"/>
                </a:solidFill>
                <a:latin typeface="Arial" panose="020B0604020202020204" pitchFamily="34" charset="0"/>
                <a:cs typeface="Arial" panose="020B0604020202020204" pitchFamily="34" charset="0"/>
              </a:rPr>
              <a:t>)</a:t>
            </a:r>
          </a:p>
        </p:txBody>
      </p:sp>
      <p:sp>
        <p:nvSpPr>
          <p:cNvPr id="25" name="TextBox 24">
            <a:extLst>
              <a:ext uri="{FF2B5EF4-FFF2-40B4-BE49-F238E27FC236}">
                <a16:creationId xmlns:a16="http://schemas.microsoft.com/office/drawing/2014/main" id="{8AE30A71-B35E-2A14-A9D5-549DE5F1FA85}"/>
              </a:ext>
            </a:extLst>
          </p:cNvPr>
          <p:cNvSpPr txBox="1"/>
          <p:nvPr/>
        </p:nvSpPr>
        <p:spPr>
          <a:xfrm>
            <a:off x="6343128" y="5072182"/>
            <a:ext cx="5778498" cy="1508105"/>
          </a:xfrm>
          <a:prstGeom prst="rect">
            <a:avLst/>
          </a:prstGeom>
          <a:solidFill>
            <a:schemeClr val="tx2">
              <a:lumMod val="90000"/>
              <a:lumOff val="10000"/>
            </a:schemeClr>
          </a:solidFill>
        </p:spPr>
        <p:txBody>
          <a:bodyPr wrap="square">
            <a:spAutoFit/>
          </a:bodyPr>
          <a:lstStyle/>
          <a:p>
            <a:r>
              <a:rPr lang="en-US" dirty="0">
                <a:solidFill>
                  <a:schemeClr val="bg2"/>
                </a:solidFill>
                <a:latin typeface="Arial" panose="020B0604020202020204" pitchFamily="34" charset="0"/>
                <a:cs typeface="Arial" panose="020B0604020202020204" pitchFamily="34" charset="0"/>
              </a:rPr>
              <a:t>⛔️</a:t>
            </a:r>
            <a:r>
              <a:rPr lang="en-US" sz="2800" dirty="0">
                <a:solidFill>
                  <a:schemeClr val="bg2"/>
                </a:solidFill>
                <a:latin typeface="Arial" panose="020B0604020202020204" pitchFamily="34" charset="0"/>
                <a:cs typeface="Arial" panose="020B0604020202020204" pitchFamily="34" charset="0"/>
              </a:rPr>
              <a:t> </a:t>
            </a:r>
            <a:r>
              <a:rPr lang="en-US" sz="1600" dirty="0">
                <a:solidFill>
                  <a:schemeClr val="tx2">
                    <a:lumMod val="10000"/>
                    <a:lumOff val="90000"/>
                  </a:schemeClr>
                </a:solidFill>
                <a:latin typeface="Arial" panose="020B0604020202020204" pitchFamily="34" charset="0"/>
                <a:cs typeface="Arial" panose="020B0604020202020204" pitchFamily="34" charset="0"/>
              </a:rPr>
              <a:t>PSM is primarily committed by men </a:t>
            </a:r>
            <a:r>
              <a:rPr lang="en-US" sz="1600" b="1" dirty="0">
                <a:solidFill>
                  <a:srgbClr val="F6F40F"/>
                </a:solidFill>
                <a:latin typeface="Arial" panose="020B0604020202020204" pitchFamily="34" charset="0"/>
                <a:cs typeface="Arial" panose="020B0604020202020204" pitchFamily="34" charset="0"/>
              </a:rPr>
              <a:t>(94%), </a:t>
            </a:r>
            <a:r>
              <a:rPr lang="en-US" sz="1600" dirty="0">
                <a:solidFill>
                  <a:schemeClr val="tx2">
                    <a:lumMod val="10000"/>
                    <a:lumOff val="90000"/>
                  </a:schemeClr>
                </a:solidFill>
                <a:latin typeface="Arial" panose="020B0604020202020204" pitchFamily="34" charset="0"/>
                <a:cs typeface="Arial" panose="020B0604020202020204" pitchFamily="34" charset="0"/>
              </a:rPr>
              <a:t>with over </a:t>
            </a:r>
            <a:r>
              <a:rPr lang="en-US" sz="1600" b="1" dirty="0">
                <a:solidFill>
                  <a:srgbClr val="F6F40F"/>
                </a:solidFill>
                <a:latin typeface="Arial" panose="020B0604020202020204" pitchFamily="34" charset="0"/>
                <a:cs typeface="Arial" panose="020B0604020202020204" pitchFamily="34" charset="0"/>
              </a:rPr>
              <a:t>80%</a:t>
            </a:r>
            <a:r>
              <a:rPr lang="en-US" sz="1600" dirty="0">
                <a:solidFill>
                  <a:schemeClr val="tx2">
                    <a:lumMod val="10000"/>
                    <a:lumOff val="90000"/>
                  </a:schemeClr>
                </a:solidFill>
                <a:latin typeface="Arial" panose="020B0604020202020204" pitchFamily="34" charset="0"/>
                <a:cs typeface="Arial" panose="020B0604020202020204" pitchFamily="34" charset="0"/>
              </a:rPr>
              <a:t> of unnecessary physical examinations occurring in outpatient settings. Additionally</a:t>
            </a:r>
            <a:r>
              <a:rPr lang="en-US" sz="1600" b="1" dirty="0">
                <a:solidFill>
                  <a:schemeClr val="accent1">
                    <a:lumMod val="20000"/>
                    <a:lumOff val="80000"/>
                  </a:schemeClr>
                </a:solidFill>
                <a:latin typeface="Arial" panose="020B0604020202020204" pitchFamily="34" charset="0"/>
                <a:cs typeface="Arial" panose="020B0604020202020204" pitchFamily="34" charset="0"/>
              </a:rPr>
              <a:t>, </a:t>
            </a:r>
            <a:r>
              <a:rPr lang="en-US" sz="1600" b="1" dirty="0">
                <a:solidFill>
                  <a:srgbClr val="F6F40F"/>
                </a:solidFill>
                <a:latin typeface="Arial" panose="020B0604020202020204" pitchFamily="34" charset="0"/>
                <a:cs typeface="Arial" panose="020B0604020202020204" pitchFamily="34" charset="0"/>
              </a:rPr>
              <a:t>29% </a:t>
            </a:r>
            <a:r>
              <a:rPr lang="en-US" sz="1600" dirty="0">
                <a:solidFill>
                  <a:schemeClr val="tx2">
                    <a:lumMod val="10000"/>
                    <a:lumOff val="90000"/>
                  </a:schemeClr>
                </a:solidFill>
                <a:latin typeface="Arial" panose="020B0604020202020204" pitchFamily="34" charset="0"/>
                <a:cs typeface="Arial" panose="020B0604020202020204" pitchFamily="34" charset="0"/>
              </a:rPr>
              <a:t>of these instances involve minors, and females are </a:t>
            </a:r>
            <a:r>
              <a:rPr lang="en-US" sz="1600" b="1" dirty="0">
                <a:solidFill>
                  <a:srgbClr val="F6F40F"/>
                </a:solidFill>
                <a:latin typeface="Arial" panose="020B0604020202020204" pitchFamily="34" charset="0"/>
                <a:cs typeface="Arial" panose="020B0604020202020204" pitchFamily="34" charset="0"/>
              </a:rPr>
              <a:t>twice</a:t>
            </a:r>
            <a:r>
              <a:rPr lang="en-US" sz="1600" dirty="0">
                <a:solidFill>
                  <a:srgbClr val="F6F40F"/>
                </a:solidFill>
                <a:latin typeface="Arial" panose="020B0604020202020204" pitchFamily="34" charset="0"/>
                <a:cs typeface="Arial" panose="020B0604020202020204" pitchFamily="34" charset="0"/>
              </a:rPr>
              <a:t> </a:t>
            </a:r>
            <a:r>
              <a:rPr lang="en-US" sz="1600" dirty="0">
                <a:solidFill>
                  <a:schemeClr val="tx2">
                    <a:lumMod val="10000"/>
                    <a:lumOff val="90000"/>
                  </a:schemeClr>
                </a:solidFill>
                <a:latin typeface="Arial" panose="020B0604020202020204" pitchFamily="34" charset="0"/>
                <a:cs typeface="Arial" panose="020B0604020202020204" pitchFamily="34" charset="0"/>
              </a:rPr>
              <a:t>as likely as males to be victims (</a:t>
            </a:r>
            <a:r>
              <a:rPr lang="en-GB" sz="1600" dirty="0">
                <a:solidFill>
                  <a:schemeClr val="tx2">
                    <a:lumMod val="10000"/>
                    <a:lumOff val="90000"/>
                  </a:schemeClr>
                </a:solidFill>
                <a:effectLst/>
                <a:latin typeface="Arial" panose="020B0604020202020204" pitchFamily="34" charset="0"/>
                <a:ea typeface="Times New Roman" panose="02020603050405020304" pitchFamily="18" charset="0"/>
                <a:cs typeface="Arial" panose="020B0604020202020204" pitchFamily="34" charset="0"/>
              </a:rPr>
              <a:t>Clemens, </a:t>
            </a:r>
            <a:r>
              <a:rPr lang="en-GB" sz="1600" dirty="0" err="1">
                <a:solidFill>
                  <a:schemeClr val="tx2">
                    <a:lumMod val="10000"/>
                    <a:lumOff val="90000"/>
                  </a:schemeClr>
                </a:solidFill>
                <a:effectLst/>
                <a:latin typeface="Arial" panose="020B0604020202020204" pitchFamily="34" charset="0"/>
                <a:ea typeface="Times New Roman" panose="02020603050405020304" pitchFamily="18" charset="0"/>
                <a:cs typeface="Arial" panose="020B0604020202020204" pitchFamily="34" charset="0"/>
              </a:rPr>
              <a:t>Brähler</a:t>
            </a:r>
            <a:r>
              <a:rPr lang="en-GB" sz="1600" dirty="0">
                <a:solidFill>
                  <a:schemeClr val="tx2">
                    <a:lumMod val="10000"/>
                    <a:lumOff val="90000"/>
                  </a:schemeClr>
                </a:solidFill>
                <a:effectLst/>
                <a:latin typeface="Arial" panose="020B0604020202020204" pitchFamily="34" charset="0"/>
                <a:ea typeface="Times New Roman" panose="02020603050405020304" pitchFamily="18" charset="0"/>
                <a:cs typeface="Arial" panose="020B0604020202020204" pitchFamily="34" charset="0"/>
              </a:rPr>
              <a:t> and </a:t>
            </a:r>
            <a:r>
              <a:rPr lang="en-GB" sz="1600" dirty="0" err="1">
                <a:solidFill>
                  <a:schemeClr val="tx2">
                    <a:lumMod val="10000"/>
                    <a:lumOff val="90000"/>
                  </a:schemeClr>
                </a:solidFill>
                <a:effectLst/>
                <a:latin typeface="Arial" panose="020B0604020202020204" pitchFamily="34" charset="0"/>
                <a:ea typeface="Times New Roman" panose="02020603050405020304" pitchFamily="18" charset="0"/>
                <a:cs typeface="Arial" panose="020B0604020202020204" pitchFamily="34" charset="0"/>
              </a:rPr>
              <a:t>Fegert</a:t>
            </a:r>
            <a:r>
              <a:rPr lang="en-GB" sz="1600" dirty="0">
                <a:solidFill>
                  <a:schemeClr val="tx2">
                    <a:lumMod val="10000"/>
                    <a:lumOff val="90000"/>
                  </a:schemeClr>
                </a:solidFill>
                <a:effectLst/>
                <a:latin typeface="Arial" panose="020B0604020202020204" pitchFamily="34" charset="0"/>
                <a:ea typeface="Times New Roman" panose="02020603050405020304" pitchFamily="18" charset="0"/>
                <a:cs typeface="Arial" panose="020B0604020202020204" pitchFamily="34" charset="0"/>
              </a:rPr>
              <a:t>, 2021)</a:t>
            </a:r>
            <a:r>
              <a:rPr lang="en-US" sz="1600" dirty="0">
                <a:solidFill>
                  <a:schemeClr val="tx2">
                    <a:lumMod val="10000"/>
                    <a:lumOff val="90000"/>
                  </a:schemeClr>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72045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4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014434B-DCE1-A1CA-9AA5-C5E4D326AD28}"/>
              </a:ext>
            </a:extLst>
          </p:cNvPr>
          <p:cNvSpPr>
            <a:spLocks noGrp="1"/>
          </p:cNvSpPr>
          <p:nvPr>
            <p:ph type="sldNum" sz="quarter" idx="12"/>
          </p:nvPr>
        </p:nvSpPr>
        <p:spPr/>
        <p:txBody>
          <a:bodyPr/>
          <a:lstStyle/>
          <a:p>
            <a:fld id="{0E9E103C-43C8-014A-80A6-FB38A0BD5CA2}" type="slidenum">
              <a:rPr lang="en-US" smtClean="0"/>
              <a:t>5</a:t>
            </a:fld>
            <a:endParaRPr lang="en-US"/>
          </a:p>
        </p:txBody>
      </p:sp>
      <p:pic>
        <p:nvPicPr>
          <p:cNvPr id="6" name="Picture 5" descr="A diagram of cheese slices&#10;&#10;Description automatically generated">
            <a:extLst>
              <a:ext uri="{FF2B5EF4-FFF2-40B4-BE49-F238E27FC236}">
                <a16:creationId xmlns:a16="http://schemas.microsoft.com/office/drawing/2014/main" id="{FECE604E-B0B1-9067-901C-3298FF598997}"/>
              </a:ext>
            </a:extLst>
          </p:cNvPr>
          <p:cNvPicPr>
            <a:picLocks noChangeAspect="1"/>
          </p:cNvPicPr>
          <p:nvPr/>
        </p:nvPicPr>
        <p:blipFill>
          <a:blip r:embed="rId2"/>
          <a:stretch>
            <a:fillRect/>
          </a:stretch>
        </p:blipFill>
        <p:spPr>
          <a:xfrm>
            <a:off x="571653" y="138020"/>
            <a:ext cx="11237210" cy="4754051"/>
          </a:xfrm>
          <a:prstGeom prst="rect">
            <a:avLst/>
          </a:prstGeom>
        </p:spPr>
      </p:pic>
      <p:sp>
        <p:nvSpPr>
          <p:cNvPr id="7" name="TextBox 6">
            <a:extLst>
              <a:ext uri="{FF2B5EF4-FFF2-40B4-BE49-F238E27FC236}">
                <a16:creationId xmlns:a16="http://schemas.microsoft.com/office/drawing/2014/main" id="{B0B0C76D-104D-2354-39B7-674BC29F3451}"/>
              </a:ext>
            </a:extLst>
          </p:cNvPr>
          <p:cNvSpPr txBox="1"/>
          <p:nvPr/>
        </p:nvSpPr>
        <p:spPr>
          <a:xfrm>
            <a:off x="3280864" y="4344649"/>
            <a:ext cx="1618012" cy="507831"/>
          </a:xfrm>
          <a:prstGeom prst="rect">
            <a:avLst/>
          </a:prstGeom>
          <a:solidFill>
            <a:schemeClr val="bg1"/>
          </a:solidFill>
        </p:spPr>
        <p:txBody>
          <a:bodyPr wrap="square">
            <a:spAutoFit/>
          </a:bodyPr>
          <a:lstStyle/>
          <a:p>
            <a:pPr algn="ctr"/>
            <a:r>
              <a:rPr lang="en-US" sz="900" b="1" dirty="0">
                <a:latin typeface="Arial" panose="020B0604020202020204" pitchFamily="34" charset="0"/>
                <a:cs typeface="Arial" panose="020B0604020202020204" pitchFamily="34" charset="0"/>
              </a:rPr>
              <a:t>Lack of risk management, poor audit and incident reporting</a:t>
            </a:r>
          </a:p>
        </p:txBody>
      </p:sp>
      <p:sp>
        <p:nvSpPr>
          <p:cNvPr id="9" name="TextBox 8">
            <a:extLst>
              <a:ext uri="{FF2B5EF4-FFF2-40B4-BE49-F238E27FC236}">
                <a16:creationId xmlns:a16="http://schemas.microsoft.com/office/drawing/2014/main" id="{BBDBA9F1-1657-AC61-F1C4-6DF66099A270}"/>
              </a:ext>
            </a:extLst>
          </p:cNvPr>
          <p:cNvSpPr txBox="1"/>
          <p:nvPr/>
        </p:nvSpPr>
        <p:spPr>
          <a:xfrm>
            <a:off x="2724591" y="1395188"/>
            <a:ext cx="1457325" cy="553998"/>
          </a:xfrm>
          <a:prstGeom prst="rect">
            <a:avLst/>
          </a:prstGeom>
          <a:noFill/>
        </p:spPr>
        <p:txBody>
          <a:bodyPr wrap="square">
            <a:spAutoFit/>
          </a:bodyPr>
          <a:lstStyle/>
          <a:p>
            <a:pPr algn="ctr"/>
            <a:r>
              <a:rPr lang="en-US" sz="1000" b="1" dirty="0">
                <a:latin typeface="Arial" panose="020B0604020202020204" pitchFamily="34" charset="0"/>
                <a:cs typeface="Arial" panose="020B0604020202020204" pitchFamily="34" charset="0"/>
              </a:rPr>
              <a:t>2. </a:t>
            </a:r>
          </a:p>
          <a:p>
            <a:pPr algn="ctr"/>
            <a:r>
              <a:rPr lang="en-US" sz="1000" b="1" dirty="0">
                <a:latin typeface="Arial" panose="020B0604020202020204" pitchFamily="34" charset="0"/>
                <a:cs typeface="Arial" panose="020B0604020202020204" pitchFamily="34" charset="0"/>
              </a:rPr>
              <a:t>Failure in clinical governance </a:t>
            </a:r>
            <a:endParaRPr lang="en-US" sz="1000" dirty="0"/>
          </a:p>
        </p:txBody>
      </p:sp>
      <p:sp>
        <p:nvSpPr>
          <p:cNvPr id="11" name="TextBox 10">
            <a:extLst>
              <a:ext uri="{FF2B5EF4-FFF2-40B4-BE49-F238E27FC236}">
                <a16:creationId xmlns:a16="http://schemas.microsoft.com/office/drawing/2014/main" id="{77D10940-0392-0261-4C7A-66BD4D7F1E9A}"/>
              </a:ext>
            </a:extLst>
          </p:cNvPr>
          <p:cNvSpPr txBox="1"/>
          <p:nvPr/>
        </p:nvSpPr>
        <p:spPr>
          <a:xfrm>
            <a:off x="9328881" y="3729852"/>
            <a:ext cx="1618012" cy="369332"/>
          </a:xfrm>
          <a:prstGeom prst="rect">
            <a:avLst/>
          </a:prstGeom>
          <a:noFill/>
        </p:spPr>
        <p:txBody>
          <a:bodyPr wrap="square">
            <a:spAutoFit/>
          </a:bodyPr>
          <a:lstStyle/>
          <a:p>
            <a:pPr algn="ctr"/>
            <a:r>
              <a:rPr lang="en-US" sz="900" b="1" dirty="0">
                <a:solidFill>
                  <a:schemeClr val="tx1">
                    <a:lumMod val="95000"/>
                    <a:lumOff val="5000"/>
                  </a:schemeClr>
                </a:solidFill>
                <a:latin typeface="Arial" panose="020B0604020202020204" pitchFamily="34" charset="0"/>
                <a:cs typeface="Arial" panose="020B0604020202020204" pitchFamily="34" charset="0"/>
              </a:rPr>
              <a:t>Fear due to hierarchy, or a lack of support</a:t>
            </a:r>
          </a:p>
        </p:txBody>
      </p:sp>
      <p:sp>
        <p:nvSpPr>
          <p:cNvPr id="13" name="TextBox 12">
            <a:extLst>
              <a:ext uri="{FF2B5EF4-FFF2-40B4-BE49-F238E27FC236}">
                <a16:creationId xmlns:a16="http://schemas.microsoft.com/office/drawing/2014/main" id="{2F30340A-D417-A575-F73C-5258110F3D96}"/>
              </a:ext>
            </a:extLst>
          </p:cNvPr>
          <p:cNvSpPr txBox="1"/>
          <p:nvPr/>
        </p:nvSpPr>
        <p:spPr>
          <a:xfrm>
            <a:off x="8784853" y="595188"/>
            <a:ext cx="1458746" cy="553998"/>
          </a:xfrm>
          <a:prstGeom prst="rect">
            <a:avLst/>
          </a:prstGeom>
          <a:noFill/>
        </p:spPr>
        <p:txBody>
          <a:bodyPr wrap="square">
            <a:spAutoFit/>
          </a:bodyPr>
          <a:lstStyle/>
          <a:p>
            <a:pPr algn="ctr"/>
            <a:r>
              <a:rPr lang="en-US" sz="1000" b="1" dirty="0">
                <a:latin typeface="Arial" panose="020B0604020202020204" pitchFamily="34" charset="0"/>
                <a:cs typeface="Arial" panose="020B0604020202020204" pitchFamily="34" charset="0"/>
              </a:rPr>
              <a:t>7. </a:t>
            </a:r>
          </a:p>
          <a:p>
            <a:pPr algn="ctr"/>
            <a:r>
              <a:rPr lang="en-US" sz="1000" b="1" dirty="0">
                <a:latin typeface="Arial" panose="020B0604020202020204" pitchFamily="34" charset="0"/>
                <a:cs typeface="Arial" panose="020B0604020202020204" pitchFamily="34" charset="0"/>
              </a:rPr>
              <a:t>Whistleblowing culture</a:t>
            </a:r>
            <a:endParaRPr lang="en-US" sz="1000" dirty="0"/>
          </a:p>
        </p:txBody>
      </p:sp>
      <p:sp>
        <p:nvSpPr>
          <p:cNvPr id="15" name="TextBox 14">
            <a:extLst>
              <a:ext uri="{FF2B5EF4-FFF2-40B4-BE49-F238E27FC236}">
                <a16:creationId xmlns:a16="http://schemas.microsoft.com/office/drawing/2014/main" id="{C79D6512-D6C2-81AA-D494-366A7D13133F}"/>
              </a:ext>
            </a:extLst>
          </p:cNvPr>
          <p:cNvSpPr txBox="1"/>
          <p:nvPr/>
        </p:nvSpPr>
        <p:spPr>
          <a:xfrm>
            <a:off x="4753356" y="4344649"/>
            <a:ext cx="1618013" cy="507831"/>
          </a:xfrm>
          <a:prstGeom prst="rect">
            <a:avLst/>
          </a:prstGeom>
          <a:noFill/>
        </p:spPr>
        <p:txBody>
          <a:bodyPr wrap="square">
            <a:spAutoFit/>
          </a:bodyPr>
          <a:lstStyle/>
          <a:p>
            <a:pPr algn="ctr"/>
            <a:r>
              <a:rPr lang="en-US" sz="900" b="1" dirty="0">
                <a:latin typeface="Arial" panose="020B0604020202020204" pitchFamily="34" charset="0"/>
                <a:cs typeface="Arial" panose="020B0604020202020204" pitchFamily="34" charset="0"/>
              </a:rPr>
              <a:t>Inadequate annual evaluations and clinical oversight</a:t>
            </a:r>
          </a:p>
        </p:txBody>
      </p:sp>
      <p:sp>
        <p:nvSpPr>
          <p:cNvPr id="17" name="TextBox 16">
            <a:extLst>
              <a:ext uri="{FF2B5EF4-FFF2-40B4-BE49-F238E27FC236}">
                <a16:creationId xmlns:a16="http://schemas.microsoft.com/office/drawing/2014/main" id="{FC2C5711-BFBB-ED6D-3739-A25B1A412854}"/>
              </a:ext>
            </a:extLst>
          </p:cNvPr>
          <p:cNvSpPr txBox="1"/>
          <p:nvPr/>
        </p:nvSpPr>
        <p:spPr>
          <a:xfrm>
            <a:off x="3946749" y="1028871"/>
            <a:ext cx="1356490" cy="861774"/>
          </a:xfrm>
          <a:prstGeom prst="rect">
            <a:avLst/>
          </a:prstGeom>
          <a:noFill/>
        </p:spPr>
        <p:txBody>
          <a:bodyPr wrap="square">
            <a:spAutoFit/>
          </a:bodyPr>
          <a:lstStyle/>
          <a:p>
            <a:pPr algn="ctr"/>
            <a:r>
              <a:rPr lang="en-US" sz="1000" b="1" dirty="0">
                <a:latin typeface="Arial" panose="020B0604020202020204" pitchFamily="34" charset="0"/>
                <a:cs typeface="Arial" panose="020B0604020202020204" pitchFamily="34" charset="0"/>
              </a:rPr>
              <a:t>3. </a:t>
            </a:r>
          </a:p>
          <a:p>
            <a:pPr algn="ctr"/>
            <a:r>
              <a:rPr lang="en-US" sz="1000" b="1" dirty="0">
                <a:latin typeface="Arial" panose="020B0604020202020204" pitchFamily="34" charset="0"/>
                <a:cs typeface="Arial" panose="020B0604020202020204" pitchFamily="34" charset="0"/>
              </a:rPr>
              <a:t>Performance </a:t>
            </a:r>
          </a:p>
          <a:p>
            <a:pPr algn="ctr"/>
            <a:r>
              <a:rPr lang="en-US" sz="1000" b="1" dirty="0">
                <a:latin typeface="Arial" panose="020B0604020202020204" pitchFamily="34" charset="0"/>
                <a:cs typeface="Arial" panose="020B0604020202020204" pitchFamily="34" charset="0"/>
              </a:rPr>
              <a:t>management </a:t>
            </a:r>
          </a:p>
          <a:p>
            <a:pPr algn="ctr"/>
            <a:r>
              <a:rPr lang="en-US" sz="1000" b="1" dirty="0">
                <a:latin typeface="Arial" panose="020B0604020202020204" pitchFamily="34" charset="0"/>
                <a:cs typeface="Arial" panose="020B0604020202020204" pitchFamily="34" charset="0"/>
              </a:rPr>
              <a:t>&amp; </a:t>
            </a:r>
          </a:p>
          <a:p>
            <a:pPr algn="ctr"/>
            <a:r>
              <a:rPr lang="en-US" sz="1000" b="1" dirty="0">
                <a:latin typeface="Arial" panose="020B0604020202020204" pitchFamily="34" charset="0"/>
                <a:cs typeface="Arial" panose="020B0604020202020204" pitchFamily="34" charset="0"/>
              </a:rPr>
              <a:t>appraisal</a:t>
            </a:r>
            <a:endParaRPr lang="en-US" sz="1000" dirty="0"/>
          </a:p>
        </p:txBody>
      </p:sp>
      <p:cxnSp>
        <p:nvCxnSpPr>
          <p:cNvPr id="20" name="Straight Arrow Connector 19">
            <a:extLst>
              <a:ext uri="{FF2B5EF4-FFF2-40B4-BE49-F238E27FC236}">
                <a16:creationId xmlns:a16="http://schemas.microsoft.com/office/drawing/2014/main" id="{178FBB5C-688E-009D-D753-A0E5435DF593}"/>
              </a:ext>
            </a:extLst>
          </p:cNvPr>
          <p:cNvCxnSpPr>
            <a:cxnSpLocks/>
          </p:cNvCxnSpPr>
          <p:nvPr/>
        </p:nvCxnSpPr>
        <p:spPr>
          <a:xfrm>
            <a:off x="2468563" y="3826105"/>
            <a:ext cx="0" cy="34671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D4DB864B-2390-7344-A4D0-96EE13D70B50}"/>
              </a:ext>
            </a:extLst>
          </p:cNvPr>
          <p:cNvCxnSpPr>
            <a:cxnSpLocks/>
          </p:cNvCxnSpPr>
          <p:nvPr/>
        </p:nvCxnSpPr>
        <p:spPr>
          <a:xfrm>
            <a:off x="9891728" y="3316628"/>
            <a:ext cx="0" cy="39411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7B955F96-7C9A-5417-40FD-AEA030FE17E8}"/>
              </a:ext>
            </a:extLst>
          </p:cNvPr>
          <p:cNvCxnSpPr>
            <a:cxnSpLocks/>
          </p:cNvCxnSpPr>
          <p:nvPr/>
        </p:nvCxnSpPr>
        <p:spPr>
          <a:xfrm>
            <a:off x="5451476" y="3916730"/>
            <a:ext cx="0" cy="34847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A64F44CD-C143-5595-BCB4-5D7304E23E32}"/>
              </a:ext>
            </a:extLst>
          </p:cNvPr>
          <p:cNvCxnSpPr>
            <a:cxnSpLocks/>
          </p:cNvCxnSpPr>
          <p:nvPr/>
        </p:nvCxnSpPr>
        <p:spPr>
          <a:xfrm>
            <a:off x="6593152" y="3826105"/>
            <a:ext cx="0" cy="28237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5340038D-5109-378E-68BE-A4911F996F82}"/>
              </a:ext>
            </a:extLst>
          </p:cNvPr>
          <p:cNvCxnSpPr>
            <a:cxnSpLocks/>
          </p:cNvCxnSpPr>
          <p:nvPr/>
        </p:nvCxnSpPr>
        <p:spPr>
          <a:xfrm>
            <a:off x="8752191" y="3536161"/>
            <a:ext cx="0" cy="28994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a:extLst>
              <a:ext uri="{FF2B5EF4-FFF2-40B4-BE49-F238E27FC236}">
                <a16:creationId xmlns:a16="http://schemas.microsoft.com/office/drawing/2014/main" id="{93E935F7-CF0B-2F9F-B0A1-3F14E802AACA}"/>
              </a:ext>
            </a:extLst>
          </p:cNvPr>
          <p:cNvCxnSpPr>
            <a:cxnSpLocks/>
          </p:cNvCxnSpPr>
          <p:nvPr/>
        </p:nvCxnSpPr>
        <p:spPr>
          <a:xfrm>
            <a:off x="7700074" y="3599002"/>
            <a:ext cx="0" cy="40046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4021DE8B-CC6F-920F-6722-834DF074CF0E}"/>
              </a:ext>
            </a:extLst>
          </p:cNvPr>
          <p:cNvCxnSpPr>
            <a:cxnSpLocks/>
          </p:cNvCxnSpPr>
          <p:nvPr/>
        </p:nvCxnSpPr>
        <p:spPr>
          <a:xfrm>
            <a:off x="4372170" y="4061293"/>
            <a:ext cx="0" cy="24526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B1170806-9B11-19DF-5386-49C644050B7B}"/>
              </a:ext>
            </a:extLst>
          </p:cNvPr>
          <p:cNvSpPr txBox="1"/>
          <p:nvPr/>
        </p:nvSpPr>
        <p:spPr>
          <a:xfrm>
            <a:off x="8294625" y="3869972"/>
            <a:ext cx="1059656" cy="507831"/>
          </a:xfrm>
          <a:prstGeom prst="rect">
            <a:avLst/>
          </a:prstGeom>
          <a:noFill/>
        </p:spPr>
        <p:txBody>
          <a:bodyPr wrap="square">
            <a:spAutoFit/>
          </a:bodyPr>
          <a:lstStyle/>
          <a:p>
            <a:pPr algn="ctr"/>
            <a:r>
              <a:rPr lang="en-US" sz="900" b="1" dirty="0">
                <a:solidFill>
                  <a:schemeClr val="tx1">
                    <a:lumMod val="95000"/>
                    <a:lumOff val="5000"/>
                  </a:schemeClr>
                </a:solidFill>
                <a:latin typeface="Arial" panose="020B0604020202020204" pitchFamily="34" charset="0"/>
                <a:cs typeface="Arial" panose="020B0604020202020204" pitchFamily="34" charset="0"/>
              </a:rPr>
              <a:t> Patient complaints not escalated</a:t>
            </a:r>
          </a:p>
        </p:txBody>
      </p:sp>
      <p:sp>
        <p:nvSpPr>
          <p:cNvPr id="35" name="TextBox 34">
            <a:extLst>
              <a:ext uri="{FF2B5EF4-FFF2-40B4-BE49-F238E27FC236}">
                <a16:creationId xmlns:a16="http://schemas.microsoft.com/office/drawing/2014/main" id="{F920CB36-61DC-3EEC-AA4E-D78A78701333}"/>
              </a:ext>
            </a:extLst>
          </p:cNvPr>
          <p:cNvSpPr txBox="1"/>
          <p:nvPr/>
        </p:nvSpPr>
        <p:spPr>
          <a:xfrm>
            <a:off x="7219589" y="645489"/>
            <a:ext cx="1458746" cy="707886"/>
          </a:xfrm>
          <a:prstGeom prst="rect">
            <a:avLst/>
          </a:prstGeom>
          <a:noFill/>
        </p:spPr>
        <p:txBody>
          <a:bodyPr wrap="square">
            <a:spAutoFit/>
          </a:bodyPr>
          <a:lstStyle/>
          <a:p>
            <a:pPr algn="ctr"/>
            <a:r>
              <a:rPr lang="en-US" sz="1000" b="1" dirty="0">
                <a:latin typeface="Arial" panose="020B0604020202020204" pitchFamily="34" charset="0"/>
                <a:cs typeface="Arial" panose="020B0604020202020204" pitchFamily="34" charset="0"/>
              </a:rPr>
              <a:t>6.</a:t>
            </a:r>
          </a:p>
          <a:p>
            <a:pPr algn="ctr"/>
            <a:r>
              <a:rPr lang="en-US" sz="1000" b="1" dirty="0">
                <a:latin typeface="Arial" panose="020B0604020202020204" pitchFamily="34" charset="0"/>
                <a:cs typeface="Arial" panose="020B0604020202020204" pitchFamily="34" charset="0"/>
              </a:rPr>
              <a:t>Complaints handling </a:t>
            </a:r>
          </a:p>
          <a:p>
            <a:pPr algn="ctr"/>
            <a:r>
              <a:rPr lang="en-US" sz="1000" b="1" dirty="0">
                <a:latin typeface="Arial" panose="020B0604020202020204" pitchFamily="34" charset="0"/>
                <a:cs typeface="Arial" panose="020B0604020202020204" pitchFamily="34" charset="0"/>
              </a:rPr>
              <a:t>&amp;</a:t>
            </a:r>
          </a:p>
          <a:p>
            <a:pPr algn="ctr"/>
            <a:r>
              <a:rPr lang="en-US" sz="1000" b="1" dirty="0">
                <a:latin typeface="Arial" panose="020B0604020202020204" pitchFamily="34" charset="0"/>
                <a:cs typeface="Arial" panose="020B0604020202020204" pitchFamily="34" charset="0"/>
              </a:rPr>
              <a:t> patient feedback</a:t>
            </a:r>
            <a:endParaRPr lang="en-US" sz="1000" dirty="0"/>
          </a:p>
        </p:txBody>
      </p:sp>
      <p:sp>
        <p:nvSpPr>
          <p:cNvPr id="40" name="TextBox 39">
            <a:extLst>
              <a:ext uri="{FF2B5EF4-FFF2-40B4-BE49-F238E27FC236}">
                <a16:creationId xmlns:a16="http://schemas.microsoft.com/office/drawing/2014/main" id="{0AEDD1F2-EEF0-370B-529B-30AD12CCC166}"/>
              </a:ext>
            </a:extLst>
          </p:cNvPr>
          <p:cNvSpPr txBox="1"/>
          <p:nvPr/>
        </p:nvSpPr>
        <p:spPr>
          <a:xfrm>
            <a:off x="1569431" y="4293145"/>
            <a:ext cx="1404164" cy="507831"/>
          </a:xfrm>
          <a:prstGeom prst="rect">
            <a:avLst/>
          </a:prstGeom>
          <a:noFill/>
        </p:spPr>
        <p:txBody>
          <a:bodyPr wrap="square">
            <a:spAutoFit/>
          </a:bodyPr>
          <a:lstStyle/>
          <a:p>
            <a:pPr algn="ctr"/>
            <a:r>
              <a:rPr lang="en-US" sz="900" b="1" dirty="0">
                <a:latin typeface="Arial" panose="020B0604020202020204" pitchFamily="34" charset="0"/>
                <a:cs typeface="Arial" panose="020B0604020202020204" pitchFamily="34" charset="0"/>
              </a:rPr>
              <a:t>Inadequate</a:t>
            </a:r>
          </a:p>
          <a:p>
            <a:pPr algn="ctr"/>
            <a:r>
              <a:rPr lang="en-US" sz="900" b="1" dirty="0">
                <a:latin typeface="Arial" panose="020B0604020202020204" pitchFamily="34" charset="0"/>
                <a:cs typeface="Arial" panose="020B0604020202020204" pitchFamily="34" charset="0"/>
              </a:rPr>
              <a:t> pre-employment scrutiny</a:t>
            </a:r>
          </a:p>
        </p:txBody>
      </p:sp>
      <p:sp>
        <p:nvSpPr>
          <p:cNvPr id="42" name="TextBox 41">
            <a:extLst>
              <a:ext uri="{FF2B5EF4-FFF2-40B4-BE49-F238E27FC236}">
                <a16:creationId xmlns:a16="http://schemas.microsoft.com/office/drawing/2014/main" id="{9C7C658D-2566-D5F9-C92E-6EC3DB8A416E}"/>
              </a:ext>
            </a:extLst>
          </p:cNvPr>
          <p:cNvSpPr txBox="1"/>
          <p:nvPr/>
        </p:nvSpPr>
        <p:spPr>
          <a:xfrm>
            <a:off x="1271832" y="1501233"/>
            <a:ext cx="1666720" cy="707886"/>
          </a:xfrm>
          <a:prstGeom prst="rect">
            <a:avLst/>
          </a:prstGeom>
          <a:noFill/>
        </p:spPr>
        <p:txBody>
          <a:bodyPr wrap="square">
            <a:spAutoFit/>
          </a:bodyPr>
          <a:lstStyle/>
          <a:p>
            <a:pPr algn="ctr"/>
            <a:r>
              <a:rPr lang="en-US" sz="1000" b="1" dirty="0">
                <a:latin typeface="Arial" panose="020B0604020202020204" pitchFamily="34" charset="0"/>
                <a:cs typeface="Arial" panose="020B0604020202020204" pitchFamily="34" charset="0"/>
              </a:rPr>
              <a:t>1. </a:t>
            </a:r>
          </a:p>
          <a:p>
            <a:pPr algn="ctr"/>
            <a:r>
              <a:rPr lang="en-US" sz="1000" b="1" dirty="0">
                <a:latin typeface="Arial" panose="020B0604020202020204" pitchFamily="34" charset="0"/>
                <a:cs typeface="Arial" panose="020B0604020202020204" pitchFamily="34" charset="0"/>
              </a:rPr>
              <a:t>Recruitment </a:t>
            </a:r>
          </a:p>
          <a:p>
            <a:pPr algn="ctr"/>
            <a:r>
              <a:rPr lang="en-US" sz="1000" b="1" dirty="0">
                <a:latin typeface="Arial" panose="020B0604020202020204" pitchFamily="34" charset="0"/>
                <a:cs typeface="Arial" panose="020B0604020202020204" pitchFamily="34" charset="0"/>
              </a:rPr>
              <a:t>&amp; </a:t>
            </a:r>
          </a:p>
          <a:p>
            <a:pPr algn="ctr"/>
            <a:r>
              <a:rPr lang="en-US" sz="1000" b="1" dirty="0">
                <a:latin typeface="Arial" panose="020B0604020202020204" pitchFamily="34" charset="0"/>
                <a:cs typeface="Arial" panose="020B0604020202020204" pitchFamily="34" charset="0"/>
              </a:rPr>
              <a:t>vetting</a:t>
            </a:r>
            <a:endParaRPr lang="en-US" sz="1000" dirty="0"/>
          </a:p>
        </p:txBody>
      </p:sp>
      <p:sp>
        <p:nvSpPr>
          <p:cNvPr id="44" name="TextBox 43">
            <a:extLst>
              <a:ext uri="{FF2B5EF4-FFF2-40B4-BE49-F238E27FC236}">
                <a16:creationId xmlns:a16="http://schemas.microsoft.com/office/drawing/2014/main" id="{6450F711-D0ED-B044-E21E-D189FD324198}"/>
              </a:ext>
            </a:extLst>
          </p:cNvPr>
          <p:cNvSpPr txBox="1"/>
          <p:nvPr/>
        </p:nvSpPr>
        <p:spPr>
          <a:xfrm>
            <a:off x="6087770" y="4113266"/>
            <a:ext cx="1155600" cy="369332"/>
          </a:xfrm>
          <a:prstGeom prst="rect">
            <a:avLst/>
          </a:prstGeom>
          <a:noFill/>
        </p:spPr>
        <p:txBody>
          <a:bodyPr wrap="square">
            <a:spAutoFit/>
          </a:bodyPr>
          <a:lstStyle/>
          <a:p>
            <a:pPr algn="ctr"/>
            <a:r>
              <a:rPr lang="en-US" sz="900" b="1" dirty="0">
                <a:solidFill>
                  <a:schemeClr val="tx1">
                    <a:lumMod val="95000"/>
                    <a:lumOff val="5000"/>
                  </a:schemeClr>
                </a:solidFill>
                <a:latin typeface="Arial" panose="020B0604020202020204" pitchFamily="34" charset="0"/>
                <a:cs typeface="Arial" panose="020B0604020202020204" pitchFamily="34" charset="0"/>
              </a:rPr>
              <a:t>Lack of chaperone</a:t>
            </a:r>
          </a:p>
        </p:txBody>
      </p:sp>
      <p:sp>
        <p:nvSpPr>
          <p:cNvPr id="46" name="TextBox 45">
            <a:extLst>
              <a:ext uri="{FF2B5EF4-FFF2-40B4-BE49-F238E27FC236}">
                <a16:creationId xmlns:a16="http://schemas.microsoft.com/office/drawing/2014/main" id="{49B135E5-9808-C213-9AA9-2B1DBECD91F6}"/>
              </a:ext>
            </a:extLst>
          </p:cNvPr>
          <p:cNvSpPr txBox="1"/>
          <p:nvPr/>
        </p:nvSpPr>
        <p:spPr>
          <a:xfrm>
            <a:off x="4825669" y="858209"/>
            <a:ext cx="1618012" cy="707886"/>
          </a:xfrm>
          <a:prstGeom prst="rect">
            <a:avLst/>
          </a:prstGeom>
          <a:noFill/>
        </p:spPr>
        <p:txBody>
          <a:bodyPr wrap="square">
            <a:spAutoFit/>
          </a:bodyPr>
          <a:lstStyle/>
          <a:p>
            <a:pPr algn="ctr"/>
            <a:r>
              <a:rPr lang="en-US" sz="1000" b="1" dirty="0">
                <a:latin typeface="Arial" panose="020B0604020202020204" pitchFamily="34" charset="0"/>
                <a:cs typeface="Arial" panose="020B0604020202020204" pitchFamily="34" charset="0"/>
              </a:rPr>
              <a:t>4. </a:t>
            </a:r>
          </a:p>
          <a:p>
            <a:pPr algn="ctr"/>
            <a:r>
              <a:rPr lang="en-US" sz="1000" b="1" dirty="0">
                <a:latin typeface="Arial" panose="020B0604020202020204" pitchFamily="34" charset="0"/>
                <a:cs typeface="Arial" panose="020B0604020202020204" pitchFamily="34" charset="0"/>
              </a:rPr>
              <a:t>Safeguarding policies &amp;</a:t>
            </a:r>
          </a:p>
          <a:p>
            <a:pPr algn="ctr"/>
            <a:r>
              <a:rPr lang="en-US" sz="1000" b="1" dirty="0">
                <a:latin typeface="Arial" panose="020B0604020202020204" pitchFamily="34" charset="0"/>
                <a:cs typeface="Arial" panose="020B0604020202020204" pitchFamily="34" charset="0"/>
              </a:rPr>
              <a:t> protocols</a:t>
            </a:r>
            <a:endParaRPr lang="en-US" sz="1000" dirty="0">
              <a:latin typeface="Arial" panose="020B0604020202020204" pitchFamily="34" charset="0"/>
              <a:cs typeface="Arial" panose="020B0604020202020204" pitchFamily="34" charset="0"/>
            </a:endParaRPr>
          </a:p>
        </p:txBody>
      </p:sp>
      <p:sp>
        <p:nvSpPr>
          <p:cNvPr id="50" name="TextBox 49">
            <a:extLst>
              <a:ext uri="{FF2B5EF4-FFF2-40B4-BE49-F238E27FC236}">
                <a16:creationId xmlns:a16="http://schemas.microsoft.com/office/drawing/2014/main" id="{07CFA599-4A84-9858-0D85-FEB94BE1DFCC}"/>
              </a:ext>
            </a:extLst>
          </p:cNvPr>
          <p:cNvSpPr txBox="1"/>
          <p:nvPr/>
        </p:nvSpPr>
        <p:spPr>
          <a:xfrm>
            <a:off x="7071675" y="4069715"/>
            <a:ext cx="1360576" cy="784830"/>
          </a:xfrm>
          <a:prstGeom prst="rect">
            <a:avLst/>
          </a:prstGeom>
          <a:noFill/>
        </p:spPr>
        <p:txBody>
          <a:bodyPr wrap="square">
            <a:spAutoFit/>
          </a:bodyPr>
          <a:lstStyle/>
          <a:p>
            <a:pPr algn="ctr"/>
            <a:r>
              <a:rPr lang="en-GB" sz="900" b="0" i="0" u="none" strike="noStrike" dirty="0">
                <a:solidFill>
                  <a:srgbClr val="1F1F1F"/>
                </a:solidFill>
                <a:effectLst/>
                <a:latin typeface="Google Sans Flex"/>
              </a:rPr>
              <a:t> </a:t>
            </a:r>
            <a:r>
              <a:rPr lang="en-GB" sz="900" b="1" i="0" u="none" strike="noStrike" dirty="0">
                <a:solidFill>
                  <a:srgbClr val="1F1F1F"/>
                </a:solidFill>
                <a:effectLst/>
                <a:latin typeface="Arial" panose="020B0604020202020204" pitchFamily="34" charset="0"/>
                <a:cs typeface="Arial" panose="020B0604020202020204" pitchFamily="34" charset="0"/>
              </a:rPr>
              <a:t>Failed to flag patterns and questionable behaviour </a:t>
            </a:r>
          </a:p>
          <a:p>
            <a:pPr algn="ctr"/>
            <a:r>
              <a:rPr lang="en-GB" sz="900" b="1" i="0" u="none" strike="noStrike" dirty="0">
                <a:solidFill>
                  <a:srgbClr val="1F1F1F"/>
                </a:solidFill>
                <a:effectLst/>
                <a:latin typeface="Arial" panose="020B0604020202020204" pitchFamily="34" charset="0"/>
                <a:cs typeface="Arial" panose="020B0604020202020204" pitchFamily="34" charset="0"/>
              </a:rPr>
              <a:t>for years</a:t>
            </a:r>
            <a:endParaRPr lang="en-US" sz="900" b="1" dirty="0">
              <a:latin typeface="Arial" panose="020B0604020202020204" pitchFamily="34" charset="0"/>
              <a:cs typeface="Arial" panose="020B0604020202020204" pitchFamily="34" charset="0"/>
            </a:endParaRPr>
          </a:p>
        </p:txBody>
      </p:sp>
      <p:sp>
        <p:nvSpPr>
          <p:cNvPr id="52" name="TextBox 51">
            <a:extLst>
              <a:ext uri="{FF2B5EF4-FFF2-40B4-BE49-F238E27FC236}">
                <a16:creationId xmlns:a16="http://schemas.microsoft.com/office/drawing/2014/main" id="{4FD667C5-BEEC-8DAE-5B93-BD3BE4D23177}"/>
              </a:ext>
            </a:extLst>
          </p:cNvPr>
          <p:cNvSpPr txBox="1"/>
          <p:nvPr/>
        </p:nvSpPr>
        <p:spPr>
          <a:xfrm>
            <a:off x="6044933" y="901470"/>
            <a:ext cx="1655141" cy="553998"/>
          </a:xfrm>
          <a:prstGeom prst="rect">
            <a:avLst/>
          </a:prstGeom>
          <a:noFill/>
        </p:spPr>
        <p:txBody>
          <a:bodyPr wrap="square">
            <a:spAutoFit/>
          </a:bodyPr>
          <a:lstStyle/>
          <a:p>
            <a:pPr algn="ctr"/>
            <a:r>
              <a:rPr lang="en-GB" sz="1000" b="1" i="0" u="none" strike="noStrike" dirty="0">
                <a:solidFill>
                  <a:srgbClr val="1F1F1F"/>
                </a:solidFill>
                <a:effectLst/>
                <a:latin typeface="Arial" panose="020B0604020202020204" pitchFamily="34" charset="0"/>
                <a:cs typeface="Arial" panose="020B0604020202020204" pitchFamily="34" charset="0"/>
              </a:rPr>
              <a:t>5. </a:t>
            </a:r>
          </a:p>
          <a:p>
            <a:pPr algn="ctr"/>
            <a:r>
              <a:rPr lang="en-GB" sz="1000" b="1" i="0" u="none" strike="noStrike" dirty="0">
                <a:solidFill>
                  <a:srgbClr val="1F1F1F"/>
                </a:solidFill>
                <a:effectLst/>
                <a:latin typeface="Arial" panose="020B0604020202020204" pitchFamily="34" charset="0"/>
                <a:cs typeface="Arial" panose="020B0604020202020204" pitchFamily="34" charset="0"/>
              </a:rPr>
              <a:t>GMC Regulation oversight </a:t>
            </a:r>
            <a:endParaRPr lang="en-US" sz="1000" b="1" dirty="0">
              <a:latin typeface="Arial" panose="020B0604020202020204" pitchFamily="34" charset="0"/>
              <a:cs typeface="Arial" panose="020B0604020202020204" pitchFamily="34" charset="0"/>
            </a:endParaRPr>
          </a:p>
        </p:txBody>
      </p:sp>
      <p:sp>
        <p:nvSpPr>
          <p:cNvPr id="55" name="TextBox 54">
            <a:extLst>
              <a:ext uri="{FF2B5EF4-FFF2-40B4-BE49-F238E27FC236}">
                <a16:creationId xmlns:a16="http://schemas.microsoft.com/office/drawing/2014/main" id="{4DABAC9E-DAB8-29FA-AAD1-129D555CD60F}"/>
              </a:ext>
            </a:extLst>
          </p:cNvPr>
          <p:cNvSpPr txBox="1"/>
          <p:nvPr/>
        </p:nvSpPr>
        <p:spPr>
          <a:xfrm>
            <a:off x="210351" y="5244045"/>
            <a:ext cx="11829249" cy="1477328"/>
          </a:xfrm>
          <a:prstGeom prst="rect">
            <a:avLst/>
          </a:prstGeom>
          <a:noFill/>
        </p:spPr>
        <p:txBody>
          <a:bodyPr wrap="square">
            <a:spAutoFit/>
          </a:bodyPr>
          <a:lstStyle/>
          <a:p>
            <a:r>
              <a:rPr lang="en-GB" b="0" i="0" u="none" strike="noStrike" dirty="0">
                <a:solidFill>
                  <a:schemeClr val="accent3">
                    <a:lumMod val="20000"/>
                    <a:lumOff val="80000"/>
                  </a:schemeClr>
                </a:solidFill>
                <a:effectLst/>
                <a:latin typeface="Arial" panose="020B0604020202020204" pitchFamily="34" charset="0"/>
                <a:cs typeface="Arial" panose="020B0604020202020204" pitchFamily="34" charset="0"/>
              </a:rPr>
              <a:t>Professor James Reason's Swiss Cheese Model posits that organisational accidents occur when latent holes align across multiple defensive layers, each acting as a shield against error, with </a:t>
            </a:r>
            <a:r>
              <a:rPr lang="en-GB" dirty="0">
                <a:solidFill>
                  <a:schemeClr val="accent3">
                    <a:lumMod val="20000"/>
                    <a:lumOff val="80000"/>
                  </a:schemeClr>
                </a:solidFill>
                <a:latin typeface="Arial" panose="020B0604020202020204" pitchFamily="34" charset="0"/>
                <a:cs typeface="Arial" panose="020B0604020202020204" pitchFamily="34" charset="0"/>
              </a:rPr>
              <a:t>harm</a:t>
            </a:r>
            <a:r>
              <a:rPr lang="en-GB" b="0" i="0" u="none" strike="noStrike" dirty="0">
                <a:solidFill>
                  <a:schemeClr val="accent3">
                    <a:lumMod val="20000"/>
                    <a:lumOff val="80000"/>
                  </a:schemeClr>
                </a:solidFill>
                <a:effectLst/>
                <a:latin typeface="Arial" panose="020B0604020202020204" pitchFamily="34" charset="0"/>
                <a:cs typeface="Arial" panose="020B0604020202020204" pitchFamily="34" charset="0"/>
              </a:rPr>
              <a:t> resulting only when gaps line up through every layer </a:t>
            </a:r>
            <a:r>
              <a:rPr lang="en-GB" sz="1800" b="0" i="0" u="none" strike="noStrike" dirty="0">
                <a:solidFill>
                  <a:schemeClr val="accent3">
                    <a:lumMod val="20000"/>
                    <a:lumOff val="80000"/>
                  </a:schemeClr>
                </a:solidFill>
                <a:effectLst/>
                <a:latin typeface="Arial" panose="020B0604020202020204" pitchFamily="34" charset="0"/>
                <a:cs typeface="Arial" panose="020B0604020202020204" pitchFamily="34" charset="0"/>
              </a:rPr>
              <a:t>(Performance and improvement </a:t>
            </a:r>
            <a:r>
              <a:rPr lang="en-GB" dirty="0">
                <a:solidFill>
                  <a:schemeClr val="accent3">
                    <a:lumMod val="20000"/>
                    <a:lumOff val="80000"/>
                  </a:schemeClr>
                </a:solidFill>
                <a:latin typeface="Arial" panose="020B0604020202020204" pitchFamily="34" charset="0"/>
                <a:cs typeface="Arial" panose="020B0604020202020204" pitchFamily="34" charset="0"/>
              </a:rPr>
              <a:t>NHS W</a:t>
            </a:r>
            <a:r>
              <a:rPr lang="en-GB" sz="1800" b="0" i="0" u="none" strike="noStrike" dirty="0">
                <a:solidFill>
                  <a:schemeClr val="accent3">
                    <a:lumMod val="20000"/>
                    <a:lumOff val="80000"/>
                  </a:schemeClr>
                </a:solidFill>
                <a:effectLst/>
                <a:latin typeface="Arial" panose="020B0604020202020204" pitchFamily="34" charset="0"/>
                <a:cs typeface="Arial" panose="020B0604020202020204" pitchFamily="34" charset="0"/>
              </a:rPr>
              <a:t>ales, 2023)</a:t>
            </a:r>
            <a:r>
              <a:rPr lang="en-GB" b="0" i="0" u="none" strike="noStrike" dirty="0">
                <a:solidFill>
                  <a:schemeClr val="accent3">
                    <a:lumMod val="20000"/>
                    <a:lumOff val="80000"/>
                  </a:schemeClr>
                </a:solidFill>
                <a:effectLst/>
                <a:latin typeface="Arial" panose="020B0604020202020204" pitchFamily="34" charset="0"/>
                <a:cs typeface="Arial" panose="020B0604020202020204" pitchFamily="34" charset="0"/>
              </a:rPr>
              <a:t>. However, this model faces criticism for its simplistic and linear stance on accidents, which does not adequately represent the complex interplay among systems and human components</a:t>
            </a:r>
            <a:r>
              <a:rPr lang="en-GB" dirty="0">
                <a:solidFill>
                  <a:schemeClr val="accent3">
                    <a:lumMod val="20000"/>
                    <a:lumOff val="80000"/>
                  </a:schemeClr>
                </a:solidFill>
                <a:latin typeface="Arial" panose="020B0604020202020204" pitchFamily="34" charset="0"/>
                <a:cs typeface="Arial" panose="020B0604020202020204" pitchFamily="34" charset="0"/>
              </a:rPr>
              <a:t> </a:t>
            </a:r>
            <a:r>
              <a:rPr lang="en-GB" sz="1800" dirty="0">
                <a:solidFill>
                  <a:schemeClr val="accent3">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rPr>
              <a:t>(</a:t>
            </a:r>
            <a:r>
              <a:rPr lang="en-GB" sz="1800" dirty="0" err="1">
                <a:solidFill>
                  <a:schemeClr val="accent3">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rPr>
              <a:t>Larouzee</a:t>
            </a:r>
            <a:r>
              <a:rPr lang="en-GB" sz="1800" dirty="0">
                <a:solidFill>
                  <a:schemeClr val="accent3">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rPr>
              <a:t> and Le Coze, 2020). </a:t>
            </a:r>
          </a:p>
        </p:txBody>
      </p:sp>
      <p:sp>
        <p:nvSpPr>
          <p:cNvPr id="64" name="TextBox 63">
            <a:extLst>
              <a:ext uri="{FF2B5EF4-FFF2-40B4-BE49-F238E27FC236}">
                <a16:creationId xmlns:a16="http://schemas.microsoft.com/office/drawing/2014/main" id="{399A4B66-A826-B0F9-3A8F-B5931416ED82}"/>
              </a:ext>
            </a:extLst>
          </p:cNvPr>
          <p:cNvSpPr txBox="1"/>
          <p:nvPr/>
        </p:nvSpPr>
        <p:spPr>
          <a:xfrm>
            <a:off x="9037088" y="4656126"/>
            <a:ext cx="2885908" cy="230832"/>
          </a:xfrm>
          <a:prstGeom prst="rect">
            <a:avLst/>
          </a:prstGeom>
          <a:noFill/>
        </p:spPr>
        <p:txBody>
          <a:bodyPr wrap="square">
            <a:spAutoFit/>
          </a:bodyPr>
          <a:lstStyle/>
          <a:p>
            <a:r>
              <a:rPr lang="en-GB" sz="900" dirty="0">
                <a:solidFill>
                  <a:srgbClr val="361355"/>
                </a:solidFill>
                <a:effectLst/>
                <a:latin typeface="Arial" panose="020B0604020202020204" pitchFamily="34" charset="0"/>
                <a:ea typeface="Times New Roman" panose="02020603050405020304" pitchFamily="18" charset="0"/>
                <a:cs typeface="Arial" panose="020B0604020202020204" pitchFamily="34" charset="0"/>
              </a:rPr>
              <a:t>(Picture source: Self-made with </a:t>
            </a:r>
            <a:r>
              <a:rPr lang="en-GB" sz="900" dirty="0" err="1">
                <a:solidFill>
                  <a:srgbClr val="361355"/>
                </a:solidFill>
                <a:effectLst/>
                <a:latin typeface="Arial" panose="020B0604020202020204" pitchFamily="34" charset="0"/>
                <a:ea typeface="Times New Roman" panose="02020603050405020304" pitchFamily="18" charset="0"/>
                <a:cs typeface="Arial" panose="020B0604020202020204" pitchFamily="34" charset="0"/>
              </a:rPr>
              <a:t>Gemini.Google</a:t>
            </a:r>
            <a:r>
              <a:rPr lang="en-GB" sz="900" dirty="0">
                <a:solidFill>
                  <a:srgbClr val="361355"/>
                </a:solidFill>
                <a:effectLst/>
                <a:latin typeface="Arial" panose="020B0604020202020204" pitchFamily="34" charset="0"/>
                <a:ea typeface="Times New Roman" panose="02020603050405020304" pitchFamily="18" charset="0"/>
                <a:cs typeface="Arial" panose="020B0604020202020204" pitchFamily="34" charset="0"/>
              </a:rPr>
              <a:t> Ai). </a:t>
            </a:r>
            <a:endParaRPr lang="en-US" sz="900" dirty="0">
              <a:solidFill>
                <a:srgbClr val="361355"/>
              </a:solidFill>
            </a:endParaRPr>
          </a:p>
        </p:txBody>
      </p:sp>
    </p:spTree>
    <p:extLst>
      <p:ext uri="{BB962C8B-B14F-4D97-AF65-F5344CB8AC3E}">
        <p14:creationId xmlns:p14="http://schemas.microsoft.com/office/powerpoint/2010/main" val="3633693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0F38B95-8216-5CB1-6506-AAB71FADD165}"/>
              </a:ext>
            </a:extLst>
          </p:cNvPr>
          <p:cNvSpPr>
            <a:spLocks noGrp="1"/>
          </p:cNvSpPr>
          <p:nvPr>
            <p:ph type="sldNum" sz="quarter" idx="12"/>
          </p:nvPr>
        </p:nvSpPr>
        <p:spPr/>
        <p:txBody>
          <a:bodyPr/>
          <a:lstStyle/>
          <a:p>
            <a:fld id="{0E9E103C-43C8-014A-80A6-FB38A0BD5CA2}" type="slidenum">
              <a:rPr lang="en-US" smtClean="0"/>
              <a:t>6</a:t>
            </a:fld>
            <a:endParaRPr lang="en-US"/>
          </a:p>
        </p:txBody>
      </p:sp>
      <p:graphicFrame>
        <p:nvGraphicFramePr>
          <p:cNvPr id="6" name="Table 5">
            <a:extLst>
              <a:ext uri="{FF2B5EF4-FFF2-40B4-BE49-F238E27FC236}">
                <a16:creationId xmlns:a16="http://schemas.microsoft.com/office/drawing/2014/main" id="{288D4954-D248-D49B-5E1B-7132D1165482}"/>
              </a:ext>
            </a:extLst>
          </p:cNvPr>
          <p:cNvGraphicFramePr>
            <a:graphicFrameLocks noGrp="1"/>
          </p:cNvGraphicFramePr>
          <p:nvPr>
            <p:extLst>
              <p:ext uri="{D42A27DB-BD31-4B8C-83A1-F6EECF244321}">
                <p14:modId xmlns:p14="http://schemas.microsoft.com/office/powerpoint/2010/main" val="3455370353"/>
              </p:ext>
            </p:extLst>
          </p:nvPr>
        </p:nvGraphicFramePr>
        <p:xfrm>
          <a:off x="95250" y="703821"/>
          <a:ext cx="12001500" cy="5835091"/>
        </p:xfrm>
        <a:graphic>
          <a:graphicData uri="http://schemas.openxmlformats.org/drawingml/2006/table">
            <a:tbl>
              <a:tblPr firstRow="1" bandRow="1">
                <a:tableStyleId>{F5AB1C69-6EDB-4FF4-983F-18BD219EF322}</a:tableStyleId>
              </a:tblPr>
              <a:tblGrid>
                <a:gridCol w="1726183">
                  <a:extLst>
                    <a:ext uri="{9D8B030D-6E8A-4147-A177-3AD203B41FA5}">
                      <a16:colId xmlns:a16="http://schemas.microsoft.com/office/drawing/2014/main" val="1139961364"/>
                    </a:ext>
                  </a:extLst>
                </a:gridCol>
                <a:gridCol w="2790908">
                  <a:extLst>
                    <a:ext uri="{9D8B030D-6E8A-4147-A177-3AD203B41FA5}">
                      <a16:colId xmlns:a16="http://schemas.microsoft.com/office/drawing/2014/main" val="1587736996"/>
                    </a:ext>
                  </a:extLst>
                </a:gridCol>
                <a:gridCol w="2067859">
                  <a:extLst>
                    <a:ext uri="{9D8B030D-6E8A-4147-A177-3AD203B41FA5}">
                      <a16:colId xmlns:a16="http://schemas.microsoft.com/office/drawing/2014/main" val="901601785"/>
                    </a:ext>
                  </a:extLst>
                </a:gridCol>
                <a:gridCol w="5416550">
                  <a:extLst>
                    <a:ext uri="{9D8B030D-6E8A-4147-A177-3AD203B41FA5}">
                      <a16:colId xmlns:a16="http://schemas.microsoft.com/office/drawing/2014/main" val="1467175310"/>
                    </a:ext>
                  </a:extLst>
                </a:gridCol>
              </a:tblGrid>
              <a:tr h="237934">
                <a:tc>
                  <a:txBody>
                    <a:bodyPr/>
                    <a:lstStyle/>
                    <a:p>
                      <a:pPr algn="ctr"/>
                      <a:r>
                        <a:rPr lang="en-GB" sz="1200" b="1" i="0" u="none" strike="noStrike" kern="1200" dirty="0">
                          <a:solidFill>
                            <a:schemeClr val="lt1"/>
                          </a:solidFill>
                          <a:effectLst/>
                          <a:latin typeface="Arial" panose="020B0604020202020204" pitchFamily="34" charset="0"/>
                          <a:ea typeface="+mn-ea"/>
                          <a:cs typeface="Arial" panose="020B0604020202020204" pitchFamily="34" charset="0"/>
                        </a:rPr>
                        <a:t>Layer of Defence </a:t>
                      </a:r>
                    </a:p>
                    <a:p>
                      <a:pPr algn="ctr"/>
                      <a:r>
                        <a:rPr lang="en-GB" sz="1000" b="0" i="0" u="none" strike="noStrike" kern="1200" dirty="0">
                          <a:solidFill>
                            <a:schemeClr val="lt1"/>
                          </a:solidFill>
                          <a:effectLst/>
                          <a:latin typeface="Arial" panose="020B0604020202020204" pitchFamily="34" charset="0"/>
                          <a:ea typeface="+mn-ea"/>
                          <a:cs typeface="Arial" panose="020B0604020202020204" pitchFamily="34" charset="0"/>
                        </a:rPr>
                        <a:t>(Slice of the Cheese)</a:t>
                      </a:r>
                      <a:endParaRPr lang="en-US" sz="1000" dirty="0">
                        <a:latin typeface="Arial" panose="020B0604020202020204" pitchFamily="34" charset="0"/>
                        <a:cs typeface="Arial" panose="020B0604020202020204" pitchFamily="34" charset="0"/>
                      </a:endParaRPr>
                    </a:p>
                  </a:txBody>
                  <a:tcPr/>
                </a:tc>
                <a:tc>
                  <a:txBody>
                    <a:bodyPr/>
                    <a:lstStyle/>
                    <a:p>
                      <a:pPr algn="ctr"/>
                      <a:r>
                        <a:rPr lang="en-GB" sz="1200" b="1" i="0" u="none" strike="noStrike" kern="1200" dirty="0">
                          <a:solidFill>
                            <a:schemeClr val="lt1"/>
                          </a:solidFill>
                          <a:effectLst/>
                          <a:latin typeface="Arial" panose="020B0604020202020204" pitchFamily="34" charset="0"/>
                          <a:ea typeface="+mn-ea"/>
                          <a:cs typeface="Arial" panose="020B0604020202020204" pitchFamily="34" charset="0"/>
                        </a:rPr>
                        <a:t>Intended Function</a:t>
                      </a:r>
                      <a:endParaRPr lang="en-US" sz="1200" b="1" dirty="0">
                        <a:latin typeface="Arial" panose="020B0604020202020204" pitchFamily="34" charset="0"/>
                        <a:cs typeface="Arial" panose="020B0604020202020204" pitchFamily="34" charset="0"/>
                      </a:endParaRPr>
                    </a:p>
                  </a:txBody>
                  <a:tcPr/>
                </a:tc>
                <a:tc>
                  <a:txBody>
                    <a:bodyPr/>
                    <a:lstStyle/>
                    <a:p>
                      <a:pPr algn="ctr"/>
                      <a:r>
                        <a:rPr lang="en-GB" sz="1200" b="1" i="0" u="none" strike="noStrike" kern="1200" dirty="0">
                          <a:solidFill>
                            <a:schemeClr val="lt1"/>
                          </a:solidFill>
                          <a:effectLst/>
                          <a:latin typeface="Arial" panose="020B0604020202020204" pitchFamily="34" charset="0"/>
                          <a:ea typeface="+mn-ea"/>
                          <a:cs typeface="Arial" panose="020B0604020202020204" pitchFamily="34" charset="0"/>
                        </a:rPr>
                        <a:t>Hole</a:t>
                      </a:r>
                    </a:p>
                    <a:p>
                      <a:pPr algn="ctr"/>
                      <a:r>
                        <a:rPr lang="en-GB" sz="1200" b="0" i="0" u="none" strike="noStrike" kern="1200" dirty="0">
                          <a:solidFill>
                            <a:schemeClr val="lt1"/>
                          </a:solidFill>
                          <a:effectLst/>
                          <a:latin typeface="Arial" panose="020B0604020202020204" pitchFamily="34" charset="0"/>
                          <a:ea typeface="+mn-ea"/>
                          <a:cs typeface="Arial" panose="020B0604020202020204" pitchFamily="34" charset="0"/>
                        </a:rPr>
                        <a:t> (</a:t>
                      </a:r>
                      <a:r>
                        <a:rPr lang="en-GB" sz="900" b="0" i="0" u="none" strike="noStrike" kern="1200" dirty="0">
                          <a:solidFill>
                            <a:schemeClr val="lt1"/>
                          </a:solidFill>
                          <a:effectLst/>
                          <a:latin typeface="Arial" panose="020B0604020202020204" pitchFamily="34" charset="0"/>
                          <a:ea typeface="+mn-ea"/>
                          <a:cs typeface="Arial" panose="020B0604020202020204" pitchFamily="34" charset="0"/>
                        </a:rPr>
                        <a:t>Weakness)</a:t>
                      </a:r>
                      <a:endParaRPr lang="en-US" sz="9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Peer Reviewed Evidence</a:t>
                      </a:r>
                    </a:p>
                  </a:txBody>
                  <a:tcPr/>
                </a:tc>
                <a:extLst>
                  <a:ext uri="{0D108BD9-81ED-4DB2-BD59-A6C34878D82A}">
                    <a16:rowId xmlns:a16="http://schemas.microsoft.com/office/drawing/2014/main" val="1405234168"/>
                  </a:ext>
                </a:extLst>
              </a:tr>
              <a:tr h="77077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dirty="0">
                          <a:solidFill>
                            <a:schemeClr val="tx1">
                              <a:lumMod val="95000"/>
                              <a:lumOff val="5000"/>
                            </a:schemeClr>
                          </a:solidFill>
                          <a:latin typeface="Arial" panose="020B0604020202020204" pitchFamily="34" charset="0"/>
                          <a:cs typeface="Arial" panose="020B0604020202020204" pitchFamily="34" charset="0"/>
                        </a:rPr>
                        <a:t>1. Recruitment and vetting</a:t>
                      </a:r>
                    </a:p>
                    <a:p>
                      <a:pPr algn="ctr"/>
                      <a:endParaRPr lang="en-US" sz="1100" b="0" dirty="0">
                        <a:solidFill>
                          <a:schemeClr val="tx1">
                            <a:lumMod val="95000"/>
                            <a:lumOff val="5000"/>
                          </a:schemeClr>
                        </a:solidFill>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chemeClr val="tx1">
                              <a:lumMod val="95000"/>
                              <a:lumOff val="5000"/>
                            </a:schemeClr>
                          </a:solidFill>
                          <a:latin typeface="Arial" panose="020B0604020202020204" pitchFamily="34" charset="0"/>
                          <a:cs typeface="Arial" panose="020B0604020202020204" pitchFamily="34" charset="0"/>
                        </a:rPr>
                        <a:t>Pre-employment screening background checks prevents unqualified doctors from practicing medicine.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chemeClr val="tx1">
                              <a:lumMod val="95000"/>
                              <a:lumOff val="5000"/>
                            </a:schemeClr>
                          </a:solidFill>
                          <a:latin typeface="Arial" panose="020B0604020202020204" pitchFamily="34" charset="0"/>
                          <a:cs typeface="Arial" panose="020B0604020202020204" pitchFamily="34" charset="0"/>
                        </a:rPr>
                        <a:t>Inadequate pre-employment screening.</a:t>
                      </a:r>
                    </a:p>
                    <a:p>
                      <a:endParaRPr lang="en-US" sz="1100" dirty="0">
                        <a:solidFill>
                          <a:schemeClr val="tx1">
                            <a:lumMod val="95000"/>
                            <a:lumOff val="5000"/>
                          </a:schemeClr>
                        </a:solidFill>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chemeClr val="tx1">
                              <a:lumMod val="95000"/>
                              <a:lumOff val="5000"/>
                            </a:schemeClr>
                          </a:solidFill>
                          <a:latin typeface="Arial" panose="020B0604020202020204" pitchFamily="34" charset="0"/>
                          <a:cs typeface="Arial" panose="020B0604020202020204" pitchFamily="34" charset="0"/>
                        </a:rPr>
                        <a:t>Failures in recruitment and vetting violate the duty of care owed to vulnerable patients </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(NHS Employers, 2022)</a:t>
                      </a:r>
                      <a:r>
                        <a:rPr lang="en-US" sz="1100" dirty="0">
                          <a:solidFill>
                            <a:schemeClr val="tx1">
                              <a:lumMod val="95000"/>
                              <a:lumOff val="5000"/>
                            </a:schemeClr>
                          </a:solidFill>
                          <a:latin typeface="Arial" panose="020B0604020202020204" pitchFamily="34" charset="0"/>
                          <a:cs typeface="Arial" panose="020B0604020202020204" pitchFamily="34" charset="0"/>
                        </a:rPr>
                        <a:t>. International doctors make up one third of NHS doctors </a:t>
                      </a:r>
                      <a:r>
                        <a:rPr lang="en-US" sz="1100" dirty="0">
                          <a:solidFill>
                            <a:srgbClr val="FF0000"/>
                          </a:solidFill>
                          <a:latin typeface="Arial" panose="020B0604020202020204" pitchFamily="34" charset="0"/>
                          <a:cs typeface="Arial" panose="020B0604020202020204" pitchFamily="34" charset="0"/>
                        </a:rPr>
                        <a:t>(</a:t>
                      </a:r>
                      <a:r>
                        <a:rPr lang="en-US" sz="1100" b="1" dirty="0">
                          <a:solidFill>
                            <a:srgbClr val="FF0000"/>
                          </a:solidFill>
                          <a:latin typeface="Arial" panose="020B0604020202020204" pitchFamily="34" charset="0"/>
                          <a:cs typeface="Arial" panose="020B0604020202020204" pitchFamily="34" charset="0"/>
                        </a:rPr>
                        <a:t>57,000 of 148,000)</a:t>
                      </a:r>
                      <a:r>
                        <a:rPr lang="en-US" sz="1100" b="1" dirty="0">
                          <a:solidFill>
                            <a:schemeClr val="tx1"/>
                          </a:solidFill>
                          <a:latin typeface="Arial" panose="020B0604020202020204" pitchFamily="34" charset="0"/>
                          <a:cs typeface="Arial" panose="020B0604020202020204" pitchFamily="34" charset="0"/>
                        </a:rPr>
                        <a:t>,</a:t>
                      </a:r>
                      <a:r>
                        <a:rPr lang="en-US" sz="1100" b="1" dirty="0">
                          <a:solidFill>
                            <a:srgbClr val="FF0000"/>
                          </a:solidFill>
                          <a:latin typeface="Arial" panose="020B0604020202020204" pitchFamily="34" charset="0"/>
                          <a:cs typeface="Arial" panose="020B0604020202020204" pitchFamily="34" charset="0"/>
                        </a:rPr>
                        <a:t> </a:t>
                      </a:r>
                      <a:r>
                        <a:rPr lang="en-US" sz="1100" dirty="0">
                          <a:solidFill>
                            <a:schemeClr val="tx1">
                              <a:lumMod val="95000"/>
                              <a:lumOff val="5000"/>
                            </a:schemeClr>
                          </a:solidFill>
                          <a:latin typeface="Arial" panose="020B0604020202020204" pitchFamily="34" charset="0"/>
                          <a:cs typeface="Arial" panose="020B0604020202020204" pitchFamily="34" charset="0"/>
                        </a:rPr>
                        <a:t>however only </a:t>
                      </a:r>
                      <a:r>
                        <a:rPr lang="en-US" sz="1100" b="1" dirty="0">
                          <a:solidFill>
                            <a:srgbClr val="FF0000"/>
                          </a:solidFill>
                          <a:latin typeface="Arial" panose="020B0604020202020204" pitchFamily="34" charset="0"/>
                          <a:cs typeface="Arial" panose="020B0604020202020204" pitchFamily="34" charset="0"/>
                        </a:rPr>
                        <a:t>7 of 49 </a:t>
                      </a:r>
                      <a:r>
                        <a:rPr lang="en-US" sz="1100" dirty="0">
                          <a:solidFill>
                            <a:schemeClr val="tx1">
                              <a:lumMod val="95000"/>
                              <a:lumOff val="5000"/>
                            </a:schemeClr>
                          </a:solidFill>
                          <a:latin typeface="Arial" panose="020B0604020202020204" pitchFamily="34" charset="0"/>
                          <a:cs typeface="Arial" panose="020B0604020202020204" pitchFamily="34" charset="0"/>
                        </a:rPr>
                        <a:t>European regulators publish statistics on banned or suspended doctors (</a:t>
                      </a:r>
                      <a:r>
                        <a:rPr lang="en-US" sz="1100" dirty="0" err="1">
                          <a:solidFill>
                            <a:schemeClr val="tx1">
                              <a:lumMod val="95000"/>
                              <a:lumOff val="5000"/>
                            </a:schemeClr>
                          </a:solidFill>
                          <a:latin typeface="Arial" panose="020B0604020202020204" pitchFamily="34" charset="0"/>
                          <a:cs typeface="Arial" panose="020B0604020202020204" pitchFamily="34" charset="0"/>
                        </a:rPr>
                        <a:t>Feinmann</a:t>
                      </a:r>
                      <a:r>
                        <a:rPr lang="en-US" sz="1100" dirty="0">
                          <a:solidFill>
                            <a:schemeClr val="tx1">
                              <a:lumMod val="95000"/>
                              <a:lumOff val="5000"/>
                            </a:schemeClr>
                          </a:solidFill>
                          <a:latin typeface="Arial" panose="020B0604020202020204" pitchFamily="34" charset="0"/>
                          <a:cs typeface="Arial" panose="020B0604020202020204" pitchFamily="34" charset="0"/>
                        </a:rPr>
                        <a:t>, 2025).</a:t>
                      </a:r>
                    </a:p>
                  </a:txBody>
                  <a:tcPr/>
                </a:tc>
                <a:extLst>
                  <a:ext uri="{0D108BD9-81ED-4DB2-BD59-A6C34878D82A}">
                    <a16:rowId xmlns:a16="http://schemas.microsoft.com/office/drawing/2014/main" val="1941907645"/>
                  </a:ext>
                </a:extLst>
              </a:tr>
              <a:tr h="940349">
                <a:tc>
                  <a:txBody>
                    <a:bodyPr/>
                    <a:lstStyle/>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2. Clinical governance </a:t>
                      </a:r>
                    </a:p>
                    <a:p>
                      <a:pPr algn="ctr"/>
                      <a:endParaRPr lang="en-US" sz="1100" b="1" dirty="0">
                        <a:solidFill>
                          <a:schemeClr val="tx1">
                            <a:lumMod val="95000"/>
                            <a:lumOff val="5000"/>
                          </a:schemeClr>
                        </a:solidFill>
                        <a:latin typeface="Arial" panose="020B0604020202020204" pitchFamily="34" charset="0"/>
                        <a:cs typeface="Arial" panose="020B0604020202020204" pitchFamily="34" charset="0"/>
                      </a:endParaRPr>
                    </a:p>
                  </a:txBody>
                  <a:tcPr/>
                </a:tc>
                <a:tc>
                  <a:txBody>
                    <a:bodyPr/>
                    <a:lstStyle/>
                    <a:p>
                      <a:r>
                        <a:rPr lang="en-GB" sz="1100" b="0" i="0" u="none" strike="noStrike" kern="1200" dirty="0">
                          <a:solidFill>
                            <a:schemeClr val="dk1"/>
                          </a:solidFill>
                          <a:effectLst/>
                          <a:latin typeface="Arial" panose="020B0604020202020204" pitchFamily="34" charset="0"/>
                          <a:ea typeface="+mn-ea"/>
                          <a:cs typeface="Arial" panose="020B0604020202020204" pitchFamily="34" charset="0"/>
                        </a:rPr>
                        <a:t>Effective clinical governance provides a systematic framework for ensuring NHS accountability in the continuous improvement of patient care quality.</a:t>
                      </a:r>
                      <a:endParaRPr lang="en-US" sz="1100" dirty="0">
                        <a:solidFill>
                          <a:schemeClr val="tx1">
                            <a:lumMod val="95000"/>
                            <a:lumOff val="5000"/>
                          </a:schemeClr>
                        </a:solidFill>
                        <a:latin typeface="Arial" panose="020B0604020202020204" pitchFamily="34" charset="0"/>
                        <a:cs typeface="Arial" panose="020B0604020202020204" pitchFamily="34" charset="0"/>
                      </a:endParaRP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Falsification of medical records and an absence of systematic audit of examination patterns.</a:t>
                      </a:r>
                    </a:p>
                  </a:txBody>
                  <a:tcPr/>
                </a:tc>
                <a:tc>
                  <a:txBody>
                    <a:bodyPr/>
                    <a:lstStyle/>
                    <a:p>
                      <a:r>
                        <a:rPr lang="en-US" sz="1100" b="1" dirty="0">
                          <a:solidFill>
                            <a:srgbClr val="FF0000"/>
                          </a:solidFill>
                          <a:latin typeface="Arial" panose="020B0604020202020204" pitchFamily="34" charset="0"/>
                          <a:cs typeface="Arial" panose="020B0604020202020204" pitchFamily="34" charset="0"/>
                        </a:rPr>
                        <a:t>100% </a:t>
                      </a:r>
                      <a:r>
                        <a:rPr lang="en-US" sz="1100" dirty="0">
                          <a:solidFill>
                            <a:schemeClr val="tx1">
                              <a:lumMod val="95000"/>
                              <a:lumOff val="5000"/>
                            </a:schemeClr>
                          </a:solidFill>
                          <a:latin typeface="Arial" panose="020B0604020202020204" pitchFamily="34" charset="0"/>
                          <a:cs typeface="Arial" panose="020B0604020202020204" pitchFamily="34" charset="0"/>
                        </a:rPr>
                        <a:t>of all major incidents had risk assessment failures, which rendered safety protocols insufficient and exposed systemic governance flaws (</a:t>
                      </a:r>
                      <a:r>
                        <a:rPr lang="en-US" sz="1100" dirty="0" err="1">
                          <a:solidFill>
                            <a:schemeClr val="tx1">
                              <a:lumMod val="95000"/>
                              <a:lumOff val="5000"/>
                            </a:schemeClr>
                          </a:solidFill>
                          <a:latin typeface="Arial" panose="020B0604020202020204" pitchFamily="34" charset="0"/>
                          <a:cs typeface="Arial" panose="020B0604020202020204" pitchFamily="34" charset="0"/>
                        </a:rPr>
                        <a:t>Puttaroo</a:t>
                      </a:r>
                      <a:r>
                        <a:rPr lang="en-US" sz="1100" dirty="0">
                          <a:solidFill>
                            <a:schemeClr val="tx1">
                              <a:lumMod val="95000"/>
                              <a:lumOff val="5000"/>
                            </a:schemeClr>
                          </a:solidFill>
                          <a:latin typeface="Arial" panose="020B0604020202020204" pitchFamily="34" charset="0"/>
                          <a:cs typeface="Arial" panose="020B0604020202020204" pitchFamily="34" charset="0"/>
                        </a:rPr>
                        <a:t> </a:t>
                      </a:r>
                      <a:r>
                        <a:rPr lang="en-US" sz="1100" i="1" dirty="0">
                          <a:solidFill>
                            <a:schemeClr val="tx1">
                              <a:lumMod val="95000"/>
                              <a:lumOff val="5000"/>
                            </a:schemeClr>
                          </a:solidFill>
                          <a:latin typeface="Arial" panose="020B0604020202020204" pitchFamily="34" charset="0"/>
                          <a:cs typeface="Arial" panose="020B0604020202020204" pitchFamily="34" charset="0"/>
                        </a:rPr>
                        <a:t>et al., </a:t>
                      </a:r>
                      <a:r>
                        <a:rPr lang="en-US" sz="1100" dirty="0">
                          <a:solidFill>
                            <a:schemeClr val="tx1">
                              <a:lumMod val="95000"/>
                              <a:lumOff val="5000"/>
                            </a:schemeClr>
                          </a:solidFill>
                          <a:latin typeface="Arial" panose="020B0604020202020204" pitchFamily="34" charset="0"/>
                          <a:cs typeface="Arial" panose="020B0604020202020204" pitchFamily="34" charset="0"/>
                        </a:rPr>
                        <a:t>2024, pp160-161). Incident reporting systems </a:t>
                      </a:r>
                      <a:r>
                        <a:rPr lang="en-US" sz="1100" dirty="0" err="1">
                          <a:solidFill>
                            <a:schemeClr val="tx1">
                              <a:lumMod val="95000"/>
                              <a:lumOff val="5000"/>
                            </a:schemeClr>
                          </a:solidFill>
                          <a:latin typeface="Arial" panose="020B0604020202020204" pitchFamily="34" charset="0"/>
                          <a:cs typeface="Arial" panose="020B0604020202020204" pitchFamily="34" charset="0"/>
                        </a:rPr>
                        <a:t>centres</a:t>
                      </a:r>
                      <a:r>
                        <a:rPr lang="en-US" sz="1100" dirty="0">
                          <a:solidFill>
                            <a:schemeClr val="tx1">
                              <a:lumMod val="95000"/>
                              <a:lumOff val="5000"/>
                            </a:schemeClr>
                          </a:solidFill>
                          <a:latin typeface="Arial" panose="020B0604020202020204" pitchFamily="34" charset="0"/>
                          <a:cs typeface="Arial" panose="020B0604020202020204" pitchFamily="34" charset="0"/>
                        </a:rPr>
                        <a:t> on data gathering and processing over insightful analysis (</a:t>
                      </a:r>
                      <a:r>
                        <a:rPr lang="en-US" sz="1100" dirty="0" err="1">
                          <a:solidFill>
                            <a:schemeClr val="tx1">
                              <a:lumMod val="95000"/>
                              <a:lumOff val="5000"/>
                            </a:schemeClr>
                          </a:solidFill>
                          <a:latin typeface="Arial" panose="020B0604020202020204" pitchFamily="34" charset="0"/>
                          <a:cs typeface="Arial" panose="020B0604020202020204" pitchFamily="34" charset="0"/>
                        </a:rPr>
                        <a:t>Louch</a:t>
                      </a:r>
                      <a:r>
                        <a:rPr lang="en-US" sz="1100" dirty="0">
                          <a:solidFill>
                            <a:schemeClr val="tx1">
                              <a:lumMod val="95000"/>
                              <a:lumOff val="5000"/>
                            </a:schemeClr>
                          </a:solidFill>
                          <a:latin typeface="Arial" panose="020B0604020202020204" pitchFamily="34" charset="0"/>
                          <a:cs typeface="Arial" panose="020B0604020202020204" pitchFamily="34" charset="0"/>
                        </a:rPr>
                        <a:t> </a:t>
                      </a:r>
                      <a:r>
                        <a:rPr lang="en-US" sz="1100" i="1" dirty="0">
                          <a:solidFill>
                            <a:schemeClr val="tx1">
                              <a:lumMod val="95000"/>
                              <a:lumOff val="5000"/>
                            </a:schemeClr>
                          </a:solidFill>
                          <a:latin typeface="Arial" panose="020B0604020202020204" pitchFamily="34" charset="0"/>
                          <a:cs typeface="Arial" panose="020B0604020202020204" pitchFamily="34" charset="0"/>
                        </a:rPr>
                        <a:t>et al., </a:t>
                      </a:r>
                      <a:r>
                        <a:rPr lang="en-US" sz="1100" dirty="0">
                          <a:solidFill>
                            <a:schemeClr val="tx1">
                              <a:lumMod val="95000"/>
                              <a:lumOff val="5000"/>
                            </a:schemeClr>
                          </a:solidFill>
                          <a:latin typeface="Arial" panose="020B0604020202020204" pitchFamily="34" charset="0"/>
                          <a:cs typeface="Arial" panose="020B0604020202020204" pitchFamily="34" charset="0"/>
                        </a:rPr>
                        <a:t>2025).</a:t>
                      </a:r>
                    </a:p>
                  </a:txBody>
                  <a:tcPr/>
                </a:tc>
                <a:extLst>
                  <a:ext uri="{0D108BD9-81ED-4DB2-BD59-A6C34878D82A}">
                    <a16:rowId xmlns:a16="http://schemas.microsoft.com/office/drawing/2014/main" val="2578973057"/>
                  </a:ext>
                </a:extLst>
              </a:tr>
              <a:tr h="601208">
                <a:tc>
                  <a:txBody>
                    <a:bodyPr/>
                    <a:lstStyle/>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3. Performance management </a:t>
                      </a:r>
                    </a:p>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 and appraisal</a:t>
                      </a: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Reviewing an employee's performance in a formal setting is called an appraisal.</a:t>
                      </a:r>
                    </a:p>
                  </a:txBody>
                  <a:tcPr/>
                </a:tc>
                <a:tc>
                  <a:txBody>
                    <a:bodyPr/>
                    <a:lstStyle/>
                    <a:p>
                      <a:r>
                        <a:rPr lang="en-US" sz="1100" dirty="0">
                          <a:solidFill>
                            <a:schemeClr val="tx1"/>
                          </a:solidFill>
                          <a:latin typeface="Arial" panose="020B0604020202020204" pitchFamily="34" charset="0"/>
                          <a:cs typeface="Arial" panose="020B0604020202020204" pitchFamily="34" charset="0"/>
                        </a:rPr>
                        <a:t>Malpractice was not detected by clinical appraisal systems.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chemeClr val="tx1"/>
                          </a:solidFill>
                          <a:latin typeface="Arial" panose="020B0604020202020204" pitchFamily="34" charset="0"/>
                          <a:cs typeface="Arial" panose="020B0604020202020204" pitchFamily="34" charset="0"/>
                        </a:rPr>
                        <a:t>Given that clinical appraisal systems have demonstrably failed to detect serious concerns in the past, it remains entirely possible for unsafe practice to go undetected today </a:t>
                      </a:r>
                      <a:r>
                        <a:rPr lang="en-GB" sz="1100" kern="1200" dirty="0">
                          <a:solidFill>
                            <a:schemeClr val="tx1"/>
                          </a:solidFill>
                          <a:effectLst/>
                          <a:latin typeface="Arial" panose="020B0604020202020204" pitchFamily="34" charset="0"/>
                          <a:ea typeface="+mn-ea"/>
                          <a:cs typeface="Arial" panose="020B0604020202020204" pitchFamily="34" charset="0"/>
                        </a:rPr>
                        <a:t>(</a:t>
                      </a:r>
                      <a:r>
                        <a:rPr lang="en-GB" sz="1100" kern="1200" dirty="0" err="1">
                          <a:solidFill>
                            <a:schemeClr val="tx1"/>
                          </a:solidFill>
                          <a:effectLst/>
                          <a:latin typeface="Arial" panose="020B0604020202020204" pitchFamily="34" charset="0"/>
                          <a:ea typeface="+mn-ea"/>
                          <a:cs typeface="Arial" panose="020B0604020202020204" pitchFamily="34" charset="0"/>
                        </a:rPr>
                        <a:t>Iacobucci</a:t>
                      </a:r>
                      <a:r>
                        <a:rPr lang="en-GB" sz="1100" kern="1200" dirty="0">
                          <a:solidFill>
                            <a:schemeClr val="tx1"/>
                          </a:solidFill>
                          <a:effectLst/>
                          <a:latin typeface="Arial" panose="020B0604020202020204" pitchFamily="34" charset="0"/>
                          <a:ea typeface="+mn-ea"/>
                          <a:cs typeface="Arial" panose="020B0604020202020204" pitchFamily="34" charset="0"/>
                        </a:rPr>
                        <a:t>, 2020)</a:t>
                      </a:r>
                      <a:r>
                        <a:rPr lang="en-US" sz="1100" dirty="0">
                          <a:solidFill>
                            <a:schemeClr val="tx1"/>
                          </a:solidFill>
                          <a:latin typeface="Arial" panose="020B0604020202020204" pitchFamily="34" charset="0"/>
                          <a:cs typeface="Arial" panose="020B0604020202020204" pitchFamily="34" charset="0"/>
                        </a:rPr>
                        <a:t>.</a:t>
                      </a:r>
                    </a:p>
                  </a:txBody>
                  <a:tcPr/>
                </a:tc>
                <a:extLst>
                  <a:ext uri="{0D108BD9-81ED-4DB2-BD59-A6C34878D82A}">
                    <a16:rowId xmlns:a16="http://schemas.microsoft.com/office/drawing/2014/main" val="2100622926"/>
                  </a:ext>
                </a:extLst>
              </a:tr>
              <a:tr h="578667">
                <a:tc>
                  <a:txBody>
                    <a:bodyPr/>
                    <a:lstStyle/>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4. Protocols and safeguarding policies</a:t>
                      </a: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Chaperone policies serve to protect patients' security and dignity during intimate examinations. </a:t>
                      </a: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Conflict of interest and lack of chaperone presence during intimate examinations was identified.</a:t>
                      </a: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Although </a:t>
                      </a:r>
                      <a:r>
                        <a:rPr lang="en-US" sz="1100" b="1" dirty="0">
                          <a:solidFill>
                            <a:srgbClr val="FF0000"/>
                          </a:solidFill>
                          <a:latin typeface="Arial" panose="020B0604020202020204" pitchFamily="34" charset="0"/>
                          <a:cs typeface="Arial" panose="020B0604020202020204" pitchFamily="34" charset="0"/>
                        </a:rPr>
                        <a:t>65%</a:t>
                      </a:r>
                      <a:r>
                        <a:rPr lang="en-US" sz="1100" dirty="0">
                          <a:solidFill>
                            <a:schemeClr val="tx1">
                              <a:lumMod val="95000"/>
                              <a:lumOff val="5000"/>
                            </a:schemeClr>
                          </a:solidFill>
                          <a:latin typeface="Arial" panose="020B0604020202020204" pitchFamily="34" charset="0"/>
                          <a:cs typeface="Arial" panose="020B0604020202020204" pitchFamily="34" charset="0"/>
                        </a:rPr>
                        <a:t> considered genital exams sensitive, just </a:t>
                      </a:r>
                      <a:r>
                        <a:rPr lang="en-US" sz="1100" b="1" dirty="0">
                          <a:solidFill>
                            <a:srgbClr val="FF0000"/>
                          </a:solidFill>
                          <a:latin typeface="Arial" panose="020B0604020202020204" pitchFamily="34" charset="0"/>
                          <a:cs typeface="Arial" panose="020B0604020202020204" pitchFamily="34" charset="0"/>
                        </a:rPr>
                        <a:t>35% </a:t>
                      </a:r>
                      <a:r>
                        <a:rPr lang="en-US" sz="1100" dirty="0">
                          <a:solidFill>
                            <a:schemeClr val="tx1">
                              <a:lumMod val="95000"/>
                              <a:lumOff val="5000"/>
                            </a:schemeClr>
                          </a:solidFill>
                          <a:latin typeface="Arial" panose="020B0604020202020204" pitchFamily="34" charset="0"/>
                          <a:cs typeface="Arial" panose="020B0604020202020204" pitchFamily="34" charset="0"/>
                        </a:rPr>
                        <a:t>preferred a chaperone, with </a:t>
                      </a:r>
                      <a:r>
                        <a:rPr lang="en-US" sz="1100" b="1" dirty="0">
                          <a:solidFill>
                            <a:srgbClr val="FF0000"/>
                          </a:solidFill>
                          <a:latin typeface="Arial" panose="020B0604020202020204" pitchFamily="34" charset="0"/>
                          <a:cs typeface="Arial" panose="020B0604020202020204" pitchFamily="34" charset="0"/>
                        </a:rPr>
                        <a:t>53% </a:t>
                      </a:r>
                      <a:r>
                        <a:rPr lang="en-US" sz="1100" dirty="0">
                          <a:solidFill>
                            <a:schemeClr val="tx1">
                              <a:lumMod val="95000"/>
                              <a:lumOff val="5000"/>
                            </a:schemeClr>
                          </a:solidFill>
                          <a:latin typeface="Arial" panose="020B0604020202020204" pitchFamily="34" charset="0"/>
                          <a:cs typeface="Arial" panose="020B0604020202020204" pitchFamily="34" charset="0"/>
                        </a:rPr>
                        <a:t>finding it unnecessary and </a:t>
                      </a:r>
                      <a:r>
                        <a:rPr lang="en-US" sz="1100" b="1" dirty="0">
                          <a:solidFill>
                            <a:srgbClr val="FF0000"/>
                          </a:solidFill>
                          <a:latin typeface="Arial" panose="020B0604020202020204" pitchFamily="34" charset="0"/>
                          <a:cs typeface="Arial" panose="020B0604020202020204" pitchFamily="34" charset="0"/>
                        </a:rPr>
                        <a:t>37% </a:t>
                      </a:r>
                      <a:r>
                        <a:rPr lang="en-US" sz="1100" dirty="0">
                          <a:solidFill>
                            <a:schemeClr val="tx1">
                              <a:lumMod val="95000"/>
                              <a:lumOff val="5000"/>
                            </a:schemeClr>
                          </a:solidFill>
                          <a:latin typeface="Arial" panose="020B0604020202020204" pitchFamily="34" charset="0"/>
                          <a:cs typeface="Arial" panose="020B0604020202020204" pitchFamily="34" charset="0"/>
                        </a:rPr>
                        <a:t>trusting the doctor (George </a:t>
                      </a:r>
                      <a:r>
                        <a:rPr lang="en-US" sz="1100" i="1" dirty="0">
                          <a:solidFill>
                            <a:schemeClr val="tx1">
                              <a:lumMod val="95000"/>
                              <a:lumOff val="5000"/>
                            </a:schemeClr>
                          </a:solidFill>
                          <a:latin typeface="Arial" panose="020B0604020202020204" pitchFamily="34" charset="0"/>
                          <a:cs typeface="Arial" panose="020B0604020202020204" pitchFamily="34" charset="0"/>
                        </a:rPr>
                        <a:t>et al., </a:t>
                      </a:r>
                      <a:r>
                        <a:rPr lang="en-US" sz="1100" dirty="0">
                          <a:solidFill>
                            <a:schemeClr val="tx1">
                              <a:lumMod val="95000"/>
                              <a:lumOff val="5000"/>
                            </a:schemeClr>
                          </a:solidFill>
                          <a:latin typeface="Arial" panose="020B0604020202020204" pitchFamily="34" charset="0"/>
                          <a:cs typeface="Arial" panose="020B0604020202020204" pitchFamily="34" charset="0"/>
                        </a:rPr>
                        <a:t>2025, </a:t>
                      </a:r>
                      <a:r>
                        <a:rPr lang="en-GB" sz="1100" kern="1200" dirty="0">
                          <a:solidFill>
                            <a:schemeClr val="dk1"/>
                          </a:solidFill>
                          <a:effectLst/>
                          <a:latin typeface="Arial" panose="020B0604020202020204" pitchFamily="34" charset="0"/>
                          <a:ea typeface="+mn-ea"/>
                          <a:cs typeface="Arial" panose="020B0604020202020204" pitchFamily="34" charset="0"/>
                        </a:rPr>
                        <a:t>pp. 1273–1279</a:t>
                      </a:r>
                      <a:r>
                        <a:rPr lang="en-US" sz="1100" dirty="0">
                          <a:solidFill>
                            <a:schemeClr val="tx1">
                              <a:lumMod val="95000"/>
                              <a:lumOff val="5000"/>
                            </a:schemeClr>
                          </a:solidFill>
                          <a:latin typeface="Arial" panose="020B0604020202020204" pitchFamily="34" charset="0"/>
                          <a:cs typeface="Arial" panose="020B0604020202020204" pitchFamily="34" charset="0"/>
                        </a:rPr>
                        <a:t>).</a:t>
                      </a:r>
                    </a:p>
                  </a:txBody>
                  <a:tcPr/>
                </a:tc>
                <a:extLst>
                  <a:ext uri="{0D108BD9-81ED-4DB2-BD59-A6C34878D82A}">
                    <a16:rowId xmlns:a16="http://schemas.microsoft.com/office/drawing/2014/main" val="2224905633"/>
                  </a:ext>
                </a:extLst>
              </a:tr>
              <a:tr h="77077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b="1"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5. Regulatory oversight</a:t>
                      </a:r>
                      <a:endParaRPr lang="en-US" sz="1100" b="1" dirty="0">
                        <a:solidFill>
                          <a:schemeClr val="tx1">
                            <a:lumMod val="95000"/>
                            <a:lumOff val="5000"/>
                          </a:schemeClr>
                        </a:solidFill>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chemeClr val="tx1">
                              <a:lumMod val="95000"/>
                              <a:lumOff val="5000"/>
                            </a:schemeClr>
                          </a:solidFill>
                          <a:latin typeface="Arial" panose="020B0604020202020204" pitchFamily="34" charset="0"/>
                          <a:cs typeface="Arial" panose="020B0604020202020204" pitchFamily="34" charset="0"/>
                        </a:rPr>
                        <a:t>The General Medical Council's (GMC) revalidation and fitness to practice protocols ensure quality and safety assurance.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chemeClr val="tx1">
                              <a:lumMod val="95000"/>
                              <a:lumOff val="5000"/>
                            </a:schemeClr>
                          </a:solidFill>
                          <a:latin typeface="Arial" panose="020B0604020202020204" pitchFamily="34" charset="0"/>
                          <a:cs typeface="Arial" panose="020B0604020202020204" pitchFamily="34" charset="0"/>
                        </a:rPr>
                        <a:t>The GMC assessments did not identify issues of concern.</a:t>
                      </a:r>
                    </a:p>
                  </a:txBody>
                  <a:tcPr/>
                </a:tc>
                <a:tc>
                  <a:txBody>
                    <a:bodyPr/>
                    <a:lstStyle/>
                    <a:p>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The GMC receives over </a:t>
                      </a:r>
                      <a:r>
                        <a:rPr lang="en-GB" sz="1100" b="1" i="0" u="none" strike="noStrike" kern="1200" dirty="0">
                          <a:solidFill>
                            <a:srgbClr val="FF0000"/>
                          </a:solidFill>
                          <a:effectLst/>
                          <a:latin typeface="Arial" panose="020B0604020202020204" pitchFamily="34" charset="0"/>
                          <a:ea typeface="+mn-ea"/>
                          <a:cs typeface="Arial" panose="020B0604020202020204" pitchFamily="34" charset="0"/>
                        </a:rPr>
                        <a:t>8,600</a:t>
                      </a:r>
                      <a:r>
                        <a:rPr lang="en-GB" sz="1100" b="0" i="0" u="none" strike="noStrike" kern="1200" dirty="0">
                          <a:solidFill>
                            <a:srgbClr val="FF0000"/>
                          </a:solidFill>
                          <a:effectLst/>
                          <a:latin typeface="Arial" panose="020B0604020202020204" pitchFamily="34" charset="0"/>
                          <a:ea typeface="+mn-ea"/>
                          <a:cs typeface="Arial" panose="020B0604020202020204" pitchFamily="34" charset="0"/>
                        </a:rPr>
                        <a:t> </a:t>
                      </a:r>
                      <a:r>
                        <a:rPr lang="en-GB" sz="1100" b="0" i="0" u="none" strike="noStrike" kern="1200" dirty="0" err="1">
                          <a:solidFill>
                            <a:schemeClr val="tx1">
                              <a:lumMod val="95000"/>
                              <a:lumOff val="5000"/>
                            </a:schemeClr>
                          </a:solidFill>
                          <a:effectLst/>
                          <a:latin typeface="Arial" panose="020B0604020202020204" pitchFamily="34" charset="0"/>
                          <a:ea typeface="+mn-ea"/>
                          <a:cs typeface="Arial" panose="020B0604020202020204" pitchFamily="34" charset="0"/>
                        </a:rPr>
                        <a:t>FtP</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 enquiries each year, with fewer than </a:t>
                      </a:r>
                      <a:r>
                        <a:rPr lang="en-GB" sz="1100" b="1" i="0" u="none" strike="noStrike" kern="1200" dirty="0">
                          <a:solidFill>
                            <a:srgbClr val="FF0000"/>
                          </a:solidFill>
                          <a:effectLst/>
                          <a:latin typeface="Arial" panose="020B0604020202020204" pitchFamily="34" charset="0"/>
                          <a:ea typeface="+mn-ea"/>
                          <a:cs typeface="Arial" panose="020B0604020202020204" pitchFamily="34" charset="0"/>
                        </a:rPr>
                        <a:t>2%</a:t>
                      </a:r>
                      <a:r>
                        <a:rPr lang="en-GB" sz="1100" b="1"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leading to a physician's removal or suspension from the medical register (GCM, 2022).</a:t>
                      </a:r>
                      <a:endParaRPr lang="en-US" sz="1100" dirty="0">
                        <a:solidFill>
                          <a:schemeClr val="tx1">
                            <a:lumMod val="95000"/>
                            <a:lumOff val="5000"/>
                          </a:schemeClr>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53251255"/>
                  </a:ext>
                </a:extLst>
              </a:tr>
              <a:tr h="770778">
                <a:tc>
                  <a:txBody>
                    <a:bodyPr/>
                    <a:lstStyle/>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6. Complaints handling </a:t>
                      </a:r>
                    </a:p>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and</a:t>
                      </a:r>
                    </a:p>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 patient feedback</a:t>
                      </a:r>
                      <a:endParaRPr lang="en-US" sz="1100" dirty="0">
                        <a:solidFill>
                          <a:schemeClr val="tx1">
                            <a:lumMod val="95000"/>
                            <a:lumOff val="5000"/>
                          </a:schemeClr>
                        </a:solidFill>
                        <a:latin typeface="Arial" panose="020B0604020202020204" pitchFamily="34" charset="0"/>
                        <a:cs typeface="Arial" panose="020B0604020202020204" pitchFamily="34" charset="0"/>
                      </a:endParaRP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Patient feedback is an essential metric for evaluating healthcare quality.</a:t>
                      </a:r>
                    </a:p>
                  </a:txBody>
                  <a:tcPr/>
                </a:tc>
                <a:tc>
                  <a:txBody>
                    <a:bodyPr/>
                    <a:lstStyle/>
                    <a:p>
                      <a:pPr algn="l"/>
                      <a:r>
                        <a:rPr lang="en-US" sz="1100" dirty="0">
                          <a:solidFill>
                            <a:schemeClr val="tx1">
                              <a:lumMod val="95000"/>
                              <a:lumOff val="5000"/>
                            </a:schemeClr>
                          </a:solidFill>
                          <a:latin typeface="Arial" panose="020B0604020202020204" pitchFamily="34" charset="0"/>
                          <a:cs typeface="Arial" panose="020B0604020202020204" pitchFamily="34" charset="0"/>
                        </a:rPr>
                        <a:t>Patient's grievances not heard.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Of 843 patient complaints, </a:t>
                      </a:r>
                      <a:r>
                        <a:rPr lang="en-GB" sz="1100" b="1" i="0" u="none" strike="noStrike" kern="1200" dirty="0">
                          <a:solidFill>
                            <a:srgbClr val="FF0000"/>
                          </a:solidFill>
                          <a:effectLst/>
                          <a:latin typeface="Arial" panose="020B0604020202020204" pitchFamily="34" charset="0"/>
                          <a:ea typeface="+mn-ea"/>
                          <a:cs typeface="Arial" panose="020B0604020202020204" pitchFamily="34" charset="0"/>
                        </a:rPr>
                        <a:t>58% </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could not be linked to any staff member and </a:t>
                      </a:r>
                      <a:r>
                        <a:rPr lang="en-GB" sz="1100" b="1" i="0" u="none" strike="noStrike" kern="1200" dirty="0">
                          <a:solidFill>
                            <a:srgbClr val="FF0000"/>
                          </a:solidFill>
                          <a:effectLst/>
                          <a:latin typeface="Arial" panose="020B0604020202020204" pitchFamily="34" charset="0"/>
                          <a:ea typeface="+mn-ea"/>
                          <a:cs typeface="Arial" panose="020B0604020202020204" pitchFamily="34" charset="0"/>
                        </a:rPr>
                        <a:t>27% </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to no department; the hospital's feedback system lacks the accountability and traceability needed to investigate failures, correct behaviour, or drive meaningful improvement </a:t>
                      </a:r>
                      <a:r>
                        <a:rPr lang="en-GB" sz="1100" kern="1200" dirty="0">
                          <a:solidFill>
                            <a:schemeClr val="tx1">
                              <a:lumMod val="95000"/>
                              <a:lumOff val="5000"/>
                            </a:schemeClr>
                          </a:solidFill>
                          <a:effectLst/>
                          <a:latin typeface="Arial" panose="020B0604020202020204" pitchFamily="34" charset="0"/>
                          <a:ea typeface="+mn-ea"/>
                          <a:cs typeface="Arial" panose="020B0604020202020204" pitchFamily="34" charset="0"/>
                        </a:rPr>
                        <a:t>(Tian, Chen and Fu 2025)</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a:t>
                      </a:r>
                      <a:endParaRPr lang="en-GB" sz="1100" b="0" kern="1200" dirty="0">
                        <a:solidFill>
                          <a:schemeClr val="tx1">
                            <a:lumMod val="95000"/>
                            <a:lumOff val="5000"/>
                          </a:schemeClr>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2406309149"/>
                  </a:ext>
                </a:extLst>
              </a:tr>
              <a:tr h="741881">
                <a:tc>
                  <a:txBody>
                    <a:bodyPr/>
                    <a:lstStyle/>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7. Whistleblowing culture</a:t>
                      </a:r>
                      <a:endParaRPr lang="en-US" sz="1100" dirty="0">
                        <a:solidFill>
                          <a:schemeClr val="tx1">
                            <a:lumMod val="95000"/>
                            <a:lumOff val="5000"/>
                          </a:schemeClr>
                        </a:solidFill>
                        <a:latin typeface="Arial" panose="020B0604020202020204" pitchFamily="34" charset="0"/>
                        <a:cs typeface="Arial" panose="020B0604020202020204" pitchFamily="34" charset="0"/>
                      </a:endParaRP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Whistleblowing serves to safeguard patients by allowing staff to express safety concerns without the fear of retaliation.</a:t>
                      </a: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Rigid hierarchical structures and inadequate staff support.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a:solidFill>
                            <a:srgbClr val="FF0000"/>
                          </a:solidFill>
                          <a:latin typeface="Arial" panose="020B0604020202020204" pitchFamily="34" charset="0"/>
                          <a:cs typeface="Arial" panose="020B0604020202020204" pitchFamily="34" charset="0"/>
                        </a:rPr>
                        <a:t>33% </a:t>
                      </a:r>
                      <a:r>
                        <a:rPr lang="en-US" sz="1100" dirty="0">
                          <a:solidFill>
                            <a:schemeClr val="tx1">
                              <a:lumMod val="95000"/>
                              <a:lumOff val="5000"/>
                            </a:schemeClr>
                          </a:solidFill>
                          <a:latin typeface="Arial" panose="020B0604020202020204" pitchFamily="34" charset="0"/>
                          <a:cs typeface="Arial" panose="020B0604020202020204" pitchFamily="34" charset="0"/>
                        </a:rPr>
                        <a:t>of staff never reported an incident despite working 7 years in the NHS, and </a:t>
                      </a:r>
                      <a:r>
                        <a:rPr lang="en-US" sz="1100" b="1" dirty="0">
                          <a:solidFill>
                            <a:srgbClr val="FF0000"/>
                          </a:solidFill>
                          <a:latin typeface="Arial" panose="020B0604020202020204" pitchFamily="34" charset="0"/>
                          <a:cs typeface="Arial" panose="020B0604020202020204" pitchFamily="34" charset="0"/>
                        </a:rPr>
                        <a:t>41%</a:t>
                      </a:r>
                      <a:r>
                        <a:rPr lang="en-US" sz="1100" b="1" dirty="0">
                          <a:solidFill>
                            <a:schemeClr val="tx1">
                              <a:lumMod val="95000"/>
                              <a:lumOff val="5000"/>
                            </a:schemeClr>
                          </a:solidFill>
                          <a:latin typeface="Arial" panose="020B0604020202020204" pitchFamily="34" charset="0"/>
                          <a:cs typeface="Arial" panose="020B0604020202020204" pitchFamily="34" charset="0"/>
                        </a:rPr>
                        <a:t> </a:t>
                      </a:r>
                      <a:r>
                        <a:rPr lang="en-US" sz="1100" dirty="0">
                          <a:solidFill>
                            <a:schemeClr val="tx1">
                              <a:lumMod val="95000"/>
                              <a:lumOff val="5000"/>
                            </a:schemeClr>
                          </a:solidFill>
                          <a:latin typeface="Arial" panose="020B0604020202020204" pitchFamily="34" charset="0"/>
                          <a:cs typeface="Arial" panose="020B0604020202020204" pitchFamily="34" charset="0"/>
                        </a:rPr>
                        <a:t>stopped pursuing further report due to poor feedback </a:t>
                      </a:r>
                      <a:r>
                        <a:rPr lang="en-GB" sz="1100" kern="1200" dirty="0">
                          <a:solidFill>
                            <a:schemeClr val="tx1">
                              <a:lumMod val="95000"/>
                              <a:lumOff val="5000"/>
                            </a:schemeClr>
                          </a:solidFill>
                          <a:effectLst/>
                          <a:latin typeface="Arial" panose="020B0604020202020204" pitchFamily="34" charset="0"/>
                          <a:ea typeface="+mn-ea"/>
                          <a:cs typeface="Arial" panose="020B0604020202020204" pitchFamily="34" charset="0"/>
                        </a:rPr>
                        <a:t>(</a:t>
                      </a:r>
                      <a:r>
                        <a:rPr lang="en-GB" sz="1100" kern="1200" dirty="0" err="1">
                          <a:solidFill>
                            <a:schemeClr val="tx1">
                              <a:lumMod val="95000"/>
                              <a:lumOff val="5000"/>
                            </a:schemeClr>
                          </a:solidFill>
                          <a:effectLst/>
                          <a:latin typeface="Arial" panose="020B0604020202020204" pitchFamily="34" charset="0"/>
                          <a:ea typeface="+mn-ea"/>
                          <a:cs typeface="Arial" panose="020B0604020202020204" pitchFamily="34" charset="0"/>
                        </a:rPr>
                        <a:t>Bovis</a:t>
                      </a:r>
                      <a:r>
                        <a:rPr lang="en-GB" sz="1100"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100" i="1" kern="1200" dirty="0">
                          <a:solidFill>
                            <a:schemeClr val="tx1">
                              <a:lumMod val="95000"/>
                              <a:lumOff val="5000"/>
                            </a:schemeClr>
                          </a:solidFill>
                          <a:effectLst/>
                          <a:latin typeface="Arial" panose="020B0604020202020204" pitchFamily="34" charset="0"/>
                          <a:ea typeface="+mn-ea"/>
                          <a:cs typeface="Arial" panose="020B0604020202020204" pitchFamily="34" charset="0"/>
                        </a:rPr>
                        <a:t>et al., </a:t>
                      </a:r>
                      <a:r>
                        <a:rPr lang="en-GB" sz="1100" i="0" kern="1200" dirty="0">
                          <a:solidFill>
                            <a:schemeClr val="tx1">
                              <a:lumMod val="95000"/>
                              <a:lumOff val="5000"/>
                            </a:schemeClr>
                          </a:solidFill>
                          <a:effectLst/>
                          <a:latin typeface="Arial" panose="020B0604020202020204" pitchFamily="34" charset="0"/>
                          <a:ea typeface="+mn-ea"/>
                          <a:cs typeface="Arial" panose="020B0604020202020204" pitchFamily="34" charset="0"/>
                        </a:rPr>
                        <a:t>2018, pp. 117-120</a:t>
                      </a:r>
                      <a:r>
                        <a:rPr lang="en-GB" sz="1100" i="1"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100" i="0" kern="1200" dirty="0">
                          <a:solidFill>
                            <a:schemeClr val="tx1">
                              <a:lumMod val="95000"/>
                              <a:lumOff val="5000"/>
                            </a:schemeClr>
                          </a:solidFill>
                          <a:effectLst/>
                          <a:latin typeface="Arial" panose="020B0604020202020204" pitchFamily="34" charset="0"/>
                          <a:ea typeface="+mn-ea"/>
                          <a:cs typeface="Arial" panose="020B0604020202020204" pitchFamily="34" charset="0"/>
                        </a:rPr>
                        <a:t>Strict hierarchical structures were recognised as an obstacle to staff reporting (</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Powell </a:t>
                      </a:r>
                      <a:r>
                        <a:rPr lang="en-GB" sz="1100" b="0" i="1"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et al.</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 2022, pp. 59-69). </a:t>
                      </a:r>
                      <a:endParaRPr lang="en-US" sz="1100" i="0" dirty="0">
                        <a:solidFill>
                          <a:schemeClr val="tx1">
                            <a:lumMod val="95000"/>
                            <a:lumOff val="5000"/>
                          </a:schemeClr>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17349732"/>
                  </a:ext>
                </a:extLst>
              </a:tr>
            </a:tbl>
          </a:graphicData>
        </a:graphic>
      </p:graphicFrame>
      <p:sp>
        <p:nvSpPr>
          <p:cNvPr id="11" name="Title 1">
            <a:extLst>
              <a:ext uri="{FF2B5EF4-FFF2-40B4-BE49-F238E27FC236}">
                <a16:creationId xmlns:a16="http://schemas.microsoft.com/office/drawing/2014/main" id="{11164E92-1169-776F-DA48-8CCD9B4C4858}"/>
              </a:ext>
            </a:extLst>
          </p:cNvPr>
          <p:cNvSpPr>
            <a:spLocks noGrp="1"/>
          </p:cNvSpPr>
          <p:nvPr>
            <p:ph type="title"/>
          </p:nvPr>
        </p:nvSpPr>
        <p:spPr>
          <a:xfrm>
            <a:off x="1927412" y="34450"/>
            <a:ext cx="8813800" cy="660027"/>
          </a:xfrm>
        </p:spPr>
        <p:txBody>
          <a:bodyPr vert="horz" lIns="91440" tIns="45720" rIns="91440" bIns="45720" rtlCol="0" anchor="b">
            <a:normAutofit fontScale="90000"/>
          </a:bodyPr>
          <a:lstStyle/>
          <a:p>
            <a:r>
              <a:rPr lang="en-US" sz="4000" b="1" dirty="0">
                <a:solidFill>
                  <a:schemeClr val="bg2"/>
                </a:solidFill>
                <a:latin typeface="Arial" panose="020B0604020202020204" pitchFamily="34" charset="0"/>
                <a:cs typeface="Arial" panose="020B0604020202020204" pitchFamily="34" charset="0"/>
              </a:rPr>
              <a:t>The Application of the Swiss Cheese</a:t>
            </a:r>
            <a:endParaRPr lang="en-US" sz="4000" b="1" dirty="0">
              <a:solidFill>
                <a:schemeClr val="bg2"/>
              </a:solidFill>
            </a:endParaRPr>
          </a:p>
        </p:txBody>
      </p:sp>
    </p:spTree>
    <p:extLst>
      <p:ext uri="{BB962C8B-B14F-4D97-AF65-F5344CB8AC3E}">
        <p14:creationId xmlns:p14="http://schemas.microsoft.com/office/powerpoint/2010/main" val="3258692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1"/>
                                        </p:tgtEl>
                                        <p:attrNameLst>
                                          <p:attrName>style.visibility</p:attrName>
                                        </p:attrNameLst>
                                      </p:cBhvr>
                                      <p:to>
                                        <p:strVal val="visible"/>
                                      </p:to>
                                    </p:set>
                                    <p:animEffect transition="in" filter="fade">
                                      <p:cBhvr>
                                        <p:cTn id="7" dur="4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756CF9-FE30-197A-0237-E4F62EF1F009}"/>
              </a:ext>
            </a:extLst>
          </p:cNvPr>
          <p:cNvSpPr>
            <a:spLocks noGrp="1"/>
          </p:cNvSpPr>
          <p:nvPr>
            <p:ph type="sldNum" sz="quarter" idx="12"/>
          </p:nvPr>
        </p:nvSpPr>
        <p:spPr/>
        <p:txBody>
          <a:bodyPr/>
          <a:lstStyle/>
          <a:p>
            <a:fld id="{0E9E103C-43C8-014A-80A6-FB38A0BD5CA2}" type="slidenum">
              <a:rPr lang="en-US" smtClean="0"/>
              <a:t>7</a:t>
            </a:fld>
            <a:endParaRPr lang="en-US"/>
          </a:p>
        </p:txBody>
      </p:sp>
      <p:graphicFrame>
        <p:nvGraphicFramePr>
          <p:cNvPr id="9" name="Table 8">
            <a:extLst>
              <a:ext uri="{FF2B5EF4-FFF2-40B4-BE49-F238E27FC236}">
                <a16:creationId xmlns:a16="http://schemas.microsoft.com/office/drawing/2014/main" id="{195F7CB3-3049-F5D6-54D9-9B5014AB3EE0}"/>
              </a:ext>
            </a:extLst>
          </p:cNvPr>
          <p:cNvGraphicFramePr>
            <a:graphicFrameLocks noGrp="1"/>
          </p:cNvGraphicFramePr>
          <p:nvPr>
            <p:extLst>
              <p:ext uri="{D42A27DB-BD31-4B8C-83A1-F6EECF244321}">
                <p14:modId xmlns:p14="http://schemas.microsoft.com/office/powerpoint/2010/main" val="4180366939"/>
              </p:ext>
            </p:extLst>
          </p:nvPr>
        </p:nvGraphicFramePr>
        <p:xfrm>
          <a:off x="285750" y="742577"/>
          <a:ext cx="11798300" cy="4543163"/>
        </p:xfrm>
        <a:graphic>
          <a:graphicData uri="http://schemas.openxmlformats.org/drawingml/2006/table">
            <a:tbl>
              <a:tblPr firstRow="1" bandRow="1">
                <a:tableStyleId>{5C22544A-7EE6-4342-B048-85BDC9FD1C3A}</a:tableStyleId>
              </a:tblPr>
              <a:tblGrid>
                <a:gridCol w="1758950">
                  <a:extLst>
                    <a:ext uri="{9D8B030D-6E8A-4147-A177-3AD203B41FA5}">
                      <a16:colId xmlns:a16="http://schemas.microsoft.com/office/drawing/2014/main" val="1562059653"/>
                    </a:ext>
                  </a:extLst>
                </a:gridCol>
                <a:gridCol w="3975100">
                  <a:extLst>
                    <a:ext uri="{9D8B030D-6E8A-4147-A177-3AD203B41FA5}">
                      <a16:colId xmlns:a16="http://schemas.microsoft.com/office/drawing/2014/main" val="3444300266"/>
                    </a:ext>
                  </a:extLst>
                </a:gridCol>
                <a:gridCol w="3114675">
                  <a:extLst>
                    <a:ext uri="{9D8B030D-6E8A-4147-A177-3AD203B41FA5}">
                      <a16:colId xmlns:a16="http://schemas.microsoft.com/office/drawing/2014/main" val="697745440"/>
                    </a:ext>
                  </a:extLst>
                </a:gridCol>
                <a:gridCol w="2949575">
                  <a:extLst>
                    <a:ext uri="{9D8B030D-6E8A-4147-A177-3AD203B41FA5}">
                      <a16:colId xmlns:a16="http://schemas.microsoft.com/office/drawing/2014/main" val="1601602601"/>
                    </a:ext>
                  </a:extLst>
                </a:gridCol>
              </a:tblGrid>
              <a:tr h="336923">
                <a:tc>
                  <a:txBody>
                    <a:bodyPr/>
                    <a:lstStyle/>
                    <a:p>
                      <a:pPr algn="ctr"/>
                      <a:r>
                        <a:rPr lang="en-US" sz="1600" dirty="0">
                          <a:latin typeface="Arial" panose="020B0604020202020204" pitchFamily="34" charset="0"/>
                          <a:cs typeface="Arial" panose="020B0604020202020204" pitchFamily="34" charset="0"/>
                        </a:rPr>
                        <a:t>Indicator </a:t>
                      </a:r>
                    </a:p>
                  </a:txBody>
                  <a:tcPr>
                    <a:solidFill>
                      <a:schemeClr val="accent1">
                        <a:lumMod val="60000"/>
                        <a:lumOff val="40000"/>
                      </a:schemeClr>
                    </a:solidFill>
                  </a:tcPr>
                </a:tc>
                <a:tc>
                  <a:txBody>
                    <a:bodyPr/>
                    <a:lstStyle/>
                    <a:p>
                      <a:pPr algn="ctr"/>
                      <a:r>
                        <a:rPr lang="en-US" sz="1600" dirty="0">
                          <a:latin typeface="Arial" panose="020B0604020202020204" pitchFamily="34" charset="0"/>
                          <a:cs typeface="Arial" panose="020B0604020202020204" pitchFamily="34" charset="0"/>
                        </a:rPr>
                        <a:t>National Standard</a:t>
                      </a:r>
                    </a:p>
                  </a:txBody>
                  <a:tcPr>
                    <a:solidFill>
                      <a:schemeClr val="accent1">
                        <a:lumMod val="60000"/>
                        <a:lumOff val="40000"/>
                      </a:schemeClr>
                    </a:solidFill>
                  </a:tcPr>
                </a:tc>
                <a:tc>
                  <a:txBody>
                    <a:bodyPr/>
                    <a:lstStyle/>
                    <a:p>
                      <a:pPr algn="ctr"/>
                      <a:r>
                        <a:rPr lang="en-US" sz="1600" dirty="0">
                          <a:latin typeface="Arial" panose="020B0604020202020204" pitchFamily="34" charset="0"/>
                          <a:cs typeface="Arial" panose="020B0604020202020204" pitchFamily="34" charset="0"/>
                        </a:rPr>
                        <a:t>Present performance</a:t>
                      </a:r>
                    </a:p>
                  </a:txBody>
                  <a:tcPr>
                    <a:solidFill>
                      <a:schemeClr val="accent1">
                        <a:lumMod val="60000"/>
                        <a:lumOff val="40000"/>
                      </a:schemeClr>
                    </a:solidFill>
                  </a:tcPr>
                </a:tc>
                <a:tc>
                  <a:txBody>
                    <a:bodyPr/>
                    <a:lstStyle/>
                    <a:p>
                      <a:pPr algn="ctr"/>
                      <a:r>
                        <a:rPr lang="en-US" sz="1600" dirty="0">
                          <a:latin typeface="Arial" panose="020B0604020202020204" pitchFamily="34" charset="0"/>
                          <a:cs typeface="Arial" panose="020B0604020202020204" pitchFamily="34" charset="0"/>
                        </a:rPr>
                        <a:t>Succinct overview</a:t>
                      </a:r>
                    </a:p>
                  </a:txBody>
                  <a:tcPr>
                    <a:solidFill>
                      <a:schemeClr val="accent1">
                        <a:lumMod val="60000"/>
                        <a:lumOff val="40000"/>
                      </a:schemeClr>
                    </a:solidFill>
                  </a:tcPr>
                </a:tc>
                <a:extLst>
                  <a:ext uri="{0D108BD9-81ED-4DB2-BD59-A6C34878D82A}">
                    <a16:rowId xmlns:a16="http://schemas.microsoft.com/office/drawing/2014/main" val="2001137702"/>
                  </a:ext>
                </a:extLst>
              </a:tr>
              <a:tr h="722470">
                <a:tc>
                  <a:txBody>
                    <a:bodyPr/>
                    <a:lstStyle/>
                    <a:p>
                      <a:pPr algn="l"/>
                      <a:endParaRPr lang="en-US" sz="1800" dirty="0">
                        <a:latin typeface="Arial" panose="020B0604020202020204" pitchFamily="34" charset="0"/>
                        <a:cs typeface="Arial" panose="020B0604020202020204" pitchFamily="34" charset="0"/>
                      </a:endParaRPr>
                    </a:p>
                    <a:p>
                      <a:pPr algn="ctr"/>
                      <a:r>
                        <a:rPr lang="en-US" sz="1800" b="1" dirty="0">
                          <a:latin typeface="Arial" panose="020B0604020202020204" pitchFamily="34" charset="0"/>
                          <a:cs typeface="Arial" panose="020B0604020202020204" pitchFamily="34" charset="0"/>
                        </a:rPr>
                        <a:t>1. Chaperone Provision</a:t>
                      </a:r>
                    </a:p>
                  </a:txBody>
                  <a:tcPr/>
                </a:tc>
                <a:tc>
                  <a:txBody>
                    <a:bodyPr/>
                    <a:lstStyle/>
                    <a:p>
                      <a:r>
                        <a:rPr lang="en-US" sz="1600" dirty="0">
                          <a:latin typeface="Arial" panose="020B0604020202020204" pitchFamily="34" charset="0"/>
                          <a:cs typeface="Arial" panose="020B0604020202020204" pitchFamily="34" charset="0"/>
                        </a:rPr>
                        <a:t>GMC guidance states best practice is offering patients a chaperone prior to intimate examinations </a:t>
                      </a:r>
                      <a:r>
                        <a:rPr lang="en-GB" sz="1600" b="0" i="0" u="none" strike="noStrike" kern="1200" dirty="0">
                          <a:solidFill>
                            <a:schemeClr val="dk1"/>
                          </a:solidFill>
                          <a:effectLst/>
                          <a:latin typeface="Arial" panose="020B0604020202020204" pitchFamily="34" charset="0"/>
                          <a:ea typeface="+mn-ea"/>
                          <a:cs typeface="Arial" panose="020B0604020202020204" pitchFamily="34" charset="0"/>
                        </a:rPr>
                        <a:t>(General Medical Council, 2024).</a:t>
                      </a:r>
                      <a:endParaRPr lang="en-US" sz="1600" dirty="0">
                        <a:latin typeface="Arial" panose="020B0604020202020204" pitchFamily="34" charset="0"/>
                        <a:cs typeface="Arial" panose="020B0604020202020204" pitchFamily="34" charset="0"/>
                      </a:endParaRPr>
                    </a:p>
                  </a:txBody>
                  <a:tcPr/>
                </a:tc>
                <a:tc>
                  <a:txBody>
                    <a:bodyPr/>
                    <a:lstStyle/>
                    <a:p>
                      <a:r>
                        <a:rPr lang="en-US" sz="1600" dirty="0">
                          <a:latin typeface="Arial" panose="020B0604020202020204" pitchFamily="34" charset="0"/>
                          <a:cs typeface="Arial" panose="020B0604020202020204" pitchFamily="34" charset="0"/>
                        </a:rPr>
                        <a:t>Only </a:t>
                      </a:r>
                      <a:r>
                        <a:rPr lang="en-US" sz="1600" b="1" dirty="0">
                          <a:solidFill>
                            <a:srgbClr val="FF0000"/>
                          </a:solidFill>
                          <a:latin typeface="Arial" panose="020B0604020202020204" pitchFamily="34" charset="0"/>
                          <a:cs typeface="Arial" panose="020B0604020202020204" pitchFamily="34" charset="0"/>
                        </a:rPr>
                        <a:t>34% </a:t>
                      </a:r>
                      <a:r>
                        <a:rPr lang="en-US" sz="1600" dirty="0">
                          <a:latin typeface="Arial" panose="020B0604020202020204" pitchFamily="34" charset="0"/>
                          <a:cs typeface="Arial" panose="020B0604020202020204" pitchFamily="34" charset="0"/>
                        </a:rPr>
                        <a:t>of patients had a chaperone present during their intimate examinations </a:t>
                      </a:r>
                      <a:r>
                        <a:rPr lang="en-US" sz="1600" dirty="0">
                          <a:solidFill>
                            <a:schemeClr val="tx1">
                              <a:lumMod val="95000"/>
                              <a:lumOff val="5000"/>
                            </a:schemeClr>
                          </a:solidFill>
                          <a:latin typeface="Arial" panose="020B0604020202020204" pitchFamily="34" charset="0"/>
                          <a:cs typeface="Arial" panose="020B0604020202020204" pitchFamily="34" charset="0"/>
                        </a:rPr>
                        <a:t>(George </a:t>
                      </a:r>
                      <a:r>
                        <a:rPr lang="en-US" sz="1600" i="1" dirty="0">
                          <a:solidFill>
                            <a:schemeClr val="tx1">
                              <a:lumMod val="95000"/>
                              <a:lumOff val="5000"/>
                            </a:schemeClr>
                          </a:solidFill>
                          <a:latin typeface="Arial" panose="020B0604020202020204" pitchFamily="34" charset="0"/>
                          <a:cs typeface="Arial" panose="020B0604020202020204" pitchFamily="34" charset="0"/>
                        </a:rPr>
                        <a:t>et al., </a:t>
                      </a:r>
                      <a:r>
                        <a:rPr lang="en-US" sz="1600" dirty="0">
                          <a:solidFill>
                            <a:schemeClr val="tx1">
                              <a:lumMod val="95000"/>
                              <a:lumOff val="5000"/>
                            </a:schemeClr>
                          </a:solidFill>
                          <a:latin typeface="Arial" panose="020B0604020202020204" pitchFamily="34" charset="0"/>
                          <a:cs typeface="Arial" panose="020B0604020202020204" pitchFamily="34" charset="0"/>
                        </a:rPr>
                        <a:t>2025, </a:t>
                      </a:r>
                      <a:r>
                        <a:rPr lang="en-GB" sz="1800" kern="1200" dirty="0">
                          <a:solidFill>
                            <a:schemeClr val="dk1"/>
                          </a:solidFill>
                          <a:effectLst/>
                          <a:latin typeface="+mn-lt"/>
                          <a:ea typeface="+mn-ea"/>
                          <a:cs typeface="+mn-cs"/>
                        </a:rPr>
                        <a:t>pp. 1273–1279</a:t>
                      </a:r>
                      <a:r>
                        <a:rPr lang="en-GB" sz="1600" dirty="0">
                          <a:effectLst/>
                        </a:rPr>
                        <a:t> </a:t>
                      </a:r>
                      <a:r>
                        <a:rPr lang="en-US" sz="1600" dirty="0">
                          <a:solidFill>
                            <a:schemeClr val="tx1">
                              <a:lumMod val="95000"/>
                              <a:lumOff val="5000"/>
                            </a:schemeClr>
                          </a:solidFill>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a:txBody>
                  <a:tcPr/>
                </a:tc>
                <a:tc>
                  <a:txBody>
                    <a:bodyPr/>
                    <a:lstStyle/>
                    <a:p>
                      <a:r>
                        <a:rPr lang="en-US" sz="1600" dirty="0">
                          <a:latin typeface="Arial" panose="020B0604020202020204" pitchFamily="34" charset="0"/>
                          <a:cs typeface="Arial" panose="020B0604020202020204" pitchFamily="34" charset="0"/>
                        </a:rPr>
                        <a:t>The majority of patients not having a chaperone reveals a clear gap between policy and practice.</a:t>
                      </a:r>
                    </a:p>
                  </a:txBody>
                  <a:tcPr/>
                </a:tc>
                <a:extLst>
                  <a:ext uri="{0D108BD9-81ED-4DB2-BD59-A6C34878D82A}">
                    <a16:rowId xmlns:a16="http://schemas.microsoft.com/office/drawing/2014/main" val="1905212316"/>
                  </a:ext>
                </a:extLst>
              </a:tr>
              <a:tr h="722470">
                <a:tc>
                  <a:txBody>
                    <a:bodyPr/>
                    <a:lstStyle/>
                    <a:p>
                      <a:pPr algn="ctr"/>
                      <a:r>
                        <a:rPr lang="en-GB" sz="1800" b="1" i="0" u="none" strike="noStrike" kern="1200" dirty="0">
                          <a:solidFill>
                            <a:schemeClr val="dk1"/>
                          </a:solidFill>
                          <a:effectLst/>
                          <a:latin typeface="Arial" panose="020B0604020202020204" pitchFamily="34" charset="0"/>
                          <a:ea typeface="+mn-ea"/>
                          <a:cs typeface="Arial" panose="020B0604020202020204" pitchFamily="34" charset="0"/>
                        </a:rPr>
                        <a:t>2. Risk Assessment</a:t>
                      </a:r>
                      <a:endParaRPr lang="en-US" sz="18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latin typeface="Arial" panose="020B0604020202020204" pitchFamily="34" charset="0"/>
                          <a:cs typeface="Arial" panose="020B0604020202020204" pitchFamily="34" charset="0"/>
                        </a:rPr>
                        <a:t>NHS </a:t>
                      </a:r>
                      <a:r>
                        <a:rPr lang="en-US" sz="1600" dirty="0" err="1">
                          <a:latin typeface="Arial" panose="020B0604020202020204" pitchFamily="34" charset="0"/>
                          <a:cs typeface="Arial" panose="020B0604020202020204" pitchFamily="34" charset="0"/>
                        </a:rPr>
                        <a:t>standardised</a:t>
                      </a:r>
                      <a:r>
                        <a:rPr lang="en-US" sz="1600" dirty="0">
                          <a:latin typeface="Arial" panose="020B0604020202020204" pitchFamily="34" charset="0"/>
                          <a:cs typeface="Arial" panose="020B0604020202020204" pitchFamily="34" charset="0"/>
                        </a:rPr>
                        <a:t> risk assessment in the UK follows the Health and Social Care Act 2012, which mandates risk management systems </a:t>
                      </a:r>
                      <a:r>
                        <a:rPr lang="en-GB" sz="1600" kern="1200" dirty="0">
                          <a:solidFill>
                            <a:schemeClr val="dk1"/>
                          </a:solidFill>
                          <a:effectLst/>
                          <a:latin typeface="Arial" panose="020B0604020202020204" pitchFamily="34" charset="0"/>
                          <a:ea typeface="+mn-ea"/>
                          <a:cs typeface="Arial" panose="020B0604020202020204" pitchFamily="34" charset="0"/>
                        </a:rPr>
                        <a:t>(</a:t>
                      </a:r>
                      <a:r>
                        <a:rPr lang="en-GB" sz="1600" kern="1200" dirty="0" err="1">
                          <a:solidFill>
                            <a:schemeClr val="dk1"/>
                          </a:solidFill>
                          <a:effectLst/>
                          <a:latin typeface="Arial" panose="020B0604020202020204" pitchFamily="34" charset="0"/>
                          <a:ea typeface="+mn-ea"/>
                          <a:cs typeface="Arial" panose="020B0604020202020204" pitchFamily="34" charset="0"/>
                        </a:rPr>
                        <a:t>Igene</a:t>
                      </a:r>
                      <a:r>
                        <a:rPr lang="en-GB" sz="1600" kern="1200" dirty="0">
                          <a:solidFill>
                            <a:schemeClr val="dk1"/>
                          </a:solidFill>
                          <a:effectLst/>
                          <a:latin typeface="Arial" panose="020B0604020202020204" pitchFamily="34" charset="0"/>
                          <a:ea typeface="+mn-ea"/>
                          <a:cs typeface="Arial" panose="020B0604020202020204" pitchFamily="34" charset="0"/>
                        </a:rPr>
                        <a:t>, Johnson and Long,  2022, pp. 161–181)</a:t>
                      </a:r>
                      <a:r>
                        <a:rPr lang="en-US" sz="1600" kern="1200" dirty="0">
                          <a:solidFill>
                            <a:schemeClr val="dk1"/>
                          </a:solidFill>
                          <a:effectLst/>
                          <a:latin typeface="Arial" panose="020B0604020202020204" pitchFamily="34" charset="0"/>
                          <a:ea typeface="+mn-ea"/>
                          <a:cs typeface="Arial" panose="020B0604020202020204" pitchFamily="34" charset="0"/>
                        </a:rPr>
                        <a:t>. </a:t>
                      </a:r>
                      <a:endParaRPr lang="en-GB" sz="160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solidFill>
                            <a:srgbClr val="FF0000"/>
                          </a:solidFill>
                          <a:latin typeface="Arial" panose="020B0604020202020204" pitchFamily="34" charset="0"/>
                          <a:cs typeface="Arial" panose="020B0604020202020204" pitchFamily="34" charset="0"/>
                        </a:rPr>
                        <a:t>47% </a:t>
                      </a:r>
                      <a:r>
                        <a:rPr lang="en-US" sz="1600" dirty="0">
                          <a:latin typeface="Arial" panose="020B0604020202020204" pitchFamily="34" charset="0"/>
                          <a:cs typeface="Arial" panose="020B0604020202020204" pitchFamily="34" charset="0"/>
                        </a:rPr>
                        <a:t>of UK risk managers reported that risk improvement recommendations were actioned over </a:t>
                      </a:r>
                      <a:r>
                        <a:rPr lang="en-US" sz="1600" b="1" dirty="0">
                          <a:solidFill>
                            <a:srgbClr val="FF0000"/>
                          </a:solidFill>
                          <a:latin typeface="Arial" panose="020B0604020202020204" pitchFamily="34" charset="0"/>
                          <a:cs typeface="Arial" panose="020B0604020202020204" pitchFamily="34" charset="0"/>
                        </a:rPr>
                        <a:t>50% </a:t>
                      </a:r>
                      <a:r>
                        <a:rPr lang="en-US" sz="1600" dirty="0">
                          <a:latin typeface="Arial" panose="020B0604020202020204" pitchFamily="34" charset="0"/>
                          <a:cs typeface="Arial" panose="020B0604020202020204" pitchFamily="34" charset="0"/>
                        </a:rPr>
                        <a:t>of the time </a:t>
                      </a:r>
                      <a:r>
                        <a:rPr lang="en-GB" sz="1600" kern="1200" dirty="0">
                          <a:solidFill>
                            <a:schemeClr val="dk1"/>
                          </a:solidFill>
                          <a:effectLst/>
                          <a:latin typeface="Arial" panose="020B0604020202020204" pitchFamily="34" charset="0"/>
                          <a:ea typeface="+mn-ea"/>
                          <a:cs typeface="Arial" panose="020B0604020202020204" pitchFamily="34" charset="0"/>
                        </a:rPr>
                        <a:t>(</a:t>
                      </a:r>
                      <a:r>
                        <a:rPr lang="en-GB" sz="1600" kern="1200" dirty="0" err="1">
                          <a:solidFill>
                            <a:schemeClr val="dk1"/>
                          </a:solidFill>
                          <a:effectLst/>
                          <a:latin typeface="Arial" panose="020B0604020202020204" pitchFamily="34" charset="0"/>
                          <a:ea typeface="+mn-ea"/>
                          <a:cs typeface="Arial" panose="020B0604020202020204" pitchFamily="34" charset="0"/>
                        </a:rPr>
                        <a:t>Igene</a:t>
                      </a:r>
                      <a:r>
                        <a:rPr lang="en-GB" sz="1600" kern="1200" dirty="0">
                          <a:solidFill>
                            <a:schemeClr val="dk1"/>
                          </a:solidFill>
                          <a:effectLst/>
                          <a:latin typeface="Arial" panose="020B0604020202020204" pitchFamily="34" charset="0"/>
                          <a:ea typeface="+mn-ea"/>
                          <a:cs typeface="Arial" panose="020B0604020202020204" pitchFamily="34" charset="0"/>
                        </a:rPr>
                        <a:t>, Johnson and Long,  2022, pp. 161–181)</a:t>
                      </a:r>
                      <a:r>
                        <a:rPr lang="en-US" sz="1600" kern="1200" dirty="0">
                          <a:solidFill>
                            <a:schemeClr val="dk1"/>
                          </a:solidFill>
                          <a:effectLst/>
                          <a:latin typeface="Arial" panose="020B0604020202020204" pitchFamily="34" charset="0"/>
                          <a:ea typeface="+mn-ea"/>
                          <a:cs typeface="Arial" panose="020B0604020202020204" pitchFamily="34" charset="0"/>
                        </a:rPr>
                        <a:t>. </a:t>
                      </a:r>
                      <a:endParaRPr lang="en-GB" sz="160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r>
                        <a:rPr lang="en-US" sz="1600" dirty="0">
                          <a:latin typeface="Arial" panose="020B0604020202020204" pitchFamily="34" charset="0"/>
                          <a:cs typeface="Arial" panose="020B0604020202020204" pitchFamily="34" charset="0"/>
                        </a:rPr>
                        <a:t>Risk assessment is ineffective when incident data is scarce because systemic causes remain unidentified.</a:t>
                      </a:r>
                    </a:p>
                  </a:txBody>
                  <a:tcPr/>
                </a:tc>
                <a:extLst>
                  <a:ext uri="{0D108BD9-81ED-4DB2-BD59-A6C34878D82A}">
                    <a16:rowId xmlns:a16="http://schemas.microsoft.com/office/drawing/2014/main" val="2820147220"/>
                  </a:ext>
                </a:extLst>
              </a:tr>
              <a:tr h="722470">
                <a:tc>
                  <a:txBody>
                    <a:bodyPr/>
                    <a:lstStyle/>
                    <a:p>
                      <a:pPr algn="ctr"/>
                      <a:r>
                        <a:rPr lang="en-US" b="1" dirty="0">
                          <a:latin typeface="Arial" panose="020B0604020202020204" pitchFamily="34" charset="0"/>
                          <a:cs typeface="Arial" panose="020B0604020202020204" pitchFamily="34" charset="0"/>
                        </a:rPr>
                        <a:t>3. Whistleblowing culture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latin typeface="Arial" panose="020B0604020202020204" pitchFamily="34" charset="0"/>
                          <a:cs typeface="Arial" panose="020B0604020202020204" pitchFamily="34" charset="0"/>
                        </a:rPr>
                        <a:t>An effective whistleblowing approach should harness concerns to drive positive change, support staff, and provide them with the systems to do so </a:t>
                      </a:r>
                      <a:r>
                        <a:rPr lang="en-GB" sz="1600" b="0" i="0" u="none" strike="noStrike" kern="1200" dirty="0">
                          <a:solidFill>
                            <a:schemeClr val="dk1"/>
                          </a:solidFill>
                          <a:effectLst/>
                          <a:latin typeface="Arial" panose="020B0604020202020204" pitchFamily="34" charset="0"/>
                          <a:ea typeface="+mn-ea"/>
                          <a:cs typeface="Arial" panose="020B0604020202020204" pitchFamily="34" charset="0"/>
                        </a:rPr>
                        <a:t>(</a:t>
                      </a:r>
                      <a:r>
                        <a:rPr lang="en-US" sz="1600" dirty="0">
                          <a:latin typeface="Arial" panose="020B0604020202020204" pitchFamily="34" charset="0"/>
                          <a:cs typeface="Arial" panose="020B0604020202020204" pitchFamily="34" charset="0"/>
                        </a:rPr>
                        <a:t>INWO</a:t>
                      </a:r>
                      <a:r>
                        <a:rPr lang="en-GB" sz="1600" b="0" i="0" u="none" strike="noStrike" kern="1200" dirty="0">
                          <a:solidFill>
                            <a:schemeClr val="dk1"/>
                          </a:solidFill>
                          <a:effectLst/>
                          <a:latin typeface="Arial" panose="020B0604020202020204" pitchFamily="34" charset="0"/>
                          <a:ea typeface="+mn-ea"/>
                          <a:cs typeface="Arial" panose="020B0604020202020204" pitchFamily="34" charset="0"/>
                        </a:rPr>
                        <a:t>, 2021)</a:t>
                      </a:r>
                      <a:r>
                        <a:rPr lang="en-US" sz="1600" dirty="0">
                          <a:latin typeface="Arial" panose="020B0604020202020204" pitchFamily="34" charset="0"/>
                          <a:cs typeface="Arial" panose="020B0604020202020204" pitchFamily="34" charset="0"/>
                        </a:rPr>
                        <a:t>.</a:t>
                      </a:r>
                    </a:p>
                  </a:txBody>
                  <a:tcPr/>
                </a:tc>
                <a:tc>
                  <a:txBody>
                    <a:bodyPr/>
                    <a:lstStyle/>
                    <a:p>
                      <a:r>
                        <a:rPr lang="en-US" sz="1600" dirty="0">
                          <a:latin typeface="Arial" panose="020B0604020202020204" pitchFamily="34" charset="0"/>
                          <a:cs typeface="Arial" panose="020B0604020202020204" pitchFamily="34" charset="0"/>
                        </a:rPr>
                        <a:t>Underreporting is structurally endemic, with </a:t>
                      </a:r>
                      <a:r>
                        <a:rPr lang="en-US" sz="1600" b="1" dirty="0">
                          <a:solidFill>
                            <a:srgbClr val="FF0000"/>
                          </a:solidFill>
                          <a:latin typeface="Arial" panose="020B0604020202020204" pitchFamily="34" charset="0"/>
                          <a:cs typeface="Arial" panose="020B0604020202020204" pitchFamily="34" charset="0"/>
                        </a:rPr>
                        <a:t>33% </a:t>
                      </a:r>
                      <a:r>
                        <a:rPr lang="en-US" sz="1600" dirty="0">
                          <a:latin typeface="Arial" panose="020B0604020202020204" pitchFamily="34" charset="0"/>
                          <a:cs typeface="Arial" panose="020B0604020202020204" pitchFamily="34" charset="0"/>
                        </a:rPr>
                        <a:t>of staff never having filed an incident report in over seven years </a:t>
                      </a:r>
                      <a:r>
                        <a:rPr lang="en-GB" sz="1600" kern="1200" dirty="0">
                          <a:solidFill>
                            <a:schemeClr val="tx1">
                              <a:lumMod val="95000"/>
                              <a:lumOff val="5000"/>
                            </a:schemeClr>
                          </a:solidFill>
                          <a:effectLst/>
                          <a:latin typeface="Arial" panose="020B0604020202020204" pitchFamily="34" charset="0"/>
                          <a:ea typeface="+mn-ea"/>
                          <a:cs typeface="Arial" panose="020B0604020202020204" pitchFamily="34" charset="0"/>
                        </a:rPr>
                        <a:t>(</a:t>
                      </a:r>
                      <a:r>
                        <a:rPr lang="en-GB" sz="1600" kern="1200" dirty="0" err="1">
                          <a:solidFill>
                            <a:schemeClr val="tx1">
                              <a:lumMod val="95000"/>
                              <a:lumOff val="5000"/>
                            </a:schemeClr>
                          </a:solidFill>
                          <a:effectLst/>
                          <a:latin typeface="Arial" panose="020B0604020202020204" pitchFamily="34" charset="0"/>
                          <a:ea typeface="+mn-ea"/>
                          <a:cs typeface="Arial" panose="020B0604020202020204" pitchFamily="34" charset="0"/>
                        </a:rPr>
                        <a:t>Bovis</a:t>
                      </a:r>
                      <a:r>
                        <a:rPr lang="en-GB" sz="1600"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600" i="1" kern="1200" dirty="0">
                          <a:solidFill>
                            <a:schemeClr val="tx1">
                              <a:lumMod val="95000"/>
                              <a:lumOff val="5000"/>
                            </a:schemeClr>
                          </a:solidFill>
                          <a:effectLst/>
                          <a:latin typeface="Arial" panose="020B0604020202020204" pitchFamily="34" charset="0"/>
                          <a:ea typeface="+mn-ea"/>
                          <a:cs typeface="Arial" panose="020B0604020202020204" pitchFamily="34" charset="0"/>
                        </a:rPr>
                        <a:t>et al., </a:t>
                      </a:r>
                      <a:r>
                        <a:rPr lang="en-GB" sz="1600" i="0" kern="1200" dirty="0">
                          <a:solidFill>
                            <a:schemeClr val="tx1">
                              <a:lumMod val="95000"/>
                              <a:lumOff val="5000"/>
                            </a:schemeClr>
                          </a:solidFill>
                          <a:effectLst/>
                          <a:latin typeface="Arial" panose="020B0604020202020204" pitchFamily="34" charset="0"/>
                          <a:ea typeface="+mn-ea"/>
                          <a:cs typeface="Arial" panose="020B0604020202020204" pitchFamily="34" charset="0"/>
                        </a:rPr>
                        <a:t>2018, pp. 117-120</a:t>
                      </a:r>
                      <a:r>
                        <a:rPr lang="en-GB" sz="1600" i="1" kern="1200" dirty="0">
                          <a:solidFill>
                            <a:schemeClr val="tx1">
                              <a:lumMod val="95000"/>
                              <a:lumOff val="5000"/>
                            </a:schemeClr>
                          </a:solidFill>
                          <a:effectLst/>
                          <a:latin typeface="Arial" panose="020B0604020202020204" pitchFamily="34" charset="0"/>
                          <a:ea typeface="+mn-ea"/>
                          <a:cs typeface="Arial" panose="020B0604020202020204" pitchFamily="34" charset="0"/>
                        </a:rPr>
                        <a:t>).</a:t>
                      </a:r>
                      <a:endParaRPr lang="en-US" sz="1600" dirty="0">
                        <a:latin typeface="Arial" panose="020B0604020202020204" pitchFamily="34" charset="0"/>
                        <a:cs typeface="Arial" panose="020B0604020202020204" pitchFamily="34" charset="0"/>
                      </a:endParaRPr>
                    </a:p>
                  </a:txBody>
                  <a:tcPr/>
                </a:tc>
                <a:tc>
                  <a:txBody>
                    <a:bodyPr/>
                    <a:lstStyle/>
                    <a:p>
                      <a:r>
                        <a:rPr lang="en-US" sz="1600" dirty="0">
                          <a:latin typeface="Arial" panose="020B0604020202020204" pitchFamily="34" charset="0"/>
                          <a:cs typeface="Arial" panose="020B0604020202020204" pitchFamily="34" charset="0"/>
                        </a:rPr>
                        <a:t>Retaliation fear and hierarchy culture increase silence, allowing abuse to persist unchallenged.</a:t>
                      </a:r>
                    </a:p>
                  </a:txBody>
                  <a:tcPr/>
                </a:tc>
                <a:extLst>
                  <a:ext uri="{0D108BD9-81ED-4DB2-BD59-A6C34878D82A}">
                    <a16:rowId xmlns:a16="http://schemas.microsoft.com/office/drawing/2014/main" val="1396419373"/>
                  </a:ext>
                </a:extLst>
              </a:tr>
            </a:tbl>
          </a:graphicData>
        </a:graphic>
      </p:graphicFrame>
      <p:sp>
        <p:nvSpPr>
          <p:cNvPr id="10" name="Title 1">
            <a:extLst>
              <a:ext uri="{FF2B5EF4-FFF2-40B4-BE49-F238E27FC236}">
                <a16:creationId xmlns:a16="http://schemas.microsoft.com/office/drawing/2014/main" id="{EA463709-107C-5F15-8237-F653B6D1C4B5}"/>
              </a:ext>
            </a:extLst>
          </p:cNvPr>
          <p:cNvSpPr>
            <a:spLocks noGrp="1"/>
          </p:cNvSpPr>
          <p:nvPr>
            <p:ph type="title"/>
          </p:nvPr>
        </p:nvSpPr>
        <p:spPr>
          <a:xfrm>
            <a:off x="1082675" y="0"/>
            <a:ext cx="10204450" cy="606052"/>
          </a:xfrm>
        </p:spPr>
        <p:txBody>
          <a:bodyPr vert="horz" lIns="91440" tIns="45720" rIns="91440" bIns="45720" rtlCol="0" anchor="b">
            <a:normAutofit/>
          </a:bodyPr>
          <a:lstStyle/>
          <a:p>
            <a:r>
              <a:rPr lang="en-US" sz="3200" b="1" dirty="0">
                <a:solidFill>
                  <a:schemeClr val="tx2">
                    <a:lumMod val="10000"/>
                    <a:lumOff val="90000"/>
                  </a:schemeClr>
                </a:solidFill>
                <a:latin typeface="Arial" panose="020B0604020202020204" pitchFamily="34" charset="0"/>
                <a:cs typeface="Arial" panose="020B0604020202020204" pitchFamily="34" charset="0"/>
              </a:rPr>
              <a:t>The Benchmarking Gap: National Standards Unmet</a:t>
            </a:r>
            <a:endParaRPr lang="en-US" sz="3200" b="1" dirty="0">
              <a:solidFill>
                <a:schemeClr val="tx2">
                  <a:lumMod val="10000"/>
                  <a:lumOff val="90000"/>
                </a:schemeClr>
              </a:solidFill>
            </a:endParaRPr>
          </a:p>
        </p:txBody>
      </p:sp>
      <p:sp>
        <p:nvSpPr>
          <p:cNvPr id="12" name="TextBox 11">
            <a:extLst>
              <a:ext uri="{FF2B5EF4-FFF2-40B4-BE49-F238E27FC236}">
                <a16:creationId xmlns:a16="http://schemas.microsoft.com/office/drawing/2014/main" id="{4C1F7E96-A7DF-E4D1-48C9-526DC271F18F}"/>
              </a:ext>
            </a:extLst>
          </p:cNvPr>
          <p:cNvSpPr txBox="1"/>
          <p:nvPr/>
        </p:nvSpPr>
        <p:spPr>
          <a:xfrm>
            <a:off x="285750" y="5244147"/>
            <a:ext cx="11360150" cy="1200329"/>
          </a:xfrm>
          <a:prstGeom prst="rect">
            <a:avLst/>
          </a:prstGeom>
          <a:noFill/>
        </p:spPr>
        <p:txBody>
          <a:bodyPr wrap="square">
            <a:spAutoFit/>
          </a:bodyPr>
          <a:lstStyle/>
          <a:p>
            <a:endParaRPr lang="en-US" b="1" dirty="0">
              <a:solidFill>
                <a:schemeClr val="tx2">
                  <a:lumMod val="25000"/>
                  <a:lumOff val="75000"/>
                </a:schemeClr>
              </a:solidFill>
              <a:latin typeface="Arial" panose="020B0604020202020204" pitchFamily="34" charset="0"/>
              <a:cs typeface="Arial" panose="020B0604020202020204" pitchFamily="34" charset="0"/>
            </a:endParaRPr>
          </a:p>
          <a:p>
            <a:r>
              <a:rPr lang="en-US" dirty="0">
                <a:solidFill>
                  <a:schemeClr val="tx2">
                    <a:lumMod val="25000"/>
                    <a:lumOff val="75000"/>
                  </a:schemeClr>
                </a:solidFill>
                <a:latin typeface="Arial" panose="020B0604020202020204" pitchFamily="34" charset="0"/>
                <a:cs typeface="Arial" panose="020B0604020202020204" pitchFamily="34" charset="0"/>
              </a:rPr>
              <a:t>Benchmarking is a method of comparing systems, identifying discrepancies in their performance, and </a:t>
            </a:r>
            <a:r>
              <a:rPr lang="en-US" dirty="0" err="1">
                <a:solidFill>
                  <a:schemeClr val="tx2">
                    <a:lumMod val="25000"/>
                    <a:lumOff val="75000"/>
                  </a:schemeClr>
                </a:solidFill>
                <a:latin typeface="Arial" panose="020B0604020202020204" pitchFamily="34" charset="0"/>
                <a:cs typeface="Arial" panose="020B0604020202020204" pitchFamily="34" charset="0"/>
              </a:rPr>
              <a:t>utilising</a:t>
            </a:r>
            <a:r>
              <a:rPr lang="en-US" dirty="0">
                <a:solidFill>
                  <a:schemeClr val="tx2">
                    <a:lumMod val="25000"/>
                    <a:lumOff val="75000"/>
                  </a:schemeClr>
                </a:solidFill>
                <a:latin typeface="Arial" panose="020B0604020202020204" pitchFamily="34" charset="0"/>
                <a:cs typeface="Arial" panose="020B0604020202020204" pitchFamily="34" charset="0"/>
              </a:rPr>
              <a:t> this information to enhance care by learning from the most successful institutions (</a:t>
            </a:r>
            <a:r>
              <a:rPr lang="en-GB" sz="1800" dirty="0">
                <a:solidFill>
                  <a:schemeClr val="tx2">
                    <a:lumMod val="25000"/>
                    <a:lumOff val="75000"/>
                  </a:schemeClr>
                </a:solidFill>
                <a:effectLst/>
                <a:latin typeface="Arial" panose="020B0604020202020204" pitchFamily="34" charset="0"/>
                <a:ea typeface="Aptos" panose="020B0004020202020204" pitchFamily="34" charset="0"/>
                <a:cs typeface="Arial" panose="020B0604020202020204" pitchFamily="34" charset="0"/>
              </a:rPr>
              <a:t>García-Lorenzo</a:t>
            </a:r>
            <a:r>
              <a:rPr lang="en-GB" dirty="0">
                <a:solidFill>
                  <a:schemeClr val="tx2">
                    <a:lumMod val="25000"/>
                    <a:lumOff val="75000"/>
                  </a:schemeClr>
                </a:solidFill>
                <a:effectLst/>
                <a:latin typeface="Arial" panose="020B0604020202020204" pitchFamily="34" charset="0"/>
                <a:cs typeface="Arial" panose="020B0604020202020204" pitchFamily="34" charset="0"/>
              </a:rPr>
              <a:t> </a:t>
            </a:r>
            <a:r>
              <a:rPr lang="en-GB" i="1" dirty="0">
                <a:solidFill>
                  <a:schemeClr val="tx2">
                    <a:lumMod val="25000"/>
                    <a:lumOff val="75000"/>
                  </a:schemeClr>
                </a:solidFill>
                <a:effectLst/>
                <a:latin typeface="Arial" panose="020B0604020202020204" pitchFamily="34" charset="0"/>
                <a:cs typeface="Arial" panose="020B0604020202020204" pitchFamily="34" charset="0"/>
              </a:rPr>
              <a:t>et al., </a:t>
            </a:r>
            <a:r>
              <a:rPr lang="en-GB" dirty="0">
                <a:solidFill>
                  <a:schemeClr val="tx2">
                    <a:lumMod val="25000"/>
                    <a:lumOff val="75000"/>
                  </a:schemeClr>
                </a:solidFill>
                <a:effectLst/>
                <a:latin typeface="Arial" panose="020B0604020202020204" pitchFamily="34" charset="0"/>
                <a:cs typeface="Arial" panose="020B0604020202020204" pitchFamily="34" charset="0"/>
              </a:rPr>
              <a:t>2024).</a:t>
            </a:r>
            <a:endParaRPr lang="en-US" dirty="0">
              <a:solidFill>
                <a:schemeClr val="tx2">
                  <a:lumMod val="25000"/>
                  <a:lumOff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4491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0"/>
                                        </p:tgtEl>
                                        <p:attrNameLst>
                                          <p:attrName>style.visibility</p:attrName>
                                        </p:attrNameLst>
                                      </p:cBhvr>
                                      <p:to>
                                        <p:strVal val="visible"/>
                                      </p:to>
                                    </p:set>
                                    <p:animEffect transition="in" filter="fade">
                                      <p:cBhvr>
                                        <p:cTn id="7" dur="4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BD865B8-8A55-0A27-9E2A-F8C877BCB18A}"/>
              </a:ext>
            </a:extLst>
          </p:cNvPr>
          <p:cNvSpPr>
            <a:spLocks noGrp="1"/>
          </p:cNvSpPr>
          <p:nvPr>
            <p:ph type="sldNum" sz="quarter" idx="12"/>
          </p:nvPr>
        </p:nvSpPr>
        <p:spPr/>
        <p:txBody>
          <a:bodyPr/>
          <a:lstStyle/>
          <a:p>
            <a:fld id="{0E9E103C-43C8-014A-80A6-FB38A0BD5CA2}" type="slidenum">
              <a:rPr lang="en-US" smtClean="0"/>
              <a:t>8</a:t>
            </a:fld>
            <a:endParaRPr lang="en-US"/>
          </a:p>
        </p:txBody>
      </p:sp>
      <p:sp>
        <p:nvSpPr>
          <p:cNvPr id="7" name="Title 1">
            <a:extLst>
              <a:ext uri="{FF2B5EF4-FFF2-40B4-BE49-F238E27FC236}">
                <a16:creationId xmlns:a16="http://schemas.microsoft.com/office/drawing/2014/main" id="{DE8342D5-232B-7BAC-A6C2-CCC52B122A9C}"/>
              </a:ext>
            </a:extLst>
          </p:cNvPr>
          <p:cNvSpPr>
            <a:spLocks noGrp="1"/>
          </p:cNvSpPr>
          <p:nvPr>
            <p:ph type="title"/>
          </p:nvPr>
        </p:nvSpPr>
        <p:spPr>
          <a:xfrm>
            <a:off x="611186" y="0"/>
            <a:ext cx="11255375" cy="1311276"/>
          </a:xfrm>
        </p:spPr>
        <p:txBody>
          <a:bodyPr vert="horz" lIns="91440" tIns="45720" rIns="91440" bIns="45720" rtlCol="0" anchor="b">
            <a:normAutofit/>
          </a:bodyPr>
          <a:lstStyle/>
          <a:p>
            <a:pPr algn="ctr"/>
            <a:r>
              <a:rPr lang="en-US" b="1" dirty="0">
                <a:solidFill>
                  <a:schemeClr val="tx2">
                    <a:lumMod val="75000"/>
                    <a:lumOff val="25000"/>
                  </a:schemeClr>
                </a:solidFill>
                <a:latin typeface="Arial" panose="020B0604020202020204" pitchFamily="34" charset="0"/>
                <a:cs typeface="Arial" panose="020B0604020202020204" pitchFamily="34" charset="0"/>
              </a:rPr>
              <a:t>Component 2 : The report</a:t>
            </a:r>
            <a:br>
              <a:rPr lang="en-US" b="1" dirty="0">
                <a:latin typeface="Arial" panose="020B0604020202020204" pitchFamily="34" charset="0"/>
                <a:cs typeface="Arial" panose="020B0604020202020204" pitchFamily="34" charset="0"/>
              </a:rPr>
            </a:br>
            <a:endParaRPr lang="en-US" b="1" dirty="0"/>
          </a:p>
        </p:txBody>
      </p:sp>
      <p:sp>
        <p:nvSpPr>
          <p:cNvPr id="10" name="TextBox 9">
            <a:extLst>
              <a:ext uri="{FF2B5EF4-FFF2-40B4-BE49-F238E27FC236}">
                <a16:creationId xmlns:a16="http://schemas.microsoft.com/office/drawing/2014/main" id="{6D60C61B-3935-06DA-B67C-31CC3E1FFEC6}"/>
              </a:ext>
            </a:extLst>
          </p:cNvPr>
          <p:cNvSpPr txBox="1"/>
          <p:nvPr/>
        </p:nvSpPr>
        <p:spPr>
          <a:xfrm>
            <a:off x="144461" y="906601"/>
            <a:ext cx="11722100" cy="6247864"/>
          </a:xfrm>
          <a:prstGeom prst="rect">
            <a:avLst/>
          </a:prstGeom>
          <a:solidFill>
            <a:schemeClr val="tx2">
              <a:lumMod val="75000"/>
              <a:lumOff val="25000"/>
              <a:alpha val="7000"/>
            </a:schemeClr>
          </a:solidFill>
        </p:spPr>
        <p:txBody>
          <a:bodyPr wrap="square">
            <a:spAutoFit/>
          </a:bodyPr>
          <a:lstStyle/>
          <a:p>
            <a:r>
              <a:rPr lang="en-US" sz="1600" b="1" dirty="0">
                <a:solidFill>
                  <a:schemeClr val="tx2">
                    <a:lumMod val="50000"/>
                    <a:lumOff val="50000"/>
                  </a:schemeClr>
                </a:solidFill>
                <a:latin typeface="Arial" panose="020B0604020202020204" pitchFamily="34" charset="0"/>
                <a:cs typeface="Arial" panose="020B0604020202020204" pitchFamily="34" charset="0"/>
              </a:rPr>
              <a:t>Component one (individual presentation)</a:t>
            </a:r>
            <a:r>
              <a:rPr lang="en-US" sz="1600" dirty="0">
                <a:solidFill>
                  <a:schemeClr val="tx2">
                    <a:lumMod val="50000"/>
                    <a:lumOff val="50000"/>
                  </a:schemeClr>
                </a:solidFill>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 former doctor Manish Shah case study was highlighted, demonstrating endemic structural failures, a grave failure in safeguarding, a lack of quality within primary care, underscoring its public health implications and the systemic erosion of patient trust.</a:t>
            </a:r>
          </a:p>
          <a:p>
            <a:r>
              <a:rPr lang="en-US" sz="1600" b="1" dirty="0">
                <a:solidFill>
                  <a:schemeClr val="tx2">
                    <a:lumMod val="50000"/>
                    <a:lumOff val="50000"/>
                  </a:schemeClr>
                </a:solidFill>
                <a:latin typeface="Arial" panose="020B0604020202020204" pitchFamily="34" charset="0"/>
                <a:cs typeface="Arial" panose="020B0604020202020204" pitchFamily="34" charset="0"/>
              </a:rPr>
              <a:t>Component two </a:t>
            </a:r>
          </a:p>
          <a:p>
            <a:r>
              <a:rPr lang="en-US" sz="1600" dirty="0">
                <a:solidFill>
                  <a:schemeClr val="tx1">
                    <a:lumMod val="95000"/>
                    <a:lumOff val="5000"/>
                  </a:schemeClr>
                </a:solidFill>
                <a:latin typeface="Arial" panose="020B0604020202020204" pitchFamily="34" charset="0"/>
                <a:cs typeface="Arial" panose="020B0604020202020204" pitchFamily="34" charset="0"/>
              </a:rPr>
              <a:t>The report will provide a detailed follow-up examining the quality issues and safety concerns of the same case study, focusing on systemic causes and strategies to enhance services and prevent power abuse in health care</a:t>
            </a:r>
            <a:r>
              <a:rPr lang="en-US" sz="1600" b="1" dirty="0">
                <a:solidFill>
                  <a:schemeClr val="tx1">
                    <a:lumMod val="95000"/>
                    <a:lumOff val="5000"/>
                  </a:schemeClr>
                </a:solidFill>
                <a:latin typeface="Arial" panose="020B0604020202020204" pitchFamily="34" charset="0"/>
                <a:cs typeface="Arial" panose="020B0604020202020204" pitchFamily="34" charset="0"/>
              </a:rPr>
              <a:t>. </a:t>
            </a:r>
          </a:p>
          <a:p>
            <a:r>
              <a:rPr lang="en-US" sz="1600" b="1" dirty="0">
                <a:solidFill>
                  <a:schemeClr val="tx2">
                    <a:lumMod val="50000"/>
                    <a:lumOff val="50000"/>
                  </a:schemeClr>
                </a:solidFill>
                <a:latin typeface="Arial" panose="020B0604020202020204" pitchFamily="34" charset="0"/>
                <a:cs typeface="Arial" panose="020B0604020202020204" pitchFamily="34" charset="0"/>
              </a:rPr>
              <a:t>Introduction</a:t>
            </a:r>
            <a:endParaRPr lang="en-US" sz="1600" dirty="0">
              <a:latin typeface="Arial" panose="020B0604020202020204" pitchFamily="34" charset="0"/>
              <a:cs typeface="Arial" panose="020B0604020202020204" pitchFamily="34" charset="0"/>
            </a:endParaRPr>
          </a:p>
          <a:p>
            <a:r>
              <a:rPr lang="en-US" sz="1600" dirty="0">
                <a:solidFill>
                  <a:schemeClr val="tx1">
                    <a:lumMod val="95000"/>
                    <a:lumOff val="5000"/>
                  </a:schemeClr>
                </a:solidFill>
                <a:latin typeface="Arial" panose="020B0604020202020204" pitchFamily="34" charset="0"/>
                <a:cs typeface="Arial" panose="020B0604020202020204" pitchFamily="34" charset="0"/>
              </a:rPr>
              <a:t>This report will examine the systemic failures exposed by the Manish Shah case. It will open with background context and a rich picture to visually map the intricate structural variables at play. It will then establish the safeguarding quality concern and why this matters for patient safety, public confidence, and the wider public health consequences of professional misconduct</a:t>
            </a:r>
            <a:r>
              <a:rPr lang="en-US" sz="1600" b="1" dirty="0">
                <a:solidFill>
                  <a:schemeClr val="tx1">
                    <a:lumMod val="95000"/>
                    <a:lumOff val="5000"/>
                  </a:schemeClr>
                </a:solidFill>
                <a:latin typeface="Arial" panose="020B0604020202020204" pitchFamily="34" charset="0"/>
                <a:cs typeface="Arial" panose="020B0604020202020204" pitchFamily="34" charset="0"/>
              </a:rPr>
              <a:t>.</a:t>
            </a:r>
          </a:p>
          <a:p>
            <a:r>
              <a:rPr lang="en-US" sz="1600" b="1" dirty="0">
                <a:solidFill>
                  <a:schemeClr val="tx2">
                    <a:lumMod val="50000"/>
                    <a:lumOff val="50000"/>
                  </a:schemeClr>
                </a:solidFill>
                <a:latin typeface="Arial" panose="020B0604020202020204" pitchFamily="34" charset="0"/>
                <a:cs typeface="Arial" panose="020B0604020202020204" pitchFamily="34" charset="0"/>
              </a:rPr>
              <a:t>Main body </a:t>
            </a:r>
          </a:p>
          <a:p>
            <a:r>
              <a:rPr lang="en-US" sz="1600" dirty="0">
                <a:solidFill>
                  <a:schemeClr val="tx1">
                    <a:lumMod val="95000"/>
                    <a:lumOff val="5000"/>
                  </a:schemeClr>
                </a:solidFill>
                <a:latin typeface="Arial" panose="020B0604020202020204" pitchFamily="34" charset="0"/>
                <a:cs typeface="Arial" panose="020B0604020202020204" pitchFamily="34" charset="0"/>
              </a:rPr>
              <a:t>This section will apply different frameworks, such as the 5 whys' technique, the Ishikawa (fishbone) diagram, otter's 8-Step Change Model and the Donabedian model, to critically evaluate relevant theories and identify underlying causes, this analysis will be grounded on evidence-based sources, including  peer-reviewed literature and national governmental official websites.</a:t>
            </a:r>
            <a:endParaRPr lang="en-US" sz="1600" b="1" dirty="0">
              <a:solidFill>
                <a:schemeClr val="tx1">
                  <a:lumMod val="95000"/>
                  <a:lumOff val="5000"/>
                </a:schemeClr>
              </a:solidFill>
              <a:latin typeface="Arial" panose="020B0604020202020204" pitchFamily="34" charset="0"/>
              <a:cs typeface="Arial" panose="020B0604020202020204" pitchFamily="34" charset="0"/>
            </a:endParaRPr>
          </a:p>
          <a:p>
            <a:r>
              <a:rPr lang="en-US" sz="1600" b="1" dirty="0">
                <a:solidFill>
                  <a:schemeClr val="tx2">
                    <a:lumMod val="50000"/>
                    <a:lumOff val="50000"/>
                  </a:schemeClr>
                </a:solidFill>
                <a:latin typeface="Arial" panose="020B0604020202020204" pitchFamily="34" charset="0"/>
                <a:cs typeface="Arial" panose="020B0604020202020204" pitchFamily="34" charset="0"/>
              </a:rPr>
              <a:t>Recommendations </a:t>
            </a:r>
          </a:p>
          <a:p>
            <a:r>
              <a:rPr lang="en-US" sz="1600" dirty="0">
                <a:solidFill>
                  <a:schemeClr val="tx1">
                    <a:lumMod val="95000"/>
                    <a:lumOff val="5000"/>
                  </a:schemeClr>
                </a:solidFill>
                <a:latin typeface="Arial" panose="020B0604020202020204" pitchFamily="34" charset="0"/>
                <a:cs typeface="Arial" panose="020B0604020202020204" pitchFamily="34" charset="0"/>
              </a:rPr>
              <a:t>Based on the findings, this section will offer evidence-based recommendations and quality assured approaches, employing PDSA, Kurt Lewin's Change Management Model and Six Sigma, to outline practical actions for execution, evaluation, and sustained high-quality health care.</a:t>
            </a:r>
          </a:p>
          <a:p>
            <a:r>
              <a:rPr lang="en-US" sz="1600" b="1" dirty="0">
                <a:solidFill>
                  <a:schemeClr val="tx2">
                    <a:lumMod val="50000"/>
                    <a:lumOff val="50000"/>
                  </a:schemeClr>
                </a:solidFill>
                <a:latin typeface="Arial" panose="020B0604020202020204" pitchFamily="34" charset="0"/>
                <a:cs typeface="Arial" panose="020B0604020202020204" pitchFamily="34" charset="0"/>
              </a:rPr>
              <a:t>conclusions </a:t>
            </a:r>
          </a:p>
          <a:p>
            <a:r>
              <a:rPr lang="en-US" sz="1600" dirty="0">
                <a:solidFill>
                  <a:schemeClr val="tx1">
                    <a:lumMod val="95000"/>
                    <a:lumOff val="5000"/>
                  </a:schemeClr>
                </a:solidFill>
                <a:latin typeface="Arial" panose="020B0604020202020204" pitchFamily="34" charset="0"/>
                <a:cs typeface="Arial" panose="020B0604020202020204" pitchFamily="34" charset="0"/>
              </a:rPr>
              <a:t>The final conclusions will be based on the results of this research, </a:t>
            </a:r>
            <a:r>
              <a:rPr lang="en-US" sz="1600" dirty="0" err="1">
                <a:solidFill>
                  <a:schemeClr val="tx1">
                    <a:lumMod val="95000"/>
                    <a:lumOff val="5000"/>
                  </a:schemeClr>
                </a:solidFill>
                <a:latin typeface="Arial" panose="020B0604020202020204" pitchFamily="34" charset="0"/>
                <a:cs typeface="Arial" panose="020B0604020202020204" pitchFamily="34" charset="0"/>
              </a:rPr>
              <a:t>synthesising</a:t>
            </a:r>
            <a:r>
              <a:rPr lang="en-US" sz="1600" dirty="0">
                <a:solidFill>
                  <a:schemeClr val="tx1">
                    <a:lumMod val="95000"/>
                    <a:lumOff val="5000"/>
                  </a:schemeClr>
                </a:solidFill>
                <a:latin typeface="Arial" panose="020B0604020202020204" pitchFamily="34" charset="0"/>
                <a:cs typeface="Arial" panose="020B0604020202020204" pitchFamily="34" charset="0"/>
              </a:rPr>
              <a:t> data from the frameworks employed in the Manish Shah case. These will offer practical ideas to improve safety, boost quality, and reinstate patient trust in primary care.</a:t>
            </a:r>
          </a:p>
          <a:p>
            <a:r>
              <a:rPr lang="en-US" sz="1600" b="1" dirty="0">
                <a:solidFill>
                  <a:schemeClr val="tx2">
                    <a:lumMod val="50000"/>
                    <a:lumOff val="50000"/>
                  </a:schemeClr>
                </a:solidFill>
                <a:latin typeface="Arial" panose="020B0604020202020204" pitchFamily="34" charset="0"/>
                <a:cs typeface="Arial" panose="020B0604020202020204" pitchFamily="34" charset="0"/>
              </a:rPr>
              <a:t>Reference list  </a:t>
            </a:r>
          </a:p>
          <a:p>
            <a:endParaRPr lang="en-US" sz="1600" dirty="0">
              <a:solidFill>
                <a:schemeClr val="tx1">
                  <a:lumMod val="95000"/>
                  <a:lumOff val="5000"/>
                </a:schemeClr>
              </a:solidFill>
              <a:latin typeface="Arial" panose="020B0604020202020204" pitchFamily="34" charset="0"/>
              <a:cs typeface="Arial" panose="020B0604020202020204" pitchFamily="34" charset="0"/>
            </a:endParaRPr>
          </a:p>
          <a:p>
            <a:endParaRPr lang="en-US" sz="1600" b="1" dirty="0">
              <a:solidFill>
                <a:schemeClr val="tx2">
                  <a:lumMod val="50000"/>
                  <a:lumOff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6502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487F1A2-0A67-EEA2-0AC8-1C463ADEFB3C}"/>
              </a:ext>
            </a:extLst>
          </p:cNvPr>
          <p:cNvSpPr>
            <a:spLocks noGrp="1"/>
          </p:cNvSpPr>
          <p:nvPr>
            <p:ph type="sldNum" sz="quarter" idx="12"/>
          </p:nvPr>
        </p:nvSpPr>
        <p:spPr/>
        <p:txBody>
          <a:bodyPr/>
          <a:lstStyle/>
          <a:p>
            <a:fld id="{0E9E103C-43C8-014A-80A6-FB38A0BD5CA2}" type="slidenum">
              <a:rPr lang="en-US" smtClean="0"/>
              <a:t>9</a:t>
            </a:fld>
            <a:endParaRPr lang="en-US"/>
          </a:p>
        </p:txBody>
      </p:sp>
      <p:graphicFrame>
        <p:nvGraphicFramePr>
          <p:cNvPr id="8" name="Table 7">
            <a:extLst>
              <a:ext uri="{FF2B5EF4-FFF2-40B4-BE49-F238E27FC236}">
                <a16:creationId xmlns:a16="http://schemas.microsoft.com/office/drawing/2014/main" id="{8E97E852-633D-D044-3F46-84CECF583495}"/>
              </a:ext>
            </a:extLst>
          </p:cNvPr>
          <p:cNvGraphicFramePr>
            <a:graphicFrameLocks noGrp="1"/>
          </p:cNvGraphicFramePr>
          <p:nvPr>
            <p:extLst>
              <p:ext uri="{D42A27DB-BD31-4B8C-83A1-F6EECF244321}">
                <p14:modId xmlns:p14="http://schemas.microsoft.com/office/powerpoint/2010/main" val="2827741169"/>
              </p:ext>
            </p:extLst>
          </p:nvPr>
        </p:nvGraphicFramePr>
        <p:xfrm>
          <a:off x="698500" y="1690688"/>
          <a:ext cx="5232400" cy="3670300"/>
        </p:xfrm>
        <a:graphic>
          <a:graphicData uri="http://schemas.openxmlformats.org/drawingml/2006/table">
            <a:tbl>
              <a:tblPr firstRow="1" bandRow="1">
                <a:tableStyleId>{5C22544A-7EE6-4342-B048-85BDC9FD1C3A}</a:tableStyleId>
              </a:tblPr>
              <a:tblGrid>
                <a:gridCol w="2616200">
                  <a:extLst>
                    <a:ext uri="{9D8B030D-6E8A-4147-A177-3AD203B41FA5}">
                      <a16:colId xmlns:a16="http://schemas.microsoft.com/office/drawing/2014/main" val="227098239"/>
                    </a:ext>
                  </a:extLst>
                </a:gridCol>
                <a:gridCol w="2616200">
                  <a:extLst>
                    <a:ext uri="{9D8B030D-6E8A-4147-A177-3AD203B41FA5}">
                      <a16:colId xmlns:a16="http://schemas.microsoft.com/office/drawing/2014/main" val="885971986"/>
                    </a:ext>
                  </a:extLst>
                </a:gridCol>
              </a:tblGrid>
              <a:tr h="446402">
                <a:tc>
                  <a:txBody>
                    <a:bodyPr/>
                    <a:lstStyle/>
                    <a:p>
                      <a:r>
                        <a:rPr lang="en-US" sz="1600" dirty="0">
                          <a:latin typeface="Arial" panose="020B0604020202020204" pitchFamily="34" charset="0"/>
                          <a:cs typeface="Arial" panose="020B0604020202020204" pitchFamily="34" charset="0"/>
                        </a:rPr>
                        <a:t>Acronyms</a:t>
                      </a:r>
                    </a:p>
                  </a:txBody>
                  <a:tcPr>
                    <a:solidFill>
                      <a:schemeClr val="bg2">
                        <a:lumMod val="25000"/>
                      </a:schemeClr>
                    </a:solidFill>
                  </a:tcPr>
                </a:tc>
                <a:tc>
                  <a:txBody>
                    <a:bodyPr/>
                    <a:lstStyle/>
                    <a:p>
                      <a:endParaRPr lang="en-US" dirty="0"/>
                    </a:p>
                  </a:txBody>
                  <a:tcPr>
                    <a:solidFill>
                      <a:schemeClr val="bg2">
                        <a:lumMod val="25000"/>
                      </a:schemeClr>
                    </a:solidFill>
                  </a:tcPr>
                </a:tc>
                <a:extLst>
                  <a:ext uri="{0D108BD9-81ED-4DB2-BD59-A6C34878D82A}">
                    <a16:rowId xmlns:a16="http://schemas.microsoft.com/office/drawing/2014/main" val="1190657576"/>
                  </a:ext>
                </a:extLst>
              </a:tr>
              <a:tr h="343374">
                <a:tc>
                  <a:txBody>
                    <a:bodyPr/>
                    <a:lstStyle/>
                    <a:p>
                      <a:r>
                        <a:rPr lang="en-US" sz="1200" b="1" dirty="0">
                          <a:latin typeface="Arial" panose="020B0604020202020204" pitchFamily="34" charset="0"/>
                          <a:cs typeface="Arial" panose="020B0604020202020204" pitchFamily="34" charset="0"/>
                        </a:rPr>
                        <a:t>GCM</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dk1"/>
                          </a:solidFill>
                          <a:effectLst/>
                          <a:latin typeface="Arial" panose="020B0604020202020204" pitchFamily="34" charset="0"/>
                          <a:ea typeface="+mn-ea"/>
                          <a:cs typeface="Arial" panose="020B0604020202020204" pitchFamily="34" charset="0"/>
                        </a:rPr>
                        <a:t>General Medical Council</a:t>
                      </a:r>
                      <a:endParaRPr lang="en-US"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6392762"/>
                  </a:ext>
                </a:extLst>
              </a:tr>
              <a:tr h="343374">
                <a:tc>
                  <a:txBody>
                    <a:bodyPr/>
                    <a:lstStyle/>
                    <a:p>
                      <a:r>
                        <a:rPr lang="en-US" sz="1200" b="1" dirty="0" err="1">
                          <a:latin typeface="Arial" panose="020B0604020202020204" pitchFamily="34" charset="0"/>
                          <a:cs typeface="Arial" panose="020B0604020202020204" pitchFamily="34" charset="0"/>
                        </a:rPr>
                        <a:t>FtP</a:t>
                      </a:r>
                      <a:endParaRPr lang="en-US" sz="1200" b="1"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Fit for </a:t>
                      </a:r>
                      <a:r>
                        <a:rPr lang="en-US" sz="1200" b="0" dirty="0">
                          <a:latin typeface="Arial" panose="020B0604020202020204" pitchFamily="34" charset="0"/>
                          <a:cs typeface="Arial" panose="020B0604020202020204" pitchFamily="34" charset="0"/>
                        </a:rPr>
                        <a:t>Practice</a:t>
                      </a:r>
                    </a:p>
                  </a:txBody>
                  <a:tcPr/>
                </a:tc>
                <a:extLst>
                  <a:ext uri="{0D108BD9-81ED-4DB2-BD59-A6C34878D82A}">
                    <a16:rowId xmlns:a16="http://schemas.microsoft.com/office/drawing/2014/main" val="4085107467"/>
                  </a:ext>
                </a:extLst>
              </a:tr>
              <a:tr h="464190">
                <a:tc>
                  <a:txBody>
                    <a:bodyPr/>
                    <a:lstStyle/>
                    <a:p>
                      <a:r>
                        <a:rPr lang="en-US" sz="1200" b="1" dirty="0">
                          <a:latin typeface="Arial" panose="020B0604020202020204" pitchFamily="34" charset="0"/>
                          <a:cs typeface="Arial" panose="020B0604020202020204" pitchFamily="34" charset="0"/>
                        </a:rPr>
                        <a:t>CQC</a:t>
                      </a:r>
                    </a:p>
                  </a:txBody>
                  <a:tcPr/>
                </a:tc>
                <a:tc>
                  <a:txBody>
                    <a:bodyPr/>
                    <a:lstStyle/>
                    <a:p>
                      <a:r>
                        <a:rPr lang="en-GB" sz="1200" kern="1200" dirty="0">
                          <a:solidFill>
                            <a:schemeClr val="dk1"/>
                          </a:solidFill>
                          <a:effectLst/>
                          <a:latin typeface="Arial" panose="020B0604020202020204" pitchFamily="34" charset="0"/>
                          <a:ea typeface="+mn-ea"/>
                          <a:cs typeface="Arial" panose="020B0604020202020204" pitchFamily="34" charset="0"/>
                        </a:rPr>
                        <a:t>Care Quality Commission </a:t>
                      </a:r>
                      <a:endParaRPr lang="en-US"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42092808"/>
                  </a:ext>
                </a:extLst>
              </a:tr>
              <a:tr h="572290">
                <a:tc>
                  <a:txBody>
                    <a:bodyPr/>
                    <a:lstStyle/>
                    <a:p>
                      <a:r>
                        <a:rPr lang="en-US" sz="1200" b="1" dirty="0">
                          <a:latin typeface="Arial" panose="020B0604020202020204" pitchFamily="34" charset="0"/>
                          <a:cs typeface="Arial" panose="020B0604020202020204" pitchFamily="34" charset="0"/>
                        </a:rPr>
                        <a:t>INWO</a:t>
                      </a:r>
                    </a:p>
                  </a:txBody>
                  <a:tcPr/>
                </a:tc>
                <a:tc>
                  <a:txBody>
                    <a:bodyPr/>
                    <a:lstStyle/>
                    <a:p>
                      <a:r>
                        <a:rPr lang="en-US" sz="1200" dirty="0">
                          <a:latin typeface="Arial" panose="020B0604020202020204" pitchFamily="34" charset="0"/>
                          <a:cs typeface="Arial" panose="020B0604020202020204" pitchFamily="34" charset="0"/>
                        </a:rPr>
                        <a:t>Independent National Whistleblowing Officer</a:t>
                      </a:r>
                    </a:p>
                  </a:txBody>
                  <a:tcPr/>
                </a:tc>
                <a:extLst>
                  <a:ext uri="{0D108BD9-81ED-4DB2-BD59-A6C34878D82A}">
                    <a16:rowId xmlns:a16="http://schemas.microsoft.com/office/drawing/2014/main" val="2356523868"/>
                  </a:ext>
                </a:extLst>
              </a:tr>
              <a:tr h="464190">
                <a:tc>
                  <a:txBody>
                    <a:bodyPr/>
                    <a:lstStyle/>
                    <a:p>
                      <a:r>
                        <a:rPr lang="en-US" sz="1200" b="1" dirty="0">
                          <a:latin typeface="Arial" panose="020B0604020202020204" pitchFamily="34" charset="0"/>
                          <a:cs typeface="Arial" panose="020B0604020202020204" pitchFamily="34" charset="0"/>
                        </a:rPr>
                        <a:t>GP</a:t>
                      </a:r>
                    </a:p>
                  </a:txBody>
                  <a:tcPr/>
                </a:tc>
                <a:tc>
                  <a:txBody>
                    <a:bodyPr/>
                    <a:lstStyle/>
                    <a:p>
                      <a:r>
                        <a:rPr lang="en-US" sz="1200" dirty="0">
                          <a:latin typeface="Arial" panose="020B0604020202020204" pitchFamily="34" charset="0"/>
                          <a:cs typeface="Arial" panose="020B0604020202020204" pitchFamily="34" charset="0"/>
                        </a:rPr>
                        <a:t>General practitioner </a:t>
                      </a:r>
                    </a:p>
                  </a:txBody>
                  <a:tcPr/>
                </a:tc>
                <a:extLst>
                  <a:ext uri="{0D108BD9-81ED-4DB2-BD59-A6C34878D82A}">
                    <a16:rowId xmlns:a16="http://schemas.microsoft.com/office/drawing/2014/main" val="1815198863"/>
                  </a:ext>
                </a:extLst>
              </a:tr>
              <a:tr h="464190">
                <a:tc>
                  <a:txBody>
                    <a:bodyPr/>
                    <a:lstStyle/>
                    <a:p>
                      <a:r>
                        <a:rPr lang="en-US" sz="1200" b="1" dirty="0">
                          <a:latin typeface="Arial" panose="020B0604020202020204" pitchFamily="34" charset="0"/>
                          <a:cs typeface="Arial" panose="020B0604020202020204" pitchFamily="34" charset="0"/>
                        </a:rPr>
                        <a:t>NHS</a:t>
                      </a:r>
                    </a:p>
                  </a:txBody>
                  <a:tcPr/>
                </a:tc>
                <a:tc>
                  <a:txBody>
                    <a:bodyPr/>
                    <a:lstStyle/>
                    <a:p>
                      <a:r>
                        <a:rPr lang="en-US" sz="1200" dirty="0">
                          <a:latin typeface="Arial" panose="020B0604020202020204" pitchFamily="34" charset="0"/>
                          <a:cs typeface="Arial" panose="020B0604020202020204" pitchFamily="34" charset="0"/>
                        </a:rPr>
                        <a:t>National Health Service</a:t>
                      </a:r>
                    </a:p>
                  </a:txBody>
                  <a:tcPr/>
                </a:tc>
                <a:extLst>
                  <a:ext uri="{0D108BD9-81ED-4DB2-BD59-A6C34878D82A}">
                    <a16:rowId xmlns:a16="http://schemas.microsoft.com/office/drawing/2014/main" val="32784487"/>
                  </a:ext>
                </a:extLst>
              </a:tr>
              <a:tr h="572290">
                <a:tc>
                  <a:txBody>
                    <a:bodyPr/>
                    <a:lstStyle/>
                    <a:p>
                      <a:r>
                        <a:rPr lang="en-US" sz="1200" b="1" dirty="0">
                          <a:latin typeface="Arial" panose="020B0604020202020204" pitchFamily="34" charset="0"/>
                          <a:cs typeface="Arial" panose="020B0604020202020204" pitchFamily="34" charset="0"/>
                        </a:rPr>
                        <a:t>PSM</a:t>
                      </a:r>
                    </a:p>
                  </a:txBody>
                  <a:tcPr/>
                </a:tc>
                <a:tc>
                  <a:txBody>
                    <a:bodyPr/>
                    <a:lstStyle/>
                    <a:p>
                      <a:r>
                        <a:rPr lang="en-GB" sz="1200" b="0" dirty="0">
                          <a:solidFill>
                            <a:schemeClr val="tx1">
                              <a:lumMod val="95000"/>
                              <a:lumOff val="5000"/>
                            </a:schemeClr>
                          </a:solidFill>
                          <a:latin typeface="Arial" panose="020B0604020202020204" pitchFamily="34" charset="0"/>
                          <a:cs typeface="Arial" panose="020B0604020202020204" pitchFamily="34" charset="0"/>
                        </a:rPr>
                        <a:t>P</a:t>
                      </a:r>
                      <a:r>
                        <a:rPr lang="en-GB" sz="1200" b="0" i="0" u="none" strike="noStrike" dirty="0">
                          <a:solidFill>
                            <a:schemeClr val="tx1">
                              <a:lumMod val="95000"/>
                              <a:lumOff val="5000"/>
                            </a:schemeClr>
                          </a:solidFill>
                          <a:effectLst/>
                          <a:latin typeface="Arial" panose="020B0604020202020204" pitchFamily="34" charset="0"/>
                          <a:cs typeface="Arial" panose="020B0604020202020204" pitchFamily="34" charset="0"/>
                        </a:rPr>
                        <a:t>rofessional Sexual Misconduct </a:t>
                      </a:r>
                      <a:endParaRPr lang="en-US" sz="12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99756839"/>
                  </a:ext>
                </a:extLst>
              </a:tr>
            </a:tbl>
          </a:graphicData>
        </a:graphic>
      </p:graphicFrame>
      <p:graphicFrame>
        <p:nvGraphicFramePr>
          <p:cNvPr id="10" name="Table 9">
            <a:extLst>
              <a:ext uri="{FF2B5EF4-FFF2-40B4-BE49-F238E27FC236}">
                <a16:creationId xmlns:a16="http://schemas.microsoft.com/office/drawing/2014/main" id="{4FD7C5CE-72E1-B9D2-9BD9-B2504C48C44F}"/>
              </a:ext>
            </a:extLst>
          </p:cNvPr>
          <p:cNvGraphicFramePr>
            <a:graphicFrameLocks noGrp="1"/>
          </p:cNvGraphicFramePr>
          <p:nvPr>
            <p:extLst>
              <p:ext uri="{D42A27DB-BD31-4B8C-83A1-F6EECF244321}">
                <p14:modId xmlns:p14="http://schemas.microsoft.com/office/powerpoint/2010/main" val="390184332"/>
              </p:ext>
            </p:extLst>
          </p:nvPr>
        </p:nvGraphicFramePr>
        <p:xfrm>
          <a:off x="6807200" y="1577658"/>
          <a:ext cx="5054600" cy="4164330"/>
        </p:xfrm>
        <a:graphic>
          <a:graphicData uri="http://schemas.openxmlformats.org/drawingml/2006/table">
            <a:tbl>
              <a:tblPr firstRow="1" bandRow="1">
                <a:tableStyleId>{7DF18680-E054-41AD-8BC1-D1AEF772440D}</a:tableStyleId>
              </a:tblPr>
              <a:tblGrid>
                <a:gridCol w="1853798">
                  <a:extLst>
                    <a:ext uri="{9D8B030D-6E8A-4147-A177-3AD203B41FA5}">
                      <a16:colId xmlns:a16="http://schemas.microsoft.com/office/drawing/2014/main" val="1541058535"/>
                    </a:ext>
                  </a:extLst>
                </a:gridCol>
                <a:gridCol w="3200802">
                  <a:extLst>
                    <a:ext uri="{9D8B030D-6E8A-4147-A177-3AD203B41FA5}">
                      <a16:colId xmlns:a16="http://schemas.microsoft.com/office/drawing/2014/main" val="3934429258"/>
                    </a:ext>
                  </a:extLst>
                </a:gridCol>
              </a:tblGrid>
              <a:tr h="424257">
                <a:tc>
                  <a:txBody>
                    <a:bodyPr/>
                    <a:lstStyle/>
                    <a:p>
                      <a:r>
                        <a:rPr lang="en-US" sz="1400" dirty="0">
                          <a:latin typeface="Arial" panose="020B0604020202020204" pitchFamily="34" charset="0"/>
                          <a:cs typeface="Arial" panose="020B0604020202020204" pitchFamily="34" charset="0"/>
                        </a:rPr>
                        <a:t>Jargons</a:t>
                      </a:r>
                    </a:p>
                  </a:txBody>
                  <a:tcPr/>
                </a:tc>
                <a:tc>
                  <a:txBody>
                    <a:bodyPr/>
                    <a:lstStyle/>
                    <a:p>
                      <a:endParaRPr lang="en-US" sz="1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75431764"/>
                  </a:ext>
                </a:extLst>
              </a:tr>
              <a:tr h="412673">
                <a:tc>
                  <a:txBody>
                    <a:bodyPr/>
                    <a:lstStyle/>
                    <a:p>
                      <a:r>
                        <a:rPr lang="en-US" sz="1100" b="1" dirty="0">
                          <a:latin typeface="Arial" panose="020B0604020202020204" pitchFamily="34" charset="0"/>
                          <a:cs typeface="Arial" panose="020B0604020202020204" pitchFamily="34" charset="0"/>
                        </a:rPr>
                        <a:t>Appraisal</a:t>
                      </a:r>
                    </a:p>
                  </a:txBody>
                  <a:tcPr/>
                </a:tc>
                <a:tc>
                  <a:txBody>
                    <a:bodyPr/>
                    <a:lstStyle/>
                    <a:p>
                      <a:r>
                        <a:rPr lang="en-US" sz="1100" dirty="0">
                          <a:latin typeface="Arial" panose="020B0604020202020204" pitchFamily="34" charset="0"/>
                          <a:cs typeface="Arial" panose="020B0604020202020204" pitchFamily="34" charset="0"/>
                        </a:rPr>
                        <a:t>An official review of a physician's performance and competency.</a:t>
                      </a:r>
                    </a:p>
                  </a:txBody>
                  <a:tcPr/>
                </a:tc>
                <a:extLst>
                  <a:ext uri="{0D108BD9-81ED-4DB2-BD59-A6C34878D82A}">
                    <a16:rowId xmlns:a16="http://schemas.microsoft.com/office/drawing/2014/main" val="3578466671"/>
                  </a:ext>
                </a:extLst>
              </a:tr>
              <a:tr h="351375">
                <a:tc>
                  <a:txBody>
                    <a:bodyPr/>
                    <a:lstStyle/>
                    <a:p>
                      <a:r>
                        <a:rPr lang="en-US" sz="1100" b="1" dirty="0">
                          <a:latin typeface="Arial" panose="020B0604020202020204" pitchFamily="34" charset="0"/>
                          <a:cs typeface="Arial" panose="020B0604020202020204" pitchFamily="34" charset="0"/>
                        </a:rPr>
                        <a:t>Audit</a:t>
                      </a:r>
                    </a:p>
                  </a:txBody>
                  <a:tcPr/>
                </a:tc>
                <a:tc>
                  <a:txBody>
                    <a:bodyPr/>
                    <a:lstStyle/>
                    <a:p>
                      <a:r>
                        <a:rPr lang="en-US" sz="1100" dirty="0">
                          <a:latin typeface="Arial" panose="020B0604020202020204" pitchFamily="34" charset="0"/>
                          <a:cs typeface="Arial" panose="020B0604020202020204" pitchFamily="34" charset="0"/>
                        </a:rPr>
                        <a:t>This is a structured systematic evaluation of systems or practices.</a:t>
                      </a:r>
                    </a:p>
                  </a:txBody>
                  <a:tcPr/>
                </a:tc>
                <a:extLst>
                  <a:ext uri="{0D108BD9-81ED-4DB2-BD59-A6C34878D82A}">
                    <a16:rowId xmlns:a16="http://schemas.microsoft.com/office/drawing/2014/main" val="2212925174"/>
                  </a:ext>
                </a:extLst>
              </a:tr>
              <a:tr h="486333">
                <a:tc>
                  <a:txBody>
                    <a:bodyPr/>
                    <a:lstStyle/>
                    <a:p>
                      <a:r>
                        <a:rPr lang="en-GB" sz="1100" b="1" i="0" u="none" strike="noStrike" kern="1200" dirty="0">
                          <a:solidFill>
                            <a:schemeClr val="dk1"/>
                          </a:solidFill>
                          <a:effectLst/>
                          <a:latin typeface="Arial" panose="020B0604020202020204" pitchFamily="34" charset="0"/>
                          <a:ea typeface="+mn-ea"/>
                          <a:cs typeface="Arial" panose="020B0604020202020204" pitchFamily="34" charset="0"/>
                        </a:rPr>
                        <a:t>Chaperone</a:t>
                      </a:r>
                      <a:endParaRPr lang="en-US"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A qualified staff member that supervises intimate exams to maintain patient respect and safety.</a:t>
                      </a:r>
                    </a:p>
                  </a:txBody>
                  <a:tcPr/>
                </a:tc>
                <a:extLst>
                  <a:ext uri="{0D108BD9-81ED-4DB2-BD59-A6C34878D82A}">
                    <a16:rowId xmlns:a16="http://schemas.microsoft.com/office/drawing/2014/main" val="2597717625"/>
                  </a:ext>
                </a:extLst>
              </a:tr>
              <a:tr h="424257">
                <a:tc>
                  <a:txBody>
                    <a:bodyPr/>
                    <a:lstStyle/>
                    <a:p>
                      <a:r>
                        <a:rPr lang="en-US" sz="1100" b="1" dirty="0">
                          <a:latin typeface="Arial" panose="020B0604020202020204" pitchFamily="34" charset="0"/>
                          <a:cs typeface="Arial" panose="020B0604020202020204" pitchFamily="34" charset="0"/>
                        </a:rPr>
                        <a:t>Clinical governance</a:t>
                      </a:r>
                      <a:r>
                        <a:rPr lang="en-US" sz="1100" dirty="0">
                          <a:latin typeface="Arial" panose="020B0604020202020204" pitchFamily="34" charset="0"/>
                          <a:cs typeface="Arial" panose="020B0604020202020204" pitchFamily="34" charset="0"/>
                        </a:rPr>
                        <a:t>	</a:t>
                      </a:r>
                    </a:p>
                  </a:txBody>
                  <a:tcPr/>
                </a:tc>
                <a:tc>
                  <a:txBody>
                    <a:bodyPr/>
                    <a:lstStyle/>
                    <a:p>
                      <a:r>
                        <a:rPr lang="en-US" sz="1100" dirty="0">
                          <a:latin typeface="Arial" panose="020B0604020202020204" pitchFamily="34" charset="0"/>
                          <a:cs typeface="Arial" panose="020B0604020202020204" pitchFamily="34" charset="0"/>
                        </a:rPr>
                        <a:t>A system that holds NHS </a:t>
                      </a:r>
                      <a:r>
                        <a:rPr lang="en-US" sz="1100" dirty="0" err="1">
                          <a:latin typeface="Arial" panose="020B0604020202020204" pitchFamily="34" charset="0"/>
                          <a:cs typeface="Arial" panose="020B0604020202020204" pitchFamily="34" charset="0"/>
                        </a:rPr>
                        <a:t>organisations</a:t>
                      </a:r>
                      <a:r>
                        <a:rPr lang="en-US" sz="1100" dirty="0">
                          <a:latin typeface="Arial" panose="020B0604020202020204" pitchFamily="34" charset="0"/>
                          <a:cs typeface="Arial" panose="020B0604020202020204" pitchFamily="34" charset="0"/>
                        </a:rPr>
                        <a:t> accountable for continuously improving patient care quality</a:t>
                      </a:r>
                    </a:p>
                  </a:txBody>
                  <a:tcPr/>
                </a:tc>
                <a:extLst>
                  <a:ext uri="{0D108BD9-81ED-4DB2-BD59-A6C34878D82A}">
                    <a16:rowId xmlns:a16="http://schemas.microsoft.com/office/drawing/2014/main" val="1536684401"/>
                  </a:ext>
                </a:extLst>
              </a:tr>
              <a:tr h="424257">
                <a:tc>
                  <a:txBody>
                    <a:bodyPr/>
                    <a:lstStyle/>
                    <a:p>
                      <a:r>
                        <a:rPr lang="en-US" sz="1100" b="1" dirty="0">
                          <a:latin typeface="Arial" panose="020B0604020202020204" pitchFamily="34" charset="0"/>
                          <a:cs typeface="Arial" panose="020B0604020202020204" pitchFamily="34" charset="0"/>
                        </a:rPr>
                        <a:t>Fitness to Practice (</a:t>
                      </a:r>
                      <a:r>
                        <a:rPr lang="en-US" sz="1100" b="1" dirty="0" err="1">
                          <a:latin typeface="Arial" panose="020B0604020202020204" pitchFamily="34" charset="0"/>
                          <a:cs typeface="Arial" panose="020B0604020202020204" pitchFamily="34" charset="0"/>
                        </a:rPr>
                        <a:t>FtP</a:t>
                      </a:r>
                      <a:r>
                        <a:rPr lang="en-US" sz="1100" b="1" dirty="0">
                          <a:latin typeface="Arial" panose="020B0604020202020204" pitchFamily="34" charset="0"/>
                          <a:cs typeface="Arial" panose="020B0604020202020204" pitchFamily="34" charset="0"/>
                        </a:rPr>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latin typeface="Arial" panose="020B0604020202020204" pitchFamily="34" charset="0"/>
                          <a:cs typeface="Arial" panose="020B0604020202020204" pitchFamily="34" charset="0"/>
                        </a:rPr>
                        <a:t>A legal term denoting that a practitioner is secure, proficient, and ethical in their practice.</a:t>
                      </a:r>
                    </a:p>
                  </a:txBody>
                  <a:tcPr/>
                </a:tc>
                <a:extLst>
                  <a:ext uri="{0D108BD9-81ED-4DB2-BD59-A6C34878D82A}">
                    <a16:rowId xmlns:a16="http://schemas.microsoft.com/office/drawing/2014/main" val="3399898965"/>
                  </a:ext>
                </a:extLst>
              </a:tr>
              <a:tr h="0">
                <a:tc>
                  <a:txBody>
                    <a:bodyPr/>
                    <a:lstStyle/>
                    <a:p>
                      <a:r>
                        <a:rPr lang="en-US" sz="1100" b="1" dirty="0">
                          <a:latin typeface="Arial" panose="020B0604020202020204" pitchFamily="34" charset="0"/>
                          <a:cs typeface="Arial" panose="020B0604020202020204" pitchFamily="34" charset="0"/>
                        </a:rPr>
                        <a:t>Hierarchical structures</a:t>
                      </a:r>
                    </a:p>
                    <a:p>
                      <a:endParaRPr lang="en-US"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A hierarchical </a:t>
                      </a:r>
                      <a:r>
                        <a:rPr lang="en-US" sz="1100" dirty="0" err="1">
                          <a:latin typeface="Arial" panose="020B0604020202020204" pitchFamily="34" charset="0"/>
                          <a:cs typeface="Arial" panose="020B0604020202020204" pitchFamily="34" charset="0"/>
                        </a:rPr>
                        <a:t>organisational</a:t>
                      </a:r>
                      <a:r>
                        <a:rPr lang="en-US" sz="1100" dirty="0">
                          <a:latin typeface="Arial" panose="020B0604020202020204" pitchFamily="34" charset="0"/>
                          <a:cs typeface="Arial" panose="020B0604020202020204" pitchFamily="34" charset="0"/>
                        </a:rPr>
                        <a:t> structure with defined levels of authority</a:t>
                      </a:r>
                    </a:p>
                  </a:txBody>
                  <a:tcPr/>
                </a:tc>
                <a:extLst>
                  <a:ext uri="{0D108BD9-81ED-4DB2-BD59-A6C34878D82A}">
                    <a16:rowId xmlns:a16="http://schemas.microsoft.com/office/drawing/2014/main" val="2328511653"/>
                  </a:ext>
                </a:extLst>
              </a:tr>
              <a:tr h="424257">
                <a:tc>
                  <a:txBody>
                    <a:bodyPr/>
                    <a:lstStyle/>
                    <a:p>
                      <a:r>
                        <a:rPr lang="en-US" sz="1100" b="1" dirty="0">
                          <a:latin typeface="Arial" panose="020B0604020202020204" pitchFamily="34" charset="0"/>
                          <a:cs typeface="Arial" panose="020B0604020202020204" pitchFamily="34" charset="0"/>
                        </a:rPr>
                        <a:t>Incident report</a:t>
                      </a:r>
                    </a:p>
                    <a:p>
                      <a:endParaRPr lang="en-US" sz="11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latin typeface="Arial" panose="020B0604020202020204" pitchFamily="34" charset="0"/>
                          <a:cs typeface="Arial" panose="020B0604020202020204" pitchFamily="34" charset="0"/>
                        </a:rPr>
                        <a:t>A process for officially documenting accidents, misconducts, or near-misses.</a:t>
                      </a:r>
                    </a:p>
                  </a:txBody>
                  <a:tcPr/>
                </a:tc>
                <a:extLst>
                  <a:ext uri="{0D108BD9-81ED-4DB2-BD59-A6C34878D82A}">
                    <a16:rowId xmlns:a16="http://schemas.microsoft.com/office/drawing/2014/main" val="1560909295"/>
                  </a:ext>
                </a:extLst>
              </a:tr>
              <a:tr h="424257">
                <a:tc>
                  <a:txBody>
                    <a:bodyPr/>
                    <a:lstStyle/>
                    <a:p>
                      <a:r>
                        <a:rPr lang="en-GB" sz="1100" b="1" dirty="0">
                          <a:effectLst/>
                          <a:latin typeface="Arial" panose="020B0604020202020204" pitchFamily="34" charset="0"/>
                          <a:cs typeface="Arial" panose="020B0604020202020204" pitchFamily="34" charset="0"/>
                        </a:rPr>
                        <a:t>Structural endemic</a:t>
                      </a:r>
                      <a:endParaRPr lang="en-GB" sz="1100" dirty="0">
                        <a:effectLst/>
                        <a:latin typeface="Arial" panose="020B0604020202020204" pitchFamily="34" charset="0"/>
                        <a:cs typeface="Arial" panose="020B0604020202020204" pitchFamily="34" charset="0"/>
                      </a:endParaRPr>
                    </a:p>
                  </a:txBody>
                  <a:tcPr marR="152400" marT="95250" marB="95250" anchor="ctr"/>
                </a:tc>
                <a:tc>
                  <a:txBody>
                    <a:bodyPr/>
                    <a:lstStyle/>
                    <a:p>
                      <a:r>
                        <a:rPr lang="en-GB" sz="1100" dirty="0">
                          <a:effectLst/>
                          <a:latin typeface="Arial" panose="020B0604020202020204" pitchFamily="34" charset="0"/>
                          <a:cs typeface="Arial" panose="020B0604020202020204" pitchFamily="34" charset="0"/>
                        </a:rPr>
                        <a:t>A problem that is deeply embedded in the system itself</a:t>
                      </a:r>
                    </a:p>
                  </a:txBody>
                  <a:tcPr marL="152400" marT="95250" marB="95250" anchor="ctr"/>
                </a:tc>
                <a:extLst>
                  <a:ext uri="{0D108BD9-81ED-4DB2-BD59-A6C34878D82A}">
                    <a16:rowId xmlns:a16="http://schemas.microsoft.com/office/drawing/2014/main" val="3452114596"/>
                  </a:ext>
                </a:extLst>
              </a:tr>
            </a:tbl>
          </a:graphicData>
        </a:graphic>
      </p:graphicFrame>
      <p:sp>
        <p:nvSpPr>
          <p:cNvPr id="11" name="Title 1">
            <a:extLst>
              <a:ext uri="{FF2B5EF4-FFF2-40B4-BE49-F238E27FC236}">
                <a16:creationId xmlns:a16="http://schemas.microsoft.com/office/drawing/2014/main" id="{D8C119DE-2719-DFFD-0DEC-BA3BDD968217}"/>
              </a:ext>
            </a:extLst>
          </p:cNvPr>
          <p:cNvSpPr txBox="1">
            <a:spLocks/>
          </p:cNvSpPr>
          <p:nvPr/>
        </p:nvSpPr>
        <p:spPr>
          <a:xfrm>
            <a:off x="303212" y="109538"/>
            <a:ext cx="11255375" cy="85375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chemeClr val="accent1">
                    <a:lumMod val="20000"/>
                    <a:lumOff val="80000"/>
                  </a:schemeClr>
                </a:solidFill>
              </a:rPr>
              <a:t>Acronyms &amp; Jargons</a:t>
            </a:r>
            <a:endParaRPr lang="en-US" b="1" dirty="0"/>
          </a:p>
        </p:txBody>
      </p:sp>
    </p:spTree>
    <p:extLst>
      <p:ext uri="{BB962C8B-B14F-4D97-AF65-F5344CB8AC3E}">
        <p14:creationId xmlns:p14="http://schemas.microsoft.com/office/powerpoint/2010/main" val="2687050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1"/>
                                        </p:tgtEl>
                                        <p:attrNameLst>
                                          <p:attrName>style.visibility</p:attrName>
                                        </p:attrNameLst>
                                      </p:cBhvr>
                                      <p:to>
                                        <p:strVal val="visible"/>
                                      </p:to>
                                    </p:set>
                                    <p:animEffect transition="in" filter="fade">
                                      <p:cBhvr>
                                        <p:cTn id="7" dur="4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F68E0C5-2734-D67E-53A4-C236D97BD3F3}"/>
              </a:ext>
            </a:extLst>
          </p:cNvPr>
          <p:cNvSpPr>
            <a:spLocks noGrp="1"/>
          </p:cNvSpPr>
          <p:nvPr>
            <p:ph type="sldNum" sz="quarter" idx="12"/>
          </p:nvPr>
        </p:nvSpPr>
        <p:spPr/>
        <p:txBody>
          <a:bodyPr/>
          <a:lstStyle/>
          <a:p>
            <a:fld id="{0E9E103C-43C8-014A-80A6-FB38A0BD5CA2}" type="slidenum">
              <a:rPr lang="en-US" smtClean="0"/>
              <a:t>10</a:t>
            </a:fld>
            <a:endParaRPr lang="en-US"/>
          </a:p>
        </p:txBody>
      </p:sp>
      <p:sp>
        <p:nvSpPr>
          <p:cNvPr id="7" name="Title 1">
            <a:extLst>
              <a:ext uri="{FF2B5EF4-FFF2-40B4-BE49-F238E27FC236}">
                <a16:creationId xmlns:a16="http://schemas.microsoft.com/office/drawing/2014/main" id="{A3EF0975-3827-5290-CCBC-272779FF32B4}"/>
              </a:ext>
            </a:extLst>
          </p:cNvPr>
          <p:cNvSpPr>
            <a:spLocks noGrp="1"/>
          </p:cNvSpPr>
          <p:nvPr>
            <p:ph type="title"/>
          </p:nvPr>
        </p:nvSpPr>
        <p:spPr>
          <a:xfrm>
            <a:off x="993775" y="123825"/>
            <a:ext cx="10204450" cy="606052"/>
          </a:xfrm>
        </p:spPr>
        <p:txBody>
          <a:bodyPr vert="horz" lIns="91440" tIns="45720" rIns="91440" bIns="45720" rtlCol="0" anchor="b">
            <a:normAutofit/>
          </a:bodyPr>
          <a:lstStyle/>
          <a:p>
            <a:r>
              <a:rPr lang="en-US" sz="3200" b="1" dirty="0">
                <a:latin typeface="Arial" panose="020B0604020202020204" pitchFamily="34" charset="0"/>
                <a:cs typeface="Arial" panose="020B0604020202020204" pitchFamily="34" charset="0"/>
              </a:rPr>
              <a:t>Reference </a:t>
            </a:r>
            <a:endParaRPr lang="en-US" sz="3200" b="1" dirty="0"/>
          </a:p>
        </p:txBody>
      </p:sp>
      <p:sp>
        <p:nvSpPr>
          <p:cNvPr id="9" name="TextBox 8">
            <a:extLst>
              <a:ext uri="{FF2B5EF4-FFF2-40B4-BE49-F238E27FC236}">
                <a16:creationId xmlns:a16="http://schemas.microsoft.com/office/drawing/2014/main" id="{122B1F06-7DBD-9449-29C6-D586CF79B506}"/>
              </a:ext>
            </a:extLst>
          </p:cNvPr>
          <p:cNvSpPr txBox="1"/>
          <p:nvPr/>
        </p:nvSpPr>
        <p:spPr>
          <a:xfrm>
            <a:off x="146050" y="729877"/>
            <a:ext cx="11899900" cy="5986254"/>
          </a:xfrm>
          <a:prstGeom prst="rect">
            <a:avLst/>
          </a:prstGeom>
          <a:noFill/>
        </p:spPr>
        <p:txBody>
          <a:bodyPr wrap="square">
            <a:spAutoFit/>
          </a:bodyPr>
          <a:lstStyle/>
          <a:p>
            <a:r>
              <a:rPr lang="en-GB" sz="1100" kern="100" dirty="0">
                <a:solidFill>
                  <a:srgbClr val="0D0D0D"/>
                </a:solidFill>
                <a:effectLst/>
                <a:highlight>
                  <a:srgbClr val="FFFF00"/>
                </a:highlight>
                <a:latin typeface="Arial" panose="020B0604020202020204" pitchFamily="34" charset="0"/>
                <a:ea typeface="Aptos" panose="020B0004020202020204" pitchFamily="34" charset="0"/>
                <a:cs typeface="Arial" panose="020B0604020202020204" pitchFamily="34" charset="0"/>
              </a:rPr>
              <a:t>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BBC (2023). Manish Shah: Romford GP given more life sentences for sexually assaulting women.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BBC News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[online] 9 Jan.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www.bbc.co.uk</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/news/uk-england-london-64210582. (Accessed: 9 June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Bovis</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J. L., Edwin, J. P.,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Bano</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C. P.,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Tyraskis</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 Baskaran, D., and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Karuppaiah</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K. (2018).</a:t>
            </a:r>
            <a:r>
              <a:rPr lang="en-GB" sz="1400" kern="100" dirty="0">
                <a:effectLst/>
                <a:latin typeface="Arial" panose="020B0604020202020204" pitchFamily="34" charset="0"/>
                <a:ea typeface="Aptos" panose="020B0004020202020204" pitchFamily="34" charset="0"/>
                <a:cs typeface="Arial" panose="020B0604020202020204" pitchFamily="34" charset="0"/>
              </a:rPr>
              <a:t>  “Barriers to staff reporting adverse incidents in NHS hospitals,” </a:t>
            </a:r>
            <a:r>
              <a:rPr lang="en-GB" sz="1400" i="1"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Future healthcare journal</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5(2), pp. 117–120. Available at: https://</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doi.org</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/10.7861/futurehosp.5-2-117.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Care Quality Commission (2023).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PEOPLE FIRST: Escalation - Care Quality Commission</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www.cqc.org.uk</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/publications/people-first/escalation.</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Clemens, V., </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Brähler</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E. and </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Fegert</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J.M. (2021)</a:t>
            </a:r>
            <a:r>
              <a:rPr lang="en-GB" sz="1400" dirty="0">
                <a:effectLst/>
                <a:latin typeface="Arial" panose="020B0604020202020204" pitchFamily="34" charset="0"/>
                <a:ea typeface="Times New Roman" panose="02020603050405020304" pitchFamily="18" charset="0"/>
                <a:cs typeface="Arial" panose="020B0604020202020204" pitchFamily="34" charset="0"/>
              </a:rPr>
              <a:t> “</a:t>
            </a:r>
            <a:r>
              <a:rPr lang="en-GB" sz="1400" dirty="0" err="1">
                <a:effectLst/>
                <a:latin typeface="Arial" panose="020B0604020202020204" pitchFamily="34" charset="0"/>
                <a:ea typeface="Times New Roman" panose="02020603050405020304" pitchFamily="18" charset="0"/>
                <a:cs typeface="Arial" panose="020B0604020202020204" pitchFamily="34" charset="0"/>
              </a:rPr>
              <a:t>patientstoo</a:t>
            </a:r>
            <a:r>
              <a:rPr lang="en-GB" sz="1400" dirty="0">
                <a:effectLst/>
                <a:latin typeface="Arial" panose="020B0604020202020204" pitchFamily="34" charset="0"/>
                <a:ea typeface="Times New Roman" panose="02020603050405020304" pitchFamily="18" charset="0"/>
                <a:cs typeface="Arial" panose="020B0604020202020204" pitchFamily="34" charset="0"/>
              </a:rPr>
              <a:t> – Professional sexual misconduct by healthcare professionals towards patients: a representative study,”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Epidemiology and psychiatric sciences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30.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/10.1017/S2045796021000378.</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Dignity 4 Patients (2023).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GP given more life sentences for sexually assaulting women</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Available at: https://www.dignity4patients.org/post/romford-gp-given-more-life-sentences-for-sexually-assaulting-women (Accessed: 11 June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Dyer, C. (2023). “Former GP gets two more life sentences after second trial for sexual assaults against patients,”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BMJ (Online)</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380, p. 80.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/10.1136/bmj.p80.</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Feinmann</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J. (2025) “Doctors guilty of serious misconduct abroad are working in the UK—how are they slipping through the cracks?,” </a:t>
            </a:r>
            <a:r>
              <a:rPr lang="en-GB" sz="1400" i="1"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BMJ. British medical journal (Clinical research ed.)</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391, p. r2209. Available at: https://</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doi.org</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/10.1136/bmj.r2209.   </a:t>
            </a:r>
          </a:p>
          <a:p>
            <a:endPar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endParaRPr>
          </a:p>
          <a:p>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García-Lorenzo, B.,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Gorostiza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Alayo</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I., Zas, S.C.,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Baena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P.C.,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Camiña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I.G.,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Narbaiza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B.I.,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Mallabiabarrena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G.,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Ustarroz</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-Aguirre, I.,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Rigabert</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Balzi</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W.,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Maltoni</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R., Massa, I., López, I.Á.,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Lobera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S.A., Esteban, M., Calleja, M.F.,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Mediavilla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J.G., Fernández, M., del Oro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Hitar</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M., del Carmen Ortega Torres, M.,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Ferrandez</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M.C.S., Sánchez, L.M.,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Balazote</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P.S., Rodríguez, C.V.,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Campone</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M., Le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Lann</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S.,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Vercauter</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P.,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Tournoy</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K., Borges, M., Oliveira, A.S., Soares, M.,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Fullaondo</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 Lerma, I.V.,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Irazabal</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I.A., de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Larrinoa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Santamaría, A.F.,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Capanaga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A.F.,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Cacicedo</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J.,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Elorduy</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E.V.,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Acaiturri-Ayesta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T., Gómez-</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Inhiesto</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E.,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Danesi</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V.,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Gentili</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N.,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Roncadori</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Alarz</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F.H.,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Iraola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K.I., Adam, V., De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Rijck</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H.,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Everaert</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E.,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Barreira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E., Medeiros, P. and Barros, E. (2024). “European value-based healthcare benchmarking: moving from theory to practice,” </a:t>
            </a:r>
            <a:r>
              <a:rPr lang="en-GB" sz="1400" i="1"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European Journal of Public Health</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34(1). Available at: https://</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doi.org</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/10.1093/</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eurpub</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/ckad181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877644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7124B8C-64BB-5554-6D19-D2CC74F0DE7A}"/>
              </a:ext>
            </a:extLst>
          </p:cNvPr>
          <p:cNvSpPr>
            <a:spLocks noGrp="1"/>
          </p:cNvSpPr>
          <p:nvPr>
            <p:ph type="sldNum" sz="quarter" idx="12"/>
          </p:nvPr>
        </p:nvSpPr>
        <p:spPr/>
        <p:txBody>
          <a:bodyPr/>
          <a:lstStyle/>
          <a:p>
            <a:fld id="{0E9E103C-43C8-014A-80A6-FB38A0BD5CA2}" type="slidenum">
              <a:rPr lang="en-US" smtClean="0"/>
              <a:t>11</a:t>
            </a:fld>
            <a:endParaRPr lang="en-US"/>
          </a:p>
        </p:txBody>
      </p:sp>
      <p:sp>
        <p:nvSpPr>
          <p:cNvPr id="6" name="TextBox 5">
            <a:extLst>
              <a:ext uri="{FF2B5EF4-FFF2-40B4-BE49-F238E27FC236}">
                <a16:creationId xmlns:a16="http://schemas.microsoft.com/office/drawing/2014/main" id="{92D4757F-F669-5153-8D13-D82368E5BEFD}"/>
              </a:ext>
            </a:extLst>
          </p:cNvPr>
          <p:cNvSpPr txBox="1"/>
          <p:nvPr/>
        </p:nvSpPr>
        <p:spPr>
          <a:xfrm>
            <a:off x="133350" y="443567"/>
            <a:ext cx="11925300" cy="5970865"/>
          </a:xfrm>
          <a:prstGeom prst="rect">
            <a:avLst/>
          </a:prstGeom>
          <a:noFill/>
        </p:spPr>
        <p:txBody>
          <a:bodyPr wrap="square">
            <a:spAutoFit/>
          </a:bodyPr>
          <a:lstStyle/>
          <a:p>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General Medical Council (2024) </a:t>
            </a:r>
            <a:r>
              <a:rPr lang="en-GB" sz="1400" i="1"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Intimate examinations and chaperones</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Available at: https://</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www.gmc-uk.org</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/professional-standards/the-professional-standards/intimate-examinations-and-chaperones/intimate-examinations-and-chaperones (Accessed:12 June 2026).</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George, M., Pearce, I., </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Gkentzis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and </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Stasinou</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T. (2025). </a:t>
            </a:r>
            <a:r>
              <a:rPr lang="en-GB" sz="1400" dirty="0">
                <a:effectLst/>
                <a:latin typeface="Arial" panose="020B0604020202020204" pitchFamily="34" charset="0"/>
                <a:ea typeface="Times New Roman" panose="02020603050405020304" pitchFamily="18" charset="0"/>
                <a:cs typeface="Arial" panose="020B0604020202020204" pitchFamily="34" charset="0"/>
              </a:rPr>
              <a:t>“Chaperones in urology clinic: an updated survey of patient perspectives and preferences in the outpatient setting in the United Kingdom,”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Postgraduate medical journal</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101(1202), pp. 1273–1279.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/10.1093/</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postmj</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/qgaf085.</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Iacobucci</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G. (2020). “Rogue breast surgeon Ian Paterson: what has the inquiry told us?,”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BMJ (Online)</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368, p. m560.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/10.1136/bmj.m560.</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Igene</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O.O., Johnson, C.W. and Long, J. (2022) “An evaluation of the formalised </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AcciMap</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approach for accident analysis in healthcare,”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Cognition, technology &amp; work</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24(1), pp. 161–181.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/10.1007/s10111-021-00669-w.</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Larouzee</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J. and Le Coze, J.-C. (2020) “Good and bad reasons: The Swiss cheese model and its critics,”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Safety science</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126.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/10.1016/j.ssci.2020.104660.</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Louch</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G., Macrae, C., Talbot, R., McHugh, S., and O’Hara, J. K. (2025). How Were Patient Safety Incidents Responded to, Investigated, and Learned from Within the English National Health Service before the Implementation of the Patient Safety Incident Response Framework? A Rapid Review.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In Journal of Patient Safety</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21(5), pp. e42-e55.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/10.1097/PTS.0000000000001349 (Accessed: 17 June date).</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Manish Shah (No Date) Available at: https://</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ichef.bbci.co.uk</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/ace/standard/976/</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cpsprodpb</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/BA9A/production/_128007774_shahcourt.jpg.webp (Accessed: 21 June 2026).</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Mathers, M. (2023).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Ex-GP who committed 115 sex offences against teenage girls and women handed two more life sentences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The Independent.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www.independent.co.uk</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/news/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uk</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/crime/manish-shah-doctor-jailed-sentenced-sex-offence-b2258527.html (Accessed: 10 June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Mulvihill, N. (2022). “Professional authority and sexual coercion: A paradigmatic case study of doctor abuse,”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Social science &amp; medicine (1982)</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305.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/10.1016/j.socscimed.2022.115093.</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101777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A88AFE0-440A-3F7B-6ADC-70113D7A179A}"/>
              </a:ext>
            </a:extLst>
          </p:cNvPr>
          <p:cNvSpPr>
            <a:spLocks noGrp="1"/>
          </p:cNvSpPr>
          <p:nvPr>
            <p:ph type="sldNum" sz="quarter" idx="12"/>
          </p:nvPr>
        </p:nvSpPr>
        <p:spPr/>
        <p:txBody>
          <a:bodyPr/>
          <a:lstStyle/>
          <a:p>
            <a:fld id="{0E9E103C-43C8-014A-80A6-FB38A0BD5CA2}" type="slidenum">
              <a:rPr lang="en-US" smtClean="0"/>
              <a:t>12</a:t>
            </a:fld>
            <a:endParaRPr lang="en-US"/>
          </a:p>
        </p:txBody>
      </p:sp>
      <p:sp>
        <p:nvSpPr>
          <p:cNvPr id="6" name="TextBox 5">
            <a:extLst>
              <a:ext uri="{FF2B5EF4-FFF2-40B4-BE49-F238E27FC236}">
                <a16:creationId xmlns:a16="http://schemas.microsoft.com/office/drawing/2014/main" id="{E6A4A0ED-7D2A-7E5D-85BD-80040DA9D4C9}"/>
              </a:ext>
            </a:extLst>
          </p:cNvPr>
          <p:cNvSpPr txBox="1"/>
          <p:nvPr/>
        </p:nvSpPr>
        <p:spPr>
          <a:xfrm>
            <a:off x="228600" y="522268"/>
            <a:ext cx="11328400" cy="4524315"/>
          </a:xfrm>
          <a:prstGeom prst="rect">
            <a:avLst/>
          </a:prstGeom>
          <a:noFill/>
        </p:spPr>
        <p:txBody>
          <a:bodyPr wrap="square">
            <a:spAutoFit/>
          </a:bodyPr>
          <a:lstStyle/>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NHS Employers (2022).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CRIMINAL RECORD CHECKS This guide details the criminal record checking requirements for eligible roles in the NHS. May 2022 2 Contents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www.nhsemployers.org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/system/files/2022-10/Criminal%20record%20checks%20MAY%202022%20CLEAN%20VERSION%20PUBLISHED.pdf. (Accessed: 10 June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Performance and Improvement NHS Wales (2023).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Improvement Cymru Academy Toolkit Guide Reasons Swiss Cheese Model</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performanceandimprovement.nhs.wales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/functions/quality-safety-and-improvement/improvement/improvement-</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cymru</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-academy/resource-library/academy-toolkit-guides/reasons-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swiss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-cheese-safety-model-toolkit/#1%231 (Accessed: 11 June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Powell, M., Blenkinsopp, J., Davies, H., Mannion, R., Millar, R., McHale, J., and Snowden, N. (2022). </a:t>
            </a:r>
            <a:r>
              <a:rPr lang="en-GB" sz="1400" dirty="0">
                <a:effectLst/>
                <a:latin typeface="Arial" panose="020B0604020202020204" pitchFamily="34" charset="0"/>
                <a:ea typeface="Times New Roman" panose="02020603050405020304" pitchFamily="18" charset="0"/>
                <a:cs typeface="Arial" panose="020B0604020202020204" pitchFamily="34" charset="0"/>
              </a:rPr>
              <a:t>“The case of the disappearing </a:t>
            </a:r>
            <a:r>
              <a:rPr lang="en-GB" sz="1400" dirty="0" err="1">
                <a:effectLst/>
                <a:latin typeface="Arial" panose="020B0604020202020204" pitchFamily="34" charset="0"/>
                <a:ea typeface="Times New Roman" panose="02020603050405020304" pitchFamily="18" charset="0"/>
                <a:cs typeface="Arial" panose="020B0604020202020204" pitchFamily="34" charset="0"/>
              </a:rPr>
              <a:t>whistleblower</a:t>
            </a:r>
            <a:r>
              <a:rPr lang="en-GB" sz="1400" dirty="0">
                <a:effectLst/>
                <a:latin typeface="Arial" panose="020B0604020202020204" pitchFamily="34" charset="0"/>
                <a:ea typeface="Times New Roman" panose="02020603050405020304" pitchFamily="18" charset="0"/>
                <a:cs typeface="Arial" panose="020B0604020202020204" pitchFamily="34" charset="0"/>
              </a:rPr>
              <a:t>: an analysis of National Health Service inquiries,”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Public money &amp; management</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42(2), pp. 59–69.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/10.1080/09540962.2021.1892959.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Puttaroo</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I., Bunton, N., Yousif, M., and O’Halloran, A. (2024). “Thematic Review of Serious Incidents in a Liaison Psychiatry Service,” </a:t>
            </a:r>
            <a:r>
              <a:rPr lang="en-GB" sz="1400" i="1"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BJPsych</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open</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10(S1), pp. S160–S161.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/10.1192/bjo.2024.416.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The Independent National Whistleblowing Officer (2021).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The National Whistleblowing Standards Part 1 Whistleblowing principles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[online]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inwo.spso.org.uk</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/sites/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inwo</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/files/Standards/NationalWhistleblowingStandardsPart01_Principles.pdf (Accessed: 19 Jun.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Tian, X., Chen, X. and Fu, W. (2025). “A Retrospective Analysis of Patient Feedback in a Major Regional General Hospital: Trends and Insights into Healthcare Experience,”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Journal of patient experience</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12, p. 23743735251406354.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/10.1177/23743735251406354.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0014105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8779</TotalTime>
  <Words>3571</Words>
  <Application>Microsoft Macintosh PowerPoint</Application>
  <PresentationFormat>Widescreen</PresentationFormat>
  <Paragraphs>242</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Google Sans Flex</vt:lpstr>
      <vt:lpstr>Times New Roman</vt:lpstr>
      <vt:lpstr>Office Theme</vt:lpstr>
      <vt:lpstr>PowerPoint Presentation</vt:lpstr>
      <vt:lpstr>PowerPoint Presentation</vt:lpstr>
      <vt:lpstr> The Manish Shah Case Study </vt:lpstr>
      <vt:lpstr>Overview of  Dr. Manish Shah Case Study  </vt:lpstr>
      <vt:lpstr>PowerPoint Presentation</vt:lpstr>
      <vt:lpstr>The Application of the Swiss Cheese</vt:lpstr>
      <vt:lpstr>The Benchmarking Gap: National Standards Unmet</vt:lpstr>
      <vt:lpstr>Component 2 : The report </vt:lpstr>
      <vt:lpstr>PowerPoint Presentation</vt:lpstr>
      <vt:lpstr>Reference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Abeer Ishal (2128229)</dc:creator>
  <cp:lastModifiedBy>Abeer Ishal (2128229)</cp:lastModifiedBy>
  <cp:revision>1</cp:revision>
  <dcterms:created xsi:type="dcterms:W3CDTF">2026-06-15T22:22:26Z</dcterms:created>
  <dcterms:modified xsi:type="dcterms:W3CDTF">2026-06-22T00:42:17Z</dcterms:modified>
</cp:coreProperties>
</file>