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5"/>
  </p:notesMasterIdLst>
  <p:sldIdLst>
    <p:sldId id="2561" r:id="rId5"/>
    <p:sldId id="2562" r:id="rId6"/>
    <p:sldId id="2563" r:id="rId7"/>
    <p:sldId id="2577" r:id="rId8"/>
    <p:sldId id="2564" r:id="rId9"/>
    <p:sldId id="2565" r:id="rId10"/>
    <p:sldId id="2576" r:id="rId11"/>
    <p:sldId id="2566" r:id="rId12"/>
    <p:sldId id="2567" r:id="rId13"/>
    <p:sldId id="2578" r:id="rId14"/>
    <p:sldId id="2568" r:id="rId15"/>
    <p:sldId id="2569" r:id="rId16"/>
    <p:sldId id="2579" r:id="rId17"/>
    <p:sldId id="2580" r:id="rId18"/>
    <p:sldId id="2570" r:id="rId19"/>
    <p:sldId id="2571" r:id="rId20"/>
    <p:sldId id="2572" r:id="rId21"/>
    <p:sldId id="2573" r:id="rId22"/>
    <p:sldId id="2574" r:id="rId23"/>
    <p:sldId id="257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Stigma Reduction Models for Neurodiversity and Mental Health" id="{29B5CC0F-7C9F-450F-8B8A-C155A373E41B}">
          <p14:sldIdLst>
            <p14:sldId id="2561"/>
          </p14:sldIdLst>
        </p14:section>
        <p14:section name="Introduction to Stigma Reduction" id="{0BF6383E-2763-4811-AC9C-8716F5F6FB87}">
          <p14:sldIdLst>
            <p14:sldId id="2562"/>
            <p14:sldId id="2563"/>
            <p14:sldId id="2577"/>
          </p14:sldIdLst>
        </p14:section>
        <p14:section name="Stigma-Informed ABA" id="{542B28B8-5BF9-445B-83D9-5A64F9FE538B}">
          <p14:sldIdLst>
            <p14:sldId id="2564"/>
            <p14:sldId id="2565"/>
            <p14:sldId id="2576"/>
          </p14:sldIdLst>
        </p14:section>
        <p14:section name="Neurodiversity-Affirming Therapy" id="{41ED25F3-3F37-46B5-A220-B1CAA05132B3}">
          <p14:sldIdLst>
            <p14:sldId id="2566"/>
            <p14:sldId id="2567"/>
            <p14:sldId id="2578"/>
          </p14:sldIdLst>
        </p14:section>
        <p14:section name="Community-Based Interventions" id="{77AA7F1F-33DE-44E6-89C5-1E847C4F36DF}">
          <p14:sldIdLst>
            <p14:sldId id="2568"/>
            <p14:sldId id="2569"/>
            <p14:sldId id="2579"/>
            <p14:sldId id="2580"/>
          </p14:sldIdLst>
        </p14:section>
        <p14:section name="Language and Narrative Shifts" id="{DAA19020-CE24-4547-BCDE-1B521860C276}">
          <p14:sldIdLst>
            <p14:sldId id="2570"/>
            <p14:sldId id="2571"/>
          </p14:sldIdLst>
        </p14:section>
        <p14:section name="Neurocultural Competence" id="{6F402E0A-EE0E-47D5-A7C2-024FFAA0CBDF}">
          <p14:sldIdLst>
            <p14:sldId id="2572"/>
            <p14:sldId id="2573"/>
          </p14:sldIdLst>
        </p14:section>
        <p14:section name="Training for Neurocultural Competence" id="{EDD24184-1464-44E2-BE6C-0FF255E59B48}">
          <p14:sldIdLst>
            <p14:sldId id="2574"/>
            <p14:sldId id="2575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47" autoAdjust="0"/>
    <p:restoredTop sz="73448" autoAdjust="0"/>
  </p:normalViewPr>
  <p:slideViewPr>
    <p:cSldViewPr>
      <p:cViewPr varScale="1">
        <p:scale>
          <a:sx n="92" d="100"/>
          <a:sy n="92" d="100"/>
        </p:scale>
        <p:origin x="1020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Hutchings" userId="585bde28-eced-4edb-8f9c-713ef82e6f71" providerId="ADAL" clId="{68E57178-E163-4CBF-99E8-41840621237C}"/>
    <pc:docChg chg="modSld">
      <pc:chgData name="Paul Hutchings" userId="585bde28-eced-4edb-8f9c-713ef82e6f71" providerId="ADAL" clId="{68E57178-E163-4CBF-99E8-41840621237C}" dt="2025-11-02T09:42:35.772" v="14" actId="6549"/>
      <pc:docMkLst>
        <pc:docMk/>
      </pc:docMkLst>
      <pc:sldChg chg="modNotesTx">
        <pc:chgData name="Paul Hutchings" userId="585bde28-eced-4edb-8f9c-713ef82e6f71" providerId="ADAL" clId="{68E57178-E163-4CBF-99E8-41840621237C}" dt="2025-11-02T09:40:49.505" v="0" actId="6549"/>
        <pc:sldMkLst>
          <pc:docMk/>
          <pc:sldMk cId="3319552941" sldId="2561"/>
        </pc:sldMkLst>
      </pc:sldChg>
      <pc:sldChg chg="modNotesTx">
        <pc:chgData name="Paul Hutchings" userId="585bde28-eced-4edb-8f9c-713ef82e6f71" providerId="ADAL" clId="{68E57178-E163-4CBF-99E8-41840621237C}" dt="2025-11-02T09:40:55.037" v="1" actId="6549"/>
        <pc:sldMkLst>
          <pc:docMk/>
          <pc:sldMk cId="831280208" sldId="2562"/>
        </pc:sldMkLst>
      </pc:sldChg>
      <pc:sldChg chg="modNotesTx">
        <pc:chgData name="Paul Hutchings" userId="585bde28-eced-4edb-8f9c-713ef82e6f71" providerId="ADAL" clId="{68E57178-E163-4CBF-99E8-41840621237C}" dt="2025-11-02T09:41:00.649" v="2" actId="6549"/>
        <pc:sldMkLst>
          <pc:docMk/>
          <pc:sldMk cId="1829708594" sldId="2563"/>
        </pc:sldMkLst>
      </pc:sldChg>
      <pc:sldChg chg="modNotesTx">
        <pc:chgData name="Paul Hutchings" userId="585bde28-eced-4edb-8f9c-713ef82e6f71" providerId="ADAL" clId="{68E57178-E163-4CBF-99E8-41840621237C}" dt="2025-11-02T09:41:13.946" v="3" actId="6549"/>
        <pc:sldMkLst>
          <pc:docMk/>
          <pc:sldMk cId="3945044334" sldId="2564"/>
        </pc:sldMkLst>
      </pc:sldChg>
      <pc:sldChg chg="modNotesTx">
        <pc:chgData name="Paul Hutchings" userId="585bde28-eced-4edb-8f9c-713ef82e6f71" providerId="ADAL" clId="{68E57178-E163-4CBF-99E8-41840621237C}" dt="2025-11-02T09:41:19.569" v="4" actId="6549"/>
        <pc:sldMkLst>
          <pc:docMk/>
          <pc:sldMk cId="2934513744" sldId="2565"/>
        </pc:sldMkLst>
      </pc:sldChg>
      <pc:sldChg chg="modNotesTx">
        <pc:chgData name="Paul Hutchings" userId="585bde28-eced-4edb-8f9c-713ef82e6f71" providerId="ADAL" clId="{68E57178-E163-4CBF-99E8-41840621237C}" dt="2025-11-02T09:41:26.499" v="5" actId="6549"/>
        <pc:sldMkLst>
          <pc:docMk/>
          <pc:sldMk cId="1962056290" sldId="2566"/>
        </pc:sldMkLst>
      </pc:sldChg>
      <pc:sldChg chg="modNotesTx">
        <pc:chgData name="Paul Hutchings" userId="585bde28-eced-4edb-8f9c-713ef82e6f71" providerId="ADAL" clId="{68E57178-E163-4CBF-99E8-41840621237C}" dt="2025-11-02T09:41:37.162" v="6" actId="6549"/>
        <pc:sldMkLst>
          <pc:docMk/>
          <pc:sldMk cId="3514553365" sldId="2567"/>
        </pc:sldMkLst>
      </pc:sldChg>
      <pc:sldChg chg="modNotesTx">
        <pc:chgData name="Paul Hutchings" userId="585bde28-eced-4edb-8f9c-713ef82e6f71" providerId="ADAL" clId="{68E57178-E163-4CBF-99E8-41840621237C}" dt="2025-11-02T09:41:44.111" v="7" actId="6549"/>
        <pc:sldMkLst>
          <pc:docMk/>
          <pc:sldMk cId="2031322552" sldId="2568"/>
        </pc:sldMkLst>
      </pc:sldChg>
      <pc:sldChg chg="modNotesTx">
        <pc:chgData name="Paul Hutchings" userId="585bde28-eced-4edb-8f9c-713ef82e6f71" providerId="ADAL" clId="{68E57178-E163-4CBF-99E8-41840621237C}" dt="2025-11-02T09:41:49.030" v="8" actId="6549"/>
        <pc:sldMkLst>
          <pc:docMk/>
          <pc:sldMk cId="2199621206" sldId="2569"/>
        </pc:sldMkLst>
      </pc:sldChg>
      <pc:sldChg chg="modNotesTx">
        <pc:chgData name="Paul Hutchings" userId="585bde28-eced-4edb-8f9c-713ef82e6f71" providerId="ADAL" clId="{68E57178-E163-4CBF-99E8-41840621237C}" dt="2025-11-02T09:42:05.301" v="9" actId="6549"/>
        <pc:sldMkLst>
          <pc:docMk/>
          <pc:sldMk cId="1744987939" sldId="2570"/>
        </pc:sldMkLst>
      </pc:sldChg>
      <pc:sldChg chg="modNotesTx">
        <pc:chgData name="Paul Hutchings" userId="585bde28-eced-4edb-8f9c-713ef82e6f71" providerId="ADAL" clId="{68E57178-E163-4CBF-99E8-41840621237C}" dt="2025-11-02T09:42:10.672" v="10" actId="6549"/>
        <pc:sldMkLst>
          <pc:docMk/>
          <pc:sldMk cId="1925854003" sldId="2571"/>
        </pc:sldMkLst>
      </pc:sldChg>
      <pc:sldChg chg="modNotesTx">
        <pc:chgData name="Paul Hutchings" userId="585bde28-eced-4edb-8f9c-713ef82e6f71" providerId="ADAL" clId="{68E57178-E163-4CBF-99E8-41840621237C}" dt="2025-11-02T09:42:19.069" v="11" actId="6549"/>
        <pc:sldMkLst>
          <pc:docMk/>
          <pc:sldMk cId="1738341114" sldId="2572"/>
        </pc:sldMkLst>
      </pc:sldChg>
      <pc:sldChg chg="modNotesTx">
        <pc:chgData name="Paul Hutchings" userId="585bde28-eced-4edb-8f9c-713ef82e6f71" providerId="ADAL" clId="{68E57178-E163-4CBF-99E8-41840621237C}" dt="2025-11-02T09:42:24.860" v="12" actId="6549"/>
        <pc:sldMkLst>
          <pc:docMk/>
          <pc:sldMk cId="1461980804" sldId="2573"/>
        </pc:sldMkLst>
      </pc:sldChg>
      <pc:sldChg chg="modNotesTx">
        <pc:chgData name="Paul Hutchings" userId="585bde28-eced-4edb-8f9c-713ef82e6f71" providerId="ADAL" clId="{68E57178-E163-4CBF-99E8-41840621237C}" dt="2025-11-02T09:42:30.609" v="13" actId="6549"/>
        <pc:sldMkLst>
          <pc:docMk/>
          <pc:sldMk cId="134434417" sldId="2574"/>
        </pc:sldMkLst>
      </pc:sldChg>
      <pc:sldChg chg="modNotesTx">
        <pc:chgData name="Paul Hutchings" userId="585bde28-eced-4edb-8f9c-713ef82e6f71" providerId="ADAL" clId="{68E57178-E163-4CBF-99E8-41840621237C}" dt="2025-11-02T09:42:35.772" v="14" actId="6549"/>
        <pc:sldMkLst>
          <pc:docMk/>
          <pc:sldMk cId="1382150170" sldId="2575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image" Target="../media/image7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2">
  <dgm:title val=""/>
  <dgm:desc val=""/>
  <dgm:catLst>
    <dgm:cat type="mainScheme" pri="10200"/>
  </dgm:catLst>
  <dgm:styleLbl name="node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lig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lnNode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node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f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2">
        <a:tint val="4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dk2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1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2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3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asst4">
    <dgm:fillClrLst meth="repeat">
      <a:schemeClr val="lt1"/>
    </dgm:fillClrLst>
    <dgm:linClrLst meth="repeat">
      <a:schemeClr val="dk2">
        <a:shade val="80000"/>
      </a:schemeClr>
    </dgm:linClrLst>
    <dgm:effectClrLst/>
    <dgm:txLinClrLst/>
    <dgm:txFillClrLst meth="repeat">
      <a:schemeClr val="dk2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conF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align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trAlignAcc1">
    <dgm:fillClrLst meth="repeat">
      <a:schemeClr val="dk2">
        <a:alpha val="4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Acc1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F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Align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solidBgAcc1">
    <dgm:fillClrLst meth="repeat">
      <a:schemeClr val="lt1"/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2">
        <a:alpha val="90000"/>
      </a:schemeClr>
    </dgm:linClrLst>
    <dgm:effectClrLst/>
    <dgm:txLinClrLst/>
    <dgm:txFillClrLst meth="repeat">
      <a:schemeClr val="dk2"/>
    </dgm:txFillClrLst>
    <dgm:txEffectClrLst/>
  </dgm:styleLbl>
  <dgm:styleLbl name="fgAcc0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2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3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fgAcc4">
    <dgm:fillClrLst meth="repeat">
      <a:schemeClr val="dk2">
        <a:alpha val="90000"/>
        <a:tint val="40000"/>
      </a:schemeClr>
    </dgm:fillClrLst>
    <dgm:linClrLst meth="repeat">
      <a:schemeClr val="dk2"/>
    </dgm:linClrLst>
    <dgm:effectClrLst/>
    <dgm:txLinClrLst/>
    <dgm:txFillClrLst meth="repeat">
      <a:schemeClr val="dk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1"/>
    </dgm:linClrLst>
    <dgm:effectClrLst/>
    <dgm:txLinClrLst/>
    <dgm:txFillClrLst meth="repeat">
      <a:schemeClr val="dk2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2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7F9AC33-A77B-4522-87AA-182982D8C713}" type="doc">
      <dgm:prSet loTypeId="urn:microsoft.com/office/officeart/2024/3/layout/verticalVisualTextBlock1" loCatId="Picture" qsTypeId="urn:microsoft.com/office/officeart/2005/8/quickstyle/simple4" qsCatId="simple" csTypeId="urn:microsoft.com/office/officeart/2005/8/colors/accent0_2" csCatId="mainScheme" phldr="1"/>
      <dgm:spPr/>
      <dgm:t>
        <a:bodyPr/>
        <a:lstStyle/>
        <a:p>
          <a:endParaRPr lang="en-US"/>
        </a:p>
      </dgm:t>
    </dgm:pt>
    <dgm:pt modelId="{852839A1-E3AB-4534-A8AD-08F910788A4B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Compassionate and Responsive Care</a:t>
          </a:r>
        </a:p>
      </dgm:t>
    </dgm:pt>
    <dgm:pt modelId="{99107810-C117-4521-8CEE-A321A83CAE46}" type="parTrans" cxnId="{C6B413B2-75E5-423A-A015-6FE70ED4157D}">
      <dgm:prSet/>
      <dgm:spPr/>
      <dgm:t>
        <a:bodyPr/>
        <a:lstStyle/>
        <a:p>
          <a:endParaRPr lang="en-US"/>
        </a:p>
      </dgm:t>
    </dgm:pt>
    <dgm:pt modelId="{F54CE1FC-F77A-4A2F-A093-C59305B6F7BD}" type="sibTrans" cxnId="{C6B413B2-75E5-423A-A015-6FE70ED4157D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B4D81932-DA6F-4639-9750-ECB89D9D106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Stigma-informed ABA emphasises compassionate care and cultural responsiveness in behavioural interventions.</a:t>
          </a:r>
        </a:p>
      </dgm:t>
    </dgm:pt>
    <dgm:pt modelId="{F01D4E04-38C1-4CFF-856D-C8D28E2DCE40}" type="parTrans" cxnId="{8C0957BD-C001-4446-B26F-3F33FD45971F}">
      <dgm:prSet/>
      <dgm:spPr/>
      <dgm:t>
        <a:bodyPr/>
        <a:lstStyle/>
        <a:p>
          <a:endParaRPr lang="en-US"/>
        </a:p>
      </dgm:t>
    </dgm:pt>
    <dgm:pt modelId="{1EBA2BA5-4EB1-4B35-A7EB-0CF83A007877}" type="sibTrans" cxnId="{8C0957BD-C001-4446-B26F-3F33FD45971F}">
      <dgm:prSet/>
      <dgm:spPr/>
      <dgm:t>
        <a:bodyPr/>
        <a:lstStyle/>
        <a:p>
          <a:endParaRPr lang="en-US"/>
        </a:p>
      </dgm:t>
    </dgm:pt>
    <dgm:pt modelId="{1087FFEE-76E1-4938-B424-DBA013C54BF3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Challenging Practitioner Bias</a:t>
          </a:r>
        </a:p>
      </dgm:t>
    </dgm:pt>
    <dgm:pt modelId="{12FF00FA-3FA4-405A-957F-59F569622923}" type="parTrans" cxnId="{BEB3217E-C782-4345-B215-3AD65B3A8EBE}">
      <dgm:prSet/>
      <dgm:spPr/>
      <dgm:t>
        <a:bodyPr/>
        <a:lstStyle/>
        <a:p>
          <a:endParaRPr lang="en-US"/>
        </a:p>
      </dgm:t>
    </dgm:pt>
    <dgm:pt modelId="{C67DE98F-7E97-44AB-A4C7-6E227F70C20B}" type="sibTrans" cxnId="{BEB3217E-C782-4345-B215-3AD65B3A8EBE}">
      <dgm:prSet/>
      <dgm:spPr/>
      <dgm:t>
        <a:bodyPr/>
        <a:lstStyle/>
        <a:p>
          <a:pPr>
            <a:lnSpc>
              <a:spcPct val="100000"/>
            </a:lnSpc>
            <a:defRPr b="1"/>
          </a:pPr>
          <a:endParaRPr lang="en-US"/>
        </a:p>
      </dgm:t>
    </dgm:pt>
    <dgm:pt modelId="{EF43E2CA-144B-4BBE-B0DF-AC8197347A7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Practitioners are trained to recognise and challenge implicit biases to ensure affirming interventions.</a:t>
          </a:r>
        </a:p>
      </dgm:t>
    </dgm:pt>
    <dgm:pt modelId="{6D4D5319-2E12-4628-BC43-9097F81ADA6B}" type="parTrans" cxnId="{4E239B45-BCAA-431D-A3FD-AC099AE14C6A}">
      <dgm:prSet/>
      <dgm:spPr/>
      <dgm:t>
        <a:bodyPr/>
        <a:lstStyle/>
        <a:p>
          <a:endParaRPr lang="en-US"/>
        </a:p>
      </dgm:t>
    </dgm:pt>
    <dgm:pt modelId="{D2FEF4EB-0718-4145-8D04-9D521C4D6E44}" type="sibTrans" cxnId="{4E239B45-BCAA-431D-A3FD-AC099AE14C6A}">
      <dgm:prSet/>
      <dgm:spPr/>
      <dgm:t>
        <a:bodyPr/>
        <a:lstStyle/>
        <a:p>
          <a:endParaRPr lang="en-US"/>
        </a:p>
      </dgm:t>
    </dgm:pt>
    <dgm:pt modelId="{BFF60369-47A7-404A-90E3-A04AA2F011FC}">
      <dgm:prSet/>
      <dgm:spPr/>
      <dgm:t>
        <a:bodyPr/>
        <a:lstStyle/>
        <a:p>
          <a:pPr>
            <a:lnSpc>
              <a:spcPct val="100000"/>
            </a:lnSpc>
            <a:defRPr b="1"/>
          </a:pPr>
          <a:r>
            <a:rPr lang="en-US"/>
            <a:t>Enhanced Trust and Engagement</a:t>
          </a:r>
        </a:p>
      </dgm:t>
    </dgm:pt>
    <dgm:pt modelId="{2DA5EDA2-7425-49CB-BD81-A4BC393779E7}" type="parTrans" cxnId="{86C9B4A6-6257-4878-AC58-2B728995FC68}">
      <dgm:prSet/>
      <dgm:spPr/>
      <dgm:t>
        <a:bodyPr/>
        <a:lstStyle/>
        <a:p>
          <a:endParaRPr lang="en-US"/>
        </a:p>
      </dgm:t>
    </dgm:pt>
    <dgm:pt modelId="{11EDE61E-B49B-4533-BADC-B587D9290888}" type="sibTrans" cxnId="{86C9B4A6-6257-4878-AC58-2B728995FC68}">
      <dgm:prSet/>
      <dgm:spPr/>
      <dgm:t>
        <a:bodyPr/>
        <a:lstStyle/>
        <a:p>
          <a:endParaRPr lang="en-US"/>
        </a:p>
      </dgm:t>
    </dgm:pt>
    <dgm:pt modelId="{1888F7EE-28ED-4895-8D45-1380897E02CF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Stigma-informed ABA improves trust, reduces shame, and fosters better engagement and therapeutic outcomes.</a:t>
          </a:r>
        </a:p>
      </dgm:t>
    </dgm:pt>
    <dgm:pt modelId="{CF94426D-1FFB-426C-934E-7301C526E637}" type="parTrans" cxnId="{85958F50-EB6E-4109-9CA2-3199E63379F2}">
      <dgm:prSet/>
      <dgm:spPr/>
      <dgm:t>
        <a:bodyPr/>
        <a:lstStyle/>
        <a:p>
          <a:endParaRPr lang="en-US"/>
        </a:p>
      </dgm:t>
    </dgm:pt>
    <dgm:pt modelId="{85D506E2-3D5A-4082-9F5A-FFE4E62E406E}" type="sibTrans" cxnId="{85958F50-EB6E-4109-9CA2-3199E63379F2}">
      <dgm:prSet/>
      <dgm:spPr/>
      <dgm:t>
        <a:bodyPr/>
        <a:lstStyle/>
        <a:p>
          <a:endParaRPr lang="en-US"/>
        </a:p>
      </dgm:t>
    </dgm:pt>
    <dgm:pt modelId="{2F3A6AE1-C3DC-49E9-95D2-9C30FEDA366D}" type="pres">
      <dgm:prSet presAssocID="{77F9AC33-A77B-4522-87AA-182982D8C713}" presName="Root" presStyleCnt="0">
        <dgm:presLayoutVars>
          <dgm:dir/>
          <dgm:resizeHandles val="exact"/>
        </dgm:presLayoutVars>
      </dgm:prSet>
      <dgm:spPr/>
    </dgm:pt>
    <dgm:pt modelId="{62D3FB21-CD43-4015-8D08-005041A36E86}" type="pres">
      <dgm:prSet presAssocID="{852839A1-E3AB-4534-A8AD-08F910788A4B}" presName="Composite" presStyleCnt="0"/>
      <dgm:spPr/>
    </dgm:pt>
    <dgm:pt modelId="{B5CDC75B-F3A6-4A31-ADF7-9F247F85D7C5}" type="pres">
      <dgm:prSet presAssocID="{852839A1-E3AB-4534-A8AD-08F910788A4B}" presName="Picture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51" r="-2" b="-2"/>
          <a:stretch/>
        </a:blipFill>
      </dgm:spPr>
      <dgm:extLst>
        <a:ext uri="{E40237B7-FDA0-4F09-8148-C483321AD2D9}">
          <dgm14:cNvPr xmlns:dgm14="http://schemas.microsoft.com/office/drawing/2010/diagram" id="0" name="" descr="Coronavirus and a man with a medical mask (Covid -19) Conceptual image for viral pneumonia, flu, MERS-CoV, SARS, Adenoviruses and other respiratory viruses"/>
        </a:ext>
      </dgm:extLst>
    </dgm:pt>
    <dgm:pt modelId="{EFC1E015-5D73-4A46-B5D6-DECD89823D1F}" type="pres">
      <dgm:prSet presAssocID="{852839A1-E3AB-4534-A8AD-08F910788A4B}" presName="Subtitle" presStyleLbl="revTx" presStyleIdx="0" presStyleCnt="6">
        <dgm:presLayoutVars>
          <dgm:chMax val="0"/>
          <dgm:bulletEnabled/>
        </dgm:presLayoutVars>
      </dgm:prSet>
      <dgm:spPr/>
    </dgm:pt>
    <dgm:pt modelId="{7420C256-4CAA-4D0B-B4C9-D0234F60BE01}" type="pres">
      <dgm:prSet presAssocID="{852839A1-E3AB-4534-A8AD-08F910788A4B}" presName="Description" presStyleLbl="revTx" presStyleIdx="1" presStyleCnt="6">
        <dgm:presLayoutVars>
          <dgm:bulletEnabled/>
        </dgm:presLayoutVars>
      </dgm:prSet>
      <dgm:spPr/>
    </dgm:pt>
    <dgm:pt modelId="{22DD46F3-0605-49D0-8582-5D40C05F2785}" type="pres">
      <dgm:prSet presAssocID="{F54CE1FC-F77A-4A2F-A093-C59305B6F7BD}" presName="sibTrans" presStyleLbl="sibTrans2D1" presStyleIdx="0" presStyleCnt="0"/>
      <dgm:spPr/>
    </dgm:pt>
    <dgm:pt modelId="{BD6FC404-233F-438F-80D3-63C179E6AAF7}" type="pres">
      <dgm:prSet presAssocID="{1087FFEE-76E1-4938-B424-DBA013C54BF3}" presName="Composite" presStyleCnt="0"/>
      <dgm:spPr/>
    </dgm:pt>
    <dgm:pt modelId="{C5B29D1D-0983-4732-8FD6-B4D1038DAC13}" type="pres">
      <dgm:prSet presAssocID="{1087FFEE-76E1-4938-B424-DBA013C54BF3}" presName="Picture" presStyleLbl="node1" presStyleIdx="1" presStyleCnt="3"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6" r="23019" b="-8"/>
          <a:stretch/>
        </a:blipFill>
      </dgm:spPr>
      <dgm:extLst>
        <a:ext uri="{E40237B7-FDA0-4F09-8148-C483321AD2D9}">
          <dgm14:cNvPr xmlns:dgm14="http://schemas.microsoft.com/office/drawing/2010/diagram" id="0" name="" descr="Five copy of same businessman in a meeting room where one is presenting and the 4 others are doing something else around the table. One is texting, another drinking, another working on laptop and the last is the only one listening..."/>
        </a:ext>
      </dgm:extLst>
    </dgm:pt>
    <dgm:pt modelId="{53A721E2-1017-42EA-8FEA-60D3EF4A8DEF}" type="pres">
      <dgm:prSet presAssocID="{1087FFEE-76E1-4938-B424-DBA013C54BF3}" presName="Subtitle" presStyleLbl="revTx" presStyleIdx="2" presStyleCnt="6">
        <dgm:presLayoutVars>
          <dgm:chMax val="0"/>
          <dgm:bulletEnabled/>
        </dgm:presLayoutVars>
      </dgm:prSet>
      <dgm:spPr/>
    </dgm:pt>
    <dgm:pt modelId="{80539BE3-7F65-4670-8651-E00695E4F1CF}" type="pres">
      <dgm:prSet presAssocID="{1087FFEE-76E1-4938-B424-DBA013C54BF3}" presName="Description" presStyleLbl="revTx" presStyleIdx="3" presStyleCnt="6">
        <dgm:presLayoutVars>
          <dgm:bulletEnabled/>
        </dgm:presLayoutVars>
      </dgm:prSet>
      <dgm:spPr/>
    </dgm:pt>
    <dgm:pt modelId="{38AADECF-69B5-47FE-9DD9-BA5F65A12D91}" type="pres">
      <dgm:prSet presAssocID="{C67DE98F-7E97-44AB-A4C7-6E227F70C20B}" presName="sibTrans" presStyleLbl="sibTrans2D1" presStyleIdx="0" presStyleCnt="0"/>
      <dgm:spPr/>
    </dgm:pt>
    <dgm:pt modelId="{19E9DF22-5A7F-408E-8DCC-0C628D7911B3}" type="pres">
      <dgm:prSet presAssocID="{BFF60369-47A7-404A-90E3-A04AA2F011FC}" presName="Composite" presStyleCnt="0"/>
      <dgm:spPr/>
    </dgm:pt>
    <dgm:pt modelId="{251B7C28-6EE9-4651-B231-E935F18A343A}" type="pres">
      <dgm:prSet presAssocID="{BFF60369-47A7-404A-90E3-A04AA2F011FC}" presName="Picture" presStyleLbl="node1" presStyleIdx="2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4" r="28934" b="-3"/>
          <a:stretch/>
        </a:blipFill>
      </dgm:spPr>
      <dgm:extLst>
        <a:ext uri="{E40237B7-FDA0-4F09-8148-C483321AD2D9}">
          <dgm14:cNvPr xmlns:dgm14="http://schemas.microsoft.com/office/drawing/2010/diagram" id="0" name="" descr="A male hypnotist working with a female patient. For similar images visit my Counselling &amp; Hypnotherapy Lightbox"/>
        </a:ext>
      </dgm:extLst>
    </dgm:pt>
    <dgm:pt modelId="{8B4C9457-BE88-470F-BE2B-14B49D01DD73}" type="pres">
      <dgm:prSet presAssocID="{BFF60369-47A7-404A-90E3-A04AA2F011FC}" presName="Subtitle" presStyleLbl="revTx" presStyleIdx="4" presStyleCnt="6">
        <dgm:presLayoutVars>
          <dgm:chMax val="0"/>
          <dgm:bulletEnabled/>
        </dgm:presLayoutVars>
      </dgm:prSet>
      <dgm:spPr/>
    </dgm:pt>
    <dgm:pt modelId="{9786C3F4-E624-41AE-BE35-F31A67180B53}" type="pres">
      <dgm:prSet presAssocID="{BFF60369-47A7-404A-90E3-A04AA2F011FC}" presName="Description" presStyleLbl="revTx" presStyleIdx="5" presStyleCnt="6">
        <dgm:presLayoutVars>
          <dgm:bulletEnabled/>
        </dgm:presLayoutVars>
      </dgm:prSet>
      <dgm:spPr/>
    </dgm:pt>
  </dgm:ptLst>
  <dgm:cxnLst>
    <dgm:cxn modelId="{DAA88C01-E91B-40BB-AD0D-EE8782D71068}" type="presOf" srcId="{852839A1-E3AB-4534-A8AD-08F910788A4B}" destId="{EFC1E015-5D73-4A46-B5D6-DECD89823D1F}" srcOrd="0" destOrd="0" presId="urn:microsoft.com/office/officeart/2024/3/layout/verticalVisualTextBlock1"/>
    <dgm:cxn modelId="{51D3920B-77E7-433A-9DCB-277994C56EE6}" type="presOf" srcId="{C67DE98F-7E97-44AB-A4C7-6E227F70C20B}" destId="{38AADECF-69B5-47FE-9DD9-BA5F65A12D91}" srcOrd="0" destOrd="0" presId="urn:microsoft.com/office/officeart/2024/3/layout/verticalVisualTextBlock1"/>
    <dgm:cxn modelId="{D099515F-9C74-47FA-B4B4-B7C9B3A1E8EA}" type="presOf" srcId="{B4D81932-DA6F-4639-9750-ECB89D9D106E}" destId="{7420C256-4CAA-4D0B-B4C9-D0234F60BE01}" srcOrd="0" destOrd="0" presId="urn:microsoft.com/office/officeart/2024/3/layout/verticalVisualTextBlock1"/>
    <dgm:cxn modelId="{4E239B45-BCAA-431D-A3FD-AC099AE14C6A}" srcId="{1087FFEE-76E1-4938-B424-DBA013C54BF3}" destId="{EF43E2CA-144B-4BBE-B0DF-AC8197347A75}" srcOrd="0" destOrd="0" parTransId="{6D4D5319-2E12-4628-BC43-9097F81ADA6B}" sibTransId="{D2FEF4EB-0718-4145-8D04-9D521C4D6E44}"/>
    <dgm:cxn modelId="{94274D6F-7123-4154-93A5-93211CA98CCD}" type="presOf" srcId="{77F9AC33-A77B-4522-87AA-182982D8C713}" destId="{2F3A6AE1-C3DC-49E9-95D2-9C30FEDA366D}" srcOrd="0" destOrd="0" presId="urn:microsoft.com/office/officeart/2024/3/layout/verticalVisualTextBlock1"/>
    <dgm:cxn modelId="{85958F50-EB6E-4109-9CA2-3199E63379F2}" srcId="{BFF60369-47A7-404A-90E3-A04AA2F011FC}" destId="{1888F7EE-28ED-4895-8D45-1380897E02CF}" srcOrd="0" destOrd="0" parTransId="{CF94426D-1FFB-426C-934E-7301C526E637}" sibTransId="{85D506E2-3D5A-4082-9F5A-FFE4E62E406E}"/>
    <dgm:cxn modelId="{6033E950-0F7D-4835-8D79-FBD80809A785}" type="presOf" srcId="{F54CE1FC-F77A-4A2F-A093-C59305B6F7BD}" destId="{22DD46F3-0605-49D0-8582-5D40C05F2785}" srcOrd="0" destOrd="0" presId="urn:microsoft.com/office/officeart/2024/3/layout/verticalVisualTextBlock1"/>
    <dgm:cxn modelId="{A878E451-118E-40E4-A026-7019E3CB2F77}" type="presOf" srcId="{BFF60369-47A7-404A-90E3-A04AA2F011FC}" destId="{8B4C9457-BE88-470F-BE2B-14B49D01DD73}" srcOrd="0" destOrd="0" presId="urn:microsoft.com/office/officeart/2024/3/layout/verticalVisualTextBlock1"/>
    <dgm:cxn modelId="{BEB3217E-C782-4345-B215-3AD65B3A8EBE}" srcId="{77F9AC33-A77B-4522-87AA-182982D8C713}" destId="{1087FFEE-76E1-4938-B424-DBA013C54BF3}" srcOrd="1" destOrd="0" parTransId="{12FF00FA-3FA4-405A-957F-59F569622923}" sibTransId="{C67DE98F-7E97-44AB-A4C7-6E227F70C20B}"/>
    <dgm:cxn modelId="{86C9B4A6-6257-4878-AC58-2B728995FC68}" srcId="{77F9AC33-A77B-4522-87AA-182982D8C713}" destId="{BFF60369-47A7-404A-90E3-A04AA2F011FC}" srcOrd="2" destOrd="0" parTransId="{2DA5EDA2-7425-49CB-BD81-A4BC393779E7}" sibTransId="{11EDE61E-B49B-4533-BADC-B587D9290888}"/>
    <dgm:cxn modelId="{C6B413B2-75E5-423A-A015-6FE70ED4157D}" srcId="{77F9AC33-A77B-4522-87AA-182982D8C713}" destId="{852839A1-E3AB-4534-A8AD-08F910788A4B}" srcOrd="0" destOrd="0" parTransId="{99107810-C117-4521-8CEE-A321A83CAE46}" sibTransId="{F54CE1FC-F77A-4A2F-A093-C59305B6F7BD}"/>
    <dgm:cxn modelId="{8C0957BD-C001-4446-B26F-3F33FD45971F}" srcId="{852839A1-E3AB-4534-A8AD-08F910788A4B}" destId="{B4D81932-DA6F-4639-9750-ECB89D9D106E}" srcOrd="0" destOrd="0" parTransId="{F01D4E04-38C1-4CFF-856D-C8D28E2DCE40}" sibTransId="{1EBA2BA5-4EB1-4B35-A7EB-0CF83A007877}"/>
    <dgm:cxn modelId="{84684FD6-9A75-425F-88AE-36FCECAE5558}" type="presOf" srcId="{1888F7EE-28ED-4895-8D45-1380897E02CF}" destId="{9786C3F4-E624-41AE-BE35-F31A67180B53}" srcOrd="0" destOrd="0" presId="urn:microsoft.com/office/officeart/2024/3/layout/verticalVisualTextBlock1"/>
    <dgm:cxn modelId="{9B3228E4-1989-40BE-95BB-E5A9175D8E28}" type="presOf" srcId="{EF43E2CA-144B-4BBE-B0DF-AC8197347A75}" destId="{80539BE3-7F65-4670-8651-E00695E4F1CF}" srcOrd="0" destOrd="0" presId="urn:microsoft.com/office/officeart/2024/3/layout/verticalVisualTextBlock1"/>
    <dgm:cxn modelId="{6B32A6F3-8176-4E97-BF21-507DFC61021D}" type="presOf" srcId="{1087FFEE-76E1-4938-B424-DBA013C54BF3}" destId="{53A721E2-1017-42EA-8FEA-60D3EF4A8DEF}" srcOrd="0" destOrd="0" presId="urn:microsoft.com/office/officeart/2024/3/layout/verticalVisualTextBlock1"/>
    <dgm:cxn modelId="{D8D095B0-7CE5-4482-8935-343C9FF2623B}" type="presParOf" srcId="{2F3A6AE1-C3DC-49E9-95D2-9C30FEDA366D}" destId="{62D3FB21-CD43-4015-8D08-005041A36E86}" srcOrd="0" destOrd="0" presId="urn:microsoft.com/office/officeart/2024/3/layout/verticalVisualTextBlock1"/>
    <dgm:cxn modelId="{F8E03573-96A1-4049-968D-892223016F18}" type="presParOf" srcId="{62D3FB21-CD43-4015-8D08-005041A36E86}" destId="{B5CDC75B-F3A6-4A31-ADF7-9F247F85D7C5}" srcOrd="0" destOrd="0" presId="urn:microsoft.com/office/officeart/2024/3/layout/verticalVisualTextBlock1"/>
    <dgm:cxn modelId="{92155241-D466-42A5-ABF3-B23AB720F26C}" type="presParOf" srcId="{62D3FB21-CD43-4015-8D08-005041A36E86}" destId="{EFC1E015-5D73-4A46-B5D6-DECD89823D1F}" srcOrd="1" destOrd="0" presId="urn:microsoft.com/office/officeart/2024/3/layout/verticalVisualTextBlock1"/>
    <dgm:cxn modelId="{682A936B-2496-4068-9F2C-1C9D72ED64B3}" type="presParOf" srcId="{62D3FB21-CD43-4015-8D08-005041A36E86}" destId="{7420C256-4CAA-4D0B-B4C9-D0234F60BE01}" srcOrd="2" destOrd="0" presId="urn:microsoft.com/office/officeart/2024/3/layout/verticalVisualTextBlock1"/>
    <dgm:cxn modelId="{704CE399-F4C6-41AA-AE61-9DA2044AE94F}" type="presParOf" srcId="{2F3A6AE1-C3DC-49E9-95D2-9C30FEDA366D}" destId="{22DD46F3-0605-49D0-8582-5D40C05F2785}" srcOrd="1" destOrd="0" presId="urn:microsoft.com/office/officeart/2024/3/layout/verticalVisualTextBlock1"/>
    <dgm:cxn modelId="{B5D43E2F-E271-4113-A311-13E5D1380933}" type="presParOf" srcId="{2F3A6AE1-C3DC-49E9-95D2-9C30FEDA366D}" destId="{BD6FC404-233F-438F-80D3-63C179E6AAF7}" srcOrd="2" destOrd="0" presId="urn:microsoft.com/office/officeart/2024/3/layout/verticalVisualTextBlock1"/>
    <dgm:cxn modelId="{AD4C0992-F689-46BF-84EC-5A58B98F4037}" type="presParOf" srcId="{BD6FC404-233F-438F-80D3-63C179E6AAF7}" destId="{C5B29D1D-0983-4732-8FD6-B4D1038DAC13}" srcOrd="0" destOrd="0" presId="urn:microsoft.com/office/officeart/2024/3/layout/verticalVisualTextBlock1"/>
    <dgm:cxn modelId="{C832ACE9-6DE8-400F-BB09-6D56285D05C0}" type="presParOf" srcId="{BD6FC404-233F-438F-80D3-63C179E6AAF7}" destId="{53A721E2-1017-42EA-8FEA-60D3EF4A8DEF}" srcOrd="1" destOrd="0" presId="urn:microsoft.com/office/officeart/2024/3/layout/verticalVisualTextBlock1"/>
    <dgm:cxn modelId="{A3D71F9B-AFE3-4373-83D8-1BFA4BFEC9A1}" type="presParOf" srcId="{BD6FC404-233F-438F-80D3-63C179E6AAF7}" destId="{80539BE3-7F65-4670-8651-E00695E4F1CF}" srcOrd="2" destOrd="0" presId="urn:microsoft.com/office/officeart/2024/3/layout/verticalVisualTextBlock1"/>
    <dgm:cxn modelId="{E70A84E5-7367-4001-AD48-83CDC7AF98D6}" type="presParOf" srcId="{2F3A6AE1-C3DC-49E9-95D2-9C30FEDA366D}" destId="{38AADECF-69B5-47FE-9DD9-BA5F65A12D91}" srcOrd="3" destOrd="0" presId="urn:microsoft.com/office/officeart/2024/3/layout/verticalVisualTextBlock1"/>
    <dgm:cxn modelId="{8CF46F5F-4B84-4C97-A784-2D271C87034B}" type="presParOf" srcId="{2F3A6AE1-C3DC-49E9-95D2-9C30FEDA366D}" destId="{19E9DF22-5A7F-408E-8DCC-0C628D7911B3}" srcOrd="4" destOrd="0" presId="urn:microsoft.com/office/officeart/2024/3/layout/verticalVisualTextBlock1"/>
    <dgm:cxn modelId="{77878B44-BD3D-44C7-B1AB-7B731D1181EB}" type="presParOf" srcId="{19E9DF22-5A7F-408E-8DCC-0C628D7911B3}" destId="{251B7C28-6EE9-4651-B231-E935F18A343A}" srcOrd="0" destOrd="0" presId="urn:microsoft.com/office/officeart/2024/3/layout/verticalVisualTextBlock1"/>
    <dgm:cxn modelId="{50C4AE1B-3BE9-4E02-95E7-130438908E2D}" type="presParOf" srcId="{19E9DF22-5A7F-408E-8DCC-0C628D7911B3}" destId="{8B4C9457-BE88-470F-BE2B-14B49D01DD73}" srcOrd="1" destOrd="0" presId="urn:microsoft.com/office/officeart/2024/3/layout/verticalVisualTextBlock1"/>
    <dgm:cxn modelId="{24357263-BF19-46E2-A6EF-318E129B6CFC}" type="presParOf" srcId="{19E9DF22-5A7F-408E-8DCC-0C628D7911B3}" destId="{9786C3F4-E624-41AE-BE35-F31A67180B53}" srcOrd="2" destOrd="0" presId="urn:microsoft.com/office/officeart/2024/3/layout/verticalVisualTextBlock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CDC75B-F3A6-4A31-ADF7-9F247F85D7C5}">
      <dsp:nvSpPr>
        <dsp:cNvPr id="0" name=""/>
        <dsp:cNvSpPr/>
      </dsp:nvSpPr>
      <dsp:spPr>
        <a:xfrm>
          <a:off x="0" y="0"/>
          <a:ext cx="1568124" cy="156812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251" r="-2" b="-2"/>
          <a:stretch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FC1E015-5D73-4A46-B5D6-DECD89823D1F}">
      <dsp:nvSpPr>
        <dsp:cNvPr id="0" name=""/>
        <dsp:cNvSpPr/>
      </dsp:nvSpPr>
      <dsp:spPr>
        <a:xfrm>
          <a:off x="1748124" y="0"/>
          <a:ext cx="9206387" cy="377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Compassionate and Responsive Care</a:t>
          </a:r>
        </a:p>
      </dsp:txBody>
      <dsp:txXfrm>
        <a:off x="1748124" y="0"/>
        <a:ext cx="9206387" cy="377171"/>
      </dsp:txXfrm>
    </dsp:sp>
    <dsp:sp modelId="{7420C256-4CAA-4D0B-B4C9-D0234F60BE01}">
      <dsp:nvSpPr>
        <dsp:cNvPr id="0" name=""/>
        <dsp:cNvSpPr/>
      </dsp:nvSpPr>
      <dsp:spPr>
        <a:xfrm>
          <a:off x="1748124" y="377171"/>
          <a:ext cx="9206387" cy="119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Stigma-informed ABA emphasises compassionate care and cultural responsiveness in behavioural interventions.</a:t>
          </a:r>
        </a:p>
      </dsp:txBody>
      <dsp:txXfrm>
        <a:off x="1748124" y="377171"/>
        <a:ext cx="9206387" cy="1190952"/>
      </dsp:txXfrm>
    </dsp:sp>
    <dsp:sp modelId="{C5B29D1D-0983-4732-8FD6-B4D1038DAC13}">
      <dsp:nvSpPr>
        <dsp:cNvPr id="0" name=""/>
        <dsp:cNvSpPr/>
      </dsp:nvSpPr>
      <dsp:spPr>
        <a:xfrm>
          <a:off x="0" y="1693574"/>
          <a:ext cx="1568124" cy="1568124"/>
        </a:xfrm>
        <a:prstGeom prst="rect">
          <a:avLst/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26" r="23019" b="-8"/>
          <a:stretch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3A721E2-1017-42EA-8FEA-60D3EF4A8DEF}">
      <dsp:nvSpPr>
        <dsp:cNvPr id="0" name=""/>
        <dsp:cNvSpPr/>
      </dsp:nvSpPr>
      <dsp:spPr>
        <a:xfrm>
          <a:off x="1748124" y="1693574"/>
          <a:ext cx="9206387" cy="377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Challenging Practitioner Bias</a:t>
          </a:r>
        </a:p>
      </dsp:txBody>
      <dsp:txXfrm>
        <a:off x="1748124" y="1693574"/>
        <a:ext cx="9206387" cy="377171"/>
      </dsp:txXfrm>
    </dsp:sp>
    <dsp:sp modelId="{80539BE3-7F65-4670-8651-E00695E4F1CF}">
      <dsp:nvSpPr>
        <dsp:cNvPr id="0" name=""/>
        <dsp:cNvSpPr/>
      </dsp:nvSpPr>
      <dsp:spPr>
        <a:xfrm>
          <a:off x="1748124" y="2070745"/>
          <a:ext cx="9206387" cy="119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Practitioners are trained to recognise and challenge implicit biases to ensure affirming interventions.</a:t>
          </a:r>
        </a:p>
      </dsp:txBody>
      <dsp:txXfrm>
        <a:off x="1748124" y="2070745"/>
        <a:ext cx="9206387" cy="1190952"/>
      </dsp:txXfrm>
    </dsp:sp>
    <dsp:sp modelId="{251B7C28-6EE9-4651-B231-E935F18A343A}">
      <dsp:nvSpPr>
        <dsp:cNvPr id="0" name=""/>
        <dsp:cNvSpPr/>
      </dsp:nvSpPr>
      <dsp:spPr>
        <a:xfrm>
          <a:off x="0" y="3387148"/>
          <a:ext cx="1568124" cy="156812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64" r="28934" b="-3"/>
          <a:stretch/>
        </a:blip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4C9457-BE88-470F-BE2B-14B49D01DD73}">
      <dsp:nvSpPr>
        <dsp:cNvPr id="0" name=""/>
        <dsp:cNvSpPr/>
      </dsp:nvSpPr>
      <dsp:spPr>
        <a:xfrm>
          <a:off x="1748124" y="3387148"/>
          <a:ext cx="9206387" cy="37717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22860" rIns="22860" bIns="22860" numCol="1" spcCol="1270" anchor="t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b="1"/>
          </a:pPr>
          <a:r>
            <a:rPr lang="en-US" sz="1800" kern="1200"/>
            <a:t>Enhanced Trust and Engagement</a:t>
          </a:r>
        </a:p>
      </dsp:txBody>
      <dsp:txXfrm>
        <a:off x="1748124" y="3387148"/>
        <a:ext cx="9206387" cy="377171"/>
      </dsp:txXfrm>
    </dsp:sp>
    <dsp:sp modelId="{9786C3F4-E624-41AE-BE35-F31A67180B53}">
      <dsp:nvSpPr>
        <dsp:cNvPr id="0" name=""/>
        <dsp:cNvSpPr/>
      </dsp:nvSpPr>
      <dsp:spPr>
        <a:xfrm>
          <a:off x="1748124" y="3764319"/>
          <a:ext cx="9206387" cy="119095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17780" rIns="17780" bIns="1778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Stigma-informed ABA improves trust, reduces shame, and fosters better engagement and therapeutic outcomes.</a:t>
          </a:r>
        </a:p>
      </dsp:txBody>
      <dsp:txXfrm>
        <a:off x="1748124" y="3764319"/>
        <a:ext cx="9206387" cy="11909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24/3/layout/verticalVisualTextBlock1">
  <dgm:title val="Vertical Visual Text Blocks"/>
  <dgm:desc val="Pictures with short bits of text with formatted headers. Use as an easier-to-read alternative to a bulleted list."/>
  <dgm:catLst>
    <dgm:cat type="picture" pri="1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Root">
    <dgm:varLst>
      <dgm:dir/>
      <dgm:resizeHandles val="exact"/>
    </dgm:varLst>
    <dgm:choose name="BasedOnLanguageDirection">
      <dgm:if name="LeftToRight" func="var" arg="dir" op="equ" val="norm">
        <dgm:alg type="lin">
          <dgm:param type="linDir" val="fromT"/>
          <dgm:param type="vertAlign" val="t"/>
          <dgm:param type="horzAlign" val="l"/>
        </dgm:alg>
      </dgm:if>
      <dgm:else name="RightToLeft">
        <dgm:alg type="lin">
          <dgm:param type="linDir" val="fromT"/>
          <dgm:param type="vertAlign" val="t"/>
          <dgm:param type="horzAlign" val="r"/>
        </dgm:alg>
      </dgm:else>
    </dgm:choose>
    <dgm:presOf/>
    <dgm:constrLst>
      <dgm:constr type="primFontSz" for="des" forName="Subtitle" op="equ" val="18"/>
      <dgm:constr type="primFontSz" for="des" forName="Description" refType="primFontSz" refFor="des" refForName="Subtitle" op="equ" fact="0.77"/>
      <dgm:constr type="w" for="ch" forName="Composite" refType="w"/>
      <dgm:constr type="h" for="ch" forName="Composite" refType="h"/>
      <dgm:constr type="h" for="ch" forName="sibTrans" refType="h" refFor="ch" refForName="Composite" fact="0.08"/>
      <dgm:constr type="sp" refType="w" refFor="ch" refForName="Composite" op="equ" fact="0.1"/>
    </dgm:constrLst>
    <dgm:ruleLst/>
    <dgm:forEach name="DirectChildrenOfRoot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w" for="ch" forName="Picture" refType="w" fact="0.335"/>
          <dgm:constr type="h" for="ch" forName="Picture" refType="w" refFor="ch" refForName="Picture" op="equ"/>
          <dgm:constr type="h" for="ch" forName="Picture" refType="h" op="lte"/>
          <dgm:constr type="l" for="ch" forName="Subtitle" refType="r" refFor="ch" refForName="Picture"/>
          <dgm:constr type="lOff" for="ch" forName="Subtitle" val="5"/>
          <dgm:constr type="h" for="ch" forName="Subtitle" refType="h" fact="0.1"/>
          <dgm:constr type="t" for="ch" forName="Description" refType="b" refFor="ch" refForName="Subtitle"/>
          <dgm:constr type="l" for="ch" forName="Description" refType="r" refFor="ch" refForName="Picture"/>
          <dgm:constr type="lOff" for="ch" forName="Description" val="5"/>
        </dgm:constrLst>
        <dgm:ruleLst/>
        <dgm:layoutNode name="Picture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ubtitle" styleLbl="revTx">
          <dgm:varLst>
            <dgm:chMax val="0"/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hoose name="SubtitleConstraintsBasedOnLanguageDirection">
            <dgm:if name="SubtitleIsLeftToRight" func="var" arg="dir" op="equ" val="norm">
              <dgm:constrLst>
                <dgm:constr type="h" refType="w" op="lte" fact="0.4"/>
                <dgm:constr type="lMarg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SubtitleIsRightToLeft">
              <dgm:constrLst>
                <dgm:constr type="h" refType="w" op="lte" fact="0.4"/>
                <dgm:constr type="rMarg"/>
                <dgm:constr type="lMarg" refType="primFontSz" fact="0.1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h" val="INF" fact="NaN" max="NaN"/>
            <dgm:rule type="primFontSz" val="5" fact="NaN" max="NaN"/>
          </dgm:ruleLst>
        </dgm:layoutNode>
        <dgm:layoutNode name="Description" styleLbl="revTx">
          <dgm:varLst>
            <dgm:bulletEnabled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" ptType="node"/>
          <dgm:choose name="DescriptionConstraintsBasedOnLanguageDirection">
            <dgm:if name="DescriptionIsLeftToRight" func="var" arg="dir" op="equ" val="norm">
              <dgm:constrLst>
                <dgm:constr type="lMarg"/>
                <dgm:constr type="rMarg" refType="primFontSz" fact="0.1"/>
                <dgm:constr type="tMarg" refType="primFontSz" fact="0.1"/>
                <dgm:constr type="bMarg" refType="primFontSz" fact="0.1"/>
              </dgm:constrLst>
            </dgm:if>
            <dgm:else name="DescriptionIsRightToLeft">
              <dgm:constrLst>
                <dgm:constr type="lMarg" refType="primFontSz" fact="0.1"/>
                <dgm:constr type="rMarg"/>
                <dgm:constr type="tMarg" refType="primFontSz" fact="0.1"/>
                <dgm:constr type="bMarg" refType="primFontSz" fact="0.1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b="1"/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CCC32A-85E4-4B78-A0A2-8D0AC34CAC5F}" type="datetimeFigureOut">
              <a:t>11/2/2025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BBB550-BBAD-4F94-A007-C79103B8A2A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817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62946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40488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
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0625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075444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245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18268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0211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042874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3836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8863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59224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476744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539300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374655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3B8685-0256-463D-9B7E-DA5F0A60AAA8}" type="slidenum"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6644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02920"/>
            <a:ext cx="5852160" cy="29535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54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544568"/>
            <a:ext cx="4681728" cy="1591056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98245A6-7E39-43E3-BB93-77F62275606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0431E1F-9861-6E9A-6FDA-9450A0A9109C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4617720" y="6318504"/>
            <a:ext cx="2153412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3C4D8A9-0078-62DC-A293-9B6083ED649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6688836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534656" y="0"/>
            <a:ext cx="4657344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475411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3EACE7F8-A7D9-2E2C-2B0B-0DB8D7168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B768309-21D1-59BA-F479-9F846B9A0FB2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E3D94F90-5391-9976-036B-C34C2C3044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954512" cy="731520"/>
          </a:xfrm>
        </p:spPr>
        <p:txBody>
          <a:bodyPr/>
          <a:lstStyle>
            <a:lvl1pPr>
              <a:defRPr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1362455"/>
            <a:ext cx="10954512" cy="495604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BEDC843-90AD-36D3-6615-3505603F8E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52C5F7B-97CA-C06C-A155-E4BC307DB0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B324737-C1DF-CE60-245E-385E02AC2F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7031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247888" y="713232"/>
            <a:ext cx="3364992" cy="322783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56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247888" y="5138927"/>
            <a:ext cx="3200400" cy="119786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7548451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9BCBE317-7590-8646-B2DB-5BED6EE8A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4181134" y="3367319"/>
            <a:ext cx="6858000" cy="123363"/>
            <a:chOff x="-5025" y="6737718"/>
            <a:chExt cx="12207200" cy="123363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55B255D3-4FB2-87A8-E502-9CDE10990A39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D15F704-CD21-A249-03F6-4F036D21400B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30B7E9-D8D3-BC56-A758-6C86B58C0AC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8247888" y="6318504"/>
            <a:ext cx="2459736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4FF974-138E-88CF-9001-1A07C67D1DFD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707624" y="6318504"/>
            <a:ext cx="859536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DA7CD4-7B92-1CD1-A9F0-94B053972CA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948945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CEAB82C7-4740-BEAB-85E9-C816E1CD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492680"/>
            <a:ext cx="12207200" cy="123363"/>
            <a:chOff x="-5025" y="6737718"/>
            <a:chExt cx="12207200" cy="123363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0B7E10D0-EE9E-6432-2C4D-0324DE19518E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663B4BE8-5DA5-6F2B-0DB6-7901D4547F64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2732" y="4965192"/>
            <a:ext cx="11146536" cy="786384"/>
          </a:xfrm>
        </p:spPr>
        <p:txBody>
          <a:bodyPr anchor="b">
            <a:normAutofit/>
          </a:bodyPr>
          <a:lstStyle>
            <a:lvl1pPr algn="ctr">
              <a:defRPr sz="36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5806440"/>
            <a:ext cx="9902952" cy="576072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37C87932-7DAB-7F93-5E51-7AEEA5AC7FEA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88952" cy="4492679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972D5EE-6935-237E-C4A2-C61261249F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F001462-21CF-5988-0554-7DB1C494B04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C81CEA4D-A8A1-D4D2-8F28-C8346937244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66905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AE0C5-AA7D-C4A0-BB09-3D328C85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4691-E40E-1B02-C9B2-FD70013E0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6BF4-6BB2-066C-5243-2D5CF17B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82917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80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2000" dirty="0"/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AAE0C5-AA7D-C4A0-BB09-3D328C852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454691-E40E-1B02-C9B2-FD70013E01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766BF4-6BB2-066C-5243-2D5CF17BA4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1289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A219385-CEEC-20A5-C72F-B13448DE6E0F}"/>
              </a:ext>
            </a:extLst>
          </p:cNvPr>
          <p:cNvSpPr/>
          <p:nvPr/>
        </p:nvSpPr>
        <p:spPr>
          <a:xfrm>
            <a:off x="0" y="-12003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9FFFB07-15C3-5030-73A7-6D0EBC2FB180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FFC67F9-A48C-BB0E-03C5-9C32A6BB8C5D}"/>
              </a:ext>
            </a:extLst>
          </p:cNvPr>
          <p:cNvSpPr/>
          <p:nvPr/>
        </p:nvSpPr>
        <p:spPr>
          <a:xfrm rot="16200000" flipH="1">
            <a:off x="2660997" y="-2673001"/>
            <a:ext cx="6870003" cy="12192002"/>
          </a:xfrm>
          <a:prstGeom prst="rect">
            <a:avLst/>
          </a:prstGeom>
          <a:gradFill>
            <a:gsLst>
              <a:gs pos="0">
                <a:schemeClr val="accent2"/>
              </a:gs>
              <a:gs pos="94000">
                <a:schemeClr val="accent5"/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A2436E8-8599-9171-B0E5-3A3CED0AE2C4}"/>
              </a:ext>
            </a:extLst>
          </p:cNvPr>
          <p:cNvSpPr/>
          <p:nvPr/>
        </p:nvSpPr>
        <p:spPr>
          <a:xfrm rot="5400000" flipH="1">
            <a:off x="2719785" y="-1537266"/>
            <a:ext cx="5669226" cy="11108800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0000"/>
                </a:schemeClr>
              </a:gs>
              <a:gs pos="39000">
                <a:schemeClr val="accent5">
                  <a:lumMod val="60000"/>
                  <a:lumOff val="40000"/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D052CAB-57CB-D9A8-5BBE-F7898C5EC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 flipH="1">
            <a:off x="-648303" y="636301"/>
            <a:ext cx="6870003" cy="5573396"/>
          </a:xfrm>
          <a:prstGeom prst="rect">
            <a:avLst/>
          </a:prstGeom>
          <a:gradFill flip="none" rotWithShape="1">
            <a:gsLst>
              <a:gs pos="2000">
                <a:schemeClr val="accent2">
                  <a:lumMod val="75000"/>
                </a:schemeClr>
              </a:gs>
              <a:gs pos="37000">
                <a:schemeClr val="accent2">
                  <a:alpha val="0"/>
                </a:schemeClr>
              </a:gs>
            </a:gsLst>
            <a:lin ang="36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80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>
              <a:buNone/>
              <a:defRPr lang="en-US" sz="20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EF90BDF-2A3B-8AD7-6EE4-11ED28664F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81B66C1B-A1AD-A2BC-11D8-9AEA5E834A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A384A4A-7C42-E7AC-02FD-B65B61D21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3234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4F65FF0-EE88-E48A-1552-AF2B228EADC6}"/>
              </a:ext>
            </a:extLst>
          </p:cNvPr>
          <p:cNvSpPr/>
          <p:nvPr/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2"/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D93006-CD9A-ACB8-4DFF-755585BD51C6}"/>
              </a:ext>
            </a:extLst>
          </p:cNvPr>
          <p:cNvSpPr/>
          <p:nvPr/>
        </p:nvSpPr>
        <p:spPr>
          <a:xfrm rot="5400000" flipH="1" flipV="1">
            <a:off x="2657856" y="-2666214"/>
            <a:ext cx="6876288" cy="12192001"/>
          </a:xfrm>
          <a:prstGeom prst="rect">
            <a:avLst/>
          </a:prstGeom>
          <a:gradFill>
            <a:gsLst>
              <a:gs pos="13000">
                <a:schemeClr val="accent2"/>
              </a:gs>
              <a:gs pos="100000">
                <a:schemeClr val="accent5"/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B71B6E1-2B98-87C0-C97D-DC19E754324D}"/>
              </a:ext>
            </a:extLst>
          </p:cNvPr>
          <p:cNvSpPr/>
          <p:nvPr/>
        </p:nvSpPr>
        <p:spPr>
          <a:xfrm rot="16200000" flipH="1" flipV="1">
            <a:off x="2144989" y="-2153344"/>
            <a:ext cx="5473326" cy="9763303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68000"/>
                </a:schemeClr>
              </a:gs>
              <a:gs pos="45000">
                <a:schemeClr val="accent5">
                  <a:lumMod val="60000"/>
                  <a:lumOff val="40000"/>
                  <a:alpha val="0"/>
                </a:schemeClr>
              </a:gs>
            </a:gsLst>
            <a:lin ang="19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35B8330-0A40-6340-3205-86A38459537F}"/>
              </a:ext>
            </a:extLst>
          </p:cNvPr>
          <p:cNvSpPr/>
          <p:nvPr/>
        </p:nvSpPr>
        <p:spPr>
          <a:xfrm flipV="1">
            <a:off x="1031672" y="2962966"/>
            <a:ext cx="11160328" cy="3895034"/>
          </a:xfrm>
          <a:prstGeom prst="rect">
            <a:avLst/>
          </a:prstGeom>
          <a:gradFill>
            <a:gsLst>
              <a:gs pos="0">
                <a:schemeClr val="accent5">
                  <a:lumMod val="75000"/>
                </a:schemeClr>
              </a:gs>
              <a:gs pos="42000">
                <a:schemeClr val="accent5">
                  <a:alpha val="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A413373-13C5-71D9-C45A-699B0F4513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5400000" flipH="1" flipV="1">
            <a:off x="1233479" y="361146"/>
            <a:ext cx="5263375" cy="7730333"/>
          </a:xfrm>
          <a:prstGeom prst="rect">
            <a:avLst/>
          </a:prstGeom>
          <a:gradFill flip="none" rotWithShape="1">
            <a:gsLst>
              <a:gs pos="8000">
                <a:schemeClr val="accent2">
                  <a:lumMod val="75000"/>
                </a:schemeClr>
              </a:gs>
              <a:gs pos="50000">
                <a:schemeClr val="accent2">
                  <a:alpha val="0"/>
                </a:schemeClr>
              </a:gs>
            </a:gsLst>
            <a:lin ang="18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8229600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600" dirty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3B3753E-6E60-F731-58BF-7C4D0497E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4" name="Date Placeholder 13">
            <a:extLst>
              <a:ext uri="{FF2B5EF4-FFF2-40B4-BE49-F238E27FC236}">
                <a16:creationId xmlns:a16="http://schemas.microsoft.com/office/drawing/2014/main" id="{08CEB89B-6066-557A-EBEC-18307AC240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6" name="Slide Number Placeholder 15">
            <a:extLst>
              <a:ext uri="{FF2B5EF4-FFF2-40B4-BE49-F238E27FC236}">
                <a16:creationId xmlns:a16="http://schemas.microsoft.com/office/drawing/2014/main" id="{C2114D5C-BE8D-24C7-4A79-C0C28376AA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433369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2EA34-13CC-54C1-DE3D-4F1D5D55C9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6" y="2093976"/>
            <a:ext cx="8229600" cy="4178808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7200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60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8F8ECD-BC5C-69B8-45CB-D6C697E807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F97286-C615-453F-E284-B5C22987E2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A721B8-1357-D164-0082-D2B50441B9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67878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3DF4C684-CDD4-5CA8-12DC-BB0C4BFE21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-4329"/>
            <a:ext cx="5056093" cy="6869586"/>
            <a:chOff x="5171844" y="-11586"/>
            <a:chExt cx="7020159" cy="6869586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F6ECDBF0-A1F0-37B6-C87A-8687287F7950}"/>
                </a:ext>
              </a:extLst>
            </p:cNvPr>
            <p:cNvSpPr/>
            <p:nvPr/>
          </p:nvSpPr>
          <p:spPr>
            <a:xfrm>
              <a:off x="5171848" y="-11580"/>
              <a:ext cx="7020152" cy="6869579"/>
            </a:xfrm>
            <a:prstGeom prst="rect">
              <a:avLst/>
            </a:prstGeom>
            <a:gradFill>
              <a:gsLst>
                <a:gs pos="7000">
                  <a:schemeClr val="accent2"/>
                </a:gs>
                <a:gs pos="100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60F90E0-14F7-6838-2C0A-149459C1D143}"/>
                </a:ext>
              </a:extLst>
            </p:cNvPr>
            <p:cNvSpPr/>
            <p:nvPr/>
          </p:nvSpPr>
          <p:spPr>
            <a:xfrm rot="10800000">
              <a:off x="6351336" y="876304"/>
              <a:ext cx="5840664" cy="5981696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60000">
                  <a:schemeClr val="accent5">
                    <a:lumMod val="60000"/>
                    <a:lumOff val="40000"/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7578B55F-B3C4-0B70-7EAE-5FBFD3308543}"/>
                </a:ext>
              </a:extLst>
            </p:cNvPr>
            <p:cNvSpPr/>
            <p:nvPr/>
          </p:nvSpPr>
          <p:spPr>
            <a:xfrm>
              <a:off x="5171844" y="-11586"/>
              <a:ext cx="5171848" cy="6869586"/>
            </a:xfrm>
            <a:prstGeom prst="rect">
              <a:avLst/>
            </a:prstGeom>
            <a:gradFill flip="none" rotWithShape="1">
              <a:gsLst>
                <a:gs pos="3000">
                  <a:schemeClr val="accent2">
                    <a:alpha val="70000"/>
                  </a:schemeClr>
                </a:gs>
                <a:gs pos="42000">
                  <a:schemeClr val="accent2">
                    <a:alpha val="0"/>
                  </a:schemeClr>
                </a:gs>
              </a:gsLst>
              <a:lin ang="3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FFBDE35-AEB9-6AFE-BC7A-79FEFBB51D0A}"/>
                </a:ext>
              </a:extLst>
            </p:cNvPr>
            <p:cNvSpPr/>
            <p:nvPr/>
          </p:nvSpPr>
          <p:spPr>
            <a:xfrm rot="16200000">
              <a:off x="6042356" y="708353"/>
              <a:ext cx="6869583" cy="5429710"/>
            </a:xfrm>
            <a:prstGeom prst="rect">
              <a:avLst/>
            </a:prstGeom>
            <a:gradFill>
              <a:gsLst>
                <a:gs pos="0">
                  <a:schemeClr val="accent5">
                    <a:alpha val="86000"/>
                  </a:schemeClr>
                </a:gs>
                <a:gs pos="57000">
                  <a:schemeClr val="accent2">
                    <a:alpha val="0"/>
                  </a:schemeClr>
                </a:gs>
              </a:gsLst>
              <a:lin ang="13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368" y="2103120"/>
            <a:ext cx="3666744" cy="2624328"/>
          </a:xfrm>
          <a:noFill/>
        </p:spPr>
        <p:txBody>
          <a:bodyPr anchor="ctr">
            <a:normAutofit/>
          </a:bodyPr>
          <a:lstStyle>
            <a:lvl1pPr algn="ctr"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057702" y="877824"/>
            <a:ext cx="5509458" cy="5102352"/>
          </a:xfrm>
        </p:spPr>
        <p:txBody>
          <a:bodyPr vert="horz" lIns="91440" tIns="45720" rIns="91440" bIns="45720" rtlCol="0" anchor="ctr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750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9BA5514-C4EC-5772-F451-90A91C385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1C95E155-D254-47EB-52CD-C66E0A29E9A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B947EE6D-F09F-E804-C40C-AB228BDE8E64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72783" y="722376"/>
            <a:ext cx="5138927" cy="15819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6000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120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630EF3B0-9D02-EBD8-2D14-79BF34534AA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119307" y="0"/>
            <a:ext cx="541324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72784" y="2834640"/>
            <a:ext cx="5138928" cy="2999232"/>
          </a:xfrm>
        </p:spPr>
        <p:txBody>
          <a:bodyPr vert="horz" lIns="91440" tIns="45720" rIns="91440" bIns="45720" rtlCol="0" anchor="b">
            <a:normAutofit/>
          </a:bodyPr>
          <a:lstStyle>
            <a:lvl1pPr marL="457200" indent="-457200">
              <a:buFont typeface="+mj-lt"/>
              <a:buAutoNum type="arabicPeriod"/>
              <a:defRPr lang="en-US" sz="2000" dirty="0"/>
            </a:lvl1pPr>
            <a:lvl2pPr marL="571500" indent="-342900">
              <a:buFont typeface="+mj-lt"/>
              <a:buAutoNum type="arabicPeriod"/>
              <a:defRPr lang="en-US" sz="1800" dirty="0"/>
            </a:lvl2pPr>
            <a:lvl3pPr marL="800100" indent="-342900">
              <a:buFont typeface="+mj-lt"/>
              <a:buAutoNum type="arabicPeriod"/>
              <a:defRPr lang="en-US" sz="1600" dirty="0"/>
            </a:lvl3pPr>
            <a:lvl4pPr>
              <a:buFont typeface="+mj-lt"/>
              <a:buAutoNum type="arabicPeriod"/>
              <a:defRPr lang="en-US" sz="1400" dirty="0"/>
            </a:lvl4pPr>
            <a:lvl5pPr>
              <a:buFont typeface="+mj-lt"/>
              <a:buAutoNum type="arabicPeriod"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9E554EC-D104-642A-5E42-E4CFB243523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72784" y="6318504"/>
            <a:ext cx="3569956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C3B19A28-AC79-CF20-C703-D6B27C01698A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075652" y="6318504"/>
            <a:ext cx="1491507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E23A16-5291-F71A-D460-81EE611EA8B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7253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E855AC-5F95-123D-E0A1-CBD75D8FD0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F3A6A854-7BA6-35FC-898F-37F3BC10E5D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6455EF75-521C-7F12-2397-68B6128751E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2496" y="2222436"/>
            <a:ext cx="4160520" cy="2825496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437376" y="2222436"/>
            <a:ext cx="3959352" cy="26974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800" dirty="0"/>
            </a:lvl1pPr>
            <a:lvl2pPr marL="228600" indent="0">
              <a:buNone/>
              <a:defRPr lang="en-US" sz="16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F09CF825-511F-35F8-E0EC-636033ED43E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36A82C16-EB1A-4294-103B-715F071E5A3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727EA83B-52EA-A0B8-E2E8-C9D1FE273B2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5988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74537F0-59D7-5CF5-65CE-33DFA62B3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C7EFD035-FCE9-275A-5EEF-94FC6583E39A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1DFF3E46-4915-D511-DDA5-9451667C3C8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68552" y="2048256"/>
            <a:ext cx="3813048" cy="3538728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775960" y="2048256"/>
            <a:ext cx="5047488" cy="353872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/>
            </a:lvl1pPr>
            <a:lvl2pPr>
              <a:defRPr lang="en-US"/>
            </a:lvl2pPr>
            <a:lvl3pPr>
              <a:defRPr lang="en-US"/>
            </a:lvl3pPr>
            <a:lvl4pPr>
              <a:defRPr lang="en-US"/>
            </a:lvl4pPr>
            <a:lvl5pPr>
              <a:defRPr lang="en-US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57CB2298-A12A-D380-ED4F-AD870434F23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D1F2EAD-3327-FA60-8B7F-6CBBD02C3F0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63D4A7C-9E9E-96BC-68B8-3F92C9B3B40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2472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50675FE4-1839-CB8F-7574-8FBCED9706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C309010-BB96-4CE9-3A39-43FA59198DD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2D5C3E8-4075-EEED-D3DC-B1B0DCD9F940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7214616" cy="1280160"/>
          </a:xfrm>
        </p:spPr>
        <p:txBody>
          <a:bodyPr anchor="t">
            <a:normAutofit/>
          </a:bodyPr>
          <a:lstStyle>
            <a:lvl1pPr>
              <a:defRPr sz="40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3922776" y="2240280"/>
            <a:ext cx="7349947" cy="3721608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4A089F15-F7A9-6130-79CF-D853C6B4B74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65C79459-C978-FF61-F7FC-DC5D1F17017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BFFBCCE1-48C7-7734-891D-F4664CC97B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0795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43A83600-30C4-2F21-93C5-D07537A396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A1F9F49-F979-53D6-3ED8-352816078D4C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4745F95-9BA3-B7A5-F004-E2BB1CFFE2F8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4215384" cy="3136392"/>
          </a:xfrm>
        </p:spPr>
        <p:txBody>
          <a:bodyPr anchor="t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68696" y="640080"/>
            <a:ext cx="5998464" cy="569671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26645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>
            <a:extLst>
              <a:ext uri="{FF2B5EF4-FFF2-40B4-BE49-F238E27FC236}">
                <a16:creationId xmlns:a16="http://schemas.microsoft.com/office/drawing/2014/main" id="{F604B371-347D-80EC-2C2C-C69CD2EF7B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flipV="1">
            <a:off x="12068340" y="0"/>
            <a:ext cx="123362" cy="6858000"/>
            <a:chOff x="12068638" y="0"/>
            <a:chExt cx="123362" cy="6858000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3F227FEA-4B4B-3484-7267-B7BD65A4E9BF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753530AA-F724-4235-0FDF-84595FCBFBC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21792"/>
            <a:ext cx="10872216" cy="749808"/>
          </a:xfrm>
        </p:spPr>
        <p:txBody>
          <a:bodyPr anchor="ctr">
            <a:normAutofit/>
          </a:bodyPr>
          <a:lstStyle>
            <a:lvl1pPr>
              <a:defRPr sz="320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1591056"/>
            <a:ext cx="7772400" cy="438912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35148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FC1155E4-5659-692F-6CDC-095E555AF698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88AFD6F-0EAD-ADCF-CB9A-AB74C59048E1}"/>
              </a:ext>
            </a:extLst>
          </p:cNvPr>
          <p:cNvSpPr/>
          <p:nvPr/>
        </p:nvSpPr>
        <p:spPr>
          <a:xfrm rot="16200000">
            <a:off x="6635246" y="-3716556"/>
            <a:ext cx="1855397" cy="9288510"/>
          </a:xfrm>
          <a:prstGeom prst="rect">
            <a:avLst/>
          </a:prstGeom>
          <a:gradFill>
            <a:gsLst>
              <a:gs pos="45000">
                <a:schemeClr val="accent5">
                  <a:alpha val="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10896"/>
            <a:ext cx="10872216" cy="1225296"/>
          </a:xfrm>
        </p:spPr>
        <p:txBody>
          <a:bodyPr anchor="ctr">
            <a:normAutofit/>
          </a:bodyPr>
          <a:lstStyle>
            <a:lvl1pPr>
              <a:defRPr sz="32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2249424" y="2313432"/>
            <a:ext cx="8732520" cy="3895344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A8E192A-D6F1-1585-7133-0041C85402E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5602332-ECCE-37C9-0CA1-1743D107C8E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437B541-595D-1700-6A76-9AF7590B186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954278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394E45B-1239-5927-7239-231AB33A23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C82CCE1C-1D53-2F67-CA11-693E1CA40CC5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1C77A3C2-9949-B8A0-8486-8228C60D0C3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493008" cy="3621024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gradFill>
                  <a:gsLst>
                    <a:gs pos="0">
                      <a:schemeClr val="accent5"/>
                    </a:gs>
                    <a:gs pos="100000">
                      <a:schemeClr val="accent2"/>
                    </a:gs>
                  </a:gsLst>
                  <a:lin ang="13800000" scaled="0"/>
                </a:gra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F3B715D2-E75C-A2E6-CE7A-70CE2EFA5E8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C4CAAF-9048-5116-D3C8-15E595C3BC2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F8E49B-DD4C-66AF-8D2C-52110DB227F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10541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F2293C7-9DD5-C84B-6A44-F0D117C4C94B}"/>
              </a:ext>
            </a:extLst>
          </p:cNvPr>
          <p:cNvSpPr/>
          <p:nvPr/>
        </p:nvSpPr>
        <p:spPr>
          <a:xfrm>
            <a:off x="3" y="-4323"/>
            <a:ext cx="4059076" cy="6869579"/>
          </a:xfrm>
          <a:prstGeom prst="rect">
            <a:avLst/>
          </a:prstGeom>
          <a:gradFill>
            <a:gsLst>
              <a:gs pos="7000">
                <a:schemeClr val="accent2"/>
              </a:gs>
              <a:gs pos="100000">
                <a:schemeClr val="accent5"/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088F0D-A4DE-CAA0-43A6-84E52AD904F3}"/>
              </a:ext>
            </a:extLst>
          </p:cNvPr>
          <p:cNvSpPr/>
          <p:nvPr/>
        </p:nvSpPr>
        <p:spPr>
          <a:xfrm rot="10800000">
            <a:off x="-1" y="1061883"/>
            <a:ext cx="4059079" cy="5803372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</a:schemeClr>
              </a:gs>
              <a:gs pos="60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5CD67E0-1350-1985-A4E1-5215AF902BF2}"/>
              </a:ext>
            </a:extLst>
          </p:cNvPr>
          <p:cNvSpPr/>
          <p:nvPr/>
        </p:nvSpPr>
        <p:spPr>
          <a:xfrm rot="16200000">
            <a:off x="-524095" y="1129367"/>
            <a:ext cx="5716870" cy="3449479"/>
          </a:xfrm>
          <a:prstGeom prst="rect">
            <a:avLst/>
          </a:prstGeom>
          <a:gradFill>
            <a:gsLst>
              <a:gs pos="0">
                <a:schemeClr val="accent5">
                  <a:alpha val="86000"/>
                </a:schemeClr>
              </a:gs>
              <a:gs pos="57000">
                <a:schemeClr val="accent2">
                  <a:alpha val="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3081528" cy="4014216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92040" y="640081"/>
            <a:ext cx="6675120" cy="55778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B6B8768-08ED-B8FE-AB87-3961B13E76E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12648" y="6318504"/>
            <a:ext cx="3446431" cy="36576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0790CD73-4635-8D46-A7E8-EDF5E35D34E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CE7E57EE-CAE7-24C5-9F1D-159F32ADDDD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07105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05272" y="502920"/>
            <a:ext cx="5961888" cy="1197864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125E9B8B-7499-A48C-F314-3620CFFB8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39B506F-0FAC-8905-0F05-E889644A7B9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EDAC1EBA-955D-23C1-CCE1-CF2C6CBFD05B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F96EE962-E57A-8EDB-7169-6EB04FA7539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483717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605272" y="1801367"/>
            <a:ext cx="5961888" cy="44531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51225D-49EF-5752-ACF2-F43EB2B36332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5605272" y="6318504"/>
            <a:ext cx="409651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362DD-3333-1184-E97C-2FDF9D599F49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9701784" y="6318504"/>
            <a:ext cx="1865376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21012C-B1FA-A889-A45D-1DA431A4144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70080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6858000" cy="84124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6858000" cy="47823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B44AF-FB05-4BBA-5AC9-C89D1BB5BE6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632EABA-2011-B91D-C867-6B03C474330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4709160" y="6318504"/>
            <a:ext cx="2350008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437E37F5-E579-D12C-536E-A9118707E1C6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6976872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9D3616B-B0C6-AB9E-48FA-05090671826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129142" y="0"/>
            <a:ext cx="3939493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D5BBFBAF-5922-A442-5D1A-BC28ADE0D2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9DBF79C-336C-A5FC-F9A7-F678FEB5C351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2B3E95C8-0894-01F3-97E4-60803AAA24A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7433084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06516" y="502920"/>
            <a:ext cx="6858000" cy="84124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AF4E90B-EF6F-24B4-C4FE-7FBC72B7E9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7" y="0"/>
            <a:ext cx="39684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50B082-E806-677A-B150-164003C5BF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EBF228F-ECC6-8326-8C59-4539BE646E4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29E235C-963A-D79C-5145-5233B1FD5A8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06516" y="1472183"/>
            <a:ext cx="6858000" cy="47823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46FDC5C-46E3-4585-C089-E091BE6E5D36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4706516" y="6318504"/>
            <a:ext cx="409651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721447D-8AA6-9863-0212-376200A916F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8729070" y="6318504"/>
            <a:ext cx="2838090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6395A93-90A0-8500-32A5-2011DF9658F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089538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87AE7BB9-8F3B-888B-7C5F-C693E4B78B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CA2AA3A-CAA5-475A-C3CD-9ABFCE2B0092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43ED07E-CBE3-22B8-BCE0-4F98BB64C4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573413" cy="841248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1472184"/>
            <a:ext cx="4573413" cy="478231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42B6E2F6-1C60-7678-922C-01C4DB211D7A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74320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5BA7FF-A77E-82D8-382F-C60F9EB7D40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355847" y="6318504"/>
            <a:ext cx="1418733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277AED5A-2B3B-6F43-CA78-5BF85217FD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692285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EC59C038-AFE7-F1BB-D482-33E170892572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844556" y="0"/>
            <a:ext cx="6224082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8111014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389120" cy="14447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4389120" cy="41696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7497486-A221-C6D1-050D-0B3DB326465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2648" y="6318504"/>
            <a:ext cx="265176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7AE70-2FE3-1872-0811-BC089F612855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264408" y="6318504"/>
            <a:ext cx="1325880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93EE6EB-FF56-B8A3-1408-5C43C49B256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>
          <a:xfrm>
            <a:off x="4507992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EE2866F3-0262-FC88-23E2-359D75EA8A79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5660263" y="0"/>
            <a:ext cx="6408375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5D76C82F-0CA8-713E-E19A-65D51910A5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C3A0EB22-0640-E9D6-5C90-504668EDC47C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B995F219-6751-8C9C-0F4E-1048F537CB6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6781193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5C494689-2DF4-F719-B5A3-0E33B5AB96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258C88C8-2ADC-03E1-DA79-C09C9FFCB400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6EE9281E-3F01-B630-B5DF-17CEE295D67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22376"/>
            <a:ext cx="3017520" cy="3364992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105656" y="722376"/>
            <a:ext cx="3417212" cy="544068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998356" y="722376"/>
            <a:ext cx="3566160" cy="544068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B46F9121-A740-6137-350B-F287FC3F65ED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1DDF62D-265F-648C-DEAF-A6B63AFE9A88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4B1E5F69-8168-1838-71D3-E395524793E7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09302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DB5D765-4DB1-83CD-C254-A90B6611CF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C69A84EF-6D24-A163-8B58-B5389FD4DDD7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E9A50A9-013C-611D-B106-1ED459519F5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502920"/>
            <a:ext cx="3401568" cy="14447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F8A45037-DD9A-9287-B37A-49CD4CC3CAF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-1"/>
            <a:ext cx="7397496" cy="6857999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6F5CC625-CD4F-F9C5-5E5D-05B78AE7CEE1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35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62B38A-33A6-F8AC-C9B9-FA400D29071B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504406" y="6318504"/>
            <a:ext cx="1062754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E5B1B358-15B5-2BEF-0B1B-0BC9F05FFA1A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381739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401568" cy="144475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2084832"/>
            <a:ext cx="3401568" cy="4169664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2648" y="6318504"/>
            <a:ext cx="1975502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88150" y="6318504"/>
            <a:ext cx="1014586" cy="365760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3520440" y="6318504"/>
            <a:ext cx="493776" cy="365760"/>
          </a:xfrm>
        </p:spPr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5A6D87B-55DF-483B-0AF7-E6F2B6041C80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4802819" y="0"/>
            <a:ext cx="7265819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CFD1FA7-C4E8-DE5C-3B9D-DCD115B6C3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C133272-DC27-4D54-F532-D2039EAA5D9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9C8420D-B6AB-D6E7-38A4-FFF30B404590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3376390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93A3E8A-C3F5-3D0B-FDE4-68B52DFE7196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115866" y="0"/>
            <a:ext cx="7397496" cy="6858000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02754B6-EAB4-945C-FC4E-F8F7D453BC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699CF6F-40DA-4FCF-FBCF-9907CB96FB76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7C8A1CA-3094-3344-5C05-30F5E18CD021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D8C8E1E-13A9-668C-1F5C-BC271E6A05C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8165592" y="6318504"/>
            <a:ext cx="2331720" cy="36576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9BE2343-B677-7565-070B-CEED0B0D5463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10497312" y="6318504"/>
            <a:ext cx="1069847" cy="365760"/>
          </a:xfrm>
        </p:spPr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4BC881-6669-50F2-64F2-57BD81A93BCE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3360972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56312"/>
            <a:ext cx="3647839" cy="1420235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C17E7B2-E2F9-D41D-D140-E89E0C3F5B96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0" y="1"/>
            <a:ext cx="12192000" cy="4591025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A6CD91D-B3A8-3626-F189-B9F77A315D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4591027"/>
            <a:ext cx="12198096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869147E-E51A-3B94-6CD8-EE629F8797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7DCD771F-7FFC-BCEC-B388-8883BD9CBC61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57800" y="4956312"/>
            <a:ext cx="6309360" cy="1420235"/>
          </a:xfrm>
        </p:spPr>
        <p:txBody>
          <a:bodyPr>
            <a:normAutofit/>
          </a:bodyPr>
          <a:lstStyle>
            <a:lvl1pPr marL="0" indent="0">
              <a:buFont typeface="Arial" panose="020B0604020202020204" pitchFamily="34" charset="0"/>
              <a:buNone/>
              <a:defRPr sz="16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15113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093596"/>
            <a:ext cx="2953618" cy="20079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8FB154D-4A60-735B-FA5C-F17F96D0F7D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12192000" cy="3700807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268555" y="4093596"/>
            <a:ext cx="7298605" cy="2289578"/>
          </a:xfrm>
        </p:spPr>
        <p:txBody>
          <a:bodyPr>
            <a:normAutofit/>
          </a:bodyPr>
          <a:lstStyle>
            <a:lvl1pPr marL="285750" indent="-285750">
              <a:buFont typeface="Arial" panose="020B0604020202020204" pitchFamily="34" charset="0"/>
              <a:buChar char="•"/>
              <a:defRPr sz="1800"/>
            </a:lvl1pPr>
            <a:lvl2pPr marL="514350" indent="-285750">
              <a:buFont typeface="Arial" panose="020B0604020202020204" pitchFamily="34" charset="0"/>
              <a:buChar char="•"/>
              <a:defRPr sz="1600"/>
            </a:lvl2pPr>
            <a:lvl3pPr marL="742950" indent="-285750">
              <a:buFont typeface="Arial" panose="020B0604020202020204" pitchFamily="34" charset="0"/>
              <a:buChar char="•"/>
              <a:defRPr sz="1400"/>
            </a:lvl3pPr>
            <a:lvl4pPr marL="857250" indent="-171450">
              <a:buFont typeface="Arial" panose="020B0604020202020204" pitchFamily="34" charset="0"/>
              <a:buChar char="•"/>
              <a:defRPr sz="1400"/>
            </a:lvl4pPr>
            <a:lvl5pPr marL="1085850" indent="-171450">
              <a:buFont typeface="Arial" panose="020B0604020202020204" pitchFamily="34" charset="0"/>
              <a:buChar char="•"/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3BD91724-58CE-FA68-1E24-9CD57621C12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9AA293A1-7F80-90D9-D8FF-27238ADD795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3B9AC797-2D9B-C7AC-550D-157FEDA3800D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4694673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0333CDCF-1D03-5851-5ADE-6C229D9C93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36CADBC-4985-70E0-56BE-1C8385BBCBD0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431B3299-F1D4-88B7-5B22-7D623606691F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87978"/>
            <a:ext cx="10954512" cy="96926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65C3B04B-96C8-DA90-9593-3508CE34B4EE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1801367"/>
            <a:ext cx="6550152" cy="4489704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1897688-419F-6EB2-5CC1-DC14924E5FC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48600" y="1801367"/>
            <a:ext cx="3718561" cy="448970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02B3BF-7794-675C-7382-345519B43BE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8303468-1991-7CCF-2C67-0B5A3850BAD1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5AF75D71-C32E-4EF6-2C8E-B5F29DBF4D14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03289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6287667-A4F8-6B7A-7C1E-415768F3B3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860F260A-40A1-ED4C-F5A8-F915D3BDB7F5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79CD2C2-2541-1223-03B1-97955C134718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4669536" cy="4024566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096000" y="502919"/>
            <a:ext cx="5471160" cy="581558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F3134235-8D6E-735A-EBA0-BA533F60F020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9D2F68ED-5552-E109-B7F4-671217CABF2D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573B9B49-4584-CFEF-738F-BE68D009CEA3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5954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53C02DA-0C9D-12C9-42BB-CC4820B41C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43680A20-A590-D755-5AA0-BAF1B1402907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B6CA06CF-7B14-32D2-2412-3434710512EF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645980" cy="1453896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15A7BF66-FFF1-E318-9AFE-331E011D59C1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12648" y="2293938"/>
            <a:ext cx="3645980" cy="4024565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12227" y="502919"/>
            <a:ext cx="6354933" cy="58155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0BFB2EA8-AADE-E8CD-890F-EA9F9968B253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B8772B0-B493-B608-E389-35329DEF2016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D854D38F-A697-A216-CCCB-0C1A9DCBD2FC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65539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0B93BC13-F3D8-0BDA-D1BF-7B8E455AC06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7362B5B-CACD-7203-74DE-7B0BBF7D69CE}"/>
              </a:ext>
            </a:extLst>
          </p:cNvPr>
          <p:cNvGrpSpPr/>
          <p:nvPr/>
        </p:nvGrpSpPr>
        <p:grpSpPr>
          <a:xfrm>
            <a:off x="-22276" y="-6922"/>
            <a:ext cx="12214276" cy="6869101"/>
            <a:chOff x="-22276" y="-6922"/>
            <a:chExt cx="12214276" cy="68691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D6A753B-AD01-7A7A-4F2D-C75592EC67B9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33E82525-BA9A-AA08-8DF0-B77178C6BC45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A4B5202-8712-82B4-1B42-E7E4336E8698}"/>
                </a:ext>
              </a:extLst>
            </p:cNvPr>
            <p:cNvSpPr/>
            <p:nvPr/>
          </p:nvSpPr>
          <p:spPr>
            <a:xfrm flipH="1">
              <a:off x="-22276" y="-6922"/>
              <a:ext cx="3849318" cy="6864922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D95172D8-9117-7FB7-2347-567B5663C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4928616"/>
            <a:ext cx="9912096" cy="1545336"/>
          </a:xfrm>
        </p:spPr>
        <p:txBody>
          <a:bodyPr anchor="t">
            <a:normAutofit/>
          </a:bodyPr>
          <a:lstStyle>
            <a:lvl1pPr algn="ctr">
              <a:lnSpc>
                <a:spcPct val="120000"/>
              </a:lnSpc>
              <a:defRPr sz="28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30352" y="978408"/>
            <a:ext cx="11137392" cy="4114800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278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1932224-E515-4E44-2832-0D5E94847CF7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371D16-7052-CB51-10DB-659F8F77B25F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B132CC-C4B7-E2AF-5520-00C69FF376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80288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718304"/>
            <a:ext cx="6281928" cy="135331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21208" y="786384"/>
            <a:ext cx="11155680" cy="4334256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278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29919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3BB35F-4BB0-2BB5-FD14-127AFB0019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983480"/>
            <a:ext cx="6281928" cy="1353312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20000"/>
              </a:lnSpc>
              <a:defRPr lang="en-US" sz="2800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7C9CAD-F25A-225B-E7BA-4503FD713A4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57200" y="182880"/>
            <a:ext cx="11247120" cy="4974336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lnSpc>
                <a:spcPct val="90000"/>
              </a:lnSpc>
              <a:buNone/>
              <a:defRPr lang="en-US" sz="32500" b="1" dirty="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06AFD340-D045-A82B-779A-CCE82B04A25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18D0173-56FC-C02C-32BA-73DB1BA380C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1B246833-56EB-2252-BAD6-8D369F55483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9787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630936"/>
            <a:ext cx="8266176" cy="5605272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5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4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0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3600" b="1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E9E314-CB58-F3CE-7C32-D6103621A2D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E9E12D21-0607-5120-F81C-6E1DA0652CFB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0A1B35F-4D88-6EA9-8D55-4133CD961AF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009850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tatement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791C0A04-3BC7-B88E-3974-2A73D0A107E7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B07991EE-474F-899B-8FEF-F82B3E5BDF10}"/>
              </a:ext>
            </a:extLst>
          </p:cNvPr>
          <p:cNvGrpSpPr/>
          <p:nvPr/>
        </p:nvGrpSpPr>
        <p:grpSpPr>
          <a:xfrm>
            <a:off x="-7285" y="-6922"/>
            <a:ext cx="12199285" cy="6869101"/>
            <a:chOff x="-22275" y="-6922"/>
            <a:chExt cx="12214275" cy="6869101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19D5B255-8277-F118-03CD-8BAE19E8D68B}"/>
                </a:ext>
              </a:extLst>
            </p:cNvPr>
            <p:cNvSpPr/>
            <p:nvPr/>
          </p:nvSpPr>
          <p:spPr>
            <a:xfrm rot="5400000">
              <a:off x="2655863" y="-2678137"/>
              <a:ext cx="6857999" cy="12214275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93000">
                  <a:schemeClr val="accent5"/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2E8FF695-246F-077D-F2C8-36B38501750D}"/>
                </a:ext>
              </a:extLst>
            </p:cNvPr>
            <p:cNvSpPr/>
            <p:nvPr/>
          </p:nvSpPr>
          <p:spPr>
            <a:xfrm rot="16200000">
              <a:off x="3197276" y="-2132545"/>
              <a:ext cx="6850175" cy="11139273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lumMod val="75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198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1DB72F2E-896E-2C27-7B7B-07C3BA02B78E}"/>
                </a:ext>
              </a:extLst>
            </p:cNvPr>
            <p:cNvSpPr/>
            <p:nvPr/>
          </p:nvSpPr>
          <p:spPr>
            <a:xfrm flipH="1">
              <a:off x="-14981" y="-6922"/>
              <a:ext cx="3836566" cy="685291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522BC71-28C2-81D8-FB44-31BC493BBF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>
              <a:off x="6189691" y="-743112"/>
              <a:ext cx="5263375" cy="6741243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48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 Light"/>
                <a:ea typeface="+mn-ea"/>
                <a:cs typeface="+mn-cs"/>
              </a:endParaRPr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3681088-8C72-D3AA-E951-F32AA4318F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8784" y="6739061"/>
            <a:ext cx="12207240" cy="137160"/>
            <a:chOff x="-5025" y="6737718"/>
            <a:chExt cx="12207200" cy="123363"/>
          </a:xfrm>
          <a:solidFill>
            <a:schemeClr val="tx1"/>
          </a:solidFill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923FCCF6-A9CE-8C06-A018-3526E4B210A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4641A033-DCF1-2B2E-7479-E074B140FA8C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83F83B6E-95ED-1D70-2F6E-8299525C04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6" y="0"/>
            <a:ext cx="137160" cy="6858000"/>
            <a:chOff x="12068638" y="0"/>
            <a:chExt cx="123362" cy="6858000"/>
          </a:xfrm>
          <a:solidFill>
            <a:schemeClr val="tx1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1F59BE4-AC2E-2AB9-FE80-40CAF77CA79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701C2DAC-E593-02EE-C7E4-01B9BAA443C6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12648" y="548640"/>
            <a:ext cx="7680960" cy="5605272"/>
          </a:xfrm>
        </p:spPr>
        <p:txBody>
          <a:bodyPr anchor="t">
            <a:normAutofit/>
          </a:bodyPr>
          <a:lstStyle>
            <a:lvl1pPr marL="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1pPr>
            <a:lvl2pPr marL="22860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2pPr>
            <a:lvl3pPr marL="45720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3pPr>
            <a:lvl4pPr marL="68580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4pPr>
            <a:lvl5pPr marL="914400" indent="0">
              <a:lnSpc>
                <a:spcPct val="100000"/>
              </a:lnSpc>
              <a:buNone/>
              <a:defRPr sz="5600" b="1">
                <a:solidFill>
                  <a:schemeClr val="tx1"/>
                </a:soli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114570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6323AF82-B640-17D0-AC4B-55F4EDF5C4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0" y="0"/>
            <a:ext cx="123362" cy="6858000"/>
            <a:chOff x="12068638" y="0"/>
            <a:chExt cx="123362" cy="6858000"/>
          </a:xfrm>
        </p:grpSpPr>
        <p:sp>
          <p:nvSpPr>
            <p:cNvPr id="4" name="Rectangle 3">
              <a:extLst>
                <a:ext uri="{FF2B5EF4-FFF2-40B4-BE49-F238E27FC236}">
                  <a16:creationId xmlns:a16="http://schemas.microsoft.com/office/drawing/2014/main" id="{2DA5C8EA-7A6C-8AC0-78D1-F538329B41B8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FF2FAD3C-DB75-D855-489D-B09F992EA0E9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FB287CE5-00A5-FA1D-EB2D-E5CFD27420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12357" y="6746828"/>
            <a:ext cx="12188952" cy="123363"/>
            <a:chOff x="-5025" y="6737718"/>
            <a:chExt cx="12207200" cy="123363"/>
          </a:xfrm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12C43EBD-E088-A3CD-FCDE-E6ED8F87D148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AD88F00F-9D01-378E-377E-26B543D2FA77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82175" y="751366"/>
            <a:ext cx="8353433" cy="5402545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  <a:lvl2pPr marL="2286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2pPr>
            <a:lvl3pPr marL="4572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3pPr>
            <a:lvl4pPr marL="6858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4pPr>
            <a:lvl5pPr marL="914400" indent="0">
              <a:lnSpc>
                <a:spcPct val="100000"/>
              </a:lnSpc>
              <a:buNone/>
              <a:defRPr sz="48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5pPr>
          </a:lstStyle>
          <a:p>
            <a:pPr lvl="0"/>
            <a:r>
              <a:rPr lang="en-US" dirty="0"/>
              <a:t>Click to edit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4" name="Footer Placeholder 13">
            <a:extLst>
              <a:ext uri="{FF2B5EF4-FFF2-40B4-BE49-F238E27FC236}">
                <a16:creationId xmlns:a16="http://schemas.microsoft.com/office/drawing/2014/main" id="{132871A2-A450-61EB-7368-98B251F1549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CA33720-A04E-18B6-251B-16C80085F29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AC245A2E-4B49-CED7-ADDF-6624BCC88DD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03954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645920" y="5203004"/>
            <a:ext cx="9052560" cy="557784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2400" b="1">
                <a:gradFill>
                  <a:gsLst>
                    <a:gs pos="0">
                      <a:schemeClr val="accent5"/>
                    </a:gs>
                    <a:gs pos="90000">
                      <a:schemeClr val="accent2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99616" y="1795462"/>
            <a:ext cx="9198864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4400"/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878694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FD93FB6C-5982-EAFA-94FA-F06EABA0EC3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48F732B-25DE-1819-DB0A-266B26703011}"/>
              </a:ext>
            </a:extLst>
          </p:cNvPr>
          <p:cNvGrpSpPr/>
          <p:nvPr/>
        </p:nvGrpSpPr>
        <p:grpSpPr>
          <a:xfrm>
            <a:off x="807326" y="778051"/>
            <a:ext cx="10577346" cy="5314435"/>
            <a:chOff x="807326" y="778051"/>
            <a:chExt cx="10577346" cy="5314435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70BBD41E-DAB9-A564-3A2B-295B7AE87C42}"/>
                </a:ext>
              </a:extLst>
            </p:cNvPr>
            <p:cNvSpPr/>
            <p:nvPr/>
          </p:nvSpPr>
          <p:spPr>
            <a:xfrm rot="5400000" flipH="1">
              <a:off x="3438786" y="-1853401"/>
              <a:ext cx="5314432" cy="10577340"/>
            </a:xfrm>
            <a:prstGeom prst="rect">
              <a:avLst/>
            </a:prstGeom>
            <a:gradFill>
              <a:gsLst>
                <a:gs pos="0">
                  <a:schemeClr val="accent2">
                    <a:alpha val="78000"/>
                  </a:schemeClr>
                </a:gs>
                <a:gs pos="93000">
                  <a:schemeClr val="accent5">
                    <a:alpha val="85000"/>
                  </a:schemeClr>
                </a:gs>
              </a:gsLst>
              <a:lin ang="4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B54A4391-9FDD-C033-0A4D-647A73420405}"/>
                </a:ext>
              </a:extLst>
            </p:cNvPr>
            <p:cNvSpPr/>
            <p:nvPr/>
          </p:nvSpPr>
          <p:spPr>
            <a:xfrm rot="16200000" flipH="1">
              <a:off x="3445177" y="-1846407"/>
              <a:ext cx="5314435" cy="10563352"/>
            </a:xfrm>
            <a:prstGeom prst="rect">
              <a:avLst/>
            </a:prstGeom>
            <a:gradFill flip="none" rotWithShape="1">
              <a:gsLst>
                <a:gs pos="0">
                  <a:schemeClr val="accent5">
                    <a:alpha val="79000"/>
                  </a:schemeClr>
                </a:gs>
                <a:gs pos="32000">
                  <a:schemeClr val="accent5">
                    <a:alpha val="0"/>
                  </a:schemeClr>
                </a:gs>
              </a:gsLst>
              <a:lin ang="21000000" scaled="0"/>
              <a:tileRect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0290101F-E74A-5C0F-8CC5-E0B5E3DC0E24}"/>
                </a:ext>
              </a:extLst>
            </p:cNvPr>
            <p:cNvSpPr/>
            <p:nvPr/>
          </p:nvSpPr>
          <p:spPr>
            <a:xfrm rot="10800000">
              <a:off x="807326" y="778051"/>
              <a:ext cx="3333441" cy="5308369"/>
            </a:xfrm>
            <a:prstGeom prst="rect">
              <a:avLst/>
            </a:prstGeom>
            <a:gradFill>
              <a:gsLst>
                <a:gs pos="0">
                  <a:schemeClr val="accent5">
                    <a:lumMod val="75000"/>
                  </a:schemeClr>
                </a:gs>
                <a:gs pos="48000">
                  <a:schemeClr val="accent5">
                    <a:alpha val="0"/>
                  </a:scheme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338E2756-2591-1046-1B67-C9DEEDDCB8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 rot="5400000" flipH="1">
              <a:off x="4205050" y="-1083744"/>
              <a:ext cx="4078718" cy="10273742"/>
            </a:xfrm>
            <a:prstGeom prst="rect">
              <a:avLst/>
            </a:prstGeom>
            <a:gradFill flip="none" rotWithShape="1">
              <a:gsLst>
                <a:gs pos="2000">
                  <a:schemeClr val="accent5">
                    <a:lumMod val="60000"/>
                    <a:lumOff val="40000"/>
                    <a:alpha val="68000"/>
                  </a:schemeClr>
                </a:gs>
                <a:gs pos="26000">
                  <a:schemeClr val="accent5">
                    <a:lumMod val="60000"/>
                    <a:lumOff val="40000"/>
                    <a:alpha val="0"/>
                  </a:schemeClr>
                </a:gs>
              </a:gsLst>
              <a:lin ang="1800000" scaled="0"/>
              <a:tileRect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01368" y="5120640"/>
            <a:ext cx="8549640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655064" y="1965960"/>
            <a:ext cx="8695944" cy="2331720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80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14911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93D49479-B594-DDBA-C16A-3A98635C8A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E065CA7-C91C-8C4F-CD30-E6DB950A620B}"/>
                </a:ext>
              </a:extLst>
            </p:cNvPr>
            <p:cNvSpPr/>
            <p:nvPr/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ADCDB482-1274-EA4E-11EA-FDB308F1540E}"/>
                </a:ext>
              </a:extLst>
            </p:cNvPr>
            <p:cNvSpPr/>
            <p:nvPr/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AEF3D1-EB50-234E-F0C0-5C4E6FB699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-1091" y="0"/>
            <a:ext cx="12188952" cy="123363"/>
            <a:chOff x="-5025" y="6737718"/>
            <a:chExt cx="12207200" cy="123363"/>
          </a:xfrm>
        </p:grpSpPr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5B35CE4F-16F9-575C-78CA-4F076F0C3D1F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FD59711A-5559-82B6-B156-35D79618FF56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DDF72D5-B6AC-3F01-D0B7-E4B24906CCF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79836" y="5192776"/>
            <a:ext cx="8494776" cy="621792"/>
          </a:xfrm>
        </p:spPr>
        <p:txBody>
          <a:bodyPr anchor="ctr">
            <a:normAutofit/>
          </a:bodyPr>
          <a:lstStyle>
            <a:lvl1pPr>
              <a:lnSpc>
                <a:spcPct val="120000"/>
              </a:lnSpc>
              <a:defRPr sz="1800" b="1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0A93000-1238-849C-EADD-03910EE27D6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233532" y="1792224"/>
            <a:ext cx="8641080" cy="2871216"/>
          </a:xfrm>
        </p:spPr>
        <p:txBody>
          <a:bodyPr anchor="ctr">
            <a:normAutofit/>
          </a:bodyPr>
          <a:lstStyle>
            <a:lvl1pPr marL="137160" indent="-137160">
              <a:lnSpc>
                <a:spcPct val="100000"/>
              </a:lnSpc>
              <a:buNone/>
              <a:defRPr sz="3600">
                <a:gradFill>
                  <a:gsLst>
                    <a:gs pos="0">
                      <a:schemeClr val="accent2"/>
                    </a:gs>
                    <a:gs pos="90000">
                      <a:schemeClr val="accent5"/>
                    </a:gs>
                  </a:gsLst>
                  <a:lin ang="9600000" scaled="0"/>
                </a:gradFill>
              </a:defRPr>
            </a:lvl1pPr>
          </a:lstStyle>
          <a:p>
            <a:pPr lvl="0"/>
            <a:r>
              <a:rPr lang="en-US" dirty="0"/>
              <a:t>Click to edit Quote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6C0B63-D720-7E4B-EF47-C094EDA300AC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091BBB-CF16-BAC6-4881-2B122B945B8A}"/>
              </a:ext>
            </a:extLst>
          </p:cNvPr>
          <p:cNvSpPr>
            <a:spLocks noGrp="1"/>
          </p:cNvSpPr>
          <p:nvPr>
            <p:ph type="dt" sz="half" idx="11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8C42D5-A475-3C08-9471-C59B3A49C8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0912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D0B646A9-91B4-D2CF-8B72-68E668219C00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D004E38F-46D8-838A-C636-0958E5B36CB4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2775" y="2313433"/>
            <a:ext cx="5165725" cy="40000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8F84C8F-5A53-198D-2CB3-A78F006C4D20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400800" y="2313430"/>
            <a:ext cx="5165725" cy="40000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92A082C-5D4A-4A20-87E3-9906B5F3BAF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C2184DE-1D38-B3AE-D560-557B3726B54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D66BE47-AC20-1061-07AD-89A41D02F48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1318548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C704A21-3725-4536-B210-EAED58DE1544}"/>
              </a:ext>
            </a:extLst>
          </p:cNvPr>
          <p:cNvSpPr/>
          <p:nvPr/>
        </p:nvSpPr>
        <p:spPr>
          <a:xfrm rot="5400000" flipH="1">
            <a:off x="5175902" y="-5175894"/>
            <a:ext cx="1855397" cy="12207199"/>
          </a:xfrm>
          <a:prstGeom prst="rect">
            <a:avLst/>
          </a:prstGeom>
          <a:gradFill>
            <a:gsLst>
              <a:gs pos="0">
                <a:schemeClr val="accent5"/>
              </a:gs>
              <a:gs pos="90000">
                <a:schemeClr val="accent2"/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3750" cy="1197864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2198999"/>
            <a:ext cx="5166360" cy="484632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1D708347-B003-2458-75EC-D8317FBF028C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2775" y="2794000"/>
            <a:ext cx="5165725" cy="3524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0800" y="2198999"/>
            <a:ext cx="5166360" cy="484633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400" b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6F3E993C-0A55-1F54-C280-76AF30E5377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400800" y="2794000"/>
            <a:ext cx="5166360" cy="35242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669AB3-1083-59C6-B9F8-A35C0D40661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D0645D-C128-9FF0-2E8B-D2E3E34687DA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CC6DDA88-C058-DDD5-F19B-8B5E7B86C68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829375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83314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317726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36BE0305-2234-39DE-EC35-B6881018EC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BEBF17BE-BA15-771A-79F4-91B4C5C752FB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679ADE0D-3A86-F364-6B2A-F373A75E29AE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595634" cy="1808201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311121"/>
            <a:ext cx="3309608" cy="3993263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83299" y="502920"/>
            <a:ext cx="6283861" cy="5803262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94013865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" name="Group 19">
            <a:extLst>
              <a:ext uri="{FF2B5EF4-FFF2-40B4-BE49-F238E27FC236}">
                <a16:creationId xmlns:a16="http://schemas.microsoft.com/office/drawing/2014/main" id="{D02923E9-478C-95DE-C678-A683A36F5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43DD8A0F-EB40-1201-2A23-685958AC5DF6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9B912E4F-3FBB-39E4-2EA2-BA0D8858A74D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3713996" cy="224720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8" y="2826137"/>
            <a:ext cx="3310128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4" name="Footer Placeholder 23">
            <a:extLst>
              <a:ext uri="{FF2B5EF4-FFF2-40B4-BE49-F238E27FC236}">
                <a16:creationId xmlns:a16="http://schemas.microsoft.com/office/drawing/2014/main" id="{861F92C4-9651-789C-0B22-E6343EE25C7A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CCD178F-4127-FE67-2F5D-0F1CE788439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153978" y="342016"/>
            <a:ext cx="6413182" cy="5976487"/>
          </a:xfrm>
          <a:blipFill dpi="0" rotWithShape="1">
            <a:blip r:embed="rId2">
              <a:alphaModFix amt="70000"/>
            </a:blip>
            <a:srcRect/>
            <a:stretch>
              <a:fillRect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</a:t>
            </a:r>
          </a:p>
        </p:txBody>
      </p:sp>
      <p:sp>
        <p:nvSpPr>
          <p:cNvPr id="23" name="Date Placeholder 22">
            <a:extLst>
              <a:ext uri="{FF2B5EF4-FFF2-40B4-BE49-F238E27FC236}">
                <a16:creationId xmlns:a16="http://schemas.microsoft.com/office/drawing/2014/main" id="{8ACB14E1-4D3B-B55C-4791-64F774AC361F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25" name="Slide Number Placeholder 24">
            <a:extLst>
              <a:ext uri="{FF2B5EF4-FFF2-40B4-BE49-F238E27FC236}">
                <a16:creationId xmlns:a16="http://schemas.microsoft.com/office/drawing/2014/main" id="{E55DAD34-8521-F119-F985-ABFBDD34003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965423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>
            <a:extLst>
              <a:ext uri="{FF2B5EF4-FFF2-40B4-BE49-F238E27FC236}">
                <a16:creationId xmlns:a16="http://schemas.microsoft.com/office/drawing/2014/main" id="{F0AE463B-60C7-F01E-97F6-1486FB41D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10800000">
            <a:off x="0" y="6743026"/>
            <a:ext cx="12207200" cy="123363"/>
            <a:chOff x="-5025" y="6737718"/>
            <a:chExt cx="12207200" cy="123363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EF94E48A-D751-8593-5D71-0683866A2404}"/>
                </a:ext>
              </a:extLst>
            </p:cNvPr>
            <p:cNvSpPr/>
            <p:nvPr/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355092F9-8C9B-4865-CB0E-EFD550A28ED3}"/>
                </a:ext>
              </a:extLst>
            </p:cNvPr>
            <p:cNvSpPr/>
            <p:nvPr/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40080"/>
            <a:ext cx="10890373" cy="1463040"/>
          </a:xfrm>
        </p:spPr>
        <p:txBody>
          <a:bodyPr anchor="t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2648" y="3483864"/>
            <a:ext cx="10890374" cy="2834640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7F5585-231E-4B46-143C-086AE5C56D2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52CF0D-DCF6-2401-8AD6-ED12BCF0D0F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CE8D9E-59BD-DBC5-F43C-8A6A21AE2F1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913339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1627318"/>
            <a:ext cx="8430768" cy="1842020"/>
          </a:xfrm>
        </p:spPr>
        <p:txBody>
          <a:bodyPr anchor="b">
            <a:normAutofit/>
          </a:bodyPr>
          <a:lstStyle>
            <a:lvl1pPr>
              <a:defRPr sz="6000">
                <a:gradFill>
                  <a:gsLst>
                    <a:gs pos="0">
                      <a:schemeClr val="accent2"/>
                    </a:gs>
                    <a:gs pos="100000">
                      <a:schemeClr val="accent5"/>
                    </a:gs>
                  </a:gsLst>
                  <a:lin ang="4200000" scaled="0"/>
                </a:gra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2648" y="3622673"/>
            <a:ext cx="8430768" cy="1609344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2200" dirty="0"/>
            </a:lvl1pPr>
            <a:lvl2pPr marL="228600" indent="0">
              <a:buNone/>
              <a:defRPr lang="en-US" sz="1800" dirty="0"/>
            </a:lvl2pPr>
            <a:lvl3pPr marL="457200" indent="0">
              <a:buNone/>
              <a:defRPr lang="en-US" sz="16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64FAF8-D2CD-617D-EEE4-AFE7E979984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CAECC89-C65D-CAD6-3F7F-24F67D81DCF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DB779D-8A81-935C-F850-6C0DCAD5E6D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7636583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8" Type="http://schemas.openxmlformats.org/officeDocument/2006/relationships/slideLayout" Target="../slideLayouts/slideLayout8.xml"/><Relationship Id="rId51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10954512" cy="119786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1801368"/>
            <a:ext cx="10954512" cy="44805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12648" y="6318504"/>
            <a:ext cx="409651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5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430768" y="6318504"/>
            <a:ext cx="3136392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3AEEF7F6-ECFE-4473-B3E9-C91BE833927A}" type="datetimeFigureOut">
              <a:rPr lang="en-US" smtClean="0"/>
              <a:t>11/2/2025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84864" y="6318504"/>
            <a:ext cx="493776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50">
                <a:solidFill>
                  <a:schemeClr val="tx1"/>
                </a:solidFill>
              </a:defRPr>
            </a:lvl1pPr>
          </a:lstStyle>
          <a:p>
            <a:fld id="{5DAD859A-2C66-45B9-9A71-3CF205EC2D4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71664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  <p:sldLayoutId id="2147483679" r:id="rId19"/>
    <p:sldLayoutId id="2147483680" r:id="rId20"/>
    <p:sldLayoutId id="2147483681" r:id="rId21"/>
    <p:sldLayoutId id="2147483682" r:id="rId22"/>
    <p:sldLayoutId id="2147483683" r:id="rId23"/>
    <p:sldLayoutId id="2147483684" r:id="rId24"/>
    <p:sldLayoutId id="2147483685" r:id="rId25"/>
    <p:sldLayoutId id="2147483686" r:id="rId26"/>
    <p:sldLayoutId id="2147483687" r:id="rId27"/>
    <p:sldLayoutId id="2147483688" r:id="rId28"/>
    <p:sldLayoutId id="2147483689" r:id="rId29"/>
    <p:sldLayoutId id="2147483690" r:id="rId30"/>
    <p:sldLayoutId id="2147483691" r:id="rId31"/>
    <p:sldLayoutId id="2147483692" r:id="rId32"/>
    <p:sldLayoutId id="2147483693" r:id="rId33"/>
    <p:sldLayoutId id="2147483694" r:id="rId34"/>
    <p:sldLayoutId id="2147483695" r:id="rId35"/>
    <p:sldLayoutId id="2147483696" r:id="rId36"/>
    <p:sldLayoutId id="2147483697" r:id="rId37"/>
    <p:sldLayoutId id="2147483698" r:id="rId38"/>
    <p:sldLayoutId id="2147483699" r:id="rId39"/>
    <p:sldLayoutId id="2147483700" r:id="rId40"/>
    <p:sldLayoutId id="2147483701" r:id="rId41"/>
    <p:sldLayoutId id="2147483702" r:id="rId42"/>
    <p:sldLayoutId id="2147483703" r:id="rId43"/>
    <p:sldLayoutId id="2147483704" r:id="rId44"/>
    <p:sldLayoutId id="2147483705" r:id="rId45"/>
    <p:sldLayoutId id="2147483706" r:id="rId46"/>
    <p:sldLayoutId id="2147483707" r:id="rId47"/>
    <p:sldLayoutId id="2147483708" r:id="rId48"/>
    <p:sldLayoutId id="2147483709" r:id="rId49"/>
    <p:sldLayoutId id="2147483710" r:id="rId50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2800" b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01212-DCDE-AD78-0556-F2E30959100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429768"/>
            <a:ext cx="9336024" cy="3776472"/>
          </a:xfrm>
        </p:spPr>
        <p:txBody>
          <a:bodyPr anchor="t">
            <a:normAutofit/>
          </a:bodyPr>
          <a:lstStyle/>
          <a:p>
            <a:r>
              <a:rPr lang="en-US" sz="6200"/>
              <a:t>Stigma Reduction Models for Neurodiversity and Mental Health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44642C0-BA19-9745-415B-E7844489707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4663440"/>
            <a:ext cx="6903720" cy="1344168"/>
          </a:xfrm>
        </p:spPr>
        <p:txBody>
          <a:bodyPr anchor="ctr">
            <a:normAutofit/>
          </a:bodyPr>
          <a:lstStyle/>
          <a:p>
            <a:r>
              <a:rPr lang="en-US"/>
              <a:t>Approaches to promote acceptance and understanding</a:t>
            </a:r>
          </a:p>
        </p:txBody>
      </p:sp>
    </p:spTree>
    <p:extLst>
      <p:ext uri="{BB962C8B-B14F-4D97-AF65-F5344CB8AC3E}">
        <p14:creationId xmlns:p14="http://schemas.microsoft.com/office/powerpoint/2010/main" val="3319552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1" nodeType="withEffect">
                                  <p:stCondLst>
                                    <p:cond delay="25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3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63EED-7C40-9034-8B23-DF1401F69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8229600" cy="4178808"/>
          </a:xfrm>
        </p:spPr>
        <p:txBody>
          <a:bodyPr anchor="b">
            <a:normAutofit/>
          </a:bodyPr>
          <a:lstStyle/>
          <a:p>
            <a:r>
              <a:rPr lang="en-US" dirty="0"/>
              <a:t>Stigma Reduction</a:t>
            </a:r>
          </a:p>
        </p:txBody>
      </p:sp>
    </p:spTree>
    <p:extLst>
      <p:ext uri="{BB962C8B-B14F-4D97-AF65-F5344CB8AC3E}">
        <p14:creationId xmlns:p14="http://schemas.microsoft.com/office/powerpoint/2010/main" val="831280208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73F2E-4C34-8349-5942-E11F3FBC6E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>
            <a:normAutofit/>
          </a:bodyPr>
          <a:lstStyle/>
          <a:p>
            <a:r>
              <a:rPr lang="en-US"/>
              <a:t>Overview of Stigma Reduction Models</a:t>
            </a:r>
          </a:p>
        </p:txBody>
      </p:sp>
      <p:pic>
        <p:nvPicPr>
          <p:cNvPr id="5" name="Content Placeholder 4" descr="social network">
            <a:extLst>
              <a:ext uri="{FF2B5EF4-FFF2-40B4-BE49-F238E27FC236}">
                <a16:creationId xmlns:a16="http://schemas.microsoft.com/office/drawing/2014/main" id="{F932FCE4-A71C-4EB4-9526-6051B4541A22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2695" r="15303" b="-1"/>
          <a:stretch>
            <a:fillRect/>
          </a:stretch>
        </p:blipFill>
        <p:spPr>
          <a:xfrm>
            <a:off x="115866" y="10"/>
            <a:ext cx="7397496" cy="685799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9D913E6-C9C1-7235-4398-35D8C5AA726C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000" b="1"/>
              <a:t>Purpose of Stigma Models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000"/>
              <a:t>Stigma reduction models address negative perceptions and internalised beliefs about neurodiversity and mental health. These frameworks promote inclusion and respect.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000" b="1"/>
              <a:t>Evidence-Based Approaches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000"/>
              <a:t>Models include stigma-informed ABA, neurodiversity-affirming therapy, community interventions, and language strategies fostering affirming practices.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000" b="1"/>
              <a:t>Model Evaluation Criteria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000"/>
              <a:t>Each model is assessed for mechanisms, impact on self-stigma, and adaptability across cultures to reduce stigma effectively.</a:t>
            </a:r>
          </a:p>
        </p:txBody>
      </p:sp>
    </p:spTree>
    <p:extLst>
      <p:ext uri="{BB962C8B-B14F-4D97-AF65-F5344CB8AC3E}">
        <p14:creationId xmlns:p14="http://schemas.microsoft.com/office/powerpoint/2010/main" val="182970859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E0CB2-CC2D-81D2-E72D-E3CDFE4CC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56AF77-DBB0-DE5C-C73D-51510499829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34123" y="1362075"/>
            <a:ext cx="6919819" cy="52673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115257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509E60-2668-277B-50E1-FA40BBD54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8229600" cy="4178808"/>
          </a:xfrm>
        </p:spPr>
        <p:txBody>
          <a:bodyPr anchor="b">
            <a:normAutofit/>
          </a:bodyPr>
          <a:lstStyle/>
          <a:p>
            <a:r>
              <a:rPr lang="en-US"/>
              <a:t>Stigma-Informed ABA</a:t>
            </a:r>
          </a:p>
        </p:txBody>
      </p:sp>
    </p:spTree>
    <p:extLst>
      <p:ext uri="{BB962C8B-B14F-4D97-AF65-F5344CB8AC3E}">
        <p14:creationId xmlns:p14="http://schemas.microsoft.com/office/powerpoint/2010/main" val="394504433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60258-0B71-6522-F064-EE67D501F1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457200"/>
            <a:ext cx="10954512" cy="731520"/>
          </a:xfrm>
        </p:spPr>
        <p:txBody>
          <a:bodyPr anchor="b">
            <a:normAutofit/>
          </a:bodyPr>
          <a:lstStyle/>
          <a:p>
            <a:r>
              <a:rPr lang="en-US"/>
              <a:t>Mechanisms and Impact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05C246A-0948-47C1-87DA-0C226CB6292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21439934"/>
              </p:ex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VisualTitledTextBox"/>
                  </p202:designTagLst>
                </p202:designPr>
              </p:ext>
            </p:extLst>
          </p:nvPr>
        </p:nvGraphicFramePr>
        <p:xfrm>
          <a:off x="612648" y="1362455"/>
          <a:ext cx="10954512" cy="49560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934513744"/>
      </p:ext>
    </p:extLst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EB0963-4C4B-E853-E9C5-98BF323EA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DF3AD-1149-777E-9161-02C7AD7C0F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GB" b="1" dirty="0"/>
              <a:t>Čolić (2025) – “Overcoming Stigma in Neurodiversity: Toward Stigma-Informed ABA”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Defines stigma using behaviour-analytic terminology and outlines strategies for reducing it.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Emphasises the importance of </a:t>
            </a:r>
            <a:r>
              <a:rPr lang="en-GB" b="1" dirty="0"/>
              <a:t>compassion and culture</a:t>
            </a:r>
            <a:r>
              <a:rPr lang="en-GB" dirty="0"/>
              <a:t> in improving intervention outcomes.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Argues that stigma affects </a:t>
            </a:r>
            <a:r>
              <a:rPr lang="en-GB" b="1" dirty="0"/>
              <a:t>social validity</a:t>
            </a:r>
            <a:r>
              <a:rPr lang="en-GB" dirty="0"/>
              <a:t>, which in turn impacts the </a:t>
            </a:r>
            <a:r>
              <a:rPr lang="en-GB" b="1" dirty="0"/>
              <a:t>effectiveness and acceptability</a:t>
            </a:r>
            <a:r>
              <a:rPr lang="en-GB" dirty="0"/>
              <a:t> of ABA interventions.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Recommends practitioner training in </a:t>
            </a:r>
            <a:r>
              <a:rPr lang="en-GB" b="1" dirty="0"/>
              <a:t>bias awareness</a:t>
            </a:r>
            <a:r>
              <a:rPr lang="en-GB" dirty="0"/>
              <a:t>, </a:t>
            </a:r>
            <a:r>
              <a:rPr lang="en-GB" b="1" dirty="0"/>
              <a:t>stigma assessment</a:t>
            </a:r>
            <a:r>
              <a:rPr lang="en-GB" dirty="0"/>
              <a:t>, and </a:t>
            </a:r>
            <a:r>
              <a:rPr lang="en-GB" b="1" dirty="0"/>
              <a:t>inclusive goal setting</a:t>
            </a:r>
            <a:r>
              <a:rPr lang="en-GB" dirty="0"/>
              <a:t>.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Allen et al. (2024) – “Neurodiversity-Affirming ABA”</a:t>
            </a: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Highlights the need for ABA to evolve in response to feedback from autistic and neurodivergent communities.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Advocates for </a:t>
            </a:r>
            <a:r>
              <a:rPr lang="en-GB" b="1" dirty="0"/>
              <a:t>affirming language</a:t>
            </a:r>
            <a:r>
              <a:rPr lang="en-GB" dirty="0"/>
              <a:t>, </a:t>
            </a:r>
            <a:r>
              <a:rPr lang="en-GB" b="1" dirty="0"/>
              <a:t>client choice</a:t>
            </a:r>
            <a:r>
              <a:rPr lang="en-GB" dirty="0"/>
              <a:t>, and </a:t>
            </a:r>
            <a:r>
              <a:rPr lang="en-GB" b="1" dirty="0"/>
              <a:t>dignity-based interventions</a:t>
            </a:r>
            <a:r>
              <a:rPr lang="en-GB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Links affirming practices to </a:t>
            </a:r>
            <a:r>
              <a:rPr lang="en-GB" b="1" dirty="0"/>
              <a:t>reduced internalised stigma</a:t>
            </a:r>
            <a:r>
              <a:rPr lang="en-GB" dirty="0"/>
              <a:t> and improved mental health outcomes.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r>
              <a:rPr lang="en-GB" b="1" dirty="0"/>
              <a:t>Vollmer &amp; Pendergrass (2025) – “Social Validity and Contemporary ABA”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Discusses how </a:t>
            </a:r>
            <a:r>
              <a:rPr lang="en-GB" b="1" dirty="0"/>
              <a:t>social validity</a:t>
            </a:r>
            <a:r>
              <a:rPr lang="en-GB" dirty="0"/>
              <a:t> is central to ethical ABA.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Argues that interventions must be </a:t>
            </a:r>
            <a:r>
              <a:rPr lang="en-GB" b="1" dirty="0"/>
              <a:t>acceptable and meaningful</a:t>
            </a:r>
            <a:r>
              <a:rPr lang="en-GB" dirty="0"/>
              <a:t> to clients, not just technically effective.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Suggests that failure to address stigma may lead to </a:t>
            </a:r>
            <a:r>
              <a:rPr lang="en-GB" b="1" dirty="0"/>
              <a:t>reduced utilisation</a:t>
            </a:r>
            <a:r>
              <a:rPr lang="en-GB" dirty="0"/>
              <a:t> of ABA services.</a:t>
            </a:r>
          </a:p>
        </p:txBody>
      </p:sp>
    </p:spTree>
    <p:extLst>
      <p:ext uri="{BB962C8B-B14F-4D97-AF65-F5344CB8AC3E}">
        <p14:creationId xmlns:p14="http://schemas.microsoft.com/office/powerpoint/2010/main" val="29363640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14866C-C8B1-3E53-556F-51927D64E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8229600" cy="4178808"/>
          </a:xfrm>
        </p:spPr>
        <p:txBody>
          <a:bodyPr anchor="b">
            <a:normAutofit/>
          </a:bodyPr>
          <a:lstStyle/>
          <a:p>
            <a:r>
              <a:rPr lang="en-US"/>
              <a:t>Neurodiversity-Affirming Therapy</a:t>
            </a:r>
          </a:p>
        </p:txBody>
      </p:sp>
    </p:spTree>
    <p:extLst>
      <p:ext uri="{BB962C8B-B14F-4D97-AF65-F5344CB8AC3E}">
        <p14:creationId xmlns:p14="http://schemas.microsoft.com/office/powerpoint/2010/main" val="196205629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2A2D0-34CA-B280-A389-1D1C93D967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>
            <a:normAutofit/>
          </a:bodyPr>
          <a:lstStyle/>
          <a:p>
            <a:r>
              <a:rPr lang="en-US"/>
              <a:t>Identity and Strengths-Based Approaches</a:t>
            </a:r>
          </a:p>
        </p:txBody>
      </p:sp>
      <p:pic>
        <p:nvPicPr>
          <p:cNvPr id="5" name="Content Placeholder 4" descr="Cropped shot of a group of businesspeople sitting together and holding hands in a modern office">
            <a:extLst>
              <a:ext uri="{FF2B5EF4-FFF2-40B4-BE49-F238E27FC236}">
                <a16:creationId xmlns:a16="http://schemas.microsoft.com/office/drawing/2014/main" id="{B2280B50-45A1-48BE-A21D-CA1A713AF68F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8170" r="14381" b="-2"/>
          <a:stretch>
            <a:fillRect/>
          </a:stretch>
        </p:blipFill>
        <p:spPr>
          <a:xfrm>
            <a:off x="612648" y="2293938"/>
            <a:ext cx="4669536" cy="4024566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B083E2-0305-C260-40EB-49AE1AB93A7F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096000" y="502919"/>
            <a:ext cx="5471160" cy="5815585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Neurodiversity Affirmation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This approach celebrates neurological differences by shifting away from deficit-based models towards identity affirmation.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Strengths-Based Interventions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The model focuses on strengths-based interventions supporting authentic self-expression and trauma-informed care.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Improved Mental Health Outcomes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Identity affirmation reduces masking and internalised stigma, promoting self-compassion and better mental health.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Enhanced Therapeutic Alliance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This approach fosters trust between clients and providers, strengthening long-term therapeutic relationships.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4553365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17CB7-B412-BA0A-9F71-A7BA03B859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36CE50-33BB-56EB-7B2F-05CB9853BE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b="1" dirty="0"/>
              <a:t>Graf-Kurtulus &amp; Gelo (2024) – </a:t>
            </a:r>
            <a:r>
              <a:rPr lang="en-GB" b="1" i="1" dirty="0"/>
              <a:t>Rethinking Psychological Interventions in Autism</a:t>
            </a: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Critiques traditional approaches like ABA and social skills training.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Shows that neurodiversity-affirming therapy improves mental health and self-acceptance by supporting autistic identity and adapting environments.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Advocates for a dual focus: addressing comorbidities while affirming identity.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b="1" dirty="0" err="1"/>
              <a:t>Cherewick</a:t>
            </a:r>
            <a:r>
              <a:rPr lang="en-GB" b="1" dirty="0"/>
              <a:t> &amp; </a:t>
            </a:r>
            <a:r>
              <a:rPr lang="en-GB" b="1" dirty="0" err="1"/>
              <a:t>Matergia</a:t>
            </a:r>
            <a:r>
              <a:rPr lang="en-GB" b="1" dirty="0"/>
              <a:t> (2024) – </a:t>
            </a:r>
            <a:r>
              <a:rPr lang="en-GB" b="1" i="1" dirty="0"/>
              <a:t>Autistic Strengths and Mechanisms of Change</a:t>
            </a:r>
            <a:endParaRPr lang="en-GB" b="1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Identifies perceptual, reasoning, expertise, and character strengths in autistic individuals.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Links these strengths to affective, behavioural, cognitive, and physiological mechanisms of change.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Suggests strength-based interventions improve wellbeing and reduce stigma.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81944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BC5740-3FD0-D26B-F559-1526056B2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8229600" cy="4178808"/>
          </a:xfrm>
        </p:spPr>
        <p:txBody>
          <a:bodyPr anchor="b">
            <a:normAutofit/>
          </a:bodyPr>
          <a:lstStyle/>
          <a:p>
            <a:r>
              <a:rPr lang="en-US"/>
              <a:t>Community-Based Interventions</a:t>
            </a:r>
          </a:p>
        </p:txBody>
      </p:sp>
    </p:spTree>
    <p:extLst>
      <p:ext uri="{BB962C8B-B14F-4D97-AF65-F5344CB8AC3E}">
        <p14:creationId xmlns:p14="http://schemas.microsoft.com/office/powerpoint/2010/main" val="2031322552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5017D4-914E-23C3-D0F5-2036428E2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>
            <a:normAutofit/>
          </a:bodyPr>
          <a:lstStyle/>
          <a:p>
            <a:r>
              <a:rPr lang="en-US"/>
              <a:t>Social Contact and Engagement</a:t>
            </a:r>
          </a:p>
        </p:txBody>
      </p:sp>
      <p:pic>
        <p:nvPicPr>
          <p:cNvPr id="5" name="Content Placeholder 4" descr="3d rendering social network Conceptsmap:http://www.lib.utexas.edu/maps/world_maps/txu-oclc-264266980-world_pol_2008-2.jpgrendering in 3dmaxfinished in 18/06/2013Please see some similar pictures from my portfolio:">
            <a:extLst>
              <a:ext uri="{FF2B5EF4-FFF2-40B4-BE49-F238E27FC236}">
                <a16:creationId xmlns:a16="http://schemas.microsoft.com/office/drawing/2014/main" id="{3B6D6A2E-8CAA-4D9F-8741-094ED85CBE4D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tretch/>
        </p:blipFill>
        <p:spPr>
          <a:xfrm>
            <a:off x="385614" y="0"/>
            <a:ext cx="6858000" cy="685800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1C886A-20CE-6606-52C4-C3969D2BFA91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 dirty="0"/>
              <a:t>Community-Based Interventions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200" dirty="0"/>
              <a:t>Projects use social contact theory and peer-led education to reduce stigma in communities.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 dirty="0"/>
              <a:t>Culturally Tailored </a:t>
            </a:r>
            <a:r>
              <a:rPr lang="en-US" sz="1200" b="1" dirty="0" err="1"/>
              <a:t>Programmes</a:t>
            </a:r>
            <a:endParaRPr lang="en-US" sz="1200" b="1" dirty="0"/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200" dirty="0" err="1"/>
              <a:t>Programmes</a:t>
            </a:r>
            <a:r>
              <a:rPr lang="en-US" sz="1200" dirty="0"/>
              <a:t> are adapted to culture, increasing effectiveness in collectivist and low-income countries and communities.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200" b="1" dirty="0"/>
              <a:t>Reducing Stigma and Encouraging Help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200" dirty="0" err="1"/>
              <a:t>Normalising</a:t>
            </a:r>
            <a:r>
              <a:rPr lang="en-US" sz="1200" dirty="0"/>
              <a:t> neurodivergence lowers stigma and promotes help-seeking </a:t>
            </a:r>
            <a:r>
              <a:rPr lang="en-US" sz="1200" dirty="0" err="1"/>
              <a:t>behaviours</a:t>
            </a:r>
            <a:r>
              <a:rPr lang="en-US" sz="1200" dirty="0"/>
              <a:t> in society.</a:t>
            </a:r>
          </a:p>
        </p:txBody>
      </p:sp>
    </p:spTree>
    <p:extLst>
      <p:ext uri="{BB962C8B-B14F-4D97-AF65-F5344CB8AC3E}">
        <p14:creationId xmlns:p14="http://schemas.microsoft.com/office/powerpoint/2010/main" val="2199621206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A5F92E-5D73-4262-51E5-672B3532D3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b="1" dirty="0"/>
              <a:t>Mechanisms of Action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B1B318-1D78-D1C5-51FC-B55D71EF46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b="1" dirty="0"/>
              <a:t>1. Social Contact Theory</a:t>
            </a:r>
          </a:p>
          <a:p>
            <a:r>
              <a:rPr lang="en-GB" dirty="0"/>
              <a:t>Based on Gordon Allport’s intergroup contact theory (1954), which posits that </a:t>
            </a:r>
            <a:r>
              <a:rPr lang="en-GB" b="1" dirty="0"/>
              <a:t>direct, meaningful interaction</a:t>
            </a:r>
            <a:r>
              <a:rPr lang="en-GB" dirty="0"/>
              <a:t> between groups reduces prejudice.</a:t>
            </a:r>
          </a:p>
          <a:p>
            <a:r>
              <a:rPr lang="en-GB" dirty="0"/>
              <a:t>In mental health, this involves </a:t>
            </a:r>
            <a:r>
              <a:rPr lang="en-GB" b="1" dirty="0"/>
              <a:t>engaging people with lived experience (PWLE)</a:t>
            </a:r>
            <a:r>
              <a:rPr lang="en-GB" dirty="0"/>
              <a:t> in public education, workshops, and storytelling.</a:t>
            </a:r>
          </a:p>
          <a:p>
            <a:r>
              <a:rPr lang="en-GB" dirty="0"/>
              <a:t>Builds empathy, challenges stereotypes, and humanises mental health conditions.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dirty="0"/>
              <a:t>2. Media Campaigns and Workshops</a:t>
            </a:r>
          </a:p>
          <a:p>
            <a:r>
              <a:rPr lang="en-GB" dirty="0"/>
              <a:t>Use </a:t>
            </a:r>
            <a:r>
              <a:rPr lang="en-GB" b="1" dirty="0"/>
              <a:t>local media</a:t>
            </a:r>
            <a:r>
              <a:rPr lang="en-GB" dirty="0"/>
              <a:t>, </a:t>
            </a:r>
            <a:r>
              <a:rPr lang="en-GB" b="1" dirty="0"/>
              <a:t>community radio</a:t>
            </a:r>
            <a:r>
              <a:rPr lang="en-GB" dirty="0"/>
              <a:t>, and </a:t>
            </a:r>
            <a:r>
              <a:rPr lang="en-GB" b="1" dirty="0"/>
              <a:t>public events</a:t>
            </a:r>
            <a:r>
              <a:rPr lang="en-GB" dirty="0"/>
              <a:t> to normalise neurodivergence and mental health challenges.</a:t>
            </a:r>
          </a:p>
          <a:p>
            <a:r>
              <a:rPr lang="en-GB" dirty="0"/>
              <a:t>Workshops often include </a:t>
            </a:r>
            <a:r>
              <a:rPr lang="en-GB" b="1" dirty="0"/>
              <a:t>peer-led sessions</a:t>
            </a:r>
            <a:r>
              <a:rPr lang="en-GB" dirty="0"/>
              <a:t>, </a:t>
            </a:r>
            <a:r>
              <a:rPr lang="en-GB" b="1" dirty="0"/>
              <a:t>role plays</a:t>
            </a:r>
            <a:r>
              <a:rPr lang="en-GB" dirty="0"/>
              <a:t>, and </a:t>
            </a:r>
            <a:r>
              <a:rPr lang="en-GB" b="1" dirty="0"/>
              <a:t>interactive discussions</a:t>
            </a:r>
            <a:r>
              <a:rPr lang="en-GB" dirty="0"/>
              <a:t>.</a:t>
            </a:r>
          </a:p>
          <a:p>
            <a:r>
              <a:rPr lang="en-GB" dirty="0"/>
              <a:t>Culturally adapted messaging ensures relevance and resonance.</a:t>
            </a:r>
          </a:p>
          <a:p>
            <a:pPr marL="0" indent="0">
              <a:buNone/>
            </a:pPr>
            <a:br>
              <a:rPr lang="en-GB" dirty="0"/>
            </a:br>
            <a:endParaRPr lang="en-GB" dirty="0"/>
          </a:p>
          <a:p>
            <a:pPr marL="0" indent="0">
              <a:buNone/>
            </a:pPr>
            <a:r>
              <a:rPr lang="en-GB" b="1" dirty="0"/>
              <a:t>Impact on Internalised Stigma</a:t>
            </a:r>
          </a:p>
          <a:p>
            <a:r>
              <a:rPr lang="en-GB" b="1" dirty="0"/>
              <a:t>Shifts public attitudes</a:t>
            </a:r>
            <a:r>
              <a:rPr lang="en-GB" dirty="0"/>
              <a:t>, reducing societal pressure to mask or suppress neurodivergent traits.</a:t>
            </a:r>
          </a:p>
          <a:p>
            <a:r>
              <a:rPr lang="en-GB" b="1" dirty="0"/>
              <a:t>Encourages help-seeking</a:t>
            </a:r>
            <a:r>
              <a:rPr lang="en-GB" dirty="0"/>
              <a:t> by making mental health conversations more acceptable.</a:t>
            </a:r>
          </a:p>
          <a:p>
            <a:r>
              <a:rPr lang="en-GB" b="1" dirty="0"/>
              <a:t>Promotes community engagement</a:t>
            </a:r>
            <a:r>
              <a:rPr lang="en-GB" dirty="0"/>
              <a:t>, reducing isolation and fostering inclusion.</a:t>
            </a:r>
          </a:p>
          <a:p>
            <a:r>
              <a:rPr lang="en-GB" b="1" dirty="0"/>
              <a:t>Empowers individuals</a:t>
            </a:r>
            <a:r>
              <a:rPr lang="en-GB" dirty="0"/>
              <a:t> through visibility and validation of lived experience.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593782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807FB-B170-26D6-8D7C-69173F875B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A90C1-D571-13D5-D1A6-A1F07026E0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Systematic Review on Social Contact (</a:t>
            </a:r>
            <a:r>
              <a:rPr lang="en-GB" b="1" dirty="0" err="1"/>
              <a:t>Damsté</a:t>
            </a:r>
            <a:r>
              <a:rPr lang="en-GB" b="1" dirty="0"/>
              <a:t> et al., 2024)</a:t>
            </a:r>
          </a:p>
          <a:p>
            <a:r>
              <a:rPr lang="en-GB" dirty="0"/>
              <a:t>Reviewed 44 studies across LMICs.</a:t>
            </a:r>
          </a:p>
          <a:p>
            <a:r>
              <a:rPr lang="en-GB" dirty="0"/>
              <a:t>Found that </a:t>
            </a:r>
            <a:r>
              <a:rPr lang="en-GB" b="1" dirty="0"/>
              <a:t>direct and indirect social contact</a:t>
            </a:r>
            <a:r>
              <a:rPr lang="en-GB" dirty="0"/>
              <a:t> consistently reduced stigma.</a:t>
            </a:r>
          </a:p>
          <a:p>
            <a:r>
              <a:rPr lang="en-GB" dirty="0"/>
              <a:t>Emphasised the importance of </a:t>
            </a:r>
            <a:r>
              <a:rPr lang="en-GB" b="1" dirty="0"/>
              <a:t>contextualisation</a:t>
            </a:r>
            <a:r>
              <a:rPr lang="en-GB" dirty="0"/>
              <a:t>, </a:t>
            </a:r>
            <a:r>
              <a:rPr lang="en-GB" b="1" dirty="0"/>
              <a:t>PWLE participation</a:t>
            </a:r>
            <a:r>
              <a:rPr lang="en-GB" dirty="0"/>
              <a:t>, and </a:t>
            </a:r>
            <a:r>
              <a:rPr lang="en-GB" b="1" dirty="0"/>
              <a:t>education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00145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845B2-0BDB-DC06-E5D7-7002571C9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8229600" cy="4178808"/>
          </a:xfrm>
        </p:spPr>
        <p:txBody>
          <a:bodyPr anchor="b">
            <a:normAutofit/>
          </a:bodyPr>
          <a:lstStyle/>
          <a:p>
            <a:r>
              <a:rPr lang="en-US"/>
              <a:t>Language and Narrative Shifts</a:t>
            </a:r>
          </a:p>
        </p:txBody>
      </p:sp>
    </p:spTree>
    <p:extLst>
      <p:ext uri="{BB962C8B-B14F-4D97-AF65-F5344CB8AC3E}">
        <p14:creationId xmlns:p14="http://schemas.microsoft.com/office/powerpoint/2010/main" val="1744987939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B6BA1E-8D21-310A-3F0A-A8BA19F9BA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02920"/>
            <a:ext cx="4669536" cy="1453896"/>
          </a:xfrm>
        </p:spPr>
        <p:txBody>
          <a:bodyPr anchor="t">
            <a:normAutofit/>
          </a:bodyPr>
          <a:lstStyle/>
          <a:p>
            <a:r>
              <a:rPr lang="en-US"/>
              <a:t>Reframing Neurodivergence</a:t>
            </a:r>
          </a:p>
        </p:txBody>
      </p:sp>
      <p:pic>
        <p:nvPicPr>
          <p:cNvPr id="5" name="Content Placeholder 4" descr="Closeup shot of a couple holding hands">
            <a:extLst>
              <a:ext uri="{FF2B5EF4-FFF2-40B4-BE49-F238E27FC236}">
                <a16:creationId xmlns:a16="http://schemas.microsoft.com/office/drawing/2014/main" id="{69524380-69B8-400C-8C10-4D065079F2CE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8987" r="3565" b="-2"/>
          <a:stretch>
            <a:fillRect/>
          </a:stretch>
        </p:blipFill>
        <p:spPr>
          <a:xfrm>
            <a:off x="612648" y="2293938"/>
            <a:ext cx="4669536" cy="4024566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C4D457C-19B4-A34A-0215-945486D093B3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6096000" y="502919"/>
            <a:ext cx="5471160" cy="5815585"/>
          </a:xfrm>
        </p:spPr>
        <p:txBody>
          <a:bodyPr>
            <a:normAutofit/>
          </a:bodyPr>
          <a:lstStyle/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Language Shifts and Stigma Reduction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Shifting language to frame neurodivergence as diversity helps reduce stigma and promotes respectful communication.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Respect for Identity Preferences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Acknowledging identity-first and person-first language preferences supports individual respect and inclusivity.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Public Awareness and Education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Campaigns and education challenge stereotypes, fostering understanding and acceptance of neurodivergence.</a:t>
            </a:r>
            <a:endParaRPr lang="en-US"/>
          </a:p>
          <a:p>
            <a:pPr marL="0" indent="0"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b="1"/>
              <a:t>Empowerment through Affirming Language</a:t>
            </a:r>
          </a:p>
          <a:p>
            <a:pPr marL="0" lvl="1" indent="0">
              <a:buFont typeface="Arial" panose="020B0604020202020204" pitchFamily="34" charset="0"/>
              <a:buNone/>
            </a:pPr>
            <a:r>
              <a:t>Affirming language empowers individuals to embrace their identity, boosting self-acceptance and resilience.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854003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6F5A5072-7B47-4D32-B52A-4EBBF590B8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15DAF0-AE1B-46C9-8A6B-DB2AA05AB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2" y="-22693"/>
            <a:ext cx="12191999" cy="4374129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rgbClr val="000000"/>
              </a:gs>
            </a:gsLst>
            <a:lin ang="15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16219D-510E-4184-9090-6D5578A87B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908719" y="-3931841"/>
            <a:ext cx="4374557" cy="12192000"/>
          </a:xfrm>
          <a:prstGeom prst="rect">
            <a:avLst/>
          </a:prstGeom>
          <a:gradFill>
            <a:gsLst>
              <a:gs pos="40000">
                <a:schemeClr val="accent1">
                  <a:alpha val="0"/>
                </a:schemeClr>
              </a:gs>
              <a:gs pos="100000">
                <a:schemeClr val="accent1">
                  <a:lumMod val="75000"/>
                  <a:alpha val="52000"/>
                </a:schemeClr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FF4A713-7B75-4B21-90D7-5AB19547C7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136696" y="-3703868"/>
            <a:ext cx="4374128" cy="11736479"/>
          </a:xfrm>
          <a:prstGeom prst="rect">
            <a:avLst/>
          </a:prstGeom>
          <a:gradFill>
            <a:gsLst>
              <a:gs pos="17000">
                <a:schemeClr val="accent1">
                  <a:alpha val="0"/>
                </a:schemeClr>
              </a:gs>
              <a:gs pos="100000">
                <a:srgbClr val="000000">
                  <a:alpha val="37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C631C0B-6DA6-4E57-8231-CE32B3434A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" y="-22690"/>
            <a:ext cx="8542485" cy="4374126"/>
          </a:xfrm>
          <a:prstGeom prst="rect">
            <a:avLst/>
          </a:prstGeom>
          <a:gradFill>
            <a:gsLst>
              <a:gs pos="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25000"/>
                </a:srgbClr>
              </a:gs>
            </a:gsLst>
            <a:lin ang="18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C29501E6-A978-4A61-9689-9085AF97A5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2508972">
            <a:off x="5945431" y="-1032053"/>
            <a:ext cx="4990147" cy="4439131"/>
          </a:xfrm>
          <a:custGeom>
            <a:avLst/>
            <a:gdLst>
              <a:gd name="connsiteX0" fmla="*/ 4990147 w 4990147"/>
              <a:gd name="connsiteY0" fmla="*/ 2229378 h 4439131"/>
              <a:gd name="connsiteX1" fmla="*/ 917384 w 4990147"/>
              <a:gd name="connsiteY1" fmla="*/ 4439131 h 4439131"/>
              <a:gd name="connsiteX2" fmla="*/ 910814 w 4990147"/>
              <a:gd name="connsiteY2" fmla="*/ 4434219 h 4439131"/>
              <a:gd name="connsiteX3" fmla="*/ 0 w 4990147"/>
              <a:gd name="connsiteY3" fmla="*/ 2502877 h 4439131"/>
              <a:gd name="connsiteX4" fmla="*/ 2502877 w 4990147"/>
              <a:gd name="connsiteY4" fmla="*/ 0 h 4439131"/>
              <a:gd name="connsiteX5" fmla="*/ 4954904 w 4990147"/>
              <a:gd name="connsiteY5" fmla="*/ 1998460 h 44391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990147" h="4439131">
                <a:moveTo>
                  <a:pt x="4990147" y="2229378"/>
                </a:moveTo>
                <a:lnTo>
                  <a:pt x="917384" y="4439131"/>
                </a:lnTo>
                <a:lnTo>
                  <a:pt x="910814" y="4434219"/>
                </a:lnTo>
                <a:cubicBezTo>
                  <a:pt x="354557" y="3975154"/>
                  <a:pt x="0" y="3280421"/>
                  <a:pt x="0" y="2502877"/>
                </a:cubicBezTo>
                <a:cubicBezTo>
                  <a:pt x="0" y="1120576"/>
                  <a:pt x="1120576" y="0"/>
                  <a:pt x="2502877" y="0"/>
                </a:cubicBezTo>
                <a:cubicBezTo>
                  <a:pt x="3712390" y="0"/>
                  <a:pt x="4721520" y="857941"/>
                  <a:pt x="4954904" y="199846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2000"/>
                </a:schemeClr>
              </a:gs>
              <a:gs pos="87000">
                <a:schemeClr val="accent1">
                  <a:lumMod val="60000"/>
                  <a:lumOff val="40000"/>
                  <a:alpha val="2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CE705B-B407-0222-A9DA-561EB6F8BF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14824" y="735106"/>
            <a:ext cx="10053763" cy="2928470"/>
          </a:xfrm>
        </p:spPr>
        <p:txBody>
          <a:bodyPr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Neurocultural Competence</a:t>
            </a:r>
          </a:p>
        </p:txBody>
      </p:sp>
    </p:spTree>
    <p:extLst>
      <p:ext uri="{BB962C8B-B14F-4D97-AF65-F5344CB8AC3E}">
        <p14:creationId xmlns:p14="http://schemas.microsoft.com/office/powerpoint/2010/main" val="173834111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74377-3487-34BF-D6CE-35EB80DD78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>
            <a:normAutofit/>
          </a:bodyPr>
          <a:lstStyle/>
          <a:p>
            <a:r>
              <a:rPr lang="en-US"/>
              <a:t>Definition and Applications</a:t>
            </a:r>
          </a:p>
        </p:txBody>
      </p:sp>
      <p:pic>
        <p:nvPicPr>
          <p:cNvPr id="5" name="Content Placeholder 4" descr="Young people gathering with sporty friend">
            <a:extLst>
              <a:ext uri="{FF2B5EF4-FFF2-40B4-BE49-F238E27FC236}">
                <a16:creationId xmlns:a16="http://schemas.microsoft.com/office/drawing/2014/main" id="{77186978-B4D7-4B98-8698-9C89C07E7420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26983" r="1015" b="-1"/>
          <a:stretch>
            <a:fillRect/>
          </a:stretch>
        </p:blipFill>
        <p:spPr>
          <a:xfrm>
            <a:off x="115866" y="10"/>
            <a:ext cx="7397496" cy="685799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5CB7DD-10F4-6BE3-5F25-F3CB86B00F8F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100" b="1"/>
              <a:t>Understanding Neurocultural Competence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100"/>
              <a:t>It is the skill to respect and work effectively with diverse neurotypes in varied cultural contexts.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100" b="1"/>
              <a:t>Importance in Various Settings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100"/>
              <a:t>Essential in clinical, educational, and organisational settings for affirming practices and reducing stigma.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100" b="1"/>
              <a:t>Practical Applications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100"/>
              <a:t>Includes adapting communication, modifying environments, and co-creating goals with neurodivergent individuals.</a:t>
            </a:r>
          </a:p>
        </p:txBody>
      </p:sp>
    </p:spTree>
    <p:extLst>
      <p:ext uri="{BB962C8B-B14F-4D97-AF65-F5344CB8AC3E}">
        <p14:creationId xmlns:p14="http://schemas.microsoft.com/office/powerpoint/2010/main" val="1461980804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29A20-6B72-A22F-1F96-D29BEDB427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2093976"/>
            <a:ext cx="8229600" cy="4178808"/>
          </a:xfrm>
        </p:spPr>
        <p:txBody>
          <a:bodyPr anchor="b">
            <a:normAutofit/>
          </a:bodyPr>
          <a:lstStyle/>
          <a:p>
            <a:r>
              <a:rPr lang="en-US"/>
              <a:t>Training for Neurocultural Competence</a:t>
            </a:r>
          </a:p>
        </p:txBody>
      </p:sp>
    </p:spTree>
    <p:extLst>
      <p:ext uri="{BB962C8B-B14F-4D97-AF65-F5344CB8AC3E}">
        <p14:creationId xmlns:p14="http://schemas.microsoft.com/office/powerpoint/2010/main" val="134434417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7AC26F-BF10-A8B7-1000-A5E604116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65592" y="1008126"/>
            <a:ext cx="3401567" cy="1947672"/>
          </a:xfrm>
        </p:spPr>
        <p:txBody>
          <a:bodyPr anchor="b">
            <a:normAutofit/>
          </a:bodyPr>
          <a:lstStyle/>
          <a:p>
            <a:r>
              <a:rPr lang="en-US"/>
              <a:t>Core Components and Pathways</a:t>
            </a:r>
          </a:p>
        </p:txBody>
      </p:sp>
      <p:pic>
        <p:nvPicPr>
          <p:cNvPr id="5" name="Content Placeholder 4" descr="People clapping in group therapy at a coworking">
            <a:extLst>
              <a:ext uri="{FF2B5EF4-FFF2-40B4-BE49-F238E27FC236}">
                <a16:creationId xmlns:a16="http://schemas.microsoft.com/office/drawing/2014/main" id="{2367C5D5-1502-4BAB-B5E0-21BFFDD91C66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3"/>
          <a:srcRect l="19164" r="8834" b="-1"/>
          <a:stretch>
            <a:fillRect/>
          </a:stretch>
        </p:blipFill>
        <p:spPr>
          <a:xfrm>
            <a:off x="115866" y="10"/>
            <a:ext cx="7397496" cy="6857990"/>
          </a:xfrm>
          <a:prstGeom prst="rect">
            <a:avLst/>
          </a:prstGeom>
          <a:noFill/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095090-C58F-5C73-7E2B-CEAD3B54B48A}"/>
              </a:ext>
            </a:extLst>
          </p:cNvPr>
          <p:cNvSpPr>
            <a:spLocks noGrp="1"/>
          </p:cNvSpPr>
          <p:nvPr>
            <p:ph sz="quarter" idx="14"/>
            <p:extLst>
              <p:ext uri="{E7BDC344-281C-4309-B0C6-D0EE65EED2A8}">
                <p202:designPr xmlns:p202="http://schemas.microsoft.com/office/powerpoint/2020/02/main">
                  <p202:designTagLst>
                    <p202:designTag name="ARCH:1:CLS" val="InformationBlock"/>
                    <p202:designTag name="ARCH:1:VSVAR" val="TitledTextBox"/>
                  </p202:designTagLst>
                </p202:designPr>
              </p:ext>
            </p:extLst>
          </p:nvPr>
        </p:nvSpPr>
        <p:spPr>
          <a:xfrm>
            <a:off x="8165592" y="3099816"/>
            <a:ext cx="3401567" cy="3054096"/>
          </a:xfrm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000" b="1" dirty="0"/>
              <a:t>Essential Training Components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000" dirty="0"/>
              <a:t>Training develops self-awareness, neurodiversity knowledge, cultural humility, inclusive communication, environmental adaptation, and advocacy skills.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000" b="1" dirty="0"/>
              <a:t>Structured Learning Pathways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000" dirty="0"/>
              <a:t>Programs like ION Neurodiversity and </a:t>
            </a:r>
            <a:r>
              <a:rPr lang="en-US" sz="1000" dirty="0" err="1"/>
              <a:t>NeuroCulture</a:t>
            </a:r>
            <a:r>
              <a:rPr lang="en-US" sz="1000" dirty="0"/>
              <a:t>™ offer guided training pathways for educators and professionals.</a:t>
            </a:r>
          </a:p>
          <a:p>
            <a:pPr marL="0" indent="0">
              <a:lnSpc>
                <a:spcPct val="110000"/>
              </a:lnSpc>
              <a:spcBef>
                <a:spcPts val="2500"/>
              </a:spcBef>
              <a:buFont typeface="Arial" panose="020B0604020202020204" pitchFamily="34" charset="0"/>
              <a:buNone/>
            </a:pPr>
            <a:r>
              <a:rPr lang="en-US" sz="1000" b="1" dirty="0"/>
              <a:t>Best Practices for Effectiveness</a:t>
            </a:r>
          </a:p>
          <a:p>
            <a:pPr marL="0" lvl="1" indent="0">
              <a:lnSpc>
                <a:spcPct val="110000"/>
              </a:lnSpc>
              <a:buFont typeface="Arial" panose="020B0604020202020204" pitchFamily="34" charset="0"/>
              <a:buNone/>
            </a:pPr>
            <a:r>
              <a:rPr lang="en-US" sz="1000" dirty="0"/>
              <a:t>Embedding training in professional development, </a:t>
            </a:r>
            <a:r>
              <a:rPr lang="en-US" sz="1000" dirty="0" err="1"/>
              <a:t>utilising</a:t>
            </a:r>
            <a:r>
              <a:rPr lang="en-US" sz="1000" dirty="0"/>
              <a:t> case studies and lived experiences, and involving neurodivergent trainers ensure authenticity and impact.</a:t>
            </a:r>
          </a:p>
        </p:txBody>
      </p:sp>
    </p:spTree>
    <p:extLst>
      <p:ext uri="{BB962C8B-B14F-4D97-AF65-F5344CB8AC3E}">
        <p14:creationId xmlns:p14="http://schemas.microsoft.com/office/powerpoint/2010/main" val="1382150170"/>
      </p:ext>
    </p:extLst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Chroma">
  <a:themeElements>
    <a:clrScheme name="Chroma">
      <a:dk1>
        <a:srgbClr val="131313"/>
      </a:dk1>
      <a:lt1>
        <a:sysClr val="window" lastClr="FFFFFF"/>
      </a:lt1>
      <a:dk2>
        <a:srgbClr val="0C233A"/>
      </a:dk2>
      <a:lt2>
        <a:srgbClr val="F5FAFD"/>
      </a:lt2>
      <a:accent1>
        <a:srgbClr val="4485DC"/>
      </a:accent1>
      <a:accent2>
        <a:srgbClr val="25AAD5"/>
      </a:accent2>
      <a:accent3>
        <a:srgbClr val="5BBEAC"/>
      </a:accent3>
      <a:accent4>
        <a:srgbClr val="6666E2"/>
      </a:accent4>
      <a:accent5>
        <a:srgbClr val="66C26C"/>
      </a:accent5>
      <a:accent6>
        <a:srgbClr val="10CF9B"/>
      </a:accent6>
      <a:hlink>
        <a:srgbClr val="4485DC"/>
      </a:hlink>
      <a:folHlink>
        <a:srgbClr val="25AAD5"/>
      </a:folHlink>
    </a:clrScheme>
    <a:fontScheme name="Custom 2">
      <a:majorFont>
        <a:latin typeface="Aptos Light"/>
        <a:ea typeface=""/>
        <a:cs typeface=""/>
      </a:majorFont>
      <a:minorFont>
        <a:latin typeface="Aptos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hroma" id="{DC2B181E-9B25-4FFB-A269-A81149E37B96}" vid="{FD28A279-D9A1-4F6C-9122-D382EE67827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1765D7D-D5CE-4522-8099-745D903F48D3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C75CE36B-7578-4CD8-A1EE-AB0D9EA3EA5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45BFBA-5402-4A2B-A3EF-0CBC5F583FF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>Chroma</Template>
  <TotalTime>0</TotalTime>
  <Words>1001</Words>
  <Application>Microsoft Office PowerPoint</Application>
  <PresentationFormat>Widescreen</PresentationFormat>
  <Paragraphs>124</Paragraphs>
  <Slides>20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Aptos</vt:lpstr>
      <vt:lpstr>Aptos Light</vt:lpstr>
      <vt:lpstr>Arial</vt:lpstr>
      <vt:lpstr>Calibri</vt:lpstr>
      <vt:lpstr>Chroma</vt:lpstr>
      <vt:lpstr>Stigma Reduction Models for Neurodiversity and Mental Health</vt:lpstr>
      <vt:lpstr>Stigma Reduction</vt:lpstr>
      <vt:lpstr>Overview of Stigma Reduction Models</vt:lpstr>
      <vt:lpstr>PowerPoint Presentation</vt:lpstr>
      <vt:lpstr>Stigma-Informed ABA</vt:lpstr>
      <vt:lpstr>Mechanisms and Impact</vt:lpstr>
      <vt:lpstr>PowerPoint Presentation</vt:lpstr>
      <vt:lpstr>Neurodiversity-Affirming Therapy</vt:lpstr>
      <vt:lpstr>Identity and Strengths-Based Approaches</vt:lpstr>
      <vt:lpstr>PowerPoint Presentation</vt:lpstr>
      <vt:lpstr>Community-Based Interventions</vt:lpstr>
      <vt:lpstr>Social Contact and Engagement</vt:lpstr>
      <vt:lpstr>Mechanisms of Action</vt:lpstr>
      <vt:lpstr>PowerPoint Presentation</vt:lpstr>
      <vt:lpstr>Language and Narrative Shifts</vt:lpstr>
      <vt:lpstr>Reframing Neurodivergence</vt:lpstr>
      <vt:lpstr>Neurocultural Competence</vt:lpstr>
      <vt:lpstr>Definition and Applications</vt:lpstr>
      <vt:lpstr>Training for Neurocultural Competence</vt:lpstr>
      <vt:lpstr>Core Components and Pathways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Paul Hutchings</dc:creator>
  <cp:lastModifiedBy>Paul Hutchings</cp:lastModifiedBy>
  <cp:revision>4</cp:revision>
  <dcterms:created xsi:type="dcterms:W3CDTF">2025-08-21T22:55:37Z</dcterms:created>
  <dcterms:modified xsi:type="dcterms:W3CDTF">2025-11-02T09:42:41Z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