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notesMasterIdLst>
    <p:notesMasterId r:id="rId13"/>
  </p:notesMasterIdLst>
  <p:sldIdLst>
    <p:sldId id="256" r:id="rId2"/>
    <p:sldId id="274" r:id="rId3"/>
    <p:sldId id="275" r:id="rId4"/>
    <p:sldId id="276" r:id="rId5"/>
    <p:sldId id="257" r:id="rId6"/>
    <p:sldId id="264" r:id="rId7"/>
    <p:sldId id="277" r:id="rId8"/>
    <p:sldId id="268" r:id="rId9"/>
    <p:sldId id="278" r:id="rId10"/>
    <p:sldId id="260" r:id="rId11"/>
    <p:sldId id="273"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A8F8EF-375C-B388-0F66-5804332DD07C}" v="115" dt="2023-11-11T15:20:45.364"/>
    <p1510:client id="{5154983A-90C6-8AB0-72E1-5284B45D01CB}" v="652" dt="2023-11-11T12:35:34.365"/>
    <p1510:client id="{5772C508-AB4F-3EDE-A838-06F79DFDF597}" v="149" dt="2023-10-29T17:44:38.501"/>
    <p1510:client id="{5FA2223A-10E2-35A2-B2EF-5DF55862697A}" v="640" dt="2023-10-27T13:49:46.574"/>
    <p1510:client id="{6414FF11-4E53-F8BB-D70C-63EE65FC9A0B}" v="5" dt="2023-10-25T21:28:08.722"/>
    <p1510:client id="{76529134-16BC-413C-8B31-195F4CF72592}" v="4" dt="2023-10-24T19:58:41.938"/>
    <p1510:client id="{9B6A2A6A-B1A7-8268-006A-EF7A9A6D73E0}" v="74" dt="2023-10-29T15:36:25.5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ina Begum (2118505)" userId="S::2118505@student.uwtsd.ac.uk::7b144117-71f8-4060-97ef-f28069bed0fc" providerId="AD" clId="Web-{76529134-16BC-413C-8B31-195F4CF72592}"/>
    <pc:docChg chg="addSld modSld">
      <pc:chgData name="Amina Begum (2118505)" userId="S::2118505@student.uwtsd.ac.uk::7b144117-71f8-4060-97ef-f28069bed0fc" providerId="AD" clId="Web-{76529134-16BC-413C-8B31-195F4CF72592}" dt="2023-10-24T19:59:48.299" v="253" actId="14100"/>
      <pc:docMkLst>
        <pc:docMk/>
      </pc:docMkLst>
      <pc:sldChg chg="addSp delSp modSp new">
        <pc:chgData name="Amina Begum (2118505)" userId="S::2118505@student.uwtsd.ac.uk::7b144117-71f8-4060-97ef-f28069bed0fc" providerId="AD" clId="Web-{76529134-16BC-413C-8B31-195F4CF72592}" dt="2023-10-24T19:59:48.299" v="253" actId="14100"/>
        <pc:sldMkLst>
          <pc:docMk/>
          <pc:sldMk cId="1223733584" sldId="257"/>
        </pc:sldMkLst>
        <pc:spChg chg="del">
          <ac:chgData name="Amina Begum (2118505)" userId="S::2118505@student.uwtsd.ac.uk::7b144117-71f8-4060-97ef-f28069bed0fc" providerId="AD" clId="Web-{76529134-16BC-413C-8B31-195F4CF72592}" dt="2023-10-24T19:50:04.799" v="1"/>
          <ac:spMkLst>
            <pc:docMk/>
            <pc:sldMk cId="1223733584" sldId="257"/>
            <ac:spMk id="3" creationId="{30BA0E15-BC15-AA05-1026-CA5BECB4146B}"/>
          </ac:spMkLst>
        </pc:spChg>
        <pc:graphicFrameChg chg="add mod ord modGraphic">
          <ac:chgData name="Amina Begum (2118505)" userId="S::2118505@student.uwtsd.ac.uk::7b144117-71f8-4060-97ef-f28069bed0fc" providerId="AD" clId="Web-{76529134-16BC-413C-8B31-195F4CF72592}" dt="2023-10-24T19:59:48.299" v="253" actId="14100"/>
          <ac:graphicFrameMkLst>
            <pc:docMk/>
            <pc:sldMk cId="1223733584" sldId="257"/>
            <ac:graphicFrameMk id="4" creationId="{AE3824FD-316B-D0E7-5140-0CFDB4676FBD}"/>
          </ac:graphicFrameMkLst>
        </pc:graphicFrameChg>
      </pc:sldChg>
    </pc:docChg>
  </pc:docChgLst>
  <pc:docChgLst>
    <pc:chgData name="Amina Begum (2118505)" userId="S::2118505@student.uwtsd.ac.uk::7b144117-71f8-4060-97ef-f28069bed0fc" providerId="AD" clId="Web-{6414FF11-4E53-F8BB-D70C-63EE65FC9A0B}"/>
    <pc:docChg chg="addSld modSld">
      <pc:chgData name="Amina Begum (2118505)" userId="S::2118505@student.uwtsd.ac.uk::7b144117-71f8-4060-97ef-f28069bed0fc" providerId="AD" clId="Web-{6414FF11-4E53-F8BB-D70C-63EE65FC9A0B}" dt="2023-10-25T21:28:23.191" v="28" actId="14100"/>
      <pc:docMkLst>
        <pc:docMk/>
      </pc:docMkLst>
      <pc:sldChg chg="addSp delSp modSp new">
        <pc:chgData name="Amina Begum (2118505)" userId="S::2118505@student.uwtsd.ac.uk::7b144117-71f8-4060-97ef-f28069bed0fc" providerId="AD" clId="Web-{6414FF11-4E53-F8BB-D70C-63EE65FC9A0B}" dt="2023-10-25T21:28:23.191" v="28" actId="14100"/>
        <pc:sldMkLst>
          <pc:docMk/>
          <pc:sldMk cId="4180501377" sldId="258"/>
        </pc:sldMkLst>
        <pc:spChg chg="del">
          <ac:chgData name="Amina Begum (2118505)" userId="S::2118505@student.uwtsd.ac.uk::7b144117-71f8-4060-97ef-f28069bed0fc" providerId="AD" clId="Web-{6414FF11-4E53-F8BB-D70C-63EE65FC9A0B}" dt="2023-10-25T21:26:29.625" v="1"/>
          <ac:spMkLst>
            <pc:docMk/>
            <pc:sldMk cId="4180501377" sldId="258"/>
            <ac:spMk id="3" creationId="{A205024D-FB9F-095B-B725-65D316FEEE41}"/>
          </ac:spMkLst>
        </pc:spChg>
        <pc:graphicFrameChg chg="add mod ord modGraphic">
          <ac:chgData name="Amina Begum (2118505)" userId="S::2118505@student.uwtsd.ac.uk::7b144117-71f8-4060-97ef-f28069bed0fc" providerId="AD" clId="Web-{6414FF11-4E53-F8BB-D70C-63EE65FC9A0B}" dt="2023-10-25T21:28:23.191" v="28" actId="14100"/>
          <ac:graphicFrameMkLst>
            <pc:docMk/>
            <pc:sldMk cId="4180501377" sldId="258"/>
            <ac:graphicFrameMk id="4" creationId="{8CF3C190-FEB4-AA1E-6A23-49BDD0423F71}"/>
          </ac:graphicFrameMkLst>
        </pc:graphicFrameChg>
      </pc:sldChg>
    </pc:docChg>
  </pc:docChgLst>
  <pc:docChgLst>
    <pc:chgData name="Amina Begum (2118505)" userId="S::2118505@student.uwtsd.ac.uk::7b144117-71f8-4060-97ef-f28069bed0fc" providerId="AD" clId="Web-{1AA8F8EF-375C-B388-0F66-5804332DD07C}"/>
    <pc:docChg chg="modSld">
      <pc:chgData name="Amina Begum (2118505)" userId="S::2118505@student.uwtsd.ac.uk::7b144117-71f8-4060-97ef-f28069bed0fc" providerId="AD" clId="Web-{1AA8F8EF-375C-B388-0F66-5804332DD07C}" dt="2023-11-11T15:20:45.364" v="111" actId="1076"/>
      <pc:docMkLst>
        <pc:docMk/>
      </pc:docMkLst>
      <pc:sldChg chg="modSp">
        <pc:chgData name="Amina Begum (2118505)" userId="S::2118505@student.uwtsd.ac.uk::7b144117-71f8-4060-97ef-f28069bed0fc" providerId="AD" clId="Web-{1AA8F8EF-375C-B388-0F66-5804332DD07C}" dt="2023-11-11T15:06:56.632" v="6"/>
        <pc:sldMkLst>
          <pc:docMk/>
          <pc:sldMk cId="1223733584" sldId="257"/>
        </pc:sldMkLst>
        <pc:graphicFrameChg chg="modGraphic">
          <ac:chgData name="Amina Begum (2118505)" userId="S::2118505@student.uwtsd.ac.uk::7b144117-71f8-4060-97ef-f28069bed0fc" providerId="AD" clId="Web-{1AA8F8EF-375C-B388-0F66-5804332DD07C}" dt="2023-11-11T15:06:56.632" v="6"/>
          <ac:graphicFrameMkLst>
            <pc:docMk/>
            <pc:sldMk cId="1223733584" sldId="257"/>
            <ac:graphicFrameMk id="23" creationId="{99D455F1-5109-BA90-47BA-8221B1B08B2E}"/>
          </ac:graphicFrameMkLst>
        </pc:graphicFrameChg>
      </pc:sldChg>
      <pc:sldChg chg="addSp modSp">
        <pc:chgData name="Amina Begum (2118505)" userId="S::2118505@student.uwtsd.ac.uk::7b144117-71f8-4060-97ef-f28069bed0fc" providerId="AD" clId="Web-{1AA8F8EF-375C-B388-0F66-5804332DD07C}" dt="2023-11-11T15:10:30.307" v="19" actId="1076"/>
        <pc:sldMkLst>
          <pc:docMk/>
          <pc:sldMk cId="1705953490" sldId="264"/>
        </pc:sldMkLst>
        <pc:spChg chg="add mod">
          <ac:chgData name="Amina Begum (2118505)" userId="S::2118505@student.uwtsd.ac.uk::7b144117-71f8-4060-97ef-f28069bed0fc" providerId="AD" clId="Web-{1AA8F8EF-375C-B388-0F66-5804332DD07C}" dt="2023-11-11T15:10:30.307" v="19" actId="1076"/>
          <ac:spMkLst>
            <pc:docMk/>
            <pc:sldMk cId="1705953490" sldId="264"/>
            <ac:spMk id="3" creationId="{8CCF5FA2-EBCA-F2D5-AF53-27DA7C78FC83}"/>
          </ac:spMkLst>
        </pc:spChg>
        <pc:picChg chg="mod">
          <ac:chgData name="Amina Begum (2118505)" userId="S::2118505@student.uwtsd.ac.uk::7b144117-71f8-4060-97ef-f28069bed0fc" providerId="AD" clId="Web-{1AA8F8EF-375C-B388-0F66-5804332DD07C}" dt="2023-11-11T15:10:23.776" v="18" actId="1076"/>
          <ac:picMkLst>
            <pc:docMk/>
            <pc:sldMk cId="1705953490" sldId="264"/>
            <ac:picMk id="46" creationId="{222AC45A-6C45-0539-BFD1-A5C82990C622}"/>
          </ac:picMkLst>
        </pc:picChg>
      </pc:sldChg>
      <pc:sldChg chg="addSp modSp">
        <pc:chgData name="Amina Begum (2118505)" userId="S::2118505@student.uwtsd.ac.uk::7b144117-71f8-4060-97ef-f28069bed0fc" providerId="AD" clId="Web-{1AA8F8EF-375C-B388-0F66-5804332DD07C}" dt="2023-11-11T15:12:10.887" v="28" actId="1076"/>
        <pc:sldMkLst>
          <pc:docMk/>
          <pc:sldMk cId="496572438" sldId="268"/>
        </pc:sldMkLst>
        <pc:spChg chg="add mod">
          <ac:chgData name="Amina Begum (2118505)" userId="S::2118505@student.uwtsd.ac.uk::7b144117-71f8-4060-97ef-f28069bed0fc" providerId="AD" clId="Web-{1AA8F8EF-375C-B388-0F66-5804332DD07C}" dt="2023-11-11T15:12:10.887" v="28" actId="1076"/>
          <ac:spMkLst>
            <pc:docMk/>
            <pc:sldMk cId="496572438" sldId="268"/>
            <ac:spMk id="8" creationId="{0292CD68-6FA3-0DDA-10C6-06A414636D67}"/>
          </ac:spMkLst>
        </pc:spChg>
        <pc:picChg chg="mod">
          <ac:chgData name="Amina Begum (2118505)" userId="S::2118505@student.uwtsd.ac.uk::7b144117-71f8-4060-97ef-f28069bed0fc" providerId="AD" clId="Web-{1AA8F8EF-375C-B388-0F66-5804332DD07C}" dt="2023-11-11T15:11:38.762" v="21" actId="1076"/>
          <ac:picMkLst>
            <pc:docMk/>
            <pc:sldMk cId="496572438" sldId="268"/>
            <ac:picMk id="5" creationId="{D5E782B1-D6E5-6086-7F80-4BD5D175AA75}"/>
          </ac:picMkLst>
        </pc:picChg>
      </pc:sldChg>
      <pc:sldChg chg="modSp">
        <pc:chgData name="Amina Begum (2118505)" userId="S::2118505@student.uwtsd.ac.uk::7b144117-71f8-4060-97ef-f28069bed0fc" providerId="AD" clId="Web-{1AA8F8EF-375C-B388-0F66-5804332DD07C}" dt="2023-11-11T15:20:45.364" v="111" actId="1076"/>
        <pc:sldMkLst>
          <pc:docMk/>
          <pc:sldMk cId="2361933122" sldId="273"/>
        </pc:sldMkLst>
        <pc:spChg chg="mod">
          <ac:chgData name="Amina Begum (2118505)" userId="S::2118505@student.uwtsd.ac.uk::7b144117-71f8-4060-97ef-f28069bed0fc" providerId="AD" clId="Web-{1AA8F8EF-375C-B388-0F66-5804332DD07C}" dt="2023-11-11T15:20:45.364" v="111" actId="1076"/>
          <ac:spMkLst>
            <pc:docMk/>
            <pc:sldMk cId="2361933122" sldId="273"/>
            <ac:spMk id="2" creationId="{812A85CE-1365-D1A0-4D04-0F5B812B9A06}"/>
          </ac:spMkLst>
        </pc:spChg>
        <pc:spChg chg="mod">
          <ac:chgData name="Amina Begum (2118505)" userId="S::2118505@student.uwtsd.ac.uk::7b144117-71f8-4060-97ef-f28069bed0fc" providerId="AD" clId="Web-{1AA8F8EF-375C-B388-0F66-5804332DD07C}" dt="2023-11-11T15:19:02.800" v="110" actId="14100"/>
          <ac:spMkLst>
            <pc:docMk/>
            <pc:sldMk cId="2361933122" sldId="273"/>
            <ac:spMk id="3" creationId="{13B3CB30-9531-1BEF-FD10-0EDE855CF88A}"/>
          </ac:spMkLst>
        </pc:spChg>
      </pc:sldChg>
      <pc:sldChg chg="modSp">
        <pc:chgData name="Amina Begum (2118505)" userId="S::2118505@student.uwtsd.ac.uk::7b144117-71f8-4060-97ef-f28069bed0fc" providerId="AD" clId="Web-{1AA8F8EF-375C-B388-0F66-5804332DD07C}" dt="2023-11-11T15:07:08.570" v="7"/>
        <pc:sldMkLst>
          <pc:docMk/>
          <pc:sldMk cId="1587577419" sldId="276"/>
        </pc:sldMkLst>
        <pc:spChg chg="mod">
          <ac:chgData name="Amina Begum (2118505)" userId="S::2118505@student.uwtsd.ac.uk::7b144117-71f8-4060-97ef-f28069bed0fc" providerId="AD" clId="Web-{1AA8F8EF-375C-B388-0F66-5804332DD07C}" dt="2023-11-11T15:06:20.250" v="3" actId="1076"/>
          <ac:spMkLst>
            <pc:docMk/>
            <pc:sldMk cId="1587577419" sldId="276"/>
            <ac:spMk id="4" creationId="{BCD48813-E221-F32A-EF51-7456DF7E63AE}"/>
          </ac:spMkLst>
        </pc:spChg>
        <pc:graphicFrameChg chg="modGraphic">
          <ac:chgData name="Amina Begum (2118505)" userId="S::2118505@student.uwtsd.ac.uk::7b144117-71f8-4060-97ef-f28069bed0fc" providerId="AD" clId="Web-{1AA8F8EF-375C-B388-0F66-5804332DD07C}" dt="2023-11-11T15:07:08.570" v="7"/>
          <ac:graphicFrameMkLst>
            <pc:docMk/>
            <pc:sldMk cId="1587577419" sldId="276"/>
            <ac:graphicFrameMk id="5" creationId="{8B98A6E0-A302-5F9A-FAF6-1C2761845246}"/>
          </ac:graphicFrameMkLst>
        </pc:graphicFrameChg>
      </pc:sldChg>
    </pc:docChg>
  </pc:docChgLst>
  <pc:docChgLst>
    <pc:chgData name="Amina Begum (2118505)" userId="S::2118505@student.uwtsd.ac.uk::7b144117-71f8-4060-97ef-f28069bed0fc" providerId="AD" clId="Web-{5772C508-AB4F-3EDE-A838-06F79DFDF597}"/>
    <pc:docChg chg="addSld delSld modSld sldOrd">
      <pc:chgData name="Amina Begum (2118505)" userId="S::2118505@student.uwtsd.ac.uk::7b144117-71f8-4060-97ef-f28069bed0fc" providerId="AD" clId="Web-{5772C508-AB4F-3EDE-A838-06F79DFDF597}" dt="2023-10-29T17:44:38.501" v="157" actId="20577"/>
      <pc:docMkLst>
        <pc:docMk/>
      </pc:docMkLst>
      <pc:sldChg chg="addSp delSp modSp">
        <pc:chgData name="Amina Begum (2118505)" userId="S::2118505@student.uwtsd.ac.uk::7b144117-71f8-4060-97ef-f28069bed0fc" providerId="AD" clId="Web-{5772C508-AB4F-3EDE-A838-06F79DFDF597}" dt="2023-10-29T17:42:41.731" v="136"/>
        <pc:sldMkLst>
          <pc:docMk/>
          <pc:sldMk cId="109857222" sldId="256"/>
        </pc:sldMkLst>
        <pc:spChg chg="mod">
          <ac:chgData name="Amina Begum (2118505)" userId="S::2118505@student.uwtsd.ac.uk::7b144117-71f8-4060-97ef-f28069bed0fc" providerId="AD" clId="Web-{5772C508-AB4F-3EDE-A838-06F79DFDF597}" dt="2023-10-29T17:42:41.731" v="136"/>
          <ac:spMkLst>
            <pc:docMk/>
            <pc:sldMk cId="109857222" sldId="256"/>
            <ac:spMk id="2" creationId="{00000000-0000-0000-0000-000000000000}"/>
          </ac:spMkLst>
        </pc:spChg>
        <pc:spChg chg="mod">
          <ac:chgData name="Amina Begum (2118505)" userId="S::2118505@student.uwtsd.ac.uk::7b144117-71f8-4060-97ef-f28069bed0fc" providerId="AD" clId="Web-{5772C508-AB4F-3EDE-A838-06F79DFDF597}" dt="2023-10-29T17:42:41.731" v="136"/>
          <ac:spMkLst>
            <pc:docMk/>
            <pc:sldMk cId="109857222" sldId="256"/>
            <ac:spMk id="3" creationId="{00000000-0000-0000-0000-000000000000}"/>
          </ac:spMkLst>
        </pc:spChg>
        <pc:spChg chg="del">
          <ac:chgData name="Amina Begum (2118505)" userId="S::2118505@student.uwtsd.ac.uk::7b144117-71f8-4060-97ef-f28069bed0fc" providerId="AD" clId="Web-{5772C508-AB4F-3EDE-A838-06F79DFDF597}" dt="2023-10-29T17:37:46.252" v="107"/>
          <ac:spMkLst>
            <pc:docMk/>
            <pc:sldMk cId="109857222" sldId="256"/>
            <ac:spMk id="5" creationId="{8F3CF990-ACB8-443A-BB74-D36EC8A00B02}"/>
          </ac:spMkLst>
        </pc:spChg>
        <pc:spChg chg="del">
          <ac:chgData name="Amina Begum (2118505)" userId="S::2118505@student.uwtsd.ac.uk::7b144117-71f8-4060-97ef-f28069bed0fc" providerId="AD" clId="Web-{5772C508-AB4F-3EDE-A838-06F79DFDF597}" dt="2023-10-29T17:37:46.252" v="107"/>
          <ac:spMkLst>
            <pc:docMk/>
            <pc:sldMk cId="109857222" sldId="256"/>
            <ac:spMk id="7" creationId="{65F94F98-3A57-49AA-838E-91AAF600B6EE}"/>
          </ac:spMkLst>
        </pc:spChg>
        <pc:spChg chg="del">
          <ac:chgData name="Amina Begum (2118505)" userId="S::2118505@student.uwtsd.ac.uk::7b144117-71f8-4060-97ef-f28069bed0fc" providerId="AD" clId="Web-{5772C508-AB4F-3EDE-A838-06F79DFDF597}" dt="2023-10-29T17:37:46.252" v="107"/>
          <ac:spMkLst>
            <pc:docMk/>
            <pc:sldMk cId="109857222" sldId="256"/>
            <ac:spMk id="11" creationId="{A0B5529D-5CAA-4BF2-B5C9-34705E7661F9}"/>
          </ac:spMkLst>
        </pc:spChg>
        <pc:spChg chg="del">
          <ac:chgData name="Amina Begum (2118505)" userId="S::2118505@student.uwtsd.ac.uk::7b144117-71f8-4060-97ef-f28069bed0fc" providerId="AD" clId="Web-{5772C508-AB4F-3EDE-A838-06F79DFDF597}" dt="2023-10-29T17:37:46.252" v="107"/>
          <ac:spMkLst>
            <pc:docMk/>
            <pc:sldMk cId="109857222" sldId="256"/>
            <ac:spMk id="13" creationId="{FBD68200-BC03-4015-860B-CD5C30CD76B8}"/>
          </ac:spMkLst>
        </pc:spChg>
        <pc:spChg chg="del">
          <ac:chgData name="Amina Begum (2118505)" userId="S::2118505@student.uwtsd.ac.uk::7b144117-71f8-4060-97ef-f28069bed0fc" providerId="AD" clId="Web-{5772C508-AB4F-3EDE-A838-06F79DFDF597}" dt="2023-10-29T17:37:46.252" v="107"/>
          <ac:spMkLst>
            <pc:docMk/>
            <pc:sldMk cId="109857222" sldId="256"/>
            <ac:spMk id="15" creationId="{332A6F87-AC28-4AA8-B8A6-AEBC67BD0D64}"/>
          </ac:spMkLst>
        </pc:spChg>
        <pc:spChg chg="add del">
          <ac:chgData name="Amina Begum (2118505)" userId="S::2118505@student.uwtsd.ac.uk::7b144117-71f8-4060-97ef-f28069bed0fc" providerId="AD" clId="Web-{5772C508-AB4F-3EDE-A838-06F79DFDF597}" dt="2023-10-29T17:42:41.731" v="136"/>
          <ac:spMkLst>
            <pc:docMk/>
            <pc:sldMk cId="109857222" sldId="256"/>
            <ac:spMk id="17" creationId="{7A9074EF-75C6-40E4-B8AE-48DDDC359D40}"/>
          </ac:spMkLst>
        </pc:spChg>
        <pc:spChg chg="add del">
          <ac:chgData name="Amina Begum (2118505)" userId="S::2118505@student.uwtsd.ac.uk::7b144117-71f8-4060-97ef-f28069bed0fc" providerId="AD" clId="Web-{5772C508-AB4F-3EDE-A838-06F79DFDF597}" dt="2023-10-29T17:42:41.731" v="136"/>
          <ac:spMkLst>
            <pc:docMk/>
            <pc:sldMk cId="109857222" sldId="256"/>
            <ac:spMk id="21" creationId="{3C38C329-05C1-44E0-942C-D7A60A7F2810}"/>
          </ac:spMkLst>
        </pc:spChg>
        <pc:spChg chg="add del">
          <ac:chgData name="Amina Begum (2118505)" userId="S::2118505@student.uwtsd.ac.uk::7b144117-71f8-4060-97ef-f28069bed0fc" providerId="AD" clId="Web-{5772C508-AB4F-3EDE-A838-06F79DFDF597}" dt="2023-10-29T17:42:41.731" v="136"/>
          <ac:spMkLst>
            <pc:docMk/>
            <pc:sldMk cId="109857222" sldId="256"/>
            <ac:spMk id="26" creationId="{DA98F3A3-687B-4002-93F2-58E8590DC79F}"/>
          </ac:spMkLst>
        </pc:spChg>
        <pc:spChg chg="add del">
          <ac:chgData name="Amina Begum (2118505)" userId="S::2118505@student.uwtsd.ac.uk::7b144117-71f8-4060-97ef-f28069bed0fc" providerId="AD" clId="Web-{5772C508-AB4F-3EDE-A838-06F79DFDF597}" dt="2023-10-29T17:42:41.731" v="136"/>
          <ac:spMkLst>
            <pc:docMk/>
            <pc:sldMk cId="109857222" sldId="256"/>
            <ac:spMk id="33" creationId="{CE8DDCB6-CB7F-4357-B284-774DFD05F755}"/>
          </ac:spMkLst>
        </pc:spChg>
        <pc:spChg chg="add">
          <ac:chgData name="Amina Begum (2118505)" userId="S::2118505@student.uwtsd.ac.uk::7b144117-71f8-4060-97ef-f28069bed0fc" providerId="AD" clId="Web-{5772C508-AB4F-3EDE-A838-06F79DFDF597}" dt="2023-10-29T17:42:41.731" v="136"/>
          <ac:spMkLst>
            <pc:docMk/>
            <pc:sldMk cId="109857222" sldId="256"/>
            <ac:spMk id="38" creationId="{8F3CF990-ACB8-443A-BB74-D36EC8A00B02}"/>
          </ac:spMkLst>
        </pc:spChg>
        <pc:spChg chg="add">
          <ac:chgData name="Amina Begum (2118505)" userId="S::2118505@student.uwtsd.ac.uk::7b144117-71f8-4060-97ef-f28069bed0fc" providerId="AD" clId="Web-{5772C508-AB4F-3EDE-A838-06F79DFDF597}" dt="2023-10-29T17:42:41.731" v="136"/>
          <ac:spMkLst>
            <pc:docMk/>
            <pc:sldMk cId="109857222" sldId="256"/>
            <ac:spMk id="39" creationId="{65F94F98-3A57-49AA-838E-91AAF600B6EE}"/>
          </ac:spMkLst>
        </pc:spChg>
        <pc:spChg chg="add">
          <ac:chgData name="Amina Begum (2118505)" userId="S::2118505@student.uwtsd.ac.uk::7b144117-71f8-4060-97ef-f28069bed0fc" providerId="AD" clId="Web-{5772C508-AB4F-3EDE-A838-06F79DFDF597}" dt="2023-10-29T17:42:41.731" v="136"/>
          <ac:spMkLst>
            <pc:docMk/>
            <pc:sldMk cId="109857222" sldId="256"/>
            <ac:spMk id="43" creationId="{A0B5529D-5CAA-4BF2-B5C9-34705E7661F9}"/>
          </ac:spMkLst>
        </pc:spChg>
        <pc:spChg chg="add">
          <ac:chgData name="Amina Begum (2118505)" userId="S::2118505@student.uwtsd.ac.uk::7b144117-71f8-4060-97ef-f28069bed0fc" providerId="AD" clId="Web-{5772C508-AB4F-3EDE-A838-06F79DFDF597}" dt="2023-10-29T17:42:41.731" v="136"/>
          <ac:spMkLst>
            <pc:docMk/>
            <pc:sldMk cId="109857222" sldId="256"/>
            <ac:spMk id="45" creationId="{FBD68200-BC03-4015-860B-CD5C30CD76B8}"/>
          </ac:spMkLst>
        </pc:spChg>
        <pc:spChg chg="add">
          <ac:chgData name="Amina Begum (2118505)" userId="S::2118505@student.uwtsd.ac.uk::7b144117-71f8-4060-97ef-f28069bed0fc" providerId="AD" clId="Web-{5772C508-AB4F-3EDE-A838-06F79DFDF597}" dt="2023-10-29T17:42:41.731" v="136"/>
          <ac:spMkLst>
            <pc:docMk/>
            <pc:sldMk cId="109857222" sldId="256"/>
            <ac:spMk id="47" creationId="{332A6F87-AC28-4AA8-B8A6-AEBC67BD0D64}"/>
          </ac:spMkLst>
        </pc:spChg>
        <pc:picChg chg="del">
          <ac:chgData name="Amina Begum (2118505)" userId="S::2118505@student.uwtsd.ac.uk::7b144117-71f8-4060-97ef-f28069bed0fc" providerId="AD" clId="Web-{5772C508-AB4F-3EDE-A838-06F79DFDF597}" dt="2023-10-29T17:37:46.252" v="107"/>
          <ac:picMkLst>
            <pc:docMk/>
            <pc:sldMk cId="109857222" sldId="256"/>
            <ac:picMk id="6" creationId="{00B98862-BEE1-44FB-A335-A1B9106B445E}"/>
          </ac:picMkLst>
        </pc:picChg>
        <pc:picChg chg="del">
          <ac:chgData name="Amina Begum (2118505)" userId="S::2118505@student.uwtsd.ac.uk::7b144117-71f8-4060-97ef-f28069bed0fc" providerId="AD" clId="Web-{5772C508-AB4F-3EDE-A838-06F79DFDF597}" dt="2023-10-29T17:37:46.252" v="107"/>
          <ac:picMkLst>
            <pc:docMk/>
            <pc:sldMk cId="109857222" sldId="256"/>
            <ac:picMk id="9" creationId="{7185CF21-0594-48C0-9F3E-254D6BCE9D9B}"/>
          </ac:picMkLst>
        </pc:picChg>
        <pc:picChg chg="add del">
          <ac:chgData name="Amina Begum (2118505)" userId="S::2118505@student.uwtsd.ac.uk::7b144117-71f8-4060-97ef-f28069bed0fc" providerId="AD" clId="Web-{5772C508-AB4F-3EDE-A838-06F79DFDF597}" dt="2023-10-29T17:42:41.731" v="136"/>
          <ac:picMkLst>
            <pc:docMk/>
            <pc:sldMk cId="109857222" sldId="256"/>
            <ac:picMk id="19" creationId="{483018C7-4970-4022-A967-85B66E74F008}"/>
          </ac:picMkLst>
        </pc:picChg>
        <pc:picChg chg="add">
          <ac:chgData name="Amina Begum (2118505)" userId="S::2118505@student.uwtsd.ac.uk::7b144117-71f8-4060-97ef-f28069bed0fc" providerId="AD" clId="Web-{5772C508-AB4F-3EDE-A838-06F79DFDF597}" dt="2023-10-29T17:42:41.731" v="136"/>
          <ac:picMkLst>
            <pc:docMk/>
            <pc:sldMk cId="109857222" sldId="256"/>
            <ac:picMk id="40" creationId="{00B98862-BEE1-44FB-A335-A1B9106B445E}"/>
          </ac:picMkLst>
        </pc:picChg>
        <pc:picChg chg="add">
          <ac:chgData name="Amina Begum (2118505)" userId="S::2118505@student.uwtsd.ac.uk::7b144117-71f8-4060-97ef-f28069bed0fc" providerId="AD" clId="Web-{5772C508-AB4F-3EDE-A838-06F79DFDF597}" dt="2023-10-29T17:42:41.731" v="136"/>
          <ac:picMkLst>
            <pc:docMk/>
            <pc:sldMk cId="109857222" sldId="256"/>
            <ac:picMk id="41" creationId="{7185CF21-0594-48C0-9F3E-254D6BCE9D9B}"/>
          </ac:picMkLst>
        </pc:picChg>
      </pc:sldChg>
      <pc:sldChg chg="add del">
        <pc:chgData name="Amina Begum (2118505)" userId="S::2118505@student.uwtsd.ac.uk::7b144117-71f8-4060-97ef-f28069bed0fc" providerId="AD" clId="Web-{5772C508-AB4F-3EDE-A838-06F79DFDF597}" dt="2023-10-29T17:42:01.745" v="135"/>
        <pc:sldMkLst>
          <pc:docMk/>
          <pc:sldMk cId="206183119" sldId="260"/>
        </pc:sldMkLst>
      </pc:sldChg>
      <pc:sldChg chg="addSp delSp modSp mod setBg">
        <pc:chgData name="Amina Begum (2118505)" userId="S::2118505@student.uwtsd.ac.uk::7b144117-71f8-4060-97ef-f28069bed0fc" providerId="AD" clId="Web-{5772C508-AB4F-3EDE-A838-06F79DFDF597}" dt="2023-10-29T17:39:35.381" v="117"/>
        <pc:sldMkLst>
          <pc:docMk/>
          <pc:sldMk cId="1617332764" sldId="269"/>
        </pc:sldMkLst>
        <pc:spChg chg="mod">
          <ac:chgData name="Amina Begum (2118505)" userId="S::2118505@student.uwtsd.ac.uk::7b144117-71f8-4060-97ef-f28069bed0fc" providerId="AD" clId="Web-{5772C508-AB4F-3EDE-A838-06F79DFDF597}" dt="2023-10-29T17:39:08.333" v="116" actId="20577"/>
          <ac:spMkLst>
            <pc:docMk/>
            <pc:sldMk cId="1617332764" sldId="269"/>
            <ac:spMk id="2" creationId="{A6A03EC8-48A4-7F8A-C18C-FA6AEF15FDC2}"/>
          </ac:spMkLst>
        </pc:spChg>
        <pc:spChg chg="add">
          <ac:chgData name="Amina Begum (2118505)" userId="S::2118505@student.uwtsd.ac.uk::7b144117-71f8-4060-97ef-f28069bed0fc" providerId="AD" clId="Web-{5772C508-AB4F-3EDE-A838-06F79DFDF597}" dt="2023-10-29T17:39:35.381" v="117"/>
          <ac:spMkLst>
            <pc:docMk/>
            <pc:sldMk cId="1617332764" sldId="269"/>
            <ac:spMk id="3" creationId="{911A6E66-FA9A-53C1-8C51-F990F0B0B342}"/>
          </ac:spMkLst>
        </pc:spChg>
        <pc:spChg chg="add del">
          <ac:chgData name="Amina Begum (2118505)" userId="S::2118505@student.uwtsd.ac.uk::7b144117-71f8-4060-97ef-f28069bed0fc" providerId="AD" clId="Web-{5772C508-AB4F-3EDE-A838-06F79DFDF597}" dt="2023-10-29T17:36:56.594" v="106"/>
          <ac:spMkLst>
            <pc:docMk/>
            <pc:sldMk cId="1617332764" sldId="269"/>
            <ac:spMk id="44" creationId="{80E82CC2-31B4-4592-9C30-6A975D5DEB5B}"/>
          </ac:spMkLst>
        </pc:spChg>
        <pc:spChg chg="add del">
          <ac:chgData name="Amina Begum (2118505)" userId="S::2118505@student.uwtsd.ac.uk::7b144117-71f8-4060-97ef-f28069bed0fc" providerId="AD" clId="Web-{5772C508-AB4F-3EDE-A838-06F79DFDF597}" dt="2023-10-29T17:36:56.594" v="106"/>
          <ac:spMkLst>
            <pc:docMk/>
            <pc:sldMk cId="1617332764" sldId="269"/>
            <ac:spMk id="46" creationId="{198CE383-5E7E-4B66-B52A-B492AE0F10A5}"/>
          </ac:spMkLst>
        </pc:spChg>
        <pc:spChg chg="add del">
          <ac:chgData name="Amina Begum (2118505)" userId="S::2118505@student.uwtsd.ac.uk::7b144117-71f8-4060-97ef-f28069bed0fc" providerId="AD" clId="Web-{5772C508-AB4F-3EDE-A838-06F79DFDF597}" dt="2023-10-29T17:36:56.594" v="106"/>
          <ac:spMkLst>
            <pc:docMk/>
            <pc:sldMk cId="1617332764" sldId="269"/>
            <ac:spMk id="48" creationId="{9D185A96-18D7-4084-8117-F60559EB2EC0}"/>
          </ac:spMkLst>
        </pc:spChg>
        <pc:spChg chg="add del">
          <ac:chgData name="Amina Begum (2118505)" userId="S::2118505@student.uwtsd.ac.uk::7b144117-71f8-4060-97ef-f28069bed0fc" providerId="AD" clId="Web-{5772C508-AB4F-3EDE-A838-06F79DFDF597}" dt="2023-10-29T17:36:56.594" v="106"/>
          <ac:spMkLst>
            <pc:docMk/>
            <pc:sldMk cId="1617332764" sldId="269"/>
            <ac:spMk id="50" creationId="{EA34A425-32DC-4467-9A4A-9176EC369276}"/>
          </ac:spMkLst>
        </pc:spChg>
        <pc:spChg chg="add del">
          <ac:chgData name="Amina Begum (2118505)" userId="S::2118505@student.uwtsd.ac.uk::7b144117-71f8-4060-97ef-f28069bed0fc" providerId="AD" clId="Web-{5772C508-AB4F-3EDE-A838-06F79DFDF597}" dt="2023-10-29T17:36:56.594" v="106"/>
          <ac:spMkLst>
            <pc:docMk/>
            <pc:sldMk cId="1617332764" sldId="269"/>
            <ac:spMk id="52" creationId="{1BF53389-3CCE-4DFA-9F44-1093CA4DBEA2}"/>
          </ac:spMkLst>
        </pc:spChg>
        <pc:spChg chg="add del">
          <ac:chgData name="Amina Begum (2118505)" userId="S::2118505@student.uwtsd.ac.uk::7b144117-71f8-4060-97ef-f28069bed0fc" providerId="AD" clId="Web-{5772C508-AB4F-3EDE-A838-06F79DFDF597}" dt="2023-10-29T17:36:56.594" v="106"/>
          <ac:spMkLst>
            <pc:docMk/>
            <pc:sldMk cId="1617332764" sldId="269"/>
            <ac:spMk id="54" creationId="{7A9074EF-75C6-40E4-B8AE-48DDDC359D40}"/>
          </ac:spMkLst>
        </pc:spChg>
        <pc:spChg chg="add del">
          <ac:chgData name="Amina Begum (2118505)" userId="S::2118505@student.uwtsd.ac.uk::7b144117-71f8-4060-97ef-f28069bed0fc" providerId="AD" clId="Web-{5772C508-AB4F-3EDE-A838-06F79DFDF597}" dt="2023-10-29T17:36:56.594" v="106"/>
          <ac:spMkLst>
            <pc:docMk/>
            <pc:sldMk cId="1617332764" sldId="269"/>
            <ac:spMk id="58" creationId="{3C38C329-05C1-44E0-942C-D7A60A7F2810}"/>
          </ac:spMkLst>
        </pc:spChg>
        <pc:spChg chg="add del">
          <ac:chgData name="Amina Begum (2118505)" userId="S::2118505@student.uwtsd.ac.uk::7b144117-71f8-4060-97ef-f28069bed0fc" providerId="AD" clId="Web-{5772C508-AB4F-3EDE-A838-06F79DFDF597}" dt="2023-10-29T17:36:56.594" v="106"/>
          <ac:spMkLst>
            <pc:docMk/>
            <pc:sldMk cId="1617332764" sldId="269"/>
            <ac:spMk id="60" creationId="{DA98F3A3-687B-4002-93F2-58E8590DC79F}"/>
          </ac:spMkLst>
        </pc:spChg>
        <pc:spChg chg="add del">
          <ac:chgData name="Amina Begum (2118505)" userId="S::2118505@student.uwtsd.ac.uk::7b144117-71f8-4060-97ef-f28069bed0fc" providerId="AD" clId="Web-{5772C508-AB4F-3EDE-A838-06F79DFDF597}" dt="2023-10-29T17:36:56.594" v="106"/>
          <ac:spMkLst>
            <pc:docMk/>
            <pc:sldMk cId="1617332764" sldId="269"/>
            <ac:spMk id="62" creationId="{CE8DDCB6-CB7F-4357-B284-774DFD05F755}"/>
          </ac:spMkLst>
        </pc:spChg>
        <pc:spChg chg="add del">
          <ac:chgData name="Amina Begum (2118505)" userId="S::2118505@student.uwtsd.ac.uk::7b144117-71f8-4060-97ef-f28069bed0fc" providerId="AD" clId="Web-{5772C508-AB4F-3EDE-A838-06F79DFDF597}" dt="2023-10-29T17:36:56.563" v="105"/>
          <ac:spMkLst>
            <pc:docMk/>
            <pc:sldMk cId="1617332764" sldId="269"/>
            <ac:spMk id="71" creationId="{80E82CC2-31B4-4592-9C30-6A975D5DEB5B}"/>
          </ac:spMkLst>
        </pc:spChg>
        <pc:spChg chg="add del">
          <ac:chgData name="Amina Begum (2118505)" userId="S::2118505@student.uwtsd.ac.uk::7b144117-71f8-4060-97ef-f28069bed0fc" providerId="AD" clId="Web-{5772C508-AB4F-3EDE-A838-06F79DFDF597}" dt="2023-10-29T17:36:56.563" v="105"/>
          <ac:spMkLst>
            <pc:docMk/>
            <pc:sldMk cId="1617332764" sldId="269"/>
            <ac:spMk id="73" creationId="{198CE383-5E7E-4B66-B52A-B492AE0F10A5}"/>
          </ac:spMkLst>
        </pc:spChg>
        <pc:spChg chg="add del">
          <ac:chgData name="Amina Begum (2118505)" userId="S::2118505@student.uwtsd.ac.uk::7b144117-71f8-4060-97ef-f28069bed0fc" providerId="AD" clId="Web-{5772C508-AB4F-3EDE-A838-06F79DFDF597}" dt="2023-10-29T17:36:56.563" v="105"/>
          <ac:spMkLst>
            <pc:docMk/>
            <pc:sldMk cId="1617332764" sldId="269"/>
            <ac:spMk id="75" creationId="{9D185A96-18D7-4084-8117-F60559EB2EC0}"/>
          </ac:spMkLst>
        </pc:spChg>
        <pc:spChg chg="add del">
          <ac:chgData name="Amina Begum (2118505)" userId="S::2118505@student.uwtsd.ac.uk::7b144117-71f8-4060-97ef-f28069bed0fc" providerId="AD" clId="Web-{5772C508-AB4F-3EDE-A838-06F79DFDF597}" dt="2023-10-29T17:36:56.563" v="105"/>
          <ac:spMkLst>
            <pc:docMk/>
            <pc:sldMk cId="1617332764" sldId="269"/>
            <ac:spMk id="77" creationId="{EA34A425-32DC-4467-9A4A-9176EC369276}"/>
          </ac:spMkLst>
        </pc:spChg>
        <pc:spChg chg="add del">
          <ac:chgData name="Amina Begum (2118505)" userId="S::2118505@student.uwtsd.ac.uk::7b144117-71f8-4060-97ef-f28069bed0fc" providerId="AD" clId="Web-{5772C508-AB4F-3EDE-A838-06F79DFDF597}" dt="2023-10-29T17:36:56.563" v="105"/>
          <ac:spMkLst>
            <pc:docMk/>
            <pc:sldMk cId="1617332764" sldId="269"/>
            <ac:spMk id="79" creationId="{1BF53389-3CCE-4DFA-9F44-1093CA4DBEA2}"/>
          </ac:spMkLst>
        </pc:spChg>
        <pc:spChg chg="add del">
          <ac:chgData name="Amina Begum (2118505)" userId="S::2118505@student.uwtsd.ac.uk::7b144117-71f8-4060-97ef-f28069bed0fc" providerId="AD" clId="Web-{5772C508-AB4F-3EDE-A838-06F79DFDF597}" dt="2023-10-29T17:36:56.563" v="105"/>
          <ac:spMkLst>
            <pc:docMk/>
            <pc:sldMk cId="1617332764" sldId="269"/>
            <ac:spMk id="81" creationId="{8F3CF990-ACB8-443A-BB74-D36EC8A00B02}"/>
          </ac:spMkLst>
        </pc:spChg>
        <pc:spChg chg="add del">
          <ac:chgData name="Amina Begum (2118505)" userId="S::2118505@student.uwtsd.ac.uk::7b144117-71f8-4060-97ef-f28069bed0fc" providerId="AD" clId="Web-{5772C508-AB4F-3EDE-A838-06F79DFDF597}" dt="2023-10-29T17:36:56.563" v="105"/>
          <ac:spMkLst>
            <pc:docMk/>
            <pc:sldMk cId="1617332764" sldId="269"/>
            <ac:spMk id="85" creationId="{65F94F98-3A57-49AA-838E-91AAF600B6EE}"/>
          </ac:spMkLst>
        </pc:spChg>
        <pc:spChg chg="add del">
          <ac:chgData name="Amina Begum (2118505)" userId="S::2118505@student.uwtsd.ac.uk::7b144117-71f8-4060-97ef-f28069bed0fc" providerId="AD" clId="Web-{5772C508-AB4F-3EDE-A838-06F79DFDF597}" dt="2023-10-29T17:36:56.563" v="105"/>
          <ac:spMkLst>
            <pc:docMk/>
            <pc:sldMk cId="1617332764" sldId="269"/>
            <ac:spMk id="89" creationId="{A0B5529D-5CAA-4BF2-B5C9-34705E7661F9}"/>
          </ac:spMkLst>
        </pc:spChg>
        <pc:spChg chg="add del">
          <ac:chgData name="Amina Begum (2118505)" userId="S::2118505@student.uwtsd.ac.uk::7b144117-71f8-4060-97ef-f28069bed0fc" providerId="AD" clId="Web-{5772C508-AB4F-3EDE-A838-06F79DFDF597}" dt="2023-10-29T17:36:56.563" v="105"/>
          <ac:spMkLst>
            <pc:docMk/>
            <pc:sldMk cId="1617332764" sldId="269"/>
            <ac:spMk id="91" creationId="{FBD68200-BC03-4015-860B-CD5C30CD76B8}"/>
          </ac:spMkLst>
        </pc:spChg>
        <pc:spChg chg="add del">
          <ac:chgData name="Amina Begum (2118505)" userId="S::2118505@student.uwtsd.ac.uk::7b144117-71f8-4060-97ef-f28069bed0fc" providerId="AD" clId="Web-{5772C508-AB4F-3EDE-A838-06F79DFDF597}" dt="2023-10-29T17:36:56.563" v="105"/>
          <ac:spMkLst>
            <pc:docMk/>
            <pc:sldMk cId="1617332764" sldId="269"/>
            <ac:spMk id="93" creationId="{332A6F87-AC28-4AA8-B8A6-AEBC67BD0D64}"/>
          </ac:spMkLst>
        </pc:spChg>
        <pc:spChg chg="add del">
          <ac:chgData name="Amina Begum (2118505)" userId="S::2118505@student.uwtsd.ac.uk::7b144117-71f8-4060-97ef-f28069bed0fc" providerId="AD" clId="Web-{5772C508-AB4F-3EDE-A838-06F79DFDF597}" dt="2023-10-29T17:37:54.737" v="108"/>
          <ac:spMkLst>
            <pc:docMk/>
            <pc:sldMk cId="1617332764" sldId="269"/>
            <ac:spMk id="97" creationId="{80E82CC2-31B4-4592-9C30-6A975D5DEB5B}"/>
          </ac:spMkLst>
        </pc:spChg>
        <pc:spChg chg="add del">
          <ac:chgData name="Amina Begum (2118505)" userId="S::2118505@student.uwtsd.ac.uk::7b144117-71f8-4060-97ef-f28069bed0fc" providerId="AD" clId="Web-{5772C508-AB4F-3EDE-A838-06F79DFDF597}" dt="2023-10-29T17:37:54.737" v="108"/>
          <ac:spMkLst>
            <pc:docMk/>
            <pc:sldMk cId="1617332764" sldId="269"/>
            <ac:spMk id="98" creationId="{198CE383-5E7E-4B66-B52A-B492AE0F10A5}"/>
          </ac:spMkLst>
        </pc:spChg>
        <pc:spChg chg="add del">
          <ac:chgData name="Amina Begum (2118505)" userId="S::2118505@student.uwtsd.ac.uk::7b144117-71f8-4060-97ef-f28069bed0fc" providerId="AD" clId="Web-{5772C508-AB4F-3EDE-A838-06F79DFDF597}" dt="2023-10-29T17:37:54.737" v="108"/>
          <ac:spMkLst>
            <pc:docMk/>
            <pc:sldMk cId="1617332764" sldId="269"/>
            <ac:spMk id="99" creationId="{9D185A96-18D7-4084-8117-F60559EB2EC0}"/>
          </ac:spMkLst>
        </pc:spChg>
        <pc:spChg chg="add del">
          <ac:chgData name="Amina Begum (2118505)" userId="S::2118505@student.uwtsd.ac.uk::7b144117-71f8-4060-97ef-f28069bed0fc" providerId="AD" clId="Web-{5772C508-AB4F-3EDE-A838-06F79DFDF597}" dt="2023-10-29T17:37:54.737" v="108"/>
          <ac:spMkLst>
            <pc:docMk/>
            <pc:sldMk cId="1617332764" sldId="269"/>
            <ac:spMk id="100" creationId="{EA34A425-32DC-4467-9A4A-9176EC369276}"/>
          </ac:spMkLst>
        </pc:spChg>
        <pc:spChg chg="add del">
          <ac:chgData name="Amina Begum (2118505)" userId="S::2118505@student.uwtsd.ac.uk::7b144117-71f8-4060-97ef-f28069bed0fc" providerId="AD" clId="Web-{5772C508-AB4F-3EDE-A838-06F79DFDF597}" dt="2023-10-29T17:37:54.737" v="108"/>
          <ac:spMkLst>
            <pc:docMk/>
            <pc:sldMk cId="1617332764" sldId="269"/>
            <ac:spMk id="101" creationId="{1BF53389-3CCE-4DFA-9F44-1093CA4DBEA2}"/>
          </ac:spMkLst>
        </pc:spChg>
        <pc:spChg chg="add del">
          <ac:chgData name="Amina Begum (2118505)" userId="S::2118505@student.uwtsd.ac.uk::7b144117-71f8-4060-97ef-f28069bed0fc" providerId="AD" clId="Web-{5772C508-AB4F-3EDE-A838-06F79DFDF597}" dt="2023-10-29T17:37:54.737" v="108"/>
          <ac:spMkLst>
            <pc:docMk/>
            <pc:sldMk cId="1617332764" sldId="269"/>
            <ac:spMk id="102" creationId="{92806DFD-E192-42CC-B190-3C4C95B8FF4E}"/>
          </ac:spMkLst>
        </pc:spChg>
        <pc:spChg chg="add del">
          <ac:chgData name="Amina Begum (2118505)" userId="S::2118505@student.uwtsd.ac.uk::7b144117-71f8-4060-97ef-f28069bed0fc" providerId="AD" clId="Web-{5772C508-AB4F-3EDE-A838-06F79DFDF597}" dt="2023-10-29T17:37:54.737" v="108"/>
          <ac:spMkLst>
            <pc:docMk/>
            <pc:sldMk cId="1617332764" sldId="269"/>
            <ac:spMk id="103" creationId="{5DA7D8ED-4DB6-46C0-AE81-24DA0AAF9A86}"/>
          </ac:spMkLst>
        </pc:spChg>
        <pc:spChg chg="add del">
          <ac:chgData name="Amina Begum (2118505)" userId="S::2118505@student.uwtsd.ac.uk::7b144117-71f8-4060-97ef-f28069bed0fc" providerId="AD" clId="Web-{5772C508-AB4F-3EDE-A838-06F79DFDF597}" dt="2023-10-29T17:37:54.737" v="108"/>
          <ac:spMkLst>
            <pc:docMk/>
            <pc:sldMk cId="1617332764" sldId="269"/>
            <ac:spMk id="104" creationId="{E5C12349-62E6-4BD7-9794-8785CD02DF1E}"/>
          </ac:spMkLst>
        </pc:spChg>
        <pc:spChg chg="add del">
          <ac:chgData name="Amina Begum (2118505)" userId="S::2118505@student.uwtsd.ac.uk::7b144117-71f8-4060-97ef-f28069bed0fc" providerId="AD" clId="Web-{5772C508-AB4F-3EDE-A838-06F79DFDF597}" dt="2023-10-29T17:37:54.737" v="108"/>
          <ac:spMkLst>
            <pc:docMk/>
            <pc:sldMk cId="1617332764" sldId="269"/>
            <ac:spMk id="105" creationId="{77DC7507-73EB-407D-8824-E418315CC0D0}"/>
          </ac:spMkLst>
        </pc:spChg>
        <pc:spChg chg="add">
          <ac:chgData name="Amina Begum (2118505)" userId="S::2118505@student.uwtsd.ac.uk::7b144117-71f8-4060-97ef-f28069bed0fc" providerId="AD" clId="Web-{5772C508-AB4F-3EDE-A838-06F79DFDF597}" dt="2023-10-29T17:37:54.737" v="108"/>
          <ac:spMkLst>
            <pc:docMk/>
            <pc:sldMk cId="1617332764" sldId="269"/>
            <ac:spMk id="114" creationId="{80E82CC2-31B4-4592-9C30-6A975D5DEB5B}"/>
          </ac:spMkLst>
        </pc:spChg>
        <pc:spChg chg="add">
          <ac:chgData name="Amina Begum (2118505)" userId="S::2118505@student.uwtsd.ac.uk::7b144117-71f8-4060-97ef-f28069bed0fc" providerId="AD" clId="Web-{5772C508-AB4F-3EDE-A838-06F79DFDF597}" dt="2023-10-29T17:37:54.737" v="108"/>
          <ac:spMkLst>
            <pc:docMk/>
            <pc:sldMk cId="1617332764" sldId="269"/>
            <ac:spMk id="116" creationId="{198CE383-5E7E-4B66-B52A-B492AE0F10A5}"/>
          </ac:spMkLst>
        </pc:spChg>
        <pc:spChg chg="add">
          <ac:chgData name="Amina Begum (2118505)" userId="S::2118505@student.uwtsd.ac.uk::7b144117-71f8-4060-97ef-f28069bed0fc" providerId="AD" clId="Web-{5772C508-AB4F-3EDE-A838-06F79DFDF597}" dt="2023-10-29T17:37:54.737" v="108"/>
          <ac:spMkLst>
            <pc:docMk/>
            <pc:sldMk cId="1617332764" sldId="269"/>
            <ac:spMk id="118" creationId="{9D185A96-18D7-4084-8117-F60559EB2EC0}"/>
          </ac:spMkLst>
        </pc:spChg>
        <pc:spChg chg="add">
          <ac:chgData name="Amina Begum (2118505)" userId="S::2118505@student.uwtsd.ac.uk::7b144117-71f8-4060-97ef-f28069bed0fc" providerId="AD" clId="Web-{5772C508-AB4F-3EDE-A838-06F79DFDF597}" dt="2023-10-29T17:37:54.737" v="108"/>
          <ac:spMkLst>
            <pc:docMk/>
            <pc:sldMk cId="1617332764" sldId="269"/>
            <ac:spMk id="120" creationId="{EA34A425-32DC-4467-9A4A-9176EC369276}"/>
          </ac:spMkLst>
        </pc:spChg>
        <pc:spChg chg="add">
          <ac:chgData name="Amina Begum (2118505)" userId="S::2118505@student.uwtsd.ac.uk::7b144117-71f8-4060-97ef-f28069bed0fc" providerId="AD" clId="Web-{5772C508-AB4F-3EDE-A838-06F79DFDF597}" dt="2023-10-29T17:37:54.737" v="108"/>
          <ac:spMkLst>
            <pc:docMk/>
            <pc:sldMk cId="1617332764" sldId="269"/>
            <ac:spMk id="122" creationId="{1BF53389-3CCE-4DFA-9F44-1093CA4DBEA2}"/>
          </ac:spMkLst>
        </pc:spChg>
        <pc:spChg chg="add">
          <ac:chgData name="Amina Begum (2118505)" userId="S::2118505@student.uwtsd.ac.uk::7b144117-71f8-4060-97ef-f28069bed0fc" providerId="AD" clId="Web-{5772C508-AB4F-3EDE-A838-06F79DFDF597}" dt="2023-10-29T17:37:54.737" v="108"/>
          <ac:spMkLst>
            <pc:docMk/>
            <pc:sldMk cId="1617332764" sldId="269"/>
            <ac:spMk id="124" creationId="{8F3CF990-ACB8-443A-BB74-D36EC8A00B02}"/>
          </ac:spMkLst>
        </pc:spChg>
        <pc:spChg chg="add">
          <ac:chgData name="Amina Begum (2118505)" userId="S::2118505@student.uwtsd.ac.uk::7b144117-71f8-4060-97ef-f28069bed0fc" providerId="AD" clId="Web-{5772C508-AB4F-3EDE-A838-06F79DFDF597}" dt="2023-10-29T17:37:54.737" v="108"/>
          <ac:spMkLst>
            <pc:docMk/>
            <pc:sldMk cId="1617332764" sldId="269"/>
            <ac:spMk id="128" creationId="{65F94F98-3A57-49AA-838E-91AAF600B6EE}"/>
          </ac:spMkLst>
        </pc:spChg>
        <pc:spChg chg="add">
          <ac:chgData name="Amina Begum (2118505)" userId="S::2118505@student.uwtsd.ac.uk::7b144117-71f8-4060-97ef-f28069bed0fc" providerId="AD" clId="Web-{5772C508-AB4F-3EDE-A838-06F79DFDF597}" dt="2023-10-29T17:37:54.737" v="108"/>
          <ac:spMkLst>
            <pc:docMk/>
            <pc:sldMk cId="1617332764" sldId="269"/>
            <ac:spMk id="132" creationId="{A0B5529D-5CAA-4BF2-B5C9-34705E7661F9}"/>
          </ac:spMkLst>
        </pc:spChg>
        <pc:spChg chg="add">
          <ac:chgData name="Amina Begum (2118505)" userId="S::2118505@student.uwtsd.ac.uk::7b144117-71f8-4060-97ef-f28069bed0fc" providerId="AD" clId="Web-{5772C508-AB4F-3EDE-A838-06F79DFDF597}" dt="2023-10-29T17:37:54.737" v="108"/>
          <ac:spMkLst>
            <pc:docMk/>
            <pc:sldMk cId="1617332764" sldId="269"/>
            <ac:spMk id="134" creationId="{FBD68200-BC03-4015-860B-CD5C30CD76B8}"/>
          </ac:spMkLst>
        </pc:spChg>
        <pc:spChg chg="add">
          <ac:chgData name="Amina Begum (2118505)" userId="S::2118505@student.uwtsd.ac.uk::7b144117-71f8-4060-97ef-f28069bed0fc" providerId="AD" clId="Web-{5772C508-AB4F-3EDE-A838-06F79DFDF597}" dt="2023-10-29T17:37:54.737" v="108"/>
          <ac:spMkLst>
            <pc:docMk/>
            <pc:sldMk cId="1617332764" sldId="269"/>
            <ac:spMk id="136" creationId="{332A6F87-AC28-4AA8-B8A6-AEBC67BD0D64}"/>
          </ac:spMkLst>
        </pc:spChg>
        <pc:picChg chg="add del">
          <ac:chgData name="Amina Begum (2118505)" userId="S::2118505@student.uwtsd.ac.uk::7b144117-71f8-4060-97ef-f28069bed0fc" providerId="AD" clId="Web-{5772C508-AB4F-3EDE-A838-06F79DFDF597}" dt="2023-10-29T17:36:56.594" v="106"/>
          <ac:picMkLst>
            <pc:docMk/>
            <pc:sldMk cId="1617332764" sldId="269"/>
            <ac:picMk id="40" creationId="{2049A0C8-4DD4-4ABB-A614-2328477652AC}"/>
          </ac:picMkLst>
        </pc:picChg>
        <pc:picChg chg="add del">
          <ac:chgData name="Amina Begum (2118505)" userId="S::2118505@student.uwtsd.ac.uk::7b144117-71f8-4060-97ef-f28069bed0fc" providerId="AD" clId="Web-{5772C508-AB4F-3EDE-A838-06F79DFDF597}" dt="2023-10-29T17:36:56.594" v="106"/>
          <ac:picMkLst>
            <pc:docMk/>
            <pc:sldMk cId="1617332764" sldId="269"/>
            <ac:picMk id="42" creationId="{0F6A325A-2919-4123-9174-54EABC5A03AC}"/>
          </ac:picMkLst>
        </pc:picChg>
        <pc:picChg chg="add del">
          <ac:chgData name="Amina Begum (2118505)" userId="S::2118505@student.uwtsd.ac.uk::7b144117-71f8-4060-97ef-f28069bed0fc" providerId="AD" clId="Web-{5772C508-AB4F-3EDE-A838-06F79DFDF597}" dt="2023-10-29T17:36:56.594" v="106"/>
          <ac:picMkLst>
            <pc:docMk/>
            <pc:sldMk cId="1617332764" sldId="269"/>
            <ac:picMk id="56" creationId="{483018C7-4970-4022-A967-85B66E74F008}"/>
          </ac:picMkLst>
        </pc:picChg>
        <pc:picChg chg="add del">
          <ac:chgData name="Amina Begum (2118505)" userId="S::2118505@student.uwtsd.ac.uk::7b144117-71f8-4060-97ef-f28069bed0fc" providerId="AD" clId="Web-{5772C508-AB4F-3EDE-A838-06F79DFDF597}" dt="2023-10-29T17:36:56.563" v="105"/>
          <ac:picMkLst>
            <pc:docMk/>
            <pc:sldMk cId="1617332764" sldId="269"/>
            <ac:picMk id="67" creationId="{2049A0C8-4DD4-4ABB-A614-2328477652AC}"/>
          </ac:picMkLst>
        </pc:picChg>
        <pc:picChg chg="add del">
          <ac:chgData name="Amina Begum (2118505)" userId="S::2118505@student.uwtsd.ac.uk::7b144117-71f8-4060-97ef-f28069bed0fc" providerId="AD" clId="Web-{5772C508-AB4F-3EDE-A838-06F79DFDF597}" dt="2023-10-29T17:36:56.563" v="105"/>
          <ac:picMkLst>
            <pc:docMk/>
            <pc:sldMk cId="1617332764" sldId="269"/>
            <ac:picMk id="69" creationId="{0F6A325A-2919-4123-9174-54EABC5A03AC}"/>
          </ac:picMkLst>
        </pc:picChg>
        <pc:picChg chg="add del">
          <ac:chgData name="Amina Begum (2118505)" userId="S::2118505@student.uwtsd.ac.uk::7b144117-71f8-4060-97ef-f28069bed0fc" providerId="AD" clId="Web-{5772C508-AB4F-3EDE-A838-06F79DFDF597}" dt="2023-10-29T17:36:56.563" v="105"/>
          <ac:picMkLst>
            <pc:docMk/>
            <pc:sldMk cId="1617332764" sldId="269"/>
            <ac:picMk id="83" creationId="{00B98862-BEE1-44FB-A335-A1B9106B445E}"/>
          </ac:picMkLst>
        </pc:picChg>
        <pc:picChg chg="add del">
          <ac:chgData name="Amina Begum (2118505)" userId="S::2118505@student.uwtsd.ac.uk::7b144117-71f8-4060-97ef-f28069bed0fc" providerId="AD" clId="Web-{5772C508-AB4F-3EDE-A838-06F79DFDF597}" dt="2023-10-29T17:36:56.563" v="105"/>
          <ac:picMkLst>
            <pc:docMk/>
            <pc:sldMk cId="1617332764" sldId="269"/>
            <ac:picMk id="87" creationId="{7185CF21-0594-48C0-9F3E-254D6BCE9D9B}"/>
          </ac:picMkLst>
        </pc:picChg>
        <pc:picChg chg="add del">
          <ac:chgData name="Amina Begum (2118505)" userId="S::2118505@student.uwtsd.ac.uk::7b144117-71f8-4060-97ef-f28069bed0fc" providerId="AD" clId="Web-{5772C508-AB4F-3EDE-A838-06F79DFDF597}" dt="2023-10-29T17:37:54.737" v="108"/>
          <ac:picMkLst>
            <pc:docMk/>
            <pc:sldMk cId="1617332764" sldId="269"/>
            <ac:picMk id="95" creationId="{2049A0C8-4DD4-4ABB-A614-2328477652AC}"/>
          </ac:picMkLst>
        </pc:picChg>
        <pc:picChg chg="add del">
          <ac:chgData name="Amina Begum (2118505)" userId="S::2118505@student.uwtsd.ac.uk::7b144117-71f8-4060-97ef-f28069bed0fc" providerId="AD" clId="Web-{5772C508-AB4F-3EDE-A838-06F79DFDF597}" dt="2023-10-29T17:37:54.737" v="108"/>
          <ac:picMkLst>
            <pc:docMk/>
            <pc:sldMk cId="1617332764" sldId="269"/>
            <ac:picMk id="96" creationId="{0F6A325A-2919-4123-9174-54EABC5A03AC}"/>
          </ac:picMkLst>
        </pc:picChg>
        <pc:picChg chg="add">
          <ac:chgData name="Amina Begum (2118505)" userId="S::2118505@student.uwtsd.ac.uk::7b144117-71f8-4060-97ef-f28069bed0fc" providerId="AD" clId="Web-{5772C508-AB4F-3EDE-A838-06F79DFDF597}" dt="2023-10-29T17:37:54.737" v="108"/>
          <ac:picMkLst>
            <pc:docMk/>
            <pc:sldMk cId="1617332764" sldId="269"/>
            <ac:picMk id="110" creationId="{2049A0C8-4DD4-4ABB-A614-2328477652AC}"/>
          </ac:picMkLst>
        </pc:picChg>
        <pc:picChg chg="add">
          <ac:chgData name="Amina Begum (2118505)" userId="S::2118505@student.uwtsd.ac.uk::7b144117-71f8-4060-97ef-f28069bed0fc" providerId="AD" clId="Web-{5772C508-AB4F-3EDE-A838-06F79DFDF597}" dt="2023-10-29T17:37:54.737" v="108"/>
          <ac:picMkLst>
            <pc:docMk/>
            <pc:sldMk cId="1617332764" sldId="269"/>
            <ac:picMk id="112" creationId="{0F6A325A-2919-4123-9174-54EABC5A03AC}"/>
          </ac:picMkLst>
        </pc:picChg>
        <pc:picChg chg="add">
          <ac:chgData name="Amina Begum (2118505)" userId="S::2118505@student.uwtsd.ac.uk::7b144117-71f8-4060-97ef-f28069bed0fc" providerId="AD" clId="Web-{5772C508-AB4F-3EDE-A838-06F79DFDF597}" dt="2023-10-29T17:37:54.737" v="108"/>
          <ac:picMkLst>
            <pc:docMk/>
            <pc:sldMk cId="1617332764" sldId="269"/>
            <ac:picMk id="126" creationId="{00B98862-BEE1-44FB-A335-A1B9106B445E}"/>
          </ac:picMkLst>
        </pc:picChg>
        <pc:picChg chg="add">
          <ac:chgData name="Amina Begum (2118505)" userId="S::2118505@student.uwtsd.ac.uk::7b144117-71f8-4060-97ef-f28069bed0fc" providerId="AD" clId="Web-{5772C508-AB4F-3EDE-A838-06F79DFDF597}" dt="2023-10-29T17:37:54.737" v="108"/>
          <ac:picMkLst>
            <pc:docMk/>
            <pc:sldMk cId="1617332764" sldId="269"/>
            <ac:picMk id="130" creationId="{7185CF21-0594-48C0-9F3E-254D6BCE9D9B}"/>
          </ac:picMkLst>
        </pc:picChg>
      </pc:sldChg>
      <pc:sldChg chg="addSp delSp modSp new mod ord setBg">
        <pc:chgData name="Amina Begum (2118505)" userId="S::2118505@student.uwtsd.ac.uk::7b144117-71f8-4060-97ef-f28069bed0fc" providerId="AD" clId="Web-{5772C508-AB4F-3EDE-A838-06F79DFDF597}" dt="2023-10-29T17:42:57.888" v="137"/>
        <pc:sldMkLst>
          <pc:docMk/>
          <pc:sldMk cId="2063487320" sldId="271"/>
        </pc:sldMkLst>
        <pc:spChg chg="mod">
          <ac:chgData name="Amina Begum (2118505)" userId="S::2118505@student.uwtsd.ac.uk::7b144117-71f8-4060-97ef-f28069bed0fc" providerId="AD" clId="Web-{5772C508-AB4F-3EDE-A838-06F79DFDF597}" dt="2023-10-29T17:42:57.888" v="137"/>
          <ac:spMkLst>
            <pc:docMk/>
            <pc:sldMk cId="2063487320" sldId="271"/>
            <ac:spMk id="2" creationId="{4429F165-3F6B-C831-DE47-946408D9E400}"/>
          </ac:spMkLst>
        </pc:spChg>
        <pc:spChg chg="del mod">
          <ac:chgData name="Amina Begum (2118505)" userId="S::2118505@student.uwtsd.ac.uk::7b144117-71f8-4060-97ef-f28069bed0fc" providerId="AD" clId="Web-{5772C508-AB4F-3EDE-A838-06F79DFDF597}" dt="2023-10-29T17:42:57.888" v="137"/>
          <ac:spMkLst>
            <pc:docMk/>
            <pc:sldMk cId="2063487320" sldId="271"/>
            <ac:spMk id="3" creationId="{87C3B2D5-1786-2CEA-EB19-471B790791EA}"/>
          </ac:spMkLst>
        </pc:spChg>
        <pc:spChg chg="add del">
          <ac:chgData name="Amina Begum (2118505)" userId="S::2118505@student.uwtsd.ac.uk::7b144117-71f8-4060-97ef-f28069bed0fc" providerId="AD" clId="Web-{5772C508-AB4F-3EDE-A838-06F79DFDF597}" dt="2023-10-29T17:40:33.555" v="133"/>
          <ac:spMkLst>
            <pc:docMk/>
            <pc:sldMk cId="2063487320" sldId="271"/>
            <ac:spMk id="8" creationId="{3C38C329-05C1-44E0-942C-D7A60A7F2810}"/>
          </ac:spMkLst>
        </pc:spChg>
        <pc:spChg chg="add del">
          <ac:chgData name="Amina Begum (2118505)" userId="S::2118505@student.uwtsd.ac.uk::7b144117-71f8-4060-97ef-f28069bed0fc" providerId="AD" clId="Web-{5772C508-AB4F-3EDE-A838-06F79DFDF597}" dt="2023-10-29T17:40:33.555" v="133"/>
          <ac:spMkLst>
            <pc:docMk/>
            <pc:sldMk cId="2063487320" sldId="271"/>
            <ac:spMk id="12" creationId="{DA98F3A3-687B-4002-93F2-58E8590DC79F}"/>
          </ac:spMkLst>
        </pc:spChg>
        <pc:spChg chg="add del">
          <ac:chgData name="Amina Begum (2118505)" userId="S::2118505@student.uwtsd.ac.uk::7b144117-71f8-4060-97ef-f28069bed0fc" providerId="AD" clId="Web-{5772C508-AB4F-3EDE-A838-06F79DFDF597}" dt="2023-10-29T17:40:33.555" v="133"/>
          <ac:spMkLst>
            <pc:docMk/>
            <pc:sldMk cId="2063487320" sldId="271"/>
            <ac:spMk id="14" creationId="{27A1367E-049C-45E5-9C32-CC32DCEAEF94}"/>
          </ac:spMkLst>
        </pc:spChg>
        <pc:spChg chg="add del">
          <ac:chgData name="Amina Begum (2118505)" userId="S::2118505@student.uwtsd.ac.uk::7b144117-71f8-4060-97ef-f28069bed0fc" providerId="AD" clId="Web-{5772C508-AB4F-3EDE-A838-06F79DFDF597}" dt="2023-10-29T17:42:57.888" v="137"/>
          <ac:spMkLst>
            <pc:docMk/>
            <pc:sldMk cId="2063487320" sldId="271"/>
            <ac:spMk id="19" creationId="{8F3CF990-ACB8-443A-BB74-D36EC8A00B02}"/>
          </ac:spMkLst>
        </pc:spChg>
        <pc:spChg chg="add del">
          <ac:chgData name="Amina Begum (2118505)" userId="S::2118505@student.uwtsd.ac.uk::7b144117-71f8-4060-97ef-f28069bed0fc" providerId="AD" clId="Web-{5772C508-AB4F-3EDE-A838-06F79DFDF597}" dt="2023-10-29T17:42:57.888" v="137"/>
          <ac:spMkLst>
            <pc:docMk/>
            <pc:sldMk cId="2063487320" sldId="271"/>
            <ac:spMk id="21" creationId="{2601900C-265D-4146-A578-477541E3DF28}"/>
          </ac:spMkLst>
        </pc:spChg>
        <pc:spChg chg="add del">
          <ac:chgData name="Amina Begum (2118505)" userId="S::2118505@student.uwtsd.ac.uk::7b144117-71f8-4060-97ef-f28069bed0fc" providerId="AD" clId="Web-{5772C508-AB4F-3EDE-A838-06F79DFDF597}" dt="2023-10-29T17:42:57.888" v="137"/>
          <ac:spMkLst>
            <pc:docMk/>
            <pc:sldMk cId="2063487320" sldId="271"/>
            <ac:spMk id="25" creationId="{65F94F98-3A57-49AA-838E-91AAF600B6EE}"/>
          </ac:spMkLst>
        </pc:spChg>
        <pc:spChg chg="add del">
          <ac:chgData name="Amina Begum (2118505)" userId="S::2118505@student.uwtsd.ac.uk::7b144117-71f8-4060-97ef-f28069bed0fc" providerId="AD" clId="Web-{5772C508-AB4F-3EDE-A838-06F79DFDF597}" dt="2023-10-29T17:42:57.888" v="137"/>
          <ac:spMkLst>
            <pc:docMk/>
            <pc:sldMk cId="2063487320" sldId="271"/>
            <ac:spMk id="29" creationId="{41F8C064-2DC5-4758-B49C-76BFF64052AF}"/>
          </ac:spMkLst>
        </pc:spChg>
        <pc:spChg chg="add del">
          <ac:chgData name="Amina Begum (2118505)" userId="S::2118505@student.uwtsd.ac.uk::7b144117-71f8-4060-97ef-f28069bed0fc" providerId="AD" clId="Web-{5772C508-AB4F-3EDE-A838-06F79DFDF597}" dt="2023-10-29T17:42:57.888" v="137"/>
          <ac:spMkLst>
            <pc:docMk/>
            <pc:sldMk cId="2063487320" sldId="271"/>
            <ac:spMk id="31" creationId="{FBD68200-BC03-4015-860B-CD5C30CD76B8}"/>
          </ac:spMkLst>
        </pc:spChg>
        <pc:spChg chg="add del">
          <ac:chgData name="Amina Begum (2118505)" userId="S::2118505@student.uwtsd.ac.uk::7b144117-71f8-4060-97ef-f28069bed0fc" providerId="AD" clId="Web-{5772C508-AB4F-3EDE-A838-06F79DFDF597}" dt="2023-10-29T17:42:57.888" v="137"/>
          <ac:spMkLst>
            <pc:docMk/>
            <pc:sldMk cId="2063487320" sldId="271"/>
            <ac:spMk id="33" creationId="{A0B5529D-5CAA-4BF2-B5C9-34705E7661F9}"/>
          </ac:spMkLst>
        </pc:spChg>
        <pc:spChg chg="add del">
          <ac:chgData name="Amina Begum (2118505)" userId="S::2118505@student.uwtsd.ac.uk::7b144117-71f8-4060-97ef-f28069bed0fc" providerId="AD" clId="Web-{5772C508-AB4F-3EDE-A838-06F79DFDF597}" dt="2023-10-29T17:42:57.888" v="137"/>
          <ac:spMkLst>
            <pc:docMk/>
            <pc:sldMk cId="2063487320" sldId="271"/>
            <ac:spMk id="35" creationId="{332A6F87-AC28-4AA8-B8A6-AEBC67BD0D64}"/>
          </ac:spMkLst>
        </pc:spChg>
        <pc:spChg chg="add">
          <ac:chgData name="Amina Begum (2118505)" userId="S::2118505@student.uwtsd.ac.uk::7b144117-71f8-4060-97ef-f28069bed0fc" providerId="AD" clId="Web-{5772C508-AB4F-3EDE-A838-06F79DFDF597}" dt="2023-10-29T17:42:57.888" v="137"/>
          <ac:spMkLst>
            <pc:docMk/>
            <pc:sldMk cId="2063487320" sldId="271"/>
            <ac:spMk id="41" creationId="{936FA072-D541-4EE8-9DC6-513AAB2B95D4}"/>
          </ac:spMkLst>
        </pc:spChg>
        <pc:spChg chg="add">
          <ac:chgData name="Amina Begum (2118505)" userId="S::2118505@student.uwtsd.ac.uk::7b144117-71f8-4060-97ef-f28069bed0fc" providerId="AD" clId="Web-{5772C508-AB4F-3EDE-A838-06F79DFDF597}" dt="2023-10-29T17:42:57.888" v="137"/>
          <ac:spMkLst>
            <pc:docMk/>
            <pc:sldMk cId="2063487320" sldId="271"/>
            <ac:spMk id="45" creationId="{3BA6DFAF-5481-41C3-BB7F-CE46BC3AC3EA}"/>
          </ac:spMkLst>
        </pc:spChg>
        <pc:spChg chg="add">
          <ac:chgData name="Amina Begum (2118505)" userId="S::2118505@student.uwtsd.ac.uk::7b144117-71f8-4060-97ef-f28069bed0fc" providerId="AD" clId="Web-{5772C508-AB4F-3EDE-A838-06F79DFDF597}" dt="2023-10-29T17:42:57.888" v="137"/>
          <ac:spMkLst>
            <pc:docMk/>
            <pc:sldMk cId="2063487320" sldId="271"/>
            <ac:spMk id="47" creationId="{1CA9134B-18C1-42D4-BB52-51F579E8F961}"/>
          </ac:spMkLst>
        </pc:spChg>
        <pc:graphicFrameChg chg="add">
          <ac:chgData name="Amina Begum (2118505)" userId="S::2118505@student.uwtsd.ac.uk::7b144117-71f8-4060-97ef-f28069bed0fc" providerId="AD" clId="Web-{5772C508-AB4F-3EDE-A838-06F79DFDF597}" dt="2023-10-29T17:42:57.888" v="137"/>
          <ac:graphicFrameMkLst>
            <pc:docMk/>
            <pc:sldMk cId="2063487320" sldId="271"/>
            <ac:graphicFrameMk id="37" creationId="{8F4C2753-5CFF-1077-76C7-894B5E7FE564}"/>
          </ac:graphicFrameMkLst>
        </pc:graphicFrameChg>
        <pc:picChg chg="add del">
          <ac:chgData name="Amina Begum (2118505)" userId="S::2118505@student.uwtsd.ac.uk::7b144117-71f8-4060-97ef-f28069bed0fc" providerId="AD" clId="Web-{5772C508-AB4F-3EDE-A838-06F79DFDF597}" dt="2023-10-29T17:40:33.555" v="133"/>
          <ac:picMkLst>
            <pc:docMk/>
            <pc:sldMk cId="2063487320" sldId="271"/>
            <ac:picMk id="10" creationId="{A40E99DB-69B1-42D9-9A2E-A196302E0CAC}"/>
          </ac:picMkLst>
        </pc:picChg>
        <pc:picChg chg="add del">
          <ac:chgData name="Amina Begum (2118505)" userId="S::2118505@student.uwtsd.ac.uk::7b144117-71f8-4060-97ef-f28069bed0fc" providerId="AD" clId="Web-{5772C508-AB4F-3EDE-A838-06F79DFDF597}" dt="2023-10-29T17:42:57.888" v="137"/>
          <ac:picMkLst>
            <pc:docMk/>
            <pc:sldMk cId="2063487320" sldId="271"/>
            <ac:picMk id="23" creationId="{00B98862-BEE1-44FB-A335-A1B9106B445E}"/>
          </ac:picMkLst>
        </pc:picChg>
        <pc:picChg chg="add del">
          <ac:chgData name="Amina Begum (2118505)" userId="S::2118505@student.uwtsd.ac.uk::7b144117-71f8-4060-97ef-f28069bed0fc" providerId="AD" clId="Web-{5772C508-AB4F-3EDE-A838-06F79DFDF597}" dt="2023-10-29T17:42:57.888" v="137"/>
          <ac:picMkLst>
            <pc:docMk/>
            <pc:sldMk cId="2063487320" sldId="271"/>
            <ac:picMk id="27" creationId="{7185CF21-0594-48C0-9F3E-254D6BCE9D9B}"/>
          </ac:picMkLst>
        </pc:picChg>
        <pc:picChg chg="add">
          <ac:chgData name="Amina Begum (2118505)" userId="S::2118505@student.uwtsd.ac.uk::7b144117-71f8-4060-97ef-f28069bed0fc" providerId="AD" clId="Web-{5772C508-AB4F-3EDE-A838-06F79DFDF597}" dt="2023-10-29T17:42:57.888" v="137"/>
          <ac:picMkLst>
            <pc:docMk/>
            <pc:sldMk cId="2063487320" sldId="271"/>
            <ac:picMk id="43" creationId="{2BD4AA0B-889E-42F1-8C61-06B590988062}"/>
          </ac:picMkLst>
        </pc:picChg>
      </pc:sldChg>
      <pc:sldChg chg="modSp new">
        <pc:chgData name="Amina Begum (2118505)" userId="S::2118505@student.uwtsd.ac.uk::7b144117-71f8-4060-97ef-f28069bed0fc" providerId="AD" clId="Web-{5772C508-AB4F-3EDE-A838-06F79DFDF597}" dt="2023-10-29T17:44:38.501" v="157" actId="20577"/>
        <pc:sldMkLst>
          <pc:docMk/>
          <pc:sldMk cId="414038738" sldId="272"/>
        </pc:sldMkLst>
        <pc:spChg chg="mod">
          <ac:chgData name="Amina Begum (2118505)" userId="S::2118505@student.uwtsd.ac.uk::7b144117-71f8-4060-97ef-f28069bed0fc" providerId="AD" clId="Web-{5772C508-AB4F-3EDE-A838-06F79DFDF597}" dt="2023-10-29T17:44:25.547" v="152" actId="20577"/>
          <ac:spMkLst>
            <pc:docMk/>
            <pc:sldMk cId="414038738" sldId="272"/>
            <ac:spMk id="2" creationId="{2A301796-20F1-4524-DECC-3A91DB7A9ADC}"/>
          </ac:spMkLst>
        </pc:spChg>
        <pc:spChg chg="mod">
          <ac:chgData name="Amina Begum (2118505)" userId="S::2118505@student.uwtsd.ac.uk::7b144117-71f8-4060-97ef-f28069bed0fc" providerId="AD" clId="Web-{5772C508-AB4F-3EDE-A838-06F79DFDF597}" dt="2023-10-29T17:44:38.501" v="157" actId="20577"/>
          <ac:spMkLst>
            <pc:docMk/>
            <pc:sldMk cId="414038738" sldId="272"/>
            <ac:spMk id="3" creationId="{04B7EAFA-D41D-8F55-BBB0-A6BBCC436C33}"/>
          </ac:spMkLst>
        </pc:spChg>
      </pc:sldChg>
    </pc:docChg>
  </pc:docChgLst>
  <pc:docChgLst>
    <pc:chgData name="Amina Begum (2118505)" userId="S::2118505@student.uwtsd.ac.uk::7b144117-71f8-4060-97ef-f28069bed0fc" providerId="AD" clId="Web-{9B6A2A6A-B1A7-8268-006A-EF7A9A6D73E0}"/>
    <pc:docChg chg="addSld modSld sldOrd">
      <pc:chgData name="Amina Begum (2118505)" userId="S::2118505@student.uwtsd.ac.uk::7b144117-71f8-4060-97ef-f28069bed0fc" providerId="AD" clId="Web-{9B6A2A6A-B1A7-8268-006A-EF7A9A6D73E0}" dt="2023-10-29T15:36:25.563" v="75" actId="14100"/>
      <pc:docMkLst>
        <pc:docMk/>
      </pc:docMkLst>
      <pc:sldChg chg="modSp ord">
        <pc:chgData name="Amina Begum (2118505)" userId="S::2118505@student.uwtsd.ac.uk::7b144117-71f8-4060-97ef-f28069bed0fc" providerId="AD" clId="Web-{9B6A2A6A-B1A7-8268-006A-EF7A9A6D73E0}" dt="2023-10-29T14:19:43.477" v="53" actId="1076"/>
        <pc:sldMkLst>
          <pc:docMk/>
          <pc:sldMk cId="1223733584" sldId="257"/>
        </pc:sldMkLst>
        <pc:spChg chg="mod">
          <ac:chgData name="Amina Begum (2118505)" userId="S::2118505@student.uwtsd.ac.uk::7b144117-71f8-4060-97ef-f28069bed0fc" providerId="AD" clId="Web-{9B6A2A6A-B1A7-8268-006A-EF7A9A6D73E0}" dt="2023-10-29T14:19:43.477" v="53" actId="1076"/>
          <ac:spMkLst>
            <pc:docMk/>
            <pc:sldMk cId="1223733584" sldId="257"/>
            <ac:spMk id="2" creationId="{D521DD44-65A6-8BA2-2162-DD5E0618832D}"/>
          </ac:spMkLst>
        </pc:spChg>
        <pc:graphicFrameChg chg="mod">
          <ac:chgData name="Amina Begum (2118505)" userId="S::2118505@student.uwtsd.ac.uk::7b144117-71f8-4060-97ef-f28069bed0fc" providerId="AD" clId="Web-{9B6A2A6A-B1A7-8268-006A-EF7A9A6D73E0}" dt="2023-10-29T14:19:38.086" v="52" actId="1076"/>
          <ac:graphicFrameMkLst>
            <pc:docMk/>
            <pc:sldMk cId="1223733584" sldId="257"/>
            <ac:graphicFrameMk id="4" creationId="{AE3824FD-316B-D0E7-5140-0CFDB4676FBD}"/>
          </ac:graphicFrameMkLst>
        </pc:graphicFrameChg>
      </pc:sldChg>
      <pc:sldChg chg="modSp">
        <pc:chgData name="Amina Begum (2118505)" userId="S::2118505@student.uwtsd.ac.uk::7b144117-71f8-4060-97ef-f28069bed0fc" providerId="AD" clId="Web-{9B6A2A6A-B1A7-8268-006A-EF7A9A6D73E0}" dt="2023-10-29T15:36:25.563" v="75" actId="14100"/>
        <pc:sldMkLst>
          <pc:docMk/>
          <pc:sldMk cId="206183119" sldId="260"/>
        </pc:sldMkLst>
        <pc:spChg chg="mod">
          <ac:chgData name="Amina Begum (2118505)" userId="S::2118505@student.uwtsd.ac.uk::7b144117-71f8-4060-97ef-f28069bed0fc" providerId="AD" clId="Web-{9B6A2A6A-B1A7-8268-006A-EF7A9A6D73E0}" dt="2023-10-29T15:36:25.563" v="75" actId="14100"/>
          <ac:spMkLst>
            <pc:docMk/>
            <pc:sldMk cId="206183119" sldId="260"/>
            <ac:spMk id="2" creationId="{B1F0125B-A0D7-3DF4-ECB4-55085EB08C1E}"/>
          </ac:spMkLst>
        </pc:spChg>
      </pc:sldChg>
      <pc:sldChg chg="addSp delSp modSp new mod ord setBg addAnim">
        <pc:chgData name="Amina Begum (2118505)" userId="S::2118505@student.uwtsd.ac.uk::7b144117-71f8-4060-97ef-f28069bed0fc" providerId="AD" clId="Web-{9B6A2A6A-B1A7-8268-006A-EF7A9A6D73E0}" dt="2023-10-29T14:18:04.006" v="26"/>
        <pc:sldMkLst>
          <pc:docMk/>
          <pc:sldMk cId="1617332764" sldId="269"/>
        </pc:sldMkLst>
        <pc:spChg chg="mod">
          <ac:chgData name="Amina Begum (2118505)" userId="S::2118505@student.uwtsd.ac.uk::7b144117-71f8-4060-97ef-f28069bed0fc" providerId="AD" clId="Web-{9B6A2A6A-B1A7-8268-006A-EF7A9A6D73E0}" dt="2023-10-29T14:17:50.271" v="23"/>
          <ac:spMkLst>
            <pc:docMk/>
            <pc:sldMk cId="1617332764" sldId="269"/>
            <ac:spMk id="2" creationId="{A6A03EC8-48A4-7F8A-C18C-FA6AEF15FDC2}"/>
          </ac:spMkLst>
        </pc:spChg>
        <pc:spChg chg="del">
          <ac:chgData name="Amina Begum (2118505)" userId="S::2118505@student.uwtsd.ac.uk::7b144117-71f8-4060-97ef-f28069bed0fc" providerId="AD" clId="Web-{9B6A2A6A-B1A7-8268-006A-EF7A9A6D73E0}" dt="2023-10-29T14:17:26.442" v="21"/>
          <ac:spMkLst>
            <pc:docMk/>
            <pc:sldMk cId="1617332764" sldId="269"/>
            <ac:spMk id="3" creationId="{25EF32BA-D445-BFFD-0DED-425C76C485E3}"/>
          </ac:spMkLst>
        </pc:spChg>
        <pc:spChg chg="add del">
          <ac:chgData name="Amina Begum (2118505)" userId="S::2118505@student.uwtsd.ac.uk::7b144117-71f8-4060-97ef-f28069bed0fc" providerId="AD" clId="Web-{9B6A2A6A-B1A7-8268-006A-EF7A9A6D73E0}" dt="2023-10-29T14:17:50.271" v="23"/>
          <ac:spMkLst>
            <pc:docMk/>
            <pc:sldMk cId="1617332764" sldId="269"/>
            <ac:spMk id="13" creationId="{8DA14841-53A4-4935-BE65-C8373B8A6D06}"/>
          </ac:spMkLst>
        </pc:spChg>
        <pc:spChg chg="add del">
          <ac:chgData name="Amina Begum (2118505)" userId="S::2118505@student.uwtsd.ac.uk::7b144117-71f8-4060-97ef-f28069bed0fc" providerId="AD" clId="Web-{9B6A2A6A-B1A7-8268-006A-EF7A9A6D73E0}" dt="2023-10-29T14:17:50.271" v="23"/>
          <ac:spMkLst>
            <pc:docMk/>
            <pc:sldMk cId="1617332764" sldId="269"/>
            <ac:spMk id="15" creationId="{9877C2CF-B2DD-41C8-8B5E-152673376B41}"/>
          </ac:spMkLst>
        </pc:spChg>
        <pc:spChg chg="add del">
          <ac:chgData name="Amina Begum (2118505)" userId="S::2118505@student.uwtsd.ac.uk::7b144117-71f8-4060-97ef-f28069bed0fc" providerId="AD" clId="Web-{9B6A2A6A-B1A7-8268-006A-EF7A9A6D73E0}" dt="2023-10-29T14:17:50.271" v="23"/>
          <ac:spMkLst>
            <pc:docMk/>
            <pc:sldMk cId="1617332764" sldId="269"/>
            <ac:spMk id="17" creationId="{D377EE36-E59D-4778-8F99-4B470DA4A306}"/>
          </ac:spMkLst>
        </pc:spChg>
        <pc:spChg chg="add del">
          <ac:chgData name="Amina Begum (2118505)" userId="S::2118505@student.uwtsd.ac.uk::7b144117-71f8-4060-97ef-f28069bed0fc" providerId="AD" clId="Web-{9B6A2A6A-B1A7-8268-006A-EF7A9A6D73E0}" dt="2023-10-29T14:17:50.271" v="23"/>
          <ac:spMkLst>
            <pc:docMk/>
            <pc:sldMk cId="1617332764" sldId="269"/>
            <ac:spMk id="19" creationId="{2586C6C5-47AF-450A-932D-880EF823E596}"/>
          </ac:spMkLst>
        </pc:spChg>
        <pc:spChg chg="add del">
          <ac:chgData name="Amina Begum (2118505)" userId="S::2118505@student.uwtsd.ac.uk::7b144117-71f8-4060-97ef-f28069bed0fc" providerId="AD" clId="Web-{9B6A2A6A-B1A7-8268-006A-EF7A9A6D73E0}" dt="2023-10-29T14:17:50.271" v="23"/>
          <ac:spMkLst>
            <pc:docMk/>
            <pc:sldMk cId="1617332764" sldId="269"/>
            <ac:spMk id="21" creationId="{A587901A-AA64-4940-9803-F67677851150}"/>
          </ac:spMkLst>
        </pc:spChg>
        <pc:spChg chg="add del">
          <ac:chgData name="Amina Begum (2118505)" userId="S::2118505@student.uwtsd.ac.uk::7b144117-71f8-4060-97ef-f28069bed0fc" providerId="AD" clId="Web-{9B6A2A6A-B1A7-8268-006A-EF7A9A6D73E0}" dt="2023-10-29T14:17:50.271" v="23"/>
          <ac:spMkLst>
            <pc:docMk/>
            <pc:sldMk cId="1617332764" sldId="269"/>
            <ac:spMk id="23" creationId="{A7204637-1279-4DDE-8EB1-40C67C64F0E4}"/>
          </ac:spMkLst>
        </pc:spChg>
        <pc:spChg chg="add del">
          <ac:chgData name="Amina Begum (2118505)" userId="S::2118505@student.uwtsd.ac.uk::7b144117-71f8-4060-97ef-f28069bed0fc" providerId="AD" clId="Web-{9B6A2A6A-B1A7-8268-006A-EF7A9A6D73E0}" dt="2023-10-29T14:17:50.271" v="23"/>
          <ac:spMkLst>
            <pc:docMk/>
            <pc:sldMk cId="1617332764" sldId="269"/>
            <ac:spMk id="29" creationId="{7C97D9F7-4A46-49D3-8F16-012950DCEFED}"/>
          </ac:spMkLst>
        </pc:spChg>
        <pc:spChg chg="add del">
          <ac:chgData name="Amina Begum (2118505)" userId="S::2118505@student.uwtsd.ac.uk::7b144117-71f8-4060-97ef-f28069bed0fc" providerId="AD" clId="Web-{9B6A2A6A-B1A7-8268-006A-EF7A9A6D73E0}" dt="2023-10-29T14:17:50.271" v="23"/>
          <ac:spMkLst>
            <pc:docMk/>
            <pc:sldMk cId="1617332764" sldId="269"/>
            <ac:spMk id="31" creationId="{FC108F7B-FA5C-4209-8566-A0EF65692F67}"/>
          </ac:spMkLst>
        </pc:spChg>
        <pc:spChg chg="add del">
          <ac:chgData name="Amina Begum (2118505)" userId="S::2118505@student.uwtsd.ac.uk::7b144117-71f8-4060-97ef-f28069bed0fc" providerId="AD" clId="Web-{9B6A2A6A-B1A7-8268-006A-EF7A9A6D73E0}" dt="2023-10-29T14:17:50.271" v="23"/>
          <ac:spMkLst>
            <pc:docMk/>
            <pc:sldMk cId="1617332764" sldId="269"/>
            <ac:spMk id="33" creationId="{15F45BD9-6505-4391-AAF8-BF27FE4177AB}"/>
          </ac:spMkLst>
        </pc:spChg>
        <pc:spChg chg="add del">
          <ac:chgData name="Amina Begum (2118505)" userId="S::2118505@student.uwtsd.ac.uk::7b144117-71f8-4060-97ef-f28069bed0fc" providerId="AD" clId="Web-{9B6A2A6A-B1A7-8268-006A-EF7A9A6D73E0}" dt="2023-10-29T14:17:50.271" v="23"/>
          <ac:spMkLst>
            <pc:docMk/>
            <pc:sldMk cId="1617332764" sldId="269"/>
            <ac:spMk id="35" creationId="{6A47DFD2-285B-44FD-BBFB-D6B486A74030}"/>
          </ac:spMkLst>
        </pc:spChg>
        <pc:spChg chg="add">
          <ac:chgData name="Amina Begum (2118505)" userId="S::2118505@student.uwtsd.ac.uk::7b144117-71f8-4060-97ef-f28069bed0fc" providerId="AD" clId="Web-{9B6A2A6A-B1A7-8268-006A-EF7A9A6D73E0}" dt="2023-10-29T14:17:50.271" v="23"/>
          <ac:spMkLst>
            <pc:docMk/>
            <pc:sldMk cId="1617332764" sldId="269"/>
            <ac:spMk id="44" creationId="{80E82CC2-31B4-4592-9C30-6A975D5DEB5B}"/>
          </ac:spMkLst>
        </pc:spChg>
        <pc:spChg chg="add">
          <ac:chgData name="Amina Begum (2118505)" userId="S::2118505@student.uwtsd.ac.uk::7b144117-71f8-4060-97ef-f28069bed0fc" providerId="AD" clId="Web-{9B6A2A6A-B1A7-8268-006A-EF7A9A6D73E0}" dt="2023-10-29T14:17:50.271" v="23"/>
          <ac:spMkLst>
            <pc:docMk/>
            <pc:sldMk cId="1617332764" sldId="269"/>
            <ac:spMk id="46" creationId="{198CE383-5E7E-4B66-B52A-B492AE0F10A5}"/>
          </ac:spMkLst>
        </pc:spChg>
        <pc:spChg chg="add">
          <ac:chgData name="Amina Begum (2118505)" userId="S::2118505@student.uwtsd.ac.uk::7b144117-71f8-4060-97ef-f28069bed0fc" providerId="AD" clId="Web-{9B6A2A6A-B1A7-8268-006A-EF7A9A6D73E0}" dt="2023-10-29T14:17:50.271" v="23"/>
          <ac:spMkLst>
            <pc:docMk/>
            <pc:sldMk cId="1617332764" sldId="269"/>
            <ac:spMk id="48" creationId="{9D185A96-18D7-4084-8117-F60559EB2EC0}"/>
          </ac:spMkLst>
        </pc:spChg>
        <pc:spChg chg="add">
          <ac:chgData name="Amina Begum (2118505)" userId="S::2118505@student.uwtsd.ac.uk::7b144117-71f8-4060-97ef-f28069bed0fc" providerId="AD" clId="Web-{9B6A2A6A-B1A7-8268-006A-EF7A9A6D73E0}" dt="2023-10-29T14:17:50.271" v="23"/>
          <ac:spMkLst>
            <pc:docMk/>
            <pc:sldMk cId="1617332764" sldId="269"/>
            <ac:spMk id="50" creationId="{EA34A425-32DC-4467-9A4A-9176EC369276}"/>
          </ac:spMkLst>
        </pc:spChg>
        <pc:spChg chg="add">
          <ac:chgData name="Amina Begum (2118505)" userId="S::2118505@student.uwtsd.ac.uk::7b144117-71f8-4060-97ef-f28069bed0fc" providerId="AD" clId="Web-{9B6A2A6A-B1A7-8268-006A-EF7A9A6D73E0}" dt="2023-10-29T14:17:50.271" v="23"/>
          <ac:spMkLst>
            <pc:docMk/>
            <pc:sldMk cId="1617332764" sldId="269"/>
            <ac:spMk id="52" creationId="{1BF53389-3CCE-4DFA-9F44-1093CA4DBEA2}"/>
          </ac:spMkLst>
        </pc:spChg>
        <pc:spChg chg="add">
          <ac:chgData name="Amina Begum (2118505)" userId="S::2118505@student.uwtsd.ac.uk::7b144117-71f8-4060-97ef-f28069bed0fc" providerId="AD" clId="Web-{9B6A2A6A-B1A7-8268-006A-EF7A9A6D73E0}" dt="2023-10-29T14:17:50.271" v="23"/>
          <ac:spMkLst>
            <pc:docMk/>
            <pc:sldMk cId="1617332764" sldId="269"/>
            <ac:spMk id="54" creationId="{7A9074EF-75C6-40E4-B8AE-48DDDC359D40}"/>
          </ac:spMkLst>
        </pc:spChg>
        <pc:spChg chg="add">
          <ac:chgData name="Amina Begum (2118505)" userId="S::2118505@student.uwtsd.ac.uk::7b144117-71f8-4060-97ef-f28069bed0fc" providerId="AD" clId="Web-{9B6A2A6A-B1A7-8268-006A-EF7A9A6D73E0}" dt="2023-10-29T14:17:50.271" v="23"/>
          <ac:spMkLst>
            <pc:docMk/>
            <pc:sldMk cId="1617332764" sldId="269"/>
            <ac:spMk id="58" creationId="{3C38C329-05C1-44E0-942C-D7A60A7F2810}"/>
          </ac:spMkLst>
        </pc:spChg>
        <pc:spChg chg="add">
          <ac:chgData name="Amina Begum (2118505)" userId="S::2118505@student.uwtsd.ac.uk::7b144117-71f8-4060-97ef-f28069bed0fc" providerId="AD" clId="Web-{9B6A2A6A-B1A7-8268-006A-EF7A9A6D73E0}" dt="2023-10-29T14:17:50.271" v="23"/>
          <ac:spMkLst>
            <pc:docMk/>
            <pc:sldMk cId="1617332764" sldId="269"/>
            <ac:spMk id="60" creationId="{DA98F3A3-687B-4002-93F2-58E8590DC79F}"/>
          </ac:spMkLst>
        </pc:spChg>
        <pc:spChg chg="add">
          <ac:chgData name="Amina Begum (2118505)" userId="S::2118505@student.uwtsd.ac.uk::7b144117-71f8-4060-97ef-f28069bed0fc" providerId="AD" clId="Web-{9B6A2A6A-B1A7-8268-006A-EF7A9A6D73E0}" dt="2023-10-29T14:17:50.271" v="23"/>
          <ac:spMkLst>
            <pc:docMk/>
            <pc:sldMk cId="1617332764" sldId="269"/>
            <ac:spMk id="62" creationId="{CE8DDCB6-CB7F-4357-B284-774DFD05F755}"/>
          </ac:spMkLst>
        </pc:spChg>
        <pc:picChg chg="add del">
          <ac:chgData name="Amina Begum (2118505)" userId="S::2118505@student.uwtsd.ac.uk::7b144117-71f8-4060-97ef-f28069bed0fc" providerId="AD" clId="Web-{9B6A2A6A-B1A7-8268-006A-EF7A9A6D73E0}" dt="2023-10-29T14:17:43.036" v="22"/>
          <ac:picMkLst>
            <pc:docMk/>
            <pc:sldMk cId="1617332764" sldId="269"/>
            <ac:picMk id="5" creationId="{89B61A15-67BE-016D-980E-08B8000C0937}"/>
          </ac:picMkLst>
        </pc:picChg>
        <pc:picChg chg="add del">
          <ac:chgData name="Amina Begum (2118505)" userId="S::2118505@student.uwtsd.ac.uk::7b144117-71f8-4060-97ef-f28069bed0fc" providerId="AD" clId="Web-{9B6A2A6A-B1A7-8268-006A-EF7A9A6D73E0}" dt="2023-10-29T14:17:50.271" v="23"/>
          <ac:picMkLst>
            <pc:docMk/>
            <pc:sldMk cId="1617332764" sldId="269"/>
            <ac:picMk id="9" creationId="{2FA3880A-8D8F-466C-A4A1-F07BCDD3719C}"/>
          </ac:picMkLst>
        </pc:picChg>
        <pc:picChg chg="add del">
          <ac:chgData name="Amina Begum (2118505)" userId="S::2118505@student.uwtsd.ac.uk::7b144117-71f8-4060-97ef-f28069bed0fc" providerId="AD" clId="Web-{9B6A2A6A-B1A7-8268-006A-EF7A9A6D73E0}" dt="2023-10-29T14:17:50.271" v="23"/>
          <ac:picMkLst>
            <pc:docMk/>
            <pc:sldMk cId="1617332764" sldId="269"/>
            <ac:picMk id="11" creationId="{3C0A64CB-20A1-4508-B568-284EB04F78EE}"/>
          </ac:picMkLst>
        </pc:picChg>
        <pc:picChg chg="add del">
          <ac:chgData name="Amina Begum (2118505)" userId="S::2118505@student.uwtsd.ac.uk::7b144117-71f8-4060-97ef-f28069bed0fc" providerId="AD" clId="Web-{9B6A2A6A-B1A7-8268-006A-EF7A9A6D73E0}" dt="2023-10-29T14:17:50.271" v="23"/>
          <ac:picMkLst>
            <pc:docMk/>
            <pc:sldMk cId="1617332764" sldId="269"/>
            <ac:picMk id="25" creationId="{61E96DFE-4DB0-4B7B-95A4-DB282E3F249B}"/>
          </ac:picMkLst>
        </pc:picChg>
        <pc:picChg chg="add del">
          <ac:chgData name="Amina Begum (2118505)" userId="S::2118505@student.uwtsd.ac.uk::7b144117-71f8-4060-97ef-f28069bed0fc" providerId="AD" clId="Web-{9B6A2A6A-B1A7-8268-006A-EF7A9A6D73E0}" dt="2023-10-29T14:17:50.271" v="23"/>
          <ac:picMkLst>
            <pc:docMk/>
            <pc:sldMk cId="1617332764" sldId="269"/>
            <ac:picMk id="27" creationId="{158D4817-FB70-431F-84A5-C9D659EAE1D7}"/>
          </ac:picMkLst>
        </pc:picChg>
        <pc:picChg chg="add">
          <ac:chgData name="Amina Begum (2118505)" userId="S::2118505@student.uwtsd.ac.uk::7b144117-71f8-4060-97ef-f28069bed0fc" providerId="AD" clId="Web-{9B6A2A6A-B1A7-8268-006A-EF7A9A6D73E0}" dt="2023-10-29T14:17:50.271" v="23"/>
          <ac:picMkLst>
            <pc:docMk/>
            <pc:sldMk cId="1617332764" sldId="269"/>
            <ac:picMk id="40" creationId="{2049A0C8-4DD4-4ABB-A614-2328477652AC}"/>
          </ac:picMkLst>
        </pc:picChg>
        <pc:picChg chg="add">
          <ac:chgData name="Amina Begum (2118505)" userId="S::2118505@student.uwtsd.ac.uk::7b144117-71f8-4060-97ef-f28069bed0fc" providerId="AD" clId="Web-{9B6A2A6A-B1A7-8268-006A-EF7A9A6D73E0}" dt="2023-10-29T14:17:50.271" v="23"/>
          <ac:picMkLst>
            <pc:docMk/>
            <pc:sldMk cId="1617332764" sldId="269"/>
            <ac:picMk id="42" creationId="{0F6A325A-2919-4123-9174-54EABC5A03AC}"/>
          </ac:picMkLst>
        </pc:picChg>
        <pc:picChg chg="add">
          <ac:chgData name="Amina Begum (2118505)" userId="S::2118505@student.uwtsd.ac.uk::7b144117-71f8-4060-97ef-f28069bed0fc" providerId="AD" clId="Web-{9B6A2A6A-B1A7-8268-006A-EF7A9A6D73E0}" dt="2023-10-29T14:17:50.271" v="23"/>
          <ac:picMkLst>
            <pc:docMk/>
            <pc:sldMk cId="1617332764" sldId="269"/>
            <ac:picMk id="56" creationId="{483018C7-4970-4022-A967-85B66E74F008}"/>
          </ac:picMkLst>
        </pc:picChg>
      </pc:sldChg>
      <pc:sldChg chg="addSp delSp modSp new mod setBg">
        <pc:chgData name="Amina Begum (2118505)" userId="S::2118505@student.uwtsd.ac.uk::7b144117-71f8-4060-97ef-f28069bed0fc" providerId="AD" clId="Web-{9B6A2A6A-B1A7-8268-006A-EF7A9A6D73E0}" dt="2023-10-29T14:21:01.072" v="64" actId="1076"/>
        <pc:sldMkLst>
          <pc:docMk/>
          <pc:sldMk cId="3901868650" sldId="270"/>
        </pc:sldMkLst>
        <pc:spChg chg="mod">
          <ac:chgData name="Amina Begum (2118505)" userId="S::2118505@student.uwtsd.ac.uk::7b144117-71f8-4060-97ef-f28069bed0fc" providerId="AD" clId="Web-{9B6A2A6A-B1A7-8268-006A-EF7A9A6D73E0}" dt="2023-10-29T14:21:01.072" v="64" actId="1076"/>
          <ac:spMkLst>
            <pc:docMk/>
            <pc:sldMk cId="3901868650" sldId="270"/>
            <ac:spMk id="2" creationId="{8A69D528-2363-5365-F4FA-0D26488D40A1}"/>
          </ac:spMkLst>
        </pc:spChg>
        <pc:spChg chg="del">
          <ac:chgData name="Amina Begum (2118505)" userId="S::2118505@student.uwtsd.ac.uk::7b144117-71f8-4060-97ef-f28069bed0fc" providerId="AD" clId="Web-{9B6A2A6A-B1A7-8268-006A-EF7A9A6D73E0}" dt="2023-10-29T14:20:37.931" v="62"/>
          <ac:spMkLst>
            <pc:docMk/>
            <pc:sldMk cId="3901868650" sldId="270"/>
            <ac:spMk id="3" creationId="{28B3BA53-3E7E-5944-0C9D-5F2F85F32885}"/>
          </ac:spMkLst>
        </pc:spChg>
        <pc:spChg chg="add">
          <ac:chgData name="Amina Begum (2118505)" userId="S::2118505@student.uwtsd.ac.uk::7b144117-71f8-4060-97ef-f28069bed0fc" providerId="AD" clId="Web-{9B6A2A6A-B1A7-8268-006A-EF7A9A6D73E0}" dt="2023-10-29T14:20:37.931" v="62"/>
          <ac:spMkLst>
            <pc:docMk/>
            <pc:sldMk cId="3901868650" sldId="270"/>
            <ac:spMk id="13" creationId="{589F2FE7-0776-45FC-BA50-B33FD5272DC7}"/>
          </ac:spMkLst>
        </pc:spChg>
        <pc:spChg chg="add">
          <ac:chgData name="Amina Begum (2118505)" userId="S::2118505@student.uwtsd.ac.uk::7b144117-71f8-4060-97ef-f28069bed0fc" providerId="AD" clId="Web-{9B6A2A6A-B1A7-8268-006A-EF7A9A6D73E0}" dt="2023-10-29T14:20:37.931" v="62"/>
          <ac:spMkLst>
            <pc:docMk/>
            <pc:sldMk cId="3901868650" sldId="270"/>
            <ac:spMk id="15" creationId="{9E28EA0B-064B-42ED-AEB7-E2B518F58862}"/>
          </ac:spMkLst>
        </pc:spChg>
        <pc:spChg chg="add">
          <ac:chgData name="Amina Begum (2118505)" userId="S::2118505@student.uwtsd.ac.uk::7b144117-71f8-4060-97ef-f28069bed0fc" providerId="AD" clId="Web-{9B6A2A6A-B1A7-8268-006A-EF7A9A6D73E0}" dt="2023-10-29T14:20:37.931" v="62"/>
          <ac:spMkLst>
            <pc:docMk/>
            <pc:sldMk cId="3901868650" sldId="270"/>
            <ac:spMk id="17" creationId="{50815A55-8D70-457A-807A-8497E4EB2FDA}"/>
          </ac:spMkLst>
        </pc:spChg>
        <pc:spChg chg="add">
          <ac:chgData name="Amina Begum (2118505)" userId="S::2118505@student.uwtsd.ac.uk::7b144117-71f8-4060-97ef-f28069bed0fc" providerId="AD" clId="Web-{9B6A2A6A-B1A7-8268-006A-EF7A9A6D73E0}" dt="2023-10-29T14:20:37.931" v="62"/>
          <ac:spMkLst>
            <pc:docMk/>
            <pc:sldMk cId="3901868650" sldId="270"/>
            <ac:spMk id="19" creationId="{E9409685-E4D7-4C17-A7A6-C7C411192862}"/>
          </ac:spMkLst>
        </pc:spChg>
        <pc:spChg chg="add">
          <ac:chgData name="Amina Begum (2118505)" userId="S::2118505@student.uwtsd.ac.uk::7b144117-71f8-4060-97ef-f28069bed0fc" providerId="AD" clId="Web-{9B6A2A6A-B1A7-8268-006A-EF7A9A6D73E0}" dt="2023-10-29T14:20:37.931" v="62"/>
          <ac:spMkLst>
            <pc:docMk/>
            <pc:sldMk cId="3901868650" sldId="270"/>
            <ac:spMk id="21" creationId="{0BB97CD4-5E08-4372-8A06-C645E5701DC3}"/>
          </ac:spMkLst>
        </pc:spChg>
        <pc:spChg chg="add">
          <ac:chgData name="Amina Begum (2118505)" userId="S::2118505@student.uwtsd.ac.uk::7b144117-71f8-4060-97ef-f28069bed0fc" providerId="AD" clId="Web-{9B6A2A6A-B1A7-8268-006A-EF7A9A6D73E0}" dt="2023-10-29T14:20:37.931" v="62"/>
          <ac:spMkLst>
            <pc:docMk/>
            <pc:sldMk cId="3901868650" sldId="270"/>
            <ac:spMk id="23" creationId="{147E635D-C3B4-465B-AF24-991B6BF63C49}"/>
          </ac:spMkLst>
        </pc:spChg>
        <pc:spChg chg="add">
          <ac:chgData name="Amina Begum (2118505)" userId="S::2118505@student.uwtsd.ac.uk::7b144117-71f8-4060-97ef-f28069bed0fc" providerId="AD" clId="Web-{9B6A2A6A-B1A7-8268-006A-EF7A9A6D73E0}" dt="2023-10-29T14:20:37.931" v="62"/>
          <ac:spMkLst>
            <pc:docMk/>
            <pc:sldMk cId="3901868650" sldId="270"/>
            <ac:spMk id="27" creationId="{14E56C4B-C9E0-4F01-AF43-E69279A06A1C}"/>
          </ac:spMkLst>
        </pc:spChg>
        <pc:spChg chg="add">
          <ac:chgData name="Amina Begum (2118505)" userId="S::2118505@student.uwtsd.ac.uk::7b144117-71f8-4060-97ef-f28069bed0fc" providerId="AD" clId="Web-{9B6A2A6A-B1A7-8268-006A-EF7A9A6D73E0}" dt="2023-10-29T14:20:37.931" v="62"/>
          <ac:spMkLst>
            <pc:docMk/>
            <pc:sldMk cId="3901868650" sldId="270"/>
            <ac:spMk id="31" creationId="{8C654A17-56DA-4921-A42B-DE255FA66365}"/>
          </ac:spMkLst>
        </pc:spChg>
        <pc:picChg chg="add">
          <ac:chgData name="Amina Begum (2118505)" userId="S::2118505@student.uwtsd.ac.uk::7b144117-71f8-4060-97ef-f28069bed0fc" providerId="AD" clId="Web-{9B6A2A6A-B1A7-8268-006A-EF7A9A6D73E0}" dt="2023-10-29T14:20:37.931" v="62"/>
          <ac:picMkLst>
            <pc:docMk/>
            <pc:sldMk cId="3901868650" sldId="270"/>
            <ac:picMk id="5" creationId="{1C9551C5-5B71-C7FD-1A29-DE62C7191DB2}"/>
          </ac:picMkLst>
        </pc:picChg>
        <pc:picChg chg="add">
          <ac:chgData name="Amina Begum (2118505)" userId="S::2118505@student.uwtsd.ac.uk::7b144117-71f8-4060-97ef-f28069bed0fc" providerId="AD" clId="Web-{9B6A2A6A-B1A7-8268-006A-EF7A9A6D73E0}" dt="2023-10-29T14:20:37.931" v="62"/>
          <ac:picMkLst>
            <pc:docMk/>
            <pc:sldMk cId="3901868650" sldId="270"/>
            <ac:picMk id="9" creationId="{4D8F4B8D-CB62-49AA-BBC9-BFBF0FA438DB}"/>
          </ac:picMkLst>
        </pc:picChg>
        <pc:picChg chg="add">
          <ac:chgData name="Amina Begum (2118505)" userId="S::2118505@student.uwtsd.ac.uk::7b144117-71f8-4060-97ef-f28069bed0fc" providerId="AD" clId="Web-{9B6A2A6A-B1A7-8268-006A-EF7A9A6D73E0}" dt="2023-10-29T14:20:37.931" v="62"/>
          <ac:picMkLst>
            <pc:docMk/>
            <pc:sldMk cId="3901868650" sldId="270"/>
            <ac:picMk id="11" creationId="{0B11A20E-F906-44AF-9B8C-5C7607ED2883}"/>
          </ac:picMkLst>
        </pc:picChg>
        <pc:picChg chg="add">
          <ac:chgData name="Amina Begum (2118505)" userId="S::2118505@student.uwtsd.ac.uk::7b144117-71f8-4060-97ef-f28069bed0fc" providerId="AD" clId="Web-{9B6A2A6A-B1A7-8268-006A-EF7A9A6D73E0}" dt="2023-10-29T14:20:37.931" v="62"/>
          <ac:picMkLst>
            <pc:docMk/>
            <pc:sldMk cId="3901868650" sldId="270"/>
            <ac:picMk id="25" creationId="{4A0623D0-396B-499E-BBFB-C17F1BB0F2DF}"/>
          </ac:picMkLst>
        </pc:picChg>
        <pc:picChg chg="add">
          <ac:chgData name="Amina Begum (2118505)" userId="S::2118505@student.uwtsd.ac.uk::7b144117-71f8-4060-97ef-f28069bed0fc" providerId="AD" clId="Web-{9B6A2A6A-B1A7-8268-006A-EF7A9A6D73E0}" dt="2023-10-29T14:20:37.931" v="62"/>
          <ac:picMkLst>
            <pc:docMk/>
            <pc:sldMk cId="3901868650" sldId="270"/>
            <ac:picMk id="29" creationId="{6CCFC05F-DF0D-4B1B-8FD8-51B508CBCF22}"/>
          </ac:picMkLst>
        </pc:picChg>
      </pc:sldChg>
    </pc:docChg>
  </pc:docChgLst>
  <pc:docChgLst>
    <pc:chgData name="Amina Begum (2118505)" userId="S::2118505@student.uwtsd.ac.uk::7b144117-71f8-4060-97ef-f28069bed0fc" providerId="AD" clId="Web-{5FA2223A-10E2-35A2-B2EF-5DF55862697A}"/>
    <pc:docChg chg="addSld delSld modSld sldOrd addMainMaster delMainMaster">
      <pc:chgData name="Amina Begum (2118505)" userId="S::2118505@student.uwtsd.ac.uk::7b144117-71f8-4060-97ef-f28069bed0fc" providerId="AD" clId="Web-{5FA2223A-10E2-35A2-B2EF-5DF55862697A}" dt="2023-10-27T13:49:53.636" v="709" actId="1076"/>
      <pc:docMkLst>
        <pc:docMk/>
      </pc:docMkLst>
      <pc:sldChg chg="addSp delSp modSp mod setBg modClrScheme addAnim setClrOvrMap delDesignElem chgLayout">
        <pc:chgData name="Amina Begum (2118505)" userId="S::2118505@student.uwtsd.ac.uk::7b144117-71f8-4060-97ef-f28069bed0fc" providerId="AD" clId="Web-{5FA2223A-10E2-35A2-B2EF-5DF55862697A}" dt="2023-10-26T21:46:02.737" v="251"/>
        <pc:sldMkLst>
          <pc:docMk/>
          <pc:sldMk cId="109857222" sldId="256"/>
        </pc:sldMkLst>
        <pc:spChg chg="mod ord">
          <ac:chgData name="Amina Begum (2118505)" userId="S::2118505@student.uwtsd.ac.uk::7b144117-71f8-4060-97ef-f28069bed0fc" providerId="AD" clId="Web-{5FA2223A-10E2-35A2-B2EF-5DF55862697A}" dt="2023-10-26T21:45:48.127" v="250"/>
          <ac:spMkLst>
            <pc:docMk/>
            <pc:sldMk cId="109857222" sldId="256"/>
            <ac:spMk id="2" creationId="{00000000-0000-0000-0000-000000000000}"/>
          </ac:spMkLst>
        </pc:spChg>
        <pc:spChg chg="mod ord">
          <ac:chgData name="Amina Begum (2118505)" userId="S::2118505@student.uwtsd.ac.uk::7b144117-71f8-4060-97ef-f28069bed0fc" providerId="AD" clId="Web-{5FA2223A-10E2-35A2-B2EF-5DF55862697A}" dt="2023-10-26T21:45:48.127" v="250"/>
          <ac:spMkLst>
            <pc:docMk/>
            <pc:sldMk cId="109857222" sldId="256"/>
            <ac:spMk id="3" creationId="{00000000-0000-0000-0000-000000000000}"/>
          </ac:spMkLst>
        </pc:spChg>
        <pc:spChg chg="add">
          <ac:chgData name="Amina Begum (2118505)" userId="S::2118505@student.uwtsd.ac.uk::7b144117-71f8-4060-97ef-f28069bed0fc" providerId="AD" clId="Web-{5FA2223A-10E2-35A2-B2EF-5DF55862697A}" dt="2023-10-26T21:46:02.737" v="251"/>
          <ac:spMkLst>
            <pc:docMk/>
            <pc:sldMk cId="109857222" sldId="256"/>
            <ac:spMk id="5" creationId="{8F3CF990-ACB8-443A-BB74-D36EC8A00B02}"/>
          </ac:spMkLst>
        </pc:spChg>
        <pc:spChg chg="add">
          <ac:chgData name="Amina Begum (2118505)" userId="S::2118505@student.uwtsd.ac.uk::7b144117-71f8-4060-97ef-f28069bed0fc" providerId="AD" clId="Web-{5FA2223A-10E2-35A2-B2EF-5DF55862697A}" dt="2023-10-26T21:46:02.737" v="251"/>
          <ac:spMkLst>
            <pc:docMk/>
            <pc:sldMk cId="109857222" sldId="256"/>
            <ac:spMk id="7" creationId="{65F94F98-3A57-49AA-838E-91AAF600B6EE}"/>
          </ac:spMkLst>
        </pc:spChg>
        <pc:spChg chg="add del">
          <ac:chgData name="Amina Begum (2118505)" userId="S::2118505@student.uwtsd.ac.uk::7b144117-71f8-4060-97ef-f28069bed0fc" providerId="AD" clId="Web-{5FA2223A-10E2-35A2-B2EF-5DF55862697A}" dt="2023-10-26T21:16:00.186" v="20"/>
          <ac:spMkLst>
            <pc:docMk/>
            <pc:sldMk cId="109857222" sldId="256"/>
            <ac:spMk id="8" creationId="{8F3CF990-ACB8-443A-BB74-D36EC8A00B02}"/>
          </ac:spMkLst>
        </pc:spChg>
        <pc:spChg chg="add">
          <ac:chgData name="Amina Begum (2118505)" userId="S::2118505@student.uwtsd.ac.uk::7b144117-71f8-4060-97ef-f28069bed0fc" providerId="AD" clId="Web-{5FA2223A-10E2-35A2-B2EF-5DF55862697A}" dt="2023-10-26T21:46:02.737" v="251"/>
          <ac:spMkLst>
            <pc:docMk/>
            <pc:sldMk cId="109857222" sldId="256"/>
            <ac:spMk id="11" creationId="{A0B5529D-5CAA-4BF2-B5C9-34705E7661F9}"/>
          </ac:spMkLst>
        </pc:spChg>
        <pc:spChg chg="add del">
          <ac:chgData name="Amina Begum (2118505)" userId="S::2118505@student.uwtsd.ac.uk::7b144117-71f8-4060-97ef-f28069bed0fc" providerId="AD" clId="Web-{5FA2223A-10E2-35A2-B2EF-5DF55862697A}" dt="2023-10-26T21:16:00.186" v="20"/>
          <ac:spMkLst>
            <pc:docMk/>
            <pc:sldMk cId="109857222" sldId="256"/>
            <ac:spMk id="12" creationId="{65F94F98-3A57-49AA-838E-91AAF600B6EE}"/>
          </ac:spMkLst>
        </pc:spChg>
        <pc:spChg chg="add">
          <ac:chgData name="Amina Begum (2118505)" userId="S::2118505@student.uwtsd.ac.uk::7b144117-71f8-4060-97ef-f28069bed0fc" providerId="AD" clId="Web-{5FA2223A-10E2-35A2-B2EF-5DF55862697A}" dt="2023-10-26T21:46:02.737" v="251"/>
          <ac:spMkLst>
            <pc:docMk/>
            <pc:sldMk cId="109857222" sldId="256"/>
            <ac:spMk id="13" creationId="{FBD68200-BC03-4015-860B-CD5C30CD76B8}"/>
          </ac:spMkLst>
        </pc:spChg>
        <pc:spChg chg="add">
          <ac:chgData name="Amina Begum (2118505)" userId="S::2118505@student.uwtsd.ac.uk::7b144117-71f8-4060-97ef-f28069bed0fc" providerId="AD" clId="Web-{5FA2223A-10E2-35A2-B2EF-5DF55862697A}" dt="2023-10-26T21:46:02.737" v="251"/>
          <ac:spMkLst>
            <pc:docMk/>
            <pc:sldMk cId="109857222" sldId="256"/>
            <ac:spMk id="15" creationId="{332A6F87-AC28-4AA8-B8A6-AEBC67BD0D64}"/>
          </ac:spMkLst>
        </pc:spChg>
        <pc:spChg chg="add del">
          <ac:chgData name="Amina Begum (2118505)" userId="S::2118505@student.uwtsd.ac.uk::7b144117-71f8-4060-97ef-f28069bed0fc" providerId="AD" clId="Web-{5FA2223A-10E2-35A2-B2EF-5DF55862697A}" dt="2023-10-26T21:16:00.186" v="20"/>
          <ac:spMkLst>
            <pc:docMk/>
            <pc:sldMk cId="109857222" sldId="256"/>
            <ac:spMk id="16" creationId="{A0B5529D-5CAA-4BF2-B5C9-34705E7661F9}"/>
          </ac:spMkLst>
        </pc:spChg>
        <pc:spChg chg="add del">
          <ac:chgData name="Amina Begum (2118505)" userId="S::2118505@student.uwtsd.ac.uk::7b144117-71f8-4060-97ef-f28069bed0fc" providerId="AD" clId="Web-{5FA2223A-10E2-35A2-B2EF-5DF55862697A}" dt="2023-10-26T21:16:00.186" v="20"/>
          <ac:spMkLst>
            <pc:docMk/>
            <pc:sldMk cId="109857222" sldId="256"/>
            <ac:spMk id="18" creationId="{FBD68200-BC03-4015-860B-CD5C30CD76B8}"/>
          </ac:spMkLst>
        </pc:spChg>
        <pc:spChg chg="add del">
          <ac:chgData name="Amina Begum (2118505)" userId="S::2118505@student.uwtsd.ac.uk::7b144117-71f8-4060-97ef-f28069bed0fc" providerId="AD" clId="Web-{5FA2223A-10E2-35A2-B2EF-5DF55862697A}" dt="2023-10-26T21:16:00.186" v="20"/>
          <ac:spMkLst>
            <pc:docMk/>
            <pc:sldMk cId="109857222" sldId="256"/>
            <ac:spMk id="20" creationId="{332A6F87-AC28-4AA8-B8A6-AEBC67BD0D64}"/>
          </ac:spMkLst>
        </pc:spChg>
        <pc:spChg chg="add del">
          <ac:chgData name="Amina Begum (2118505)" userId="S::2118505@student.uwtsd.ac.uk::7b144117-71f8-4060-97ef-f28069bed0fc" providerId="AD" clId="Web-{5FA2223A-10E2-35A2-B2EF-5DF55862697A}" dt="2023-10-26T21:17:02.911" v="22"/>
          <ac:spMkLst>
            <pc:docMk/>
            <pc:sldMk cId="109857222" sldId="256"/>
            <ac:spMk id="23" creationId="{92806DFD-E192-42CC-B190-3C4C95B8FF4E}"/>
          </ac:spMkLst>
        </pc:spChg>
        <pc:spChg chg="add del">
          <ac:chgData name="Amina Begum (2118505)" userId="S::2118505@student.uwtsd.ac.uk::7b144117-71f8-4060-97ef-f28069bed0fc" providerId="AD" clId="Web-{5FA2223A-10E2-35A2-B2EF-5DF55862697A}" dt="2023-10-26T21:17:02.911" v="22"/>
          <ac:spMkLst>
            <pc:docMk/>
            <pc:sldMk cId="109857222" sldId="256"/>
            <ac:spMk id="24" creationId="{BB17FFD2-DBC7-4ABB-B2A0-7E18EC1B8074}"/>
          </ac:spMkLst>
        </pc:spChg>
        <pc:spChg chg="add del">
          <ac:chgData name="Amina Begum (2118505)" userId="S::2118505@student.uwtsd.ac.uk::7b144117-71f8-4060-97ef-f28069bed0fc" providerId="AD" clId="Web-{5FA2223A-10E2-35A2-B2EF-5DF55862697A}" dt="2023-10-26T21:17:10.958" v="24"/>
          <ac:spMkLst>
            <pc:docMk/>
            <pc:sldMk cId="109857222" sldId="256"/>
            <ac:spMk id="27" creationId="{3C38C329-05C1-44E0-942C-D7A60A7F2810}"/>
          </ac:spMkLst>
        </pc:spChg>
        <pc:spChg chg="add del">
          <ac:chgData name="Amina Begum (2118505)" userId="S::2118505@student.uwtsd.ac.uk::7b144117-71f8-4060-97ef-f28069bed0fc" providerId="AD" clId="Web-{5FA2223A-10E2-35A2-B2EF-5DF55862697A}" dt="2023-10-26T21:17:10.958" v="24"/>
          <ac:spMkLst>
            <pc:docMk/>
            <pc:sldMk cId="109857222" sldId="256"/>
            <ac:spMk id="29" creationId="{60DFF115-119D-479E-9D15-475C47026639}"/>
          </ac:spMkLst>
        </pc:spChg>
        <pc:spChg chg="add del">
          <ac:chgData name="Amina Begum (2118505)" userId="S::2118505@student.uwtsd.ac.uk::7b144117-71f8-4060-97ef-f28069bed0fc" providerId="AD" clId="Web-{5FA2223A-10E2-35A2-B2EF-5DF55862697A}" dt="2023-10-26T21:17:10.958" v="24"/>
          <ac:spMkLst>
            <pc:docMk/>
            <pc:sldMk cId="109857222" sldId="256"/>
            <ac:spMk id="30" creationId="{DA98F3A3-687B-4002-93F2-58E8590DC79F}"/>
          </ac:spMkLst>
        </pc:spChg>
        <pc:spChg chg="add del">
          <ac:chgData name="Amina Begum (2118505)" userId="S::2118505@student.uwtsd.ac.uk::7b144117-71f8-4060-97ef-f28069bed0fc" providerId="AD" clId="Web-{5FA2223A-10E2-35A2-B2EF-5DF55862697A}" dt="2023-10-26T21:17:10.958" v="24"/>
          <ac:spMkLst>
            <pc:docMk/>
            <pc:sldMk cId="109857222" sldId="256"/>
            <ac:spMk id="31" creationId="{27A1367E-049C-45E5-9C32-CC32DCEAEF94}"/>
          </ac:spMkLst>
        </pc:spChg>
        <pc:spChg chg="add del">
          <ac:chgData name="Amina Begum (2118505)" userId="S::2118505@student.uwtsd.ac.uk::7b144117-71f8-4060-97ef-f28069bed0fc" providerId="AD" clId="Web-{5FA2223A-10E2-35A2-B2EF-5DF55862697A}" dt="2023-10-26T21:17:10.958" v="24"/>
          <ac:spMkLst>
            <pc:docMk/>
            <pc:sldMk cId="109857222" sldId="256"/>
            <ac:spMk id="32" creationId="{7E1CAA8C-D8F1-4D3B-87B4-4B17F3E28819}"/>
          </ac:spMkLst>
        </pc:spChg>
        <pc:spChg chg="add del">
          <ac:chgData name="Amina Begum (2118505)" userId="S::2118505@student.uwtsd.ac.uk::7b144117-71f8-4060-97ef-f28069bed0fc" providerId="AD" clId="Web-{5FA2223A-10E2-35A2-B2EF-5DF55862697A}" dt="2023-10-26T21:18:33.460" v="70"/>
          <ac:spMkLst>
            <pc:docMk/>
            <pc:sldMk cId="109857222" sldId="256"/>
            <ac:spMk id="35" creationId="{92806DFD-E192-42CC-B190-3C4C95B8FF4E}"/>
          </ac:spMkLst>
        </pc:spChg>
        <pc:spChg chg="add del">
          <ac:chgData name="Amina Begum (2118505)" userId="S::2118505@student.uwtsd.ac.uk::7b144117-71f8-4060-97ef-f28069bed0fc" providerId="AD" clId="Web-{5FA2223A-10E2-35A2-B2EF-5DF55862697A}" dt="2023-10-26T21:18:33.460" v="70"/>
          <ac:spMkLst>
            <pc:docMk/>
            <pc:sldMk cId="109857222" sldId="256"/>
            <ac:spMk id="36" creationId="{BB17FFD2-DBC7-4ABB-B2A0-7E18EC1B8074}"/>
          </ac:spMkLst>
        </pc:spChg>
        <pc:spChg chg="add del">
          <ac:chgData name="Amina Begum (2118505)" userId="S::2118505@student.uwtsd.ac.uk::7b144117-71f8-4060-97ef-f28069bed0fc" providerId="AD" clId="Web-{5FA2223A-10E2-35A2-B2EF-5DF55862697A}" dt="2023-10-26T21:43:43.733" v="234"/>
          <ac:spMkLst>
            <pc:docMk/>
            <pc:sldMk cId="109857222" sldId="256"/>
            <ac:spMk id="42" creationId="{8F3CF990-ACB8-443A-BB74-D36EC8A00B02}"/>
          </ac:spMkLst>
        </pc:spChg>
        <pc:spChg chg="add del">
          <ac:chgData name="Amina Begum (2118505)" userId="S::2118505@student.uwtsd.ac.uk::7b144117-71f8-4060-97ef-f28069bed0fc" providerId="AD" clId="Web-{5FA2223A-10E2-35A2-B2EF-5DF55862697A}" dt="2023-10-26T21:43:43.733" v="234"/>
          <ac:spMkLst>
            <pc:docMk/>
            <pc:sldMk cId="109857222" sldId="256"/>
            <ac:spMk id="46" creationId="{65F94F98-3A57-49AA-838E-91AAF600B6EE}"/>
          </ac:spMkLst>
        </pc:spChg>
        <pc:spChg chg="add del">
          <ac:chgData name="Amina Begum (2118505)" userId="S::2118505@student.uwtsd.ac.uk::7b144117-71f8-4060-97ef-f28069bed0fc" providerId="AD" clId="Web-{5FA2223A-10E2-35A2-B2EF-5DF55862697A}" dt="2023-10-26T21:43:43.733" v="234"/>
          <ac:spMkLst>
            <pc:docMk/>
            <pc:sldMk cId="109857222" sldId="256"/>
            <ac:spMk id="50" creationId="{A0B5529D-5CAA-4BF2-B5C9-34705E7661F9}"/>
          </ac:spMkLst>
        </pc:spChg>
        <pc:spChg chg="add del">
          <ac:chgData name="Amina Begum (2118505)" userId="S::2118505@student.uwtsd.ac.uk::7b144117-71f8-4060-97ef-f28069bed0fc" providerId="AD" clId="Web-{5FA2223A-10E2-35A2-B2EF-5DF55862697A}" dt="2023-10-26T21:43:43.733" v="234"/>
          <ac:spMkLst>
            <pc:docMk/>
            <pc:sldMk cId="109857222" sldId="256"/>
            <ac:spMk id="52" creationId="{FBD68200-BC03-4015-860B-CD5C30CD76B8}"/>
          </ac:spMkLst>
        </pc:spChg>
        <pc:spChg chg="add del">
          <ac:chgData name="Amina Begum (2118505)" userId="S::2118505@student.uwtsd.ac.uk::7b144117-71f8-4060-97ef-f28069bed0fc" providerId="AD" clId="Web-{5FA2223A-10E2-35A2-B2EF-5DF55862697A}" dt="2023-10-26T21:43:43.733" v="234"/>
          <ac:spMkLst>
            <pc:docMk/>
            <pc:sldMk cId="109857222" sldId="256"/>
            <ac:spMk id="54" creationId="{332A6F87-AC28-4AA8-B8A6-AEBC67BD0D64}"/>
          </ac:spMkLst>
        </pc:spChg>
        <pc:picChg chg="add">
          <ac:chgData name="Amina Begum (2118505)" userId="S::2118505@student.uwtsd.ac.uk::7b144117-71f8-4060-97ef-f28069bed0fc" providerId="AD" clId="Web-{5FA2223A-10E2-35A2-B2EF-5DF55862697A}" dt="2023-10-26T21:46:02.737" v="251"/>
          <ac:picMkLst>
            <pc:docMk/>
            <pc:sldMk cId="109857222" sldId="256"/>
            <ac:picMk id="6" creationId="{00B98862-BEE1-44FB-A335-A1B9106B445E}"/>
          </ac:picMkLst>
        </pc:picChg>
        <pc:picChg chg="add">
          <ac:chgData name="Amina Begum (2118505)" userId="S::2118505@student.uwtsd.ac.uk::7b144117-71f8-4060-97ef-f28069bed0fc" providerId="AD" clId="Web-{5FA2223A-10E2-35A2-B2EF-5DF55862697A}" dt="2023-10-26T21:46:02.737" v="251"/>
          <ac:picMkLst>
            <pc:docMk/>
            <pc:sldMk cId="109857222" sldId="256"/>
            <ac:picMk id="9" creationId="{7185CF21-0594-48C0-9F3E-254D6BCE9D9B}"/>
          </ac:picMkLst>
        </pc:picChg>
        <pc:picChg chg="add del">
          <ac:chgData name="Amina Begum (2118505)" userId="S::2118505@student.uwtsd.ac.uk::7b144117-71f8-4060-97ef-f28069bed0fc" providerId="AD" clId="Web-{5FA2223A-10E2-35A2-B2EF-5DF55862697A}" dt="2023-10-26T21:16:00.186" v="20"/>
          <ac:picMkLst>
            <pc:docMk/>
            <pc:sldMk cId="109857222" sldId="256"/>
            <ac:picMk id="10" creationId="{00B98862-BEE1-44FB-A335-A1B9106B445E}"/>
          </ac:picMkLst>
        </pc:picChg>
        <pc:picChg chg="add del">
          <ac:chgData name="Amina Begum (2118505)" userId="S::2118505@student.uwtsd.ac.uk::7b144117-71f8-4060-97ef-f28069bed0fc" providerId="AD" clId="Web-{5FA2223A-10E2-35A2-B2EF-5DF55862697A}" dt="2023-10-26T21:16:00.186" v="20"/>
          <ac:picMkLst>
            <pc:docMk/>
            <pc:sldMk cId="109857222" sldId="256"/>
            <ac:picMk id="14" creationId="{7185CF21-0594-48C0-9F3E-254D6BCE9D9B}"/>
          </ac:picMkLst>
        </pc:picChg>
        <pc:picChg chg="add del">
          <ac:chgData name="Amina Begum (2118505)" userId="S::2118505@student.uwtsd.ac.uk::7b144117-71f8-4060-97ef-f28069bed0fc" providerId="AD" clId="Web-{5FA2223A-10E2-35A2-B2EF-5DF55862697A}" dt="2023-10-26T21:17:02.911" v="22"/>
          <ac:picMkLst>
            <pc:docMk/>
            <pc:sldMk cId="109857222" sldId="256"/>
            <ac:picMk id="22" creationId="{0214283E-D7B4-49E9-932E-D7F2A2847F1F}"/>
          </ac:picMkLst>
        </pc:picChg>
        <pc:picChg chg="add del">
          <ac:chgData name="Amina Begum (2118505)" userId="S::2118505@student.uwtsd.ac.uk::7b144117-71f8-4060-97ef-f28069bed0fc" providerId="AD" clId="Web-{5FA2223A-10E2-35A2-B2EF-5DF55862697A}" dt="2023-10-26T21:17:10.958" v="24"/>
          <ac:picMkLst>
            <pc:docMk/>
            <pc:sldMk cId="109857222" sldId="256"/>
            <ac:picMk id="28" creationId="{A40E99DB-69B1-42D9-9A2E-A196302E0CAC}"/>
          </ac:picMkLst>
        </pc:picChg>
        <pc:picChg chg="add del">
          <ac:chgData name="Amina Begum (2118505)" userId="S::2118505@student.uwtsd.ac.uk::7b144117-71f8-4060-97ef-f28069bed0fc" providerId="AD" clId="Web-{5FA2223A-10E2-35A2-B2EF-5DF55862697A}" dt="2023-10-26T21:18:33.460" v="70"/>
          <ac:picMkLst>
            <pc:docMk/>
            <pc:sldMk cId="109857222" sldId="256"/>
            <ac:picMk id="34" creationId="{0214283E-D7B4-49E9-932E-D7F2A2847F1F}"/>
          </ac:picMkLst>
        </pc:picChg>
        <pc:picChg chg="add del">
          <ac:chgData name="Amina Begum (2118505)" userId="S::2118505@student.uwtsd.ac.uk::7b144117-71f8-4060-97ef-f28069bed0fc" providerId="AD" clId="Web-{5FA2223A-10E2-35A2-B2EF-5DF55862697A}" dt="2023-10-26T21:43:43.733" v="234"/>
          <ac:picMkLst>
            <pc:docMk/>
            <pc:sldMk cId="109857222" sldId="256"/>
            <ac:picMk id="44" creationId="{00B98862-BEE1-44FB-A335-A1B9106B445E}"/>
          </ac:picMkLst>
        </pc:picChg>
        <pc:picChg chg="add del">
          <ac:chgData name="Amina Begum (2118505)" userId="S::2118505@student.uwtsd.ac.uk::7b144117-71f8-4060-97ef-f28069bed0fc" providerId="AD" clId="Web-{5FA2223A-10E2-35A2-B2EF-5DF55862697A}" dt="2023-10-26T21:43:43.733" v="234"/>
          <ac:picMkLst>
            <pc:docMk/>
            <pc:sldMk cId="109857222" sldId="256"/>
            <ac:picMk id="48" creationId="{7185CF21-0594-48C0-9F3E-254D6BCE9D9B}"/>
          </ac:picMkLst>
        </pc:picChg>
        <pc:cxnChg chg="add del">
          <ac:chgData name="Amina Begum (2118505)" userId="S::2118505@student.uwtsd.ac.uk::7b144117-71f8-4060-97ef-f28069bed0fc" providerId="AD" clId="Web-{5FA2223A-10E2-35A2-B2EF-5DF55862697A}" dt="2023-10-26T21:17:02.911" v="22"/>
          <ac:cxnSpMkLst>
            <pc:docMk/>
            <pc:sldMk cId="109857222" sldId="256"/>
            <ac:cxnSpMk id="25" creationId="{7FA45ACF-DABA-410D-9663-DACA842E6B63}"/>
          </ac:cxnSpMkLst>
        </pc:cxnChg>
        <pc:cxnChg chg="add del">
          <ac:chgData name="Amina Begum (2118505)" userId="S::2118505@student.uwtsd.ac.uk::7b144117-71f8-4060-97ef-f28069bed0fc" providerId="AD" clId="Web-{5FA2223A-10E2-35A2-B2EF-5DF55862697A}" dt="2023-10-26T21:18:33.460" v="70"/>
          <ac:cxnSpMkLst>
            <pc:docMk/>
            <pc:sldMk cId="109857222" sldId="256"/>
            <ac:cxnSpMk id="37" creationId="{7FA45ACF-DABA-410D-9663-DACA842E6B63}"/>
          </ac:cxnSpMkLst>
        </pc:cxnChg>
      </pc:sldChg>
      <pc:sldChg chg="modSp mod modClrScheme chgLayout">
        <pc:chgData name="Amina Begum (2118505)" userId="S::2118505@student.uwtsd.ac.uk::7b144117-71f8-4060-97ef-f28069bed0fc" providerId="AD" clId="Web-{5FA2223A-10E2-35A2-B2EF-5DF55862697A}" dt="2023-10-26T22:05:09.744" v="437" actId="1076"/>
        <pc:sldMkLst>
          <pc:docMk/>
          <pc:sldMk cId="1223733584" sldId="257"/>
        </pc:sldMkLst>
        <pc:spChg chg="mod ord">
          <ac:chgData name="Amina Begum (2118505)" userId="S::2118505@student.uwtsd.ac.uk::7b144117-71f8-4060-97ef-f28069bed0fc" providerId="AD" clId="Web-{5FA2223A-10E2-35A2-B2EF-5DF55862697A}" dt="2023-10-26T21:45:48.127" v="250"/>
          <ac:spMkLst>
            <pc:docMk/>
            <pc:sldMk cId="1223733584" sldId="257"/>
            <ac:spMk id="2" creationId="{D521DD44-65A6-8BA2-2162-DD5E0618832D}"/>
          </ac:spMkLst>
        </pc:spChg>
        <pc:graphicFrameChg chg="mod ord">
          <ac:chgData name="Amina Begum (2118505)" userId="S::2118505@student.uwtsd.ac.uk::7b144117-71f8-4060-97ef-f28069bed0fc" providerId="AD" clId="Web-{5FA2223A-10E2-35A2-B2EF-5DF55862697A}" dt="2023-10-26T22:05:09.744" v="437" actId="1076"/>
          <ac:graphicFrameMkLst>
            <pc:docMk/>
            <pc:sldMk cId="1223733584" sldId="257"/>
            <ac:graphicFrameMk id="4" creationId="{AE3824FD-316B-D0E7-5140-0CFDB4676FBD}"/>
          </ac:graphicFrameMkLst>
        </pc:graphicFrameChg>
      </pc:sldChg>
      <pc:sldChg chg="addSp delSp modSp mod ord setBg modClrScheme setClrOvrMap delDesignElem chgLayout">
        <pc:chgData name="Amina Begum (2118505)" userId="S::2118505@student.uwtsd.ac.uk::7b144117-71f8-4060-97ef-f28069bed0fc" providerId="AD" clId="Web-{5FA2223A-10E2-35A2-B2EF-5DF55862697A}" dt="2023-10-27T13:49:53.636" v="709" actId="1076"/>
        <pc:sldMkLst>
          <pc:docMk/>
          <pc:sldMk cId="4180501377" sldId="258"/>
        </pc:sldMkLst>
        <pc:spChg chg="mod ord">
          <ac:chgData name="Amina Begum (2118505)" userId="S::2118505@student.uwtsd.ac.uk::7b144117-71f8-4060-97ef-f28069bed0fc" providerId="AD" clId="Web-{5FA2223A-10E2-35A2-B2EF-5DF55862697A}" dt="2023-10-26T22:00:44.543" v="400"/>
          <ac:spMkLst>
            <pc:docMk/>
            <pc:sldMk cId="4180501377" sldId="258"/>
            <ac:spMk id="2" creationId="{1FBC3D78-94AF-1D21-0395-6FFD4881D8DE}"/>
          </ac:spMkLst>
        </pc:spChg>
        <pc:spChg chg="add del">
          <ac:chgData name="Amina Begum (2118505)" userId="S::2118505@student.uwtsd.ac.uk::7b144117-71f8-4060-97ef-f28069bed0fc" providerId="AD" clId="Web-{5FA2223A-10E2-35A2-B2EF-5DF55862697A}" dt="2023-10-26T22:00:44.527" v="399"/>
          <ac:spMkLst>
            <pc:docMk/>
            <pc:sldMk cId="4180501377" sldId="258"/>
            <ac:spMk id="6" creationId="{B59CD79B-13FF-4DE6-AF06-77B560C62859}"/>
          </ac:spMkLst>
        </pc:spChg>
        <pc:spChg chg="add del">
          <ac:chgData name="Amina Begum (2118505)" userId="S::2118505@student.uwtsd.ac.uk::7b144117-71f8-4060-97ef-f28069bed0fc" providerId="AD" clId="Web-{5FA2223A-10E2-35A2-B2EF-5DF55862697A}" dt="2023-10-26T22:09:25.394" v="451"/>
          <ac:spMkLst>
            <pc:docMk/>
            <pc:sldMk cId="4180501377" sldId="258"/>
            <ac:spMk id="8" creationId="{B59CD79B-13FF-4DE6-AF06-77B560C62859}"/>
          </ac:spMkLst>
        </pc:spChg>
        <pc:spChg chg="add del">
          <ac:chgData name="Amina Begum (2118505)" userId="S::2118505@student.uwtsd.ac.uk::7b144117-71f8-4060-97ef-f28069bed0fc" providerId="AD" clId="Web-{5FA2223A-10E2-35A2-B2EF-5DF55862697A}" dt="2023-10-26T21:13:49.698" v="13"/>
          <ac:spMkLst>
            <pc:docMk/>
            <pc:sldMk cId="4180501377" sldId="258"/>
            <ac:spMk id="9" creationId="{44AD29B6-BF3B-4407-9E75-52DF8E3B29F1}"/>
          </ac:spMkLst>
        </pc:spChg>
        <pc:spChg chg="add del">
          <ac:chgData name="Amina Begum (2118505)" userId="S::2118505@student.uwtsd.ac.uk::7b144117-71f8-4060-97ef-f28069bed0fc" providerId="AD" clId="Web-{5FA2223A-10E2-35A2-B2EF-5DF55862697A}" dt="2023-10-26T21:13:49.698" v="13"/>
          <ac:spMkLst>
            <pc:docMk/>
            <pc:sldMk cId="4180501377" sldId="258"/>
            <ac:spMk id="11" creationId="{55F8BA08-3E38-4B70-B93A-74F08E092206}"/>
          </ac:spMkLst>
        </pc:spChg>
        <pc:spChg chg="add del">
          <ac:chgData name="Amina Begum (2118505)" userId="S::2118505@student.uwtsd.ac.uk::7b144117-71f8-4060-97ef-f28069bed0fc" providerId="AD" clId="Web-{5FA2223A-10E2-35A2-B2EF-5DF55862697A}" dt="2023-10-26T22:09:25.394" v="451"/>
          <ac:spMkLst>
            <pc:docMk/>
            <pc:sldMk cId="4180501377" sldId="258"/>
            <ac:spMk id="12" creationId="{EC0294F1-7EE2-4EB9-A41B-908481D40AC9}"/>
          </ac:spMkLst>
        </pc:spChg>
        <pc:spChg chg="add del">
          <ac:chgData name="Amina Begum (2118505)" userId="S::2118505@student.uwtsd.ac.uk::7b144117-71f8-4060-97ef-f28069bed0fc" providerId="AD" clId="Web-{5FA2223A-10E2-35A2-B2EF-5DF55862697A}" dt="2023-10-26T21:13:49.698" v="13"/>
          <ac:spMkLst>
            <pc:docMk/>
            <pc:sldMk cId="4180501377" sldId="258"/>
            <ac:spMk id="13" creationId="{357F1B33-79AB-4A71-8CEC-4546D709B8C8}"/>
          </ac:spMkLst>
        </pc:spChg>
        <pc:spChg chg="add del">
          <ac:chgData name="Amina Begum (2118505)" userId="S::2118505@student.uwtsd.ac.uk::7b144117-71f8-4060-97ef-f28069bed0fc" providerId="AD" clId="Web-{5FA2223A-10E2-35A2-B2EF-5DF55862697A}" dt="2023-10-26T22:09:25.394" v="451"/>
          <ac:spMkLst>
            <pc:docMk/>
            <pc:sldMk cId="4180501377" sldId="258"/>
            <ac:spMk id="14" creationId="{B5E326A3-EB92-4BDA-9F77-45197E0CBE7E}"/>
          </ac:spMkLst>
        </pc:spChg>
        <pc:spChg chg="add del">
          <ac:chgData name="Amina Begum (2118505)" userId="S::2118505@student.uwtsd.ac.uk::7b144117-71f8-4060-97ef-f28069bed0fc" providerId="AD" clId="Web-{5FA2223A-10E2-35A2-B2EF-5DF55862697A}" dt="2023-10-26T21:14:09.949" v="15"/>
          <ac:spMkLst>
            <pc:docMk/>
            <pc:sldMk cId="4180501377" sldId="258"/>
            <ac:spMk id="15" creationId="{81E1224E-6618-482E-BE87-321A7FC1CDE8}"/>
          </ac:spMkLst>
        </pc:spChg>
        <pc:spChg chg="add del">
          <ac:chgData name="Amina Begum (2118505)" userId="S::2118505@student.uwtsd.ac.uk::7b144117-71f8-4060-97ef-f28069bed0fc" providerId="AD" clId="Web-{5FA2223A-10E2-35A2-B2EF-5DF55862697A}" dt="2023-10-26T21:14:09.949" v="15"/>
          <ac:spMkLst>
            <pc:docMk/>
            <pc:sldMk cId="4180501377" sldId="258"/>
            <ac:spMk id="16" creationId="{066346BE-FDB4-4772-A696-0719490ABD64}"/>
          </ac:spMkLst>
        </pc:spChg>
        <pc:spChg chg="add del">
          <ac:chgData name="Amina Begum (2118505)" userId="S::2118505@student.uwtsd.ac.uk::7b144117-71f8-4060-97ef-f28069bed0fc" providerId="AD" clId="Web-{5FA2223A-10E2-35A2-B2EF-5DF55862697A}" dt="2023-10-26T21:14:09.949" v="15"/>
          <ac:spMkLst>
            <pc:docMk/>
            <pc:sldMk cId="4180501377" sldId="258"/>
            <ac:spMk id="17" creationId="{FB92FFCE-0C90-454E-AA25-D4EE9A6C39C5}"/>
          </ac:spMkLst>
        </pc:spChg>
        <pc:spChg chg="add del">
          <ac:chgData name="Amina Begum (2118505)" userId="S::2118505@student.uwtsd.ac.uk::7b144117-71f8-4060-97ef-f28069bed0fc" providerId="AD" clId="Web-{5FA2223A-10E2-35A2-B2EF-5DF55862697A}" dt="2023-10-26T22:09:25.394" v="451"/>
          <ac:spMkLst>
            <pc:docMk/>
            <pc:sldMk cId="4180501377" sldId="258"/>
            <ac:spMk id="19" creationId="{CAC996C7-7B84-4645-9AA1-6EA85EAB47D6}"/>
          </ac:spMkLst>
        </pc:spChg>
        <pc:spChg chg="add del">
          <ac:chgData name="Amina Begum (2118505)" userId="S::2118505@student.uwtsd.ac.uk::7b144117-71f8-4060-97ef-f28069bed0fc" providerId="AD" clId="Web-{5FA2223A-10E2-35A2-B2EF-5DF55862697A}" dt="2023-10-26T22:09:25.394" v="451"/>
          <ac:spMkLst>
            <pc:docMk/>
            <pc:sldMk cId="4180501377" sldId="258"/>
            <ac:spMk id="21" creationId="{32DC315B-5680-47D9-B827-34D012FB14B2}"/>
          </ac:spMkLst>
        </pc:spChg>
        <pc:graphicFrameChg chg="mod ord modGraphic">
          <ac:chgData name="Amina Begum (2118505)" userId="S::2118505@student.uwtsd.ac.uk::7b144117-71f8-4060-97ef-f28069bed0fc" providerId="AD" clId="Web-{5FA2223A-10E2-35A2-B2EF-5DF55862697A}" dt="2023-10-27T13:49:53.636" v="709" actId="1076"/>
          <ac:graphicFrameMkLst>
            <pc:docMk/>
            <pc:sldMk cId="4180501377" sldId="258"/>
            <ac:graphicFrameMk id="4" creationId="{8CF3C190-FEB4-AA1E-6A23-49BDD0423F71}"/>
          </ac:graphicFrameMkLst>
        </pc:graphicFrameChg>
        <pc:picChg chg="add del">
          <ac:chgData name="Amina Begum (2118505)" userId="S::2118505@student.uwtsd.ac.uk::7b144117-71f8-4060-97ef-f28069bed0fc" providerId="AD" clId="Web-{5FA2223A-10E2-35A2-B2EF-5DF55862697A}" dt="2023-10-26T22:00:44.527" v="399"/>
          <ac:picMkLst>
            <pc:docMk/>
            <pc:sldMk cId="4180501377" sldId="258"/>
            <ac:picMk id="7" creationId="{402D77BF-B8EB-4AFE-AC21-08C836EF16A7}"/>
          </ac:picMkLst>
        </pc:picChg>
        <pc:picChg chg="add del">
          <ac:chgData name="Amina Begum (2118505)" userId="S::2118505@student.uwtsd.ac.uk::7b144117-71f8-4060-97ef-f28069bed0fc" providerId="AD" clId="Web-{5FA2223A-10E2-35A2-B2EF-5DF55862697A}" dt="2023-10-26T22:09:25.394" v="451"/>
          <ac:picMkLst>
            <pc:docMk/>
            <pc:sldMk cId="4180501377" sldId="258"/>
            <ac:picMk id="10" creationId="{402D77BF-B8EB-4AFE-AC21-08C836EF16A7}"/>
          </ac:picMkLst>
        </pc:picChg>
      </pc:sldChg>
      <pc:sldChg chg="addSp delSp modSp new del mod setBg setClrOvrMap">
        <pc:chgData name="Amina Begum (2118505)" userId="S::2118505@student.uwtsd.ac.uk::7b144117-71f8-4060-97ef-f28069bed0fc" providerId="AD" clId="Web-{5FA2223A-10E2-35A2-B2EF-5DF55862697A}" dt="2023-10-26T21:40:02.181" v="204"/>
        <pc:sldMkLst>
          <pc:docMk/>
          <pc:sldMk cId="3277415308" sldId="259"/>
        </pc:sldMkLst>
        <pc:spChg chg="mod">
          <ac:chgData name="Amina Begum (2118505)" userId="S::2118505@student.uwtsd.ac.uk::7b144117-71f8-4060-97ef-f28069bed0fc" providerId="AD" clId="Web-{5FA2223A-10E2-35A2-B2EF-5DF55862697A}" dt="2023-10-26T21:34:48.985" v="164" actId="20577"/>
          <ac:spMkLst>
            <pc:docMk/>
            <pc:sldMk cId="3277415308" sldId="259"/>
            <ac:spMk id="2" creationId="{0CFDD2D6-8F1D-7481-3519-EB9CDF7DC138}"/>
          </ac:spMkLst>
        </pc:spChg>
        <pc:spChg chg="add del">
          <ac:chgData name="Amina Begum (2118505)" userId="S::2118505@student.uwtsd.ac.uk::7b144117-71f8-4060-97ef-f28069bed0fc" providerId="AD" clId="Web-{5FA2223A-10E2-35A2-B2EF-5DF55862697A}" dt="2023-10-26T21:19:55.790" v="76"/>
          <ac:spMkLst>
            <pc:docMk/>
            <pc:sldMk cId="3277415308" sldId="259"/>
            <ac:spMk id="3" creationId="{4A68DEE7-6FDA-5C9A-AD41-8AF8EC1B58A5}"/>
          </ac:spMkLst>
        </pc:spChg>
        <pc:spChg chg="add del mod">
          <ac:chgData name="Amina Begum (2118505)" userId="S::2118505@student.uwtsd.ac.uk::7b144117-71f8-4060-97ef-f28069bed0fc" providerId="AD" clId="Web-{5FA2223A-10E2-35A2-B2EF-5DF55862697A}" dt="2023-10-26T21:33:24.358" v="156"/>
          <ac:spMkLst>
            <pc:docMk/>
            <pc:sldMk cId="3277415308" sldId="259"/>
            <ac:spMk id="7" creationId="{1656BB28-7D26-40A2-C405-EF0FC5389A84}"/>
          </ac:spMkLst>
        </pc:spChg>
        <pc:spChg chg="add del">
          <ac:chgData name="Amina Begum (2118505)" userId="S::2118505@student.uwtsd.ac.uk::7b144117-71f8-4060-97ef-f28069bed0fc" providerId="AD" clId="Web-{5FA2223A-10E2-35A2-B2EF-5DF55862697A}" dt="2023-10-26T21:19:55.790" v="75"/>
          <ac:spMkLst>
            <pc:docMk/>
            <pc:sldMk cId="3277415308" sldId="259"/>
            <ac:spMk id="12" creationId="{80E82CC2-31B4-4592-9C30-6A975D5DEB5B}"/>
          </ac:spMkLst>
        </pc:spChg>
        <pc:spChg chg="add del">
          <ac:chgData name="Amina Begum (2118505)" userId="S::2118505@student.uwtsd.ac.uk::7b144117-71f8-4060-97ef-f28069bed0fc" providerId="AD" clId="Web-{5FA2223A-10E2-35A2-B2EF-5DF55862697A}" dt="2023-10-26T21:19:55.790" v="75"/>
          <ac:spMkLst>
            <pc:docMk/>
            <pc:sldMk cId="3277415308" sldId="259"/>
            <ac:spMk id="14" creationId="{198CE383-5E7E-4B66-B52A-B492AE0F10A5}"/>
          </ac:spMkLst>
        </pc:spChg>
        <pc:spChg chg="add del">
          <ac:chgData name="Amina Begum (2118505)" userId="S::2118505@student.uwtsd.ac.uk::7b144117-71f8-4060-97ef-f28069bed0fc" providerId="AD" clId="Web-{5FA2223A-10E2-35A2-B2EF-5DF55862697A}" dt="2023-10-26T21:19:55.790" v="75"/>
          <ac:spMkLst>
            <pc:docMk/>
            <pc:sldMk cId="3277415308" sldId="259"/>
            <ac:spMk id="16" creationId="{9D185A96-18D7-4084-8117-F60559EB2EC0}"/>
          </ac:spMkLst>
        </pc:spChg>
        <pc:spChg chg="add del">
          <ac:chgData name="Amina Begum (2118505)" userId="S::2118505@student.uwtsd.ac.uk::7b144117-71f8-4060-97ef-f28069bed0fc" providerId="AD" clId="Web-{5FA2223A-10E2-35A2-B2EF-5DF55862697A}" dt="2023-10-26T21:19:55.790" v="75"/>
          <ac:spMkLst>
            <pc:docMk/>
            <pc:sldMk cId="3277415308" sldId="259"/>
            <ac:spMk id="18" creationId="{EA34A425-32DC-4467-9A4A-9176EC369276}"/>
          </ac:spMkLst>
        </pc:spChg>
        <pc:spChg chg="add del">
          <ac:chgData name="Amina Begum (2118505)" userId="S::2118505@student.uwtsd.ac.uk::7b144117-71f8-4060-97ef-f28069bed0fc" providerId="AD" clId="Web-{5FA2223A-10E2-35A2-B2EF-5DF55862697A}" dt="2023-10-26T21:19:55.790" v="75"/>
          <ac:spMkLst>
            <pc:docMk/>
            <pc:sldMk cId="3277415308" sldId="259"/>
            <ac:spMk id="20" creationId="{1BF53389-3CCE-4DFA-9F44-1093CA4DBEA2}"/>
          </ac:spMkLst>
        </pc:spChg>
        <pc:spChg chg="add del">
          <ac:chgData name="Amina Begum (2118505)" userId="S::2118505@student.uwtsd.ac.uk::7b144117-71f8-4060-97ef-f28069bed0fc" providerId="AD" clId="Web-{5FA2223A-10E2-35A2-B2EF-5DF55862697A}" dt="2023-10-26T21:19:55.790" v="75"/>
          <ac:spMkLst>
            <pc:docMk/>
            <pc:sldMk cId="3277415308" sldId="259"/>
            <ac:spMk id="22" creationId="{D0BE3D13-5BE5-4B05-AFCF-2A2E059D29F8}"/>
          </ac:spMkLst>
        </pc:spChg>
        <pc:spChg chg="add del">
          <ac:chgData name="Amina Begum (2118505)" userId="S::2118505@student.uwtsd.ac.uk::7b144117-71f8-4060-97ef-f28069bed0fc" providerId="AD" clId="Web-{5FA2223A-10E2-35A2-B2EF-5DF55862697A}" dt="2023-10-26T21:19:55.790" v="75"/>
          <ac:spMkLst>
            <pc:docMk/>
            <pc:sldMk cId="3277415308" sldId="259"/>
            <ac:spMk id="24" creationId="{1AC85C80-0175-4214-A13D-03C224658C16}"/>
          </ac:spMkLst>
        </pc:spChg>
        <pc:spChg chg="add del">
          <ac:chgData name="Amina Begum (2118505)" userId="S::2118505@student.uwtsd.ac.uk::7b144117-71f8-4060-97ef-f28069bed0fc" providerId="AD" clId="Web-{5FA2223A-10E2-35A2-B2EF-5DF55862697A}" dt="2023-10-26T21:19:55.790" v="75"/>
          <ac:spMkLst>
            <pc:docMk/>
            <pc:sldMk cId="3277415308" sldId="259"/>
            <ac:spMk id="28" creationId="{76562092-3AA7-4EF0-9007-C44F879A1308}"/>
          </ac:spMkLst>
        </pc:spChg>
        <pc:spChg chg="add del">
          <ac:chgData name="Amina Begum (2118505)" userId="S::2118505@student.uwtsd.ac.uk::7b144117-71f8-4060-97ef-f28069bed0fc" providerId="AD" clId="Web-{5FA2223A-10E2-35A2-B2EF-5DF55862697A}" dt="2023-10-26T21:19:55.790" v="75"/>
          <ac:spMkLst>
            <pc:docMk/>
            <pc:sldMk cId="3277415308" sldId="259"/>
            <ac:spMk id="30" creationId="{9232A0FC-3B0E-4DD1-9C3E-9C8C8CA6D103}"/>
          </ac:spMkLst>
        </pc:spChg>
        <pc:spChg chg="add del">
          <ac:chgData name="Amina Begum (2118505)" userId="S::2118505@student.uwtsd.ac.uk::7b144117-71f8-4060-97ef-f28069bed0fc" providerId="AD" clId="Web-{5FA2223A-10E2-35A2-B2EF-5DF55862697A}" dt="2023-10-26T21:20:45.573" v="95"/>
          <ac:spMkLst>
            <pc:docMk/>
            <pc:sldMk cId="3277415308" sldId="259"/>
            <ac:spMk id="32" creationId="{D0BE3D13-5BE5-4B05-AFCF-2A2E059D29F8}"/>
          </ac:spMkLst>
        </pc:spChg>
        <pc:spChg chg="add del">
          <ac:chgData name="Amina Begum (2118505)" userId="S::2118505@student.uwtsd.ac.uk::7b144117-71f8-4060-97ef-f28069bed0fc" providerId="AD" clId="Web-{5FA2223A-10E2-35A2-B2EF-5DF55862697A}" dt="2023-10-26T21:20:45.573" v="95"/>
          <ac:spMkLst>
            <pc:docMk/>
            <pc:sldMk cId="3277415308" sldId="259"/>
            <ac:spMk id="33" creationId="{1AC85C80-0175-4214-A13D-03C224658C16}"/>
          </ac:spMkLst>
        </pc:spChg>
        <pc:spChg chg="add del">
          <ac:chgData name="Amina Begum (2118505)" userId="S::2118505@student.uwtsd.ac.uk::7b144117-71f8-4060-97ef-f28069bed0fc" providerId="AD" clId="Web-{5FA2223A-10E2-35A2-B2EF-5DF55862697A}" dt="2023-10-26T21:20:45.573" v="95"/>
          <ac:spMkLst>
            <pc:docMk/>
            <pc:sldMk cId="3277415308" sldId="259"/>
            <ac:spMk id="35" creationId="{76562092-3AA7-4EF0-9007-C44F879A1308}"/>
          </ac:spMkLst>
        </pc:spChg>
        <pc:spChg chg="add del mod">
          <ac:chgData name="Amina Begum (2118505)" userId="S::2118505@student.uwtsd.ac.uk::7b144117-71f8-4060-97ef-f28069bed0fc" providerId="AD" clId="Web-{5FA2223A-10E2-35A2-B2EF-5DF55862697A}" dt="2023-10-26T21:23:33.608" v="99"/>
          <ac:spMkLst>
            <pc:docMk/>
            <pc:sldMk cId="3277415308" sldId="259"/>
            <ac:spMk id="36" creationId="{4A68DEE7-6FDA-5C9A-AD41-8AF8EC1B58A5}"/>
          </ac:spMkLst>
        </pc:spChg>
        <pc:spChg chg="add del">
          <ac:chgData name="Amina Begum (2118505)" userId="S::2118505@student.uwtsd.ac.uk::7b144117-71f8-4060-97ef-f28069bed0fc" providerId="AD" clId="Web-{5FA2223A-10E2-35A2-B2EF-5DF55862697A}" dt="2023-10-26T21:26:58.082" v="109"/>
          <ac:spMkLst>
            <pc:docMk/>
            <pc:sldMk cId="3277415308" sldId="259"/>
            <ac:spMk id="43" creationId="{92806DFD-E192-42CC-B190-3C4C95B8FF4E}"/>
          </ac:spMkLst>
        </pc:spChg>
        <pc:spChg chg="add del">
          <ac:chgData name="Amina Begum (2118505)" userId="S::2118505@student.uwtsd.ac.uk::7b144117-71f8-4060-97ef-f28069bed0fc" providerId="AD" clId="Web-{5FA2223A-10E2-35A2-B2EF-5DF55862697A}" dt="2023-10-26T21:26:58.082" v="109"/>
          <ac:spMkLst>
            <pc:docMk/>
            <pc:sldMk cId="3277415308" sldId="259"/>
            <ac:spMk id="45" creationId="{BB17FFD2-DBC7-4ABB-B2A0-7E18EC1B8074}"/>
          </ac:spMkLst>
        </pc:spChg>
        <pc:spChg chg="add">
          <ac:chgData name="Amina Begum (2118505)" userId="S::2118505@student.uwtsd.ac.uk::7b144117-71f8-4060-97ef-f28069bed0fc" providerId="AD" clId="Web-{5FA2223A-10E2-35A2-B2EF-5DF55862697A}" dt="2023-10-26T21:26:58.082" v="109"/>
          <ac:spMkLst>
            <pc:docMk/>
            <pc:sldMk cId="3277415308" sldId="259"/>
            <ac:spMk id="50" creationId="{17338BB4-74FF-4836-86B7-F1B0C2B62DA9}"/>
          </ac:spMkLst>
        </pc:spChg>
        <pc:spChg chg="add del">
          <ac:chgData name="Amina Begum (2118505)" userId="S::2118505@student.uwtsd.ac.uk::7b144117-71f8-4060-97ef-f28069bed0fc" providerId="AD" clId="Web-{5FA2223A-10E2-35A2-B2EF-5DF55862697A}" dt="2023-10-26T21:24:16.094" v="104"/>
          <ac:spMkLst>
            <pc:docMk/>
            <pc:sldMk cId="3277415308" sldId="259"/>
            <ac:spMk id="51" creationId="{CAD98503-83DD-1796-2718-BD446D8EC914}"/>
          </ac:spMkLst>
        </pc:spChg>
        <pc:spChg chg="add">
          <ac:chgData name="Amina Begum (2118505)" userId="S::2118505@student.uwtsd.ac.uk::7b144117-71f8-4060-97ef-f28069bed0fc" providerId="AD" clId="Web-{5FA2223A-10E2-35A2-B2EF-5DF55862697A}" dt="2023-10-26T21:26:58.082" v="109"/>
          <ac:spMkLst>
            <pc:docMk/>
            <pc:sldMk cId="3277415308" sldId="259"/>
            <ac:spMk id="53" creationId="{1ABFA8A3-A231-4BC1-B8A5-C5BE7315CD7D}"/>
          </ac:spMkLst>
        </pc:spChg>
        <pc:spChg chg="add del">
          <ac:chgData name="Amina Begum (2118505)" userId="S::2118505@student.uwtsd.ac.uk::7b144117-71f8-4060-97ef-f28069bed0fc" providerId="AD" clId="Web-{5FA2223A-10E2-35A2-B2EF-5DF55862697A}" dt="2023-10-26T21:24:16.094" v="104"/>
          <ac:spMkLst>
            <pc:docMk/>
            <pc:sldMk cId="3277415308" sldId="259"/>
            <ac:spMk id="54" creationId="{B5E326A3-EB92-4BDA-9F77-45197E0CBE7E}"/>
          </ac:spMkLst>
        </pc:spChg>
        <pc:spChg chg="add del">
          <ac:chgData name="Amina Begum (2118505)" userId="S::2118505@student.uwtsd.ac.uk::7b144117-71f8-4060-97ef-f28069bed0fc" providerId="AD" clId="Web-{5FA2223A-10E2-35A2-B2EF-5DF55862697A}" dt="2023-10-26T21:24:16.094" v="104"/>
          <ac:spMkLst>
            <pc:docMk/>
            <pc:sldMk cId="3277415308" sldId="259"/>
            <ac:spMk id="56" creationId="{CAC996C7-7B84-4645-9AA1-6EA85EAB47D6}"/>
          </ac:spMkLst>
        </pc:spChg>
        <pc:spChg chg="add del">
          <ac:chgData name="Amina Begum (2118505)" userId="S::2118505@student.uwtsd.ac.uk::7b144117-71f8-4060-97ef-f28069bed0fc" providerId="AD" clId="Web-{5FA2223A-10E2-35A2-B2EF-5DF55862697A}" dt="2023-10-26T21:24:16.094" v="104"/>
          <ac:spMkLst>
            <pc:docMk/>
            <pc:sldMk cId="3277415308" sldId="259"/>
            <ac:spMk id="58" creationId="{32DC315B-5680-47D9-B827-34D012FB14B2}"/>
          </ac:spMkLst>
        </pc:spChg>
        <pc:spChg chg="add">
          <ac:chgData name="Amina Begum (2118505)" userId="S::2118505@student.uwtsd.ac.uk::7b144117-71f8-4060-97ef-f28069bed0fc" providerId="AD" clId="Web-{5FA2223A-10E2-35A2-B2EF-5DF55862697A}" dt="2023-10-26T21:26:58.082" v="109"/>
          <ac:spMkLst>
            <pc:docMk/>
            <pc:sldMk cId="3277415308" sldId="259"/>
            <ac:spMk id="60" creationId="{FE35963E-79B2-4A8E-8F24-A94E8DDDD5D4}"/>
          </ac:spMkLst>
        </pc:spChg>
        <pc:spChg chg="add">
          <ac:chgData name="Amina Begum (2118505)" userId="S::2118505@student.uwtsd.ac.uk::7b144117-71f8-4060-97ef-f28069bed0fc" providerId="AD" clId="Web-{5FA2223A-10E2-35A2-B2EF-5DF55862697A}" dt="2023-10-26T21:26:58.082" v="109"/>
          <ac:spMkLst>
            <pc:docMk/>
            <pc:sldMk cId="3277415308" sldId="259"/>
            <ac:spMk id="62" creationId="{308E4331-210E-4E5F-9501-4C830E340055}"/>
          </ac:spMkLst>
        </pc:spChg>
        <pc:spChg chg="add">
          <ac:chgData name="Amina Begum (2118505)" userId="S::2118505@student.uwtsd.ac.uk::7b144117-71f8-4060-97ef-f28069bed0fc" providerId="AD" clId="Web-{5FA2223A-10E2-35A2-B2EF-5DF55862697A}" dt="2023-10-26T21:26:58.082" v="109"/>
          <ac:spMkLst>
            <pc:docMk/>
            <pc:sldMk cId="3277415308" sldId="259"/>
            <ac:spMk id="64" creationId="{1A54F778-4E1C-4F6F-9318-9795AA35C246}"/>
          </ac:spMkLst>
        </pc:spChg>
        <pc:spChg chg="add">
          <ac:chgData name="Amina Begum (2118505)" userId="S::2118505@student.uwtsd.ac.uk::7b144117-71f8-4060-97ef-f28069bed0fc" providerId="AD" clId="Web-{5FA2223A-10E2-35A2-B2EF-5DF55862697A}" dt="2023-10-26T21:26:58.082" v="109"/>
          <ac:spMkLst>
            <pc:docMk/>
            <pc:sldMk cId="3277415308" sldId="259"/>
            <ac:spMk id="66" creationId="{433A6E3D-A9D1-4ED0-9D63-8A7C984CD3A9}"/>
          </ac:spMkLst>
        </pc:spChg>
        <pc:spChg chg="add">
          <ac:chgData name="Amina Begum (2118505)" userId="S::2118505@student.uwtsd.ac.uk::7b144117-71f8-4060-97ef-f28069bed0fc" providerId="AD" clId="Web-{5FA2223A-10E2-35A2-B2EF-5DF55862697A}" dt="2023-10-26T21:26:58.082" v="109"/>
          <ac:spMkLst>
            <pc:docMk/>
            <pc:sldMk cId="3277415308" sldId="259"/>
            <ac:spMk id="72" creationId="{EFD0F8E2-404A-4011-8B36-EE9525F0EF4E}"/>
          </ac:spMkLst>
        </pc:spChg>
        <pc:spChg chg="add">
          <ac:chgData name="Amina Begum (2118505)" userId="S::2118505@student.uwtsd.ac.uk::7b144117-71f8-4060-97ef-f28069bed0fc" providerId="AD" clId="Web-{5FA2223A-10E2-35A2-B2EF-5DF55862697A}" dt="2023-10-26T21:26:58.082" v="109"/>
          <ac:spMkLst>
            <pc:docMk/>
            <pc:sldMk cId="3277415308" sldId="259"/>
            <ac:spMk id="74" creationId="{66013F9C-B3D7-47F8-B53A-481C54952ADB}"/>
          </ac:spMkLst>
        </pc:spChg>
        <pc:spChg chg="add">
          <ac:chgData name="Amina Begum (2118505)" userId="S::2118505@student.uwtsd.ac.uk::7b144117-71f8-4060-97ef-f28069bed0fc" providerId="AD" clId="Web-{5FA2223A-10E2-35A2-B2EF-5DF55862697A}" dt="2023-10-26T21:26:58.082" v="109"/>
          <ac:spMkLst>
            <pc:docMk/>
            <pc:sldMk cId="3277415308" sldId="259"/>
            <ac:spMk id="76" creationId="{BEE26732-AACE-40A0-B955-3C8876BBFBCB}"/>
          </ac:spMkLst>
        </pc:spChg>
        <pc:spChg chg="add">
          <ac:chgData name="Amina Begum (2118505)" userId="S::2118505@student.uwtsd.ac.uk::7b144117-71f8-4060-97ef-f28069bed0fc" providerId="AD" clId="Web-{5FA2223A-10E2-35A2-B2EF-5DF55862697A}" dt="2023-10-26T21:26:58.082" v="109"/>
          <ac:spMkLst>
            <pc:docMk/>
            <pc:sldMk cId="3277415308" sldId="259"/>
            <ac:spMk id="78" creationId="{55D11F7B-77AF-4C85-90B0-7317F47D9B6E}"/>
          </ac:spMkLst>
        </pc:spChg>
        <pc:spChg chg="add">
          <ac:chgData name="Amina Begum (2118505)" userId="S::2118505@student.uwtsd.ac.uk::7b144117-71f8-4060-97ef-f28069bed0fc" providerId="AD" clId="Web-{5FA2223A-10E2-35A2-B2EF-5DF55862697A}" dt="2023-10-26T21:26:58.082" v="109"/>
          <ac:spMkLst>
            <pc:docMk/>
            <pc:sldMk cId="3277415308" sldId="259"/>
            <ac:spMk id="80" creationId="{D4B317E3-1265-4CBF-9195-9A5BD82D4E36}"/>
          </ac:spMkLst>
        </pc:spChg>
        <pc:spChg chg="add">
          <ac:chgData name="Amina Begum (2118505)" userId="S::2118505@student.uwtsd.ac.uk::7b144117-71f8-4060-97ef-f28069bed0fc" providerId="AD" clId="Web-{5FA2223A-10E2-35A2-B2EF-5DF55862697A}" dt="2023-10-26T21:26:58.082" v="109"/>
          <ac:spMkLst>
            <pc:docMk/>
            <pc:sldMk cId="3277415308" sldId="259"/>
            <ac:spMk id="82" creationId="{6DF09095-EE80-4C01-ADC4-6621CAF4BDC1}"/>
          </ac:spMkLst>
        </pc:spChg>
        <pc:spChg chg="add">
          <ac:chgData name="Amina Begum (2118505)" userId="S::2118505@student.uwtsd.ac.uk::7b144117-71f8-4060-97ef-f28069bed0fc" providerId="AD" clId="Web-{5FA2223A-10E2-35A2-B2EF-5DF55862697A}" dt="2023-10-26T21:26:58.082" v="109"/>
          <ac:spMkLst>
            <pc:docMk/>
            <pc:sldMk cId="3277415308" sldId="259"/>
            <ac:spMk id="84" creationId="{E76D7807-02F0-4211-A42E-9CC3F105F317}"/>
          </ac:spMkLst>
        </pc:spChg>
        <pc:spChg chg="add">
          <ac:chgData name="Amina Begum (2118505)" userId="S::2118505@student.uwtsd.ac.uk::7b144117-71f8-4060-97ef-f28069bed0fc" providerId="AD" clId="Web-{5FA2223A-10E2-35A2-B2EF-5DF55862697A}" dt="2023-10-26T21:26:58.082" v="109"/>
          <ac:spMkLst>
            <pc:docMk/>
            <pc:sldMk cId="3277415308" sldId="259"/>
            <ac:spMk id="86" creationId="{02AC294D-EE1E-4961-8425-E6A4FBAEBF0C}"/>
          </ac:spMkLst>
        </pc:spChg>
        <pc:picChg chg="add del mod ord">
          <ac:chgData name="Amina Begum (2118505)" userId="S::2118505@student.uwtsd.ac.uk::7b144117-71f8-4060-97ef-f28069bed0fc" providerId="AD" clId="Web-{5FA2223A-10E2-35A2-B2EF-5DF55862697A}" dt="2023-10-26T21:27:48.177" v="111"/>
          <ac:picMkLst>
            <pc:docMk/>
            <pc:sldMk cId="3277415308" sldId="259"/>
            <ac:picMk id="4" creationId="{E656872C-C41C-C84B-CCE8-E7C81C4204C7}"/>
          </ac:picMkLst>
        </pc:picChg>
        <pc:picChg chg="add del mod">
          <ac:chgData name="Amina Begum (2118505)" userId="S::2118505@student.uwtsd.ac.uk::7b144117-71f8-4060-97ef-f28069bed0fc" providerId="AD" clId="Web-{5FA2223A-10E2-35A2-B2EF-5DF55862697A}" dt="2023-10-26T21:34:59.017" v="167"/>
          <ac:picMkLst>
            <pc:docMk/>
            <pc:sldMk cId="3277415308" sldId="259"/>
            <ac:picMk id="5" creationId="{B8DBC5D7-1B00-DB28-8C34-477510CDDCE0}"/>
          </ac:picMkLst>
        </pc:picChg>
        <pc:picChg chg="add del">
          <ac:chgData name="Amina Begum (2118505)" userId="S::2118505@student.uwtsd.ac.uk::7b144117-71f8-4060-97ef-f28069bed0fc" providerId="AD" clId="Web-{5FA2223A-10E2-35A2-B2EF-5DF55862697A}" dt="2023-10-26T21:19:55.790" v="75"/>
          <ac:picMkLst>
            <pc:docMk/>
            <pc:sldMk cId="3277415308" sldId="259"/>
            <ac:picMk id="8" creationId="{2049A0C8-4DD4-4ABB-A614-2328477652AC}"/>
          </ac:picMkLst>
        </pc:picChg>
        <pc:picChg chg="add del mod">
          <ac:chgData name="Amina Begum (2118505)" userId="S::2118505@student.uwtsd.ac.uk::7b144117-71f8-4060-97ef-f28069bed0fc" providerId="AD" clId="Web-{5FA2223A-10E2-35A2-B2EF-5DF55862697A}" dt="2023-10-26T21:36:58.770" v="183"/>
          <ac:picMkLst>
            <pc:docMk/>
            <pc:sldMk cId="3277415308" sldId="259"/>
            <ac:picMk id="9" creationId="{A0182EDA-DA1B-BE05-1A91-0E2C22ED2D55}"/>
          </ac:picMkLst>
        </pc:picChg>
        <pc:picChg chg="add del">
          <ac:chgData name="Amina Begum (2118505)" userId="S::2118505@student.uwtsd.ac.uk::7b144117-71f8-4060-97ef-f28069bed0fc" providerId="AD" clId="Web-{5FA2223A-10E2-35A2-B2EF-5DF55862697A}" dt="2023-10-26T21:19:55.790" v="75"/>
          <ac:picMkLst>
            <pc:docMk/>
            <pc:sldMk cId="3277415308" sldId="259"/>
            <ac:picMk id="10" creationId="{0F6A325A-2919-4123-9174-54EABC5A03AC}"/>
          </ac:picMkLst>
        </pc:picChg>
        <pc:picChg chg="add del mod">
          <ac:chgData name="Amina Begum (2118505)" userId="S::2118505@student.uwtsd.ac.uk::7b144117-71f8-4060-97ef-f28069bed0fc" providerId="AD" clId="Web-{5FA2223A-10E2-35A2-B2EF-5DF55862697A}" dt="2023-10-26T21:37:12.864" v="186"/>
          <ac:picMkLst>
            <pc:docMk/>
            <pc:sldMk cId="3277415308" sldId="259"/>
            <ac:picMk id="11" creationId="{CFC42AC3-B9FC-6D86-681E-D09B410694EB}"/>
          </ac:picMkLst>
        </pc:picChg>
        <pc:picChg chg="add del mod">
          <ac:chgData name="Amina Begum (2118505)" userId="S::2118505@student.uwtsd.ac.uk::7b144117-71f8-4060-97ef-f28069bed0fc" providerId="AD" clId="Web-{5FA2223A-10E2-35A2-B2EF-5DF55862697A}" dt="2023-10-26T21:37:48.943" v="189"/>
          <ac:picMkLst>
            <pc:docMk/>
            <pc:sldMk cId="3277415308" sldId="259"/>
            <ac:picMk id="13" creationId="{AF9D4C90-8ED7-1A1F-220D-0DB3F80705B5}"/>
          </ac:picMkLst>
        </pc:picChg>
        <pc:picChg chg="add del mod">
          <ac:chgData name="Amina Begum (2118505)" userId="S::2118505@student.uwtsd.ac.uk::7b144117-71f8-4060-97ef-f28069bed0fc" providerId="AD" clId="Web-{5FA2223A-10E2-35A2-B2EF-5DF55862697A}" dt="2023-10-26T21:36:29.582" v="177"/>
          <ac:picMkLst>
            <pc:docMk/>
            <pc:sldMk cId="3277415308" sldId="259"/>
            <ac:picMk id="15" creationId="{CEC7778E-A5A9-0166-E118-254F08D1F4C1}"/>
          </ac:picMkLst>
        </pc:picChg>
        <pc:picChg chg="add del">
          <ac:chgData name="Amina Begum (2118505)" userId="S::2118505@student.uwtsd.ac.uk::7b144117-71f8-4060-97ef-f28069bed0fc" providerId="AD" clId="Web-{5FA2223A-10E2-35A2-B2EF-5DF55862697A}" dt="2023-10-26T21:19:55.790" v="75"/>
          <ac:picMkLst>
            <pc:docMk/>
            <pc:sldMk cId="3277415308" sldId="259"/>
            <ac:picMk id="26" creationId="{15ADB788-8569-409E-862D-665AD53C9904}"/>
          </ac:picMkLst>
        </pc:picChg>
        <pc:picChg chg="add del">
          <ac:chgData name="Amina Begum (2118505)" userId="S::2118505@student.uwtsd.ac.uk::7b144117-71f8-4060-97ef-f28069bed0fc" providerId="AD" clId="Web-{5FA2223A-10E2-35A2-B2EF-5DF55862697A}" dt="2023-10-26T21:20:45.573" v="95"/>
          <ac:picMkLst>
            <pc:docMk/>
            <pc:sldMk cId="3277415308" sldId="259"/>
            <ac:picMk id="34" creationId="{15ADB788-8569-409E-862D-665AD53C9904}"/>
          </ac:picMkLst>
        </pc:picChg>
        <pc:picChg chg="add del">
          <ac:chgData name="Amina Begum (2118505)" userId="S::2118505@student.uwtsd.ac.uk::7b144117-71f8-4060-97ef-f28069bed0fc" providerId="AD" clId="Web-{5FA2223A-10E2-35A2-B2EF-5DF55862697A}" dt="2023-10-26T21:26:58.082" v="109"/>
          <ac:picMkLst>
            <pc:docMk/>
            <pc:sldMk cId="3277415308" sldId="259"/>
            <ac:picMk id="41" creationId="{0214283E-D7B4-49E9-932E-D7F2A2847F1F}"/>
          </ac:picMkLst>
        </pc:picChg>
        <pc:picChg chg="add">
          <ac:chgData name="Amina Begum (2118505)" userId="S::2118505@student.uwtsd.ac.uk::7b144117-71f8-4060-97ef-f28069bed0fc" providerId="AD" clId="Web-{5FA2223A-10E2-35A2-B2EF-5DF55862697A}" dt="2023-10-26T21:26:58.082" v="109"/>
          <ac:picMkLst>
            <pc:docMk/>
            <pc:sldMk cId="3277415308" sldId="259"/>
            <ac:picMk id="49" creationId="{F5CE85F9-F4EE-4E5D-8235-528527A401D8}"/>
          </ac:picMkLst>
        </pc:picChg>
        <pc:picChg chg="add">
          <ac:chgData name="Amina Begum (2118505)" userId="S::2118505@student.uwtsd.ac.uk::7b144117-71f8-4060-97ef-f28069bed0fc" providerId="AD" clId="Web-{5FA2223A-10E2-35A2-B2EF-5DF55862697A}" dt="2023-10-26T21:26:58.082" v="109"/>
          <ac:picMkLst>
            <pc:docMk/>
            <pc:sldMk cId="3277415308" sldId="259"/>
            <ac:picMk id="52" creationId="{26AA7C31-76FD-4B44-A1FF-D13D2515AE57}"/>
          </ac:picMkLst>
        </pc:picChg>
        <pc:picChg chg="add">
          <ac:chgData name="Amina Begum (2118505)" userId="S::2118505@student.uwtsd.ac.uk::7b144117-71f8-4060-97ef-f28069bed0fc" providerId="AD" clId="Web-{5FA2223A-10E2-35A2-B2EF-5DF55862697A}" dt="2023-10-26T21:26:58.082" v="109"/>
          <ac:picMkLst>
            <pc:docMk/>
            <pc:sldMk cId="3277415308" sldId="259"/>
            <ac:picMk id="68" creationId="{3E8DE9F6-AAE7-4B7F-8320-F42D7FE9E5C0}"/>
          </ac:picMkLst>
        </pc:picChg>
        <pc:picChg chg="add">
          <ac:chgData name="Amina Begum (2118505)" userId="S::2118505@student.uwtsd.ac.uk::7b144117-71f8-4060-97ef-f28069bed0fc" providerId="AD" clId="Web-{5FA2223A-10E2-35A2-B2EF-5DF55862697A}" dt="2023-10-26T21:26:58.082" v="109"/>
          <ac:picMkLst>
            <pc:docMk/>
            <pc:sldMk cId="3277415308" sldId="259"/>
            <ac:picMk id="70" creationId="{02F5CC7A-20D5-482F-9972-536DE9D9FA54}"/>
          </ac:picMkLst>
        </pc:picChg>
        <pc:cxnChg chg="add del">
          <ac:chgData name="Amina Begum (2118505)" userId="S::2118505@student.uwtsd.ac.uk::7b144117-71f8-4060-97ef-f28069bed0fc" providerId="AD" clId="Web-{5FA2223A-10E2-35A2-B2EF-5DF55862697A}" dt="2023-10-26T21:26:58.082" v="109"/>
          <ac:cxnSpMkLst>
            <pc:docMk/>
            <pc:sldMk cId="3277415308" sldId="259"/>
            <ac:cxnSpMk id="47" creationId="{7FA45ACF-DABA-410D-9663-DACA842E6B63}"/>
          </ac:cxnSpMkLst>
        </pc:cxnChg>
      </pc:sldChg>
      <pc:sldChg chg="addSp delSp modSp new mod setBg modClrScheme setClrOvrMap chgLayout">
        <pc:chgData name="Amina Begum (2118505)" userId="S::2118505@student.uwtsd.ac.uk::7b144117-71f8-4060-97ef-f28069bed0fc" providerId="AD" clId="Web-{5FA2223A-10E2-35A2-B2EF-5DF55862697A}" dt="2023-10-26T21:59:20.962" v="396" actId="20577"/>
        <pc:sldMkLst>
          <pc:docMk/>
          <pc:sldMk cId="206183119" sldId="260"/>
        </pc:sldMkLst>
        <pc:spChg chg="mod ord">
          <ac:chgData name="Amina Begum (2118505)" userId="S::2118505@student.uwtsd.ac.uk::7b144117-71f8-4060-97ef-f28069bed0fc" providerId="AD" clId="Web-{5FA2223A-10E2-35A2-B2EF-5DF55862697A}" dt="2023-10-26T21:54:08.281" v="318"/>
          <ac:spMkLst>
            <pc:docMk/>
            <pc:sldMk cId="206183119" sldId="260"/>
            <ac:spMk id="2" creationId="{B1F0125B-A0D7-3DF4-ECB4-55085EB08C1E}"/>
          </ac:spMkLst>
        </pc:spChg>
        <pc:spChg chg="del">
          <ac:chgData name="Amina Begum (2118505)" userId="S::2118505@student.uwtsd.ac.uk::7b144117-71f8-4060-97ef-f28069bed0fc" providerId="AD" clId="Web-{5FA2223A-10E2-35A2-B2EF-5DF55862697A}" dt="2023-10-26T21:27:58.021" v="112"/>
          <ac:spMkLst>
            <pc:docMk/>
            <pc:sldMk cId="206183119" sldId="260"/>
            <ac:spMk id="3" creationId="{47340461-480C-FAE6-9202-E2488B72D7BC}"/>
          </ac:spMkLst>
        </pc:spChg>
        <pc:spChg chg="add del mod ord">
          <ac:chgData name="Amina Begum (2118505)" userId="S::2118505@student.uwtsd.ac.uk::7b144117-71f8-4060-97ef-f28069bed0fc" providerId="AD" clId="Web-{5FA2223A-10E2-35A2-B2EF-5DF55862697A}" dt="2023-10-26T21:54:08.312" v="319"/>
          <ac:spMkLst>
            <pc:docMk/>
            <pc:sldMk cId="206183119" sldId="260"/>
            <ac:spMk id="6" creationId="{92C5157F-4822-F9A2-2EEC-5A9501932919}"/>
          </ac:spMkLst>
        </pc:spChg>
        <pc:spChg chg="add del">
          <ac:chgData name="Amina Begum (2118505)" userId="S::2118505@student.uwtsd.ac.uk::7b144117-71f8-4060-97ef-f28069bed0fc" providerId="AD" clId="Web-{5FA2223A-10E2-35A2-B2EF-5DF55862697A}" dt="2023-10-26T21:52:51.748" v="284"/>
          <ac:spMkLst>
            <pc:docMk/>
            <pc:sldMk cId="206183119" sldId="260"/>
            <ac:spMk id="13" creationId="{92806DFD-E192-42CC-B190-3C4C95B8FF4E}"/>
          </ac:spMkLst>
        </pc:spChg>
        <pc:spChg chg="add del">
          <ac:chgData name="Amina Begum (2118505)" userId="S::2118505@student.uwtsd.ac.uk::7b144117-71f8-4060-97ef-f28069bed0fc" providerId="AD" clId="Web-{5FA2223A-10E2-35A2-B2EF-5DF55862697A}" dt="2023-10-26T21:52:51.748" v="284"/>
          <ac:spMkLst>
            <pc:docMk/>
            <pc:sldMk cId="206183119" sldId="260"/>
            <ac:spMk id="15" creationId="{BB17FFD2-DBC7-4ABB-B2A0-7E18EC1B8074}"/>
          </ac:spMkLst>
        </pc:spChg>
        <pc:spChg chg="add del">
          <ac:chgData name="Amina Begum (2118505)" userId="S::2118505@student.uwtsd.ac.uk::7b144117-71f8-4060-97ef-f28069bed0fc" providerId="AD" clId="Web-{5FA2223A-10E2-35A2-B2EF-5DF55862697A}" dt="2023-10-26T21:54:08.312" v="319"/>
          <ac:spMkLst>
            <pc:docMk/>
            <pc:sldMk cId="206183119" sldId="260"/>
            <ac:spMk id="19" creationId="{AC1E939A-6A69-42AE-8471-3AD3A74AD78A}"/>
          </ac:spMkLst>
        </pc:spChg>
        <pc:spChg chg="add del">
          <ac:chgData name="Amina Begum (2118505)" userId="S::2118505@student.uwtsd.ac.uk::7b144117-71f8-4060-97ef-f28069bed0fc" providerId="AD" clId="Web-{5FA2223A-10E2-35A2-B2EF-5DF55862697A}" dt="2023-10-26T21:54:08.312" v="319"/>
          <ac:spMkLst>
            <pc:docMk/>
            <pc:sldMk cId="206183119" sldId="260"/>
            <ac:spMk id="20" creationId="{441B7737-E3D8-47F4-8B54-7529C7A83642}"/>
          </ac:spMkLst>
        </pc:spChg>
        <pc:spChg chg="add del">
          <ac:chgData name="Amina Begum (2118505)" userId="S::2118505@student.uwtsd.ac.uk::7b144117-71f8-4060-97ef-f28069bed0fc" providerId="AD" clId="Web-{5FA2223A-10E2-35A2-B2EF-5DF55862697A}" dt="2023-10-26T21:54:08.312" v="319"/>
          <ac:spMkLst>
            <pc:docMk/>
            <pc:sldMk cId="206183119" sldId="260"/>
            <ac:spMk id="21" creationId="{A0B5529D-5CAA-4BF2-B5C9-34705E7661F9}"/>
          </ac:spMkLst>
        </pc:spChg>
        <pc:spChg chg="add del">
          <ac:chgData name="Amina Begum (2118505)" userId="S::2118505@student.uwtsd.ac.uk::7b144117-71f8-4060-97ef-f28069bed0fc" providerId="AD" clId="Web-{5FA2223A-10E2-35A2-B2EF-5DF55862697A}" dt="2023-10-26T21:54:08.312" v="319"/>
          <ac:spMkLst>
            <pc:docMk/>
            <pc:sldMk cId="206183119" sldId="260"/>
            <ac:spMk id="22" creationId="{5CDAD12E-853D-4E20-9104-7129A3BF0D47}"/>
          </ac:spMkLst>
        </pc:spChg>
        <pc:spChg chg="add del">
          <ac:chgData name="Amina Begum (2118505)" userId="S::2118505@student.uwtsd.ac.uk::7b144117-71f8-4060-97ef-f28069bed0fc" providerId="AD" clId="Web-{5FA2223A-10E2-35A2-B2EF-5DF55862697A}" dt="2023-10-26T21:54:08.312" v="319"/>
          <ac:spMkLst>
            <pc:docMk/>
            <pc:sldMk cId="206183119" sldId="260"/>
            <ac:spMk id="23" creationId="{4B7BAF6C-CC6F-4F1B-AB92-3ABDF1D44541}"/>
          </ac:spMkLst>
        </pc:spChg>
        <pc:spChg chg="add del">
          <ac:chgData name="Amina Begum (2118505)" userId="S::2118505@student.uwtsd.ac.uk::7b144117-71f8-4060-97ef-f28069bed0fc" providerId="AD" clId="Web-{5FA2223A-10E2-35A2-B2EF-5DF55862697A}" dt="2023-10-26T21:54:08.281" v="318"/>
          <ac:spMkLst>
            <pc:docMk/>
            <pc:sldMk cId="206183119" sldId="260"/>
            <ac:spMk id="34" creationId="{80E82CC2-31B4-4592-9C30-6A975D5DEB5B}"/>
          </ac:spMkLst>
        </pc:spChg>
        <pc:spChg chg="add del">
          <ac:chgData name="Amina Begum (2118505)" userId="S::2118505@student.uwtsd.ac.uk::7b144117-71f8-4060-97ef-f28069bed0fc" providerId="AD" clId="Web-{5FA2223A-10E2-35A2-B2EF-5DF55862697A}" dt="2023-10-26T21:54:08.281" v="318"/>
          <ac:spMkLst>
            <pc:docMk/>
            <pc:sldMk cId="206183119" sldId="260"/>
            <ac:spMk id="36" creationId="{198CE383-5E7E-4B66-B52A-B492AE0F10A5}"/>
          </ac:spMkLst>
        </pc:spChg>
        <pc:spChg chg="add del">
          <ac:chgData name="Amina Begum (2118505)" userId="S::2118505@student.uwtsd.ac.uk::7b144117-71f8-4060-97ef-f28069bed0fc" providerId="AD" clId="Web-{5FA2223A-10E2-35A2-B2EF-5DF55862697A}" dt="2023-10-26T21:54:08.281" v="318"/>
          <ac:spMkLst>
            <pc:docMk/>
            <pc:sldMk cId="206183119" sldId="260"/>
            <ac:spMk id="38" creationId="{9D185A96-18D7-4084-8117-F60559EB2EC0}"/>
          </ac:spMkLst>
        </pc:spChg>
        <pc:spChg chg="add del">
          <ac:chgData name="Amina Begum (2118505)" userId="S::2118505@student.uwtsd.ac.uk::7b144117-71f8-4060-97ef-f28069bed0fc" providerId="AD" clId="Web-{5FA2223A-10E2-35A2-B2EF-5DF55862697A}" dt="2023-10-26T21:54:08.281" v="318"/>
          <ac:spMkLst>
            <pc:docMk/>
            <pc:sldMk cId="206183119" sldId="260"/>
            <ac:spMk id="40" creationId="{EA34A425-32DC-4467-9A4A-9176EC369276}"/>
          </ac:spMkLst>
        </pc:spChg>
        <pc:spChg chg="add del">
          <ac:chgData name="Amina Begum (2118505)" userId="S::2118505@student.uwtsd.ac.uk::7b144117-71f8-4060-97ef-f28069bed0fc" providerId="AD" clId="Web-{5FA2223A-10E2-35A2-B2EF-5DF55862697A}" dt="2023-10-26T21:54:08.281" v="318"/>
          <ac:spMkLst>
            <pc:docMk/>
            <pc:sldMk cId="206183119" sldId="260"/>
            <ac:spMk id="42" creationId="{1BF53389-3CCE-4DFA-9F44-1093CA4DBEA2}"/>
          </ac:spMkLst>
        </pc:spChg>
        <pc:spChg chg="add del">
          <ac:chgData name="Amina Begum (2118505)" userId="S::2118505@student.uwtsd.ac.uk::7b144117-71f8-4060-97ef-f28069bed0fc" providerId="AD" clId="Web-{5FA2223A-10E2-35A2-B2EF-5DF55862697A}" dt="2023-10-26T21:54:08.281" v="318"/>
          <ac:spMkLst>
            <pc:docMk/>
            <pc:sldMk cId="206183119" sldId="260"/>
            <ac:spMk id="44" creationId="{8F3CF990-ACB8-443A-BB74-D36EC8A00B02}"/>
          </ac:spMkLst>
        </pc:spChg>
        <pc:spChg chg="add del">
          <ac:chgData name="Amina Begum (2118505)" userId="S::2118505@student.uwtsd.ac.uk::7b144117-71f8-4060-97ef-f28069bed0fc" providerId="AD" clId="Web-{5FA2223A-10E2-35A2-B2EF-5DF55862697A}" dt="2023-10-26T21:54:08.281" v="318"/>
          <ac:spMkLst>
            <pc:docMk/>
            <pc:sldMk cId="206183119" sldId="260"/>
            <ac:spMk id="48" creationId="{65F94F98-3A57-49AA-838E-91AAF600B6EE}"/>
          </ac:spMkLst>
        </pc:spChg>
        <pc:spChg chg="add del">
          <ac:chgData name="Amina Begum (2118505)" userId="S::2118505@student.uwtsd.ac.uk::7b144117-71f8-4060-97ef-f28069bed0fc" providerId="AD" clId="Web-{5FA2223A-10E2-35A2-B2EF-5DF55862697A}" dt="2023-10-26T21:54:08.281" v="318"/>
          <ac:spMkLst>
            <pc:docMk/>
            <pc:sldMk cId="206183119" sldId="260"/>
            <ac:spMk id="52" creationId="{A0B5529D-5CAA-4BF2-B5C9-34705E7661F9}"/>
          </ac:spMkLst>
        </pc:spChg>
        <pc:spChg chg="add del">
          <ac:chgData name="Amina Begum (2118505)" userId="S::2118505@student.uwtsd.ac.uk::7b144117-71f8-4060-97ef-f28069bed0fc" providerId="AD" clId="Web-{5FA2223A-10E2-35A2-B2EF-5DF55862697A}" dt="2023-10-26T21:54:08.281" v="318"/>
          <ac:spMkLst>
            <pc:docMk/>
            <pc:sldMk cId="206183119" sldId="260"/>
            <ac:spMk id="54" creationId="{FBD68200-BC03-4015-860B-CD5C30CD76B8}"/>
          </ac:spMkLst>
        </pc:spChg>
        <pc:spChg chg="add del">
          <ac:chgData name="Amina Begum (2118505)" userId="S::2118505@student.uwtsd.ac.uk::7b144117-71f8-4060-97ef-f28069bed0fc" providerId="AD" clId="Web-{5FA2223A-10E2-35A2-B2EF-5DF55862697A}" dt="2023-10-26T21:54:08.281" v="318"/>
          <ac:spMkLst>
            <pc:docMk/>
            <pc:sldMk cId="206183119" sldId="260"/>
            <ac:spMk id="56" creationId="{332A6F87-AC28-4AA8-B8A6-AEBC67BD0D64}"/>
          </ac:spMkLst>
        </pc:spChg>
        <pc:spChg chg="add">
          <ac:chgData name="Amina Begum (2118505)" userId="S::2118505@student.uwtsd.ac.uk::7b144117-71f8-4060-97ef-f28069bed0fc" providerId="AD" clId="Web-{5FA2223A-10E2-35A2-B2EF-5DF55862697A}" dt="2023-10-26T21:54:08.312" v="319"/>
          <ac:spMkLst>
            <pc:docMk/>
            <pc:sldMk cId="206183119" sldId="260"/>
            <ac:spMk id="58" creationId="{441B7737-E3D8-47F4-8B54-7529C7A83642}"/>
          </ac:spMkLst>
        </pc:spChg>
        <pc:spChg chg="add">
          <ac:chgData name="Amina Begum (2118505)" userId="S::2118505@student.uwtsd.ac.uk::7b144117-71f8-4060-97ef-f28069bed0fc" providerId="AD" clId="Web-{5FA2223A-10E2-35A2-B2EF-5DF55862697A}" dt="2023-10-26T21:54:08.312" v="319"/>
          <ac:spMkLst>
            <pc:docMk/>
            <pc:sldMk cId="206183119" sldId="260"/>
            <ac:spMk id="59" creationId="{5CDAD12E-853D-4E20-9104-7129A3BF0D47}"/>
          </ac:spMkLst>
        </pc:spChg>
        <pc:spChg chg="add">
          <ac:chgData name="Amina Begum (2118505)" userId="S::2118505@student.uwtsd.ac.uk::7b144117-71f8-4060-97ef-f28069bed0fc" providerId="AD" clId="Web-{5FA2223A-10E2-35A2-B2EF-5DF55862697A}" dt="2023-10-26T21:54:08.312" v="319"/>
          <ac:spMkLst>
            <pc:docMk/>
            <pc:sldMk cId="206183119" sldId="260"/>
            <ac:spMk id="62" creationId="{AC1E939A-6A69-42AE-8471-3AD3A74AD78A}"/>
          </ac:spMkLst>
        </pc:spChg>
        <pc:spChg chg="add">
          <ac:chgData name="Amina Begum (2118505)" userId="S::2118505@student.uwtsd.ac.uk::7b144117-71f8-4060-97ef-f28069bed0fc" providerId="AD" clId="Web-{5FA2223A-10E2-35A2-B2EF-5DF55862697A}" dt="2023-10-26T21:54:08.312" v="319"/>
          <ac:spMkLst>
            <pc:docMk/>
            <pc:sldMk cId="206183119" sldId="260"/>
            <ac:spMk id="63" creationId="{A0B5529D-5CAA-4BF2-B5C9-34705E7661F9}"/>
          </ac:spMkLst>
        </pc:spChg>
        <pc:spChg chg="add">
          <ac:chgData name="Amina Begum (2118505)" userId="S::2118505@student.uwtsd.ac.uk::7b144117-71f8-4060-97ef-f28069bed0fc" providerId="AD" clId="Web-{5FA2223A-10E2-35A2-B2EF-5DF55862697A}" dt="2023-10-26T21:54:08.312" v="319"/>
          <ac:spMkLst>
            <pc:docMk/>
            <pc:sldMk cId="206183119" sldId="260"/>
            <ac:spMk id="64" creationId="{4B7BAF6C-CC6F-4F1B-AB92-3ABDF1D44541}"/>
          </ac:spMkLst>
        </pc:spChg>
        <pc:spChg chg="add mod">
          <ac:chgData name="Amina Begum (2118505)" userId="S::2118505@student.uwtsd.ac.uk::7b144117-71f8-4060-97ef-f28069bed0fc" providerId="AD" clId="Web-{5FA2223A-10E2-35A2-B2EF-5DF55862697A}" dt="2023-10-26T21:59:20.962" v="396" actId="20577"/>
          <ac:spMkLst>
            <pc:docMk/>
            <pc:sldMk cId="206183119" sldId="260"/>
            <ac:spMk id="65" creationId="{92C5157F-4822-F9A2-2EEC-5A9501932919}"/>
          </ac:spMkLst>
        </pc:spChg>
        <pc:picChg chg="add del mod ord">
          <ac:chgData name="Amina Begum (2118505)" userId="S::2118505@student.uwtsd.ac.uk::7b144117-71f8-4060-97ef-f28069bed0fc" providerId="AD" clId="Web-{5FA2223A-10E2-35A2-B2EF-5DF55862697A}" dt="2023-10-26T21:28:18.084" v="113"/>
          <ac:picMkLst>
            <pc:docMk/>
            <pc:sldMk cId="206183119" sldId="260"/>
            <ac:picMk id="4" creationId="{4582B047-7EEF-1F9E-5CC6-D840E858072F}"/>
          </ac:picMkLst>
        </pc:picChg>
        <pc:picChg chg="add del">
          <ac:chgData name="Amina Begum (2118505)" userId="S::2118505@student.uwtsd.ac.uk::7b144117-71f8-4060-97ef-f28069bed0fc" providerId="AD" clId="Web-{5FA2223A-10E2-35A2-B2EF-5DF55862697A}" dt="2023-10-26T21:52:51.748" v="284"/>
          <ac:picMkLst>
            <pc:docMk/>
            <pc:sldMk cId="206183119" sldId="260"/>
            <ac:picMk id="11" creationId="{0214283E-D7B4-49E9-932E-D7F2A2847F1F}"/>
          </ac:picMkLst>
        </pc:picChg>
        <pc:picChg chg="add del">
          <ac:chgData name="Amina Begum (2118505)" userId="S::2118505@student.uwtsd.ac.uk::7b144117-71f8-4060-97ef-f28069bed0fc" providerId="AD" clId="Web-{5FA2223A-10E2-35A2-B2EF-5DF55862697A}" dt="2023-10-26T21:54:08.312" v="319"/>
          <ac:picMkLst>
            <pc:docMk/>
            <pc:sldMk cId="206183119" sldId="260"/>
            <ac:picMk id="24" creationId="{3DA59AFC-4552-4608-9A63-AFBBC2C02976}"/>
          </ac:picMkLst>
        </pc:picChg>
        <pc:picChg chg="add del">
          <ac:chgData name="Amina Begum (2118505)" userId="S::2118505@student.uwtsd.ac.uk::7b144117-71f8-4060-97ef-f28069bed0fc" providerId="AD" clId="Web-{5FA2223A-10E2-35A2-B2EF-5DF55862697A}" dt="2023-10-26T21:54:08.312" v="319"/>
          <ac:picMkLst>
            <pc:docMk/>
            <pc:sldMk cId="206183119" sldId="260"/>
            <ac:picMk id="25" creationId="{7185CF21-0594-48C0-9F3E-254D6BCE9D9B}"/>
          </ac:picMkLst>
        </pc:picChg>
        <pc:picChg chg="add del">
          <ac:chgData name="Amina Begum (2118505)" userId="S::2118505@student.uwtsd.ac.uk::7b144117-71f8-4060-97ef-f28069bed0fc" providerId="AD" clId="Web-{5FA2223A-10E2-35A2-B2EF-5DF55862697A}" dt="2023-10-26T21:54:08.281" v="318"/>
          <ac:picMkLst>
            <pc:docMk/>
            <pc:sldMk cId="206183119" sldId="260"/>
            <ac:picMk id="30" creationId="{2049A0C8-4DD4-4ABB-A614-2328477652AC}"/>
          </ac:picMkLst>
        </pc:picChg>
        <pc:picChg chg="add del">
          <ac:chgData name="Amina Begum (2118505)" userId="S::2118505@student.uwtsd.ac.uk::7b144117-71f8-4060-97ef-f28069bed0fc" providerId="AD" clId="Web-{5FA2223A-10E2-35A2-B2EF-5DF55862697A}" dt="2023-10-26T21:54:08.281" v="318"/>
          <ac:picMkLst>
            <pc:docMk/>
            <pc:sldMk cId="206183119" sldId="260"/>
            <ac:picMk id="32" creationId="{0F6A325A-2919-4123-9174-54EABC5A03AC}"/>
          </ac:picMkLst>
        </pc:picChg>
        <pc:picChg chg="add del">
          <ac:chgData name="Amina Begum (2118505)" userId="S::2118505@student.uwtsd.ac.uk::7b144117-71f8-4060-97ef-f28069bed0fc" providerId="AD" clId="Web-{5FA2223A-10E2-35A2-B2EF-5DF55862697A}" dt="2023-10-26T21:54:08.281" v="318"/>
          <ac:picMkLst>
            <pc:docMk/>
            <pc:sldMk cId="206183119" sldId="260"/>
            <ac:picMk id="46" creationId="{00B98862-BEE1-44FB-A335-A1B9106B445E}"/>
          </ac:picMkLst>
        </pc:picChg>
        <pc:picChg chg="add del">
          <ac:chgData name="Amina Begum (2118505)" userId="S::2118505@student.uwtsd.ac.uk::7b144117-71f8-4060-97ef-f28069bed0fc" providerId="AD" clId="Web-{5FA2223A-10E2-35A2-B2EF-5DF55862697A}" dt="2023-10-26T21:54:08.281" v="318"/>
          <ac:picMkLst>
            <pc:docMk/>
            <pc:sldMk cId="206183119" sldId="260"/>
            <ac:picMk id="50" creationId="{7185CF21-0594-48C0-9F3E-254D6BCE9D9B}"/>
          </ac:picMkLst>
        </pc:picChg>
        <pc:picChg chg="add">
          <ac:chgData name="Amina Begum (2118505)" userId="S::2118505@student.uwtsd.ac.uk::7b144117-71f8-4060-97ef-f28069bed0fc" providerId="AD" clId="Web-{5FA2223A-10E2-35A2-B2EF-5DF55862697A}" dt="2023-10-26T21:54:08.312" v="319"/>
          <ac:picMkLst>
            <pc:docMk/>
            <pc:sldMk cId="206183119" sldId="260"/>
            <ac:picMk id="60" creationId="{3DA59AFC-4552-4608-9A63-AFBBC2C02976}"/>
          </ac:picMkLst>
        </pc:picChg>
        <pc:picChg chg="add">
          <ac:chgData name="Amina Begum (2118505)" userId="S::2118505@student.uwtsd.ac.uk::7b144117-71f8-4060-97ef-f28069bed0fc" providerId="AD" clId="Web-{5FA2223A-10E2-35A2-B2EF-5DF55862697A}" dt="2023-10-26T21:54:08.312" v="319"/>
          <ac:picMkLst>
            <pc:docMk/>
            <pc:sldMk cId="206183119" sldId="260"/>
            <ac:picMk id="61" creationId="{7185CF21-0594-48C0-9F3E-254D6BCE9D9B}"/>
          </ac:picMkLst>
        </pc:picChg>
        <pc:cxnChg chg="add del">
          <ac:chgData name="Amina Begum (2118505)" userId="S::2118505@student.uwtsd.ac.uk::7b144117-71f8-4060-97ef-f28069bed0fc" providerId="AD" clId="Web-{5FA2223A-10E2-35A2-B2EF-5DF55862697A}" dt="2023-10-26T21:52:51.748" v="284"/>
          <ac:cxnSpMkLst>
            <pc:docMk/>
            <pc:sldMk cId="206183119" sldId="260"/>
            <ac:cxnSpMk id="17" creationId="{7FA45ACF-DABA-410D-9663-DACA842E6B63}"/>
          </ac:cxnSpMkLst>
        </pc:cxnChg>
      </pc:sldChg>
      <pc:sldChg chg="addSp delSp modSp new del mod setBg modClrScheme setClrOvrMap delDesignElem chgLayout">
        <pc:chgData name="Amina Begum (2118505)" userId="S::2118505@student.uwtsd.ac.uk::7b144117-71f8-4060-97ef-f28069bed0fc" providerId="AD" clId="Web-{5FA2223A-10E2-35A2-B2EF-5DF55862697A}" dt="2023-10-26T22:01:02.215" v="401"/>
        <pc:sldMkLst>
          <pc:docMk/>
          <pc:sldMk cId="3619767830" sldId="261"/>
        </pc:sldMkLst>
        <pc:spChg chg="del mod">
          <ac:chgData name="Amina Begum (2118505)" userId="S::2118505@student.uwtsd.ac.uk::7b144117-71f8-4060-97ef-f28069bed0fc" providerId="AD" clId="Web-{5FA2223A-10E2-35A2-B2EF-5DF55862697A}" dt="2023-10-26T21:28:50.226" v="120"/>
          <ac:spMkLst>
            <pc:docMk/>
            <pc:sldMk cId="3619767830" sldId="261"/>
            <ac:spMk id="2" creationId="{F4DD5D4B-3FA9-214F-A494-ED3A41EEFE19}"/>
          </ac:spMkLst>
        </pc:spChg>
        <pc:spChg chg="del mod">
          <ac:chgData name="Amina Begum (2118505)" userId="S::2118505@student.uwtsd.ac.uk::7b144117-71f8-4060-97ef-f28069bed0fc" providerId="AD" clId="Web-{5FA2223A-10E2-35A2-B2EF-5DF55862697A}" dt="2023-10-26T21:28:36.038" v="116"/>
          <ac:spMkLst>
            <pc:docMk/>
            <pc:sldMk cId="3619767830" sldId="261"/>
            <ac:spMk id="3" creationId="{D85138F0-6D4A-0F36-06D1-CB25488A064C}"/>
          </ac:spMkLst>
        </pc:spChg>
        <pc:spChg chg="add del">
          <ac:chgData name="Amina Begum (2118505)" userId="S::2118505@student.uwtsd.ac.uk::7b144117-71f8-4060-97ef-f28069bed0fc" providerId="AD" clId="Web-{5FA2223A-10E2-35A2-B2EF-5DF55862697A}" dt="2023-10-26T21:43:43.733" v="234"/>
          <ac:spMkLst>
            <pc:docMk/>
            <pc:sldMk cId="3619767830" sldId="261"/>
            <ac:spMk id="8" creationId="{8D8B8BFF-ABC6-4302-9767-D2ADEE381FA8}"/>
          </ac:spMkLst>
        </pc:spChg>
        <pc:spChg chg="add del">
          <ac:chgData name="Amina Begum (2118505)" userId="S::2118505@student.uwtsd.ac.uk::7b144117-71f8-4060-97ef-f28069bed0fc" providerId="AD" clId="Web-{5FA2223A-10E2-35A2-B2EF-5DF55862697A}" dt="2023-10-26T21:43:43.733" v="234"/>
          <ac:spMkLst>
            <pc:docMk/>
            <pc:sldMk cId="3619767830" sldId="261"/>
            <ac:spMk id="12" creationId="{BB17FFD2-DBC7-4ABB-B2A0-7E18EC1B8074}"/>
          </ac:spMkLst>
        </pc:spChg>
        <pc:spChg chg="add del">
          <ac:chgData name="Amina Begum (2118505)" userId="S::2118505@student.uwtsd.ac.uk::7b144117-71f8-4060-97ef-f28069bed0fc" providerId="AD" clId="Web-{5FA2223A-10E2-35A2-B2EF-5DF55862697A}" dt="2023-10-26T21:43:43.733" v="234"/>
          <ac:spMkLst>
            <pc:docMk/>
            <pc:sldMk cId="3619767830" sldId="261"/>
            <ac:spMk id="14" creationId="{92806DFD-E192-42CC-B190-3C4C95B8FF4E}"/>
          </ac:spMkLst>
        </pc:spChg>
        <pc:spChg chg="add mod">
          <ac:chgData name="Amina Begum (2118505)" userId="S::2118505@student.uwtsd.ac.uk::7b144117-71f8-4060-97ef-f28069bed0fc" providerId="AD" clId="Web-{5FA2223A-10E2-35A2-B2EF-5DF55862697A}" dt="2023-10-26T21:46:44.566" v="259"/>
          <ac:spMkLst>
            <pc:docMk/>
            <pc:sldMk cId="3619767830" sldId="261"/>
            <ac:spMk id="15" creationId="{13F07A1D-28CE-FE68-7198-7F1BF7A100A7}"/>
          </ac:spMkLst>
        </pc:spChg>
        <pc:picChg chg="add del mod ord">
          <ac:chgData name="Amina Begum (2118505)" userId="S::2118505@student.uwtsd.ac.uk::7b144117-71f8-4060-97ef-f28069bed0fc" providerId="AD" clId="Web-{5FA2223A-10E2-35A2-B2EF-5DF55862697A}" dt="2023-10-26T21:46:44.566" v="259"/>
          <ac:picMkLst>
            <pc:docMk/>
            <pc:sldMk cId="3619767830" sldId="261"/>
            <ac:picMk id="4" creationId="{57B2C74E-6DB6-CEBE-F609-833DAC563D8F}"/>
          </ac:picMkLst>
        </pc:picChg>
        <pc:picChg chg="add del mod">
          <ac:chgData name="Amina Begum (2118505)" userId="S::2118505@student.uwtsd.ac.uk::7b144117-71f8-4060-97ef-f28069bed0fc" providerId="AD" clId="Web-{5FA2223A-10E2-35A2-B2EF-5DF55862697A}" dt="2023-10-26T21:30:33.807" v="138"/>
          <ac:picMkLst>
            <pc:docMk/>
            <pc:sldMk cId="3619767830" sldId="261"/>
            <ac:picMk id="5" creationId="{9DF9B024-9BCE-F4E0-926F-DB94B83AE51D}"/>
          </ac:picMkLst>
        </pc:picChg>
        <pc:picChg chg="add del mod">
          <ac:chgData name="Amina Begum (2118505)" userId="S::2118505@student.uwtsd.ac.uk::7b144117-71f8-4060-97ef-f28069bed0fc" providerId="AD" clId="Web-{5FA2223A-10E2-35A2-B2EF-5DF55862697A}" dt="2023-10-26T21:30:33.807" v="137"/>
          <ac:picMkLst>
            <pc:docMk/>
            <pc:sldMk cId="3619767830" sldId="261"/>
            <ac:picMk id="6" creationId="{1A9DD809-55BC-765B-EAEB-EBE81CA2ACC3}"/>
          </ac:picMkLst>
        </pc:picChg>
        <pc:picChg chg="add del mod">
          <ac:chgData name="Amina Begum (2118505)" userId="S::2118505@student.uwtsd.ac.uk::7b144117-71f8-4060-97ef-f28069bed0fc" providerId="AD" clId="Web-{5FA2223A-10E2-35A2-B2EF-5DF55862697A}" dt="2023-10-26T21:34:22.766" v="161"/>
          <ac:picMkLst>
            <pc:docMk/>
            <pc:sldMk cId="3619767830" sldId="261"/>
            <ac:picMk id="7" creationId="{507C7D89-C1C7-9076-7081-606AC96E6FA1}"/>
          </ac:picMkLst>
        </pc:picChg>
        <pc:picChg chg="add del mod">
          <ac:chgData name="Amina Begum (2118505)" userId="S::2118505@student.uwtsd.ac.uk::7b144117-71f8-4060-97ef-f28069bed0fc" providerId="AD" clId="Web-{5FA2223A-10E2-35A2-B2EF-5DF55862697A}" dt="2023-10-26T21:33:01.764" v="152"/>
          <ac:picMkLst>
            <pc:docMk/>
            <pc:sldMk cId="3619767830" sldId="261"/>
            <ac:picMk id="9" creationId="{BE950480-91FB-E46C-AE2D-CCC5450E0819}"/>
          </ac:picMkLst>
        </pc:picChg>
        <pc:picChg chg="add del">
          <ac:chgData name="Amina Begum (2118505)" userId="S::2118505@student.uwtsd.ac.uk::7b144117-71f8-4060-97ef-f28069bed0fc" providerId="AD" clId="Web-{5FA2223A-10E2-35A2-B2EF-5DF55862697A}" dt="2023-10-26T21:43:43.733" v="234"/>
          <ac:picMkLst>
            <pc:docMk/>
            <pc:sldMk cId="3619767830" sldId="261"/>
            <ac:picMk id="10" creationId="{D5F431FD-989C-4F7B-9EF1-BDED51AED4CF}"/>
          </ac:picMkLst>
        </pc:picChg>
        <pc:picChg chg="add del mod">
          <ac:chgData name="Amina Begum (2118505)" userId="S::2118505@student.uwtsd.ac.uk::7b144117-71f8-4060-97ef-f28069bed0fc" providerId="AD" clId="Web-{5FA2223A-10E2-35A2-B2EF-5DF55862697A}" dt="2023-10-26T21:34:07.890" v="158"/>
          <ac:picMkLst>
            <pc:docMk/>
            <pc:sldMk cId="3619767830" sldId="261"/>
            <ac:picMk id="11" creationId="{5C9BC615-0DAD-0FD8-ED72-A1245B9B0EEF}"/>
          </ac:picMkLst>
        </pc:picChg>
      </pc:sldChg>
      <pc:sldChg chg="addSp delSp modSp new del mod setBg setClrOvrMap">
        <pc:chgData name="Amina Begum (2118505)" userId="S::2118505@student.uwtsd.ac.uk::7b144117-71f8-4060-97ef-f28069bed0fc" providerId="AD" clId="Web-{5FA2223A-10E2-35A2-B2EF-5DF55862697A}" dt="2023-10-26T21:41:34.746" v="217"/>
        <pc:sldMkLst>
          <pc:docMk/>
          <pc:sldMk cId="3571989280" sldId="262"/>
        </pc:sldMkLst>
        <pc:spChg chg="del mod">
          <ac:chgData name="Amina Begum (2118505)" userId="S::2118505@student.uwtsd.ac.uk::7b144117-71f8-4060-97ef-f28069bed0fc" providerId="AD" clId="Web-{5FA2223A-10E2-35A2-B2EF-5DF55862697A}" dt="2023-10-26T21:36:44.926" v="180"/>
          <ac:spMkLst>
            <pc:docMk/>
            <pc:sldMk cId="3571989280" sldId="262"/>
            <ac:spMk id="2" creationId="{CD44EA0B-34AD-B266-4F7B-514AF364C609}"/>
          </ac:spMkLst>
        </pc:spChg>
        <pc:spChg chg="del">
          <ac:chgData name="Amina Begum (2118505)" userId="S::2118505@student.uwtsd.ac.uk::7b144117-71f8-4060-97ef-f28069bed0fc" providerId="AD" clId="Web-{5FA2223A-10E2-35A2-B2EF-5DF55862697A}" dt="2023-10-26T21:36:22.238" v="176"/>
          <ac:spMkLst>
            <pc:docMk/>
            <pc:sldMk cId="3571989280" sldId="262"/>
            <ac:spMk id="3" creationId="{725CE8B5-BD6E-0FDE-A8BA-E563DAF32ED5}"/>
          </ac:spMkLst>
        </pc:spChg>
        <pc:spChg chg="add del">
          <ac:chgData name="Amina Begum (2118505)" userId="S::2118505@student.uwtsd.ac.uk::7b144117-71f8-4060-97ef-f28069bed0fc" providerId="AD" clId="Web-{5FA2223A-10E2-35A2-B2EF-5DF55862697A}" dt="2023-10-26T21:38:04.725" v="193"/>
          <ac:spMkLst>
            <pc:docMk/>
            <pc:sldMk cId="3571989280" sldId="262"/>
            <ac:spMk id="12" creationId="{80E82CC2-31B4-4592-9C30-6A975D5DEB5B}"/>
          </ac:spMkLst>
        </pc:spChg>
        <pc:spChg chg="add del">
          <ac:chgData name="Amina Begum (2118505)" userId="S::2118505@student.uwtsd.ac.uk::7b144117-71f8-4060-97ef-f28069bed0fc" providerId="AD" clId="Web-{5FA2223A-10E2-35A2-B2EF-5DF55862697A}" dt="2023-10-26T21:38:04.725" v="193"/>
          <ac:spMkLst>
            <pc:docMk/>
            <pc:sldMk cId="3571989280" sldId="262"/>
            <ac:spMk id="14" creationId="{198CE383-5E7E-4B66-B52A-B492AE0F10A5}"/>
          </ac:spMkLst>
        </pc:spChg>
        <pc:spChg chg="add del">
          <ac:chgData name="Amina Begum (2118505)" userId="S::2118505@student.uwtsd.ac.uk::7b144117-71f8-4060-97ef-f28069bed0fc" providerId="AD" clId="Web-{5FA2223A-10E2-35A2-B2EF-5DF55862697A}" dt="2023-10-26T21:38:04.725" v="193"/>
          <ac:spMkLst>
            <pc:docMk/>
            <pc:sldMk cId="3571989280" sldId="262"/>
            <ac:spMk id="16" creationId="{9D185A96-18D7-4084-8117-F60559EB2EC0}"/>
          </ac:spMkLst>
        </pc:spChg>
        <pc:spChg chg="add del">
          <ac:chgData name="Amina Begum (2118505)" userId="S::2118505@student.uwtsd.ac.uk::7b144117-71f8-4060-97ef-f28069bed0fc" providerId="AD" clId="Web-{5FA2223A-10E2-35A2-B2EF-5DF55862697A}" dt="2023-10-26T21:38:04.725" v="193"/>
          <ac:spMkLst>
            <pc:docMk/>
            <pc:sldMk cId="3571989280" sldId="262"/>
            <ac:spMk id="18" creationId="{EA34A425-32DC-4467-9A4A-9176EC369276}"/>
          </ac:spMkLst>
        </pc:spChg>
        <pc:spChg chg="add del">
          <ac:chgData name="Amina Begum (2118505)" userId="S::2118505@student.uwtsd.ac.uk::7b144117-71f8-4060-97ef-f28069bed0fc" providerId="AD" clId="Web-{5FA2223A-10E2-35A2-B2EF-5DF55862697A}" dt="2023-10-26T21:38:04.725" v="193"/>
          <ac:spMkLst>
            <pc:docMk/>
            <pc:sldMk cId="3571989280" sldId="262"/>
            <ac:spMk id="20" creationId="{1BF53389-3CCE-4DFA-9F44-1093CA4DBEA2}"/>
          </ac:spMkLst>
        </pc:spChg>
        <pc:spChg chg="add del">
          <ac:chgData name="Amina Begum (2118505)" userId="S::2118505@student.uwtsd.ac.uk::7b144117-71f8-4060-97ef-f28069bed0fc" providerId="AD" clId="Web-{5FA2223A-10E2-35A2-B2EF-5DF55862697A}" dt="2023-10-26T21:38:04.725" v="193"/>
          <ac:spMkLst>
            <pc:docMk/>
            <pc:sldMk cId="3571989280" sldId="262"/>
            <ac:spMk id="24" creationId="{92806DFD-E192-42CC-B190-3C4C95B8FF4E}"/>
          </ac:spMkLst>
        </pc:spChg>
        <pc:spChg chg="add del">
          <ac:chgData name="Amina Begum (2118505)" userId="S::2118505@student.uwtsd.ac.uk::7b144117-71f8-4060-97ef-f28069bed0fc" providerId="AD" clId="Web-{5FA2223A-10E2-35A2-B2EF-5DF55862697A}" dt="2023-10-26T21:38:04.725" v="193"/>
          <ac:spMkLst>
            <pc:docMk/>
            <pc:sldMk cId="3571989280" sldId="262"/>
            <ac:spMk id="26" creationId="{BB17FFD2-DBC7-4ABB-B2A0-7E18EC1B8074}"/>
          </ac:spMkLst>
        </pc:spChg>
        <pc:spChg chg="add">
          <ac:chgData name="Amina Begum (2118505)" userId="S::2118505@student.uwtsd.ac.uk::7b144117-71f8-4060-97ef-f28069bed0fc" providerId="AD" clId="Web-{5FA2223A-10E2-35A2-B2EF-5DF55862697A}" dt="2023-10-26T21:38:50.148" v="199"/>
          <ac:spMkLst>
            <pc:docMk/>
            <pc:sldMk cId="3571989280" sldId="262"/>
            <ac:spMk id="44" creationId="{2C188CD4-9C38-4BEB-8E94-633B1B48BCC4}"/>
          </ac:spMkLst>
        </pc:spChg>
        <pc:spChg chg="add">
          <ac:chgData name="Amina Begum (2118505)" userId="S::2118505@student.uwtsd.ac.uk::7b144117-71f8-4060-97ef-f28069bed0fc" providerId="AD" clId="Web-{5FA2223A-10E2-35A2-B2EF-5DF55862697A}" dt="2023-10-26T21:38:50.148" v="199"/>
          <ac:spMkLst>
            <pc:docMk/>
            <pc:sldMk cId="3571989280" sldId="262"/>
            <ac:spMk id="45" creationId="{1C598A69-FFFE-4C09-8FE9-D660337B0CD0}"/>
          </ac:spMkLst>
        </pc:spChg>
        <pc:spChg chg="add">
          <ac:chgData name="Amina Begum (2118505)" userId="S::2118505@student.uwtsd.ac.uk::7b144117-71f8-4060-97ef-f28069bed0fc" providerId="AD" clId="Web-{5FA2223A-10E2-35A2-B2EF-5DF55862697A}" dt="2023-10-26T21:38:50.148" v="199"/>
          <ac:spMkLst>
            <pc:docMk/>
            <pc:sldMk cId="3571989280" sldId="262"/>
            <ac:spMk id="46" creationId="{2E8BD155-F3B5-4CE9-AB1C-08C964CDC753}"/>
          </ac:spMkLst>
        </pc:spChg>
        <pc:spChg chg="add">
          <ac:chgData name="Amina Begum (2118505)" userId="S::2118505@student.uwtsd.ac.uk::7b144117-71f8-4060-97ef-f28069bed0fc" providerId="AD" clId="Web-{5FA2223A-10E2-35A2-B2EF-5DF55862697A}" dt="2023-10-26T21:38:50.148" v="199"/>
          <ac:spMkLst>
            <pc:docMk/>
            <pc:sldMk cId="3571989280" sldId="262"/>
            <ac:spMk id="47" creationId="{2B6121AA-FB9C-49D8-9295-014C895AFB60}"/>
          </ac:spMkLst>
        </pc:spChg>
        <pc:picChg chg="add del mod ord">
          <ac:chgData name="Amina Begum (2118505)" userId="S::2118505@student.uwtsd.ac.uk::7b144117-71f8-4060-97ef-f28069bed0fc" providerId="AD" clId="Web-{5FA2223A-10E2-35A2-B2EF-5DF55862697A}" dt="2023-10-26T21:40:31.510" v="207"/>
          <ac:picMkLst>
            <pc:docMk/>
            <pc:sldMk cId="3571989280" sldId="262"/>
            <ac:picMk id="4" creationId="{CD3B77B3-8115-DADF-F2A3-94225DB4D1A9}"/>
          </ac:picMkLst>
        </pc:picChg>
        <pc:picChg chg="add del mod ord">
          <ac:chgData name="Amina Begum (2118505)" userId="S::2118505@student.uwtsd.ac.uk::7b144117-71f8-4060-97ef-f28069bed0fc" providerId="AD" clId="Web-{5FA2223A-10E2-35A2-B2EF-5DF55862697A}" dt="2023-10-26T21:39:49.102" v="203"/>
          <ac:picMkLst>
            <pc:docMk/>
            <pc:sldMk cId="3571989280" sldId="262"/>
            <ac:picMk id="5" creationId="{C976944D-A633-0BF2-C459-BA79B30BDB3F}"/>
          </ac:picMkLst>
        </pc:picChg>
        <pc:picChg chg="add del">
          <ac:chgData name="Amina Begum (2118505)" userId="S::2118505@student.uwtsd.ac.uk::7b144117-71f8-4060-97ef-f28069bed0fc" providerId="AD" clId="Web-{5FA2223A-10E2-35A2-B2EF-5DF55862697A}" dt="2023-10-26T21:37:26.521" v="188"/>
          <ac:picMkLst>
            <pc:docMk/>
            <pc:sldMk cId="3571989280" sldId="262"/>
            <ac:picMk id="6" creationId="{0285153A-6C64-FE0D-0645-CF341859E63E}"/>
          </ac:picMkLst>
        </pc:picChg>
        <pc:picChg chg="add del mod">
          <ac:chgData name="Amina Begum (2118505)" userId="S::2118505@student.uwtsd.ac.uk::7b144117-71f8-4060-97ef-f28069bed0fc" providerId="AD" clId="Web-{5FA2223A-10E2-35A2-B2EF-5DF55862697A}" dt="2023-10-26T21:38:57.164" v="200"/>
          <ac:picMkLst>
            <pc:docMk/>
            <pc:sldMk cId="3571989280" sldId="262"/>
            <ac:picMk id="7" creationId="{5B6214E1-2307-FEEE-A149-06DC6B625200}"/>
          </ac:picMkLst>
        </pc:picChg>
        <pc:picChg chg="add del">
          <ac:chgData name="Amina Begum (2118505)" userId="S::2118505@student.uwtsd.ac.uk::7b144117-71f8-4060-97ef-f28069bed0fc" providerId="AD" clId="Web-{5FA2223A-10E2-35A2-B2EF-5DF55862697A}" dt="2023-10-26T21:38:04.725" v="193"/>
          <ac:picMkLst>
            <pc:docMk/>
            <pc:sldMk cId="3571989280" sldId="262"/>
            <ac:picMk id="8" creationId="{2049A0C8-4DD4-4ABB-A614-2328477652AC}"/>
          </ac:picMkLst>
        </pc:picChg>
        <pc:picChg chg="add del mod">
          <ac:chgData name="Amina Begum (2118505)" userId="S::2118505@student.uwtsd.ac.uk::7b144117-71f8-4060-97ef-f28069bed0fc" providerId="AD" clId="Web-{5FA2223A-10E2-35A2-B2EF-5DF55862697A}" dt="2023-10-26T21:41:02.354" v="214"/>
          <ac:picMkLst>
            <pc:docMk/>
            <pc:sldMk cId="3571989280" sldId="262"/>
            <ac:picMk id="9" creationId="{682AC912-906E-E841-5763-0389230705DB}"/>
          </ac:picMkLst>
        </pc:picChg>
        <pc:picChg chg="add del">
          <ac:chgData name="Amina Begum (2118505)" userId="S::2118505@student.uwtsd.ac.uk::7b144117-71f8-4060-97ef-f28069bed0fc" providerId="AD" clId="Web-{5FA2223A-10E2-35A2-B2EF-5DF55862697A}" dt="2023-10-26T21:38:04.725" v="193"/>
          <ac:picMkLst>
            <pc:docMk/>
            <pc:sldMk cId="3571989280" sldId="262"/>
            <ac:picMk id="10" creationId="{0F6A325A-2919-4123-9174-54EABC5A03AC}"/>
          </ac:picMkLst>
        </pc:picChg>
        <pc:picChg chg="add del">
          <ac:chgData name="Amina Begum (2118505)" userId="S::2118505@student.uwtsd.ac.uk::7b144117-71f8-4060-97ef-f28069bed0fc" providerId="AD" clId="Web-{5FA2223A-10E2-35A2-B2EF-5DF55862697A}" dt="2023-10-26T21:38:04.725" v="193"/>
          <ac:picMkLst>
            <pc:docMk/>
            <pc:sldMk cId="3571989280" sldId="262"/>
            <ac:picMk id="22" creationId="{0214283E-D7B4-49E9-932E-D7F2A2847F1F}"/>
          </ac:picMkLst>
        </pc:picChg>
        <pc:cxnChg chg="add del">
          <ac:chgData name="Amina Begum (2118505)" userId="S::2118505@student.uwtsd.ac.uk::7b144117-71f8-4060-97ef-f28069bed0fc" providerId="AD" clId="Web-{5FA2223A-10E2-35A2-B2EF-5DF55862697A}" dt="2023-10-26T21:38:04.725" v="193"/>
          <ac:cxnSpMkLst>
            <pc:docMk/>
            <pc:sldMk cId="3571989280" sldId="262"/>
            <ac:cxnSpMk id="28" creationId="{7FA45ACF-DABA-410D-9663-DACA842E6B63}"/>
          </ac:cxnSpMkLst>
        </pc:cxnChg>
        <pc:cxnChg chg="add del">
          <ac:chgData name="Amina Begum (2118505)" userId="S::2118505@student.uwtsd.ac.uk::7b144117-71f8-4060-97ef-f28069bed0fc" providerId="AD" clId="Web-{5FA2223A-10E2-35A2-B2EF-5DF55862697A}" dt="2023-10-26T21:38:50.148" v="199"/>
          <ac:cxnSpMkLst>
            <pc:docMk/>
            <pc:sldMk cId="3571989280" sldId="262"/>
            <ac:cxnSpMk id="33" creationId="{DCD67800-37AC-4E14-89B0-F79DCB3FB86D}"/>
          </ac:cxnSpMkLst>
        </pc:cxnChg>
        <pc:cxnChg chg="add del">
          <ac:chgData name="Amina Begum (2118505)" userId="S::2118505@student.uwtsd.ac.uk::7b144117-71f8-4060-97ef-f28069bed0fc" providerId="AD" clId="Web-{5FA2223A-10E2-35A2-B2EF-5DF55862697A}" dt="2023-10-26T21:38:50.148" v="199"/>
          <ac:cxnSpMkLst>
            <pc:docMk/>
            <pc:sldMk cId="3571989280" sldId="262"/>
            <ac:cxnSpMk id="35" creationId="{20F1788F-A5AE-4188-8274-F7F2E3833ECD}"/>
          </ac:cxnSpMkLst>
        </pc:cxnChg>
        <pc:cxnChg chg="add del">
          <ac:chgData name="Amina Begum (2118505)" userId="S::2118505@student.uwtsd.ac.uk::7b144117-71f8-4060-97ef-f28069bed0fc" providerId="AD" clId="Web-{5FA2223A-10E2-35A2-B2EF-5DF55862697A}" dt="2023-10-26T21:38:50.148" v="198"/>
          <ac:cxnSpMkLst>
            <pc:docMk/>
            <pc:sldMk cId="3571989280" sldId="262"/>
            <ac:cxnSpMk id="40" creationId="{DCD67800-37AC-4E14-89B0-F79DCB3FB86D}"/>
          </ac:cxnSpMkLst>
        </pc:cxnChg>
        <pc:cxnChg chg="add del">
          <ac:chgData name="Amina Begum (2118505)" userId="S::2118505@student.uwtsd.ac.uk::7b144117-71f8-4060-97ef-f28069bed0fc" providerId="AD" clId="Web-{5FA2223A-10E2-35A2-B2EF-5DF55862697A}" dt="2023-10-26T21:38:50.148" v="198"/>
          <ac:cxnSpMkLst>
            <pc:docMk/>
            <pc:sldMk cId="3571989280" sldId="262"/>
            <ac:cxnSpMk id="42" creationId="{20F1788F-A5AE-4188-8274-F7F2E3833ECD}"/>
          </ac:cxnSpMkLst>
        </pc:cxnChg>
      </pc:sldChg>
      <pc:sldChg chg="addSp delSp modSp new mod setBg modClrScheme setClrOvrMap delDesignElem chgLayout">
        <pc:chgData name="Amina Begum (2118505)" userId="S::2118505@student.uwtsd.ac.uk::7b144117-71f8-4060-97ef-f28069bed0fc" providerId="AD" clId="Web-{5FA2223A-10E2-35A2-B2EF-5DF55862697A}" dt="2023-10-26T21:52:02.684" v="281"/>
        <pc:sldMkLst>
          <pc:docMk/>
          <pc:sldMk cId="1238598425" sldId="263"/>
        </pc:sldMkLst>
        <pc:spChg chg="del mod">
          <ac:chgData name="Amina Begum (2118505)" userId="S::2118505@student.uwtsd.ac.uk::7b144117-71f8-4060-97ef-f28069bed0fc" providerId="AD" clId="Web-{5FA2223A-10E2-35A2-B2EF-5DF55862697A}" dt="2023-10-26T21:40:41.979" v="210"/>
          <ac:spMkLst>
            <pc:docMk/>
            <pc:sldMk cId="1238598425" sldId="263"/>
            <ac:spMk id="2" creationId="{13D1582A-12BE-A5BA-355E-2CC3027ACDEE}"/>
          </ac:spMkLst>
        </pc:spChg>
        <pc:spChg chg="del">
          <ac:chgData name="Amina Begum (2118505)" userId="S::2118505@student.uwtsd.ac.uk::7b144117-71f8-4060-97ef-f28069bed0fc" providerId="AD" clId="Web-{5FA2223A-10E2-35A2-B2EF-5DF55862697A}" dt="2023-10-26T21:40:23.635" v="206"/>
          <ac:spMkLst>
            <pc:docMk/>
            <pc:sldMk cId="1238598425" sldId="263"/>
            <ac:spMk id="3" creationId="{0B635722-247E-449C-9266-4B8EA40D0534}"/>
          </ac:spMkLst>
        </pc:spChg>
        <pc:spChg chg="add del">
          <ac:chgData name="Amina Begum (2118505)" userId="S::2118505@student.uwtsd.ac.uk::7b144117-71f8-4060-97ef-f28069bed0fc" providerId="AD" clId="Web-{5FA2223A-10E2-35A2-B2EF-5DF55862697A}" dt="2023-10-26T21:44:52.329" v="241"/>
          <ac:spMkLst>
            <pc:docMk/>
            <pc:sldMk cId="1238598425" sldId="263"/>
            <ac:spMk id="7" creationId="{E97C36FC-DEAA-4DCA-B0AB-7F9357FA4016}"/>
          </ac:spMkLst>
        </pc:spChg>
        <pc:spChg chg="add del">
          <ac:chgData name="Amina Begum (2118505)" userId="S::2118505@student.uwtsd.ac.uk::7b144117-71f8-4060-97ef-f28069bed0fc" providerId="AD" clId="Web-{5FA2223A-10E2-35A2-B2EF-5DF55862697A}" dt="2023-10-26T21:44:52.329" v="241"/>
          <ac:spMkLst>
            <pc:docMk/>
            <pc:sldMk cId="1238598425" sldId="263"/>
            <ac:spMk id="9" creationId="{278C38CD-A630-49FF-8417-6792A2B13FCA}"/>
          </ac:spMkLst>
        </pc:spChg>
        <pc:spChg chg="add del">
          <ac:chgData name="Amina Begum (2118505)" userId="S::2118505@student.uwtsd.ac.uk::7b144117-71f8-4060-97ef-f28069bed0fc" providerId="AD" clId="Web-{5FA2223A-10E2-35A2-B2EF-5DF55862697A}" dt="2023-10-26T21:43:43.733" v="234"/>
          <ac:spMkLst>
            <pc:docMk/>
            <pc:sldMk cId="1238598425" sldId="263"/>
            <ac:spMk id="12" creationId="{80E82CC2-31B4-4592-9C30-6A975D5DEB5B}"/>
          </ac:spMkLst>
        </pc:spChg>
        <pc:spChg chg="add del">
          <ac:chgData name="Amina Begum (2118505)" userId="S::2118505@student.uwtsd.ac.uk::7b144117-71f8-4060-97ef-f28069bed0fc" providerId="AD" clId="Web-{5FA2223A-10E2-35A2-B2EF-5DF55862697A}" dt="2023-10-26T21:43:43.733" v="234"/>
          <ac:spMkLst>
            <pc:docMk/>
            <pc:sldMk cId="1238598425" sldId="263"/>
            <ac:spMk id="14" creationId="{198CE383-5E7E-4B66-B52A-B492AE0F10A5}"/>
          </ac:spMkLst>
        </pc:spChg>
        <pc:spChg chg="add del">
          <ac:chgData name="Amina Begum (2118505)" userId="S::2118505@student.uwtsd.ac.uk::7b144117-71f8-4060-97ef-f28069bed0fc" providerId="AD" clId="Web-{5FA2223A-10E2-35A2-B2EF-5DF55862697A}" dt="2023-10-26T21:45:48.127" v="250"/>
          <ac:spMkLst>
            <pc:docMk/>
            <pc:sldMk cId="1238598425" sldId="263"/>
            <ac:spMk id="15" creationId="{355E0F90-3FFF-4E04-B3C8-3C969A415D9C}"/>
          </ac:spMkLst>
        </pc:spChg>
        <pc:spChg chg="add del">
          <ac:chgData name="Amina Begum (2118505)" userId="S::2118505@student.uwtsd.ac.uk::7b144117-71f8-4060-97ef-f28069bed0fc" providerId="AD" clId="Web-{5FA2223A-10E2-35A2-B2EF-5DF55862697A}" dt="2023-10-26T21:43:43.733" v="234"/>
          <ac:spMkLst>
            <pc:docMk/>
            <pc:sldMk cId="1238598425" sldId="263"/>
            <ac:spMk id="16" creationId="{9D185A96-18D7-4084-8117-F60559EB2EC0}"/>
          </ac:spMkLst>
        </pc:spChg>
        <pc:spChg chg="add del">
          <ac:chgData name="Amina Begum (2118505)" userId="S::2118505@student.uwtsd.ac.uk::7b144117-71f8-4060-97ef-f28069bed0fc" providerId="AD" clId="Web-{5FA2223A-10E2-35A2-B2EF-5DF55862697A}" dt="2023-10-26T21:45:48.127" v="250"/>
          <ac:spMkLst>
            <pc:docMk/>
            <pc:sldMk cId="1238598425" sldId="263"/>
            <ac:spMk id="17" creationId="{EC63A4EF-A033-4ED0-9EB6-6E1A8D264FE7}"/>
          </ac:spMkLst>
        </pc:spChg>
        <pc:spChg chg="add del">
          <ac:chgData name="Amina Begum (2118505)" userId="S::2118505@student.uwtsd.ac.uk::7b144117-71f8-4060-97ef-f28069bed0fc" providerId="AD" clId="Web-{5FA2223A-10E2-35A2-B2EF-5DF55862697A}" dt="2023-10-26T21:43:43.733" v="234"/>
          <ac:spMkLst>
            <pc:docMk/>
            <pc:sldMk cId="1238598425" sldId="263"/>
            <ac:spMk id="18" creationId="{EA34A425-32DC-4467-9A4A-9176EC369276}"/>
          </ac:spMkLst>
        </pc:spChg>
        <pc:spChg chg="add del">
          <ac:chgData name="Amina Begum (2118505)" userId="S::2118505@student.uwtsd.ac.uk::7b144117-71f8-4060-97ef-f28069bed0fc" providerId="AD" clId="Web-{5FA2223A-10E2-35A2-B2EF-5DF55862697A}" dt="2023-10-26T21:45:48.127" v="250"/>
          <ac:spMkLst>
            <pc:docMk/>
            <pc:sldMk cId="1238598425" sldId="263"/>
            <ac:spMk id="19" creationId="{964965EE-80F2-417F-9652-5BFF14DA7CDD}"/>
          </ac:spMkLst>
        </pc:spChg>
        <pc:spChg chg="add del">
          <ac:chgData name="Amina Begum (2118505)" userId="S::2118505@student.uwtsd.ac.uk::7b144117-71f8-4060-97ef-f28069bed0fc" providerId="AD" clId="Web-{5FA2223A-10E2-35A2-B2EF-5DF55862697A}" dt="2023-10-26T21:43:43.733" v="234"/>
          <ac:spMkLst>
            <pc:docMk/>
            <pc:sldMk cId="1238598425" sldId="263"/>
            <ac:spMk id="20" creationId="{1BF53389-3CCE-4DFA-9F44-1093CA4DBEA2}"/>
          </ac:spMkLst>
        </pc:spChg>
        <pc:spChg chg="add del">
          <ac:chgData name="Amina Begum (2118505)" userId="S::2118505@student.uwtsd.ac.uk::7b144117-71f8-4060-97ef-f28069bed0fc" providerId="AD" clId="Web-{5FA2223A-10E2-35A2-B2EF-5DF55862697A}" dt="2023-10-26T21:45:48.127" v="250"/>
          <ac:spMkLst>
            <pc:docMk/>
            <pc:sldMk cId="1238598425" sldId="263"/>
            <ac:spMk id="21" creationId="{AA3C9611-CFD7-4C23-A8F2-00E7865A5D02}"/>
          </ac:spMkLst>
        </pc:spChg>
        <pc:spChg chg="add del">
          <ac:chgData name="Amina Begum (2118505)" userId="S::2118505@student.uwtsd.ac.uk::7b144117-71f8-4060-97ef-f28069bed0fc" providerId="AD" clId="Web-{5FA2223A-10E2-35A2-B2EF-5DF55862697A}" dt="2023-10-26T21:45:48.127" v="250"/>
          <ac:spMkLst>
            <pc:docMk/>
            <pc:sldMk cId="1238598425" sldId="263"/>
            <ac:spMk id="23" creationId="{71E1850B-81EE-4905-9A6F-BDF593EC7713}"/>
          </ac:spMkLst>
        </pc:spChg>
        <pc:spChg chg="add del">
          <ac:chgData name="Amina Begum (2118505)" userId="S::2118505@student.uwtsd.ac.uk::7b144117-71f8-4060-97ef-f28069bed0fc" providerId="AD" clId="Web-{5FA2223A-10E2-35A2-B2EF-5DF55862697A}" dt="2023-10-26T21:43:43.733" v="234"/>
          <ac:spMkLst>
            <pc:docMk/>
            <pc:sldMk cId="1238598425" sldId="263"/>
            <ac:spMk id="24" creationId="{92806DFD-E192-42CC-B190-3C4C95B8FF4E}"/>
          </ac:spMkLst>
        </pc:spChg>
        <pc:spChg chg="add del">
          <ac:chgData name="Amina Begum (2118505)" userId="S::2118505@student.uwtsd.ac.uk::7b144117-71f8-4060-97ef-f28069bed0fc" providerId="AD" clId="Web-{5FA2223A-10E2-35A2-B2EF-5DF55862697A}" dt="2023-10-26T21:45:48.127" v="250"/>
          <ac:spMkLst>
            <pc:docMk/>
            <pc:sldMk cId="1238598425" sldId="263"/>
            <ac:spMk id="25" creationId="{FA250539-5364-4CFC-82C6-D791BC0C8802}"/>
          </ac:spMkLst>
        </pc:spChg>
        <pc:spChg chg="add del">
          <ac:chgData name="Amina Begum (2118505)" userId="S::2118505@student.uwtsd.ac.uk::7b144117-71f8-4060-97ef-f28069bed0fc" providerId="AD" clId="Web-{5FA2223A-10E2-35A2-B2EF-5DF55862697A}" dt="2023-10-26T21:43:43.733" v="234"/>
          <ac:spMkLst>
            <pc:docMk/>
            <pc:sldMk cId="1238598425" sldId="263"/>
            <ac:spMk id="26" creationId="{BB17FFD2-DBC7-4ABB-B2A0-7E18EC1B8074}"/>
          </ac:spMkLst>
        </pc:spChg>
        <pc:spChg chg="add del">
          <ac:chgData name="Amina Begum (2118505)" userId="S::2118505@student.uwtsd.ac.uk::7b144117-71f8-4060-97ef-f28069bed0fc" providerId="AD" clId="Web-{5FA2223A-10E2-35A2-B2EF-5DF55862697A}" dt="2023-10-26T21:49:24.945" v="269"/>
          <ac:spMkLst>
            <pc:docMk/>
            <pc:sldMk cId="1238598425" sldId="263"/>
            <ac:spMk id="30" creationId="{355E0F90-3FFF-4E04-B3C8-3C969A415D9C}"/>
          </ac:spMkLst>
        </pc:spChg>
        <pc:spChg chg="add del">
          <ac:chgData name="Amina Begum (2118505)" userId="S::2118505@student.uwtsd.ac.uk::7b144117-71f8-4060-97ef-f28069bed0fc" providerId="AD" clId="Web-{5FA2223A-10E2-35A2-B2EF-5DF55862697A}" dt="2023-10-26T21:49:24.945" v="269"/>
          <ac:spMkLst>
            <pc:docMk/>
            <pc:sldMk cId="1238598425" sldId="263"/>
            <ac:spMk id="31" creationId="{EC63A4EF-A033-4ED0-9EB6-6E1A8D264FE7}"/>
          </ac:spMkLst>
        </pc:spChg>
        <pc:spChg chg="add del">
          <ac:chgData name="Amina Begum (2118505)" userId="S::2118505@student.uwtsd.ac.uk::7b144117-71f8-4060-97ef-f28069bed0fc" providerId="AD" clId="Web-{5FA2223A-10E2-35A2-B2EF-5DF55862697A}" dt="2023-10-26T21:49:24.945" v="269"/>
          <ac:spMkLst>
            <pc:docMk/>
            <pc:sldMk cId="1238598425" sldId="263"/>
            <ac:spMk id="32" creationId="{964965EE-80F2-417F-9652-5BFF14DA7CDD}"/>
          </ac:spMkLst>
        </pc:spChg>
        <pc:spChg chg="add del">
          <ac:chgData name="Amina Begum (2118505)" userId="S::2118505@student.uwtsd.ac.uk::7b144117-71f8-4060-97ef-f28069bed0fc" providerId="AD" clId="Web-{5FA2223A-10E2-35A2-B2EF-5DF55862697A}" dt="2023-10-26T21:49:24.945" v="269"/>
          <ac:spMkLst>
            <pc:docMk/>
            <pc:sldMk cId="1238598425" sldId="263"/>
            <ac:spMk id="33" creationId="{AA3C9611-CFD7-4C23-A8F2-00E7865A5D02}"/>
          </ac:spMkLst>
        </pc:spChg>
        <pc:spChg chg="add del">
          <ac:chgData name="Amina Begum (2118505)" userId="S::2118505@student.uwtsd.ac.uk::7b144117-71f8-4060-97ef-f28069bed0fc" providerId="AD" clId="Web-{5FA2223A-10E2-35A2-B2EF-5DF55862697A}" dt="2023-10-26T21:49:24.945" v="269"/>
          <ac:spMkLst>
            <pc:docMk/>
            <pc:sldMk cId="1238598425" sldId="263"/>
            <ac:spMk id="34" creationId="{9A926BDB-98EF-43B0-A66B-1A6EF8FB2835}"/>
          </ac:spMkLst>
        </pc:spChg>
        <pc:spChg chg="add del">
          <ac:chgData name="Amina Begum (2118505)" userId="S::2118505@student.uwtsd.ac.uk::7b144117-71f8-4060-97ef-f28069bed0fc" providerId="AD" clId="Web-{5FA2223A-10E2-35A2-B2EF-5DF55862697A}" dt="2023-10-26T21:49:24.945" v="269"/>
          <ac:spMkLst>
            <pc:docMk/>
            <pc:sldMk cId="1238598425" sldId="263"/>
            <ac:spMk id="36" creationId="{90FADDEF-2C10-4B0B-868E-6A655B671DAC}"/>
          </ac:spMkLst>
        </pc:spChg>
        <pc:spChg chg="add del">
          <ac:chgData name="Amina Begum (2118505)" userId="S::2118505@student.uwtsd.ac.uk::7b144117-71f8-4060-97ef-f28069bed0fc" providerId="AD" clId="Web-{5FA2223A-10E2-35A2-B2EF-5DF55862697A}" dt="2023-10-26T21:49:24.945" v="268"/>
          <ac:spMkLst>
            <pc:docMk/>
            <pc:sldMk cId="1238598425" sldId="263"/>
            <ac:spMk id="42" creationId="{B96FC576-AE30-4C09-A12C-0582F2A6A067}"/>
          </ac:spMkLst>
        </pc:spChg>
        <pc:spChg chg="add del">
          <ac:chgData name="Amina Begum (2118505)" userId="S::2118505@student.uwtsd.ac.uk::7b144117-71f8-4060-97ef-f28069bed0fc" providerId="AD" clId="Web-{5FA2223A-10E2-35A2-B2EF-5DF55862697A}" dt="2023-10-26T21:52:02.684" v="281"/>
          <ac:spMkLst>
            <pc:docMk/>
            <pc:sldMk cId="1238598425" sldId="263"/>
            <ac:spMk id="43" creationId="{B96FC576-AE30-4C09-A12C-0582F2A6A067}"/>
          </ac:spMkLst>
        </pc:spChg>
        <pc:picChg chg="add del mod ord modCrop">
          <ac:chgData name="Amina Begum (2118505)" userId="S::2118505@student.uwtsd.ac.uk::7b144117-71f8-4060-97ef-f28069bed0fc" providerId="AD" clId="Web-{5FA2223A-10E2-35A2-B2EF-5DF55862697A}" dt="2023-10-26T21:51:46.699" v="278"/>
          <ac:picMkLst>
            <pc:docMk/>
            <pc:sldMk cId="1238598425" sldId="263"/>
            <ac:picMk id="4" creationId="{89908B7B-1696-B5D0-6AB0-B79848D18F7F}"/>
          </ac:picMkLst>
        </pc:picChg>
        <pc:picChg chg="add del mod ord">
          <ac:chgData name="Amina Begum (2118505)" userId="S::2118505@student.uwtsd.ac.uk::7b144117-71f8-4060-97ef-f28069bed0fc" providerId="AD" clId="Web-{5FA2223A-10E2-35A2-B2EF-5DF55862697A}" dt="2023-10-26T21:50:09.415" v="273"/>
          <ac:picMkLst>
            <pc:docMk/>
            <pc:sldMk cId="1238598425" sldId="263"/>
            <ac:picMk id="5" creationId="{2C730FD7-E5AA-2B81-AC96-7C798D8A250C}"/>
          </ac:picMkLst>
        </pc:picChg>
        <pc:picChg chg="add mod ord">
          <ac:chgData name="Amina Begum (2118505)" userId="S::2118505@student.uwtsd.ac.uk::7b144117-71f8-4060-97ef-f28069bed0fc" providerId="AD" clId="Web-{5FA2223A-10E2-35A2-B2EF-5DF55862697A}" dt="2023-10-26T21:52:02.684" v="281"/>
          <ac:picMkLst>
            <pc:docMk/>
            <pc:sldMk cId="1238598425" sldId="263"/>
            <ac:picMk id="6" creationId="{B27670B5-5C8C-F39E-B464-4E0B2966D74F}"/>
          </ac:picMkLst>
        </pc:picChg>
        <pc:picChg chg="add del">
          <ac:chgData name="Amina Begum (2118505)" userId="S::2118505@student.uwtsd.ac.uk::7b144117-71f8-4060-97ef-f28069bed0fc" providerId="AD" clId="Web-{5FA2223A-10E2-35A2-B2EF-5DF55862697A}" dt="2023-10-26T21:43:43.733" v="234"/>
          <ac:picMkLst>
            <pc:docMk/>
            <pc:sldMk cId="1238598425" sldId="263"/>
            <ac:picMk id="8" creationId="{2049A0C8-4DD4-4ABB-A614-2328477652AC}"/>
          </ac:picMkLst>
        </pc:picChg>
        <pc:picChg chg="add del">
          <ac:chgData name="Amina Begum (2118505)" userId="S::2118505@student.uwtsd.ac.uk::7b144117-71f8-4060-97ef-f28069bed0fc" providerId="AD" clId="Web-{5FA2223A-10E2-35A2-B2EF-5DF55862697A}" dt="2023-10-26T21:43:43.733" v="234"/>
          <ac:picMkLst>
            <pc:docMk/>
            <pc:sldMk cId="1238598425" sldId="263"/>
            <ac:picMk id="10" creationId="{0F6A325A-2919-4123-9174-54EABC5A03AC}"/>
          </ac:picMkLst>
        </pc:picChg>
        <pc:picChg chg="add del">
          <ac:chgData name="Amina Begum (2118505)" userId="S::2118505@student.uwtsd.ac.uk::7b144117-71f8-4060-97ef-f28069bed0fc" providerId="AD" clId="Web-{5FA2223A-10E2-35A2-B2EF-5DF55862697A}" dt="2023-10-26T21:45:48.127" v="250"/>
          <ac:picMkLst>
            <pc:docMk/>
            <pc:sldMk cId="1238598425" sldId="263"/>
            <ac:picMk id="11" creationId="{722F0272-3878-4604-AA91-01CA8F08DEF5}"/>
          </ac:picMkLst>
        </pc:picChg>
        <pc:picChg chg="add del">
          <ac:chgData name="Amina Begum (2118505)" userId="S::2118505@student.uwtsd.ac.uk::7b144117-71f8-4060-97ef-f28069bed0fc" providerId="AD" clId="Web-{5FA2223A-10E2-35A2-B2EF-5DF55862697A}" dt="2023-10-26T21:45:48.127" v="250"/>
          <ac:picMkLst>
            <pc:docMk/>
            <pc:sldMk cId="1238598425" sldId="263"/>
            <ac:picMk id="13" creationId="{1F60EAEC-22E3-4448-8F0A-9ADAA793A95E}"/>
          </ac:picMkLst>
        </pc:picChg>
        <pc:picChg chg="add del">
          <ac:chgData name="Amina Begum (2118505)" userId="S::2118505@student.uwtsd.ac.uk::7b144117-71f8-4060-97ef-f28069bed0fc" providerId="AD" clId="Web-{5FA2223A-10E2-35A2-B2EF-5DF55862697A}" dt="2023-10-26T21:43:43.733" v="234"/>
          <ac:picMkLst>
            <pc:docMk/>
            <pc:sldMk cId="1238598425" sldId="263"/>
            <ac:picMk id="22" creationId="{0214283E-D7B4-49E9-932E-D7F2A2847F1F}"/>
          </ac:picMkLst>
        </pc:picChg>
        <pc:picChg chg="add del">
          <ac:chgData name="Amina Begum (2118505)" userId="S::2118505@student.uwtsd.ac.uk::7b144117-71f8-4060-97ef-f28069bed0fc" providerId="AD" clId="Web-{5FA2223A-10E2-35A2-B2EF-5DF55862697A}" dt="2023-10-26T21:49:24.945" v="269"/>
          <ac:picMkLst>
            <pc:docMk/>
            <pc:sldMk cId="1238598425" sldId="263"/>
            <ac:picMk id="27" creationId="{722F0272-3878-4604-AA91-01CA8F08DEF5}"/>
          </ac:picMkLst>
        </pc:picChg>
        <pc:picChg chg="add del">
          <ac:chgData name="Amina Begum (2118505)" userId="S::2118505@student.uwtsd.ac.uk::7b144117-71f8-4060-97ef-f28069bed0fc" providerId="AD" clId="Web-{5FA2223A-10E2-35A2-B2EF-5DF55862697A}" dt="2023-10-26T21:49:24.945" v="269"/>
          <ac:picMkLst>
            <pc:docMk/>
            <pc:sldMk cId="1238598425" sldId="263"/>
            <ac:picMk id="29" creationId="{1F60EAEC-22E3-4448-8F0A-9ADAA793A95E}"/>
          </ac:picMkLst>
        </pc:picChg>
        <pc:picChg chg="add del">
          <ac:chgData name="Amina Begum (2118505)" userId="S::2118505@student.uwtsd.ac.uk::7b144117-71f8-4060-97ef-f28069bed0fc" providerId="AD" clId="Web-{5FA2223A-10E2-35A2-B2EF-5DF55862697A}" dt="2023-10-26T21:49:24.945" v="269"/>
          <ac:picMkLst>
            <pc:docMk/>
            <pc:sldMk cId="1238598425" sldId="263"/>
            <ac:picMk id="35" creationId="{A722A754-56A5-43DA-ADE3-C2704FABA2DC}"/>
          </ac:picMkLst>
        </pc:picChg>
        <pc:picChg chg="add mod ord">
          <ac:chgData name="Amina Begum (2118505)" userId="S::2118505@student.uwtsd.ac.uk::7b144117-71f8-4060-97ef-f28069bed0fc" providerId="AD" clId="Web-{5FA2223A-10E2-35A2-B2EF-5DF55862697A}" dt="2023-10-26T21:52:02.684" v="281"/>
          <ac:picMkLst>
            <pc:docMk/>
            <pc:sldMk cId="1238598425" sldId="263"/>
            <ac:picMk id="37" creationId="{DF1817FA-72B8-4CCA-EC33-2974E916C825}"/>
          </ac:picMkLst>
        </pc:picChg>
        <pc:picChg chg="add mod ord">
          <ac:chgData name="Amina Begum (2118505)" userId="S::2118505@student.uwtsd.ac.uk::7b144117-71f8-4060-97ef-f28069bed0fc" providerId="AD" clId="Web-{5FA2223A-10E2-35A2-B2EF-5DF55862697A}" dt="2023-10-26T21:52:02.684" v="281"/>
          <ac:picMkLst>
            <pc:docMk/>
            <pc:sldMk cId="1238598425" sldId="263"/>
            <ac:picMk id="38" creationId="{C0FE5FE7-DC37-3188-5387-17E0A31B003F}"/>
          </ac:picMkLst>
        </pc:picChg>
        <pc:picChg chg="add mod">
          <ac:chgData name="Amina Begum (2118505)" userId="S::2118505@student.uwtsd.ac.uk::7b144117-71f8-4060-97ef-f28069bed0fc" providerId="AD" clId="Web-{5FA2223A-10E2-35A2-B2EF-5DF55862697A}" dt="2023-10-26T21:52:02.684" v="281"/>
          <ac:picMkLst>
            <pc:docMk/>
            <pc:sldMk cId="1238598425" sldId="263"/>
            <ac:picMk id="39" creationId="{DE5E9506-702B-2BAA-115A-1D58750A33D3}"/>
          </ac:picMkLst>
        </pc:picChg>
        <pc:cxnChg chg="add del">
          <ac:chgData name="Amina Begum (2118505)" userId="S::2118505@student.uwtsd.ac.uk::7b144117-71f8-4060-97ef-f28069bed0fc" providerId="AD" clId="Web-{5FA2223A-10E2-35A2-B2EF-5DF55862697A}" dt="2023-10-26T21:43:43.733" v="234"/>
          <ac:cxnSpMkLst>
            <pc:docMk/>
            <pc:sldMk cId="1238598425" sldId="263"/>
            <ac:cxnSpMk id="28" creationId="{7FA45ACF-DABA-410D-9663-DACA842E6B63}"/>
          </ac:cxnSpMkLst>
        </pc:cxnChg>
        <pc:cxnChg chg="add">
          <ac:chgData name="Amina Begum (2118505)" userId="S::2118505@student.uwtsd.ac.uk::7b144117-71f8-4060-97ef-f28069bed0fc" providerId="AD" clId="Web-{5FA2223A-10E2-35A2-B2EF-5DF55862697A}" dt="2023-10-26T21:52:02.684" v="281"/>
          <ac:cxnSpMkLst>
            <pc:docMk/>
            <pc:sldMk cId="1238598425" sldId="263"/>
            <ac:cxnSpMk id="48" creationId="{50DA1EB8-87CF-4588-A1FD-4756F9A28F6B}"/>
          </ac:cxnSpMkLst>
        </pc:cxnChg>
        <pc:cxnChg chg="add">
          <ac:chgData name="Amina Begum (2118505)" userId="S::2118505@student.uwtsd.ac.uk::7b144117-71f8-4060-97ef-f28069bed0fc" providerId="AD" clId="Web-{5FA2223A-10E2-35A2-B2EF-5DF55862697A}" dt="2023-10-26T21:52:02.684" v="281"/>
          <ac:cxnSpMkLst>
            <pc:docMk/>
            <pc:sldMk cId="1238598425" sldId="263"/>
            <ac:cxnSpMk id="50" creationId="{D7A4E378-EA57-47B9-B1EB-58B998F6CFFB}"/>
          </ac:cxnSpMkLst>
        </pc:cxnChg>
        <pc:cxnChg chg="add">
          <ac:chgData name="Amina Begum (2118505)" userId="S::2118505@student.uwtsd.ac.uk::7b144117-71f8-4060-97ef-f28069bed0fc" providerId="AD" clId="Web-{5FA2223A-10E2-35A2-B2EF-5DF55862697A}" dt="2023-10-26T21:52:02.684" v="281"/>
          <ac:cxnSpMkLst>
            <pc:docMk/>
            <pc:sldMk cId="1238598425" sldId="263"/>
            <ac:cxnSpMk id="52" creationId="{D2B31ED6-76F0-425A-9A41-C947AEF9C145}"/>
          </ac:cxnSpMkLst>
        </pc:cxnChg>
      </pc:sldChg>
      <pc:sldChg chg="addSp delSp modSp new mod setBg">
        <pc:chgData name="Amina Begum (2118505)" userId="S::2118505@student.uwtsd.ac.uk::7b144117-71f8-4060-97ef-f28069bed0fc" providerId="AD" clId="Web-{5FA2223A-10E2-35A2-B2EF-5DF55862697A}" dt="2023-10-26T22:07:27.453" v="445" actId="1076"/>
        <pc:sldMkLst>
          <pc:docMk/>
          <pc:sldMk cId="1705953490" sldId="264"/>
        </pc:sldMkLst>
        <pc:spChg chg="mod">
          <ac:chgData name="Amina Begum (2118505)" userId="S::2118505@student.uwtsd.ac.uk::7b144117-71f8-4060-97ef-f28069bed0fc" providerId="AD" clId="Web-{5FA2223A-10E2-35A2-B2EF-5DF55862697A}" dt="2023-10-26T22:06:34.309" v="440"/>
          <ac:spMkLst>
            <pc:docMk/>
            <pc:sldMk cId="1705953490" sldId="264"/>
            <ac:spMk id="2" creationId="{1DC4C3D0-1D08-28AC-2C37-49C2EF7B87BF}"/>
          </ac:spMkLst>
        </pc:spChg>
        <pc:spChg chg="add del">
          <ac:chgData name="Amina Begum (2118505)" userId="S::2118505@student.uwtsd.ac.uk::7b144117-71f8-4060-97ef-f28069bed0fc" providerId="AD" clId="Web-{5FA2223A-10E2-35A2-B2EF-5DF55862697A}" dt="2023-10-26T22:03:19.578" v="426"/>
          <ac:spMkLst>
            <pc:docMk/>
            <pc:sldMk cId="1705953490" sldId="264"/>
            <ac:spMk id="3" creationId="{043D16FE-F76B-160F-42E1-BFE60B6138D4}"/>
          </ac:spMkLst>
        </pc:spChg>
        <pc:spChg chg="add del">
          <ac:chgData name="Amina Begum (2118505)" userId="S::2118505@student.uwtsd.ac.uk::7b144117-71f8-4060-97ef-f28069bed0fc" providerId="AD" clId="Web-{5FA2223A-10E2-35A2-B2EF-5DF55862697A}" dt="2023-10-26T22:03:19.531" v="425"/>
          <ac:spMkLst>
            <pc:docMk/>
            <pc:sldMk cId="1705953490" sldId="264"/>
            <ac:spMk id="13" creationId="{8DA14841-53A4-4935-BE65-C8373B8A6D06}"/>
          </ac:spMkLst>
        </pc:spChg>
        <pc:spChg chg="add del">
          <ac:chgData name="Amina Begum (2118505)" userId="S::2118505@student.uwtsd.ac.uk::7b144117-71f8-4060-97ef-f28069bed0fc" providerId="AD" clId="Web-{5FA2223A-10E2-35A2-B2EF-5DF55862697A}" dt="2023-10-26T22:03:19.531" v="425"/>
          <ac:spMkLst>
            <pc:docMk/>
            <pc:sldMk cId="1705953490" sldId="264"/>
            <ac:spMk id="15" creationId="{9877C2CF-B2DD-41C8-8B5E-152673376B41}"/>
          </ac:spMkLst>
        </pc:spChg>
        <pc:spChg chg="add del">
          <ac:chgData name="Amina Begum (2118505)" userId="S::2118505@student.uwtsd.ac.uk::7b144117-71f8-4060-97ef-f28069bed0fc" providerId="AD" clId="Web-{5FA2223A-10E2-35A2-B2EF-5DF55862697A}" dt="2023-10-26T22:03:19.531" v="425"/>
          <ac:spMkLst>
            <pc:docMk/>
            <pc:sldMk cId="1705953490" sldId="264"/>
            <ac:spMk id="17" creationId="{D377EE36-E59D-4778-8F99-4B470DA4A306}"/>
          </ac:spMkLst>
        </pc:spChg>
        <pc:spChg chg="add del">
          <ac:chgData name="Amina Begum (2118505)" userId="S::2118505@student.uwtsd.ac.uk::7b144117-71f8-4060-97ef-f28069bed0fc" providerId="AD" clId="Web-{5FA2223A-10E2-35A2-B2EF-5DF55862697A}" dt="2023-10-26T22:03:19.531" v="425"/>
          <ac:spMkLst>
            <pc:docMk/>
            <pc:sldMk cId="1705953490" sldId="264"/>
            <ac:spMk id="19" creationId="{2586C6C5-47AF-450A-932D-880EF823E596}"/>
          </ac:spMkLst>
        </pc:spChg>
        <pc:spChg chg="add del">
          <ac:chgData name="Amina Begum (2118505)" userId="S::2118505@student.uwtsd.ac.uk::7b144117-71f8-4060-97ef-f28069bed0fc" providerId="AD" clId="Web-{5FA2223A-10E2-35A2-B2EF-5DF55862697A}" dt="2023-10-26T22:03:19.531" v="425"/>
          <ac:spMkLst>
            <pc:docMk/>
            <pc:sldMk cId="1705953490" sldId="264"/>
            <ac:spMk id="21" creationId="{A587901A-AA64-4940-9803-F67677851150}"/>
          </ac:spMkLst>
        </pc:spChg>
        <pc:spChg chg="add del">
          <ac:chgData name="Amina Begum (2118505)" userId="S::2118505@student.uwtsd.ac.uk::7b144117-71f8-4060-97ef-f28069bed0fc" providerId="AD" clId="Web-{5FA2223A-10E2-35A2-B2EF-5DF55862697A}" dt="2023-10-26T22:03:19.531" v="425"/>
          <ac:spMkLst>
            <pc:docMk/>
            <pc:sldMk cId="1705953490" sldId="264"/>
            <ac:spMk id="23" creationId="{4DA9E8CC-6C73-43E6-AF09-B4B1083BCDC7}"/>
          </ac:spMkLst>
        </pc:spChg>
        <pc:spChg chg="add del">
          <ac:chgData name="Amina Begum (2118505)" userId="S::2118505@student.uwtsd.ac.uk::7b144117-71f8-4060-97ef-f28069bed0fc" providerId="AD" clId="Web-{5FA2223A-10E2-35A2-B2EF-5DF55862697A}" dt="2023-10-26T22:03:19.531" v="425"/>
          <ac:spMkLst>
            <pc:docMk/>
            <pc:sldMk cId="1705953490" sldId="264"/>
            <ac:spMk id="29" creationId="{113E1A2F-E5D7-4888-BA8C-1CDDC7CE2328}"/>
          </ac:spMkLst>
        </pc:spChg>
        <pc:spChg chg="add del">
          <ac:chgData name="Amina Begum (2118505)" userId="S::2118505@student.uwtsd.ac.uk::7b144117-71f8-4060-97ef-f28069bed0fc" providerId="AD" clId="Web-{5FA2223A-10E2-35A2-B2EF-5DF55862697A}" dt="2023-10-26T22:03:19.531" v="425"/>
          <ac:spMkLst>
            <pc:docMk/>
            <pc:sldMk cId="1705953490" sldId="264"/>
            <ac:spMk id="31" creationId="{F625649A-4F9D-4D90-8F0A-433D7A1F685F}"/>
          </ac:spMkLst>
        </pc:spChg>
        <pc:spChg chg="add del">
          <ac:chgData name="Amina Begum (2118505)" userId="S::2118505@student.uwtsd.ac.uk::7b144117-71f8-4060-97ef-f28069bed0fc" providerId="AD" clId="Web-{5FA2223A-10E2-35A2-B2EF-5DF55862697A}" dt="2023-10-26T22:03:19.531" v="425"/>
          <ac:spMkLst>
            <pc:docMk/>
            <pc:sldMk cId="1705953490" sldId="264"/>
            <ac:spMk id="33" creationId="{B6F31202-25B1-43E6-94C1-CDCAFFE33CE9}"/>
          </ac:spMkLst>
        </pc:spChg>
        <pc:spChg chg="add del">
          <ac:chgData name="Amina Begum (2118505)" userId="S::2118505@student.uwtsd.ac.uk::7b144117-71f8-4060-97ef-f28069bed0fc" providerId="AD" clId="Web-{5FA2223A-10E2-35A2-B2EF-5DF55862697A}" dt="2023-10-26T22:03:19.531" v="425"/>
          <ac:spMkLst>
            <pc:docMk/>
            <pc:sldMk cId="1705953490" sldId="264"/>
            <ac:spMk id="35" creationId="{588507C5-B772-411D-B50E-0C075AD253C4}"/>
          </ac:spMkLst>
        </pc:spChg>
        <pc:spChg chg="add del">
          <ac:chgData name="Amina Begum (2118505)" userId="S::2118505@student.uwtsd.ac.uk::7b144117-71f8-4060-97ef-f28069bed0fc" providerId="AD" clId="Web-{5FA2223A-10E2-35A2-B2EF-5DF55862697A}" dt="2023-10-26T22:06:34.309" v="440"/>
          <ac:spMkLst>
            <pc:docMk/>
            <pc:sldMk cId="1705953490" sldId="264"/>
            <ac:spMk id="39" creationId="{589F2FE7-0776-45FC-BA50-B33FD5272DC7}"/>
          </ac:spMkLst>
        </pc:spChg>
        <pc:spChg chg="add del">
          <ac:chgData name="Amina Begum (2118505)" userId="S::2118505@student.uwtsd.ac.uk::7b144117-71f8-4060-97ef-f28069bed0fc" providerId="AD" clId="Web-{5FA2223A-10E2-35A2-B2EF-5DF55862697A}" dt="2023-10-26T22:06:34.309" v="440"/>
          <ac:spMkLst>
            <pc:docMk/>
            <pc:sldMk cId="1705953490" sldId="264"/>
            <ac:spMk id="40" creationId="{9E28EA0B-064B-42ED-AEB7-E2B518F58862}"/>
          </ac:spMkLst>
        </pc:spChg>
        <pc:spChg chg="add del">
          <ac:chgData name="Amina Begum (2118505)" userId="S::2118505@student.uwtsd.ac.uk::7b144117-71f8-4060-97ef-f28069bed0fc" providerId="AD" clId="Web-{5FA2223A-10E2-35A2-B2EF-5DF55862697A}" dt="2023-10-26T22:06:34.309" v="440"/>
          <ac:spMkLst>
            <pc:docMk/>
            <pc:sldMk cId="1705953490" sldId="264"/>
            <ac:spMk id="41" creationId="{50815A55-8D70-457A-807A-8497E4EB2FDA}"/>
          </ac:spMkLst>
        </pc:spChg>
        <pc:spChg chg="add del">
          <ac:chgData name="Amina Begum (2118505)" userId="S::2118505@student.uwtsd.ac.uk::7b144117-71f8-4060-97ef-f28069bed0fc" providerId="AD" clId="Web-{5FA2223A-10E2-35A2-B2EF-5DF55862697A}" dt="2023-10-26T22:06:34.309" v="440"/>
          <ac:spMkLst>
            <pc:docMk/>
            <pc:sldMk cId="1705953490" sldId="264"/>
            <ac:spMk id="42" creationId="{E9409685-E4D7-4C17-A7A6-C7C411192862}"/>
          </ac:spMkLst>
        </pc:spChg>
        <pc:spChg chg="add del">
          <ac:chgData name="Amina Begum (2118505)" userId="S::2118505@student.uwtsd.ac.uk::7b144117-71f8-4060-97ef-f28069bed0fc" providerId="AD" clId="Web-{5FA2223A-10E2-35A2-B2EF-5DF55862697A}" dt="2023-10-26T22:06:34.309" v="440"/>
          <ac:spMkLst>
            <pc:docMk/>
            <pc:sldMk cId="1705953490" sldId="264"/>
            <ac:spMk id="43" creationId="{0BB97CD4-5E08-4372-8A06-C645E5701DC3}"/>
          </ac:spMkLst>
        </pc:spChg>
        <pc:spChg chg="add del">
          <ac:chgData name="Amina Begum (2118505)" userId="S::2118505@student.uwtsd.ac.uk::7b144117-71f8-4060-97ef-f28069bed0fc" providerId="AD" clId="Web-{5FA2223A-10E2-35A2-B2EF-5DF55862697A}" dt="2023-10-26T22:06:34.309" v="440"/>
          <ac:spMkLst>
            <pc:docMk/>
            <pc:sldMk cId="1705953490" sldId="264"/>
            <ac:spMk id="44" creationId="{147E635D-C3B4-465B-AF24-991B6BF63C49}"/>
          </ac:spMkLst>
        </pc:spChg>
        <pc:spChg chg="add del">
          <ac:chgData name="Amina Begum (2118505)" userId="S::2118505@student.uwtsd.ac.uk::7b144117-71f8-4060-97ef-f28069bed0fc" providerId="AD" clId="Web-{5FA2223A-10E2-35A2-B2EF-5DF55862697A}" dt="2023-10-26T22:06:34.309" v="440"/>
          <ac:spMkLst>
            <pc:docMk/>
            <pc:sldMk cId="1705953490" sldId="264"/>
            <ac:spMk id="47" creationId="{14E56C4B-C9E0-4F01-AF43-E69279A06A1C}"/>
          </ac:spMkLst>
        </pc:spChg>
        <pc:spChg chg="add del">
          <ac:chgData name="Amina Begum (2118505)" userId="S::2118505@student.uwtsd.ac.uk::7b144117-71f8-4060-97ef-f28069bed0fc" providerId="AD" clId="Web-{5FA2223A-10E2-35A2-B2EF-5DF55862697A}" dt="2023-10-26T22:06:34.309" v="440"/>
          <ac:spMkLst>
            <pc:docMk/>
            <pc:sldMk cId="1705953490" sldId="264"/>
            <ac:spMk id="49" creationId="{8C654A17-56DA-4921-A42B-DE255FA66365}"/>
          </ac:spMkLst>
        </pc:spChg>
        <pc:spChg chg="add del">
          <ac:chgData name="Amina Begum (2118505)" userId="S::2118505@student.uwtsd.ac.uk::7b144117-71f8-4060-97ef-f28069bed0fc" providerId="AD" clId="Web-{5FA2223A-10E2-35A2-B2EF-5DF55862697A}" dt="2023-10-26T22:06:34.309" v="440"/>
          <ac:spMkLst>
            <pc:docMk/>
            <pc:sldMk cId="1705953490" sldId="264"/>
            <ac:spMk id="58" creationId="{8DA14841-53A4-4935-BE65-C8373B8A6D06}"/>
          </ac:spMkLst>
        </pc:spChg>
        <pc:spChg chg="add del">
          <ac:chgData name="Amina Begum (2118505)" userId="S::2118505@student.uwtsd.ac.uk::7b144117-71f8-4060-97ef-f28069bed0fc" providerId="AD" clId="Web-{5FA2223A-10E2-35A2-B2EF-5DF55862697A}" dt="2023-10-26T22:06:34.309" v="440"/>
          <ac:spMkLst>
            <pc:docMk/>
            <pc:sldMk cId="1705953490" sldId="264"/>
            <ac:spMk id="60" creationId="{9877C2CF-B2DD-41C8-8B5E-152673376B41}"/>
          </ac:spMkLst>
        </pc:spChg>
        <pc:spChg chg="add del">
          <ac:chgData name="Amina Begum (2118505)" userId="S::2118505@student.uwtsd.ac.uk::7b144117-71f8-4060-97ef-f28069bed0fc" providerId="AD" clId="Web-{5FA2223A-10E2-35A2-B2EF-5DF55862697A}" dt="2023-10-26T22:06:34.309" v="440"/>
          <ac:spMkLst>
            <pc:docMk/>
            <pc:sldMk cId="1705953490" sldId="264"/>
            <ac:spMk id="62" creationId="{D377EE36-E59D-4778-8F99-4B470DA4A306}"/>
          </ac:spMkLst>
        </pc:spChg>
        <pc:spChg chg="add del">
          <ac:chgData name="Amina Begum (2118505)" userId="S::2118505@student.uwtsd.ac.uk::7b144117-71f8-4060-97ef-f28069bed0fc" providerId="AD" clId="Web-{5FA2223A-10E2-35A2-B2EF-5DF55862697A}" dt="2023-10-26T22:06:34.309" v="440"/>
          <ac:spMkLst>
            <pc:docMk/>
            <pc:sldMk cId="1705953490" sldId="264"/>
            <ac:spMk id="64" creationId="{2586C6C5-47AF-450A-932D-880EF823E596}"/>
          </ac:spMkLst>
        </pc:spChg>
        <pc:spChg chg="add del">
          <ac:chgData name="Amina Begum (2118505)" userId="S::2118505@student.uwtsd.ac.uk::7b144117-71f8-4060-97ef-f28069bed0fc" providerId="AD" clId="Web-{5FA2223A-10E2-35A2-B2EF-5DF55862697A}" dt="2023-10-26T22:06:34.309" v="440"/>
          <ac:spMkLst>
            <pc:docMk/>
            <pc:sldMk cId="1705953490" sldId="264"/>
            <ac:spMk id="66" creationId="{A587901A-AA64-4940-9803-F67677851150}"/>
          </ac:spMkLst>
        </pc:spChg>
        <pc:spChg chg="add del">
          <ac:chgData name="Amina Begum (2118505)" userId="S::2118505@student.uwtsd.ac.uk::7b144117-71f8-4060-97ef-f28069bed0fc" providerId="AD" clId="Web-{5FA2223A-10E2-35A2-B2EF-5DF55862697A}" dt="2023-10-26T22:06:34.309" v="440"/>
          <ac:spMkLst>
            <pc:docMk/>
            <pc:sldMk cId="1705953490" sldId="264"/>
            <ac:spMk id="68" creationId="{128A9EDB-BB63-4B50-AF13-07F53F94782C}"/>
          </ac:spMkLst>
        </pc:spChg>
        <pc:spChg chg="add del">
          <ac:chgData name="Amina Begum (2118505)" userId="S::2118505@student.uwtsd.ac.uk::7b144117-71f8-4060-97ef-f28069bed0fc" providerId="AD" clId="Web-{5FA2223A-10E2-35A2-B2EF-5DF55862697A}" dt="2023-10-26T22:06:34.309" v="440"/>
          <ac:spMkLst>
            <pc:docMk/>
            <pc:sldMk cId="1705953490" sldId="264"/>
            <ac:spMk id="74" creationId="{DA708570-6B10-49D3-8D31-092F3C0E4AA9}"/>
          </ac:spMkLst>
        </pc:spChg>
        <pc:spChg chg="add del">
          <ac:chgData name="Amina Begum (2118505)" userId="S::2118505@student.uwtsd.ac.uk::7b144117-71f8-4060-97ef-f28069bed0fc" providerId="AD" clId="Web-{5FA2223A-10E2-35A2-B2EF-5DF55862697A}" dt="2023-10-26T22:06:34.309" v="440"/>
          <ac:spMkLst>
            <pc:docMk/>
            <pc:sldMk cId="1705953490" sldId="264"/>
            <ac:spMk id="76" creationId="{BAA1D310-2299-4B25-A602-B5FA1CB1D560}"/>
          </ac:spMkLst>
        </pc:spChg>
        <pc:spChg chg="add del">
          <ac:chgData name="Amina Begum (2118505)" userId="S::2118505@student.uwtsd.ac.uk::7b144117-71f8-4060-97ef-f28069bed0fc" providerId="AD" clId="Web-{5FA2223A-10E2-35A2-B2EF-5DF55862697A}" dt="2023-10-26T22:06:34.309" v="440"/>
          <ac:spMkLst>
            <pc:docMk/>
            <pc:sldMk cId="1705953490" sldId="264"/>
            <ac:spMk id="78" creationId="{6C8C1FE8-5A04-4B9E-A442-D8D97E5D91E1}"/>
          </ac:spMkLst>
        </pc:spChg>
        <pc:spChg chg="add del">
          <ac:chgData name="Amina Begum (2118505)" userId="S::2118505@student.uwtsd.ac.uk::7b144117-71f8-4060-97ef-f28069bed0fc" providerId="AD" clId="Web-{5FA2223A-10E2-35A2-B2EF-5DF55862697A}" dt="2023-10-26T22:06:34.309" v="440"/>
          <ac:spMkLst>
            <pc:docMk/>
            <pc:sldMk cId="1705953490" sldId="264"/>
            <ac:spMk id="80" creationId="{9C74D598-9B0C-4432-B27A-359A54CBE1B5}"/>
          </ac:spMkLst>
        </pc:spChg>
        <pc:picChg chg="add mod">
          <ac:chgData name="Amina Begum (2118505)" userId="S::2118505@student.uwtsd.ac.uk::7b144117-71f8-4060-97ef-f28069bed0fc" providerId="AD" clId="Web-{5FA2223A-10E2-35A2-B2EF-5DF55862697A}" dt="2023-10-26T22:07:27.453" v="445" actId="1076"/>
          <ac:picMkLst>
            <pc:docMk/>
            <pc:sldMk cId="1705953490" sldId="264"/>
            <ac:picMk id="4" creationId="{24DFDED3-ABB7-5641-EB66-FC83B84CF1E8}"/>
          </ac:picMkLst>
        </pc:picChg>
        <pc:picChg chg="add del">
          <ac:chgData name="Amina Begum (2118505)" userId="S::2118505@student.uwtsd.ac.uk::7b144117-71f8-4060-97ef-f28069bed0fc" providerId="AD" clId="Web-{5FA2223A-10E2-35A2-B2EF-5DF55862697A}" dt="2023-10-26T22:03:19.531" v="425"/>
          <ac:picMkLst>
            <pc:docMk/>
            <pc:sldMk cId="1705953490" sldId="264"/>
            <ac:picMk id="5" creationId="{6F8CFF97-2A8C-0C31-8F27-7450EA306556}"/>
          </ac:picMkLst>
        </pc:picChg>
        <pc:picChg chg="add del">
          <ac:chgData name="Amina Begum (2118505)" userId="S::2118505@student.uwtsd.ac.uk::7b144117-71f8-4060-97ef-f28069bed0fc" providerId="AD" clId="Web-{5FA2223A-10E2-35A2-B2EF-5DF55862697A}" dt="2023-10-26T22:03:19.531" v="425"/>
          <ac:picMkLst>
            <pc:docMk/>
            <pc:sldMk cId="1705953490" sldId="264"/>
            <ac:picMk id="9" creationId="{2FA3880A-8D8F-466C-A4A1-F07BCDD3719C}"/>
          </ac:picMkLst>
        </pc:picChg>
        <pc:picChg chg="add del">
          <ac:chgData name="Amina Begum (2118505)" userId="S::2118505@student.uwtsd.ac.uk::7b144117-71f8-4060-97ef-f28069bed0fc" providerId="AD" clId="Web-{5FA2223A-10E2-35A2-B2EF-5DF55862697A}" dt="2023-10-26T22:03:19.531" v="425"/>
          <ac:picMkLst>
            <pc:docMk/>
            <pc:sldMk cId="1705953490" sldId="264"/>
            <ac:picMk id="11" creationId="{3C0A64CB-20A1-4508-B568-284EB04F78EE}"/>
          </ac:picMkLst>
        </pc:picChg>
        <pc:picChg chg="add del">
          <ac:chgData name="Amina Begum (2118505)" userId="S::2118505@student.uwtsd.ac.uk::7b144117-71f8-4060-97ef-f28069bed0fc" providerId="AD" clId="Web-{5FA2223A-10E2-35A2-B2EF-5DF55862697A}" dt="2023-10-26T22:03:19.531" v="425"/>
          <ac:picMkLst>
            <pc:docMk/>
            <pc:sldMk cId="1705953490" sldId="264"/>
            <ac:picMk id="25" creationId="{C6DFF5FD-BEF9-4B06-B7C2-58C5CFC92B34}"/>
          </ac:picMkLst>
        </pc:picChg>
        <pc:picChg chg="add del">
          <ac:chgData name="Amina Begum (2118505)" userId="S::2118505@student.uwtsd.ac.uk::7b144117-71f8-4060-97ef-f28069bed0fc" providerId="AD" clId="Web-{5FA2223A-10E2-35A2-B2EF-5DF55862697A}" dt="2023-10-26T22:03:19.531" v="425"/>
          <ac:picMkLst>
            <pc:docMk/>
            <pc:sldMk cId="1705953490" sldId="264"/>
            <ac:picMk id="27" creationId="{C9A18D1D-88E7-41EF-892F-C99BDEEE5E78}"/>
          </ac:picMkLst>
        </pc:picChg>
        <pc:picChg chg="add del">
          <ac:chgData name="Amina Begum (2118505)" userId="S::2118505@student.uwtsd.ac.uk::7b144117-71f8-4060-97ef-f28069bed0fc" providerId="AD" clId="Web-{5FA2223A-10E2-35A2-B2EF-5DF55862697A}" dt="2023-10-26T22:06:34.309" v="440"/>
          <ac:picMkLst>
            <pc:docMk/>
            <pc:sldMk cId="1705953490" sldId="264"/>
            <ac:picMk id="37" creationId="{4D8F4B8D-CB62-49AA-BBC9-BFBF0FA438DB}"/>
          </ac:picMkLst>
        </pc:picChg>
        <pc:picChg chg="add del">
          <ac:chgData name="Amina Begum (2118505)" userId="S::2118505@student.uwtsd.ac.uk::7b144117-71f8-4060-97ef-f28069bed0fc" providerId="AD" clId="Web-{5FA2223A-10E2-35A2-B2EF-5DF55862697A}" dt="2023-10-26T22:06:34.309" v="440"/>
          <ac:picMkLst>
            <pc:docMk/>
            <pc:sldMk cId="1705953490" sldId="264"/>
            <ac:picMk id="38" creationId="{0B11A20E-F906-44AF-9B8C-5C7607ED2883}"/>
          </ac:picMkLst>
        </pc:picChg>
        <pc:picChg chg="add del">
          <ac:chgData name="Amina Begum (2118505)" userId="S::2118505@student.uwtsd.ac.uk::7b144117-71f8-4060-97ef-f28069bed0fc" providerId="AD" clId="Web-{5FA2223A-10E2-35A2-B2EF-5DF55862697A}" dt="2023-10-26T22:06:34.309" v="440"/>
          <ac:picMkLst>
            <pc:docMk/>
            <pc:sldMk cId="1705953490" sldId="264"/>
            <ac:picMk id="45" creationId="{4A0623D0-396B-499E-BBFB-C17F1BB0F2DF}"/>
          </ac:picMkLst>
        </pc:picChg>
        <pc:picChg chg="add mod">
          <ac:chgData name="Amina Begum (2118505)" userId="S::2118505@student.uwtsd.ac.uk::7b144117-71f8-4060-97ef-f28069bed0fc" providerId="AD" clId="Web-{5FA2223A-10E2-35A2-B2EF-5DF55862697A}" dt="2023-10-26T22:06:34.309" v="440"/>
          <ac:picMkLst>
            <pc:docMk/>
            <pc:sldMk cId="1705953490" sldId="264"/>
            <ac:picMk id="46" creationId="{222AC45A-6C45-0539-BFD1-A5C82990C622}"/>
          </ac:picMkLst>
        </pc:picChg>
        <pc:picChg chg="add del">
          <ac:chgData name="Amina Begum (2118505)" userId="S::2118505@student.uwtsd.ac.uk::7b144117-71f8-4060-97ef-f28069bed0fc" providerId="AD" clId="Web-{5FA2223A-10E2-35A2-B2EF-5DF55862697A}" dt="2023-10-26T22:06:34.309" v="440"/>
          <ac:picMkLst>
            <pc:docMk/>
            <pc:sldMk cId="1705953490" sldId="264"/>
            <ac:picMk id="48" creationId="{6CCFC05F-DF0D-4B1B-8FD8-51B508CBCF22}"/>
          </ac:picMkLst>
        </pc:picChg>
        <pc:picChg chg="add del">
          <ac:chgData name="Amina Begum (2118505)" userId="S::2118505@student.uwtsd.ac.uk::7b144117-71f8-4060-97ef-f28069bed0fc" providerId="AD" clId="Web-{5FA2223A-10E2-35A2-B2EF-5DF55862697A}" dt="2023-10-26T22:06:34.309" v="440"/>
          <ac:picMkLst>
            <pc:docMk/>
            <pc:sldMk cId="1705953490" sldId="264"/>
            <ac:picMk id="54" creationId="{2FA3880A-8D8F-466C-A4A1-F07BCDD3719C}"/>
          </ac:picMkLst>
        </pc:picChg>
        <pc:picChg chg="add del">
          <ac:chgData name="Amina Begum (2118505)" userId="S::2118505@student.uwtsd.ac.uk::7b144117-71f8-4060-97ef-f28069bed0fc" providerId="AD" clId="Web-{5FA2223A-10E2-35A2-B2EF-5DF55862697A}" dt="2023-10-26T22:06:34.309" v="440"/>
          <ac:picMkLst>
            <pc:docMk/>
            <pc:sldMk cId="1705953490" sldId="264"/>
            <ac:picMk id="56" creationId="{3C0A64CB-20A1-4508-B568-284EB04F78EE}"/>
          </ac:picMkLst>
        </pc:picChg>
        <pc:picChg chg="add del">
          <ac:chgData name="Amina Begum (2118505)" userId="S::2118505@student.uwtsd.ac.uk::7b144117-71f8-4060-97ef-f28069bed0fc" providerId="AD" clId="Web-{5FA2223A-10E2-35A2-B2EF-5DF55862697A}" dt="2023-10-26T22:06:34.309" v="440"/>
          <ac:picMkLst>
            <pc:docMk/>
            <pc:sldMk cId="1705953490" sldId="264"/>
            <ac:picMk id="70" creationId="{791B7355-C42C-4A62-BF7A-5ED0FB9F1770}"/>
          </ac:picMkLst>
        </pc:picChg>
        <pc:picChg chg="add del">
          <ac:chgData name="Amina Begum (2118505)" userId="S::2118505@student.uwtsd.ac.uk::7b144117-71f8-4060-97ef-f28069bed0fc" providerId="AD" clId="Web-{5FA2223A-10E2-35A2-B2EF-5DF55862697A}" dt="2023-10-26T22:06:34.309" v="440"/>
          <ac:picMkLst>
            <pc:docMk/>
            <pc:sldMk cId="1705953490" sldId="264"/>
            <ac:picMk id="72" creationId="{BD59BA0E-6240-4D74-869E-E21216E86612}"/>
          </ac:picMkLst>
        </pc:picChg>
      </pc:sldChg>
      <pc:sldChg chg="addSp delSp modSp new del mod setBg modClrScheme delDesignElem chgLayout">
        <pc:chgData name="Amina Begum (2118505)" userId="S::2118505@student.uwtsd.ac.uk::7b144117-71f8-4060-97ef-f28069bed0fc" providerId="AD" clId="Web-{5FA2223A-10E2-35A2-B2EF-5DF55862697A}" dt="2023-10-26T21:52:34.966" v="282"/>
        <pc:sldMkLst>
          <pc:docMk/>
          <pc:sldMk cId="4042722268" sldId="264"/>
        </pc:sldMkLst>
        <pc:spChg chg="mod ord">
          <ac:chgData name="Amina Begum (2118505)" userId="S::2118505@student.uwtsd.ac.uk::7b144117-71f8-4060-97ef-f28069bed0fc" providerId="AD" clId="Web-{5FA2223A-10E2-35A2-B2EF-5DF55862697A}" dt="2023-10-26T21:45:48.127" v="250"/>
          <ac:spMkLst>
            <pc:docMk/>
            <pc:sldMk cId="4042722268" sldId="264"/>
            <ac:spMk id="2" creationId="{FDA63501-A031-752D-3FB4-E5BDB5E7E14E}"/>
          </ac:spMkLst>
        </pc:spChg>
        <pc:spChg chg="del">
          <ac:chgData name="Amina Begum (2118505)" userId="S::2118505@student.uwtsd.ac.uk::7b144117-71f8-4060-97ef-f28069bed0fc" providerId="AD" clId="Web-{5FA2223A-10E2-35A2-B2EF-5DF55862697A}" dt="2023-10-26T21:42:00.012" v="219"/>
          <ac:spMkLst>
            <pc:docMk/>
            <pc:sldMk cId="4042722268" sldId="264"/>
            <ac:spMk id="3" creationId="{28D8A8F7-A18D-4DCD-E739-202511FA60CF}"/>
          </ac:spMkLst>
        </pc:spChg>
        <pc:spChg chg="add del">
          <ac:chgData name="Amina Begum (2118505)" userId="S::2118505@student.uwtsd.ac.uk::7b144117-71f8-4060-97ef-f28069bed0fc" providerId="AD" clId="Web-{5FA2223A-10E2-35A2-B2EF-5DF55862697A}" dt="2023-10-26T21:43:43.733" v="234"/>
          <ac:spMkLst>
            <pc:docMk/>
            <pc:sldMk cId="4042722268" sldId="264"/>
            <ac:spMk id="12" creationId="{80E82CC2-31B4-4592-9C30-6A975D5DEB5B}"/>
          </ac:spMkLst>
        </pc:spChg>
        <pc:spChg chg="add del">
          <ac:chgData name="Amina Begum (2118505)" userId="S::2118505@student.uwtsd.ac.uk::7b144117-71f8-4060-97ef-f28069bed0fc" providerId="AD" clId="Web-{5FA2223A-10E2-35A2-B2EF-5DF55862697A}" dt="2023-10-26T21:43:43.733" v="234"/>
          <ac:spMkLst>
            <pc:docMk/>
            <pc:sldMk cId="4042722268" sldId="264"/>
            <ac:spMk id="14" creationId="{198CE383-5E7E-4B66-B52A-B492AE0F10A5}"/>
          </ac:spMkLst>
        </pc:spChg>
        <pc:spChg chg="add del">
          <ac:chgData name="Amina Begum (2118505)" userId="S::2118505@student.uwtsd.ac.uk::7b144117-71f8-4060-97ef-f28069bed0fc" providerId="AD" clId="Web-{5FA2223A-10E2-35A2-B2EF-5DF55862697A}" dt="2023-10-26T21:43:43.733" v="234"/>
          <ac:spMkLst>
            <pc:docMk/>
            <pc:sldMk cId="4042722268" sldId="264"/>
            <ac:spMk id="16" creationId="{9D185A96-18D7-4084-8117-F60559EB2EC0}"/>
          </ac:spMkLst>
        </pc:spChg>
        <pc:spChg chg="add del">
          <ac:chgData name="Amina Begum (2118505)" userId="S::2118505@student.uwtsd.ac.uk::7b144117-71f8-4060-97ef-f28069bed0fc" providerId="AD" clId="Web-{5FA2223A-10E2-35A2-B2EF-5DF55862697A}" dt="2023-10-26T21:43:43.733" v="234"/>
          <ac:spMkLst>
            <pc:docMk/>
            <pc:sldMk cId="4042722268" sldId="264"/>
            <ac:spMk id="18" creationId="{EA34A425-32DC-4467-9A4A-9176EC369276}"/>
          </ac:spMkLst>
        </pc:spChg>
        <pc:spChg chg="add del">
          <ac:chgData name="Amina Begum (2118505)" userId="S::2118505@student.uwtsd.ac.uk::7b144117-71f8-4060-97ef-f28069bed0fc" providerId="AD" clId="Web-{5FA2223A-10E2-35A2-B2EF-5DF55862697A}" dt="2023-10-26T21:43:43.733" v="234"/>
          <ac:spMkLst>
            <pc:docMk/>
            <pc:sldMk cId="4042722268" sldId="264"/>
            <ac:spMk id="20" creationId="{1BF53389-3CCE-4DFA-9F44-1093CA4DBEA2}"/>
          </ac:spMkLst>
        </pc:spChg>
        <pc:spChg chg="add del">
          <ac:chgData name="Amina Begum (2118505)" userId="S::2118505@student.uwtsd.ac.uk::7b144117-71f8-4060-97ef-f28069bed0fc" providerId="AD" clId="Web-{5FA2223A-10E2-35A2-B2EF-5DF55862697A}" dt="2023-10-26T21:43:43.733" v="234"/>
          <ac:spMkLst>
            <pc:docMk/>
            <pc:sldMk cId="4042722268" sldId="264"/>
            <ac:spMk id="22" creationId="{92806DFD-E192-42CC-B190-3C4C95B8FF4E}"/>
          </ac:spMkLst>
        </pc:spChg>
        <pc:spChg chg="add del">
          <ac:chgData name="Amina Begum (2118505)" userId="S::2118505@student.uwtsd.ac.uk::7b144117-71f8-4060-97ef-f28069bed0fc" providerId="AD" clId="Web-{5FA2223A-10E2-35A2-B2EF-5DF55862697A}" dt="2023-10-26T21:43:43.733" v="234"/>
          <ac:spMkLst>
            <pc:docMk/>
            <pc:sldMk cId="4042722268" sldId="264"/>
            <ac:spMk id="24" creationId="{5DA7D8ED-4DB6-46C0-AE81-24DA0AAF9A86}"/>
          </ac:spMkLst>
        </pc:spChg>
        <pc:spChg chg="add del">
          <ac:chgData name="Amina Begum (2118505)" userId="S::2118505@student.uwtsd.ac.uk::7b144117-71f8-4060-97ef-f28069bed0fc" providerId="AD" clId="Web-{5FA2223A-10E2-35A2-B2EF-5DF55862697A}" dt="2023-10-26T21:43:43.733" v="234"/>
          <ac:spMkLst>
            <pc:docMk/>
            <pc:sldMk cId="4042722268" sldId="264"/>
            <ac:spMk id="26" creationId="{E5C12349-62E6-4BD7-9794-8785CD02DF1E}"/>
          </ac:spMkLst>
        </pc:spChg>
        <pc:spChg chg="add del">
          <ac:chgData name="Amina Begum (2118505)" userId="S::2118505@student.uwtsd.ac.uk::7b144117-71f8-4060-97ef-f28069bed0fc" providerId="AD" clId="Web-{5FA2223A-10E2-35A2-B2EF-5DF55862697A}" dt="2023-10-26T21:43:43.733" v="234"/>
          <ac:spMkLst>
            <pc:docMk/>
            <pc:sldMk cId="4042722268" sldId="264"/>
            <ac:spMk id="28" creationId="{77DC7507-73EB-407D-8824-E418315CC0D0}"/>
          </ac:spMkLst>
        </pc:spChg>
        <pc:picChg chg="add mod">
          <ac:chgData name="Amina Begum (2118505)" userId="S::2118505@student.uwtsd.ac.uk::7b144117-71f8-4060-97ef-f28069bed0fc" providerId="AD" clId="Web-{5FA2223A-10E2-35A2-B2EF-5DF55862697A}" dt="2023-10-26T21:42:15.981" v="221" actId="1076"/>
          <ac:picMkLst>
            <pc:docMk/>
            <pc:sldMk cId="4042722268" sldId="264"/>
            <ac:picMk id="5" creationId="{71A119CF-B303-3248-5C98-4BD85A2B86FC}"/>
          </ac:picMkLst>
        </pc:picChg>
        <pc:picChg chg="add mod">
          <ac:chgData name="Amina Begum (2118505)" userId="S::2118505@student.uwtsd.ac.uk::7b144117-71f8-4060-97ef-f28069bed0fc" providerId="AD" clId="Web-{5FA2223A-10E2-35A2-B2EF-5DF55862697A}" dt="2023-10-26T21:42:29.325" v="223" actId="1076"/>
          <ac:picMkLst>
            <pc:docMk/>
            <pc:sldMk cId="4042722268" sldId="264"/>
            <ac:picMk id="7" creationId="{F2035C7D-ABAE-4150-1587-FB5B04D375CC}"/>
          </ac:picMkLst>
        </pc:picChg>
        <pc:picChg chg="add del">
          <ac:chgData name="Amina Begum (2118505)" userId="S::2118505@student.uwtsd.ac.uk::7b144117-71f8-4060-97ef-f28069bed0fc" providerId="AD" clId="Web-{5FA2223A-10E2-35A2-B2EF-5DF55862697A}" dt="2023-10-26T21:43:43.733" v="234"/>
          <ac:picMkLst>
            <pc:docMk/>
            <pc:sldMk cId="4042722268" sldId="264"/>
            <ac:picMk id="8" creationId="{2049A0C8-4DD4-4ABB-A614-2328477652AC}"/>
          </ac:picMkLst>
        </pc:picChg>
        <pc:picChg chg="add del">
          <ac:chgData name="Amina Begum (2118505)" userId="S::2118505@student.uwtsd.ac.uk::7b144117-71f8-4060-97ef-f28069bed0fc" providerId="AD" clId="Web-{5FA2223A-10E2-35A2-B2EF-5DF55862697A}" dt="2023-10-26T21:43:43.733" v="234"/>
          <ac:picMkLst>
            <pc:docMk/>
            <pc:sldMk cId="4042722268" sldId="264"/>
            <ac:picMk id="10" creationId="{0F6A325A-2919-4123-9174-54EABC5A03AC}"/>
          </ac:picMkLst>
        </pc:picChg>
      </pc:sldChg>
      <pc:sldChg chg="addSp delSp modSp new mod setBg setClrOvrMap">
        <pc:chgData name="Amina Begum (2118505)" userId="S::2118505@student.uwtsd.ac.uk::7b144117-71f8-4060-97ef-f28069bed0fc" providerId="AD" clId="Web-{5FA2223A-10E2-35A2-B2EF-5DF55862697A}" dt="2023-10-26T22:28:24.940" v="584"/>
        <pc:sldMkLst>
          <pc:docMk/>
          <pc:sldMk cId="3889219970" sldId="265"/>
        </pc:sldMkLst>
        <pc:spChg chg="mod">
          <ac:chgData name="Amina Begum (2118505)" userId="S::2118505@student.uwtsd.ac.uk::7b144117-71f8-4060-97ef-f28069bed0fc" providerId="AD" clId="Web-{5FA2223A-10E2-35A2-B2EF-5DF55862697A}" dt="2023-10-26T22:28:24.940" v="584"/>
          <ac:spMkLst>
            <pc:docMk/>
            <pc:sldMk cId="3889219970" sldId="265"/>
            <ac:spMk id="2" creationId="{610F5C11-7743-9825-F5F6-F374B9CB8B45}"/>
          </ac:spMkLst>
        </pc:spChg>
        <pc:spChg chg="del mod">
          <ac:chgData name="Amina Begum (2118505)" userId="S::2118505@student.uwtsd.ac.uk::7b144117-71f8-4060-97ef-f28069bed0fc" providerId="AD" clId="Web-{5FA2223A-10E2-35A2-B2EF-5DF55862697A}" dt="2023-10-26T22:27:26.985" v="581"/>
          <ac:spMkLst>
            <pc:docMk/>
            <pc:sldMk cId="3889219970" sldId="265"/>
            <ac:spMk id="3" creationId="{150E1C5B-6FC6-0F00-B41C-9BBE14010C70}"/>
          </ac:spMkLst>
        </pc:spChg>
        <pc:spChg chg="add del">
          <ac:chgData name="Amina Begum (2118505)" userId="S::2118505@student.uwtsd.ac.uk::7b144117-71f8-4060-97ef-f28069bed0fc" providerId="AD" clId="Web-{5FA2223A-10E2-35A2-B2EF-5DF55862697A}" dt="2023-10-26T22:22:36.836" v="544"/>
          <ac:spMkLst>
            <pc:docMk/>
            <pc:sldMk cId="3889219970" sldId="265"/>
            <ac:spMk id="6" creationId="{43BBAF34-367D-4E18-A62E-4602BD90855C}"/>
          </ac:spMkLst>
        </pc:spChg>
        <pc:spChg chg="add del">
          <ac:chgData name="Amina Begum (2118505)" userId="S::2118505@student.uwtsd.ac.uk::7b144117-71f8-4060-97ef-f28069bed0fc" providerId="AD" clId="Web-{5FA2223A-10E2-35A2-B2EF-5DF55862697A}" dt="2023-10-26T22:12:23.617" v="477"/>
          <ac:spMkLst>
            <pc:docMk/>
            <pc:sldMk cId="3889219970" sldId="265"/>
            <ac:spMk id="9" creationId="{54961F17-D0E4-4576-8697-C062B28F32CF}"/>
          </ac:spMkLst>
        </pc:spChg>
        <pc:spChg chg="add del">
          <ac:chgData name="Amina Begum (2118505)" userId="S::2118505@student.uwtsd.ac.uk::7b144117-71f8-4060-97ef-f28069bed0fc" providerId="AD" clId="Web-{5FA2223A-10E2-35A2-B2EF-5DF55862697A}" dt="2023-10-26T22:22:36.836" v="544"/>
          <ac:spMkLst>
            <pc:docMk/>
            <pc:sldMk cId="3889219970" sldId="265"/>
            <ac:spMk id="12" creationId="{99A4CF08-858A-49E4-B707-4E7585D11566}"/>
          </ac:spMkLst>
        </pc:spChg>
        <pc:spChg chg="add del">
          <ac:chgData name="Amina Begum (2118505)" userId="S::2118505@student.uwtsd.ac.uk::7b144117-71f8-4060-97ef-f28069bed0fc" providerId="AD" clId="Web-{5FA2223A-10E2-35A2-B2EF-5DF55862697A}" dt="2023-10-26T22:22:36.836" v="544"/>
          <ac:spMkLst>
            <pc:docMk/>
            <pc:sldMk cId="3889219970" sldId="265"/>
            <ac:spMk id="14" creationId="{56938E62-910D-4D69-AA09-567AAAC3776D}"/>
          </ac:spMkLst>
        </pc:spChg>
        <pc:spChg chg="add del">
          <ac:chgData name="Amina Begum (2118505)" userId="S::2118505@student.uwtsd.ac.uk::7b144117-71f8-4060-97ef-f28069bed0fc" providerId="AD" clId="Web-{5FA2223A-10E2-35A2-B2EF-5DF55862697A}" dt="2023-10-26T22:12:23.617" v="477"/>
          <ac:spMkLst>
            <pc:docMk/>
            <pc:sldMk cId="3889219970" sldId="265"/>
            <ac:spMk id="15" creationId="{5F3ADA23-8B3C-4029-923E-81303CBEA190}"/>
          </ac:spMkLst>
        </pc:spChg>
        <pc:spChg chg="add del">
          <ac:chgData name="Amina Begum (2118505)" userId="S::2118505@student.uwtsd.ac.uk::7b144117-71f8-4060-97ef-f28069bed0fc" providerId="AD" clId="Web-{5FA2223A-10E2-35A2-B2EF-5DF55862697A}" dt="2023-10-26T22:22:36.836" v="544"/>
          <ac:spMkLst>
            <pc:docMk/>
            <pc:sldMk cId="3889219970" sldId="265"/>
            <ac:spMk id="16" creationId="{A74E54C6-D084-4BC8-B3F9-8B9EC22A6B67}"/>
          </ac:spMkLst>
        </pc:spChg>
        <pc:spChg chg="add del">
          <ac:chgData name="Amina Begum (2118505)" userId="S::2118505@student.uwtsd.ac.uk::7b144117-71f8-4060-97ef-f28069bed0fc" providerId="AD" clId="Web-{5FA2223A-10E2-35A2-B2EF-5DF55862697A}" dt="2023-10-26T22:12:23.617" v="477"/>
          <ac:spMkLst>
            <pc:docMk/>
            <pc:sldMk cId="3889219970" sldId="265"/>
            <ac:spMk id="17" creationId="{39EAE543-FFF6-43C7-AD71-A9856C6E7C89}"/>
          </ac:spMkLst>
        </pc:spChg>
        <pc:spChg chg="add del">
          <ac:chgData name="Amina Begum (2118505)" userId="S::2118505@student.uwtsd.ac.uk::7b144117-71f8-4060-97ef-f28069bed0fc" providerId="AD" clId="Web-{5FA2223A-10E2-35A2-B2EF-5DF55862697A}" dt="2023-10-26T22:22:36.836" v="544"/>
          <ac:spMkLst>
            <pc:docMk/>
            <pc:sldMk cId="3889219970" sldId="265"/>
            <ac:spMk id="18" creationId="{777713DB-A0B1-4507-9991-B6DCAE436C74}"/>
          </ac:spMkLst>
        </pc:spChg>
        <pc:spChg chg="add del">
          <ac:chgData name="Amina Begum (2118505)" userId="S::2118505@student.uwtsd.ac.uk::7b144117-71f8-4060-97ef-f28069bed0fc" providerId="AD" clId="Web-{5FA2223A-10E2-35A2-B2EF-5DF55862697A}" dt="2023-10-26T22:12:23.617" v="477"/>
          <ac:spMkLst>
            <pc:docMk/>
            <pc:sldMk cId="3889219970" sldId="265"/>
            <ac:spMk id="19" creationId="{8D7E355E-8304-4C50-B384-7DAC68D87CEC}"/>
          </ac:spMkLst>
        </pc:spChg>
        <pc:spChg chg="add del">
          <ac:chgData name="Amina Begum (2118505)" userId="S::2118505@student.uwtsd.ac.uk::7b144117-71f8-4060-97ef-f28069bed0fc" providerId="AD" clId="Web-{5FA2223A-10E2-35A2-B2EF-5DF55862697A}" dt="2023-10-26T22:12:23.617" v="477"/>
          <ac:spMkLst>
            <pc:docMk/>
            <pc:sldMk cId="3889219970" sldId="265"/>
            <ac:spMk id="21" creationId="{0178E784-3C81-4963-ACD9-58EF41CE826D}"/>
          </ac:spMkLst>
        </pc:spChg>
        <pc:spChg chg="add del">
          <ac:chgData name="Amina Begum (2118505)" userId="S::2118505@student.uwtsd.ac.uk::7b144117-71f8-4060-97ef-f28069bed0fc" providerId="AD" clId="Web-{5FA2223A-10E2-35A2-B2EF-5DF55862697A}" dt="2023-10-26T22:23:27.729" v="547"/>
          <ac:spMkLst>
            <pc:docMk/>
            <pc:sldMk cId="3889219970" sldId="265"/>
            <ac:spMk id="23" creationId="{B5E326A3-EB92-4BDA-9F77-45197E0CBE7E}"/>
          </ac:spMkLst>
        </pc:spChg>
        <pc:spChg chg="add del">
          <ac:chgData name="Amina Begum (2118505)" userId="S::2118505@student.uwtsd.ac.uk::7b144117-71f8-4060-97ef-f28069bed0fc" providerId="AD" clId="Web-{5FA2223A-10E2-35A2-B2EF-5DF55862697A}" dt="2023-10-26T22:23:27.729" v="547"/>
          <ac:spMkLst>
            <pc:docMk/>
            <pc:sldMk cId="3889219970" sldId="265"/>
            <ac:spMk id="25" creationId="{CAC996C7-7B84-4645-9AA1-6EA85EAB47D6}"/>
          </ac:spMkLst>
        </pc:spChg>
        <pc:spChg chg="add del">
          <ac:chgData name="Amina Begum (2118505)" userId="S::2118505@student.uwtsd.ac.uk::7b144117-71f8-4060-97ef-f28069bed0fc" providerId="AD" clId="Web-{5FA2223A-10E2-35A2-B2EF-5DF55862697A}" dt="2023-10-26T22:23:27.729" v="547"/>
          <ac:spMkLst>
            <pc:docMk/>
            <pc:sldMk cId="3889219970" sldId="265"/>
            <ac:spMk id="27" creationId="{32DC315B-5680-47D9-B827-34D012FB14B2}"/>
          </ac:spMkLst>
        </pc:spChg>
        <pc:spChg chg="add del">
          <ac:chgData name="Amina Begum (2118505)" userId="S::2118505@student.uwtsd.ac.uk::7b144117-71f8-4060-97ef-f28069bed0fc" providerId="AD" clId="Web-{5FA2223A-10E2-35A2-B2EF-5DF55862697A}" dt="2023-10-26T22:24:01.761" v="550"/>
          <ac:spMkLst>
            <pc:docMk/>
            <pc:sldMk cId="3889219970" sldId="265"/>
            <ac:spMk id="32" creationId="{99C51E74-AE1C-4C2D-8766-2627D7476F29}"/>
          </ac:spMkLst>
        </pc:spChg>
        <pc:spChg chg="add del">
          <ac:chgData name="Amina Begum (2118505)" userId="S::2118505@student.uwtsd.ac.uk::7b144117-71f8-4060-97ef-f28069bed0fc" providerId="AD" clId="Web-{5FA2223A-10E2-35A2-B2EF-5DF55862697A}" dt="2023-10-26T22:24:01.761" v="550"/>
          <ac:spMkLst>
            <pc:docMk/>
            <pc:sldMk cId="3889219970" sldId="265"/>
            <ac:spMk id="38" creationId="{95096916-E0AB-4EB0-9391-9DA40EFB2060}"/>
          </ac:spMkLst>
        </pc:spChg>
        <pc:spChg chg="add del">
          <ac:chgData name="Amina Begum (2118505)" userId="S::2118505@student.uwtsd.ac.uk::7b144117-71f8-4060-97ef-f28069bed0fc" providerId="AD" clId="Web-{5FA2223A-10E2-35A2-B2EF-5DF55862697A}" dt="2023-10-26T22:24:01.761" v="550"/>
          <ac:spMkLst>
            <pc:docMk/>
            <pc:sldMk cId="3889219970" sldId="265"/>
            <ac:spMk id="40" creationId="{21892518-7487-4C89-A843-11CECC1780B8}"/>
          </ac:spMkLst>
        </pc:spChg>
        <pc:spChg chg="add del">
          <ac:chgData name="Amina Begum (2118505)" userId="S::2118505@student.uwtsd.ac.uk::7b144117-71f8-4060-97ef-f28069bed0fc" providerId="AD" clId="Web-{5FA2223A-10E2-35A2-B2EF-5DF55862697A}" dt="2023-10-26T22:24:01.761" v="550"/>
          <ac:spMkLst>
            <pc:docMk/>
            <pc:sldMk cId="3889219970" sldId="265"/>
            <ac:spMk id="42" creationId="{BBD87A24-348C-4C91-853D-1383DE0EDF5B}"/>
          </ac:spMkLst>
        </pc:spChg>
        <pc:spChg chg="add del">
          <ac:chgData name="Amina Begum (2118505)" userId="S::2118505@student.uwtsd.ac.uk::7b144117-71f8-4060-97ef-f28069bed0fc" providerId="AD" clId="Web-{5FA2223A-10E2-35A2-B2EF-5DF55862697A}" dt="2023-10-26T22:24:01.761" v="550"/>
          <ac:spMkLst>
            <pc:docMk/>
            <pc:sldMk cId="3889219970" sldId="265"/>
            <ac:spMk id="44" creationId="{D80CDB75-827B-4440-97E9-6AAC28D20F29}"/>
          </ac:spMkLst>
        </pc:spChg>
        <pc:spChg chg="add del">
          <ac:chgData name="Amina Begum (2118505)" userId="S::2118505@student.uwtsd.ac.uk::7b144117-71f8-4060-97ef-f28069bed0fc" providerId="AD" clId="Web-{5FA2223A-10E2-35A2-B2EF-5DF55862697A}" dt="2023-10-26T22:28:24.940" v="584"/>
          <ac:spMkLst>
            <pc:docMk/>
            <pc:sldMk cId="3889219970" sldId="265"/>
            <ac:spMk id="49" creationId="{796AFA90-1DF2-427D-B002-A09D93A15DF8}"/>
          </ac:spMkLst>
        </pc:spChg>
        <pc:spChg chg="add del">
          <ac:chgData name="Amina Begum (2118505)" userId="S::2118505@student.uwtsd.ac.uk::7b144117-71f8-4060-97ef-f28069bed0fc" providerId="AD" clId="Web-{5FA2223A-10E2-35A2-B2EF-5DF55862697A}" dt="2023-10-26T22:28:24.940" v="584"/>
          <ac:spMkLst>
            <pc:docMk/>
            <pc:sldMk cId="3889219970" sldId="265"/>
            <ac:spMk id="55" creationId="{891C00A1-D917-4D03-B713-9881557CEF4A}"/>
          </ac:spMkLst>
        </pc:spChg>
        <pc:spChg chg="add del">
          <ac:chgData name="Amina Begum (2118505)" userId="S::2118505@student.uwtsd.ac.uk::7b144117-71f8-4060-97ef-f28069bed0fc" providerId="AD" clId="Web-{5FA2223A-10E2-35A2-B2EF-5DF55862697A}" dt="2023-10-26T22:28:24.940" v="584"/>
          <ac:spMkLst>
            <pc:docMk/>
            <pc:sldMk cId="3889219970" sldId="265"/>
            <ac:spMk id="57" creationId="{1BA3F0C2-72FC-4945-8B22-3BE47B397203}"/>
          </ac:spMkLst>
        </pc:spChg>
        <pc:spChg chg="add del">
          <ac:chgData name="Amina Begum (2118505)" userId="S::2118505@student.uwtsd.ac.uk::7b144117-71f8-4060-97ef-f28069bed0fc" providerId="AD" clId="Web-{5FA2223A-10E2-35A2-B2EF-5DF55862697A}" dt="2023-10-26T22:28:24.940" v="584"/>
          <ac:spMkLst>
            <pc:docMk/>
            <pc:sldMk cId="3889219970" sldId="265"/>
            <ac:spMk id="59" creationId="{3410D66C-3847-4B32-B505-01B23358B6F7}"/>
          </ac:spMkLst>
        </pc:spChg>
        <pc:spChg chg="add del">
          <ac:chgData name="Amina Begum (2118505)" userId="S::2118505@student.uwtsd.ac.uk::7b144117-71f8-4060-97ef-f28069bed0fc" providerId="AD" clId="Web-{5FA2223A-10E2-35A2-B2EF-5DF55862697A}" dt="2023-10-26T22:28:24.940" v="584"/>
          <ac:spMkLst>
            <pc:docMk/>
            <pc:sldMk cId="3889219970" sldId="265"/>
            <ac:spMk id="61" creationId="{C43DB4DB-4F6A-4E8D-B9A3-74E5A8453787}"/>
          </ac:spMkLst>
        </pc:spChg>
        <pc:spChg chg="add del">
          <ac:chgData name="Amina Begum (2118505)" userId="S::2118505@student.uwtsd.ac.uk::7b144117-71f8-4060-97ef-f28069bed0fc" providerId="AD" clId="Web-{5FA2223A-10E2-35A2-B2EF-5DF55862697A}" dt="2023-10-26T22:28:24.940" v="584"/>
          <ac:spMkLst>
            <pc:docMk/>
            <pc:sldMk cId="3889219970" sldId="265"/>
            <ac:spMk id="63" creationId="{431FCBDC-FCD6-46FA-989A-9B74968965BA}"/>
          </ac:spMkLst>
        </pc:spChg>
        <pc:spChg chg="add del">
          <ac:chgData name="Amina Begum (2118505)" userId="S::2118505@student.uwtsd.ac.uk::7b144117-71f8-4060-97ef-f28069bed0fc" providerId="AD" clId="Web-{5FA2223A-10E2-35A2-B2EF-5DF55862697A}" dt="2023-10-26T22:28:24.940" v="584"/>
          <ac:spMkLst>
            <pc:docMk/>
            <pc:sldMk cId="3889219970" sldId="265"/>
            <ac:spMk id="65" creationId="{C66EB2AB-6794-4C3C-A92D-4876AB0BEFDB}"/>
          </ac:spMkLst>
        </pc:spChg>
        <pc:spChg chg="add del">
          <ac:chgData name="Amina Begum (2118505)" userId="S::2118505@student.uwtsd.ac.uk::7b144117-71f8-4060-97ef-f28069bed0fc" providerId="AD" clId="Web-{5FA2223A-10E2-35A2-B2EF-5DF55862697A}" dt="2023-10-26T22:28:24.940" v="584"/>
          <ac:spMkLst>
            <pc:docMk/>
            <pc:sldMk cId="3889219970" sldId="265"/>
            <ac:spMk id="67" creationId="{A34BD4E6-C736-4064-AF1F-3C5B402E147C}"/>
          </ac:spMkLst>
        </pc:spChg>
        <pc:spChg chg="add">
          <ac:chgData name="Amina Begum (2118505)" userId="S::2118505@student.uwtsd.ac.uk::7b144117-71f8-4060-97ef-f28069bed0fc" providerId="AD" clId="Web-{5FA2223A-10E2-35A2-B2EF-5DF55862697A}" dt="2023-10-26T22:28:24.940" v="584"/>
          <ac:spMkLst>
            <pc:docMk/>
            <pc:sldMk cId="3889219970" sldId="265"/>
            <ac:spMk id="72" creationId="{126045A8-4AD7-4DA0-98E5-F952396581D8}"/>
          </ac:spMkLst>
        </pc:spChg>
        <pc:spChg chg="add">
          <ac:chgData name="Amina Begum (2118505)" userId="S::2118505@student.uwtsd.ac.uk::7b144117-71f8-4060-97ef-f28069bed0fc" providerId="AD" clId="Web-{5FA2223A-10E2-35A2-B2EF-5DF55862697A}" dt="2023-10-26T22:28:24.940" v="584"/>
          <ac:spMkLst>
            <pc:docMk/>
            <pc:sldMk cId="3889219970" sldId="265"/>
            <ac:spMk id="78" creationId="{B71C2D3E-160D-48B7-85C5-FF97CD6365A0}"/>
          </ac:spMkLst>
        </pc:spChg>
        <pc:spChg chg="add">
          <ac:chgData name="Amina Begum (2118505)" userId="S::2118505@student.uwtsd.ac.uk::7b144117-71f8-4060-97ef-f28069bed0fc" providerId="AD" clId="Web-{5FA2223A-10E2-35A2-B2EF-5DF55862697A}" dt="2023-10-26T22:28:24.940" v="584"/>
          <ac:spMkLst>
            <pc:docMk/>
            <pc:sldMk cId="3889219970" sldId="265"/>
            <ac:spMk id="80" creationId="{8804555F-5872-4752-9615-6B458E89B3F7}"/>
          </ac:spMkLst>
        </pc:spChg>
        <pc:spChg chg="add">
          <ac:chgData name="Amina Begum (2118505)" userId="S::2118505@student.uwtsd.ac.uk::7b144117-71f8-4060-97ef-f28069bed0fc" providerId="AD" clId="Web-{5FA2223A-10E2-35A2-B2EF-5DF55862697A}" dt="2023-10-26T22:28:24.940" v="584"/>
          <ac:spMkLst>
            <pc:docMk/>
            <pc:sldMk cId="3889219970" sldId="265"/>
            <ac:spMk id="82" creationId="{76B4E8F0-039F-4127-B2B2-5B2A489D84CF}"/>
          </ac:spMkLst>
        </pc:spChg>
        <pc:spChg chg="add">
          <ac:chgData name="Amina Begum (2118505)" userId="S::2118505@student.uwtsd.ac.uk::7b144117-71f8-4060-97ef-f28069bed0fc" providerId="AD" clId="Web-{5FA2223A-10E2-35A2-B2EF-5DF55862697A}" dt="2023-10-26T22:28:24.940" v="584"/>
          <ac:spMkLst>
            <pc:docMk/>
            <pc:sldMk cId="3889219970" sldId="265"/>
            <ac:spMk id="84" creationId="{8F285D2F-103F-40D7-9CEC-7BEF43EF80A7}"/>
          </ac:spMkLst>
        </pc:spChg>
        <pc:spChg chg="add">
          <ac:chgData name="Amina Begum (2118505)" userId="S::2118505@student.uwtsd.ac.uk::7b144117-71f8-4060-97ef-f28069bed0fc" providerId="AD" clId="Web-{5FA2223A-10E2-35A2-B2EF-5DF55862697A}" dt="2023-10-26T22:28:24.940" v="584"/>
          <ac:spMkLst>
            <pc:docMk/>
            <pc:sldMk cId="3889219970" sldId="265"/>
            <ac:spMk id="86" creationId="{8A2F2D9F-81EA-4A54-B8A3-22DDBB1C9F73}"/>
          </ac:spMkLst>
        </pc:spChg>
        <pc:spChg chg="add">
          <ac:chgData name="Amina Begum (2118505)" userId="S::2118505@student.uwtsd.ac.uk::7b144117-71f8-4060-97ef-f28069bed0fc" providerId="AD" clId="Web-{5FA2223A-10E2-35A2-B2EF-5DF55862697A}" dt="2023-10-26T22:28:24.940" v="584"/>
          <ac:spMkLst>
            <pc:docMk/>
            <pc:sldMk cId="3889219970" sldId="265"/>
            <ac:spMk id="88" creationId="{E7EFFBEF-BC04-4A50-8440-CA1B9F4090B9}"/>
          </ac:spMkLst>
        </pc:spChg>
        <pc:spChg chg="add">
          <ac:chgData name="Amina Begum (2118505)" userId="S::2118505@student.uwtsd.ac.uk::7b144117-71f8-4060-97ef-f28069bed0fc" providerId="AD" clId="Web-{5FA2223A-10E2-35A2-B2EF-5DF55862697A}" dt="2023-10-26T22:28:24.940" v="584"/>
          <ac:spMkLst>
            <pc:docMk/>
            <pc:sldMk cId="3889219970" sldId="265"/>
            <ac:spMk id="90" creationId="{288A94C7-FEF1-41DF-8F66-6DD19C9D1366}"/>
          </ac:spMkLst>
        </pc:spChg>
        <pc:spChg chg="add">
          <ac:chgData name="Amina Begum (2118505)" userId="S::2118505@student.uwtsd.ac.uk::7b144117-71f8-4060-97ef-f28069bed0fc" providerId="AD" clId="Web-{5FA2223A-10E2-35A2-B2EF-5DF55862697A}" dt="2023-10-26T22:28:24.940" v="584"/>
          <ac:spMkLst>
            <pc:docMk/>
            <pc:sldMk cId="3889219970" sldId="265"/>
            <ac:spMk id="92" creationId="{D69931A3-4425-4161-90F4-CE1C46B97168}"/>
          </ac:spMkLst>
        </pc:spChg>
        <pc:spChg chg="add del mod">
          <ac:chgData name="Amina Begum (2118505)" userId="S::2118505@student.uwtsd.ac.uk::7b144117-71f8-4060-97ef-f28069bed0fc" providerId="AD" clId="Web-{5FA2223A-10E2-35A2-B2EF-5DF55862697A}" dt="2023-10-26T22:27:40.814" v="583"/>
          <ac:spMkLst>
            <pc:docMk/>
            <pc:sldMk cId="3889219970" sldId="265"/>
            <ac:spMk id="215" creationId="{6F319E77-8667-1C7A-3769-1140200DB33D}"/>
          </ac:spMkLst>
        </pc:spChg>
        <pc:graphicFrameChg chg="add mod modGraphic">
          <ac:chgData name="Amina Begum (2118505)" userId="S::2118505@student.uwtsd.ac.uk::7b144117-71f8-4060-97ef-f28069bed0fc" providerId="AD" clId="Web-{5FA2223A-10E2-35A2-B2EF-5DF55862697A}" dt="2023-10-26T22:28:24.940" v="584"/>
          <ac:graphicFrameMkLst>
            <pc:docMk/>
            <pc:sldMk cId="3889219970" sldId="265"/>
            <ac:graphicFrameMk id="24" creationId="{37434DB9-1A4E-A0C7-609C-322B261662DC}"/>
          </ac:graphicFrameMkLst>
        </pc:graphicFrameChg>
        <pc:picChg chg="add mod ord">
          <ac:chgData name="Amina Begum (2118505)" userId="S::2118505@student.uwtsd.ac.uk::7b144117-71f8-4060-97ef-f28069bed0fc" providerId="AD" clId="Web-{5FA2223A-10E2-35A2-B2EF-5DF55862697A}" dt="2023-10-26T22:28:24.940" v="584"/>
          <ac:picMkLst>
            <pc:docMk/>
            <pc:sldMk cId="3889219970" sldId="265"/>
            <ac:picMk id="4" creationId="{31BA1450-5642-7B45-3362-228EC69AB8D5}"/>
          </ac:picMkLst>
        </pc:picChg>
        <pc:picChg chg="add del">
          <ac:chgData name="Amina Begum (2118505)" userId="S::2118505@student.uwtsd.ac.uk::7b144117-71f8-4060-97ef-f28069bed0fc" providerId="AD" clId="Web-{5FA2223A-10E2-35A2-B2EF-5DF55862697A}" dt="2023-10-26T22:12:23.617" v="477"/>
          <ac:picMkLst>
            <pc:docMk/>
            <pc:sldMk cId="3889219970" sldId="265"/>
            <ac:picMk id="5" creationId="{E1022C0F-999F-B8A6-35F6-5AD679628180}"/>
          </ac:picMkLst>
        </pc:picChg>
        <pc:picChg chg="add del mod">
          <ac:chgData name="Amina Begum (2118505)" userId="S::2118505@student.uwtsd.ac.uk::7b144117-71f8-4060-97ef-f28069bed0fc" providerId="AD" clId="Web-{5FA2223A-10E2-35A2-B2EF-5DF55862697A}" dt="2023-10-26T22:21:24.287" v="539"/>
          <ac:picMkLst>
            <pc:docMk/>
            <pc:sldMk cId="3889219970" sldId="265"/>
            <ac:picMk id="7" creationId="{90F68813-5CAD-CE53-26E0-E4991D7C848D}"/>
          </ac:picMkLst>
        </pc:picChg>
        <pc:picChg chg="add del">
          <ac:chgData name="Amina Begum (2118505)" userId="S::2118505@student.uwtsd.ac.uk::7b144117-71f8-4060-97ef-f28069bed0fc" providerId="AD" clId="Web-{5FA2223A-10E2-35A2-B2EF-5DF55862697A}" dt="2023-10-26T22:22:36.836" v="544"/>
          <ac:picMkLst>
            <pc:docMk/>
            <pc:sldMk cId="3889219970" sldId="265"/>
            <ac:picMk id="8" creationId="{D445918B-6272-4727-A3FA-F23651AECAE3}"/>
          </ac:picMkLst>
        </pc:picChg>
        <pc:picChg chg="add del">
          <ac:chgData name="Amina Begum (2118505)" userId="S::2118505@student.uwtsd.ac.uk::7b144117-71f8-4060-97ef-f28069bed0fc" providerId="AD" clId="Web-{5FA2223A-10E2-35A2-B2EF-5DF55862697A}" dt="2023-10-26T22:22:36.836" v="544"/>
          <ac:picMkLst>
            <pc:docMk/>
            <pc:sldMk cId="3889219970" sldId="265"/>
            <ac:picMk id="10" creationId="{A9A96FF2-ACD7-48C4-BCE1-FC7F42108606}"/>
          </ac:picMkLst>
        </pc:picChg>
        <pc:picChg chg="add del">
          <ac:chgData name="Amina Begum (2118505)" userId="S::2118505@student.uwtsd.ac.uk::7b144117-71f8-4060-97ef-f28069bed0fc" providerId="AD" clId="Web-{5FA2223A-10E2-35A2-B2EF-5DF55862697A}" dt="2023-10-26T22:12:23.617" v="477"/>
          <ac:picMkLst>
            <pc:docMk/>
            <pc:sldMk cId="3889219970" sldId="265"/>
            <ac:picMk id="11" creationId="{02DF1AEC-0327-4A10-AED3-E227ACAEBC5D}"/>
          </ac:picMkLst>
        </pc:picChg>
        <pc:picChg chg="add del">
          <ac:chgData name="Amina Begum (2118505)" userId="S::2118505@student.uwtsd.ac.uk::7b144117-71f8-4060-97ef-f28069bed0fc" providerId="AD" clId="Web-{5FA2223A-10E2-35A2-B2EF-5DF55862697A}" dt="2023-10-26T22:12:23.617" v="477"/>
          <ac:picMkLst>
            <pc:docMk/>
            <pc:sldMk cId="3889219970" sldId="265"/>
            <ac:picMk id="13" creationId="{C839742D-6F41-4E7D-9C32-1D9825B40F2F}"/>
          </ac:picMkLst>
        </pc:picChg>
        <pc:picChg chg="add mod ord">
          <ac:chgData name="Amina Begum (2118505)" userId="S::2118505@student.uwtsd.ac.uk::7b144117-71f8-4060-97ef-f28069bed0fc" providerId="AD" clId="Web-{5FA2223A-10E2-35A2-B2EF-5DF55862697A}" dt="2023-10-26T22:28:24.940" v="584"/>
          <ac:picMkLst>
            <pc:docMk/>
            <pc:sldMk cId="3889219970" sldId="265"/>
            <ac:picMk id="20" creationId="{67E216AF-65C4-DD3C-B82A-7FAC82D2E972}"/>
          </ac:picMkLst>
        </pc:picChg>
        <pc:picChg chg="add mod">
          <ac:chgData name="Amina Begum (2118505)" userId="S::2118505@student.uwtsd.ac.uk::7b144117-71f8-4060-97ef-f28069bed0fc" providerId="AD" clId="Web-{5FA2223A-10E2-35A2-B2EF-5DF55862697A}" dt="2023-10-26T22:28:24.940" v="584"/>
          <ac:picMkLst>
            <pc:docMk/>
            <pc:sldMk cId="3889219970" sldId="265"/>
            <ac:picMk id="22" creationId="{93856667-BB3C-3833-B1F9-71144A108EC4}"/>
          </ac:picMkLst>
        </pc:picChg>
        <pc:picChg chg="add del">
          <ac:chgData name="Amina Begum (2118505)" userId="S::2118505@student.uwtsd.ac.uk::7b144117-71f8-4060-97ef-f28069bed0fc" providerId="AD" clId="Web-{5FA2223A-10E2-35A2-B2EF-5DF55862697A}" dt="2023-10-26T22:24:01.761" v="550"/>
          <ac:picMkLst>
            <pc:docMk/>
            <pc:sldMk cId="3889219970" sldId="265"/>
            <ac:picMk id="34" creationId="{CD462C85-3899-41C6-8E4B-A2D08A80C953}"/>
          </ac:picMkLst>
        </pc:picChg>
        <pc:picChg chg="add del">
          <ac:chgData name="Amina Begum (2118505)" userId="S::2118505@student.uwtsd.ac.uk::7b144117-71f8-4060-97ef-f28069bed0fc" providerId="AD" clId="Web-{5FA2223A-10E2-35A2-B2EF-5DF55862697A}" dt="2023-10-26T22:24:01.761" v="550"/>
          <ac:picMkLst>
            <pc:docMk/>
            <pc:sldMk cId="3889219970" sldId="265"/>
            <ac:picMk id="36" creationId="{399E14F3-0BC2-4EE0-9EC4-040982E14466}"/>
          </ac:picMkLst>
        </pc:picChg>
        <pc:picChg chg="add del">
          <ac:chgData name="Amina Begum (2118505)" userId="S::2118505@student.uwtsd.ac.uk::7b144117-71f8-4060-97ef-f28069bed0fc" providerId="AD" clId="Web-{5FA2223A-10E2-35A2-B2EF-5DF55862697A}" dt="2023-10-26T22:28:24.940" v="584"/>
          <ac:picMkLst>
            <pc:docMk/>
            <pc:sldMk cId="3889219970" sldId="265"/>
            <ac:picMk id="51" creationId="{805602A8-6E8C-46E5-8FDD-2BC227550EBF}"/>
          </ac:picMkLst>
        </pc:picChg>
        <pc:picChg chg="add del">
          <ac:chgData name="Amina Begum (2118505)" userId="S::2118505@student.uwtsd.ac.uk::7b144117-71f8-4060-97ef-f28069bed0fc" providerId="AD" clId="Web-{5FA2223A-10E2-35A2-B2EF-5DF55862697A}" dt="2023-10-26T22:28:24.940" v="584"/>
          <ac:picMkLst>
            <pc:docMk/>
            <pc:sldMk cId="3889219970" sldId="265"/>
            <ac:picMk id="53" creationId="{BB2E129B-3512-41A6-94F1-4B4FEA8178C8}"/>
          </ac:picMkLst>
        </pc:picChg>
        <pc:picChg chg="add">
          <ac:chgData name="Amina Begum (2118505)" userId="S::2118505@student.uwtsd.ac.uk::7b144117-71f8-4060-97ef-f28069bed0fc" providerId="AD" clId="Web-{5FA2223A-10E2-35A2-B2EF-5DF55862697A}" dt="2023-10-26T22:28:24.940" v="584"/>
          <ac:picMkLst>
            <pc:docMk/>
            <pc:sldMk cId="3889219970" sldId="265"/>
            <ac:picMk id="74" creationId="{8DF3397A-8FC4-460C-B00D-73A00715346B}"/>
          </ac:picMkLst>
        </pc:picChg>
        <pc:picChg chg="add">
          <ac:chgData name="Amina Begum (2118505)" userId="S::2118505@student.uwtsd.ac.uk::7b144117-71f8-4060-97ef-f28069bed0fc" providerId="AD" clId="Web-{5FA2223A-10E2-35A2-B2EF-5DF55862697A}" dt="2023-10-26T22:28:24.940" v="584"/>
          <ac:picMkLst>
            <pc:docMk/>
            <pc:sldMk cId="3889219970" sldId="265"/>
            <ac:picMk id="76" creationId="{FB28E586-D2CD-495E-B343-43BDCDD55E6D}"/>
          </ac:picMkLst>
        </pc:picChg>
      </pc:sldChg>
      <pc:sldChg chg="addSp delSp modSp new mod ord setBg">
        <pc:chgData name="Amina Begum (2118505)" userId="S::2118505@student.uwtsd.ac.uk::7b144117-71f8-4060-97ef-f28069bed0fc" providerId="AD" clId="Web-{5FA2223A-10E2-35A2-B2EF-5DF55862697A}" dt="2023-10-26T22:19:17.722" v="533" actId="20577"/>
        <pc:sldMkLst>
          <pc:docMk/>
          <pc:sldMk cId="1526442965" sldId="266"/>
        </pc:sldMkLst>
        <pc:spChg chg="mod">
          <ac:chgData name="Amina Begum (2118505)" userId="S::2118505@student.uwtsd.ac.uk::7b144117-71f8-4060-97ef-f28069bed0fc" providerId="AD" clId="Web-{5FA2223A-10E2-35A2-B2EF-5DF55862697A}" dt="2023-10-26T22:19:17.722" v="533" actId="20577"/>
          <ac:spMkLst>
            <pc:docMk/>
            <pc:sldMk cId="1526442965" sldId="266"/>
            <ac:spMk id="2" creationId="{8C0357FA-4983-B8F8-C485-551F379E3955}"/>
          </ac:spMkLst>
        </pc:spChg>
        <pc:spChg chg="mod">
          <ac:chgData name="Amina Begum (2118505)" userId="S::2118505@student.uwtsd.ac.uk::7b144117-71f8-4060-97ef-f28069bed0fc" providerId="AD" clId="Web-{5FA2223A-10E2-35A2-B2EF-5DF55862697A}" dt="2023-10-26T22:16:35.389" v="514" actId="20577"/>
          <ac:spMkLst>
            <pc:docMk/>
            <pc:sldMk cId="1526442965" sldId="266"/>
            <ac:spMk id="3" creationId="{5E12F6B4-C395-BE47-449D-CEFB16C6518A}"/>
          </ac:spMkLst>
        </pc:spChg>
        <pc:spChg chg="add del">
          <ac:chgData name="Amina Begum (2118505)" userId="S::2118505@student.uwtsd.ac.uk::7b144117-71f8-4060-97ef-f28069bed0fc" providerId="AD" clId="Web-{5FA2223A-10E2-35A2-B2EF-5DF55862697A}" dt="2023-10-26T22:16:24.420" v="513"/>
          <ac:spMkLst>
            <pc:docMk/>
            <pc:sldMk cId="1526442965" sldId="266"/>
            <ac:spMk id="9" creationId="{E9FC2960-D1C1-4DA4-80AC-917F5D720385}"/>
          </ac:spMkLst>
        </pc:spChg>
        <pc:spChg chg="add del">
          <ac:chgData name="Amina Begum (2118505)" userId="S::2118505@student.uwtsd.ac.uk::7b144117-71f8-4060-97ef-f28069bed0fc" providerId="AD" clId="Web-{5FA2223A-10E2-35A2-B2EF-5DF55862697A}" dt="2023-10-26T22:16:24.420" v="513"/>
          <ac:spMkLst>
            <pc:docMk/>
            <pc:sldMk cId="1526442965" sldId="266"/>
            <ac:spMk id="15" creationId="{F740C4F6-E4D2-49DE-9589-9B1EF9520131}"/>
          </ac:spMkLst>
        </pc:spChg>
        <pc:spChg chg="add del">
          <ac:chgData name="Amina Begum (2118505)" userId="S::2118505@student.uwtsd.ac.uk::7b144117-71f8-4060-97ef-f28069bed0fc" providerId="AD" clId="Web-{5FA2223A-10E2-35A2-B2EF-5DF55862697A}" dt="2023-10-26T22:16:24.420" v="513"/>
          <ac:spMkLst>
            <pc:docMk/>
            <pc:sldMk cId="1526442965" sldId="266"/>
            <ac:spMk id="17" creationId="{71080E5A-2458-464C-BADD-1A5A1C278A5A}"/>
          </ac:spMkLst>
        </pc:spChg>
        <pc:spChg chg="add del">
          <ac:chgData name="Amina Begum (2118505)" userId="S::2118505@student.uwtsd.ac.uk::7b144117-71f8-4060-97ef-f28069bed0fc" providerId="AD" clId="Web-{5FA2223A-10E2-35A2-B2EF-5DF55862697A}" dt="2023-10-26T22:16:24.420" v="513"/>
          <ac:spMkLst>
            <pc:docMk/>
            <pc:sldMk cId="1526442965" sldId="266"/>
            <ac:spMk id="19" creationId="{F9F7B23A-5F0D-4A26-9BFD-418108DC31AF}"/>
          </ac:spMkLst>
        </pc:spChg>
        <pc:spChg chg="add del">
          <ac:chgData name="Amina Begum (2118505)" userId="S::2118505@student.uwtsd.ac.uk::7b144117-71f8-4060-97ef-f28069bed0fc" providerId="AD" clId="Web-{5FA2223A-10E2-35A2-B2EF-5DF55862697A}" dt="2023-10-26T22:16:24.420" v="513"/>
          <ac:spMkLst>
            <pc:docMk/>
            <pc:sldMk cId="1526442965" sldId="266"/>
            <ac:spMk id="21" creationId="{2BAC6B87-C9D5-46D5-B5CD-E01626C128DD}"/>
          </ac:spMkLst>
        </pc:spChg>
        <pc:spChg chg="add">
          <ac:chgData name="Amina Begum (2118505)" userId="S::2118505@student.uwtsd.ac.uk::7b144117-71f8-4060-97ef-f28069bed0fc" providerId="AD" clId="Web-{5FA2223A-10E2-35A2-B2EF-5DF55862697A}" dt="2023-10-26T22:16:24.420" v="513"/>
          <ac:spMkLst>
            <pc:docMk/>
            <pc:sldMk cId="1526442965" sldId="266"/>
            <ac:spMk id="26" creationId="{43BBAF34-367D-4E18-A62E-4602BD90855C}"/>
          </ac:spMkLst>
        </pc:spChg>
        <pc:spChg chg="add">
          <ac:chgData name="Amina Begum (2118505)" userId="S::2118505@student.uwtsd.ac.uk::7b144117-71f8-4060-97ef-f28069bed0fc" providerId="AD" clId="Web-{5FA2223A-10E2-35A2-B2EF-5DF55862697A}" dt="2023-10-26T22:16:24.420" v="513"/>
          <ac:spMkLst>
            <pc:docMk/>
            <pc:sldMk cId="1526442965" sldId="266"/>
            <ac:spMk id="28" creationId="{99A4CF08-858A-49E4-B707-4E7585D11566}"/>
          </ac:spMkLst>
        </pc:spChg>
        <pc:spChg chg="add">
          <ac:chgData name="Amina Begum (2118505)" userId="S::2118505@student.uwtsd.ac.uk::7b144117-71f8-4060-97ef-f28069bed0fc" providerId="AD" clId="Web-{5FA2223A-10E2-35A2-B2EF-5DF55862697A}" dt="2023-10-26T22:16:24.420" v="513"/>
          <ac:spMkLst>
            <pc:docMk/>
            <pc:sldMk cId="1526442965" sldId="266"/>
            <ac:spMk id="30" creationId="{56938E62-910D-4D69-AA09-567AAAC3776D}"/>
          </ac:spMkLst>
        </pc:spChg>
        <pc:spChg chg="add">
          <ac:chgData name="Amina Begum (2118505)" userId="S::2118505@student.uwtsd.ac.uk::7b144117-71f8-4060-97ef-f28069bed0fc" providerId="AD" clId="Web-{5FA2223A-10E2-35A2-B2EF-5DF55862697A}" dt="2023-10-26T22:16:24.420" v="513"/>
          <ac:spMkLst>
            <pc:docMk/>
            <pc:sldMk cId="1526442965" sldId="266"/>
            <ac:spMk id="32" creationId="{A74E54C6-D084-4BC8-B3F9-8B9EC22A6B67}"/>
          </ac:spMkLst>
        </pc:spChg>
        <pc:spChg chg="add">
          <ac:chgData name="Amina Begum (2118505)" userId="S::2118505@student.uwtsd.ac.uk::7b144117-71f8-4060-97ef-f28069bed0fc" providerId="AD" clId="Web-{5FA2223A-10E2-35A2-B2EF-5DF55862697A}" dt="2023-10-26T22:16:24.420" v="513"/>
          <ac:spMkLst>
            <pc:docMk/>
            <pc:sldMk cId="1526442965" sldId="266"/>
            <ac:spMk id="34" creationId="{777713DB-A0B1-4507-9991-B6DCAE436C74}"/>
          </ac:spMkLst>
        </pc:spChg>
        <pc:picChg chg="add del mod">
          <ac:chgData name="Amina Begum (2118505)" userId="S::2118505@student.uwtsd.ac.uk::7b144117-71f8-4060-97ef-f28069bed0fc" providerId="AD" clId="Web-{5FA2223A-10E2-35A2-B2EF-5DF55862697A}" dt="2023-10-26T22:16:24.420" v="513"/>
          <ac:picMkLst>
            <pc:docMk/>
            <pc:sldMk cId="1526442965" sldId="266"/>
            <ac:picMk id="5" creationId="{14B37BC4-50E0-B728-E3D0-90BB31889FB6}"/>
          </ac:picMkLst>
        </pc:picChg>
        <pc:picChg chg="add del">
          <ac:chgData name="Amina Begum (2118505)" userId="S::2118505@student.uwtsd.ac.uk::7b144117-71f8-4060-97ef-f28069bed0fc" providerId="AD" clId="Web-{5FA2223A-10E2-35A2-B2EF-5DF55862697A}" dt="2023-10-26T22:16:24.420" v="513"/>
          <ac:picMkLst>
            <pc:docMk/>
            <pc:sldMk cId="1526442965" sldId="266"/>
            <ac:picMk id="11" creationId="{E98FEE18-A202-4B5B-9A14-E92D810EBBDF}"/>
          </ac:picMkLst>
        </pc:picChg>
        <pc:picChg chg="add del">
          <ac:chgData name="Amina Begum (2118505)" userId="S::2118505@student.uwtsd.ac.uk::7b144117-71f8-4060-97ef-f28069bed0fc" providerId="AD" clId="Web-{5FA2223A-10E2-35A2-B2EF-5DF55862697A}" dt="2023-10-26T22:16:24.420" v="513"/>
          <ac:picMkLst>
            <pc:docMk/>
            <pc:sldMk cId="1526442965" sldId="266"/>
            <ac:picMk id="13" creationId="{7B5DF690-D9DC-4EBA-B5FC-4B5008C0AC8E}"/>
          </ac:picMkLst>
        </pc:picChg>
        <pc:picChg chg="add">
          <ac:chgData name="Amina Begum (2118505)" userId="S::2118505@student.uwtsd.ac.uk::7b144117-71f8-4060-97ef-f28069bed0fc" providerId="AD" clId="Web-{5FA2223A-10E2-35A2-B2EF-5DF55862697A}" dt="2023-10-26T22:16:24.420" v="513"/>
          <ac:picMkLst>
            <pc:docMk/>
            <pc:sldMk cId="1526442965" sldId="266"/>
            <ac:picMk id="36" creationId="{A9A96FF2-ACD7-48C4-BCE1-FC7F42108606}"/>
          </ac:picMkLst>
        </pc:picChg>
      </pc:sldChg>
      <pc:sldChg chg="addSp delSp modSp new del">
        <pc:chgData name="Amina Begum (2118505)" userId="S::2118505@student.uwtsd.ac.uk::7b144117-71f8-4060-97ef-f28069bed0fc" providerId="AD" clId="Web-{5FA2223A-10E2-35A2-B2EF-5DF55862697A}" dt="2023-10-26T22:42:50.436" v="706"/>
        <pc:sldMkLst>
          <pc:docMk/>
          <pc:sldMk cId="789127330" sldId="267"/>
        </pc:sldMkLst>
        <pc:spChg chg="mod">
          <ac:chgData name="Amina Begum (2118505)" userId="S::2118505@student.uwtsd.ac.uk::7b144117-71f8-4060-97ef-f28069bed0fc" providerId="AD" clId="Web-{5FA2223A-10E2-35A2-B2EF-5DF55862697A}" dt="2023-10-26T22:30:30.709" v="611" actId="20577"/>
          <ac:spMkLst>
            <pc:docMk/>
            <pc:sldMk cId="789127330" sldId="267"/>
            <ac:spMk id="2" creationId="{72409A95-14A9-D5A3-2CE8-79EB7305ABC7}"/>
          </ac:spMkLst>
        </pc:spChg>
        <pc:spChg chg="del">
          <ac:chgData name="Amina Begum (2118505)" userId="S::2118505@student.uwtsd.ac.uk::7b144117-71f8-4060-97ef-f28069bed0fc" providerId="AD" clId="Web-{5FA2223A-10E2-35A2-B2EF-5DF55862697A}" dt="2023-10-26T22:31:02.928" v="612"/>
          <ac:spMkLst>
            <pc:docMk/>
            <pc:sldMk cId="789127330" sldId="267"/>
            <ac:spMk id="3" creationId="{8EC844D8-3098-A052-0C35-0CE103094209}"/>
          </ac:spMkLst>
        </pc:spChg>
        <pc:spChg chg="add mod">
          <ac:chgData name="Amina Begum (2118505)" userId="S::2118505@student.uwtsd.ac.uk::7b144117-71f8-4060-97ef-f28069bed0fc" providerId="AD" clId="Web-{5FA2223A-10E2-35A2-B2EF-5DF55862697A}" dt="2023-10-26T22:34:38.329" v="669"/>
          <ac:spMkLst>
            <pc:docMk/>
            <pc:sldMk cId="789127330" sldId="267"/>
            <ac:spMk id="7" creationId="{7F555BDC-3DB2-EF01-0179-AEF2881164D3}"/>
          </ac:spMkLst>
        </pc:spChg>
        <pc:picChg chg="add del mod ord">
          <ac:chgData name="Amina Begum (2118505)" userId="S::2118505@student.uwtsd.ac.uk::7b144117-71f8-4060-97ef-f28069bed0fc" providerId="AD" clId="Web-{5FA2223A-10E2-35A2-B2EF-5DF55862697A}" dt="2023-10-26T22:34:38.329" v="669"/>
          <ac:picMkLst>
            <pc:docMk/>
            <pc:sldMk cId="789127330" sldId="267"/>
            <ac:picMk id="4" creationId="{195EED3E-A533-BF76-C077-04BC811CDCD3}"/>
          </ac:picMkLst>
        </pc:picChg>
        <pc:picChg chg="add del mod">
          <ac:chgData name="Amina Begum (2118505)" userId="S::2118505@student.uwtsd.ac.uk::7b144117-71f8-4060-97ef-f28069bed0fc" providerId="AD" clId="Web-{5FA2223A-10E2-35A2-B2EF-5DF55862697A}" dt="2023-10-26T22:34:22.329" v="666"/>
          <ac:picMkLst>
            <pc:docMk/>
            <pc:sldMk cId="789127330" sldId="267"/>
            <ac:picMk id="5" creationId="{8514A96F-7124-F2F4-C676-004FBDE3F8CD}"/>
          </ac:picMkLst>
        </pc:picChg>
      </pc:sldChg>
      <pc:sldChg chg="addSp delSp modSp new mod setBg">
        <pc:chgData name="Amina Begum (2118505)" userId="S::2118505@student.uwtsd.ac.uk::7b144117-71f8-4060-97ef-f28069bed0fc" providerId="AD" clId="Web-{5FA2223A-10E2-35A2-B2EF-5DF55862697A}" dt="2023-10-26T22:42:38.873" v="705"/>
        <pc:sldMkLst>
          <pc:docMk/>
          <pc:sldMk cId="496572438" sldId="268"/>
        </pc:sldMkLst>
        <pc:spChg chg="mod">
          <ac:chgData name="Amina Begum (2118505)" userId="S::2118505@student.uwtsd.ac.uk::7b144117-71f8-4060-97ef-f28069bed0fc" providerId="AD" clId="Web-{5FA2223A-10E2-35A2-B2EF-5DF55862697A}" dt="2023-10-26T22:39:07.461" v="698" actId="1076"/>
          <ac:spMkLst>
            <pc:docMk/>
            <pc:sldMk cId="496572438" sldId="268"/>
            <ac:spMk id="2" creationId="{1CAFEB1B-07E9-42B5-BCC3-31F38E034859}"/>
          </ac:spMkLst>
        </pc:spChg>
        <pc:spChg chg="mod">
          <ac:chgData name="Amina Begum (2118505)" userId="S::2118505@student.uwtsd.ac.uk::7b144117-71f8-4060-97ef-f28069bed0fc" providerId="AD" clId="Web-{5FA2223A-10E2-35A2-B2EF-5DF55862697A}" dt="2023-10-26T22:33:37.750" v="661"/>
          <ac:spMkLst>
            <pc:docMk/>
            <pc:sldMk cId="496572438" sldId="268"/>
            <ac:spMk id="3" creationId="{14A0893A-B2F9-D240-F40F-F8C16174AEED}"/>
          </ac:spMkLst>
        </pc:spChg>
        <pc:spChg chg="add del">
          <ac:chgData name="Amina Begum (2118505)" userId="S::2118505@student.uwtsd.ac.uk::7b144117-71f8-4060-97ef-f28069bed0fc" providerId="AD" clId="Web-{5FA2223A-10E2-35A2-B2EF-5DF55862697A}" dt="2023-10-26T22:33:37.750" v="661"/>
          <ac:spMkLst>
            <pc:docMk/>
            <pc:sldMk cId="496572438" sldId="268"/>
            <ac:spMk id="9" creationId="{43BBAF34-367D-4E18-A62E-4602BD90855C}"/>
          </ac:spMkLst>
        </pc:spChg>
        <pc:spChg chg="add del">
          <ac:chgData name="Amina Begum (2118505)" userId="S::2118505@student.uwtsd.ac.uk::7b144117-71f8-4060-97ef-f28069bed0fc" providerId="AD" clId="Web-{5FA2223A-10E2-35A2-B2EF-5DF55862697A}" dt="2023-10-26T22:33:37.750" v="661"/>
          <ac:spMkLst>
            <pc:docMk/>
            <pc:sldMk cId="496572438" sldId="268"/>
            <ac:spMk id="11" creationId="{99A4CF08-858A-49E4-B707-4E7585D11566}"/>
          </ac:spMkLst>
        </pc:spChg>
        <pc:spChg chg="add del">
          <ac:chgData name="Amina Begum (2118505)" userId="S::2118505@student.uwtsd.ac.uk::7b144117-71f8-4060-97ef-f28069bed0fc" providerId="AD" clId="Web-{5FA2223A-10E2-35A2-B2EF-5DF55862697A}" dt="2023-10-26T22:33:37.750" v="661"/>
          <ac:spMkLst>
            <pc:docMk/>
            <pc:sldMk cId="496572438" sldId="268"/>
            <ac:spMk id="13" creationId="{56938E62-910D-4D69-AA09-567AAAC3776D}"/>
          </ac:spMkLst>
        </pc:spChg>
        <pc:spChg chg="add del">
          <ac:chgData name="Amina Begum (2118505)" userId="S::2118505@student.uwtsd.ac.uk::7b144117-71f8-4060-97ef-f28069bed0fc" providerId="AD" clId="Web-{5FA2223A-10E2-35A2-B2EF-5DF55862697A}" dt="2023-10-26T22:33:37.750" v="661"/>
          <ac:spMkLst>
            <pc:docMk/>
            <pc:sldMk cId="496572438" sldId="268"/>
            <ac:spMk id="15" creationId="{A74E54C6-D084-4BC8-B3F9-8B9EC22A6B67}"/>
          </ac:spMkLst>
        </pc:spChg>
        <pc:spChg chg="add del">
          <ac:chgData name="Amina Begum (2118505)" userId="S::2118505@student.uwtsd.ac.uk::7b144117-71f8-4060-97ef-f28069bed0fc" providerId="AD" clId="Web-{5FA2223A-10E2-35A2-B2EF-5DF55862697A}" dt="2023-10-26T22:33:37.750" v="661"/>
          <ac:spMkLst>
            <pc:docMk/>
            <pc:sldMk cId="496572438" sldId="268"/>
            <ac:spMk id="17" creationId="{777713DB-A0B1-4507-9991-B6DCAE436C74}"/>
          </ac:spMkLst>
        </pc:spChg>
        <pc:spChg chg="add">
          <ac:chgData name="Amina Begum (2118505)" userId="S::2118505@student.uwtsd.ac.uk::7b144117-71f8-4060-97ef-f28069bed0fc" providerId="AD" clId="Web-{5FA2223A-10E2-35A2-B2EF-5DF55862697A}" dt="2023-10-26T22:33:37.750" v="661"/>
          <ac:spMkLst>
            <pc:docMk/>
            <pc:sldMk cId="496572438" sldId="268"/>
            <ac:spMk id="24" creationId="{3FAD17B9-9E6C-4DD1-9728-97B5E5FCCAB2}"/>
          </ac:spMkLst>
        </pc:spChg>
        <pc:spChg chg="add">
          <ac:chgData name="Amina Begum (2118505)" userId="S::2118505@student.uwtsd.ac.uk::7b144117-71f8-4060-97ef-f28069bed0fc" providerId="AD" clId="Web-{5FA2223A-10E2-35A2-B2EF-5DF55862697A}" dt="2023-10-26T22:33:37.750" v="661"/>
          <ac:spMkLst>
            <pc:docMk/>
            <pc:sldMk cId="496572438" sldId="268"/>
            <ac:spMk id="26" creationId="{D7AC3F90-A588-42FF-B41D-062A8D91B9E5}"/>
          </ac:spMkLst>
        </pc:spChg>
        <pc:spChg chg="add">
          <ac:chgData name="Amina Begum (2118505)" userId="S::2118505@student.uwtsd.ac.uk::7b144117-71f8-4060-97ef-f28069bed0fc" providerId="AD" clId="Web-{5FA2223A-10E2-35A2-B2EF-5DF55862697A}" dt="2023-10-26T22:33:37.750" v="661"/>
          <ac:spMkLst>
            <pc:docMk/>
            <pc:sldMk cId="496572438" sldId="268"/>
            <ac:spMk id="30" creationId="{E1AADF25-43E9-4DE0-AD82-4F6052319136}"/>
          </ac:spMkLst>
        </pc:spChg>
        <pc:spChg chg="add">
          <ac:chgData name="Amina Begum (2118505)" userId="S::2118505@student.uwtsd.ac.uk::7b144117-71f8-4060-97ef-f28069bed0fc" providerId="AD" clId="Web-{5FA2223A-10E2-35A2-B2EF-5DF55862697A}" dt="2023-10-26T22:33:37.750" v="661"/>
          <ac:spMkLst>
            <pc:docMk/>
            <pc:sldMk cId="496572438" sldId="268"/>
            <ac:spMk id="32" creationId="{CBC2D515-EF3C-4E4E-8BC1-192B21E92713}"/>
          </ac:spMkLst>
        </pc:spChg>
        <pc:picChg chg="add mod">
          <ac:chgData name="Amina Begum (2118505)" userId="S::2118505@student.uwtsd.ac.uk::7b144117-71f8-4060-97ef-f28069bed0fc" providerId="AD" clId="Web-{5FA2223A-10E2-35A2-B2EF-5DF55862697A}" dt="2023-10-26T22:42:38.873" v="705"/>
          <ac:picMkLst>
            <pc:docMk/>
            <pc:sldMk cId="496572438" sldId="268"/>
            <ac:picMk id="4" creationId="{CF76E786-47C8-1015-2BEB-2E7DA8E1E289}"/>
          </ac:picMkLst>
        </pc:picChg>
        <pc:picChg chg="add mod ord">
          <ac:chgData name="Amina Begum (2118505)" userId="S::2118505@student.uwtsd.ac.uk::7b144117-71f8-4060-97ef-f28069bed0fc" providerId="AD" clId="Web-{5FA2223A-10E2-35A2-B2EF-5DF55862697A}" dt="2023-10-26T22:33:37.750" v="661"/>
          <ac:picMkLst>
            <pc:docMk/>
            <pc:sldMk cId="496572438" sldId="268"/>
            <ac:picMk id="5" creationId="{D5E782B1-D6E5-6086-7F80-4BD5D175AA75}"/>
          </ac:picMkLst>
        </pc:picChg>
        <pc:picChg chg="add mod">
          <ac:chgData name="Amina Begum (2118505)" userId="S::2118505@student.uwtsd.ac.uk::7b144117-71f8-4060-97ef-f28069bed0fc" providerId="AD" clId="Web-{5FA2223A-10E2-35A2-B2EF-5DF55862697A}" dt="2023-10-26T22:41:38.715" v="700"/>
          <ac:picMkLst>
            <pc:docMk/>
            <pc:sldMk cId="496572438" sldId="268"/>
            <ac:picMk id="6" creationId="{CE1EA589-B9AA-F678-DF33-B685DC0FCD41}"/>
          </ac:picMkLst>
        </pc:picChg>
        <pc:picChg chg="add mod">
          <ac:chgData name="Amina Begum (2118505)" userId="S::2118505@student.uwtsd.ac.uk::7b144117-71f8-4060-97ef-f28069bed0fc" providerId="AD" clId="Web-{5FA2223A-10E2-35A2-B2EF-5DF55862697A}" dt="2023-10-26T22:42:29.764" v="704"/>
          <ac:picMkLst>
            <pc:docMk/>
            <pc:sldMk cId="496572438" sldId="268"/>
            <ac:picMk id="7" creationId="{4743F5B4-FBAB-4D96-DC5F-05779948BE25}"/>
          </ac:picMkLst>
        </pc:picChg>
        <pc:picChg chg="add del">
          <ac:chgData name="Amina Begum (2118505)" userId="S::2118505@student.uwtsd.ac.uk::7b144117-71f8-4060-97ef-f28069bed0fc" providerId="AD" clId="Web-{5FA2223A-10E2-35A2-B2EF-5DF55862697A}" dt="2023-10-26T22:33:37.750" v="661"/>
          <ac:picMkLst>
            <pc:docMk/>
            <pc:sldMk cId="496572438" sldId="268"/>
            <ac:picMk id="19" creationId="{A9A96FF2-ACD7-48C4-BCE1-FC7F42108606}"/>
          </ac:picMkLst>
        </pc:picChg>
        <pc:picChg chg="add">
          <ac:chgData name="Amina Begum (2118505)" userId="S::2118505@student.uwtsd.ac.uk::7b144117-71f8-4060-97ef-f28069bed0fc" providerId="AD" clId="Web-{5FA2223A-10E2-35A2-B2EF-5DF55862697A}" dt="2023-10-26T22:33:37.750" v="661"/>
          <ac:picMkLst>
            <pc:docMk/>
            <pc:sldMk cId="496572438" sldId="268"/>
            <ac:picMk id="28" creationId="{015AB904-4FB7-4A0D-B43E-03ACF05E1445}"/>
          </ac:picMkLst>
        </pc:picChg>
      </pc:sldChg>
      <pc:sldMasterChg chg="del delSldLayout">
        <pc:chgData name="Amina Begum (2118505)" userId="S::2118505@student.uwtsd.ac.uk::7b144117-71f8-4060-97ef-f28069bed0fc" providerId="AD" clId="Web-{5FA2223A-10E2-35A2-B2EF-5DF55862697A}" dt="2023-10-26T21:14:09.949" v="15"/>
        <pc:sldMasterMkLst>
          <pc:docMk/>
          <pc:sldMasterMk cId="2460954070" sldId="2147483660"/>
        </pc:sldMasterMkLst>
        <pc:sldLayoutChg chg="del">
          <pc:chgData name="Amina Begum (2118505)" userId="S::2118505@student.uwtsd.ac.uk::7b144117-71f8-4060-97ef-f28069bed0fc" providerId="AD" clId="Web-{5FA2223A-10E2-35A2-B2EF-5DF55862697A}" dt="2023-10-26T21:14:09.949" v="15"/>
          <pc:sldLayoutMkLst>
            <pc:docMk/>
            <pc:sldMasterMk cId="2460954070" sldId="2147483660"/>
            <pc:sldLayoutMk cId="2385387890" sldId="2147483661"/>
          </pc:sldLayoutMkLst>
        </pc:sldLayoutChg>
        <pc:sldLayoutChg chg="del">
          <pc:chgData name="Amina Begum (2118505)" userId="S::2118505@student.uwtsd.ac.uk::7b144117-71f8-4060-97ef-f28069bed0fc" providerId="AD" clId="Web-{5FA2223A-10E2-35A2-B2EF-5DF55862697A}" dt="2023-10-26T21:14:09.949" v="15"/>
          <pc:sldLayoutMkLst>
            <pc:docMk/>
            <pc:sldMasterMk cId="2460954070" sldId="2147483660"/>
            <pc:sldLayoutMk cId="949138452" sldId="2147483662"/>
          </pc:sldLayoutMkLst>
        </pc:sldLayoutChg>
        <pc:sldLayoutChg chg="del">
          <pc:chgData name="Amina Begum (2118505)" userId="S::2118505@student.uwtsd.ac.uk::7b144117-71f8-4060-97ef-f28069bed0fc" providerId="AD" clId="Web-{5FA2223A-10E2-35A2-B2EF-5DF55862697A}" dt="2023-10-26T21:14:09.949" v="15"/>
          <pc:sldLayoutMkLst>
            <pc:docMk/>
            <pc:sldMasterMk cId="2460954070" sldId="2147483660"/>
            <pc:sldLayoutMk cId="2591524520" sldId="2147483663"/>
          </pc:sldLayoutMkLst>
        </pc:sldLayoutChg>
        <pc:sldLayoutChg chg="del">
          <pc:chgData name="Amina Begum (2118505)" userId="S::2118505@student.uwtsd.ac.uk::7b144117-71f8-4060-97ef-f28069bed0fc" providerId="AD" clId="Web-{5FA2223A-10E2-35A2-B2EF-5DF55862697A}" dt="2023-10-26T21:14:09.949" v="15"/>
          <pc:sldLayoutMkLst>
            <pc:docMk/>
            <pc:sldMasterMk cId="2460954070" sldId="2147483660"/>
            <pc:sldLayoutMk cId="1203092039" sldId="2147483664"/>
          </pc:sldLayoutMkLst>
        </pc:sldLayoutChg>
        <pc:sldLayoutChg chg="del">
          <pc:chgData name="Amina Begum (2118505)" userId="S::2118505@student.uwtsd.ac.uk::7b144117-71f8-4060-97ef-f28069bed0fc" providerId="AD" clId="Web-{5FA2223A-10E2-35A2-B2EF-5DF55862697A}" dt="2023-10-26T21:14:09.949" v="15"/>
          <pc:sldLayoutMkLst>
            <pc:docMk/>
            <pc:sldMasterMk cId="2460954070" sldId="2147483660"/>
            <pc:sldLayoutMk cId="3733172339" sldId="2147483665"/>
          </pc:sldLayoutMkLst>
        </pc:sldLayoutChg>
        <pc:sldLayoutChg chg="del">
          <pc:chgData name="Amina Begum (2118505)" userId="S::2118505@student.uwtsd.ac.uk::7b144117-71f8-4060-97ef-f28069bed0fc" providerId="AD" clId="Web-{5FA2223A-10E2-35A2-B2EF-5DF55862697A}" dt="2023-10-26T21:14:09.949" v="15"/>
          <pc:sldLayoutMkLst>
            <pc:docMk/>
            <pc:sldMasterMk cId="2460954070" sldId="2147483660"/>
            <pc:sldLayoutMk cId="3210312558" sldId="2147483666"/>
          </pc:sldLayoutMkLst>
        </pc:sldLayoutChg>
        <pc:sldLayoutChg chg="del">
          <pc:chgData name="Amina Begum (2118505)" userId="S::2118505@student.uwtsd.ac.uk::7b144117-71f8-4060-97ef-f28069bed0fc" providerId="AD" clId="Web-{5FA2223A-10E2-35A2-B2EF-5DF55862697A}" dt="2023-10-26T21:14:09.949" v="15"/>
          <pc:sldLayoutMkLst>
            <pc:docMk/>
            <pc:sldMasterMk cId="2460954070" sldId="2147483660"/>
            <pc:sldLayoutMk cId="3146388984" sldId="2147483667"/>
          </pc:sldLayoutMkLst>
        </pc:sldLayoutChg>
        <pc:sldLayoutChg chg="del">
          <pc:chgData name="Amina Begum (2118505)" userId="S::2118505@student.uwtsd.ac.uk::7b144117-71f8-4060-97ef-f28069bed0fc" providerId="AD" clId="Web-{5FA2223A-10E2-35A2-B2EF-5DF55862697A}" dt="2023-10-26T21:14:09.949" v="15"/>
          <pc:sldLayoutMkLst>
            <pc:docMk/>
            <pc:sldMasterMk cId="2460954070" sldId="2147483660"/>
            <pc:sldLayoutMk cId="3171841454" sldId="2147483668"/>
          </pc:sldLayoutMkLst>
        </pc:sldLayoutChg>
        <pc:sldLayoutChg chg="del">
          <pc:chgData name="Amina Begum (2118505)" userId="S::2118505@student.uwtsd.ac.uk::7b144117-71f8-4060-97ef-f28069bed0fc" providerId="AD" clId="Web-{5FA2223A-10E2-35A2-B2EF-5DF55862697A}" dt="2023-10-26T21:14:09.949" v="15"/>
          <pc:sldLayoutMkLst>
            <pc:docMk/>
            <pc:sldMasterMk cId="2460954070" sldId="2147483660"/>
            <pc:sldLayoutMk cId="1718958274" sldId="2147483669"/>
          </pc:sldLayoutMkLst>
        </pc:sldLayoutChg>
        <pc:sldLayoutChg chg="del">
          <pc:chgData name="Amina Begum (2118505)" userId="S::2118505@student.uwtsd.ac.uk::7b144117-71f8-4060-97ef-f28069bed0fc" providerId="AD" clId="Web-{5FA2223A-10E2-35A2-B2EF-5DF55862697A}" dt="2023-10-26T21:14:09.949" v="15"/>
          <pc:sldLayoutMkLst>
            <pc:docMk/>
            <pc:sldMasterMk cId="2460954070" sldId="2147483660"/>
            <pc:sldLayoutMk cId="2202905451" sldId="2147483670"/>
          </pc:sldLayoutMkLst>
        </pc:sldLayoutChg>
        <pc:sldLayoutChg chg="del">
          <pc:chgData name="Amina Begum (2118505)" userId="S::2118505@student.uwtsd.ac.uk::7b144117-71f8-4060-97ef-f28069bed0fc" providerId="AD" clId="Web-{5FA2223A-10E2-35A2-B2EF-5DF55862697A}" dt="2023-10-26T21:14:09.949" v="15"/>
          <pc:sldLayoutMkLst>
            <pc:docMk/>
            <pc:sldMasterMk cId="2460954070" sldId="2147483660"/>
            <pc:sldLayoutMk cId="3479445657" sldId="2147483671"/>
          </pc:sldLayoutMkLst>
        </pc:sldLayoutChg>
      </pc:sldMasterChg>
      <pc:sldMasterChg chg="add del addSldLayout delSldLayout modSldLayout">
        <pc:chgData name="Amina Begum (2118505)" userId="S::2118505@student.uwtsd.ac.uk::7b144117-71f8-4060-97ef-f28069bed0fc" providerId="AD" clId="Web-{5FA2223A-10E2-35A2-B2EF-5DF55862697A}" dt="2023-10-26T21:14:22.168" v="16"/>
        <pc:sldMasterMkLst>
          <pc:docMk/>
          <pc:sldMasterMk cId="3692656348" sldId="2147483672"/>
        </pc:sldMasterMkLst>
        <pc:sldLayoutChg chg="add del mod replId">
          <pc:chgData name="Amina Begum (2118505)" userId="S::2118505@student.uwtsd.ac.uk::7b144117-71f8-4060-97ef-f28069bed0fc" providerId="AD" clId="Web-{5FA2223A-10E2-35A2-B2EF-5DF55862697A}" dt="2023-10-26T21:14:22.168" v="16"/>
          <pc:sldLayoutMkLst>
            <pc:docMk/>
            <pc:sldMasterMk cId="3692656348" sldId="2147483672"/>
            <pc:sldLayoutMk cId="3150667114" sldId="2147483673"/>
          </pc:sldLayoutMkLst>
        </pc:sldLayoutChg>
        <pc:sldLayoutChg chg="add del mod replId">
          <pc:chgData name="Amina Begum (2118505)" userId="S::2118505@student.uwtsd.ac.uk::7b144117-71f8-4060-97ef-f28069bed0fc" providerId="AD" clId="Web-{5FA2223A-10E2-35A2-B2EF-5DF55862697A}" dt="2023-10-26T21:14:22.168" v="16"/>
          <pc:sldLayoutMkLst>
            <pc:docMk/>
            <pc:sldMasterMk cId="3692656348" sldId="2147483672"/>
            <pc:sldLayoutMk cId="665836766" sldId="2147483674"/>
          </pc:sldLayoutMkLst>
        </pc:sldLayoutChg>
        <pc:sldLayoutChg chg="add del mod replId">
          <pc:chgData name="Amina Begum (2118505)" userId="S::2118505@student.uwtsd.ac.uk::7b144117-71f8-4060-97ef-f28069bed0fc" providerId="AD" clId="Web-{5FA2223A-10E2-35A2-B2EF-5DF55862697A}" dt="2023-10-26T21:14:22.168" v="16"/>
          <pc:sldLayoutMkLst>
            <pc:docMk/>
            <pc:sldMasterMk cId="3692656348" sldId="2147483672"/>
            <pc:sldLayoutMk cId="1774348380" sldId="2147483675"/>
          </pc:sldLayoutMkLst>
        </pc:sldLayoutChg>
        <pc:sldLayoutChg chg="add del mod replId">
          <pc:chgData name="Amina Begum (2118505)" userId="S::2118505@student.uwtsd.ac.uk::7b144117-71f8-4060-97ef-f28069bed0fc" providerId="AD" clId="Web-{5FA2223A-10E2-35A2-B2EF-5DF55862697A}" dt="2023-10-26T21:14:22.168" v="16"/>
          <pc:sldLayoutMkLst>
            <pc:docMk/>
            <pc:sldMasterMk cId="3692656348" sldId="2147483672"/>
            <pc:sldLayoutMk cId="3236629932" sldId="2147483676"/>
          </pc:sldLayoutMkLst>
        </pc:sldLayoutChg>
        <pc:sldLayoutChg chg="add del mod replId">
          <pc:chgData name="Amina Begum (2118505)" userId="S::2118505@student.uwtsd.ac.uk::7b144117-71f8-4060-97ef-f28069bed0fc" providerId="AD" clId="Web-{5FA2223A-10E2-35A2-B2EF-5DF55862697A}" dt="2023-10-26T21:14:22.168" v="16"/>
          <pc:sldLayoutMkLst>
            <pc:docMk/>
            <pc:sldMasterMk cId="3692656348" sldId="2147483672"/>
            <pc:sldLayoutMk cId="88645809" sldId="2147483677"/>
          </pc:sldLayoutMkLst>
        </pc:sldLayoutChg>
        <pc:sldLayoutChg chg="add del mod replId">
          <pc:chgData name="Amina Begum (2118505)" userId="S::2118505@student.uwtsd.ac.uk::7b144117-71f8-4060-97ef-f28069bed0fc" providerId="AD" clId="Web-{5FA2223A-10E2-35A2-B2EF-5DF55862697A}" dt="2023-10-26T21:14:22.168" v="16"/>
          <pc:sldLayoutMkLst>
            <pc:docMk/>
            <pc:sldMasterMk cId="3692656348" sldId="2147483672"/>
            <pc:sldLayoutMk cId="3769508275" sldId="2147483678"/>
          </pc:sldLayoutMkLst>
        </pc:sldLayoutChg>
        <pc:sldLayoutChg chg="add del mod replId">
          <pc:chgData name="Amina Begum (2118505)" userId="S::2118505@student.uwtsd.ac.uk::7b144117-71f8-4060-97ef-f28069bed0fc" providerId="AD" clId="Web-{5FA2223A-10E2-35A2-B2EF-5DF55862697A}" dt="2023-10-26T21:14:22.168" v="16"/>
          <pc:sldLayoutMkLst>
            <pc:docMk/>
            <pc:sldMasterMk cId="3692656348" sldId="2147483672"/>
            <pc:sldLayoutMk cId="51229063" sldId="2147483679"/>
          </pc:sldLayoutMkLst>
        </pc:sldLayoutChg>
        <pc:sldLayoutChg chg="add del mod replId">
          <pc:chgData name="Amina Begum (2118505)" userId="S::2118505@student.uwtsd.ac.uk::7b144117-71f8-4060-97ef-f28069bed0fc" providerId="AD" clId="Web-{5FA2223A-10E2-35A2-B2EF-5DF55862697A}" dt="2023-10-26T21:14:22.168" v="16"/>
          <pc:sldLayoutMkLst>
            <pc:docMk/>
            <pc:sldMasterMk cId="3692656348" sldId="2147483672"/>
            <pc:sldLayoutMk cId="1446142824" sldId="2147483680"/>
          </pc:sldLayoutMkLst>
        </pc:sldLayoutChg>
        <pc:sldLayoutChg chg="add del mod replId">
          <pc:chgData name="Amina Begum (2118505)" userId="S::2118505@student.uwtsd.ac.uk::7b144117-71f8-4060-97ef-f28069bed0fc" providerId="AD" clId="Web-{5FA2223A-10E2-35A2-B2EF-5DF55862697A}" dt="2023-10-26T21:14:22.168" v="16"/>
          <pc:sldLayoutMkLst>
            <pc:docMk/>
            <pc:sldMasterMk cId="3692656348" sldId="2147483672"/>
            <pc:sldLayoutMk cId="3280666012" sldId="2147483681"/>
          </pc:sldLayoutMkLst>
        </pc:sldLayoutChg>
        <pc:sldLayoutChg chg="add del mod replId">
          <pc:chgData name="Amina Begum (2118505)" userId="S::2118505@student.uwtsd.ac.uk::7b144117-71f8-4060-97ef-f28069bed0fc" providerId="AD" clId="Web-{5FA2223A-10E2-35A2-B2EF-5DF55862697A}" dt="2023-10-26T21:14:22.168" v="16"/>
          <pc:sldLayoutMkLst>
            <pc:docMk/>
            <pc:sldMasterMk cId="3692656348" sldId="2147483672"/>
            <pc:sldLayoutMk cId="2263738317" sldId="2147483682"/>
          </pc:sldLayoutMkLst>
        </pc:sldLayoutChg>
        <pc:sldLayoutChg chg="add del mod replId">
          <pc:chgData name="Amina Begum (2118505)" userId="S::2118505@student.uwtsd.ac.uk::7b144117-71f8-4060-97ef-f28069bed0fc" providerId="AD" clId="Web-{5FA2223A-10E2-35A2-B2EF-5DF55862697A}" dt="2023-10-26T21:14:22.168" v="16"/>
          <pc:sldLayoutMkLst>
            <pc:docMk/>
            <pc:sldMasterMk cId="3692656348" sldId="2147483672"/>
            <pc:sldLayoutMk cId="3460569739" sldId="2147483683"/>
          </pc:sldLayoutMkLst>
        </pc:sldLayoutChg>
      </pc:sldMasterChg>
      <pc:sldMasterChg chg="add del addSldLayout delSldLayout modSldLayout">
        <pc:chgData name="Amina Begum (2118505)" userId="S::2118505@student.uwtsd.ac.uk::7b144117-71f8-4060-97ef-f28069bed0fc" providerId="AD" clId="Web-{5FA2223A-10E2-35A2-B2EF-5DF55862697A}" dt="2023-10-26T21:14:38.153" v="17"/>
        <pc:sldMasterMkLst>
          <pc:docMk/>
          <pc:sldMasterMk cId="1753570567" sldId="2147483684"/>
        </pc:sldMasterMkLst>
        <pc:sldLayoutChg chg="add del mod replId">
          <pc:chgData name="Amina Begum (2118505)" userId="S::2118505@student.uwtsd.ac.uk::7b144117-71f8-4060-97ef-f28069bed0fc" providerId="AD" clId="Web-{5FA2223A-10E2-35A2-B2EF-5DF55862697A}" dt="2023-10-26T21:14:38.153" v="17"/>
          <pc:sldLayoutMkLst>
            <pc:docMk/>
            <pc:sldMasterMk cId="1753570567" sldId="2147483684"/>
            <pc:sldLayoutMk cId="2669648599" sldId="2147483685"/>
          </pc:sldLayoutMkLst>
        </pc:sldLayoutChg>
        <pc:sldLayoutChg chg="add del mod replId">
          <pc:chgData name="Amina Begum (2118505)" userId="S::2118505@student.uwtsd.ac.uk::7b144117-71f8-4060-97ef-f28069bed0fc" providerId="AD" clId="Web-{5FA2223A-10E2-35A2-B2EF-5DF55862697A}" dt="2023-10-26T21:14:38.153" v="17"/>
          <pc:sldLayoutMkLst>
            <pc:docMk/>
            <pc:sldMasterMk cId="1753570567" sldId="2147483684"/>
            <pc:sldLayoutMk cId="1028286135" sldId="2147483686"/>
          </pc:sldLayoutMkLst>
        </pc:sldLayoutChg>
        <pc:sldLayoutChg chg="add del mod replId">
          <pc:chgData name="Amina Begum (2118505)" userId="S::2118505@student.uwtsd.ac.uk::7b144117-71f8-4060-97ef-f28069bed0fc" providerId="AD" clId="Web-{5FA2223A-10E2-35A2-B2EF-5DF55862697A}" dt="2023-10-26T21:14:38.153" v="17"/>
          <pc:sldLayoutMkLst>
            <pc:docMk/>
            <pc:sldMasterMk cId="1753570567" sldId="2147483684"/>
            <pc:sldLayoutMk cId="1958793173" sldId="2147483687"/>
          </pc:sldLayoutMkLst>
        </pc:sldLayoutChg>
        <pc:sldLayoutChg chg="add del mod replId">
          <pc:chgData name="Amina Begum (2118505)" userId="S::2118505@student.uwtsd.ac.uk::7b144117-71f8-4060-97ef-f28069bed0fc" providerId="AD" clId="Web-{5FA2223A-10E2-35A2-B2EF-5DF55862697A}" dt="2023-10-26T21:14:38.153" v="17"/>
          <pc:sldLayoutMkLst>
            <pc:docMk/>
            <pc:sldMasterMk cId="1753570567" sldId="2147483684"/>
            <pc:sldLayoutMk cId="2154539248" sldId="2147483688"/>
          </pc:sldLayoutMkLst>
        </pc:sldLayoutChg>
        <pc:sldLayoutChg chg="add del mod replId">
          <pc:chgData name="Amina Begum (2118505)" userId="S::2118505@student.uwtsd.ac.uk::7b144117-71f8-4060-97ef-f28069bed0fc" providerId="AD" clId="Web-{5FA2223A-10E2-35A2-B2EF-5DF55862697A}" dt="2023-10-26T21:14:38.153" v="17"/>
          <pc:sldLayoutMkLst>
            <pc:docMk/>
            <pc:sldMasterMk cId="1753570567" sldId="2147483684"/>
            <pc:sldLayoutMk cId="686429144" sldId="2147483689"/>
          </pc:sldLayoutMkLst>
        </pc:sldLayoutChg>
        <pc:sldLayoutChg chg="add del mod replId">
          <pc:chgData name="Amina Begum (2118505)" userId="S::2118505@student.uwtsd.ac.uk::7b144117-71f8-4060-97ef-f28069bed0fc" providerId="AD" clId="Web-{5FA2223A-10E2-35A2-B2EF-5DF55862697A}" dt="2023-10-26T21:14:38.153" v="17"/>
          <pc:sldLayoutMkLst>
            <pc:docMk/>
            <pc:sldMasterMk cId="1753570567" sldId="2147483684"/>
            <pc:sldLayoutMk cId="3235239442" sldId="2147483690"/>
          </pc:sldLayoutMkLst>
        </pc:sldLayoutChg>
        <pc:sldLayoutChg chg="add del mod replId">
          <pc:chgData name="Amina Begum (2118505)" userId="S::2118505@student.uwtsd.ac.uk::7b144117-71f8-4060-97ef-f28069bed0fc" providerId="AD" clId="Web-{5FA2223A-10E2-35A2-B2EF-5DF55862697A}" dt="2023-10-26T21:14:38.153" v="17"/>
          <pc:sldLayoutMkLst>
            <pc:docMk/>
            <pc:sldMasterMk cId="1753570567" sldId="2147483684"/>
            <pc:sldLayoutMk cId="24052832" sldId="2147483691"/>
          </pc:sldLayoutMkLst>
        </pc:sldLayoutChg>
        <pc:sldLayoutChg chg="add del mod replId">
          <pc:chgData name="Amina Begum (2118505)" userId="S::2118505@student.uwtsd.ac.uk::7b144117-71f8-4060-97ef-f28069bed0fc" providerId="AD" clId="Web-{5FA2223A-10E2-35A2-B2EF-5DF55862697A}" dt="2023-10-26T21:14:38.153" v="17"/>
          <pc:sldLayoutMkLst>
            <pc:docMk/>
            <pc:sldMasterMk cId="1753570567" sldId="2147483684"/>
            <pc:sldLayoutMk cId="2972974245" sldId="2147483692"/>
          </pc:sldLayoutMkLst>
        </pc:sldLayoutChg>
        <pc:sldLayoutChg chg="add del mod replId">
          <pc:chgData name="Amina Begum (2118505)" userId="S::2118505@student.uwtsd.ac.uk::7b144117-71f8-4060-97ef-f28069bed0fc" providerId="AD" clId="Web-{5FA2223A-10E2-35A2-B2EF-5DF55862697A}" dt="2023-10-26T21:14:38.153" v="17"/>
          <pc:sldLayoutMkLst>
            <pc:docMk/>
            <pc:sldMasterMk cId="1753570567" sldId="2147483684"/>
            <pc:sldLayoutMk cId="1510176202" sldId="2147483693"/>
          </pc:sldLayoutMkLst>
        </pc:sldLayoutChg>
        <pc:sldLayoutChg chg="add del mod replId">
          <pc:chgData name="Amina Begum (2118505)" userId="S::2118505@student.uwtsd.ac.uk::7b144117-71f8-4060-97ef-f28069bed0fc" providerId="AD" clId="Web-{5FA2223A-10E2-35A2-B2EF-5DF55862697A}" dt="2023-10-26T21:14:38.153" v="17"/>
          <pc:sldLayoutMkLst>
            <pc:docMk/>
            <pc:sldMasterMk cId="1753570567" sldId="2147483684"/>
            <pc:sldLayoutMk cId="1375250159" sldId="2147483694"/>
          </pc:sldLayoutMkLst>
        </pc:sldLayoutChg>
        <pc:sldLayoutChg chg="add del mod replId">
          <pc:chgData name="Amina Begum (2118505)" userId="S::2118505@student.uwtsd.ac.uk::7b144117-71f8-4060-97ef-f28069bed0fc" providerId="AD" clId="Web-{5FA2223A-10E2-35A2-B2EF-5DF55862697A}" dt="2023-10-26T21:14:38.153" v="17"/>
          <pc:sldLayoutMkLst>
            <pc:docMk/>
            <pc:sldMasterMk cId="1753570567" sldId="2147483684"/>
            <pc:sldLayoutMk cId="721447667" sldId="2147483695"/>
          </pc:sldLayoutMkLst>
        </pc:sldLayoutChg>
      </pc:sldMasterChg>
      <pc:sldMasterChg chg="add del addSldLayout delSldLayout modSldLayout">
        <pc:chgData name="Amina Begum (2118505)" userId="S::2118505@student.uwtsd.ac.uk::7b144117-71f8-4060-97ef-f28069bed0fc" providerId="AD" clId="Web-{5FA2223A-10E2-35A2-B2EF-5DF55862697A}" dt="2023-10-26T21:43:43.733" v="234"/>
        <pc:sldMasterMkLst>
          <pc:docMk/>
          <pc:sldMasterMk cId="311540915" sldId="2147483696"/>
        </pc:sldMasterMkLst>
        <pc:sldLayoutChg chg="add del mod replId">
          <pc:chgData name="Amina Begum (2118505)" userId="S::2118505@student.uwtsd.ac.uk::7b144117-71f8-4060-97ef-f28069bed0fc" providerId="AD" clId="Web-{5FA2223A-10E2-35A2-B2EF-5DF55862697A}" dt="2023-10-26T21:43:43.733" v="234"/>
          <pc:sldLayoutMkLst>
            <pc:docMk/>
            <pc:sldMasterMk cId="311540915" sldId="2147483696"/>
            <pc:sldLayoutMk cId="4060964343" sldId="2147483697"/>
          </pc:sldLayoutMkLst>
        </pc:sldLayoutChg>
        <pc:sldLayoutChg chg="add del mod replId">
          <pc:chgData name="Amina Begum (2118505)" userId="S::2118505@student.uwtsd.ac.uk::7b144117-71f8-4060-97ef-f28069bed0fc" providerId="AD" clId="Web-{5FA2223A-10E2-35A2-B2EF-5DF55862697A}" dt="2023-10-26T21:43:43.733" v="234"/>
          <pc:sldLayoutMkLst>
            <pc:docMk/>
            <pc:sldMasterMk cId="311540915" sldId="2147483696"/>
            <pc:sldLayoutMk cId="3103478304" sldId="2147483698"/>
          </pc:sldLayoutMkLst>
        </pc:sldLayoutChg>
        <pc:sldLayoutChg chg="add del mod replId">
          <pc:chgData name="Amina Begum (2118505)" userId="S::2118505@student.uwtsd.ac.uk::7b144117-71f8-4060-97ef-f28069bed0fc" providerId="AD" clId="Web-{5FA2223A-10E2-35A2-B2EF-5DF55862697A}" dt="2023-10-26T21:43:43.733" v="234"/>
          <pc:sldLayoutMkLst>
            <pc:docMk/>
            <pc:sldMasterMk cId="311540915" sldId="2147483696"/>
            <pc:sldLayoutMk cId="2426052911" sldId="2147483699"/>
          </pc:sldLayoutMkLst>
        </pc:sldLayoutChg>
        <pc:sldLayoutChg chg="add del mod replId">
          <pc:chgData name="Amina Begum (2118505)" userId="S::2118505@student.uwtsd.ac.uk::7b144117-71f8-4060-97ef-f28069bed0fc" providerId="AD" clId="Web-{5FA2223A-10E2-35A2-B2EF-5DF55862697A}" dt="2023-10-26T21:43:43.733" v="234"/>
          <pc:sldLayoutMkLst>
            <pc:docMk/>
            <pc:sldMasterMk cId="311540915" sldId="2147483696"/>
            <pc:sldLayoutMk cId="1221374669" sldId="2147483700"/>
          </pc:sldLayoutMkLst>
        </pc:sldLayoutChg>
        <pc:sldLayoutChg chg="add del mod replId">
          <pc:chgData name="Amina Begum (2118505)" userId="S::2118505@student.uwtsd.ac.uk::7b144117-71f8-4060-97ef-f28069bed0fc" providerId="AD" clId="Web-{5FA2223A-10E2-35A2-B2EF-5DF55862697A}" dt="2023-10-26T21:43:43.733" v="234"/>
          <pc:sldLayoutMkLst>
            <pc:docMk/>
            <pc:sldMasterMk cId="311540915" sldId="2147483696"/>
            <pc:sldLayoutMk cId="2152329228" sldId="2147483701"/>
          </pc:sldLayoutMkLst>
        </pc:sldLayoutChg>
        <pc:sldLayoutChg chg="add del mod replId">
          <pc:chgData name="Amina Begum (2118505)" userId="S::2118505@student.uwtsd.ac.uk::7b144117-71f8-4060-97ef-f28069bed0fc" providerId="AD" clId="Web-{5FA2223A-10E2-35A2-B2EF-5DF55862697A}" dt="2023-10-26T21:43:43.733" v="234"/>
          <pc:sldLayoutMkLst>
            <pc:docMk/>
            <pc:sldMasterMk cId="311540915" sldId="2147483696"/>
            <pc:sldLayoutMk cId="265271536" sldId="2147483702"/>
          </pc:sldLayoutMkLst>
        </pc:sldLayoutChg>
        <pc:sldLayoutChg chg="add del mod replId">
          <pc:chgData name="Amina Begum (2118505)" userId="S::2118505@student.uwtsd.ac.uk::7b144117-71f8-4060-97ef-f28069bed0fc" providerId="AD" clId="Web-{5FA2223A-10E2-35A2-B2EF-5DF55862697A}" dt="2023-10-26T21:43:43.733" v="234"/>
          <pc:sldLayoutMkLst>
            <pc:docMk/>
            <pc:sldMasterMk cId="311540915" sldId="2147483696"/>
            <pc:sldLayoutMk cId="984082432" sldId="2147483703"/>
          </pc:sldLayoutMkLst>
        </pc:sldLayoutChg>
        <pc:sldLayoutChg chg="add del mod replId">
          <pc:chgData name="Amina Begum (2118505)" userId="S::2118505@student.uwtsd.ac.uk::7b144117-71f8-4060-97ef-f28069bed0fc" providerId="AD" clId="Web-{5FA2223A-10E2-35A2-B2EF-5DF55862697A}" dt="2023-10-26T21:43:43.733" v="234"/>
          <pc:sldLayoutMkLst>
            <pc:docMk/>
            <pc:sldMasterMk cId="311540915" sldId="2147483696"/>
            <pc:sldLayoutMk cId="1206381979" sldId="2147483704"/>
          </pc:sldLayoutMkLst>
        </pc:sldLayoutChg>
        <pc:sldLayoutChg chg="add del mod replId">
          <pc:chgData name="Amina Begum (2118505)" userId="S::2118505@student.uwtsd.ac.uk::7b144117-71f8-4060-97ef-f28069bed0fc" providerId="AD" clId="Web-{5FA2223A-10E2-35A2-B2EF-5DF55862697A}" dt="2023-10-26T21:43:43.733" v="234"/>
          <pc:sldLayoutMkLst>
            <pc:docMk/>
            <pc:sldMasterMk cId="311540915" sldId="2147483696"/>
            <pc:sldLayoutMk cId="1306324037" sldId="2147483705"/>
          </pc:sldLayoutMkLst>
        </pc:sldLayoutChg>
        <pc:sldLayoutChg chg="add del mod replId">
          <pc:chgData name="Amina Begum (2118505)" userId="S::2118505@student.uwtsd.ac.uk::7b144117-71f8-4060-97ef-f28069bed0fc" providerId="AD" clId="Web-{5FA2223A-10E2-35A2-B2EF-5DF55862697A}" dt="2023-10-26T21:43:43.733" v="234"/>
          <pc:sldLayoutMkLst>
            <pc:docMk/>
            <pc:sldMasterMk cId="311540915" sldId="2147483696"/>
            <pc:sldLayoutMk cId="424307364" sldId="2147483706"/>
          </pc:sldLayoutMkLst>
        </pc:sldLayoutChg>
        <pc:sldLayoutChg chg="add del mod replId">
          <pc:chgData name="Amina Begum (2118505)" userId="S::2118505@student.uwtsd.ac.uk::7b144117-71f8-4060-97ef-f28069bed0fc" providerId="AD" clId="Web-{5FA2223A-10E2-35A2-B2EF-5DF55862697A}" dt="2023-10-26T21:43:43.733" v="234"/>
          <pc:sldLayoutMkLst>
            <pc:docMk/>
            <pc:sldMasterMk cId="311540915" sldId="2147483696"/>
            <pc:sldLayoutMk cId="3355650580" sldId="2147483707"/>
          </pc:sldLayoutMkLst>
        </pc:sldLayoutChg>
      </pc:sldMasterChg>
      <pc:sldMasterChg chg="add del addSldLayout delSldLayout modSldLayout">
        <pc:chgData name="Amina Begum (2118505)" userId="S::2118505@student.uwtsd.ac.uk::7b144117-71f8-4060-97ef-f28069bed0fc" providerId="AD" clId="Web-{5FA2223A-10E2-35A2-B2EF-5DF55862697A}" dt="2023-10-26T21:43:50.656" v="235"/>
        <pc:sldMasterMkLst>
          <pc:docMk/>
          <pc:sldMasterMk cId="1917561563" sldId="2147483708"/>
        </pc:sldMasterMkLst>
        <pc:sldLayoutChg chg="add del mod replId">
          <pc:chgData name="Amina Begum (2118505)" userId="S::2118505@student.uwtsd.ac.uk::7b144117-71f8-4060-97ef-f28069bed0fc" providerId="AD" clId="Web-{5FA2223A-10E2-35A2-B2EF-5DF55862697A}" dt="2023-10-26T21:43:50.656" v="235"/>
          <pc:sldLayoutMkLst>
            <pc:docMk/>
            <pc:sldMasterMk cId="1917561563" sldId="2147483708"/>
            <pc:sldLayoutMk cId="3097189139" sldId="2147483709"/>
          </pc:sldLayoutMkLst>
        </pc:sldLayoutChg>
        <pc:sldLayoutChg chg="add del mod replId">
          <pc:chgData name="Amina Begum (2118505)" userId="S::2118505@student.uwtsd.ac.uk::7b144117-71f8-4060-97ef-f28069bed0fc" providerId="AD" clId="Web-{5FA2223A-10E2-35A2-B2EF-5DF55862697A}" dt="2023-10-26T21:43:50.656" v="235"/>
          <pc:sldLayoutMkLst>
            <pc:docMk/>
            <pc:sldMasterMk cId="1917561563" sldId="2147483708"/>
            <pc:sldLayoutMk cId="1908985858" sldId="2147483710"/>
          </pc:sldLayoutMkLst>
        </pc:sldLayoutChg>
        <pc:sldLayoutChg chg="add del mod replId">
          <pc:chgData name="Amina Begum (2118505)" userId="S::2118505@student.uwtsd.ac.uk::7b144117-71f8-4060-97ef-f28069bed0fc" providerId="AD" clId="Web-{5FA2223A-10E2-35A2-B2EF-5DF55862697A}" dt="2023-10-26T21:43:50.656" v="235"/>
          <pc:sldLayoutMkLst>
            <pc:docMk/>
            <pc:sldMasterMk cId="1917561563" sldId="2147483708"/>
            <pc:sldLayoutMk cId="1921509808" sldId="2147483711"/>
          </pc:sldLayoutMkLst>
        </pc:sldLayoutChg>
        <pc:sldLayoutChg chg="add del mod replId">
          <pc:chgData name="Amina Begum (2118505)" userId="S::2118505@student.uwtsd.ac.uk::7b144117-71f8-4060-97ef-f28069bed0fc" providerId="AD" clId="Web-{5FA2223A-10E2-35A2-B2EF-5DF55862697A}" dt="2023-10-26T21:43:50.656" v="235"/>
          <pc:sldLayoutMkLst>
            <pc:docMk/>
            <pc:sldMasterMk cId="1917561563" sldId="2147483708"/>
            <pc:sldLayoutMk cId="301323314" sldId="2147483712"/>
          </pc:sldLayoutMkLst>
        </pc:sldLayoutChg>
        <pc:sldLayoutChg chg="add del mod replId">
          <pc:chgData name="Amina Begum (2118505)" userId="S::2118505@student.uwtsd.ac.uk::7b144117-71f8-4060-97ef-f28069bed0fc" providerId="AD" clId="Web-{5FA2223A-10E2-35A2-B2EF-5DF55862697A}" dt="2023-10-26T21:43:50.656" v="235"/>
          <pc:sldLayoutMkLst>
            <pc:docMk/>
            <pc:sldMasterMk cId="1917561563" sldId="2147483708"/>
            <pc:sldLayoutMk cId="3912271422" sldId="2147483713"/>
          </pc:sldLayoutMkLst>
        </pc:sldLayoutChg>
        <pc:sldLayoutChg chg="add del mod replId">
          <pc:chgData name="Amina Begum (2118505)" userId="S::2118505@student.uwtsd.ac.uk::7b144117-71f8-4060-97ef-f28069bed0fc" providerId="AD" clId="Web-{5FA2223A-10E2-35A2-B2EF-5DF55862697A}" dt="2023-10-26T21:43:50.656" v="235"/>
          <pc:sldLayoutMkLst>
            <pc:docMk/>
            <pc:sldMasterMk cId="1917561563" sldId="2147483708"/>
            <pc:sldLayoutMk cId="4039289825" sldId="2147483714"/>
          </pc:sldLayoutMkLst>
        </pc:sldLayoutChg>
        <pc:sldLayoutChg chg="add del mod replId">
          <pc:chgData name="Amina Begum (2118505)" userId="S::2118505@student.uwtsd.ac.uk::7b144117-71f8-4060-97ef-f28069bed0fc" providerId="AD" clId="Web-{5FA2223A-10E2-35A2-B2EF-5DF55862697A}" dt="2023-10-26T21:43:50.656" v="235"/>
          <pc:sldLayoutMkLst>
            <pc:docMk/>
            <pc:sldMasterMk cId="1917561563" sldId="2147483708"/>
            <pc:sldLayoutMk cId="4179417773" sldId="2147483715"/>
          </pc:sldLayoutMkLst>
        </pc:sldLayoutChg>
        <pc:sldLayoutChg chg="add del mod replId">
          <pc:chgData name="Amina Begum (2118505)" userId="S::2118505@student.uwtsd.ac.uk::7b144117-71f8-4060-97ef-f28069bed0fc" providerId="AD" clId="Web-{5FA2223A-10E2-35A2-B2EF-5DF55862697A}" dt="2023-10-26T21:43:50.656" v="235"/>
          <pc:sldLayoutMkLst>
            <pc:docMk/>
            <pc:sldMasterMk cId="1917561563" sldId="2147483708"/>
            <pc:sldLayoutMk cId="1617455402" sldId="2147483716"/>
          </pc:sldLayoutMkLst>
        </pc:sldLayoutChg>
        <pc:sldLayoutChg chg="add del mod replId">
          <pc:chgData name="Amina Begum (2118505)" userId="S::2118505@student.uwtsd.ac.uk::7b144117-71f8-4060-97ef-f28069bed0fc" providerId="AD" clId="Web-{5FA2223A-10E2-35A2-B2EF-5DF55862697A}" dt="2023-10-26T21:43:50.656" v="235"/>
          <pc:sldLayoutMkLst>
            <pc:docMk/>
            <pc:sldMasterMk cId="1917561563" sldId="2147483708"/>
            <pc:sldLayoutMk cId="1946278562" sldId="2147483717"/>
          </pc:sldLayoutMkLst>
        </pc:sldLayoutChg>
        <pc:sldLayoutChg chg="add del mod replId">
          <pc:chgData name="Amina Begum (2118505)" userId="S::2118505@student.uwtsd.ac.uk::7b144117-71f8-4060-97ef-f28069bed0fc" providerId="AD" clId="Web-{5FA2223A-10E2-35A2-B2EF-5DF55862697A}" dt="2023-10-26T21:43:50.656" v="235"/>
          <pc:sldLayoutMkLst>
            <pc:docMk/>
            <pc:sldMasterMk cId="1917561563" sldId="2147483708"/>
            <pc:sldLayoutMk cId="428644624" sldId="2147483718"/>
          </pc:sldLayoutMkLst>
        </pc:sldLayoutChg>
        <pc:sldLayoutChg chg="add del mod replId">
          <pc:chgData name="Amina Begum (2118505)" userId="S::2118505@student.uwtsd.ac.uk::7b144117-71f8-4060-97ef-f28069bed0fc" providerId="AD" clId="Web-{5FA2223A-10E2-35A2-B2EF-5DF55862697A}" dt="2023-10-26T21:43:50.656" v="235"/>
          <pc:sldLayoutMkLst>
            <pc:docMk/>
            <pc:sldMasterMk cId="1917561563" sldId="2147483708"/>
            <pc:sldLayoutMk cId="2494299147" sldId="2147483719"/>
          </pc:sldLayoutMkLst>
        </pc:sldLayoutChg>
      </pc:sldMasterChg>
      <pc:sldMasterChg chg="add del addSldLayout delSldLayout modSldLayout">
        <pc:chgData name="Amina Begum (2118505)" userId="S::2118505@student.uwtsd.ac.uk::7b144117-71f8-4060-97ef-f28069bed0fc" providerId="AD" clId="Web-{5FA2223A-10E2-35A2-B2EF-5DF55862697A}" dt="2023-10-26T21:43:57.015" v="236"/>
        <pc:sldMasterMkLst>
          <pc:docMk/>
          <pc:sldMasterMk cId="756919532" sldId="2147483720"/>
        </pc:sldMasterMkLst>
        <pc:sldLayoutChg chg="add del mod replId">
          <pc:chgData name="Amina Begum (2118505)" userId="S::2118505@student.uwtsd.ac.uk::7b144117-71f8-4060-97ef-f28069bed0fc" providerId="AD" clId="Web-{5FA2223A-10E2-35A2-B2EF-5DF55862697A}" dt="2023-10-26T21:43:57.015" v="236"/>
          <pc:sldLayoutMkLst>
            <pc:docMk/>
            <pc:sldMasterMk cId="756919532" sldId="2147483720"/>
            <pc:sldLayoutMk cId="2787201013" sldId="2147483721"/>
          </pc:sldLayoutMkLst>
        </pc:sldLayoutChg>
        <pc:sldLayoutChg chg="add del mod replId">
          <pc:chgData name="Amina Begum (2118505)" userId="S::2118505@student.uwtsd.ac.uk::7b144117-71f8-4060-97ef-f28069bed0fc" providerId="AD" clId="Web-{5FA2223A-10E2-35A2-B2EF-5DF55862697A}" dt="2023-10-26T21:43:57.015" v="236"/>
          <pc:sldLayoutMkLst>
            <pc:docMk/>
            <pc:sldMasterMk cId="756919532" sldId="2147483720"/>
            <pc:sldLayoutMk cId="3512987382" sldId="2147483722"/>
          </pc:sldLayoutMkLst>
        </pc:sldLayoutChg>
        <pc:sldLayoutChg chg="add del mod replId">
          <pc:chgData name="Amina Begum (2118505)" userId="S::2118505@student.uwtsd.ac.uk::7b144117-71f8-4060-97ef-f28069bed0fc" providerId="AD" clId="Web-{5FA2223A-10E2-35A2-B2EF-5DF55862697A}" dt="2023-10-26T21:43:57.015" v="236"/>
          <pc:sldLayoutMkLst>
            <pc:docMk/>
            <pc:sldMasterMk cId="756919532" sldId="2147483720"/>
            <pc:sldLayoutMk cId="443709134" sldId="2147483723"/>
          </pc:sldLayoutMkLst>
        </pc:sldLayoutChg>
        <pc:sldLayoutChg chg="add del mod replId">
          <pc:chgData name="Amina Begum (2118505)" userId="S::2118505@student.uwtsd.ac.uk::7b144117-71f8-4060-97ef-f28069bed0fc" providerId="AD" clId="Web-{5FA2223A-10E2-35A2-B2EF-5DF55862697A}" dt="2023-10-26T21:43:57.015" v="236"/>
          <pc:sldLayoutMkLst>
            <pc:docMk/>
            <pc:sldMasterMk cId="756919532" sldId="2147483720"/>
            <pc:sldLayoutMk cId="4289958464" sldId="2147483724"/>
          </pc:sldLayoutMkLst>
        </pc:sldLayoutChg>
        <pc:sldLayoutChg chg="add del mod replId">
          <pc:chgData name="Amina Begum (2118505)" userId="S::2118505@student.uwtsd.ac.uk::7b144117-71f8-4060-97ef-f28069bed0fc" providerId="AD" clId="Web-{5FA2223A-10E2-35A2-B2EF-5DF55862697A}" dt="2023-10-26T21:43:57.015" v="236"/>
          <pc:sldLayoutMkLst>
            <pc:docMk/>
            <pc:sldMasterMk cId="756919532" sldId="2147483720"/>
            <pc:sldLayoutMk cId="1172918021" sldId="2147483725"/>
          </pc:sldLayoutMkLst>
        </pc:sldLayoutChg>
        <pc:sldLayoutChg chg="add del mod replId">
          <pc:chgData name="Amina Begum (2118505)" userId="S::2118505@student.uwtsd.ac.uk::7b144117-71f8-4060-97ef-f28069bed0fc" providerId="AD" clId="Web-{5FA2223A-10E2-35A2-B2EF-5DF55862697A}" dt="2023-10-26T21:43:57.015" v="236"/>
          <pc:sldLayoutMkLst>
            <pc:docMk/>
            <pc:sldMasterMk cId="756919532" sldId="2147483720"/>
            <pc:sldLayoutMk cId="607225334" sldId="2147483726"/>
          </pc:sldLayoutMkLst>
        </pc:sldLayoutChg>
        <pc:sldLayoutChg chg="add del mod replId">
          <pc:chgData name="Amina Begum (2118505)" userId="S::2118505@student.uwtsd.ac.uk::7b144117-71f8-4060-97ef-f28069bed0fc" providerId="AD" clId="Web-{5FA2223A-10E2-35A2-B2EF-5DF55862697A}" dt="2023-10-26T21:43:57.015" v="236"/>
          <pc:sldLayoutMkLst>
            <pc:docMk/>
            <pc:sldMasterMk cId="756919532" sldId="2147483720"/>
            <pc:sldLayoutMk cId="2690364120" sldId="2147483727"/>
          </pc:sldLayoutMkLst>
        </pc:sldLayoutChg>
        <pc:sldLayoutChg chg="add del mod replId">
          <pc:chgData name="Amina Begum (2118505)" userId="S::2118505@student.uwtsd.ac.uk::7b144117-71f8-4060-97ef-f28069bed0fc" providerId="AD" clId="Web-{5FA2223A-10E2-35A2-B2EF-5DF55862697A}" dt="2023-10-26T21:43:57.015" v="236"/>
          <pc:sldLayoutMkLst>
            <pc:docMk/>
            <pc:sldMasterMk cId="756919532" sldId="2147483720"/>
            <pc:sldLayoutMk cId="1387096709" sldId="2147483728"/>
          </pc:sldLayoutMkLst>
        </pc:sldLayoutChg>
        <pc:sldLayoutChg chg="add del mod replId">
          <pc:chgData name="Amina Begum (2118505)" userId="S::2118505@student.uwtsd.ac.uk::7b144117-71f8-4060-97ef-f28069bed0fc" providerId="AD" clId="Web-{5FA2223A-10E2-35A2-B2EF-5DF55862697A}" dt="2023-10-26T21:43:57.015" v="236"/>
          <pc:sldLayoutMkLst>
            <pc:docMk/>
            <pc:sldMasterMk cId="756919532" sldId="2147483720"/>
            <pc:sldLayoutMk cId="388110904" sldId="2147483729"/>
          </pc:sldLayoutMkLst>
        </pc:sldLayoutChg>
        <pc:sldLayoutChg chg="add del mod replId">
          <pc:chgData name="Amina Begum (2118505)" userId="S::2118505@student.uwtsd.ac.uk::7b144117-71f8-4060-97ef-f28069bed0fc" providerId="AD" clId="Web-{5FA2223A-10E2-35A2-B2EF-5DF55862697A}" dt="2023-10-26T21:43:57.015" v="236"/>
          <pc:sldLayoutMkLst>
            <pc:docMk/>
            <pc:sldMasterMk cId="756919532" sldId="2147483720"/>
            <pc:sldLayoutMk cId="1499090736" sldId="2147483730"/>
          </pc:sldLayoutMkLst>
        </pc:sldLayoutChg>
        <pc:sldLayoutChg chg="add del mod replId">
          <pc:chgData name="Amina Begum (2118505)" userId="S::2118505@student.uwtsd.ac.uk::7b144117-71f8-4060-97ef-f28069bed0fc" providerId="AD" clId="Web-{5FA2223A-10E2-35A2-B2EF-5DF55862697A}" dt="2023-10-26T21:43:57.015" v="236"/>
          <pc:sldLayoutMkLst>
            <pc:docMk/>
            <pc:sldMasterMk cId="756919532" sldId="2147483720"/>
            <pc:sldLayoutMk cId="2364769577" sldId="2147483731"/>
          </pc:sldLayoutMkLst>
        </pc:sldLayoutChg>
      </pc:sldMasterChg>
      <pc:sldMasterChg chg="add del addSldLayout delSldLayout modSldLayout">
        <pc:chgData name="Amina Begum (2118505)" userId="S::2118505@student.uwtsd.ac.uk::7b144117-71f8-4060-97ef-f28069bed0fc" providerId="AD" clId="Web-{5FA2223A-10E2-35A2-B2EF-5DF55862697A}" dt="2023-10-26T21:44:03.343" v="237"/>
        <pc:sldMasterMkLst>
          <pc:docMk/>
          <pc:sldMasterMk cId="3044793456" sldId="2147483732"/>
        </pc:sldMasterMkLst>
        <pc:sldLayoutChg chg="add del mod replId">
          <pc:chgData name="Amina Begum (2118505)" userId="S::2118505@student.uwtsd.ac.uk::7b144117-71f8-4060-97ef-f28069bed0fc" providerId="AD" clId="Web-{5FA2223A-10E2-35A2-B2EF-5DF55862697A}" dt="2023-10-26T21:44:03.343" v="237"/>
          <pc:sldLayoutMkLst>
            <pc:docMk/>
            <pc:sldMasterMk cId="3044793456" sldId="2147483732"/>
            <pc:sldLayoutMk cId="1398707779" sldId="2147483733"/>
          </pc:sldLayoutMkLst>
        </pc:sldLayoutChg>
        <pc:sldLayoutChg chg="add del mod replId">
          <pc:chgData name="Amina Begum (2118505)" userId="S::2118505@student.uwtsd.ac.uk::7b144117-71f8-4060-97ef-f28069bed0fc" providerId="AD" clId="Web-{5FA2223A-10E2-35A2-B2EF-5DF55862697A}" dt="2023-10-26T21:44:03.343" v="237"/>
          <pc:sldLayoutMkLst>
            <pc:docMk/>
            <pc:sldMasterMk cId="3044793456" sldId="2147483732"/>
            <pc:sldLayoutMk cId="1308769021" sldId="2147483734"/>
          </pc:sldLayoutMkLst>
        </pc:sldLayoutChg>
        <pc:sldLayoutChg chg="add del mod replId">
          <pc:chgData name="Amina Begum (2118505)" userId="S::2118505@student.uwtsd.ac.uk::7b144117-71f8-4060-97ef-f28069bed0fc" providerId="AD" clId="Web-{5FA2223A-10E2-35A2-B2EF-5DF55862697A}" dt="2023-10-26T21:44:03.343" v="237"/>
          <pc:sldLayoutMkLst>
            <pc:docMk/>
            <pc:sldMasterMk cId="3044793456" sldId="2147483732"/>
            <pc:sldLayoutMk cId="984568750" sldId="2147483735"/>
          </pc:sldLayoutMkLst>
        </pc:sldLayoutChg>
        <pc:sldLayoutChg chg="add del mod replId">
          <pc:chgData name="Amina Begum (2118505)" userId="S::2118505@student.uwtsd.ac.uk::7b144117-71f8-4060-97ef-f28069bed0fc" providerId="AD" clId="Web-{5FA2223A-10E2-35A2-B2EF-5DF55862697A}" dt="2023-10-26T21:44:03.343" v="237"/>
          <pc:sldLayoutMkLst>
            <pc:docMk/>
            <pc:sldMasterMk cId="3044793456" sldId="2147483732"/>
            <pc:sldLayoutMk cId="3641005722" sldId="2147483736"/>
          </pc:sldLayoutMkLst>
        </pc:sldLayoutChg>
        <pc:sldLayoutChg chg="add del mod replId">
          <pc:chgData name="Amina Begum (2118505)" userId="S::2118505@student.uwtsd.ac.uk::7b144117-71f8-4060-97ef-f28069bed0fc" providerId="AD" clId="Web-{5FA2223A-10E2-35A2-B2EF-5DF55862697A}" dt="2023-10-26T21:44:03.343" v="237"/>
          <pc:sldLayoutMkLst>
            <pc:docMk/>
            <pc:sldMasterMk cId="3044793456" sldId="2147483732"/>
            <pc:sldLayoutMk cId="1711925669" sldId="2147483737"/>
          </pc:sldLayoutMkLst>
        </pc:sldLayoutChg>
        <pc:sldLayoutChg chg="add del mod replId">
          <pc:chgData name="Amina Begum (2118505)" userId="S::2118505@student.uwtsd.ac.uk::7b144117-71f8-4060-97ef-f28069bed0fc" providerId="AD" clId="Web-{5FA2223A-10E2-35A2-B2EF-5DF55862697A}" dt="2023-10-26T21:44:03.343" v="237"/>
          <pc:sldLayoutMkLst>
            <pc:docMk/>
            <pc:sldMasterMk cId="3044793456" sldId="2147483732"/>
            <pc:sldLayoutMk cId="415823710" sldId="2147483738"/>
          </pc:sldLayoutMkLst>
        </pc:sldLayoutChg>
        <pc:sldLayoutChg chg="add del mod replId">
          <pc:chgData name="Amina Begum (2118505)" userId="S::2118505@student.uwtsd.ac.uk::7b144117-71f8-4060-97ef-f28069bed0fc" providerId="AD" clId="Web-{5FA2223A-10E2-35A2-B2EF-5DF55862697A}" dt="2023-10-26T21:44:03.343" v="237"/>
          <pc:sldLayoutMkLst>
            <pc:docMk/>
            <pc:sldMasterMk cId="3044793456" sldId="2147483732"/>
            <pc:sldLayoutMk cId="2676092354" sldId="2147483739"/>
          </pc:sldLayoutMkLst>
        </pc:sldLayoutChg>
        <pc:sldLayoutChg chg="add del mod replId">
          <pc:chgData name="Amina Begum (2118505)" userId="S::2118505@student.uwtsd.ac.uk::7b144117-71f8-4060-97ef-f28069bed0fc" providerId="AD" clId="Web-{5FA2223A-10E2-35A2-B2EF-5DF55862697A}" dt="2023-10-26T21:44:03.343" v="237"/>
          <pc:sldLayoutMkLst>
            <pc:docMk/>
            <pc:sldMasterMk cId="3044793456" sldId="2147483732"/>
            <pc:sldLayoutMk cId="2830963933" sldId="2147483740"/>
          </pc:sldLayoutMkLst>
        </pc:sldLayoutChg>
        <pc:sldLayoutChg chg="add del mod replId">
          <pc:chgData name="Amina Begum (2118505)" userId="S::2118505@student.uwtsd.ac.uk::7b144117-71f8-4060-97ef-f28069bed0fc" providerId="AD" clId="Web-{5FA2223A-10E2-35A2-B2EF-5DF55862697A}" dt="2023-10-26T21:44:03.343" v="237"/>
          <pc:sldLayoutMkLst>
            <pc:docMk/>
            <pc:sldMasterMk cId="3044793456" sldId="2147483732"/>
            <pc:sldLayoutMk cId="2603208951" sldId="2147483741"/>
          </pc:sldLayoutMkLst>
        </pc:sldLayoutChg>
        <pc:sldLayoutChg chg="add del mod replId">
          <pc:chgData name="Amina Begum (2118505)" userId="S::2118505@student.uwtsd.ac.uk::7b144117-71f8-4060-97ef-f28069bed0fc" providerId="AD" clId="Web-{5FA2223A-10E2-35A2-B2EF-5DF55862697A}" dt="2023-10-26T21:44:03.343" v="237"/>
          <pc:sldLayoutMkLst>
            <pc:docMk/>
            <pc:sldMasterMk cId="3044793456" sldId="2147483732"/>
            <pc:sldLayoutMk cId="3277166036" sldId="2147483742"/>
          </pc:sldLayoutMkLst>
        </pc:sldLayoutChg>
        <pc:sldLayoutChg chg="add del mod replId">
          <pc:chgData name="Amina Begum (2118505)" userId="S::2118505@student.uwtsd.ac.uk::7b144117-71f8-4060-97ef-f28069bed0fc" providerId="AD" clId="Web-{5FA2223A-10E2-35A2-B2EF-5DF55862697A}" dt="2023-10-26T21:44:03.343" v="237"/>
          <pc:sldLayoutMkLst>
            <pc:docMk/>
            <pc:sldMasterMk cId="3044793456" sldId="2147483732"/>
            <pc:sldLayoutMk cId="2831112393" sldId="2147483743"/>
          </pc:sldLayoutMkLst>
        </pc:sldLayoutChg>
      </pc:sldMasterChg>
      <pc:sldMasterChg chg="add del addSldLayout delSldLayout modSldLayout">
        <pc:chgData name="Amina Begum (2118505)" userId="S::2118505@student.uwtsd.ac.uk::7b144117-71f8-4060-97ef-f28069bed0fc" providerId="AD" clId="Web-{5FA2223A-10E2-35A2-B2EF-5DF55862697A}" dt="2023-10-26T21:44:20.609" v="238"/>
        <pc:sldMasterMkLst>
          <pc:docMk/>
          <pc:sldMasterMk cId="2147540922" sldId="2147483744"/>
        </pc:sldMasterMkLst>
        <pc:sldLayoutChg chg="add del mod replId">
          <pc:chgData name="Amina Begum (2118505)" userId="S::2118505@student.uwtsd.ac.uk::7b144117-71f8-4060-97ef-f28069bed0fc" providerId="AD" clId="Web-{5FA2223A-10E2-35A2-B2EF-5DF55862697A}" dt="2023-10-26T21:44:20.609" v="238"/>
          <pc:sldLayoutMkLst>
            <pc:docMk/>
            <pc:sldMasterMk cId="2147540922" sldId="2147483744"/>
            <pc:sldLayoutMk cId="2845960771" sldId="2147483745"/>
          </pc:sldLayoutMkLst>
        </pc:sldLayoutChg>
        <pc:sldLayoutChg chg="add del mod replId">
          <pc:chgData name="Amina Begum (2118505)" userId="S::2118505@student.uwtsd.ac.uk::7b144117-71f8-4060-97ef-f28069bed0fc" providerId="AD" clId="Web-{5FA2223A-10E2-35A2-B2EF-5DF55862697A}" dt="2023-10-26T21:44:20.609" v="238"/>
          <pc:sldLayoutMkLst>
            <pc:docMk/>
            <pc:sldMasterMk cId="2147540922" sldId="2147483744"/>
            <pc:sldLayoutMk cId="1744567774" sldId="2147483746"/>
          </pc:sldLayoutMkLst>
        </pc:sldLayoutChg>
        <pc:sldLayoutChg chg="add del mod replId">
          <pc:chgData name="Amina Begum (2118505)" userId="S::2118505@student.uwtsd.ac.uk::7b144117-71f8-4060-97ef-f28069bed0fc" providerId="AD" clId="Web-{5FA2223A-10E2-35A2-B2EF-5DF55862697A}" dt="2023-10-26T21:44:20.609" v="238"/>
          <pc:sldLayoutMkLst>
            <pc:docMk/>
            <pc:sldMasterMk cId="2147540922" sldId="2147483744"/>
            <pc:sldLayoutMk cId="3823215734" sldId="2147483747"/>
          </pc:sldLayoutMkLst>
        </pc:sldLayoutChg>
        <pc:sldLayoutChg chg="add del mod replId">
          <pc:chgData name="Amina Begum (2118505)" userId="S::2118505@student.uwtsd.ac.uk::7b144117-71f8-4060-97ef-f28069bed0fc" providerId="AD" clId="Web-{5FA2223A-10E2-35A2-B2EF-5DF55862697A}" dt="2023-10-26T21:44:20.609" v="238"/>
          <pc:sldLayoutMkLst>
            <pc:docMk/>
            <pc:sldMasterMk cId="2147540922" sldId="2147483744"/>
            <pc:sldLayoutMk cId="437282155" sldId="2147483748"/>
          </pc:sldLayoutMkLst>
        </pc:sldLayoutChg>
        <pc:sldLayoutChg chg="add del mod replId">
          <pc:chgData name="Amina Begum (2118505)" userId="S::2118505@student.uwtsd.ac.uk::7b144117-71f8-4060-97ef-f28069bed0fc" providerId="AD" clId="Web-{5FA2223A-10E2-35A2-B2EF-5DF55862697A}" dt="2023-10-26T21:44:20.609" v="238"/>
          <pc:sldLayoutMkLst>
            <pc:docMk/>
            <pc:sldMasterMk cId="2147540922" sldId="2147483744"/>
            <pc:sldLayoutMk cId="2568736329" sldId="2147483749"/>
          </pc:sldLayoutMkLst>
        </pc:sldLayoutChg>
        <pc:sldLayoutChg chg="add del mod replId">
          <pc:chgData name="Amina Begum (2118505)" userId="S::2118505@student.uwtsd.ac.uk::7b144117-71f8-4060-97ef-f28069bed0fc" providerId="AD" clId="Web-{5FA2223A-10E2-35A2-B2EF-5DF55862697A}" dt="2023-10-26T21:44:20.609" v="238"/>
          <pc:sldLayoutMkLst>
            <pc:docMk/>
            <pc:sldMasterMk cId="2147540922" sldId="2147483744"/>
            <pc:sldLayoutMk cId="3479909334" sldId="2147483750"/>
          </pc:sldLayoutMkLst>
        </pc:sldLayoutChg>
        <pc:sldLayoutChg chg="add del mod replId">
          <pc:chgData name="Amina Begum (2118505)" userId="S::2118505@student.uwtsd.ac.uk::7b144117-71f8-4060-97ef-f28069bed0fc" providerId="AD" clId="Web-{5FA2223A-10E2-35A2-B2EF-5DF55862697A}" dt="2023-10-26T21:44:20.609" v="238"/>
          <pc:sldLayoutMkLst>
            <pc:docMk/>
            <pc:sldMasterMk cId="2147540922" sldId="2147483744"/>
            <pc:sldLayoutMk cId="3372123616" sldId="2147483751"/>
          </pc:sldLayoutMkLst>
        </pc:sldLayoutChg>
        <pc:sldLayoutChg chg="add del mod replId">
          <pc:chgData name="Amina Begum (2118505)" userId="S::2118505@student.uwtsd.ac.uk::7b144117-71f8-4060-97ef-f28069bed0fc" providerId="AD" clId="Web-{5FA2223A-10E2-35A2-B2EF-5DF55862697A}" dt="2023-10-26T21:44:20.609" v="238"/>
          <pc:sldLayoutMkLst>
            <pc:docMk/>
            <pc:sldMasterMk cId="2147540922" sldId="2147483744"/>
            <pc:sldLayoutMk cId="2150021312" sldId="2147483752"/>
          </pc:sldLayoutMkLst>
        </pc:sldLayoutChg>
        <pc:sldLayoutChg chg="add del mod replId">
          <pc:chgData name="Amina Begum (2118505)" userId="S::2118505@student.uwtsd.ac.uk::7b144117-71f8-4060-97ef-f28069bed0fc" providerId="AD" clId="Web-{5FA2223A-10E2-35A2-B2EF-5DF55862697A}" dt="2023-10-26T21:44:20.609" v="238"/>
          <pc:sldLayoutMkLst>
            <pc:docMk/>
            <pc:sldMasterMk cId="2147540922" sldId="2147483744"/>
            <pc:sldLayoutMk cId="1288457309" sldId="2147483753"/>
          </pc:sldLayoutMkLst>
        </pc:sldLayoutChg>
        <pc:sldLayoutChg chg="add del mod replId">
          <pc:chgData name="Amina Begum (2118505)" userId="S::2118505@student.uwtsd.ac.uk::7b144117-71f8-4060-97ef-f28069bed0fc" providerId="AD" clId="Web-{5FA2223A-10E2-35A2-B2EF-5DF55862697A}" dt="2023-10-26T21:44:20.609" v="238"/>
          <pc:sldLayoutMkLst>
            <pc:docMk/>
            <pc:sldMasterMk cId="2147540922" sldId="2147483744"/>
            <pc:sldLayoutMk cId="3051826208" sldId="2147483754"/>
          </pc:sldLayoutMkLst>
        </pc:sldLayoutChg>
        <pc:sldLayoutChg chg="add del mod replId">
          <pc:chgData name="Amina Begum (2118505)" userId="S::2118505@student.uwtsd.ac.uk::7b144117-71f8-4060-97ef-f28069bed0fc" providerId="AD" clId="Web-{5FA2223A-10E2-35A2-B2EF-5DF55862697A}" dt="2023-10-26T21:44:20.609" v="238"/>
          <pc:sldLayoutMkLst>
            <pc:docMk/>
            <pc:sldMasterMk cId="2147540922" sldId="2147483744"/>
            <pc:sldLayoutMk cId="1499576891" sldId="2147483755"/>
          </pc:sldLayoutMkLst>
        </pc:sldLayoutChg>
      </pc:sldMasterChg>
      <pc:sldMasterChg chg="add del addSldLayout delSldLayout modSldLayout">
        <pc:chgData name="Amina Begum (2118505)" userId="S::2118505@student.uwtsd.ac.uk::7b144117-71f8-4060-97ef-f28069bed0fc" providerId="AD" clId="Web-{5FA2223A-10E2-35A2-B2EF-5DF55862697A}" dt="2023-10-26T21:45:00.907" v="243"/>
        <pc:sldMasterMkLst>
          <pc:docMk/>
          <pc:sldMasterMk cId="340013716" sldId="2147483756"/>
        </pc:sldMasterMkLst>
        <pc:sldLayoutChg chg="add del mod replId">
          <pc:chgData name="Amina Begum (2118505)" userId="S::2118505@student.uwtsd.ac.uk::7b144117-71f8-4060-97ef-f28069bed0fc" providerId="AD" clId="Web-{5FA2223A-10E2-35A2-B2EF-5DF55862697A}" dt="2023-10-26T21:45:00.907" v="243"/>
          <pc:sldLayoutMkLst>
            <pc:docMk/>
            <pc:sldMasterMk cId="340013716" sldId="2147483756"/>
            <pc:sldLayoutMk cId="1828343420" sldId="2147483757"/>
          </pc:sldLayoutMkLst>
        </pc:sldLayoutChg>
        <pc:sldLayoutChg chg="add del mod replId">
          <pc:chgData name="Amina Begum (2118505)" userId="S::2118505@student.uwtsd.ac.uk::7b144117-71f8-4060-97ef-f28069bed0fc" providerId="AD" clId="Web-{5FA2223A-10E2-35A2-B2EF-5DF55862697A}" dt="2023-10-26T21:45:00.907" v="243"/>
          <pc:sldLayoutMkLst>
            <pc:docMk/>
            <pc:sldMasterMk cId="340013716" sldId="2147483756"/>
            <pc:sldLayoutMk cId="3331425199" sldId="2147483758"/>
          </pc:sldLayoutMkLst>
        </pc:sldLayoutChg>
        <pc:sldLayoutChg chg="add del mod replId">
          <pc:chgData name="Amina Begum (2118505)" userId="S::2118505@student.uwtsd.ac.uk::7b144117-71f8-4060-97ef-f28069bed0fc" providerId="AD" clId="Web-{5FA2223A-10E2-35A2-B2EF-5DF55862697A}" dt="2023-10-26T21:45:00.907" v="243"/>
          <pc:sldLayoutMkLst>
            <pc:docMk/>
            <pc:sldMasterMk cId="340013716" sldId="2147483756"/>
            <pc:sldLayoutMk cId="3270191788" sldId="2147483759"/>
          </pc:sldLayoutMkLst>
        </pc:sldLayoutChg>
        <pc:sldLayoutChg chg="add del mod replId">
          <pc:chgData name="Amina Begum (2118505)" userId="S::2118505@student.uwtsd.ac.uk::7b144117-71f8-4060-97ef-f28069bed0fc" providerId="AD" clId="Web-{5FA2223A-10E2-35A2-B2EF-5DF55862697A}" dt="2023-10-26T21:45:00.907" v="243"/>
          <pc:sldLayoutMkLst>
            <pc:docMk/>
            <pc:sldMasterMk cId="340013716" sldId="2147483756"/>
            <pc:sldLayoutMk cId="2719081170" sldId="2147483760"/>
          </pc:sldLayoutMkLst>
        </pc:sldLayoutChg>
        <pc:sldLayoutChg chg="add del mod replId">
          <pc:chgData name="Amina Begum (2118505)" userId="S::2118505@student.uwtsd.ac.uk::7b144117-71f8-4060-97ef-f28069bed0fc" providerId="AD" clId="Web-{5FA2223A-10E2-35A2-B2EF-5DF55862697A}" dt="2023-10-26T21:45:00.907" v="243"/>
          <pc:sldLayoutMkLst>
            <pc:docMk/>
            <pc:sldMasterMk cId="340013716" sldId="2147483756"/>
            <pc:sldLayoutMk cId="3249861859" sldId="2147483761"/>
          </pc:sldLayoutMkLst>
        </pc:sldLayoutChg>
        <pc:sldLayoutChg chg="add del mod replId">
          <pc:chgData name="Amina Begum (2118505)" userId="S::2118505@student.uwtsd.ac.uk::7b144117-71f8-4060-97ef-f28069bed0fc" providerId="AD" clId="Web-{5FA2223A-10E2-35A2-B2EF-5DF55862697A}" dt="2023-10-26T21:45:00.907" v="243"/>
          <pc:sldLayoutMkLst>
            <pc:docMk/>
            <pc:sldMasterMk cId="340013716" sldId="2147483756"/>
            <pc:sldLayoutMk cId="1628710168" sldId="2147483762"/>
          </pc:sldLayoutMkLst>
        </pc:sldLayoutChg>
        <pc:sldLayoutChg chg="add del mod replId">
          <pc:chgData name="Amina Begum (2118505)" userId="S::2118505@student.uwtsd.ac.uk::7b144117-71f8-4060-97ef-f28069bed0fc" providerId="AD" clId="Web-{5FA2223A-10E2-35A2-B2EF-5DF55862697A}" dt="2023-10-26T21:45:00.907" v="243"/>
          <pc:sldLayoutMkLst>
            <pc:docMk/>
            <pc:sldMasterMk cId="340013716" sldId="2147483756"/>
            <pc:sldLayoutMk cId="2744601044" sldId="2147483763"/>
          </pc:sldLayoutMkLst>
        </pc:sldLayoutChg>
        <pc:sldLayoutChg chg="add del mod replId">
          <pc:chgData name="Amina Begum (2118505)" userId="S::2118505@student.uwtsd.ac.uk::7b144117-71f8-4060-97ef-f28069bed0fc" providerId="AD" clId="Web-{5FA2223A-10E2-35A2-B2EF-5DF55862697A}" dt="2023-10-26T21:45:00.907" v="243"/>
          <pc:sldLayoutMkLst>
            <pc:docMk/>
            <pc:sldMasterMk cId="340013716" sldId="2147483756"/>
            <pc:sldLayoutMk cId="3287256863" sldId="2147483764"/>
          </pc:sldLayoutMkLst>
        </pc:sldLayoutChg>
        <pc:sldLayoutChg chg="add del mod replId">
          <pc:chgData name="Amina Begum (2118505)" userId="S::2118505@student.uwtsd.ac.uk::7b144117-71f8-4060-97ef-f28069bed0fc" providerId="AD" clId="Web-{5FA2223A-10E2-35A2-B2EF-5DF55862697A}" dt="2023-10-26T21:45:00.907" v="243"/>
          <pc:sldLayoutMkLst>
            <pc:docMk/>
            <pc:sldMasterMk cId="340013716" sldId="2147483756"/>
            <pc:sldLayoutMk cId="4113396276" sldId="2147483765"/>
          </pc:sldLayoutMkLst>
        </pc:sldLayoutChg>
        <pc:sldLayoutChg chg="add del mod replId">
          <pc:chgData name="Amina Begum (2118505)" userId="S::2118505@student.uwtsd.ac.uk::7b144117-71f8-4060-97ef-f28069bed0fc" providerId="AD" clId="Web-{5FA2223A-10E2-35A2-B2EF-5DF55862697A}" dt="2023-10-26T21:45:00.907" v="243"/>
          <pc:sldLayoutMkLst>
            <pc:docMk/>
            <pc:sldMasterMk cId="340013716" sldId="2147483756"/>
            <pc:sldLayoutMk cId="2873208895" sldId="2147483766"/>
          </pc:sldLayoutMkLst>
        </pc:sldLayoutChg>
        <pc:sldLayoutChg chg="add del mod replId">
          <pc:chgData name="Amina Begum (2118505)" userId="S::2118505@student.uwtsd.ac.uk::7b144117-71f8-4060-97ef-f28069bed0fc" providerId="AD" clId="Web-{5FA2223A-10E2-35A2-B2EF-5DF55862697A}" dt="2023-10-26T21:45:00.907" v="243"/>
          <pc:sldLayoutMkLst>
            <pc:docMk/>
            <pc:sldMasterMk cId="340013716" sldId="2147483756"/>
            <pc:sldLayoutMk cId="3436514916" sldId="2147483767"/>
          </pc:sldLayoutMkLst>
        </pc:sldLayoutChg>
      </pc:sldMasterChg>
      <pc:sldMasterChg chg="add del addSldLayout delSldLayout modSldLayout">
        <pc:chgData name="Amina Begum (2118505)" userId="S::2118505@student.uwtsd.ac.uk::7b144117-71f8-4060-97ef-f28069bed0fc" providerId="AD" clId="Web-{5FA2223A-10E2-35A2-B2EF-5DF55862697A}" dt="2023-10-26T21:45:07.517" v="244"/>
        <pc:sldMasterMkLst>
          <pc:docMk/>
          <pc:sldMasterMk cId="2803492780" sldId="2147483768"/>
        </pc:sldMasterMkLst>
        <pc:sldLayoutChg chg="add del mod replId">
          <pc:chgData name="Amina Begum (2118505)" userId="S::2118505@student.uwtsd.ac.uk::7b144117-71f8-4060-97ef-f28069bed0fc" providerId="AD" clId="Web-{5FA2223A-10E2-35A2-B2EF-5DF55862697A}" dt="2023-10-26T21:45:07.517" v="244"/>
          <pc:sldLayoutMkLst>
            <pc:docMk/>
            <pc:sldMasterMk cId="2803492780" sldId="2147483768"/>
            <pc:sldLayoutMk cId="565085488" sldId="2147483769"/>
          </pc:sldLayoutMkLst>
        </pc:sldLayoutChg>
        <pc:sldLayoutChg chg="add del mod replId">
          <pc:chgData name="Amina Begum (2118505)" userId="S::2118505@student.uwtsd.ac.uk::7b144117-71f8-4060-97ef-f28069bed0fc" providerId="AD" clId="Web-{5FA2223A-10E2-35A2-B2EF-5DF55862697A}" dt="2023-10-26T21:45:07.517" v="244"/>
          <pc:sldLayoutMkLst>
            <pc:docMk/>
            <pc:sldMasterMk cId="2803492780" sldId="2147483768"/>
            <pc:sldLayoutMk cId="3793879478" sldId="2147483770"/>
          </pc:sldLayoutMkLst>
        </pc:sldLayoutChg>
        <pc:sldLayoutChg chg="add del mod replId">
          <pc:chgData name="Amina Begum (2118505)" userId="S::2118505@student.uwtsd.ac.uk::7b144117-71f8-4060-97ef-f28069bed0fc" providerId="AD" clId="Web-{5FA2223A-10E2-35A2-B2EF-5DF55862697A}" dt="2023-10-26T21:45:07.517" v="244"/>
          <pc:sldLayoutMkLst>
            <pc:docMk/>
            <pc:sldMasterMk cId="2803492780" sldId="2147483768"/>
            <pc:sldLayoutMk cId="1913630063" sldId="2147483771"/>
          </pc:sldLayoutMkLst>
        </pc:sldLayoutChg>
        <pc:sldLayoutChg chg="add del mod replId">
          <pc:chgData name="Amina Begum (2118505)" userId="S::2118505@student.uwtsd.ac.uk::7b144117-71f8-4060-97ef-f28069bed0fc" providerId="AD" clId="Web-{5FA2223A-10E2-35A2-B2EF-5DF55862697A}" dt="2023-10-26T21:45:07.517" v="244"/>
          <pc:sldLayoutMkLst>
            <pc:docMk/>
            <pc:sldMasterMk cId="2803492780" sldId="2147483768"/>
            <pc:sldLayoutMk cId="2588629698" sldId="2147483772"/>
          </pc:sldLayoutMkLst>
        </pc:sldLayoutChg>
        <pc:sldLayoutChg chg="add del mod replId">
          <pc:chgData name="Amina Begum (2118505)" userId="S::2118505@student.uwtsd.ac.uk::7b144117-71f8-4060-97ef-f28069bed0fc" providerId="AD" clId="Web-{5FA2223A-10E2-35A2-B2EF-5DF55862697A}" dt="2023-10-26T21:45:07.517" v="244"/>
          <pc:sldLayoutMkLst>
            <pc:docMk/>
            <pc:sldMasterMk cId="2803492780" sldId="2147483768"/>
            <pc:sldLayoutMk cId="3912893347" sldId="2147483773"/>
          </pc:sldLayoutMkLst>
        </pc:sldLayoutChg>
        <pc:sldLayoutChg chg="add del mod replId">
          <pc:chgData name="Amina Begum (2118505)" userId="S::2118505@student.uwtsd.ac.uk::7b144117-71f8-4060-97ef-f28069bed0fc" providerId="AD" clId="Web-{5FA2223A-10E2-35A2-B2EF-5DF55862697A}" dt="2023-10-26T21:45:07.517" v="244"/>
          <pc:sldLayoutMkLst>
            <pc:docMk/>
            <pc:sldMasterMk cId="2803492780" sldId="2147483768"/>
            <pc:sldLayoutMk cId="4186548451" sldId="2147483774"/>
          </pc:sldLayoutMkLst>
        </pc:sldLayoutChg>
        <pc:sldLayoutChg chg="add del mod replId">
          <pc:chgData name="Amina Begum (2118505)" userId="S::2118505@student.uwtsd.ac.uk::7b144117-71f8-4060-97ef-f28069bed0fc" providerId="AD" clId="Web-{5FA2223A-10E2-35A2-B2EF-5DF55862697A}" dt="2023-10-26T21:45:07.517" v="244"/>
          <pc:sldLayoutMkLst>
            <pc:docMk/>
            <pc:sldMasterMk cId="2803492780" sldId="2147483768"/>
            <pc:sldLayoutMk cId="1899111619" sldId="2147483775"/>
          </pc:sldLayoutMkLst>
        </pc:sldLayoutChg>
        <pc:sldLayoutChg chg="add del mod replId">
          <pc:chgData name="Amina Begum (2118505)" userId="S::2118505@student.uwtsd.ac.uk::7b144117-71f8-4060-97ef-f28069bed0fc" providerId="AD" clId="Web-{5FA2223A-10E2-35A2-B2EF-5DF55862697A}" dt="2023-10-26T21:45:07.517" v="244"/>
          <pc:sldLayoutMkLst>
            <pc:docMk/>
            <pc:sldMasterMk cId="2803492780" sldId="2147483768"/>
            <pc:sldLayoutMk cId="1241750106" sldId="2147483776"/>
          </pc:sldLayoutMkLst>
        </pc:sldLayoutChg>
        <pc:sldLayoutChg chg="add del mod replId">
          <pc:chgData name="Amina Begum (2118505)" userId="S::2118505@student.uwtsd.ac.uk::7b144117-71f8-4060-97ef-f28069bed0fc" providerId="AD" clId="Web-{5FA2223A-10E2-35A2-B2EF-5DF55862697A}" dt="2023-10-26T21:45:07.517" v="244"/>
          <pc:sldLayoutMkLst>
            <pc:docMk/>
            <pc:sldMasterMk cId="2803492780" sldId="2147483768"/>
            <pc:sldLayoutMk cId="309869278" sldId="2147483777"/>
          </pc:sldLayoutMkLst>
        </pc:sldLayoutChg>
        <pc:sldLayoutChg chg="add del mod replId">
          <pc:chgData name="Amina Begum (2118505)" userId="S::2118505@student.uwtsd.ac.uk::7b144117-71f8-4060-97ef-f28069bed0fc" providerId="AD" clId="Web-{5FA2223A-10E2-35A2-B2EF-5DF55862697A}" dt="2023-10-26T21:45:07.517" v="244"/>
          <pc:sldLayoutMkLst>
            <pc:docMk/>
            <pc:sldMasterMk cId="2803492780" sldId="2147483768"/>
            <pc:sldLayoutMk cId="90895029" sldId="2147483778"/>
          </pc:sldLayoutMkLst>
        </pc:sldLayoutChg>
        <pc:sldLayoutChg chg="add del mod replId">
          <pc:chgData name="Amina Begum (2118505)" userId="S::2118505@student.uwtsd.ac.uk::7b144117-71f8-4060-97ef-f28069bed0fc" providerId="AD" clId="Web-{5FA2223A-10E2-35A2-B2EF-5DF55862697A}" dt="2023-10-26T21:45:07.517" v="244"/>
          <pc:sldLayoutMkLst>
            <pc:docMk/>
            <pc:sldMasterMk cId="2803492780" sldId="2147483768"/>
            <pc:sldLayoutMk cId="1380274807" sldId="2147483779"/>
          </pc:sldLayoutMkLst>
        </pc:sldLayoutChg>
      </pc:sldMasterChg>
      <pc:sldMasterChg chg="add del addSldLayout delSldLayout modSldLayout">
        <pc:chgData name="Amina Begum (2118505)" userId="S::2118505@student.uwtsd.ac.uk::7b144117-71f8-4060-97ef-f28069bed0fc" providerId="AD" clId="Web-{5FA2223A-10E2-35A2-B2EF-5DF55862697A}" dt="2023-10-26T21:44:54.548" v="242"/>
        <pc:sldMasterMkLst>
          <pc:docMk/>
          <pc:sldMasterMk cId="4136446709" sldId="2147483768"/>
        </pc:sldMasterMkLst>
        <pc:sldLayoutChg chg="add del mod replId">
          <pc:chgData name="Amina Begum (2118505)" userId="S::2118505@student.uwtsd.ac.uk::7b144117-71f8-4060-97ef-f28069bed0fc" providerId="AD" clId="Web-{5FA2223A-10E2-35A2-B2EF-5DF55862697A}" dt="2023-10-26T21:44:54.548" v="242"/>
          <pc:sldLayoutMkLst>
            <pc:docMk/>
            <pc:sldMasterMk cId="4136446709" sldId="2147483768"/>
            <pc:sldLayoutMk cId="324476465" sldId="2147483769"/>
          </pc:sldLayoutMkLst>
        </pc:sldLayoutChg>
        <pc:sldLayoutChg chg="add del mod replId">
          <pc:chgData name="Amina Begum (2118505)" userId="S::2118505@student.uwtsd.ac.uk::7b144117-71f8-4060-97ef-f28069bed0fc" providerId="AD" clId="Web-{5FA2223A-10E2-35A2-B2EF-5DF55862697A}" dt="2023-10-26T21:44:54.548" v="242"/>
          <pc:sldLayoutMkLst>
            <pc:docMk/>
            <pc:sldMasterMk cId="4136446709" sldId="2147483768"/>
            <pc:sldLayoutMk cId="3318335738" sldId="2147483770"/>
          </pc:sldLayoutMkLst>
        </pc:sldLayoutChg>
        <pc:sldLayoutChg chg="add del mod replId">
          <pc:chgData name="Amina Begum (2118505)" userId="S::2118505@student.uwtsd.ac.uk::7b144117-71f8-4060-97ef-f28069bed0fc" providerId="AD" clId="Web-{5FA2223A-10E2-35A2-B2EF-5DF55862697A}" dt="2023-10-26T21:44:54.548" v="242"/>
          <pc:sldLayoutMkLst>
            <pc:docMk/>
            <pc:sldMasterMk cId="4136446709" sldId="2147483768"/>
            <pc:sldLayoutMk cId="728953681" sldId="2147483771"/>
          </pc:sldLayoutMkLst>
        </pc:sldLayoutChg>
        <pc:sldLayoutChg chg="add del mod replId">
          <pc:chgData name="Amina Begum (2118505)" userId="S::2118505@student.uwtsd.ac.uk::7b144117-71f8-4060-97ef-f28069bed0fc" providerId="AD" clId="Web-{5FA2223A-10E2-35A2-B2EF-5DF55862697A}" dt="2023-10-26T21:44:54.548" v="242"/>
          <pc:sldLayoutMkLst>
            <pc:docMk/>
            <pc:sldMasterMk cId="4136446709" sldId="2147483768"/>
            <pc:sldLayoutMk cId="533607913" sldId="2147483772"/>
          </pc:sldLayoutMkLst>
        </pc:sldLayoutChg>
        <pc:sldLayoutChg chg="add del mod replId">
          <pc:chgData name="Amina Begum (2118505)" userId="S::2118505@student.uwtsd.ac.uk::7b144117-71f8-4060-97ef-f28069bed0fc" providerId="AD" clId="Web-{5FA2223A-10E2-35A2-B2EF-5DF55862697A}" dt="2023-10-26T21:44:54.548" v="242"/>
          <pc:sldLayoutMkLst>
            <pc:docMk/>
            <pc:sldMasterMk cId="4136446709" sldId="2147483768"/>
            <pc:sldLayoutMk cId="2587168468" sldId="2147483773"/>
          </pc:sldLayoutMkLst>
        </pc:sldLayoutChg>
        <pc:sldLayoutChg chg="add del mod replId">
          <pc:chgData name="Amina Begum (2118505)" userId="S::2118505@student.uwtsd.ac.uk::7b144117-71f8-4060-97ef-f28069bed0fc" providerId="AD" clId="Web-{5FA2223A-10E2-35A2-B2EF-5DF55862697A}" dt="2023-10-26T21:44:54.548" v="242"/>
          <pc:sldLayoutMkLst>
            <pc:docMk/>
            <pc:sldMasterMk cId="4136446709" sldId="2147483768"/>
            <pc:sldLayoutMk cId="385187068" sldId="2147483774"/>
          </pc:sldLayoutMkLst>
        </pc:sldLayoutChg>
        <pc:sldLayoutChg chg="add del mod replId">
          <pc:chgData name="Amina Begum (2118505)" userId="S::2118505@student.uwtsd.ac.uk::7b144117-71f8-4060-97ef-f28069bed0fc" providerId="AD" clId="Web-{5FA2223A-10E2-35A2-B2EF-5DF55862697A}" dt="2023-10-26T21:44:54.548" v="242"/>
          <pc:sldLayoutMkLst>
            <pc:docMk/>
            <pc:sldMasterMk cId="4136446709" sldId="2147483768"/>
            <pc:sldLayoutMk cId="915811024" sldId="2147483775"/>
          </pc:sldLayoutMkLst>
        </pc:sldLayoutChg>
        <pc:sldLayoutChg chg="add del mod replId">
          <pc:chgData name="Amina Begum (2118505)" userId="S::2118505@student.uwtsd.ac.uk::7b144117-71f8-4060-97ef-f28069bed0fc" providerId="AD" clId="Web-{5FA2223A-10E2-35A2-B2EF-5DF55862697A}" dt="2023-10-26T21:44:54.548" v="242"/>
          <pc:sldLayoutMkLst>
            <pc:docMk/>
            <pc:sldMasterMk cId="4136446709" sldId="2147483768"/>
            <pc:sldLayoutMk cId="731700736" sldId="2147483776"/>
          </pc:sldLayoutMkLst>
        </pc:sldLayoutChg>
        <pc:sldLayoutChg chg="add del mod replId">
          <pc:chgData name="Amina Begum (2118505)" userId="S::2118505@student.uwtsd.ac.uk::7b144117-71f8-4060-97ef-f28069bed0fc" providerId="AD" clId="Web-{5FA2223A-10E2-35A2-B2EF-5DF55862697A}" dt="2023-10-26T21:44:54.548" v="242"/>
          <pc:sldLayoutMkLst>
            <pc:docMk/>
            <pc:sldMasterMk cId="4136446709" sldId="2147483768"/>
            <pc:sldLayoutMk cId="1320449340" sldId="2147483777"/>
          </pc:sldLayoutMkLst>
        </pc:sldLayoutChg>
        <pc:sldLayoutChg chg="add del mod replId">
          <pc:chgData name="Amina Begum (2118505)" userId="S::2118505@student.uwtsd.ac.uk::7b144117-71f8-4060-97ef-f28069bed0fc" providerId="AD" clId="Web-{5FA2223A-10E2-35A2-B2EF-5DF55862697A}" dt="2023-10-26T21:44:54.548" v="242"/>
          <pc:sldLayoutMkLst>
            <pc:docMk/>
            <pc:sldMasterMk cId="4136446709" sldId="2147483768"/>
            <pc:sldLayoutMk cId="2503444867" sldId="2147483778"/>
          </pc:sldLayoutMkLst>
        </pc:sldLayoutChg>
        <pc:sldLayoutChg chg="add del mod replId">
          <pc:chgData name="Amina Begum (2118505)" userId="S::2118505@student.uwtsd.ac.uk::7b144117-71f8-4060-97ef-f28069bed0fc" providerId="AD" clId="Web-{5FA2223A-10E2-35A2-B2EF-5DF55862697A}" dt="2023-10-26T21:44:54.548" v="242"/>
          <pc:sldLayoutMkLst>
            <pc:docMk/>
            <pc:sldMasterMk cId="4136446709" sldId="2147483768"/>
            <pc:sldLayoutMk cId="1685243146" sldId="2147483779"/>
          </pc:sldLayoutMkLst>
        </pc:sldLayoutChg>
      </pc:sldMasterChg>
      <pc:sldMasterChg chg="add del addSldLayout delSldLayout modSldLayout">
        <pc:chgData name="Amina Begum (2118505)" userId="S::2118505@student.uwtsd.ac.uk::7b144117-71f8-4060-97ef-f28069bed0fc" providerId="AD" clId="Web-{5FA2223A-10E2-35A2-B2EF-5DF55862697A}" dt="2023-10-26T21:45:48.127" v="250"/>
        <pc:sldMasterMkLst>
          <pc:docMk/>
          <pc:sldMasterMk cId="883293301" sldId="2147483780"/>
        </pc:sldMasterMkLst>
        <pc:sldLayoutChg chg="add del mod replId">
          <pc:chgData name="Amina Begum (2118505)" userId="S::2118505@student.uwtsd.ac.uk::7b144117-71f8-4060-97ef-f28069bed0fc" providerId="AD" clId="Web-{5FA2223A-10E2-35A2-B2EF-5DF55862697A}" dt="2023-10-26T21:45:48.127" v="250"/>
          <pc:sldLayoutMkLst>
            <pc:docMk/>
            <pc:sldMasterMk cId="883293301" sldId="2147483780"/>
            <pc:sldLayoutMk cId="1352034990" sldId="2147483781"/>
          </pc:sldLayoutMkLst>
        </pc:sldLayoutChg>
        <pc:sldLayoutChg chg="add del mod replId">
          <pc:chgData name="Amina Begum (2118505)" userId="S::2118505@student.uwtsd.ac.uk::7b144117-71f8-4060-97ef-f28069bed0fc" providerId="AD" clId="Web-{5FA2223A-10E2-35A2-B2EF-5DF55862697A}" dt="2023-10-26T21:45:48.127" v="250"/>
          <pc:sldLayoutMkLst>
            <pc:docMk/>
            <pc:sldMasterMk cId="883293301" sldId="2147483780"/>
            <pc:sldLayoutMk cId="1127513932" sldId="2147483782"/>
          </pc:sldLayoutMkLst>
        </pc:sldLayoutChg>
        <pc:sldLayoutChg chg="add del mod replId">
          <pc:chgData name="Amina Begum (2118505)" userId="S::2118505@student.uwtsd.ac.uk::7b144117-71f8-4060-97ef-f28069bed0fc" providerId="AD" clId="Web-{5FA2223A-10E2-35A2-B2EF-5DF55862697A}" dt="2023-10-26T21:45:48.127" v="250"/>
          <pc:sldLayoutMkLst>
            <pc:docMk/>
            <pc:sldMasterMk cId="883293301" sldId="2147483780"/>
            <pc:sldLayoutMk cId="279717734" sldId="2147483783"/>
          </pc:sldLayoutMkLst>
        </pc:sldLayoutChg>
        <pc:sldLayoutChg chg="add del mod replId">
          <pc:chgData name="Amina Begum (2118505)" userId="S::2118505@student.uwtsd.ac.uk::7b144117-71f8-4060-97ef-f28069bed0fc" providerId="AD" clId="Web-{5FA2223A-10E2-35A2-B2EF-5DF55862697A}" dt="2023-10-26T21:45:48.127" v="250"/>
          <pc:sldLayoutMkLst>
            <pc:docMk/>
            <pc:sldMasterMk cId="883293301" sldId="2147483780"/>
            <pc:sldLayoutMk cId="554342104" sldId="2147483784"/>
          </pc:sldLayoutMkLst>
        </pc:sldLayoutChg>
        <pc:sldLayoutChg chg="add del mod replId">
          <pc:chgData name="Amina Begum (2118505)" userId="S::2118505@student.uwtsd.ac.uk::7b144117-71f8-4060-97ef-f28069bed0fc" providerId="AD" clId="Web-{5FA2223A-10E2-35A2-B2EF-5DF55862697A}" dt="2023-10-26T21:45:48.127" v="250"/>
          <pc:sldLayoutMkLst>
            <pc:docMk/>
            <pc:sldMasterMk cId="883293301" sldId="2147483780"/>
            <pc:sldLayoutMk cId="4293674746" sldId="2147483785"/>
          </pc:sldLayoutMkLst>
        </pc:sldLayoutChg>
        <pc:sldLayoutChg chg="add del mod replId">
          <pc:chgData name="Amina Begum (2118505)" userId="S::2118505@student.uwtsd.ac.uk::7b144117-71f8-4060-97ef-f28069bed0fc" providerId="AD" clId="Web-{5FA2223A-10E2-35A2-B2EF-5DF55862697A}" dt="2023-10-26T21:45:48.127" v="250"/>
          <pc:sldLayoutMkLst>
            <pc:docMk/>
            <pc:sldMasterMk cId="883293301" sldId="2147483780"/>
            <pc:sldLayoutMk cId="3924313904" sldId="2147483786"/>
          </pc:sldLayoutMkLst>
        </pc:sldLayoutChg>
        <pc:sldLayoutChg chg="add del mod replId">
          <pc:chgData name="Amina Begum (2118505)" userId="S::2118505@student.uwtsd.ac.uk::7b144117-71f8-4060-97ef-f28069bed0fc" providerId="AD" clId="Web-{5FA2223A-10E2-35A2-B2EF-5DF55862697A}" dt="2023-10-26T21:45:48.127" v="250"/>
          <pc:sldLayoutMkLst>
            <pc:docMk/>
            <pc:sldMasterMk cId="883293301" sldId="2147483780"/>
            <pc:sldLayoutMk cId="109224164" sldId="2147483787"/>
          </pc:sldLayoutMkLst>
        </pc:sldLayoutChg>
        <pc:sldLayoutChg chg="add del mod replId">
          <pc:chgData name="Amina Begum (2118505)" userId="S::2118505@student.uwtsd.ac.uk::7b144117-71f8-4060-97ef-f28069bed0fc" providerId="AD" clId="Web-{5FA2223A-10E2-35A2-B2EF-5DF55862697A}" dt="2023-10-26T21:45:48.127" v="250"/>
          <pc:sldLayoutMkLst>
            <pc:docMk/>
            <pc:sldMasterMk cId="883293301" sldId="2147483780"/>
            <pc:sldLayoutMk cId="4179181968" sldId="2147483788"/>
          </pc:sldLayoutMkLst>
        </pc:sldLayoutChg>
        <pc:sldLayoutChg chg="add del mod replId">
          <pc:chgData name="Amina Begum (2118505)" userId="S::2118505@student.uwtsd.ac.uk::7b144117-71f8-4060-97ef-f28069bed0fc" providerId="AD" clId="Web-{5FA2223A-10E2-35A2-B2EF-5DF55862697A}" dt="2023-10-26T21:45:48.127" v="250"/>
          <pc:sldLayoutMkLst>
            <pc:docMk/>
            <pc:sldMasterMk cId="883293301" sldId="2147483780"/>
            <pc:sldLayoutMk cId="3074802674" sldId="2147483789"/>
          </pc:sldLayoutMkLst>
        </pc:sldLayoutChg>
        <pc:sldLayoutChg chg="add del mod replId">
          <pc:chgData name="Amina Begum (2118505)" userId="S::2118505@student.uwtsd.ac.uk::7b144117-71f8-4060-97ef-f28069bed0fc" providerId="AD" clId="Web-{5FA2223A-10E2-35A2-B2EF-5DF55862697A}" dt="2023-10-26T21:45:48.127" v="250"/>
          <pc:sldLayoutMkLst>
            <pc:docMk/>
            <pc:sldMasterMk cId="883293301" sldId="2147483780"/>
            <pc:sldLayoutMk cId="560011922" sldId="2147483790"/>
          </pc:sldLayoutMkLst>
        </pc:sldLayoutChg>
        <pc:sldLayoutChg chg="add del mod replId">
          <pc:chgData name="Amina Begum (2118505)" userId="S::2118505@student.uwtsd.ac.uk::7b144117-71f8-4060-97ef-f28069bed0fc" providerId="AD" clId="Web-{5FA2223A-10E2-35A2-B2EF-5DF55862697A}" dt="2023-10-26T21:45:48.127" v="250"/>
          <pc:sldLayoutMkLst>
            <pc:docMk/>
            <pc:sldMasterMk cId="883293301" sldId="2147483780"/>
            <pc:sldLayoutMk cId="4169597628" sldId="2147483791"/>
          </pc:sldLayoutMkLst>
        </pc:sldLayoutChg>
      </pc:sldMasterChg>
      <pc:sldMasterChg chg="add addSldLayout modSldLayout">
        <pc:chgData name="Amina Begum (2118505)" userId="S::2118505@student.uwtsd.ac.uk::7b144117-71f8-4060-97ef-f28069bed0fc" providerId="AD" clId="Web-{5FA2223A-10E2-35A2-B2EF-5DF55862697A}" dt="2023-10-26T21:45:48.127" v="250"/>
        <pc:sldMasterMkLst>
          <pc:docMk/>
          <pc:sldMasterMk cId="1950032813" sldId="2147483792"/>
        </pc:sldMasterMkLst>
        <pc:sldLayoutChg chg="add mod replId">
          <pc:chgData name="Amina Begum (2118505)" userId="S::2118505@student.uwtsd.ac.uk::7b144117-71f8-4060-97ef-f28069bed0fc" providerId="AD" clId="Web-{5FA2223A-10E2-35A2-B2EF-5DF55862697A}" dt="2023-10-26T21:45:48.127" v="250"/>
          <pc:sldLayoutMkLst>
            <pc:docMk/>
            <pc:sldMasterMk cId="1950032813" sldId="2147483792"/>
            <pc:sldLayoutMk cId="418029224" sldId="2147483793"/>
          </pc:sldLayoutMkLst>
        </pc:sldLayoutChg>
        <pc:sldLayoutChg chg="add mod replId">
          <pc:chgData name="Amina Begum (2118505)" userId="S::2118505@student.uwtsd.ac.uk::7b144117-71f8-4060-97ef-f28069bed0fc" providerId="AD" clId="Web-{5FA2223A-10E2-35A2-B2EF-5DF55862697A}" dt="2023-10-26T21:45:48.127" v="250"/>
          <pc:sldLayoutMkLst>
            <pc:docMk/>
            <pc:sldMasterMk cId="1950032813" sldId="2147483792"/>
            <pc:sldLayoutMk cId="2289535575" sldId="2147483794"/>
          </pc:sldLayoutMkLst>
        </pc:sldLayoutChg>
        <pc:sldLayoutChg chg="add mod replId">
          <pc:chgData name="Amina Begum (2118505)" userId="S::2118505@student.uwtsd.ac.uk::7b144117-71f8-4060-97ef-f28069bed0fc" providerId="AD" clId="Web-{5FA2223A-10E2-35A2-B2EF-5DF55862697A}" dt="2023-10-26T21:45:48.127" v="250"/>
          <pc:sldLayoutMkLst>
            <pc:docMk/>
            <pc:sldMasterMk cId="1950032813" sldId="2147483792"/>
            <pc:sldLayoutMk cId="607037303" sldId="2147483795"/>
          </pc:sldLayoutMkLst>
        </pc:sldLayoutChg>
        <pc:sldLayoutChg chg="add mod replId">
          <pc:chgData name="Amina Begum (2118505)" userId="S::2118505@student.uwtsd.ac.uk::7b144117-71f8-4060-97ef-f28069bed0fc" providerId="AD" clId="Web-{5FA2223A-10E2-35A2-B2EF-5DF55862697A}" dt="2023-10-26T21:45:48.127" v="250"/>
          <pc:sldLayoutMkLst>
            <pc:docMk/>
            <pc:sldMasterMk cId="1950032813" sldId="2147483792"/>
            <pc:sldLayoutMk cId="826604969" sldId="2147483796"/>
          </pc:sldLayoutMkLst>
        </pc:sldLayoutChg>
        <pc:sldLayoutChg chg="add mod replId">
          <pc:chgData name="Amina Begum (2118505)" userId="S::2118505@student.uwtsd.ac.uk::7b144117-71f8-4060-97ef-f28069bed0fc" providerId="AD" clId="Web-{5FA2223A-10E2-35A2-B2EF-5DF55862697A}" dt="2023-10-26T21:45:48.127" v="250"/>
          <pc:sldLayoutMkLst>
            <pc:docMk/>
            <pc:sldMasterMk cId="1950032813" sldId="2147483792"/>
            <pc:sldLayoutMk cId="3033163545" sldId="2147483797"/>
          </pc:sldLayoutMkLst>
        </pc:sldLayoutChg>
        <pc:sldLayoutChg chg="add mod replId">
          <pc:chgData name="Amina Begum (2118505)" userId="S::2118505@student.uwtsd.ac.uk::7b144117-71f8-4060-97ef-f28069bed0fc" providerId="AD" clId="Web-{5FA2223A-10E2-35A2-B2EF-5DF55862697A}" dt="2023-10-26T21:45:48.127" v="250"/>
          <pc:sldLayoutMkLst>
            <pc:docMk/>
            <pc:sldMasterMk cId="1950032813" sldId="2147483792"/>
            <pc:sldLayoutMk cId="3949016419" sldId="2147483798"/>
          </pc:sldLayoutMkLst>
        </pc:sldLayoutChg>
        <pc:sldLayoutChg chg="add mod replId">
          <pc:chgData name="Amina Begum (2118505)" userId="S::2118505@student.uwtsd.ac.uk::7b144117-71f8-4060-97ef-f28069bed0fc" providerId="AD" clId="Web-{5FA2223A-10E2-35A2-B2EF-5DF55862697A}" dt="2023-10-26T21:45:48.127" v="250"/>
          <pc:sldLayoutMkLst>
            <pc:docMk/>
            <pc:sldMasterMk cId="1950032813" sldId="2147483792"/>
            <pc:sldLayoutMk cId="377380889" sldId="2147483799"/>
          </pc:sldLayoutMkLst>
        </pc:sldLayoutChg>
        <pc:sldLayoutChg chg="add mod replId">
          <pc:chgData name="Amina Begum (2118505)" userId="S::2118505@student.uwtsd.ac.uk::7b144117-71f8-4060-97ef-f28069bed0fc" providerId="AD" clId="Web-{5FA2223A-10E2-35A2-B2EF-5DF55862697A}" dt="2023-10-26T21:45:48.127" v="250"/>
          <pc:sldLayoutMkLst>
            <pc:docMk/>
            <pc:sldMasterMk cId="1950032813" sldId="2147483792"/>
            <pc:sldLayoutMk cId="3112350268" sldId="2147483800"/>
          </pc:sldLayoutMkLst>
        </pc:sldLayoutChg>
        <pc:sldLayoutChg chg="add mod replId">
          <pc:chgData name="Amina Begum (2118505)" userId="S::2118505@student.uwtsd.ac.uk::7b144117-71f8-4060-97ef-f28069bed0fc" providerId="AD" clId="Web-{5FA2223A-10E2-35A2-B2EF-5DF55862697A}" dt="2023-10-26T21:45:48.127" v="250"/>
          <pc:sldLayoutMkLst>
            <pc:docMk/>
            <pc:sldMasterMk cId="1950032813" sldId="2147483792"/>
            <pc:sldLayoutMk cId="540039302" sldId="2147483801"/>
          </pc:sldLayoutMkLst>
        </pc:sldLayoutChg>
        <pc:sldLayoutChg chg="add mod replId">
          <pc:chgData name="Amina Begum (2118505)" userId="S::2118505@student.uwtsd.ac.uk::7b144117-71f8-4060-97ef-f28069bed0fc" providerId="AD" clId="Web-{5FA2223A-10E2-35A2-B2EF-5DF55862697A}" dt="2023-10-26T21:45:48.127" v="250"/>
          <pc:sldLayoutMkLst>
            <pc:docMk/>
            <pc:sldMasterMk cId="1950032813" sldId="2147483792"/>
            <pc:sldLayoutMk cId="1263762128" sldId="2147483802"/>
          </pc:sldLayoutMkLst>
        </pc:sldLayoutChg>
        <pc:sldLayoutChg chg="add mod replId">
          <pc:chgData name="Amina Begum (2118505)" userId="S::2118505@student.uwtsd.ac.uk::7b144117-71f8-4060-97ef-f28069bed0fc" providerId="AD" clId="Web-{5FA2223A-10E2-35A2-B2EF-5DF55862697A}" dt="2023-10-26T21:45:48.127" v="250"/>
          <pc:sldLayoutMkLst>
            <pc:docMk/>
            <pc:sldMasterMk cId="1950032813" sldId="2147483792"/>
            <pc:sldLayoutMk cId="3669043390" sldId="2147483803"/>
          </pc:sldLayoutMkLst>
        </pc:sldLayoutChg>
      </pc:sldMasterChg>
    </pc:docChg>
  </pc:docChgLst>
  <pc:docChgLst>
    <pc:chgData name="Amina Begum (2118505)" userId="S::2118505@student.uwtsd.ac.uk::7b144117-71f8-4060-97ef-f28069bed0fc" providerId="AD" clId="Web-{5154983A-90C6-8AB0-72E1-5284B45D01CB}"/>
    <pc:docChg chg="addSld delSld modSld sldOrd">
      <pc:chgData name="Amina Begum (2118505)" userId="S::2118505@student.uwtsd.ac.uk::7b144117-71f8-4060-97ef-f28069bed0fc" providerId="AD" clId="Web-{5154983A-90C6-8AB0-72E1-5284B45D01CB}" dt="2023-11-11T12:35:07.410" v="1251" actId="20577"/>
      <pc:docMkLst>
        <pc:docMk/>
      </pc:docMkLst>
      <pc:sldChg chg="addSp delSp modSp">
        <pc:chgData name="Amina Begum (2118505)" userId="S::2118505@student.uwtsd.ac.uk::7b144117-71f8-4060-97ef-f28069bed0fc" providerId="AD" clId="Web-{5154983A-90C6-8AB0-72E1-5284B45D01CB}" dt="2023-11-11T12:35:07.410" v="1251" actId="20577"/>
        <pc:sldMkLst>
          <pc:docMk/>
          <pc:sldMk cId="109857222" sldId="256"/>
        </pc:sldMkLst>
        <pc:spChg chg="mod">
          <ac:chgData name="Amina Begum (2118505)" userId="S::2118505@student.uwtsd.ac.uk::7b144117-71f8-4060-97ef-f28069bed0fc" providerId="AD" clId="Web-{5154983A-90C6-8AB0-72E1-5284B45D01CB}" dt="2023-11-11T12:35:07.410" v="1251" actId="20577"/>
          <ac:spMkLst>
            <pc:docMk/>
            <pc:sldMk cId="109857222" sldId="256"/>
            <ac:spMk id="2" creationId="{00000000-0000-0000-0000-000000000000}"/>
          </ac:spMkLst>
        </pc:spChg>
        <pc:spChg chg="mod">
          <ac:chgData name="Amina Begum (2118505)" userId="S::2118505@student.uwtsd.ac.uk::7b144117-71f8-4060-97ef-f28069bed0fc" providerId="AD" clId="Web-{5154983A-90C6-8AB0-72E1-5284B45D01CB}" dt="2023-11-11T12:34:59.254" v="1250" actId="1076"/>
          <ac:spMkLst>
            <pc:docMk/>
            <pc:sldMk cId="109857222" sldId="256"/>
            <ac:spMk id="3" creationId="{00000000-0000-0000-0000-000000000000}"/>
          </ac:spMkLst>
        </pc:spChg>
        <pc:spChg chg="del">
          <ac:chgData name="Amina Begum (2118505)" userId="S::2118505@student.uwtsd.ac.uk::7b144117-71f8-4060-97ef-f28069bed0fc" providerId="AD" clId="Web-{5154983A-90C6-8AB0-72E1-5284B45D01CB}" dt="2023-11-11T11:22:41.915" v="267"/>
          <ac:spMkLst>
            <pc:docMk/>
            <pc:sldMk cId="109857222" sldId="256"/>
            <ac:spMk id="38" creationId="{8F3CF990-ACB8-443A-BB74-D36EC8A00B02}"/>
          </ac:spMkLst>
        </pc:spChg>
        <pc:spChg chg="del">
          <ac:chgData name="Amina Begum (2118505)" userId="S::2118505@student.uwtsd.ac.uk::7b144117-71f8-4060-97ef-f28069bed0fc" providerId="AD" clId="Web-{5154983A-90C6-8AB0-72E1-5284B45D01CB}" dt="2023-11-11T11:22:41.915" v="267"/>
          <ac:spMkLst>
            <pc:docMk/>
            <pc:sldMk cId="109857222" sldId="256"/>
            <ac:spMk id="39" creationId="{65F94F98-3A57-49AA-838E-91AAF600B6EE}"/>
          </ac:spMkLst>
        </pc:spChg>
        <pc:spChg chg="del">
          <ac:chgData name="Amina Begum (2118505)" userId="S::2118505@student.uwtsd.ac.uk::7b144117-71f8-4060-97ef-f28069bed0fc" providerId="AD" clId="Web-{5154983A-90C6-8AB0-72E1-5284B45D01CB}" dt="2023-11-11T11:22:41.915" v="267"/>
          <ac:spMkLst>
            <pc:docMk/>
            <pc:sldMk cId="109857222" sldId="256"/>
            <ac:spMk id="43" creationId="{A0B5529D-5CAA-4BF2-B5C9-34705E7661F9}"/>
          </ac:spMkLst>
        </pc:spChg>
        <pc:spChg chg="del">
          <ac:chgData name="Amina Begum (2118505)" userId="S::2118505@student.uwtsd.ac.uk::7b144117-71f8-4060-97ef-f28069bed0fc" providerId="AD" clId="Web-{5154983A-90C6-8AB0-72E1-5284B45D01CB}" dt="2023-11-11T11:22:41.915" v="267"/>
          <ac:spMkLst>
            <pc:docMk/>
            <pc:sldMk cId="109857222" sldId="256"/>
            <ac:spMk id="45" creationId="{FBD68200-BC03-4015-860B-CD5C30CD76B8}"/>
          </ac:spMkLst>
        </pc:spChg>
        <pc:spChg chg="del">
          <ac:chgData name="Amina Begum (2118505)" userId="S::2118505@student.uwtsd.ac.uk::7b144117-71f8-4060-97ef-f28069bed0fc" providerId="AD" clId="Web-{5154983A-90C6-8AB0-72E1-5284B45D01CB}" dt="2023-11-11T11:22:41.915" v="267"/>
          <ac:spMkLst>
            <pc:docMk/>
            <pc:sldMk cId="109857222" sldId="256"/>
            <ac:spMk id="47" creationId="{332A6F87-AC28-4AA8-B8A6-AEBC67BD0D64}"/>
          </ac:spMkLst>
        </pc:spChg>
        <pc:spChg chg="add del">
          <ac:chgData name="Amina Begum (2118505)" userId="S::2118505@student.uwtsd.ac.uk::7b144117-71f8-4060-97ef-f28069bed0fc" providerId="AD" clId="Web-{5154983A-90C6-8AB0-72E1-5284B45D01CB}" dt="2023-11-11T12:33:43.546" v="1236"/>
          <ac:spMkLst>
            <pc:docMk/>
            <pc:sldMk cId="109857222" sldId="256"/>
            <ac:spMk id="49" creationId="{8F3CF990-ACB8-443A-BB74-D36EC8A00B02}"/>
          </ac:spMkLst>
        </pc:spChg>
        <pc:spChg chg="add del">
          <ac:chgData name="Amina Begum (2118505)" userId="S::2118505@student.uwtsd.ac.uk::7b144117-71f8-4060-97ef-f28069bed0fc" providerId="AD" clId="Web-{5154983A-90C6-8AB0-72E1-5284B45D01CB}" dt="2023-11-11T12:33:43.546" v="1236"/>
          <ac:spMkLst>
            <pc:docMk/>
            <pc:sldMk cId="109857222" sldId="256"/>
            <ac:spMk id="56" creationId="{65F94F98-3A57-49AA-838E-91AAF600B6EE}"/>
          </ac:spMkLst>
        </pc:spChg>
        <pc:spChg chg="add del">
          <ac:chgData name="Amina Begum (2118505)" userId="S::2118505@student.uwtsd.ac.uk::7b144117-71f8-4060-97ef-f28069bed0fc" providerId="AD" clId="Web-{5154983A-90C6-8AB0-72E1-5284B45D01CB}" dt="2023-11-11T12:33:43.546" v="1236"/>
          <ac:spMkLst>
            <pc:docMk/>
            <pc:sldMk cId="109857222" sldId="256"/>
            <ac:spMk id="60" creationId="{A0B5529D-5CAA-4BF2-B5C9-34705E7661F9}"/>
          </ac:spMkLst>
        </pc:spChg>
        <pc:spChg chg="add del">
          <ac:chgData name="Amina Begum (2118505)" userId="S::2118505@student.uwtsd.ac.uk::7b144117-71f8-4060-97ef-f28069bed0fc" providerId="AD" clId="Web-{5154983A-90C6-8AB0-72E1-5284B45D01CB}" dt="2023-11-11T12:33:43.546" v="1236"/>
          <ac:spMkLst>
            <pc:docMk/>
            <pc:sldMk cId="109857222" sldId="256"/>
            <ac:spMk id="62" creationId="{FBD68200-BC03-4015-860B-CD5C30CD76B8}"/>
          </ac:spMkLst>
        </pc:spChg>
        <pc:spChg chg="add del">
          <ac:chgData name="Amina Begum (2118505)" userId="S::2118505@student.uwtsd.ac.uk::7b144117-71f8-4060-97ef-f28069bed0fc" providerId="AD" clId="Web-{5154983A-90C6-8AB0-72E1-5284B45D01CB}" dt="2023-11-11T12:33:43.546" v="1236"/>
          <ac:spMkLst>
            <pc:docMk/>
            <pc:sldMk cId="109857222" sldId="256"/>
            <ac:spMk id="64" creationId="{332A6F87-AC28-4AA8-B8A6-AEBC67BD0D64}"/>
          </ac:spMkLst>
        </pc:spChg>
        <pc:spChg chg="add">
          <ac:chgData name="Amina Begum (2118505)" userId="S::2118505@student.uwtsd.ac.uk::7b144117-71f8-4060-97ef-f28069bed0fc" providerId="AD" clId="Web-{5154983A-90C6-8AB0-72E1-5284B45D01CB}" dt="2023-11-11T12:33:43.546" v="1236"/>
          <ac:spMkLst>
            <pc:docMk/>
            <pc:sldMk cId="109857222" sldId="256"/>
            <ac:spMk id="68" creationId="{80E82CC2-31B4-4592-9C30-6A975D5DEB5B}"/>
          </ac:spMkLst>
        </pc:spChg>
        <pc:spChg chg="add">
          <ac:chgData name="Amina Begum (2118505)" userId="S::2118505@student.uwtsd.ac.uk::7b144117-71f8-4060-97ef-f28069bed0fc" providerId="AD" clId="Web-{5154983A-90C6-8AB0-72E1-5284B45D01CB}" dt="2023-11-11T12:33:43.546" v="1236"/>
          <ac:spMkLst>
            <pc:docMk/>
            <pc:sldMk cId="109857222" sldId="256"/>
            <ac:spMk id="70" creationId="{198CE383-5E7E-4B66-B52A-B492AE0F10A5}"/>
          </ac:spMkLst>
        </pc:spChg>
        <pc:spChg chg="add">
          <ac:chgData name="Amina Begum (2118505)" userId="S::2118505@student.uwtsd.ac.uk::7b144117-71f8-4060-97ef-f28069bed0fc" providerId="AD" clId="Web-{5154983A-90C6-8AB0-72E1-5284B45D01CB}" dt="2023-11-11T12:33:43.546" v="1236"/>
          <ac:spMkLst>
            <pc:docMk/>
            <pc:sldMk cId="109857222" sldId="256"/>
            <ac:spMk id="72" creationId="{AC43C052-71E4-439B-8793-FA92AF1A4423}"/>
          </ac:spMkLst>
        </pc:spChg>
        <pc:spChg chg="add del">
          <ac:chgData name="Amina Begum (2118505)" userId="S::2118505@student.uwtsd.ac.uk::7b144117-71f8-4060-97ef-f28069bed0fc" providerId="AD" clId="Web-{5154983A-90C6-8AB0-72E1-5284B45D01CB}" dt="2023-11-11T12:14:48.571" v="1084"/>
          <ac:spMkLst>
            <pc:docMk/>
            <pc:sldMk cId="109857222" sldId="256"/>
            <ac:spMk id="73" creationId="{80E82CC2-31B4-4592-9C30-6A975D5DEB5B}"/>
          </ac:spMkLst>
        </pc:spChg>
        <pc:spChg chg="add">
          <ac:chgData name="Amina Begum (2118505)" userId="S::2118505@student.uwtsd.ac.uk::7b144117-71f8-4060-97ef-f28069bed0fc" providerId="AD" clId="Web-{5154983A-90C6-8AB0-72E1-5284B45D01CB}" dt="2023-11-11T12:33:43.546" v="1236"/>
          <ac:spMkLst>
            <pc:docMk/>
            <pc:sldMk cId="109857222" sldId="256"/>
            <ac:spMk id="74" creationId="{46F6A31E-AAB9-40F6-A644-CB6485E9D1D7}"/>
          </ac:spMkLst>
        </pc:spChg>
        <pc:spChg chg="add del">
          <ac:chgData name="Amina Begum (2118505)" userId="S::2118505@student.uwtsd.ac.uk::7b144117-71f8-4060-97ef-f28069bed0fc" providerId="AD" clId="Web-{5154983A-90C6-8AB0-72E1-5284B45D01CB}" dt="2023-11-11T12:14:48.571" v="1084"/>
          <ac:spMkLst>
            <pc:docMk/>
            <pc:sldMk cId="109857222" sldId="256"/>
            <ac:spMk id="75" creationId="{198CE383-5E7E-4B66-B52A-B492AE0F10A5}"/>
          </ac:spMkLst>
        </pc:spChg>
        <pc:spChg chg="add">
          <ac:chgData name="Amina Begum (2118505)" userId="S::2118505@student.uwtsd.ac.uk::7b144117-71f8-4060-97ef-f28069bed0fc" providerId="AD" clId="Web-{5154983A-90C6-8AB0-72E1-5284B45D01CB}" dt="2023-11-11T12:33:43.546" v="1236"/>
          <ac:spMkLst>
            <pc:docMk/>
            <pc:sldMk cId="109857222" sldId="256"/>
            <ac:spMk id="76" creationId="{6C6451D0-6E74-450A-AD77-1CE7B0BE1904}"/>
          </ac:spMkLst>
        </pc:spChg>
        <pc:spChg chg="add del">
          <ac:chgData name="Amina Begum (2118505)" userId="S::2118505@student.uwtsd.ac.uk::7b144117-71f8-4060-97ef-f28069bed0fc" providerId="AD" clId="Web-{5154983A-90C6-8AB0-72E1-5284B45D01CB}" dt="2023-11-11T12:14:48.571" v="1084"/>
          <ac:spMkLst>
            <pc:docMk/>
            <pc:sldMk cId="109857222" sldId="256"/>
            <ac:spMk id="77" creationId="{AC43C052-71E4-439B-8793-FA92AF1A4423}"/>
          </ac:spMkLst>
        </pc:spChg>
        <pc:spChg chg="add">
          <ac:chgData name="Amina Begum (2118505)" userId="S::2118505@student.uwtsd.ac.uk::7b144117-71f8-4060-97ef-f28069bed0fc" providerId="AD" clId="Web-{5154983A-90C6-8AB0-72E1-5284B45D01CB}" dt="2023-11-11T12:33:43.546" v="1236"/>
          <ac:spMkLst>
            <pc:docMk/>
            <pc:sldMk cId="109857222" sldId="256"/>
            <ac:spMk id="78" creationId="{3C38C329-05C1-44E0-942C-D7A60A7F2810}"/>
          </ac:spMkLst>
        </pc:spChg>
        <pc:spChg chg="add del">
          <ac:chgData name="Amina Begum (2118505)" userId="S::2118505@student.uwtsd.ac.uk::7b144117-71f8-4060-97ef-f28069bed0fc" providerId="AD" clId="Web-{5154983A-90C6-8AB0-72E1-5284B45D01CB}" dt="2023-11-11T12:14:48.571" v="1084"/>
          <ac:spMkLst>
            <pc:docMk/>
            <pc:sldMk cId="109857222" sldId="256"/>
            <ac:spMk id="79" creationId="{46F6A31E-AAB9-40F6-A644-CB6485E9D1D7}"/>
          </ac:spMkLst>
        </pc:spChg>
        <pc:spChg chg="add del">
          <ac:chgData name="Amina Begum (2118505)" userId="S::2118505@student.uwtsd.ac.uk::7b144117-71f8-4060-97ef-f28069bed0fc" providerId="AD" clId="Web-{5154983A-90C6-8AB0-72E1-5284B45D01CB}" dt="2023-11-11T12:14:48.571" v="1084"/>
          <ac:spMkLst>
            <pc:docMk/>
            <pc:sldMk cId="109857222" sldId="256"/>
            <ac:spMk id="81" creationId="{6C6451D0-6E74-450A-AD77-1CE7B0BE1904}"/>
          </ac:spMkLst>
        </pc:spChg>
        <pc:spChg chg="add">
          <ac:chgData name="Amina Begum (2118505)" userId="S::2118505@student.uwtsd.ac.uk::7b144117-71f8-4060-97ef-f28069bed0fc" providerId="AD" clId="Web-{5154983A-90C6-8AB0-72E1-5284B45D01CB}" dt="2023-11-11T12:33:43.546" v="1236"/>
          <ac:spMkLst>
            <pc:docMk/>
            <pc:sldMk cId="109857222" sldId="256"/>
            <ac:spMk id="82" creationId="{DA98F3A3-687B-4002-93F2-58E8590DC79F}"/>
          </ac:spMkLst>
        </pc:spChg>
        <pc:spChg chg="add del">
          <ac:chgData name="Amina Begum (2118505)" userId="S::2118505@student.uwtsd.ac.uk::7b144117-71f8-4060-97ef-f28069bed0fc" providerId="AD" clId="Web-{5154983A-90C6-8AB0-72E1-5284B45D01CB}" dt="2023-11-11T12:14:48.571" v="1084"/>
          <ac:spMkLst>
            <pc:docMk/>
            <pc:sldMk cId="109857222" sldId="256"/>
            <ac:spMk id="83" creationId="{3C38C329-05C1-44E0-942C-D7A60A7F2810}"/>
          </ac:spMkLst>
        </pc:spChg>
        <pc:spChg chg="add">
          <ac:chgData name="Amina Begum (2118505)" userId="S::2118505@student.uwtsd.ac.uk::7b144117-71f8-4060-97ef-f28069bed0fc" providerId="AD" clId="Web-{5154983A-90C6-8AB0-72E1-5284B45D01CB}" dt="2023-11-11T12:33:43.546" v="1236"/>
          <ac:spMkLst>
            <pc:docMk/>
            <pc:sldMk cId="109857222" sldId="256"/>
            <ac:spMk id="84" creationId="{27A1367E-049C-45E5-9C32-CC32DCEAEF94}"/>
          </ac:spMkLst>
        </pc:spChg>
        <pc:spChg chg="add del">
          <ac:chgData name="Amina Begum (2118505)" userId="S::2118505@student.uwtsd.ac.uk::7b144117-71f8-4060-97ef-f28069bed0fc" providerId="AD" clId="Web-{5154983A-90C6-8AB0-72E1-5284B45D01CB}" dt="2023-11-11T12:14:48.571" v="1084"/>
          <ac:spMkLst>
            <pc:docMk/>
            <pc:sldMk cId="109857222" sldId="256"/>
            <ac:spMk id="87" creationId="{DA98F3A3-687B-4002-93F2-58E8590DC79F}"/>
          </ac:spMkLst>
        </pc:spChg>
        <pc:spChg chg="add del">
          <ac:chgData name="Amina Begum (2118505)" userId="S::2118505@student.uwtsd.ac.uk::7b144117-71f8-4060-97ef-f28069bed0fc" providerId="AD" clId="Web-{5154983A-90C6-8AB0-72E1-5284B45D01CB}" dt="2023-11-11T12:14:48.571" v="1084"/>
          <ac:spMkLst>
            <pc:docMk/>
            <pc:sldMk cId="109857222" sldId="256"/>
            <ac:spMk id="89" creationId="{27A1367E-049C-45E5-9C32-CC32DCEAEF94}"/>
          </ac:spMkLst>
        </pc:spChg>
        <pc:picChg chg="del">
          <ac:chgData name="Amina Begum (2118505)" userId="S::2118505@student.uwtsd.ac.uk::7b144117-71f8-4060-97ef-f28069bed0fc" providerId="AD" clId="Web-{5154983A-90C6-8AB0-72E1-5284B45D01CB}" dt="2023-11-11T11:22:41.915" v="267"/>
          <ac:picMkLst>
            <pc:docMk/>
            <pc:sldMk cId="109857222" sldId="256"/>
            <ac:picMk id="40" creationId="{00B98862-BEE1-44FB-A335-A1B9106B445E}"/>
          </ac:picMkLst>
        </pc:picChg>
        <pc:picChg chg="del">
          <ac:chgData name="Amina Begum (2118505)" userId="S::2118505@student.uwtsd.ac.uk::7b144117-71f8-4060-97ef-f28069bed0fc" providerId="AD" clId="Web-{5154983A-90C6-8AB0-72E1-5284B45D01CB}" dt="2023-11-11T11:22:41.915" v="267"/>
          <ac:picMkLst>
            <pc:docMk/>
            <pc:sldMk cId="109857222" sldId="256"/>
            <ac:picMk id="41" creationId="{7185CF21-0594-48C0-9F3E-254D6BCE9D9B}"/>
          </ac:picMkLst>
        </pc:picChg>
        <pc:picChg chg="add del">
          <ac:chgData name="Amina Begum (2118505)" userId="S::2118505@student.uwtsd.ac.uk::7b144117-71f8-4060-97ef-f28069bed0fc" providerId="AD" clId="Web-{5154983A-90C6-8AB0-72E1-5284B45D01CB}" dt="2023-11-11T12:33:43.546" v="1236"/>
          <ac:picMkLst>
            <pc:docMk/>
            <pc:sldMk cId="109857222" sldId="256"/>
            <ac:picMk id="51" creationId="{00B98862-BEE1-44FB-A335-A1B9106B445E}"/>
          </ac:picMkLst>
        </pc:picChg>
        <pc:picChg chg="add del">
          <ac:chgData name="Amina Begum (2118505)" userId="S::2118505@student.uwtsd.ac.uk::7b144117-71f8-4060-97ef-f28069bed0fc" providerId="AD" clId="Web-{5154983A-90C6-8AB0-72E1-5284B45D01CB}" dt="2023-11-11T12:33:43.546" v="1236"/>
          <ac:picMkLst>
            <pc:docMk/>
            <pc:sldMk cId="109857222" sldId="256"/>
            <ac:picMk id="58" creationId="{7185CF21-0594-48C0-9F3E-254D6BCE9D9B}"/>
          </ac:picMkLst>
        </pc:picChg>
        <pc:picChg chg="add">
          <ac:chgData name="Amina Begum (2118505)" userId="S::2118505@student.uwtsd.ac.uk::7b144117-71f8-4060-97ef-f28069bed0fc" providerId="AD" clId="Web-{5154983A-90C6-8AB0-72E1-5284B45D01CB}" dt="2023-11-11T12:33:43.546" v="1236"/>
          <ac:picMkLst>
            <pc:docMk/>
            <pc:sldMk cId="109857222" sldId="256"/>
            <ac:picMk id="66" creationId="{2049A0C8-4DD4-4ABB-A614-2328477652AC}"/>
          </ac:picMkLst>
        </pc:picChg>
        <pc:picChg chg="add">
          <ac:chgData name="Amina Begum (2118505)" userId="S::2118505@student.uwtsd.ac.uk::7b144117-71f8-4060-97ef-f28069bed0fc" providerId="AD" clId="Web-{5154983A-90C6-8AB0-72E1-5284B45D01CB}" dt="2023-11-11T12:33:43.546" v="1236"/>
          <ac:picMkLst>
            <pc:docMk/>
            <pc:sldMk cId="109857222" sldId="256"/>
            <ac:picMk id="67" creationId="{0F6A325A-2919-4123-9174-54EABC5A03AC}"/>
          </ac:picMkLst>
        </pc:picChg>
        <pc:picChg chg="add del">
          <ac:chgData name="Amina Begum (2118505)" userId="S::2118505@student.uwtsd.ac.uk::7b144117-71f8-4060-97ef-f28069bed0fc" providerId="AD" clId="Web-{5154983A-90C6-8AB0-72E1-5284B45D01CB}" dt="2023-11-11T12:14:48.571" v="1084"/>
          <ac:picMkLst>
            <pc:docMk/>
            <pc:sldMk cId="109857222" sldId="256"/>
            <ac:picMk id="69" creationId="{2049A0C8-4DD4-4ABB-A614-2328477652AC}"/>
          </ac:picMkLst>
        </pc:picChg>
        <pc:picChg chg="add del">
          <ac:chgData name="Amina Begum (2118505)" userId="S::2118505@student.uwtsd.ac.uk::7b144117-71f8-4060-97ef-f28069bed0fc" providerId="AD" clId="Web-{5154983A-90C6-8AB0-72E1-5284B45D01CB}" dt="2023-11-11T12:14:48.571" v="1084"/>
          <ac:picMkLst>
            <pc:docMk/>
            <pc:sldMk cId="109857222" sldId="256"/>
            <ac:picMk id="71" creationId="{0F6A325A-2919-4123-9174-54EABC5A03AC}"/>
          </ac:picMkLst>
        </pc:picChg>
        <pc:picChg chg="add">
          <ac:chgData name="Amina Begum (2118505)" userId="S::2118505@student.uwtsd.ac.uk::7b144117-71f8-4060-97ef-f28069bed0fc" providerId="AD" clId="Web-{5154983A-90C6-8AB0-72E1-5284B45D01CB}" dt="2023-11-11T12:33:43.546" v="1236"/>
          <ac:picMkLst>
            <pc:docMk/>
            <pc:sldMk cId="109857222" sldId="256"/>
            <ac:picMk id="80" creationId="{A40E99DB-69B1-42D9-9A2E-A196302E0CAC}"/>
          </ac:picMkLst>
        </pc:picChg>
        <pc:picChg chg="add del">
          <ac:chgData name="Amina Begum (2118505)" userId="S::2118505@student.uwtsd.ac.uk::7b144117-71f8-4060-97ef-f28069bed0fc" providerId="AD" clId="Web-{5154983A-90C6-8AB0-72E1-5284B45D01CB}" dt="2023-11-11T12:14:48.571" v="1084"/>
          <ac:picMkLst>
            <pc:docMk/>
            <pc:sldMk cId="109857222" sldId="256"/>
            <ac:picMk id="85" creationId="{A40E99DB-69B1-42D9-9A2E-A196302E0CAC}"/>
          </ac:picMkLst>
        </pc:picChg>
      </pc:sldChg>
      <pc:sldChg chg="addSp delSp modSp ord">
        <pc:chgData name="Amina Begum (2118505)" userId="S::2118505@student.uwtsd.ac.uk::7b144117-71f8-4060-97ef-f28069bed0fc" providerId="AD" clId="Web-{5154983A-90C6-8AB0-72E1-5284B45D01CB}" dt="2023-11-11T12:25:08.812" v="1172"/>
        <pc:sldMkLst>
          <pc:docMk/>
          <pc:sldMk cId="1223733584" sldId="257"/>
        </pc:sldMkLst>
        <pc:spChg chg="mod">
          <ac:chgData name="Amina Begum (2118505)" userId="S::2118505@student.uwtsd.ac.uk::7b144117-71f8-4060-97ef-f28069bed0fc" providerId="AD" clId="Web-{5154983A-90C6-8AB0-72E1-5284B45D01CB}" dt="2023-11-11T11:36:49.344" v="346" actId="20577"/>
          <ac:spMkLst>
            <pc:docMk/>
            <pc:sldMk cId="1223733584" sldId="257"/>
            <ac:spMk id="2" creationId="{D521DD44-65A6-8BA2-2162-DD5E0618832D}"/>
          </ac:spMkLst>
        </pc:spChg>
        <pc:spChg chg="add del mod">
          <ac:chgData name="Amina Begum (2118505)" userId="S::2118505@student.uwtsd.ac.uk::7b144117-71f8-4060-97ef-f28069bed0fc" providerId="AD" clId="Web-{5154983A-90C6-8AB0-72E1-5284B45D01CB}" dt="2023-11-11T11:36:10.904" v="339"/>
          <ac:spMkLst>
            <pc:docMk/>
            <pc:sldMk cId="1223733584" sldId="257"/>
            <ac:spMk id="22" creationId="{EA38D4B8-16F7-71AD-70D7-D8CE68870CCC}"/>
          </ac:spMkLst>
        </pc:spChg>
        <pc:spChg chg="add mod">
          <ac:chgData name="Amina Begum (2118505)" userId="S::2118505@student.uwtsd.ac.uk::7b144117-71f8-4060-97ef-f28069bed0fc" providerId="AD" clId="Web-{5154983A-90C6-8AB0-72E1-5284B45D01CB}" dt="2023-11-11T11:46:44.266" v="470" actId="20577"/>
          <ac:spMkLst>
            <pc:docMk/>
            <pc:sldMk cId="1223733584" sldId="257"/>
            <ac:spMk id="46" creationId="{5D4B216F-1889-2583-FDDF-0AE5812A3ACA}"/>
          </ac:spMkLst>
        </pc:spChg>
        <pc:graphicFrameChg chg="del">
          <ac:chgData name="Amina Begum (2118505)" userId="S::2118505@student.uwtsd.ac.uk::7b144117-71f8-4060-97ef-f28069bed0fc" providerId="AD" clId="Web-{5154983A-90C6-8AB0-72E1-5284B45D01CB}" dt="2023-11-11T11:35:49.918" v="336"/>
          <ac:graphicFrameMkLst>
            <pc:docMk/>
            <pc:sldMk cId="1223733584" sldId="257"/>
            <ac:graphicFrameMk id="4" creationId="{AE3824FD-316B-D0E7-5140-0CFDB4676FBD}"/>
          </ac:graphicFrameMkLst>
        </pc:graphicFrameChg>
        <pc:graphicFrameChg chg="add mod">
          <ac:chgData name="Amina Begum (2118505)" userId="S::2118505@student.uwtsd.ac.uk::7b144117-71f8-4060-97ef-f28069bed0fc" providerId="AD" clId="Web-{5154983A-90C6-8AB0-72E1-5284B45D01CB}" dt="2023-11-11T11:36:18.170" v="340" actId="1076"/>
          <ac:graphicFrameMkLst>
            <pc:docMk/>
            <pc:sldMk cId="1223733584" sldId="257"/>
            <ac:graphicFrameMk id="23" creationId="{99D455F1-5109-BA90-47BA-8221B1B08B2E}"/>
          </ac:graphicFrameMkLst>
        </pc:graphicFrameChg>
      </pc:sldChg>
      <pc:sldChg chg="addSp delSp modSp del ord">
        <pc:chgData name="Amina Begum (2118505)" userId="S::2118505@student.uwtsd.ac.uk::7b144117-71f8-4060-97ef-f28069bed0fc" providerId="AD" clId="Web-{5154983A-90C6-8AB0-72E1-5284B45D01CB}" dt="2023-11-11T11:36:59.469" v="347"/>
        <pc:sldMkLst>
          <pc:docMk/>
          <pc:sldMk cId="4180501377" sldId="258"/>
        </pc:sldMkLst>
        <pc:spChg chg="mod">
          <ac:chgData name="Amina Begum (2118505)" userId="S::2118505@student.uwtsd.ac.uk::7b144117-71f8-4060-97ef-f28069bed0fc" providerId="AD" clId="Web-{5154983A-90C6-8AB0-72E1-5284B45D01CB}" dt="2023-11-11T11:36:42.218" v="344" actId="20577"/>
          <ac:spMkLst>
            <pc:docMk/>
            <pc:sldMk cId="4180501377" sldId="258"/>
            <ac:spMk id="2" creationId="{1FBC3D78-94AF-1D21-0395-6FFD4881D8DE}"/>
          </ac:spMkLst>
        </pc:spChg>
        <pc:spChg chg="add del mod">
          <ac:chgData name="Amina Begum (2118505)" userId="S::2118505@student.uwtsd.ac.uk::7b144117-71f8-4060-97ef-f28069bed0fc" providerId="AD" clId="Web-{5154983A-90C6-8AB0-72E1-5284B45D01CB}" dt="2023-11-11T11:36:24.436" v="341"/>
          <ac:spMkLst>
            <pc:docMk/>
            <pc:sldMk cId="4180501377" sldId="258"/>
            <ac:spMk id="17" creationId="{6CDE9CAC-C7E5-14F8-EDAC-0B51280B4578}"/>
          </ac:spMkLst>
        </pc:spChg>
        <pc:spChg chg="add mod">
          <ac:chgData name="Amina Begum (2118505)" userId="S::2118505@student.uwtsd.ac.uk::7b144117-71f8-4060-97ef-f28069bed0fc" providerId="AD" clId="Web-{5154983A-90C6-8AB0-72E1-5284B45D01CB}" dt="2023-11-11T11:35:56.466" v="337"/>
          <ac:spMkLst>
            <pc:docMk/>
            <pc:sldMk cId="4180501377" sldId="258"/>
            <ac:spMk id="19" creationId="{B98AFBF1-3A73-B8AD-4C43-2FDDDEF23101}"/>
          </ac:spMkLst>
        </pc:spChg>
        <pc:graphicFrameChg chg="del">
          <ac:chgData name="Amina Begum (2118505)" userId="S::2118505@student.uwtsd.ac.uk::7b144117-71f8-4060-97ef-f28069bed0fc" providerId="AD" clId="Web-{5154983A-90C6-8AB0-72E1-5284B45D01CB}" dt="2023-11-11T11:35:56.466" v="337"/>
          <ac:graphicFrameMkLst>
            <pc:docMk/>
            <pc:sldMk cId="4180501377" sldId="258"/>
            <ac:graphicFrameMk id="4" creationId="{8CF3C190-FEB4-AA1E-6A23-49BDD0423F71}"/>
          </ac:graphicFrameMkLst>
        </pc:graphicFrameChg>
      </pc:sldChg>
      <pc:sldChg chg="addSp delSp modSp modNotes">
        <pc:chgData name="Amina Begum (2118505)" userId="S::2118505@student.uwtsd.ac.uk::7b144117-71f8-4060-97ef-f28069bed0fc" providerId="AD" clId="Web-{5154983A-90C6-8AB0-72E1-5284B45D01CB}" dt="2023-11-11T12:33:23.123" v="1235" actId="14100"/>
        <pc:sldMkLst>
          <pc:docMk/>
          <pc:sldMk cId="206183119" sldId="260"/>
        </pc:sldMkLst>
        <pc:spChg chg="mod">
          <ac:chgData name="Amina Begum (2118505)" userId="S::2118505@student.uwtsd.ac.uk::7b144117-71f8-4060-97ef-f28069bed0fc" providerId="AD" clId="Web-{5154983A-90C6-8AB0-72E1-5284B45D01CB}" dt="2023-11-11T12:30:34.550" v="1218" actId="20577"/>
          <ac:spMkLst>
            <pc:docMk/>
            <pc:sldMk cId="206183119" sldId="260"/>
            <ac:spMk id="2" creationId="{B1F0125B-A0D7-3DF4-ECB4-55085EB08C1E}"/>
          </ac:spMkLst>
        </pc:spChg>
        <pc:spChg chg="del">
          <ac:chgData name="Amina Begum (2118505)" userId="S::2118505@student.uwtsd.ac.uk::7b144117-71f8-4060-97ef-f28069bed0fc" providerId="AD" clId="Web-{5154983A-90C6-8AB0-72E1-5284B45D01CB}" dt="2023-11-11T11:08:52.772" v="160"/>
          <ac:spMkLst>
            <pc:docMk/>
            <pc:sldMk cId="206183119" sldId="260"/>
            <ac:spMk id="58" creationId="{441B7737-E3D8-47F4-8B54-7529C7A83642}"/>
          </ac:spMkLst>
        </pc:spChg>
        <pc:spChg chg="del">
          <ac:chgData name="Amina Begum (2118505)" userId="S::2118505@student.uwtsd.ac.uk::7b144117-71f8-4060-97ef-f28069bed0fc" providerId="AD" clId="Web-{5154983A-90C6-8AB0-72E1-5284B45D01CB}" dt="2023-11-11T11:08:52.772" v="160"/>
          <ac:spMkLst>
            <pc:docMk/>
            <pc:sldMk cId="206183119" sldId="260"/>
            <ac:spMk id="59" creationId="{5CDAD12E-853D-4E20-9104-7129A3BF0D47}"/>
          </ac:spMkLst>
        </pc:spChg>
        <pc:spChg chg="del">
          <ac:chgData name="Amina Begum (2118505)" userId="S::2118505@student.uwtsd.ac.uk::7b144117-71f8-4060-97ef-f28069bed0fc" providerId="AD" clId="Web-{5154983A-90C6-8AB0-72E1-5284B45D01CB}" dt="2023-11-11T11:08:52.772" v="160"/>
          <ac:spMkLst>
            <pc:docMk/>
            <pc:sldMk cId="206183119" sldId="260"/>
            <ac:spMk id="62" creationId="{AC1E939A-6A69-42AE-8471-3AD3A74AD78A}"/>
          </ac:spMkLst>
        </pc:spChg>
        <pc:spChg chg="del">
          <ac:chgData name="Amina Begum (2118505)" userId="S::2118505@student.uwtsd.ac.uk::7b144117-71f8-4060-97ef-f28069bed0fc" providerId="AD" clId="Web-{5154983A-90C6-8AB0-72E1-5284B45D01CB}" dt="2023-11-11T11:08:52.772" v="160"/>
          <ac:spMkLst>
            <pc:docMk/>
            <pc:sldMk cId="206183119" sldId="260"/>
            <ac:spMk id="63" creationId="{A0B5529D-5CAA-4BF2-B5C9-34705E7661F9}"/>
          </ac:spMkLst>
        </pc:spChg>
        <pc:spChg chg="del">
          <ac:chgData name="Amina Begum (2118505)" userId="S::2118505@student.uwtsd.ac.uk::7b144117-71f8-4060-97ef-f28069bed0fc" providerId="AD" clId="Web-{5154983A-90C6-8AB0-72E1-5284B45D01CB}" dt="2023-11-11T11:08:52.772" v="160"/>
          <ac:spMkLst>
            <pc:docMk/>
            <pc:sldMk cId="206183119" sldId="260"/>
            <ac:spMk id="64" creationId="{4B7BAF6C-CC6F-4F1B-AB92-3ABDF1D44541}"/>
          </ac:spMkLst>
        </pc:spChg>
        <pc:spChg chg="del mod">
          <ac:chgData name="Amina Begum (2118505)" userId="S::2118505@student.uwtsd.ac.uk::7b144117-71f8-4060-97ef-f28069bed0fc" providerId="AD" clId="Web-{5154983A-90C6-8AB0-72E1-5284B45D01CB}" dt="2023-11-11T12:29:55.313" v="1213"/>
          <ac:spMkLst>
            <pc:docMk/>
            <pc:sldMk cId="206183119" sldId="260"/>
            <ac:spMk id="65" creationId="{92C5157F-4822-F9A2-2EEC-5A9501932919}"/>
          </ac:spMkLst>
        </pc:spChg>
        <pc:spChg chg="add">
          <ac:chgData name="Amina Begum (2118505)" userId="S::2118505@student.uwtsd.ac.uk::7b144117-71f8-4060-97ef-f28069bed0fc" providerId="AD" clId="Web-{5154983A-90C6-8AB0-72E1-5284B45D01CB}" dt="2023-11-11T11:08:52.772" v="160"/>
          <ac:spMkLst>
            <pc:docMk/>
            <pc:sldMk cId="206183119" sldId="260"/>
            <ac:spMk id="70" creationId="{3C38C329-05C1-44E0-942C-D7A60A7F2810}"/>
          </ac:spMkLst>
        </pc:spChg>
        <pc:spChg chg="add">
          <ac:chgData name="Amina Begum (2118505)" userId="S::2118505@student.uwtsd.ac.uk::7b144117-71f8-4060-97ef-f28069bed0fc" providerId="AD" clId="Web-{5154983A-90C6-8AB0-72E1-5284B45D01CB}" dt="2023-11-11T11:08:52.772" v="160"/>
          <ac:spMkLst>
            <pc:docMk/>
            <pc:sldMk cId="206183119" sldId="260"/>
            <ac:spMk id="74" creationId="{DA98F3A3-687B-4002-93F2-58E8590DC79F}"/>
          </ac:spMkLst>
        </pc:spChg>
        <pc:spChg chg="add">
          <ac:chgData name="Amina Begum (2118505)" userId="S::2118505@student.uwtsd.ac.uk::7b144117-71f8-4060-97ef-f28069bed0fc" providerId="AD" clId="Web-{5154983A-90C6-8AB0-72E1-5284B45D01CB}" dt="2023-11-11T11:08:52.772" v="160"/>
          <ac:spMkLst>
            <pc:docMk/>
            <pc:sldMk cId="206183119" sldId="260"/>
            <ac:spMk id="76" creationId="{27A1367E-049C-45E5-9C32-CC32DCEAEF94}"/>
          </ac:spMkLst>
        </pc:spChg>
        <pc:picChg chg="add mod ord">
          <ac:chgData name="Amina Begum (2118505)" userId="S::2118505@student.uwtsd.ac.uk::7b144117-71f8-4060-97ef-f28069bed0fc" providerId="AD" clId="Web-{5154983A-90C6-8AB0-72E1-5284B45D01CB}" dt="2023-11-11T12:33:23.123" v="1235" actId="14100"/>
          <ac:picMkLst>
            <pc:docMk/>
            <pc:sldMk cId="206183119" sldId="260"/>
            <ac:picMk id="3" creationId="{9B643411-4C7C-5A7B-9B03-D71CBF76B6DC}"/>
          </ac:picMkLst>
        </pc:picChg>
        <pc:picChg chg="del">
          <ac:chgData name="Amina Begum (2118505)" userId="S::2118505@student.uwtsd.ac.uk::7b144117-71f8-4060-97ef-f28069bed0fc" providerId="AD" clId="Web-{5154983A-90C6-8AB0-72E1-5284B45D01CB}" dt="2023-11-11T11:08:52.772" v="160"/>
          <ac:picMkLst>
            <pc:docMk/>
            <pc:sldMk cId="206183119" sldId="260"/>
            <ac:picMk id="60" creationId="{3DA59AFC-4552-4608-9A63-AFBBC2C02976}"/>
          </ac:picMkLst>
        </pc:picChg>
        <pc:picChg chg="del">
          <ac:chgData name="Amina Begum (2118505)" userId="S::2118505@student.uwtsd.ac.uk::7b144117-71f8-4060-97ef-f28069bed0fc" providerId="AD" clId="Web-{5154983A-90C6-8AB0-72E1-5284B45D01CB}" dt="2023-11-11T11:08:52.772" v="160"/>
          <ac:picMkLst>
            <pc:docMk/>
            <pc:sldMk cId="206183119" sldId="260"/>
            <ac:picMk id="61" creationId="{7185CF21-0594-48C0-9F3E-254D6BCE9D9B}"/>
          </ac:picMkLst>
        </pc:picChg>
        <pc:picChg chg="add">
          <ac:chgData name="Amina Begum (2118505)" userId="S::2118505@student.uwtsd.ac.uk::7b144117-71f8-4060-97ef-f28069bed0fc" providerId="AD" clId="Web-{5154983A-90C6-8AB0-72E1-5284B45D01CB}" dt="2023-11-11T11:08:52.772" v="160"/>
          <ac:picMkLst>
            <pc:docMk/>
            <pc:sldMk cId="206183119" sldId="260"/>
            <ac:picMk id="72" creationId="{A40E99DB-69B1-42D9-9A2E-A196302E0CAC}"/>
          </ac:picMkLst>
        </pc:picChg>
      </pc:sldChg>
      <pc:sldChg chg="addSp delSp modSp del mod ord setBg">
        <pc:chgData name="Amina Begum (2118505)" userId="S::2118505@student.uwtsd.ac.uk::7b144117-71f8-4060-97ef-f28069bed0fc" providerId="AD" clId="Web-{5154983A-90C6-8AB0-72E1-5284B45D01CB}" dt="2023-11-11T12:03:46.171" v="989"/>
        <pc:sldMkLst>
          <pc:docMk/>
          <pc:sldMk cId="1238598425" sldId="263"/>
        </pc:sldMkLst>
        <pc:spChg chg="add del mod ord">
          <ac:chgData name="Amina Begum (2118505)" userId="S::2118505@student.uwtsd.ac.uk::7b144117-71f8-4060-97ef-f28069bed0fc" providerId="AD" clId="Web-{5154983A-90C6-8AB0-72E1-5284B45D01CB}" dt="2023-11-11T11:31:14.167" v="333"/>
          <ac:spMkLst>
            <pc:docMk/>
            <pc:sldMk cId="1238598425" sldId="263"/>
            <ac:spMk id="2" creationId="{B4B67647-0F2D-041D-71D4-4729CCD851AA}"/>
          </ac:spMkLst>
        </pc:spChg>
        <pc:spChg chg="add del">
          <ac:chgData name="Amina Begum (2118505)" userId="S::2118505@student.uwtsd.ac.uk::7b144117-71f8-4060-97ef-f28069bed0fc" providerId="AD" clId="Web-{5154983A-90C6-8AB0-72E1-5284B45D01CB}" dt="2023-11-11T11:29:56.598" v="319"/>
          <ac:spMkLst>
            <pc:docMk/>
            <pc:sldMk cId="1238598425" sldId="263"/>
            <ac:spMk id="61" creationId="{28E33F96-A7C2-4A00-BB25-FC4275645D36}"/>
          </ac:spMkLst>
        </pc:spChg>
        <pc:spChg chg="add del">
          <ac:chgData name="Amina Begum (2118505)" userId="S::2118505@student.uwtsd.ac.uk::7b144117-71f8-4060-97ef-f28069bed0fc" providerId="AD" clId="Web-{5154983A-90C6-8AB0-72E1-5284B45D01CB}" dt="2023-11-11T11:29:56.598" v="319"/>
          <ac:spMkLst>
            <pc:docMk/>
            <pc:sldMk cId="1238598425" sldId="263"/>
            <ac:spMk id="63" creationId="{C0E432DC-4C9C-4F88-8C19-1DABB7E61FAF}"/>
          </ac:spMkLst>
        </pc:spChg>
        <pc:spChg chg="add del">
          <ac:chgData name="Amina Begum (2118505)" userId="S::2118505@student.uwtsd.ac.uk::7b144117-71f8-4060-97ef-f28069bed0fc" providerId="AD" clId="Web-{5154983A-90C6-8AB0-72E1-5284B45D01CB}" dt="2023-11-11T11:29:56.598" v="319"/>
          <ac:spMkLst>
            <pc:docMk/>
            <pc:sldMk cId="1238598425" sldId="263"/>
            <ac:spMk id="65" creationId="{5C903125-9B8A-4EB5-8F69-F23AF62D140C}"/>
          </ac:spMkLst>
        </pc:spChg>
        <pc:spChg chg="add del">
          <ac:chgData name="Amina Begum (2118505)" userId="S::2118505@student.uwtsd.ac.uk::7b144117-71f8-4060-97ef-f28069bed0fc" providerId="AD" clId="Web-{5154983A-90C6-8AB0-72E1-5284B45D01CB}" dt="2023-11-11T11:29:56.598" v="319"/>
          <ac:spMkLst>
            <pc:docMk/>
            <pc:sldMk cId="1238598425" sldId="263"/>
            <ac:spMk id="67" creationId="{1BD4A79A-71C1-4643-98F8-8F62F64EA82D}"/>
          </ac:spMkLst>
        </pc:spChg>
        <pc:spChg chg="add del">
          <ac:chgData name="Amina Begum (2118505)" userId="S::2118505@student.uwtsd.ac.uk::7b144117-71f8-4060-97ef-f28069bed0fc" providerId="AD" clId="Web-{5154983A-90C6-8AB0-72E1-5284B45D01CB}" dt="2023-11-11T11:29:56.598" v="319"/>
          <ac:spMkLst>
            <pc:docMk/>
            <pc:sldMk cId="1238598425" sldId="263"/>
            <ac:spMk id="69" creationId="{A2B5232E-9FCE-4A47-9D2E-B03F3C21586D}"/>
          </ac:spMkLst>
        </pc:spChg>
        <pc:spChg chg="add del">
          <ac:chgData name="Amina Begum (2118505)" userId="S::2118505@student.uwtsd.ac.uk::7b144117-71f8-4060-97ef-f28069bed0fc" providerId="AD" clId="Web-{5154983A-90C6-8AB0-72E1-5284B45D01CB}" dt="2023-11-11T11:29:56.598" v="319"/>
          <ac:spMkLst>
            <pc:docMk/>
            <pc:sldMk cId="1238598425" sldId="263"/>
            <ac:spMk id="71" creationId="{444156C2-6AD8-4C90-AF41-20EC1D592B4A}"/>
          </ac:spMkLst>
        </pc:spChg>
        <pc:spChg chg="add del">
          <ac:chgData name="Amina Begum (2118505)" userId="S::2118505@student.uwtsd.ac.uk::7b144117-71f8-4060-97ef-f28069bed0fc" providerId="AD" clId="Web-{5154983A-90C6-8AB0-72E1-5284B45D01CB}" dt="2023-11-11T11:29:56.598" v="319"/>
          <ac:spMkLst>
            <pc:docMk/>
            <pc:sldMk cId="1238598425" sldId="263"/>
            <ac:spMk id="77" creationId="{D3549594-8351-498D-BCC5-0B73641AEF70}"/>
          </ac:spMkLst>
        </pc:spChg>
        <pc:spChg chg="add del">
          <ac:chgData name="Amina Begum (2118505)" userId="S::2118505@student.uwtsd.ac.uk::7b144117-71f8-4060-97ef-f28069bed0fc" providerId="AD" clId="Web-{5154983A-90C6-8AB0-72E1-5284B45D01CB}" dt="2023-11-11T11:29:56.598" v="319"/>
          <ac:spMkLst>
            <pc:docMk/>
            <pc:sldMk cId="1238598425" sldId="263"/>
            <ac:spMk id="79" creationId="{C9191914-BF33-40F3-831B-8171631934A6}"/>
          </ac:spMkLst>
        </pc:spChg>
        <pc:spChg chg="add del">
          <ac:chgData name="Amina Begum (2118505)" userId="S::2118505@student.uwtsd.ac.uk::7b144117-71f8-4060-97ef-f28069bed0fc" providerId="AD" clId="Web-{5154983A-90C6-8AB0-72E1-5284B45D01CB}" dt="2023-11-11T11:29:56.598" v="319"/>
          <ac:spMkLst>
            <pc:docMk/>
            <pc:sldMk cId="1238598425" sldId="263"/>
            <ac:spMk id="81" creationId="{B8B88A50-B9D5-4FA4-BFF0-2442AA68D2F4}"/>
          </ac:spMkLst>
        </pc:spChg>
        <pc:spChg chg="add del">
          <ac:chgData name="Amina Begum (2118505)" userId="S::2118505@student.uwtsd.ac.uk::7b144117-71f8-4060-97ef-f28069bed0fc" providerId="AD" clId="Web-{5154983A-90C6-8AB0-72E1-5284B45D01CB}" dt="2023-11-11T11:29:56.598" v="319"/>
          <ac:spMkLst>
            <pc:docMk/>
            <pc:sldMk cId="1238598425" sldId="263"/>
            <ac:spMk id="83" creationId="{016EB419-D48B-4665-B023-DCADCF2C0B9F}"/>
          </ac:spMkLst>
        </pc:spChg>
        <pc:graphicFrameChg chg="add mod">
          <ac:chgData name="Amina Begum (2118505)" userId="S::2118505@student.uwtsd.ac.uk::7b144117-71f8-4060-97ef-f28069bed0fc" providerId="AD" clId="Web-{5154983A-90C6-8AB0-72E1-5284B45D01CB}" dt="2023-11-11T12:03:01.778" v="984" actId="1076"/>
          <ac:graphicFrameMkLst>
            <pc:docMk/>
            <pc:sldMk cId="1238598425" sldId="263"/>
            <ac:graphicFrameMk id="3" creationId="{FBC4874A-CFD1-36B5-6E3A-07FC40065641}"/>
          </ac:graphicFrameMkLst>
        </pc:graphicFrameChg>
        <pc:picChg chg="mod ord">
          <ac:chgData name="Amina Begum (2118505)" userId="S::2118505@student.uwtsd.ac.uk::7b144117-71f8-4060-97ef-f28069bed0fc" providerId="AD" clId="Web-{5154983A-90C6-8AB0-72E1-5284B45D01CB}" dt="2023-11-11T12:03:05.669" v="985" actId="1076"/>
          <ac:picMkLst>
            <pc:docMk/>
            <pc:sldMk cId="1238598425" sldId="263"/>
            <ac:picMk id="6" creationId="{B27670B5-5C8C-F39E-B464-4E0B2966D74F}"/>
          </ac:picMkLst>
        </pc:picChg>
        <pc:picChg chg="mod">
          <ac:chgData name="Amina Begum (2118505)" userId="S::2118505@student.uwtsd.ac.uk::7b144117-71f8-4060-97ef-f28069bed0fc" providerId="AD" clId="Web-{5154983A-90C6-8AB0-72E1-5284B45D01CB}" dt="2023-11-11T12:02:56.043" v="983" actId="1076"/>
          <ac:picMkLst>
            <pc:docMk/>
            <pc:sldMk cId="1238598425" sldId="263"/>
            <ac:picMk id="37" creationId="{DF1817FA-72B8-4CCA-EC33-2974E916C825}"/>
          </ac:picMkLst>
        </pc:picChg>
        <pc:picChg chg="mod">
          <ac:chgData name="Amina Begum (2118505)" userId="S::2118505@student.uwtsd.ac.uk::7b144117-71f8-4060-97ef-f28069bed0fc" providerId="AD" clId="Web-{5154983A-90C6-8AB0-72E1-5284B45D01CB}" dt="2023-11-11T12:02:53.918" v="982" actId="1076"/>
          <ac:picMkLst>
            <pc:docMk/>
            <pc:sldMk cId="1238598425" sldId="263"/>
            <ac:picMk id="38" creationId="{C0FE5FE7-DC37-3188-5387-17E0A31B003F}"/>
          </ac:picMkLst>
        </pc:picChg>
        <pc:picChg chg="del mod ord">
          <ac:chgData name="Amina Begum (2118505)" userId="S::2118505@student.uwtsd.ac.uk::7b144117-71f8-4060-97ef-f28069bed0fc" providerId="AD" clId="Web-{5154983A-90C6-8AB0-72E1-5284B45D01CB}" dt="2023-11-11T12:03:37.061" v="987"/>
          <ac:picMkLst>
            <pc:docMk/>
            <pc:sldMk cId="1238598425" sldId="263"/>
            <ac:picMk id="39" creationId="{DE5E9506-702B-2BAA-115A-1D58750A33D3}"/>
          </ac:picMkLst>
        </pc:picChg>
        <pc:picChg chg="add del">
          <ac:chgData name="Amina Begum (2118505)" userId="S::2118505@student.uwtsd.ac.uk::7b144117-71f8-4060-97ef-f28069bed0fc" providerId="AD" clId="Web-{5154983A-90C6-8AB0-72E1-5284B45D01CB}" dt="2023-11-11T11:29:56.598" v="319"/>
          <ac:picMkLst>
            <pc:docMk/>
            <pc:sldMk cId="1238598425" sldId="263"/>
            <ac:picMk id="57" creationId="{83B0443E-4B7D-4900-94F4-58D302E8844F}"/>
          </ac:picMkLst>
        </pc:picChg>
        <pc:picChg chg="add del">
          <ac:chgData name="Amina Begum (2118505)" userId="S::2118505@student.uwtsd.ac.uk::7b144117-71f8-4060-97ef-f28069bed0fc" providerId="AD" clId="Web-{5154983A-90C6-8AB0-72E1-5284B45D01CB}" dt="2023-11-11T11:29:56.598" v="319"/>
          <ac:picMkLst>
            <pc:docMk/>
            <pc:sldMk cId="1238598425" sldId="263"/>
            <ac:picMk id="59" creationId="{F2222981-862A-4BD4-855D-B659EECE4B72}"/>
          </ac:picMkLst>
        </pc:picChg>
        <pc:picChg chg="add del">
          <ac:chgData name="Amina Begum (2118505)" userId="S::2118505@student.uwtsd.ac.uk::7b144117-71f8-4060-97ef-f28069bed0fc" providerId="AD" clId="Web-{5154983A-90C6-8AB0-72E1-5284B45D01CB}" dt="2023-11-11T11:29:56.598" v="319"/>
          <ac:picMkLst>
            <pc:docMk/>
            <pc:sldMk cId="1238598425" sldId="263"/>
            <ac:picMk id="73" creationId="{8BAC7FEC-8EB5-4682-9641-D8FEAE0157EA}"/>
          </ac:picMkLst>
        </pc:picChg>
        <pc:picChg chg="add del">
          <ac:chgData name="Amina Begum (2118505)" userId="S::2118505@student.uwtsd.ac.uk::7b144117-71f8-4060-97ef-f28069bed0fc" providerId="AD" clId="Web-{5154983A-90C6-8AB0-72E1-5284B45D01CB}" dt="2023-11-11T11:29:56.598" v="319"/>
          <ac:picMkLst>
            <pc:docMk/>
            <pc:sldMk cId="1238598425" sldId="263"/>
            <ac:picMk id="75" creationId="{5622CCEA-8440-429F-861B-59120871C880}"/>
          </ac:picMkLst>
        </pc:picChg>
        <pc:cxnChg chg="add del">
          <ac:chgData name="Amina Begum (2118505)" userId="S::2118505@student.uwtsd.ac.uk::7b144117-71f8-4060-97ef-f28069bed0fc" providerId="AD" clId="Web-{5154983A-90C6-8AB0-72E1-5284B45D01CB}" dt="2023-11-11T11:29:56.598" v="319"/>
          <ac:cxnSpMkLst>
            <pc:docMk/>
            <pc:sldMk cId="1238598425" sldId="263"/>
            <ac:cxnSpMk id="48" creationId="{50DA1EB8-87CF-4588-A1FD-4756F9A28F6B}"/>
          </ac:cxnSpMkLst>
        </pc:cxnChg>
        <pc:cxnChg chg="add del">
          <ac:chgData name="Amina Begum (2118505)" userId="S::2118505@student.uwtsd.ac.uk::7b144117-71f8-4060-97ef-f28069bed0fc" providerId="AD" clId="Web-{5154983A-90C6-8AB0-72E1-5284B45D01CB}" dt="2023-11-11T11:29:56.598" v="319"/>
          <ac:cxnSpMkLst>
            <pc:docMk/>
            <pc:sldMk cId="1238598425" sldId="263"/>
            <ac:cxnSpMk id="50" creationId="{D7A4E378-EA57-47B9-B1EB-58B998F6CFFB}"/>
          </ac:cxnSpMkLst>
        </pc:cxnChg>
        <pc:cxnChg chg="add del">
          <ac:chgData name="Amina Begum (2118505)" userId="S::2118505@student.uwtsd.ac.uk::7b144117-71f8-4060-97ef-f28069bed0fc" providerId="AD" clId="Web-{5154983A-90C6-8AB0-72E1-5284B45D01CB}" dt="2023-11-11T11:29:56.598" v="319"/>
          <ac:cxnSpMkLst>
            <pc:docMk/>
            <pc:sldMk cId="1238598425" sldId="263"/>
            <ac:cxnSpMk id="52" creationId="{D2B31ED6-76F0-425A-9A41-C947AEF9C145}"/>
          </ac:cxnSpMkLst>
        </pc:cxnChg>
      </pc:sldChg>
      <pc:sldChg chg="addSp delSp ord">
        <pc:chgData name="Amina Begum (2118505)" userId="S::2118505@student.uwtsd.ac.uk::7b144117-71f8-4060-97ef-f28069bed0fc" providerId="AD" clId="Web-{5154983A-90C6-8AB0-72E1-5284B45D01CB}" dt="2023-11-11T12:25:58.674" v="1177"/>
        <pc:sldMkLst>
          <pc:docMk/>
          <pc:sldMk cId="1705953490" sldId="264"/>
        </pc:sldMkLst>
        <pc:picChg chg="add del">
          <ac:chgData name="Amina Begum (2118505)" userId="S::2118505@student.uwtsd.ac.uk::7b144117-71f8-4060-97ef-f28069bed0fc" providerId="AD" clId="Web-{5154983A-90C6-8AB0-72E1-5284B45D01CB}" dt="2023-11-11T12:25:58.674" v="1177"/>
          <ac:picMkLst>
            <pc:docMk/>
            <pc:sldMk cId="1705953490" sldId="264"/>
            <ac:picMk id="46" creationId="{222AC45A-6C45-0539-BFD1-A5C82990C622}"/>
          </ac:picMkLst>
        </pc:picChg>
      </pc:sldChg>
      <pc:sldChg chg="delSp modSp del ord">
        <pc:chgData name="Amina Begum (2118505)" userId="S::2118505@student.uwtsd.ac.uk::7b144117-71f8-4060-97ef-f28069bed0fc" providerId="AD" clId="Web-{5154983A-90C6-8AB0-72E1-5284B45D01CB}" dt="2023-11-11T12:30:46.691" v="1220"/>
        <pc:sldMkLst>
          <pc:docMk/>
          <pc:sldMk cId="3889219970" sldId="265"/>
        </pc:sldMkLst>
        <pc:spChg chg="mod">
          <ac:chgData name="Amina Begum (2118505)" userId="S::2118505@student.uwtsd.ac.uk::7b144117-71f8-4060-97ef-f28069bed0fc" providerId="AD" clId="Web-{5154983A-90C6-8AB0-72E1-5284B45D01CB}" dt="2023-11-11T12:26:15.831" v="1178" actId="20577"/>
          <ac:spMkLst>
            <pc:docMk/>
            <pc:sldMk cId="3889219970" sldId="265"/>
            <ac:spMk id="2" creationId="{610F5C11-7743-9825-F5F6-F374B9CB8B45}"/>
          </ac:spMkLst>
        </pc:spChg>
        <pc:spChg chg="del">
          <ac:chgData name="Amina Begum (2118505)" userId="S::2118505@student.uwtsd.ac.uk::7b144117-71f8-4060-97ef-f28069bed0fc" providerId="AD" clId="Web-{5154983A-90C6-8AB0-72E1-5284B45D01CB}" dt="2023-11-11T12:27:19.491" v="1186"/>
          <ac:spMkLst>
            <pc:docMk/>
            <pc:sldMk cId="3889219970" sldId="265"/>
            <ac:spMk id="84" creationId="{8F285D2F-103F-40D7-9CEC-7BEF43EF80A7}"/>
          </ac:spMkLst>
        </pc:spChg>
        <pc:graphicFrameChg chg="del">
          <ac:chgData name="Amina Begum (2118505)" userId="S::2118505@student.uwtsd.ac.uk::7b144117-71f8-4060-97ef-f28069bed0fc" providerId="AD" clId="Web-{5154983A-90C6-8AB0-72E1-5284B45D01CB}" dt="2023-11-11T12:26:31.488" v="1180"/>
          <ac:graphicFrameMkLst>
            <pc:docMk/>
            <pc:sldMk cId="3889219970" sldId="265"/>
            <ac:graphicFrameMk id="24" creationId="{37434DB9-1A4E-A0C7-609C-322B261662DC}"/>
          </ac:graphicFrameMkLst>
        </pc:graphicFrameChg>
        <pc:picChg chg="del">
          <ac:chgData name="Amina Begum (2118505)" userId="S::2118505@student.uwtsd.ac.uk::7b144117-71f8-4060-97ef-f28069bed0fc" providerId="AD" clId="Web-{5154983A-90C6-8AB0-72E1-5284B45D01CB}" dt="2023-11-11T12:27:45.493" v="1189"/>
          <ac:picMkLst>
            <pc:docMk/>
            <pc:sldMk cId="3889219970" sldId="265"/>
            <ac:picMk id="4" creationId="{31BA1450-5642-7B45-3362-228EC69AB8D5}"/>
          </ac:picMkLst>
        </pc:picChg>
        <pc:picChg chg="del">
          <ac:chgData name="Amina Begum (2118505)" userId="S::2118505@student.uwtsd.ac.uk::7b144117-71f8-4060-97ef-f28069bed0fc" providerId="AD" clId="Web-{5154983A-90C6-8AB0-72E1-5284B45D01CB}" dt="2023-11-11T12:28:14.542" v="1194"/>
          <ac:picMkLst>
            <pc:docMk/>
            <pc:sldMk cId="3889219970" sldId="265"/>
            <ac:picMk id="20" creationId="{67E216AF-65C4-DD3C-B82A-7FAC82D2E972}"/>
          </ac:picMkLst>
        </pc:picChg>
        <pc:picChg chg="del">
          <ac:chgData name="Amina Begum (2118505)" userId="S::2118505@student.uwtsd.ac.uk::7b144117-71f8-4060-97ef-f28069bed0fc" providerId="AD" clId="Web-{5154983A-90C6-8AB0-72E1-5284B45D01CB}" dt="2023-11-11T12:28:01.963" v="1192"/>
          <ac:picMkLst>
            <pc:docMk/>
            <pc:sldMk cId="3889219970" sldId="265"/>
            <ac:picMk id="22" creationId="{93856667-BB3C-3833-B1F9-71144A108EC4}"/>
          </ac:picMkLst>
        </pc:picChg>
      </pc:sldChg>
      <pc:sldChg chg="addSp delSp modSp del ord">
        <pc:chgData name="Amina Begum (2118505)" userId="S::2118505@student.uwtsd.ac.uk::7b144117-71f8-4060-97ef-f28069bed0fc" providerId="AD" clId="Web-{5154983A-90C6-8AB0-72E1-5284B45D01CB}" dt="2023-11-11T12:30:50.223" v="1221"/>
        <pc:sldMkLst>
          <pc:docMk/>
          <pc:sldMk cId="1526442965" sldId="266"/>
        </pc:sldMkLst>
        <pc:spChg chg="mod">
          <ac:chgData name="Amina Begum (2118505)" userId="S::2118505@student.uwtsd.ac.uk::7b144117-71f8-4060-97ef-f28069bed0fc" providerId="AD" clId="Web-{5154983A-90C6-8AB0-72E1-5284B45D01CB}" dt="2023-11-11T12:20:55.202" v="1113" actId="20577"/>
          <ac:spMkLst>
            <pc:docMk/>
            <pc:sldMk cId="1526442965" sldId="266"/>
            <ac:spMk id="2" creationId="{8C0357FA-4983-B8F8-C485-551F379E3955}"/>
          </ac:spMkLst>
        </pc:spChg>
        <pc:spChg chg="del mod">
          <ac:chgData name="Amina Begum (2118505)" userId="S::2118505@student.uwtsd.ac.uk::7b144117-71f8-4060-97ef-f28069bed0fc" providerId="AD" clId="Web-{5154983A-90C6-8AB0-72E1-5284B45D01CB}" dt="2023-11-11T12:22:26.911" v="1142"/>
          <ac:spMkLst>
            <pc:docMk/>
            <pc:sldMk cId="1526442965" sldId="266"/>
            <ac:spMk id="3" creationId="{5E12F6B4-C395-BE47-449D-CEFB16C6518A}"/>
          </ac:spMkLst>
        </pc:spChg>
        <pc:spChg chg="add del mod">
          <ac:chgData name="Amina Begum (2118505)" userId="S::2118505@student.uwtsd.ac.uk::7b144117-71f8-4060-97ef-f28069bed0fc" providerId="AD" clId="Web-{5154983A-90C6-8AB0-72E1-5284B45D01CB}" dt="2023-11-11T12:24:05.761" v="1166"/>
          <ac:spMkLst>
            <pc:docMk/>
            <pc:sldMk cId="1526442965" sldId="266"/>
            <ac:spMk id="4" creationId="{AD66078A-77F5-ED11-D8AA-307B1EB420A8}"/>
          </ac:spMkLst>
        </pc:spChg>
        <pc:spChg chg="del">
          <ac:chgData name="Amina Begum (2118505)" userId="S::2118505@student.uwtsd.ac.uk::7b144117-71f8-4060-97ef-f28069bed0fc" providerId="AD" clId="Web-{5154983A-90C6-8AB0-72E1-5284B45D01CB}" dt="2023-11-11T11:17:18.083" v="205"/>
          <ac:spMkLst>
            <pc:docMk/>
            <pc:sldMk cId="1526442965" sldId="266"/>
            <ac:spMk id="26" creationId="{43BBAF34-367D-4E18-A62E-4602BD90855C}"/>
          </ac:spMkLst>
        </pc:spChg>
        <pc:spChg chg="del">
          <ac:chgData name="Amina Begum (2118505)" userId="S::2118505@student.uwtsd.ac.uk::7b144117-71f8-4060-97ef-f28069bed0fc" providerId="AD" clId="Web-{5154983A-90C6-8AB0-72E1-5284B45D01CB}" dt="2023-11-11T11:17:18.083" v="205"/>
          <ac:spMkLst>
            <pc:docMk/>
            <pc:sldMk cId="1526442965" sldId="266"/>
            <ac:spMk id="28" creationId="{99A4CF08-858A-49E4-B707-4E7585D11566}"/>
          </ac:spMkLst>
        </pc:spChg>
        <pc:spChg chg="del">
          <ac:chgData name="Amina Begum (2118505)" userId="S::2118505@student.uwtsd.ac.uk::7b144117-71f8-4060-97ef-f28069bed0fc" providerId="AD" clId="Web-{5154983A-90C6-8AB0-72E1-5284B45D01CB}" dt="2023-11-11T11:17:18.083" v="205"/>
          <ac:spMkLst>
            <pc:docMk/>
            <pc:sldMk cId="1526442965" sldId="266"/>
            <ac:spMk id="30" creationId="{56938E62-910D-4D69-AA09-567AAAC3776D}"/>
          </ac:spMkLst>
        </pc:spChg>
        <pc:spChg chg="del">
          <ac:chgData name="Amina Begum (2118505)" userId="S::2118505@student.uwtsd.ac.uk::7b144117-71f8-4060-97ef-f28069bed0fc" providerId="AD" clId="Web-{5154983A-90C6-8AB0-72E1-5284B45D01CB}" dt="2023-11-11T11:17:18.083" v="205"/>
          <ac:spMkLst>
            <pc:docMk/>
            <pc:sldMk cId="1526442965" sldId="266"/>
            <ac:spMk id="32" creationId="{A74E54C6-D084-4BC8-B3F9-8B9EC22A6B67}"/>
          </ac:spMkLst>
        </pc:spChg>
        <pc:spChg chg="del">
          <ac:chgData name="Amina Begum (2118505)" userId="S::2118505@student.uwtsd.ac.uk::7b144117-71f8-4060-97ef-f28069bed0fc" providerId="AD" clId="Web-{5154983A-90C6-8AB0-72E1-5284B45D01CB}" dt="2023-11-11T11:17:18.083" v="205"/>
          <ac:spMkLst>
            <pc:docMk/>
            <pc:sldMk cId="1526442965" sldId="266"/>
            <ac:spMk id="34" creationId="{777713DB-A0B1-4507-9991-B6DCAE436C74}"/>
          </ac:spMkLst>
        </pc:spChg>
        <pc:spChg chg="add del">
          <ac:chgData name="Amina Begum (2118505)" userId="S::2118505@student.uwtsd.ac.uk::7b144117-71f8-4060-97ef-f28069bed0fc" providerId="AD" clId="Web-{5154983A-90C6-8AB0-72E1-5284B45D01CB}" dt="2023-11-11T11:17:36.553" v="208"/>
          <ac:spMkLst>
            <pc:docMk/>
            <pc:sldMk cId="1526442965" sldId="266"/>
            <ac:spMk id="41" creationId="{8CD557CE-2AB8-44E1-AABA-A21D2274F34E}"/>
          </ac:spMkLst>
        </pc:spChg>
        <pc:spChg chg="add del">
          <ac:chgData name="Amina Begum (2118505)" userId="S::2118505@student.uwtsd.ac.uk::7b144117-71f8-4060-97ef-f28069bed0fc" providerId="AD" clId="Web-{5154983A-90C6-8AB0-72E1-5284B45D01CB}" dt="2023-11-11T11:17:36.553" v="208"/>
          <ac:spMkLst>
            <pc:docMk/>
            <pc:sldMk cId="1526442965" sldId="266"/>
            <ac:spMk id="47" creationId="{3CCA9FB2-FFC7-4B6D-8E30-9D2CC14E7D24}"/>
          </ac:spMkLst>
        </pc:spChg>
        <pc:spChg chg="add del">
          <ac:chgData name="Amina Begum (2118505)" userId="S::2118505@student.uwtsd.ac.uk::7b144117-71f8-4060-97ef-f28069bed0fc" providerId="AD" clId="Web-{5154983A-90C6-8AB0-72E1-5284B45D01CB}" dt="2023-11-11T11:17:36.553" v="208"/>
          <ac:spMkLst>
            <pc:docMk/>
            <pc:sldMk cId="1526442965" sldId="266"/>
            <ac:spMk id="49" creationId="{3CF6D6F6-E7F9-4521-BD22-74A61D8ED84D}"/>
          </ac:spMkLst>
        </pc:spChg>
        <pc:spChg chg="add del">
          <ac:chgData name="Amina Begum (2118505)" userId="S::2118505@student.uwtsd.ac.uk::7b144117-71f8-4060-97ef-f28069bed0fc" providerId="AD" clId="Web-{5154983A-90C6-8AB0-72E1-5284B45D01CB}" dt="2023-11-11T11:17:36.553" v="208"/>
          <ac:spMkLst>
            <pc:docMk/>
            <pc:sldMk cId="1526442965" sldId="266"/>
            <ac:spMk id="51" creationId="{1B566E74-1425-46AC-885D-D2DAEE365F60}"/>
          </ac:spMkLst>
        </pc:spChg>
        <pc:spChg chg="add del">
          <ac:chgData name="Amina Begum (2118505)" userId="S::2118505@student.uwtsd.ac.uk::7b144117-71f8-4060-97ef-f28069bed0fc" providerId="AD" clId="Web-{5154983A-90C6-8AB0-72E1-5284B45D01CB}" dt="2023-11-11T11:17:36.553" v="208"/>
          <ac:spMkLst>
            <pc:docMk/>
            <pc:sldMk cId="1526442965" sldId="266"/>
            <ac:spMk id="53" creationId="{06858379-D070-40E4-8A3D-F29E90C5C7C3}"/>
          </ac:spMkLst>
        </pc:spChg>
        <pc:spChg chg="add">
          <ac:chgData name="Amina Begum (2118505)" userId="S::2118505@student.uwtsd.ac.uk::7b144117-71f8-4060-97ef-f28069bed0fc" providerId="AD" clId="Web-{5154983A-90C6-8AB0-72E1-5284B45D01CB}" dt="2023-11-11T11:17:36.553" v="208"/>
          <ac:spMkLst>
            <pc:docMk/>
            <pc:sldMk cId="1526442965" sldId="266"/>
            <ac:spMk id="58" creationId="{93D02AEE-30DC-4942-A9CA-7A14F8B8E297}"/>
          </ac:spMkLst>
        </pc:spChg>
        <pc:spChg chg="add">
          <ac:chgData name="Amina Begum (2118505)" userId="S::2118505@student.uwtsd.ac.uk::7b144117-71f8-4060-97ef-f28069bed0fc" providerId="AD" clId="Web-{5154983A-90C6-8AB0-72E1-5284B45D01CB}" dt="2023-11-11T11:17:36.553" v="208"/>
          <ac:spMkLst>
            <pc:docMk/>
            <pc:sldMk cId="1526442965" sldId="266"/>
            <ac:spMk id="64" creationId="{F2699857-2714-4E6A-8E11-6BEB9DF7FC5E}"/>
          </ac:spMkLst>
        </pc:spChg>
        <pc:spChg chg="add">
          <ac:chgData name="Amina Begum (2118505)" userId="S::2118505@student.uwtsd.ac.uk::7b144117-71f8-4060-97ef-f28069bed0fc" providerId="AD" clId="Web-{5154983A-90C6-8AB0-72E1-5284B45D01CB}" dt="2023-11-11T11:17:36.553" v="208"/>
          <ac:spMkLst>
            <pc:docMk/>
            <pc:sldMk cId="1526442965" sldId="266"/>
            <ac:spMk id="66" creationId="{346078E7-FDC0-448B-97DE-4EDA7702EEE5}"/>
          </ac:spMkLst>
        </pc:spChg>
        <pc:spChg chg="add">
          <ac:chgData name="Amina Begum (2118505)" userId="S::2118505@student.uwtsd.ac.uk::7b144117-71f8-4060-97ef-f28069bed0fc" providerId="AD" clId="Web-{5154983A-90C6-8AB0-72E1-5284B45D01CB}" dt="2023-11-11T11:17:36.553" v="208"/>
          <ac:spMkLst>
            <pc:docMk/>
            <pc:sldMk cId="1526442965" sldId="266"/>
            <ac:spMk id="68" creationId="{7266E038-37B1-43CF-AFE0-B21E9F572C51}"/>
          </ac:spMkLst>
        </pc:spChg>
        <pc:spChg chg="add">
          <ac:chgData name="Amina Begum (2118505)" userId="S::2118505@student.uwtsd.ac.uk::7b144117-71f8-4060-97ef-f28069bed0fc" providerId="AD" clId="Web-{5154983A-90C6-8AB0-72E1-5284B45D01CB}" dt="2023-11-11T11:17:36.553" v="208"/>
          <ac:spMkLst>
            <pc:docMk/>
            <pc:sldMk cId="1526442965" sldId="266"/>
            <ac:spMk id="70" creationId="{31E37FC9-ED36-42CE-9877-9EAB50FA84BD}"/>
          </ac:spMkLst>
        </pc:spChg>
        <pc:spChg chg="add mod">
          <ac:chgData name="Amina Begum (2118505)" userId="S::2118505@student.uwtsd.ac.uk::7b144117-71f8-4060-97ef-f28069bed0fc" providerId="AD" clId="Web-{5154983A-90C6-8AB0-72E1-5284B45D01CB}" dt="2023-11-11T11:43:17.488" v="430" actId="1076"/>
          <ac:spMkLst>
            <pc:docMk/>
            <pc:sldMk cId="1526442965" sldId="266"/>
            <ac:spMk id="878" creationId="{2E5CBDED-E050-F5EE-80A6-4F7A1E32BFCC}"/>
          </ac:spMkLst>
        </pc:spChg>
        <pc:spChg chg="add del mod">
          <ac:chgData name="Amina Begum (2118505)" userId="S::2118505@student.uwtsd.ac.uk::7b144117-71f8-4060-97ef-f28069bed0fc" providerId="AD" clId="Web-{5154983A-90C6-8AB0-72E1-5284B45D01CB}" dt="2023-11-11T12:23:41.963" v="1162"/>
          <ac:spMkLst>
            <pc:docMk/>
            <pc:sldMk cId="1526442965" sldId="266"/>
            <ac:spMk id="945" creationId="{6882E2A6-4CA4-EFAA-D290-0C4E6AB11B30}"/>
          </ac:spMkLst>
        </pc:spChg>
        <pc:graphicFrameChg chg="add del mod modGraphic">
          <ac:chgData name="Amina Begum (2118505)" userId="S::2118505@student.uwtsd.ac.uk::7b144117-71f8-4060-97ef-f28069bed0fc" providerId="AD" clId="Web-{5154983A-90C6-8AB0-72E1-5284B45D01CB}" dt="2023-11-11T12:23:45.447" v="1163"/>
          <ac:graphicFrameMkLst>
            <pc:docMk/>
            <pc:sldMk cId="1526442965" sldId="266"/>
            <ac:graphicFrameMk id="6" creationId="{3B183B62-85C3-E486-10AC-C5838A947433}"/>
          </ac:graphicFrameMkLst>
        </pc:graphicFrameChg>
        <pc:picChg chg="del mod">
          <ac:chgData name="Amina Begum (2118505)" userId="S::2118505@student.uwtsd.ac.uk::7b144117-71f8-4060-97ef-f28069bed0fc" providerId="AD" clId="Web-{5154983A-90C6-8AB0-72E1-5284B45D01CB}" dt="2023-11-11T11:38:19.146" v="348"/>
          <ac:picMkLst>
            <pc:docMk/>
            <pc:sldMk cId="1526442965" sldId="266"/>
            <ac:picMk id="5" creationId="{14B37BC4-50E0-B728-E3D0-90BB31889FB6}"/>
          </ac:picMkLst>
        </pc:picChg>
        <pc:picChg chg="del">
          <ac:chgData name="Amina Begum (2118505)" userId="S::2118505@student.uwtsd.ac.uk::7b144117-71f8-4060-97ef-f28069bed0fc" providerId="AD" clId="Web-{5154983A-90C6-8AB0-72E1-5284B45D01CB}" dt="2023-11-11T11:17:18.083" v="205"/>
          <ac:picMkLst>
            <pc:docMk/>
            <pc:sldMk cId="1526442965" sldId="266"/>
            <ac:picMk id="36" creationId="{A9A96FF2-ACD7-48C4-BCE1-FC7F42108606}"/>
          </ac:picMkLst>
        </pc:picChg>
        <pc:picChg chg="add del">
          <ac:chgData name="Amina Begum (2118505)" userId="S::2118505@student.uwtsd.ac.uk::7b144117-71f8-4060-97ef-f28069bed0fc" providerId="AD" clId="Web-{5154983A-90C6-8AB0-72E1-5284B45D01CB}" dt="2023-11-11T11:17:36.553" v="208"/>
          <ac:picMkLst>
            <pc:docMk/>
            <pc:sldMk cId="1526442965" sldId="266"/>
            <ac:picMk id="43" creationId="{58DCB6E5-A344-4A17-A353-EC4D71E6C46B}"/>
          </ac:picMkLst>
        </pc:picChg>
        <pc:picChg chg="add del">
          <ac:chgData name="Amina Begum (2118505)" userId="S::2118505@student.uwtsd.ac.uk::7b144117-71f8-4060-97ef-f28069bed0fc" providerId="AD" clId="Web-{5154983A-90C6-8AB0-72E1-5284B45D01CB}" dt="2023-11-11T11:17:36.553" v="208"/>
          <ac:picMkLst>
            <pc:docMk/>
            <pc:sldMk cId="1526442965" sldId="266"/>
            <ac:picMk id="45" creationId="{4D82F4F2-6117-4CCD-94A7-4AFD603EC3C6}"/>
          </ac:picMkLst>
        </pc:picChg>
        <pc:picChg chg="add">
          <ac:chgData name="Amina Begum (2118505)" userId="S::2118505@student.uwtsd.ac.uk::7b144117-71f8-4060-97ef-f28069bed0fc" providerId="AD" clId="Web-{5154983A-90C6-8AB0-72E1-5284B45D01CB}" dt="2023-11-11T11:17:36.553" v="208"/>
          <ac:picMkLst>
            <pc:docMk/>
            <pc:sldMk cId="1526442965" sldId="266"/>
            <ac:picMk id="60" creationId="{FD5823F2-909F-442D-BD72-0681CCC14070}"/>
          </ac:picMkLst>
        </pc:picChg>
        <pc:picChg chg="add">
          <ac:chgData name="Amina Begum (2118505)" userId="S::2118505@student.uwtsd.ac.uk::7b144117-71f8-4060-97ef-f28069bed0fc" providerId="AD" clId="Web-{5154983A-90C6-8AB0-72E1-5284B45D01CB}" dt="2023-11-11T11:17:36.553" v="208"/>
          <ac:picMkLst>
            <pc:docMk/>
            <pc:sldMk cId="1526442965" sldId="266"/>
            <ac:picMk id="62" creationId="{4231EAF6-FA22-4615-A4D3-D171F7E17A54}"/>
          </ac:picMkLst>
        </pc:picChg>
      </pc:sldChg>
      <pc:sldChg chg="ord">
        <pc:chgData name="Amina Begum (2118505)" userId="S::2118505@student.uwtsd.ac.uk::7b144117-71f8-4060-97ef-f28069bed0fc" providerId="AD" clId="Web-{5154983A-90C6-8AB0-72E1-5284B45D01CB}" dt="2023-11-11T12:28:51.122" v="1202"/>
        <pc:sldMkLst>
          <pc:docMk/>
          <pc:sldMk cId="496572438" sldId="268"/>
        </pc:sldMkLst>
      </pc:sldChg>
      <pc:sldChg chg="del">
        <pc:chgData name="Amina Begum (2118505)" userId="S::2118505@student.uwtsd.ac.uk::7b144117-71f8-4060-97ef-f28069bed0fc" providerId="AD" clId="Web-{5154983A-90C6-8AB0-72E1-5284B45D01CB}" dt="2023-11-11T10:43:42.882" v="20"/>
        <pc:sldMkLst>
          <pc:docMk/>
          <pc:sldMk cId="1617332764" sldId="269"/>
        </pc:sldMkLst>
      </pc:sldChg>
      <pc:sldChg chg="delSp modSp del modNotes">
        <pc:chgData name="Amina Begum (2118505)" userId="S::2118505@student.uwtsd.ac.uk::7b144117-71f8-4060-97ef-f28069bed0fc" providerId="AD" clId="Web-{5154983A-90C6-8AB0-72E1-5284B45D01CB}" dt="2023-11-11T12:31:25.569" v="1228"/>
        <pc:sldMkLst>
          <pc:docMk/>
          <pc:sldMk cId="3901868650" sldId="270"/>
        </pc:sldMkLst>
        <pc:spChg chg="mod">
          <ac:chgData name="Amina Begum (2118505)" userId="S::2118505@student.uwtsd.ac.uk::7b144117-71f8-4060-97ef-f28069bed0fc" providerId="AD" clId="Web-{5154983A-90C6-8AB0-72E1-5284B45D01CB}" dt="2023-11-11T12:30:24.737" v="1216" actId="20577"/>
          <ac:spMkLst>
            <pc:docMk/>
            <pc:sldMk cId="3901868650" sldId="270"/>
            <ac:spMk id="2" creationId="{8A69D528-2363-5365-F4FA-0D26488D40A1}"/>
          </ac:spMkLst>
        </pc:spChg>
        <pc:picChg chg="del">
          <ac:chgData name="Amina Begum (2118505)" userId="S::2118505@student.uwtsd.ac.uk::7b144117-71f8-4060-97ef-f28069bed0fc" providerId="AD" clId="Web-{5154983A-90C6-8AB0-72E1-5284B45D01CB}" dt="2023-11-11T12:29:50.500" v="1212"/>
          <ac:picMkLst>
            <pc:docMk/>
            <pc:sldMk cId="3901868650" sldId="270"/>
            <ac:picMk id="5" creationId="{1C9551C5-5B71-C7FD-1A29-DE62C7191DB2}"/>
          </ac:picMkLst>
        </pc:picChg>
      </pc:sldChg>
      <pc:sldChg chg="addSp delSp modSp del ord">
        <pc:chgData name="Amina Begum (2118505)" userId="S::2118505@student.uwtsd.ac.uk::7b144117-71f8-4060-97ef-f28069bed0fc" providerId="AD" clId="Web-{5154983A-90C6-8AB0-72E1-5284B45D01CB}" dt="2023-11-11T12:10:19.180" v="1070"/>
        <pc:sldMkLst>
          <pc:docMk/>
          <pc:sldMk cId="2063487320" sldId="271"/>
        </pc:sldMkLst>
        <pc:spChg chg="mod">
          <ac:chgData name="Amina Begum (2118505)" userId="S::2118505@student.uwtsd.ac.uk::7b144117-71f8-4060-97ef-f28069bed0fc" providerId="AD" clId="Web-{5154983A-90C6-8AB0-72E1-5284B45D01CB}" dt="2023-11-11T11:31:04.573" v="332" actId="20577"/>
          <ac:spMkLst>
            <pc:docMk/>
            <pc:sldMk cId="2063487320" sldId="271"/>
            <ac:spMk id="2" creationId="{4429F165-3F6B-C831-DE47-946408D9E400}"/>
          </ac:spMkLst>
        </pc:spChg>
        <pc:spChg chg="add mod">
          <ac:chgData name="Amina Begum (2118505)" userId="S::2118505@student.uwtsd.ac.uk::7b144117-71f8-4060-97ef-f28069bed0fc" providerId="AD" clId="Web-{5154983A-90C6-8AB0-72E1-5284B45D01CB}" dt="2023-11-11T12:02:23.995" v="979"/>
          <ac:spMkLst>
            <pc:docMk/>
            <pc:sldMk cId="2063487320" sldId="271"/>
            <ac:spMk id="840" creationId="{6502A745-CE6D-EAA8-695E-2B55A5A2C0F4}"/>
          </ac:spMkLst>
        </pc:spChg>
        <pc:graphicFrameChg chg="del mod modGraphic">
          <ac:chgData name="Amina Begum (2118505)" userId="S::2118505@student.uwtsd.ac.uk::7b144117-71f8-4060-97ef-f28069bed0fc" providerId="AD" clId="Web-{5154983A-90C6-8AB0-72E1-5284B45D01CB}" dt="2023-11-11T12:02:23.995" v="979"/>
          <ac:graphicFrameMkLst>
            <pc:docMk/>
            <pc:sldMk cId="2063487320" sldId="271"/>
            <ac:graphicFrameMk id="37" creationId="{8F4C2753-5CFF-1077-76C7-894B5E7FE564}"/>
          </ac:graphicFrameMkLst>
        </pc:graphicFrameChg>
      </pc:sldChg>
      <pc:sldChg chg="addSp delSp modSp del mod setBg">
        <pc:chgData name="Amina Begum (2118505)" userId="S::2118505@student.uwtsd.ac.uk::7b144117-71f8-4060-97ef-f28069bed0fc" providerId="AD" clId="Web-{5154983A-90C6-8AB0-72E1-5284B45D01CB}" dt="2023-11-11T12:20:28.107" v="1110"/>
        <pc:sldMkLst>
          <pc:docMk/>
          <pc:sldMk cId="414038738" sldId="272"/>
        </pc:sldMkLst>
        <pc:spChg chg="mod">
          <ac:chgData name="Amina Begum (2118505)" userId="S::2118505@student.uwtsd.ac.uk::7b144117-71f8-4060-97ef-f28069bed0fc" providerId="AD" clId="Web-{5154983A-90C6-8AB0-72E1-5284B45D01CB}" dt="2023-11-11T12:18:24.334" v="1087" actId="20577"/>
          <ac:spMkLst>
            <pc:docMk/>
            <pc:sldMk cId="414038738" sldId="272"/>
            <ac:spMk id="2" creationId="{2A301796-20F1-4524-DECC-3A91DB7A9ADC}"/>
          </ac:spMkLst>
        </pc:spChg>
        <pc:spChg chg="del mod">
          <ac:chgData name="Amina Begum (2118505)" userId="S::2118505@student.uwtsd.ac.uk::7b144117-71f8-4060-97ef-f28069bed0fc" providerId="AD" clId="Web-{5154983A-90C6-8AB0-72E1-5284B45D01CB}" dt="2023-11-11T12:18:57.289" v="1095"/>
          <ac:spMkLst>
            <pc:docMk/>
            <pc:sldMk cId="414038738" sldId="272"/>
            <ac:spMk id="3" creationId="{04B7EAFA-D41D-8F55-BBB0-A6BBCC436C33}"/>
          </ac:spMkLst>
        </pc:spChg>
        <pc:spChg chg="add mod">
          <ac:chgData name="Amina Begum (2118505)" userId="S::2118505@student.uwtsd.ac.uk::7b144117-71f8-4060-97ef-f28069bed0fc" providerId="AD" clId="Web-{5154983A-90C6-8AB0-72E1-5284B45D01CB}" dt="2023-11-11T12:18:57.289" v="1095"/>
          <ac:spMkLst>
            <pc:docMk/>
            <pc:sldMk cId="414038738" sldId="272"/>
            <ac:spMk id="6" creationId="{0C550E36-0E58-4986-E79A-ECF1B4F25850}"/>
          </ac:spMkLst>
        </pc:spChg>
        <pc:spChg chg="add del">
          <ac:chgData name="Amina Begum (2118505)" userId="S::2118505@student.uwtsd.ac.uk::7b144117-71f8-4060-97ef-f28069bed0fc" providerId="AD" clId="Web-{5154983A-90C6-8AB0-72E1-5284B45D01CB}" dt="2023-11-11T10:42:37.315" v="14"/>
          <ac:spMkLst>
            <pc:docMk/>
            <pc:sldMk cId="414038738" sldId="272"/>
            <ac:spMk id="8" creationId="{441B7737-E3D8-47F4-8B54-7529C7A83642}"/>
          </ac:spMkLst>
        </pc:spChg>
        <pc:spChg chg="add del">
          <ac:chgData name="Amina Begum (2118505)" userId="S::2118505@student.uwtsd.ac.uk::7b144117-71f8-4060-97ef-f28069bed0fc" providerId="AD" clId="Web-{5154983A-90C6-8AB0-72E1-5284B45D01CB}" dt="2023-11-11T10:42:18.517" v="8"/>
          <ac:spMkLst>
            <pc:docMk/>
            <pc:sldMk cId="414038738" sldId="272"/>
            <ac:spMk id="9" creationId="{3FAD17B9-9E6C-4DD1-9728-97B5E5FCCAB2}"/>
          </ac:spMkLst>
        </pc:spChg>
        <pc:spChg chg="add del">
          <ac:chgData name="Amina Begum (2118505)" userId="S::2118505@student.uwtsd.ac.uk::7b144117-71f8-4060-97ef-f28069bed0fc" providerId="AD" clId="Web-{5154983A-90C6-8AB0-72E1-5284B45D01CB}" dt="2023-11-11T10:42:37.315" v="14"/>
          <ac:spMkLst>
            <pc:docMk/>
            <pc:sldMk cId="414038738" sldId="272"/>
            <ac:spMk id="10" creationId="{5CDAD12E-853D-4E20-9104-7129A3BF0D47}"/>
          </ac:spMkLst>
        </pc:spChg>
        <pc:spChg chg="add del">
          <ac:chgData name="Amina Begum (2118505)" userId="S::2118505@student.uwtsd.ac.uk::7b144117-71f8-4060-97ef-f28069bed0fc" providerId="AD" clId="Web-{5154983A-90C6-8AB0-72E1-5284B45D01CB}" dt="2023-11-11T10:42:18.517" v="8"/>
          <ac:spMkLst>
            <pc:docMk/>
            <pc:sldMk cId="414038738" sldId="272"/>
            <ac:spMk id="11" creationId="{D7AC3F90-A588-42FF-B41D-062A8D91B9E5}"/>
          </ac:spMkLst>
        </pc:spChg>
        <pc:spChg chg="add del">
          <ac:chgData name="Amina Begum (2118505)" userId="S::2118505@student.uwtsd.ac.uk::7b144117-71f8-4060-97ef-f28069bed0fc" providerId="AD" clId="Web-{5154983A-90C6-8AB0-72E1-5284B45D01CB}" dt="2023-11-11T10:42:18.517" v="8"/>
          <ac:spMkLst>
            <pc:docMk/>
            <pc:sldMk cId="414038738" sldId="272"/>
            <ac:spMk id="15" creationId="{E1AADF25-43E9-4DE0-AD82-4F6052319136}"/>
          </ac:spMkLst>
        </pc:spChg>
        <pc:spChg chg="add del">
          <ac:chgData name="Amina Begum (2118505)" userId="S::2118505@student.uwtsd.ac.uk::7b144117-71f8-4060-97ef-f28069bed0fc" providerId="AD" clId="Web-{5154983A-90C6-8AB0-72E1-5284B45D01CB}" dt="2023-11-11T10:42:37.315" v="14"/>
          <ac:spMkLst>
            <pc:docMk/>
            <pc:sldMk cId="414038738" sldId="272"/>
            <ac:spMk id="16" creationId="{AC1E939A-6A69-42AE-8471-3AD3A74AD78A}"/>
          </ac:spMkLst>
        </pc:spChg>
        <pc:spChg chg="add del">
          <ac:chgData name="Amina Begum (2118505)" userId="S::2118505@student.uwtsd.ac.uk::7b144117-71f8-4060-97ef-f28069bed0fc" providerId="AD" clId="Web-{5154983A-90C6-8AB0-72E1-5284B45D01CB}" dt="2023-11-11T10:42:18.517" v="8"/>
          <ac:spMkLst>
            <pc:docMk/>
            <pc:sldMk cId="414038738" sldId="272"/>
            <ac:spMk id="17" creationId="{CBC2D515-EF3C-4E4E-8BC1-192B21E92713}"/>
          </ac:spMkLst>
        </pc:spChg>
        <pc:spChg chg="add del">
          <ac:chgData name="Amina Begum (2118505)" userId="S::2118505@student.uwtsd.ac.uk::7b144117-71f8-4060-97ef-f28069bed0fc" providerId="AD" clId="Web-{5154983A-90C6-8AB0-72E1-5284B45D01CB}" dt="2023-11-11T10:42:37.315" v="14"/>
          <ac:spMkLst>
            <pc:docMk/>
            <pc:sldMk cId="414038738" sldId="272"/>
            <ac:spMk id="18" creationId="{A0B5529D-5CAA-4BF2-B5C9-34705E7661F9}"/>
          </ac:spMkLst>
        </pc:spChg>
        <pc:spChg chg="add del">
          <ac:chgData name="Amina Begum (2118505)" userId="S::2118505@student.uwtsd.ac.uk::7b144117-71f8-4060-97ef-f28069bed0fc" providerId="AD" clId="Web-{5154983A-90C6-8AB0-72E1-5284B45D01CB}" dt="2023-11-11T10:42:37.315" v="14"/>
          <ac:spMkLst>
            <pc:docMk/>
            <pc:sldMk cId="414038738" sldId="272"/>
            <ac:spMk id="20" creationId="{4B7BAF6C-CC6F-4F1B-AB92-3ABDF1D44541}"/>
          </ac:spMkLst>
        </pc:spChg>
        <pc:spChg chg="add del">
          <ac:chgData name="Amina Begum (2118505)" userId="S::2118505@student.uwtsd.ac.uk::7b144117-71f8-4060-97ef-f28069bed0fc" providerId="AD" clId="Web-{5154983A-90C6-8AB0-72E1-5284B45D01CB}" dt="2023-11-11T10:42:21.924" v="10"/>
          <ac:spMkLst>
            <pc:docMk/>
            <pc:sldMk cId="414038738" sldId="272"/>
            <ac:spMk id="22" creationId="{43BBAF34-367D-4E18-A62E-4602BD90855C}"/>
          </ac:spMkLst>
        </pc:spChg>
        <pc:spChg chg="add del">
          <ac:chgData name="Amina Begum (2118505)" userId="S::2118505@student.uwtsd.ac.uk::7b144117-71f8-4060-97ef-f28069bed0fc" providerId="AD" clId="Web-{5154983A-90C6-8AB0-72E1-5284B45D01CB}" dt="2023-11-11T10:42:21.924" v="10"/>
          <ac:spMkLst>
            <pc:docMk/>
            <pc:sldMk cId="414038738" sldId="272"/>
            <ac:spMk id="23" creationId="{99A4CF08-858A-49E4-B707-4E7585D11566}"/>
          </ac:spMkLst>
        </pc:spChg>
        <pc:spChg chg="add del">
          <ac:chgData name="Amina Begum (2118505)" userId="S::2118505@student.uwtsd.ac.uk::7b144117-71f8-4060-97ef-f28069bed0fc" providerId="AD" clId="Web-{5154983A-90C6-8AB0-72E1-5284B45D01CB}" dt="2023-11-11T10:42:21.924" v="10"/>
          <ac:spMkLst>
            <pc:docMk/>
            <pc:sldMk cId="414038738" sldId="272"/>
            <ac:spMk id="24" creationId="{56938E62-910D-4D69-AA09-567AAAC3776D}"/>
          </ac:spMkLst>
        </pc:spChg>
        <pc:spChg chg="add del">
          <ac:chgData name="Amina Begum (2118505)" userId="S::2118505@student.uwtsd.ac.uk::7b144117-71f8-4060-97ef-f28069bed0fc" providerId="AD" clId="Web-{5154983A-90C6-8AB0-72E1-5284B45D01CB}" dt="2023-11-11T10:42:21.924" v="10"/>
          <ac:spMkLst>
            <pc:docMk/>
            <pc:sldMk cId="414038738" sldId="272"/>
            <ac:spMk id="25" creationId="{A74E54C6-D084-4BC8-B3F9-8B9EC22A6B67}"/>
          </ac:spMkLst>
        </pc:spChg>
        <pc:spChg chg="add del">
          <ac:chgData name="Amina Begum (2118505)" userId="S::2118505@student.uwtsd.ac.uk::7b144117-71f8-4060-97ef-f28069bed0fc" providerId="AD" clId="Web-{5154983A-90C6-8AB0-72E1-5284B45D01CB}" dt="2023-11-11T10:42:21.924" v="10"/>
          <ac:spMkLst>
            <pc:docMk/>
            <pc:sldMk cId="414038738" sldId="272"/>
            <ac:spMk id="26" creationId="{777713DB-A0B1-4507-9991-B6DCAE436C74}"/>
          </ac:spMkLst>
        </pc:spChg>
        <pc:spChg chg="add del">
          <ac:chgData name="Amina Begum (2118505)" userId="S::2118505@student.uwtsd.ac.uk::7b144117-71f8-4060-97ef-f28069bed0fc" providerId="AD" clId="Web-{5154983A-90C6-8AB0-72E1-5284B45D01CB}" dt="2023-11-11T10:42:37.315" v="14"/>
          <ac:spMkLst>
            <pc:docMk/>
            <pc:sldMk cId="414038738" sldId="272"/>
            <ac:spMk id="29" creationId="{3FAD17B9-9E6C-4DD1-9728-97B5E5FCCAB2}"/>
          </ac:spMkLst>
        </pc:spChg>
        <pc:spChg chg="add del">
          <ac:chgData name="Amina Begum (2118505)" userId="S::2118505@student.uwtsd.ac.uk::7b144117-71f8-4060-97ef-f28069bed0fc" providerId="AD" clId="Web-{5154983A-90C6-8AB0-72E1-5284B45D01CB}" dt="2023-11-11T10:42:37.315" v="14"/>
          <ac:spMkLst>
            <pc:docMk/>
            <pc:sldMk cId="414038738" sldId="272"/>
            <ac:spMk id="30" creationId="{D7AC3F90-A588-42FF-B41D-062A8D91B9E5}"/>
          </ac:spMkLst>
        </pc:spChg>
        <pc:spChg chg="add del">
          <ac:chgData name="Amina Begum (2118505)" userId="S::2118505@student.uwtsd.ac.uk::7b144117-71f8-4060-97ef-f28069bed0fc" providerId="AD" clId="Web-{5154983A-90C6-8AB0-72E1-5284B45D01CB}" dt="2023-11-11T10:42:37.315" v="14"/>
          <ac:spMkLst>
            <pc:docMk/>
            <pc:sldMk cId="414038738" sldId="272"/>
            <ac:spMk id="33" creationId="{E1AADF25-43E9-4DE0-AD82-4F6052319136}"/>
          </ac:spMkLst>
        </pc:spChg>
        <pc:spChg chg="add del">
          <ac:chgData name="Amina Begum (2118505)" userId="S::2118505@student.uwtsd.ac.uk::7b144117-71f8-4060-97ef-f28069bed0fc" providerId="AD" clId="Web-{5154983A-90C6-8AB0-72E1-5284B45D01CB}" dt="2023-11-11T10:42:37.315" v="14"/>
          <ac:spMkLst>
            <pc:docMk/>
            <pc:sldMk cId="414038738" sldId="272"/>
            <ac:spMk id="34" creationId="{CBC2D515-EF3C-4E4E-8BC1-192B21E92713}"/>
          </ac:spMkLst>
        </pc:spChg>
        <pc:spChg chg="add del">
          <ac:chgData name="Amina Begum (2118505)" userId="S::2118505@student.uwtsd.ac.uk::7b144117-71f8-4060-97ef-f28069bed0fc" providerId="AD" clId="Web-{5154983A-90C6-8AB0-72E1-5284B45D01CB}" dt="2023-11-11T10:45:04.121" v="29"/>
          <ac:spMkLst>
            <pc:docMk/>
            <pc:sldMk cId="414038738" sldId="272"/>
            <ac:spMk id="39" creationId="{A53581F1-58F0-4AB7-A8A0-20906672774F}"/>
          </ac:spMkLst>
        </pc:spChg>
        <pc:spChg chg="add del">
          <ac:chgData name="Amina Begum (2118505)" userId="S::2118505@student.uwtsd.ac.uk::7b144117-71f8-4060-97ef-f28069bed0fc" providerId="AD" clId="Web-{5154983A-90C6-8AB0-72E1-5284B45D01CB}" dt="2023-11-11T10:45:04.121" v="29"/>
          <ac:spMkLst>
            <pc:docMk/>
            <pc:sldMk cId="414038738" sldId="272"/>
            <ac:spMk id="45" creationId="{F4E6F7CC-42A8-4DCA-B793-34EE7A20CB64}"/>
          </ac:spMkLst>
        </pc:spChg>
        <pc:spChg chg="add del">
          <ac:chgData name="Amina Begum (2118505)" userId="S::2118505@student.uwtsd.ac.uk::7b144117-71f8-4060-97ef-f28069bed0fc" providerId="AD" clId="Web-{5154983A-90C6-8AB0-72E1-5284B45D01CB}" dt="2023-11-11T10:45:04.121" v="29"/>
          <ac:spMkLst>
            <pc:docMk/>
            <pc:sldMk cId="414038738" sldId="272"/>
            <ac:spMk id="47" creationId="{349DF81A-9E35-48CB-A13A-0F3044872EEA}"/>
          </ac:spMkLst>
        </pc:spChg>
        <pc:spChg chg="add del">
          <ac:chgData name="Amina Begum (2118505)" userId="S::2118505@student.uwtsd.ac.uk::7b144117-71f8-4060-97ef-f28069bed0fc" providerId="AD" clId="Web-{5154983A-90C6-8AB0-72E1-5284B45D01CB}" dt="2023-11-11T10:45:04.121" v="29"/>
          <ac:spMkLst>
            <pc:docMk/>
            <pc:sldMk cId="414038738" sldId="272"/>
            <ac:spMk id="49" creationId="{DBF782AB-FEB4-4E4B-B045-C02BC6558C6B}"/>
          </ac:spMkLst>
        </pc:spChg>
        <pc:spChg chg="add del">
          <ac:chgData name="Amina Begum (2118505)" userId="S::2118505@student.uwtsd.ac.uk::7b144117-71f8-4060-97ef-f28069bed0fc" providerId="AD" clId="Web-{5154983A-90C6-8AB0-72E1-5284B45D01CB}" dt="2023-11-11T10:45:04.121" v="29"/>
          <ac:spMkLst>
            <pc:docMk/>
            <pc:sldMk cId="414038738" sldId="272"/>
            <ac:spMk id="51" creationId="{F4E9FDCC-E070-4D2E-9AE6-67D4AE6C0AC7}"/>
          </ac:spMkLst>
        </pc:spChg>
        <pc:spChg chg="add del">
          <ac:chgData name="Amina Begum (2118505)" userId="S::2118505@student.uwtsd.ac.uk::7b144117-71f8-4060-97ef-f28069bed0fc" providerId="AD" clId="Web-{5154983A-90C6-8AB0-72E1-5284B45D01CB}" dt="2023-11-11T11:16:11.892" v="201"/>
          <ac:spMkLst>
            <pc:docMk/>
            <pc:sldMk cId="414038738" sldId="272"/>
            <ac:spMk id="56" creationId="{43BBAF34-367D-4E18-A62E-4602BD90855C}"/>
          </ac:spMkLst>
        </pc:spChg>
        <pc:spChg chg="add del">
          <ac:chgData name="Amina Begum (2118505)" userId="S::2118505@student.uwtsd.ac.uk::7b144117-71f8-4060-97ef-f28069bed0fc" providerId="AD" clId="Web-{5154983A-90C6-8AB0-72E1-5284B45D01CB}" dt="2023-11-11T11:16:11.892" v="201"/>
          <ac:spMkLst>
            <pc:docMk/>
            <pc:sldMk cId="414038738" sldId="272"/>
            <ac:spMk id="58" creationId="{99A4CF08-858A-49E4-B707-4E7585D11566}"/>
          </ac:spMkLst>
        </pc:spChg>
        <pc:spChg chg="add del">
          <ac:chgData name="Amina Begum (2118505)" userId="S::2118505@student.uwtsd.ac.uk::7b144117-71f8-4060-97ef-f28069bed0fc" providerId="AD" clId="Web-{5154983A-90C6-8AB0-72E1-5284B45D01CB}" dt="2023-11-11T11:16:11.892" v="201"/>
          <ac:spMkLst>
            <pc:docMk/>
            <pc:sldMk cId="414038738" sldId="272"/>
            <ac:spMk id="60" creationId="{56938E62-910D-4D69-AA09-567AAAC3776D}"/>
          </ac:spMkLst>
        </pc:spChg>
        <pc:spChg chg="add del">
          <ac:chgData name="Amina Begum (2118505)" userId="S::2118505@student.uwtsd.ac.uk::7b144117-71f8-4060-97ef-f28069bed0fc" providerId="AD" clId="Web-{5154983A-90C6-8AB0-72E1-5284B45D01CB}" dt="2023-11-11T11:16:11.892" v="201"/>
          <ac:spMkLst>
            <pc:docMk/>
            <pc:sldMk cId="414038738" sldId="272"/>
            <ac:spMk id="62" creationId="{A74E54C6-D084-4BC8-B3F9-8B9EC22A6B67}"/>
          </ac:spMkLst>
        </pc:spChg>
        <pc:spChg chg="add del">
          <ac:chgData name="Amina Begum (2118505)" userId="S::2118505@student.uwtsd.ac.uk::7b144117-71f8-4060-97ef-f28069bed0fc" providerId="AD" clId="Web-{5154983A-90C6-8AB0-72E1-5284B45D01CB}" dt="2023-11-11T11:16:11.892" v="201"/>
          <ac:spMkLst>
            <pc:docMk/>
            <pc:sldMk cId="414038738" sldId="272"/>
            <ac:spMk id="64" creationId="{777713DB-A0B1-4507-9991-B6DCAE436C74}"/>
          </ac:spMkLst>
        </pc:spChg>
        <pc:spChg chg="add">
          <ac:chgData name="Amina Begum (2118505)" userId="S::2118505@student.uwtsd.ac.uk::7b144117-71f8-4060-97ef-f28069bed0fc" providerId="AD" clId="Web-{5154983A-90C6-8AB0-72E1-5284B45D01CB}" dt="2023-11-11T11:16:11.892" v="201"/>
          <ac:spMkLst>
            <pc:docMk/>
            <pc:sldMk cId="414038738" sldId="272"/>
            <ac:spMk id="71" creationId="{E9FC2960-D1C1-4DA4-80AC-917F5D720385}"/>
          </ac:spMkLst>
        </pc:spChg>
        <pc:spChg chg="add">
          <ac:chgData name="Amina Begum (2118505)" userId="S::2118505@student.uwtsd.ac.uk::7b144117-71f8-4060-97ef-f28069bed0fc" providerId="AD" clId="Web-{5154983A-90C6-8AB0-72E1-5284B45D01CB}" dt="2023-11-11T11:16:11.892" v="201"/>
          <ac:spMkLst>
            <pc:docMk/>
            <pc:sldMk cId="414038738" sldId="272"/>
            <ac:spMk id="77" creationId="{F740C4F6-E4D2-49DE-9589-9B1EF9520131}"/>
          </ac:spMkLst>
        </pc:spChg>
        <pc:spChg chg="add">
          <ac:chgData name="Amina Begum (2118505)" userId="S::2118505@student.uwtsd.ac.uk::7b144117-71f8-4060-97ef-f28069bed0fc" providerId="AD" clId="Web-{5154983A-90C6-8AB0-72E1-5284B45D01CB}" dt="2023-11-11T11:16:11.892" v="201"/>
          <ac:spMkLst>
            <pc:docMk/>
            <pc:sldMk cId="414038738" sldId="272"/>
            <ac:spMk id="79" creationId="{71080E5A-2458-464C-BADD-1A5A1C278A5A}"/>
          </ac:spMkLst>
        </pc:spChg>
        <pc:spChg chg="add">
          <ac:chgData name="Amina Begum (2118505)" userId="S::2118505@student.uwtsd.ac.uk::7b144117-71f8-4060-97ef-f28069bed0fc" providerId="AD" clId="Web-{5154983A-90C6-8AB0-72E1-5284B45D01CB}" dt="2023-11-11T11:16:11.892" v="201"/>
          <ac:spMkLst>
            <pc:docMk/>
            <pc:sldMk cId="414038738" sldId="272"/>
            <ac:spMk id="81" creationId="{F9F7B23A-5F0D-4A26-9BFD-418108DC31AF}"/>
          </ac:spMkLst>
        </pc:spChg>
        <pc:spChg chg="add">
          <ac:chgData name="Amina Begum (2118505)" userId="S::2118505@student.uwtsd.ac.uk::7b144117-71f8-4060-97ef-f28069bed0fc" providerId="AD" clId="Web-{5154983A-90C6-8AB0-72E1-5284B45D01CB}" dt="2023-11-11T11:16:11.892" v="201"/>
          <ac:spMkLst>
            <pc:docMk/>
            <pc:sldMk cId="414038738" sldId="272"/>
            <ac:spMk id="83" creationId="{2BAC6B87-C9D5-46D5-B5CD-E01626C128DD}"/>
          </ac:spMkLst>
        </pc:spChg>
        <pc:picChg chg="add del">
          <ac:chgData name="Amina Begum (2118505)" userId="S::2118505@student.uwtsd.ac.uk::7b144117-71f8-4060-97ef-f28069bed0fc" providerId="AD" clId="Web-{5154983A-90C6-8AB0-72E1-5284B45D01CB}" dt="2023-11-11T10:42:18.517" v="8"/>
          <ac:picMkLst>
            <pc:docMk/>
            <pc:sldMk cId="414038738" sldId="272"/>
            <ac:picMk id="5" creationId="{927FFC2A-7594-9BBB-9572-BF8CEB808717}"/>
          </ac:picMkLst>
        </pc:picChg>
        <pc:picChg chg="add del">
          <ac:chgData name="Amina Begum (2118505)" userId="S::2118505@student.uwtsd.ac.uk::7b144117-71f8-4060-97ef-f28069bed0fc" providerId="AD" clId="Web-{5154983A-90C6-8AB0-72E1-5284B45D01CB}" dt="2023-11-11T10:42:37.315" v="14"/>
          <ac:picMkLst>
            <pc:docMk/>
            <pc:sldMk cId="414038738" sldId="272"/>
            <ac:picMk id="12" creationId="{3DA59AFC-4552-4608-9A63-AFBBC2C02976}"/>
          </ac:picMkLst>
        </pc:picChg>
        <pc:picChg chg="add del">
          <ac:chgData name="Amina Begum (2118505)" userId="S::2118505@student.uwtsd.ac.uk::7b144117-71f8-4060-97ef-f28069bed0fc" providerId="AD" clId="Web-{5154983A-90C6-8AB0-72E1-5284B45D01CB}" dt="2023-11-11T10:42:18.517" v="8"/>
          <ac:picMkLst>
            <pc:docMk/>
            <pc:sldMk cId="414038738" sldId="272"/>
            <ac:picMk id="13" creationId="{015AB904-4FB7-4A0D-B43E-03ACF05E1445}"/>
          </ac:picMkLst>
        </pc:picChg>
        <pc:picChg chg="add del">
          <ac:chgData name="Amina Begum (2118505)" userId="S::2118505@student.uwtsd.ac.uk::7b144117-71f8-4060-97ef-f28069bed0fc" providerId="AD" clId="Web-{5154983A-90C6-8AB0-72E1-5284B45D01CB}" dt="2023-11-11T10:42:37.315" v="14"/>
          <ac:picMkLst>
            <pc:docMk/>
            <pc:sldMk cId="414038738" sldId="272"/>
            <ac:picMk id="14" creationId="{7185CF21-0594-48C0-9F3E-254D6BCE9D9B}"/>
          </ac:picMkLst>
        </pc:picChg>
        <pc:picChg chg="add del">
          <ac:chgData name="Amina Begum (2118505)" userId="S::2118505@student.uwtsd.ac.uk::7b144117-71f8-4060-97ef-f28069bed0fc" providerId="AD" clId="Web-{5154983A-90C6-8AB0-72E1-5284B45D01CB}" dt="2023-11-11T10:42:21.924" v="10"/>
          <ac:picMkLst>
            <pc:docMk/>
            <pc:sldMk cId="414038738" sldId="272"/>
            <ac:picMk id="19" creationId="{A9A96FF2-ACD7-48C4-BCE1-FC7F42108606}"/>
          </ac:picMkLst>
        </pc:picChg>
        <pc:picChg chg="add del">
          <ac:chgData name="Amina Begum (2118505)" userId="S::2118505@student.uwtsd.ac.uk::7b144117-71f8-4060-97ef-f28069bed0fc" providerId="AD" clId="Web-{5154983A-90C6-8AB0-72E1-5284B45D01CB}" dt="2023-11-11T10:42:21.924" v="10"/>
          <ac:picMkLst>
            <pc:docMk/>
            <pc:sldMk cId="414038738" sldId="272"/>
            <ac:picMk id="27" creationId="{B22F1291-A48F-EC51-93F6-27D92C0DB114}"/>
          </ac:picMkLst>
        </pc:picChg>
        <pc:picChg chg="add del mod ord">
          <ac:chgData name="Amina Begum (2118505)" userId="S::2118505@student.uwtsd.ac.uk::7b144117-71f8-4060-97ef-f28069bed0fc" providerId="AD" clId="Web-{5154983A-90C6-8AB0-72E1-5284B45D01CB}" dt="2023-11-11T12:20:00.808" v="1105"/>
          <ac:picMkLst>
            <pc:docMk/>
            <pc:sldMk cId="414038738" sldId="272"/>
            <ac:picMk id="31" creationId="{927FFC2A-7594-9BBB-9572-BF8CEB808717}"/>
          </ac:picMkLst>
        </pc:picChg>
        <pc:picChg chg="add del">
          <ac:chgData name="Amina Begum (2118505)" userId="S::2118505@student.uwtsd.ac.uk::7b144117-71f8-4060-97ef-f28069bed0fc" providerId="AD" clId="Web-{5154983A-90C6-8AB0-72E1-5284B45D01CB}" dt="2023-11-11T10:42:37.315" v="14"/>
          <ac:picMkLst>
            <pc:docMk/>
            <pc:sldMk cId="414038738" sldId="272"/>
            <ac:picMk id="32" creationId="{015AB904-4FB7-4A0D-B43E-03ACF05E1445}"/>
          </ac:picMkLst>
        </pc:picChg>
        <pc:picChg chg="add del">
          <ac:chgData name="Amina Begum (2118505)" userId="S::2118505@student.uwtsd.ac.uk::7b144117-71f8-4060-97ef-f28069bed0fc" providerId="AD" clId="Web-{5154983A-90C6-8AB0-72E1-5284B45D01CB}" dt="2023-11-11T10:45:04.121" v="29"/>
          <ac:picMkLst>
            <pc:docMk/>
            <pc:sldMk cId="414038738" sldId="272"/>
            <ac:picMk id="41" creationId="{7F805E00-AB38-4A7C-BECE-0DED0DECE736}"/>
          </ac:picMkLst>
        </pc:picChg>
        <pc:picChg chg="add del">
          <ac:chgData name="Amina Begum (2118505)" userId="S::2118505@student.uwtsd.ac.uk::7b144117-71f8-4060-97ef-f28069bed0fc" providerId="AD" clId="Web-{5154983A-90C6-8AB0-72E1-5284B45D01CB}" dt="2023-11-11T10:45:04.121" v="29"/>
          <ac:picMkLst>
            <pc:docMk/>
            <pc:sldMk cId="414038738" sldId="272"/>
            <ac:picMk id="43" creationId="{86805C35-00DC-4889-A7FD-065BDE84CEAF}"/>
          </ac:picMkLst>
        </pc:picChg>
        <pc:picChg chg="add del">
          <ac:chgData name="Amina Begum (2118505)" userId="S::2118505@student.uwtsd.ac.uk::7b144117-71f8-4060-97ef-f28069bed0fc" providerId="AD" clId="Web-{5154983A-90C6-8AB0-72E1-5284B45D01CB}" dt="2023-11-11T11:16:11.892" v="201"/>
          <ac:picMkLst>
            <pc:docMk/>
            <pc:sldMk cId="414038738" sldId="272"/>
            <ac:picMk id="66" creationId="{A9A96FF2-ACD7-48C4-BCE1-FC7F42108606}"/>
          </ac:picMkLst>
        </pc:picChg>
        <pc:picChg chg="add">
          <ac:chgData name="Amina Begum (2118505)" userId="S::2118505@student.uwtsd.ac.uk::7b144117-71f8-4060-97ef-f28069bed0fc" providerId="AD" clId="Web-{5154983A-90C6-8AB0-72E1-5284B45D01CB}" dt="2023-11-11T11:16:11.892" v="201"/>
          <ac:picMkLst>
            <pc:docMk/>
            <pc:sldMk cId="414038738" sldId="272"/>
            <ac:picMk id="73" creationId="{E98FEE18-A202-4B5B-9A14-E92D810EBBDF}"/>
          </ac:picMkLst>
        </pc:picChg>
        <pc:picChg chg="add">
          <ac:chgData name="Amina Begum (2118505)" userId="S::2118505@student.uwtsd.ac.uk::7b144117-71f8-4060-97ef-f28069bed0fc" providerId="AD" clId="Web-{5154983A-90C6-8AB0-72E1-5284B45D01CB}" dt="2023-11-11T11:16:11.892" v="201"/>
          <ac:picMkLst>
            <pc:docMk/>
            <pc:sldMk cId="414038738" sldId="272"/>
            <ac:picMk id="75" creationId="{7B5DF690-D9DC-4EBA-B5FC-4B5008C0AC8E}"/>
          </ac:picMkLst>
        </pc:picChg>
      </pc:sldChg>
      <pc:sldChg chg="addSp delSp modSp new mod setBg">
        <pc:chgData name="Amina Begum (2118505)" userId="S::2118505@student.uwtsd.ac.uk::7b144117-71f8-4060-97ef-f28069bed0fc" providerId="AD" clId="Web-{5154983A-90C6-8AB0-72E1-5284B45D01CB}" dt="2023-11-11T12:32:35.245" v="1233" actId="14100"/>
        <pc:sldMkLst>
          <pc:docMk/>
          <pc:sldMk cId="2361933122" sldId="273"/>
        </pc:sldMkLst>
        <pc:spChg chg="mod">
          <ac:chgData name="Amina Begum (2118505)" userId="S::2118505@student.uwtsd.ac.uk::7b144117-71f8-4060-97ef-f28069bed0fc" providerId="AD" clId="Web-{5154983A-90C6-8AB0-72E1-5284B45D01CB}" dt="2023-11-11T12:32:25.463" v="1231" actId="14100"/>
          <ac:spMkLst>
            <pc:docMk/>
            <pc:sldMk cId="2361933122" sldId="273"/>
            <ac:spMk id="2" creationId="{812A85CE-1365-D1A0-4D04-0F5B812B9A06}"/>
          </ac:spMkLst>
        </pc:spChg>
        <pc:spChg chg="mod">
          <ac:chgData name="Amina Begum (2118505)" userId="S::2118505@student.uwtsd.ac.uk::7b144117-71f8-4060-97ef-f28069bed0fc" providerId="AD" clId="Web-{5154983A-90C6-8AB0-72E1-5284B45D01CB}" dt="2023-11-11T12:32:35.245" v="1233" actId="14100"/>
          <ac:spMkLst>
            <pc:docMk/>
            <pc:sldMk cId="2361933122" sldId="273"/>
            <ac:spMk id="3" creationId="{13B3CB30-9531-1BEF-FD10-0EDE855CF88A}"/>
          </ac:spMkLst>
        </pc:spChg>
        <pc:spChg chg="add del">
          <ac:chgData name="Amina Begum (2118505)" userId="S::2118505@student.uwtsd.ac.uk::7b144117-71f8-4060-97ef-f28069bed0fc" providerId="AD" clId="Web-{5154983A-90C6-8AB0-72E1-5284B45D01CB}" dt="2023-11-11T12:01:17.240" v="978"/>
          <ac:spMkLst>
            <pc:docMk/>
            <pc:sldMk cId="2361933122" sldId="273"/>
            <ac:spMk id="8" creationId="{8F3CF990-ACB8-443A-BB74-D36EC8A00B02}"/>
          </ac:spMkLst>
        </pc:spChg>
        <pc:spChg chg="add del">
          <ac:chgData name="Amina Begum (2118505)" userId="S::2118505@student.uwtsd.ac.uk::7b144117-71f8-4060-97ef-f28069bed0fc" providerId="AD" clId="Web-{5154983A-90C6-8AB0-72E1-5284B45D01CB}" dt="2023-11-11T12:01:17.240" v="978"/>
          <ac:spMkLst>
            <pc:docMk/>
            <pc:sldMk cId="2361933122" sldId="273"/>
            <ac:spMk id="10" creationId="{2601900C-265D-4146-A578-477541E3DF28}"/>
          </ac:spMkLst>
        </pc:spChg>
        <pc:spChg chg="add del">
          <ac:chgData name="Amina Begum (2118505)" userId="S::2118505@student.uwtsd.ac.uk::7b144117-71f8-4060-97ef-f28069bed0fc" providerId="AD" clId="Web-{5154983A-90C6-8AB0-72E1-5284B45D01CB}" dt="2023-11-11T12:01:17.240" v="978"/>
          <ac:spMkLst>
            <pc:docMk/>
            <pc:sldMk cId="2361933122" sldId="273"/>
            <ac:spMk id="14" creationId="{65F94F98-3A57-49AA-838E-91AAF600B6EE}"/>
          </ac:spMkLst>
        </pc:spChg>
        <pc:spChg chg="add del">
          <ac:chgData name="Amina Begum (2118505)" userId="S::2118505@student.uwtsd.ac.uk::7b144117-71f8-4060-97ef-f28069bed0fc" providerId="AD" clId="Web-{5154983A-90C6-8AB0-72E1-5284B45D01CB}" dt="2023-11-11T12:01:17.240" v="978"/>
          <ac:spMkLst>
            <pc:docMk/>
            <pc:sldMk cId="2361933122" sldId="273"/>
            <ac:spMk id="18" creationId="{41F8C064-2DC5-4758-B49C-76BFF64052AF}"/>
          </ac:spMkLst>
        </pc:spChg>
        <pc:spChg chg="add del">
          <ac:chgData name="Amina Begum (2118505)" userId="S::2118505@student.uwtsd.ac.uk::7b144117-71f8-4060-97ef-f28069bed0fc" providerId="AD" clId="Web-{5154983A-90C6-8AB0-72E1-5284B45D01CB}" dt="2023-11-11T12:01:17.240" v="978"/>
          <ac:spMkLst>
            <pc:docMk/>
            <pc:sldMk cId="2361933122" sldId="273"/>
            <ac:spMk id="20" creationId="{FBD68200-BC03-4015-860B-CD5C30CD76B8}"/>
          </ac:spMkLst>
        </pc:spChg>
        <pc:spChg chg="add del">
          <ac:chgData name="Amina Begum (2118505)" userId="S::2118505@student.uwtsd.ac.uk::7b144117-71f8-4060-97ef-f28069bed0fc" providerId="AD" clId="Web-{5154983A-90C6-8AB0-72E1-5284B45D01CB}" dt="2023-11-11T12:01:17.240" v="978"/>
          <ac:spMkLst>
            <pc:docMk/>
            <pc:sldMk cId="2361933122" sldId="273"/>
            <ac:spMk id="22" creationId="{A0B5529D-5CAA-4BF2-B5C9-34705E7661F9}"/>
          </ac:spMkLst>
        </pc:spChg>
        <pc:spChg chg="add del">
          <ac:chgData name="Amina Begum (2118505)" userId="S::2118505@student.uwtsd.ac.uk::7b144117-71f8-4060-97ef-f28069bed0fc" providerId="AD" clId="Web-{5154983A-90C6-8AB0-72E1-5284B45D01CB}" dt="2023-11-11T12:01:17.240" v="978"/>
          <ac:spMkLst>
            <pc:docMk/>
            <pc:sldMk cId="2361933122" sldId="273"/>
            <ac:spMk id="24" creationId="{332A6F87-AC28-4AA8-B8A6-AEBC67BD0D64}"/>
          </ac:spMkLst>
        </pc:spChg>
        <pc:spChg chg="add del">
          <ac:chgData name="Amina Begum (2118505)" userId="S::2118505@student.uwtsd.ac.uk::7b144117-71f8-4060-97ef-f28069bed0fc" providerId="AD" clId="Web-{5154983A-90C6-8AB0-72E1-5284B45D01CB}" dt="2023-11-11T12:32:11.150" v="1229"/>
          <ac:spMkLst>
            <pc:docMk/>
            <pc:sldMk cId="2361933122" sldId="273"/>
            <ac:spMk id="29" creationId="{8F3CF990-ACB8-443A-BB74-D36EC8A00B02}"/>
          </ac:spMkLst>
        </pc:spChg>
        <pc:spChg chg="add del">
          <ac:chgData name="Amina Begum (2118505)" userId="S::2118505@student.uwtsd.ac.uk::7b144117-71f8-4060-97ef-f28069bed0fc" providerId="AD" clId="Web-{5154983A-90C6-8AB0-72E1-5284B45D01CB}" dt="2023-11-11T12:32:11.150" v="1229"/>
          <ac:spMkLst>
            <pc:docMk/>
            <pc:sldMk cId="2361933122" sldId="273"/>
            <ac:spMk id="31" creationId="{2601900C-265D-4146-A578-477541E3DF28}"/>
          </ac:spMkLst>
        </pc:spChg>
        <pc:spChg chg="add del">
          <ac:chgData name="Amina Begum (2118505)" userId="S::2118505@student.uwtsd.ac.uk::7b144117-71f8-4060-97ef-f28069bed0fc" providerId="AD" clId="Web-{5154983A-90C6-8AB0-72E1-5284B45D01CB}" dt="2023-11-11T12:32:11.150" v="1229"/>
          <ac:spMkLst>
            <pc:docMk/>
            <pc:sldMk cId="2361933122" sldId="273"/>
            <ac:spMk id="35" creationId="{65F94F98-3A57-49AA-838E-91AAF600B6EE}"/>
          </ac:spMkLst>
        </pc:spChg>
        <pc:spChg chg="add del">
          <ac:chgData name="Amina Begum (2118505)" userId="S::2118505@student.uwtsd.ac.uk::7b144117-71f8-4060-97ef-f28069bed0fc" providerId="AD" clId="Web-{5154983A-90C6-8AB0-72E1-5284B45D01CB}" dt="2023-11-11T12:32:11.150" v="1229"/>
          <ac:spMkLst>
            <pc:docMk/>
            <pc:sldMk cId="2361933122" sldId="273"/>
            <ac:spMk id="39" creationId="{41F8C064-2DC5-4758-B49C-76BFF64052AF}"/>
          </ac:spMkLst>
        </pc:spChg>
        <pc:spChg chg="add del">
          <ac:chgData name="Amina Begum (2118505)" userId="S::2118505@student.uwtsd.ac.uk::7b144117-71f8-4060-97ef-f28069bed0fc" providerId="AD" clId="Web-{5154983A-90C6-8AB0-72E1-5284B45D01CB}" dt="2023-11-11T12:32:11.150" v="1229"/>
          <ac:spMkLst>
            <pc:docMk/>
            <pc:sldMk cId="2361933122" sldId="273"/>
            <ac:spMk id="41" creationId="{FBD68200-BC03-4015-860B-CD5C30CD76B8}"/>
          </ac:spMkLst>
        </pc:spChg>
        <pc:spChg chg="add del">
          <ac:chgData name="Amina Begum (2118505)" userId="S::2118505@student.uwtsd.ac.uk::7b144117-71f8-4060-97ef-f28069bed0fc" providerId="AD" clId="Web-{5154983A-90C6-8AB0-72E1-5284B45D01CB}" dt="2023-11-11T12:32:11.150" v="1229"/>
          <ac:spMkLst>
            <pc:docMk/>
            <pc:sldMk cId="2361933122" sldId="273"/>
            <ac:spMk id="43" creationId="{A0B5529D-5CAA-4BF2-B5C9-34705E7661F9}"/>
          </ac:spMkLst>
        </pc:spChg>
        <pc:spChg chg="add del">
          <ac:chgData name="Amina Begum (2118505)" userId="S::2118505@student.uwtsd.ac.uk::7b144117-71f8-4060-97ef-f28069bed0fc" providerId="AD" clId="Web-{5154983A-90C6-8AB0-72E1-5284B45D01CB}" dt="2023-11-11T12:32:11.150" v="1229"/>
          <ac:spMkLst>
            <pc:docMk/>
            <pc:sldMk cId="2361933122" sldId="273"/>
            <ac:spMk id="45" creationId="{332A6F87-AC28-4AA8-B8A6-AEBC67BD0D64}"/>
          </ac:spMkLst>
        </pc:spChg>
        <pc:spChg chg="add">
          <ac:chgData name="Amina Begum (2118505)" userId="S::2118505@student.uwtsd.ac.uk::7b144117-71f8-4060-97ef-f28069bed0fc" providerId="AD" clId="Web-{5154983A-90C6-8AB0-72E1-5284B45D01CB}" dt="2023-11-11T12:32:11.150" v="1229"/>
          <ac:spMkLst>
            <pc:docMk/>
            <pc:sldMk cId="2361933122" sldId="273"/>
            <ac:spMk id="50" creationId="{3C38C329-05C1-44E0-942C-D7A60A7F2810}"/>
          </ac:spMkLst>
        </pc:spChg>
        <pc:spChg chg="add">
          <ac:chgData name="Amina Begum (2118505)" userId="S::2118505@student.uwtsd.ac.uk::7b144117-71f8-4060-97ef-f28069bed0fc" providerId="AD" clId="Web-{5154983A-90C6-8AB0-72E1-5284B45D01CB}" dt="2023-11-11T12:32:11.150" v="1229"/>
          <ac:spMkLst>
            <pc:docMk/>
            <pc:sldMk cId="2361933122" sldId="273"/>
            <ac:spMk id="54" creationId="{DA98F3A3-687B-4002-93F2-58E8590DC79F}"/>
          </ac:spMkLst>
        </pc:spChg>
        <pc:spChg chg="add">
          <ac:chgData name="Amina Begum (2118505)" userId="S::2118505@student.uwtsd.ac.uk::7b144117-71f8-4060-97ef-f28069bed0fc" providerId="AD" clId="Web-{5154983A-90C6-8AB0-72E1-5284B45D01CB}" dt="2023-11-11T12:32:11.150" v="1229"/>
          <ac:spMkLst>
            <pc:docMk/>
            <pc:sldMk cId="2361933122" sldId="273"/>
            <ac:spMk id="56" creationId="{27A1367E-049C-45E5-9C32-CC32DCEAEF94}"/>
          </ac:spMkLst>
        </pc:spChg>
        <pc:picChg chg="add del">
          <ac:chgData name="Amina Begum (2118505)" userId="S::2118505@student.uwtsd.ac.uk::7b144117-71f8-4060-97ef-f28069bed0fc" providerId="AD" clId="Web-{5154983A-90C6-8AB0-72E1-5284B45D01CB}" dt="2023-11-11T12:01:17.240" v="978"/>
          <ac:picMkLst>
            <pc:docMk/>
            <pc:sldMk cId="2361933122" sldId="273"/>
            <ac:picMk id="12" creationId="{00B98862-BEE1-44FB-A335-A1B9106B445E}"/>
          </ac:picMkLst>
        </pc:picChg>
        <pc:picChg chg="add del">
          <ac:chgData name="Amina Begum (2118505)" userId="S::2118505@student.uwtsd.ac.uk::7b144117-71f8-4060-97ef-f28069bed0fc" providerId="AD" clId="Web-{5154983A-90C6-8AB0-72E1-5284B45D01CB}" dt="2023-11-11T12:01:17.240" v="978"/>
          <ac:picMkLst>
            <pc:docMk/>
            <pc:sldMk cId="2361933122" sldId="273"/>
            <ac:picMk id="16" creationId="{7185CF21-0594-48C0-9F3E-254D6BCE9D9B}"/>
          </ac:picMkLst>
        </pc:picChg>
        <pc:picChg chg="add del">
          <ac:chgData name="Amina Begum (2118505)" userId="S::2118505@student.uwtsd.ac.uk::7b144117-71f8-4060-97ef-f28069bed0fc" providerId="AD" clId="Web-{5154983A-90C6-8AB0-72E1-5284B45D01CB}" dt="2023-11-11T12:32:11.150" v="1229"/>
          <ac:picMkLst>
            <pc:docMk/>
            <pc:sldMk cId="2361933122" sldId="273"/>
            <ac:picMk id="33" creationId="{00B98862-BEE1-44FB-A335-A1B9106B445E}"/>
          </ac:picMkLst>
        </pc:picChg>
        <pc:picChg chg="add del">
          <ac:chgData name="Amina Begum (2118505)" userId="S::2118505@student.uwtsd.ac.uk::7b144117-71f8-4060-97ef-f28069bed0fc" providerId="AD" clId="Web-{5154983A-90C6-8AB0-72E1-5284B45D01CB}" dt="2023-11-11T12:32:11.150" v="1229"/>
          <ac:picMkLst>
            <pc:docMk/>
            <pc:sldMk cId="2361933122" sldId="273"/>
            <ac:picMk id="37" creationId="{7185CF21-0594-48C0-9F3E-254D6BCE9D9B}"/>
          </ac:picMkLst>
        </pc:picChg>
        <pc:picChg chg="add">
          <ac:chgData name="Amina Begum (2118505)" userId="S::2118505@student.uwtsd.ac.uk::7b144117-71f8-4060-97ef-f28069bed0fc" providerId="AD" clId="Web-{5154983A-90C6-8AB0-72E1-5284B45D01CB}" dt="2023-11-11T12:32:11.150" v="1229"/>
          <ac:picMkLst>
            <pc:docMk/>
            <pc:sldMk cId="2361933122" sldId="273"/>
            <ac:picMk id="52" creationId="{A40E99DB-69B1-42D9-9A2E-A196302E0CAC}"/>
          </ac:picMkLst>
        </pc:picChg>
      </pc:sldChg>
      <pc:sldChg chg="addSp delSp modSp new add del">
        <pc:chgData name="Amina Begum (2118505)" userId="S::2118505@student.uwtsd.ac.uk::7b144117-71f8-4060-97ef-f28069bed0fc" providerId="AD" clId="Web-{5154983A-90C6-8AB0-72E1-5284B45D01CB}" dt="2023-11-11T12:09:56.788" v="1066" actId="1076"/>
        <pc:sldMkLst>
          <pc:docMk/>
          <pc:sldMk cId="4221735312" sldId="274"/>
        </pc:sldMkLst>
        <pc:spChg chg="mod">
          <ac:chgData name="Amina Begum (2118505)" userId="S::2118505@student.uwtsd.ac.uk::7b144117-71f8-4060-97ef-f28069bed0fc" providerId="AD" clId="Web-{5154983A-90C6-8AB0-72E1-5284B45D01CB}" dt="2023-11-11T12:09:52.225" v="1065" actId="1076"/>
          <ac:spMkLst>
            <pc:docMk/>
            <pc:sldMk cId="4221735312" sldId="274"/>
            <ac:spMk id="2" creationId="{E12BCB93-FCFB-4A6E-C1E7-BC7593095503}"/>
          </ac:spMkLst>
        </pc:spChg>
        <pc:spChg chg="del">
          <ac:chgData name="Amina Begum (2118505)" userId="S::2118505@student.uwtsd.ac.uk::7b144117-71f8-4060-97ef-f28069bed0fc" providerId="AD" clId="Web-{5154983A-90C6-8AB0-72E1-5284B45D01CB}" dt="2023-11-11T12:03:41.421" v="988"/>
          <ac:spMkLst>
            <pc:docMk/>
            <pc:sldMk cId="4221735312" sldId="274"/>
            <ac:spMk id="3" creationId="{9D2A489D-0EE2-231C-C5BC-E5965DEB5291}"/>
          </ac:spMkLst>
        </pc:spChg>
        <pc:graphicFrameChg chg="add mod">
          <ac:chgData name="Amina Begum (2118505)" userId="S::2118505@student.uwtsd.ac.uk::7b144117-71f8-4060-97ef-f28069bed0fc" providerId="AD" clId="Web-{5154983A-90C6-8AB0-72E1-5284B45D01CB}" dt="2023-11-11T12:09:56.788" v="1066" actId="1076"/>
          <ac:graphicFrameMkLst>
            <pc:docMk/>
            <pc:sldMk cId="4221735312" sldId="274"/>
            <ac:graphicFrameMk id="8" creationId="{9A5286AA-6674-A72F-C409-64B9CBB50423}"/>
          </ac:graphicFrameMkLst>
        </pc:graphicFrameChg>
        <pc:picChg chg="add mod ord">
          <ac:chgData name="Amina Begum (2118505)" userId="S::2118505@student.uwtsd.ac.uk::7b144117-71f8-4060-97ef-f28069bed0fc" providerId="AD" clId="Web-{5154983A-90C6-8AB0-72E1-5284B45D01CB}" dt="2023-11-11T12:09:25.301" v="1061" actId="1076"/>
          <ac:picMkLst>
            <pc:docMk/>
            <pc:sldMk cId="4221735312" sldId="274"/>
            <ac:picMk id="4" creationId="{3F2AF18C-35A8-57BA-FA41-EBF6197743CC}"/>
          </ac:picMkLst>
        </pc:picChg>
        <pc:picChg chg="add mod">
          <ac:chgData name="Amina Begum (2118505)" userId="S::2118505@student.uwtsd.ac.uk::7b144117-71f8-4060-97ef-f28069bed0fc" providerId="AD" clId="Web-{5154983A-90C6-8AB0-72E1-5284B45D01CB}" dt="2023-11-11T12:09:30.067" v="1062" actId="1076"/>
          <ac:picMkLst>
            <pc:docMk/>
            <pc:sldMk cId="4221735312" sldId="274"/>
            <ac:picMk id="5" creationId="{F7D71977-800E-FAEC-3D74-91A6E279EE43}"/>
          </ac:picMkLst>
        </pc:picChg>
        <pc:picChg chg="add mod">
          <ac:chgData name="Amina Begum (2118505)" userId="S::2118505@student.uwtsd.ac.uk::7b144117-71f8-4060-97ef-f28069bed0fc" providerId="AD" clId="Web-{5154983A-90C6-8AB0-72E1-5284B45D01CB}" dt="2023-11-11T12:09:33.646" v="1063" actId="1076"/>
          <ac:picMkLst>
            <pc:docMk/>
            <pc:sldMk cId="4221735312" sldId="274"/>
            <ac:picMk id="6" creationId="{674D80A7-DA55-3C9A-4943-D6D6E0DB89FE}"/>
          </ac:picMkLst>
        </pc:picChg>
        <pc:picChg chg="add mod">
          <ac:chgData name="Amina Begum (2118505)" userId="S::2118505@student.uwtsd.ac.uk::7b144117-71f8-4060-97ef-f28069bed0fc" providerId="AD" clId="Web-{5154983A-90C6-8AB0-72E1-5284B45D01CB}" dt="2023-11-11T12:09:37.740" v="1064" actId="1076"/>
          <ac:picMkLst>
            <pc:docMk/>
            <pc:sldMk cId="4221735312" sldId="274"/>
            <ac:picMk id="7" creationId="{DC3AFE1E-6C90-5D3E-857A-CC77932B8C6E}"/>
          </ac:picMkLst>
        </pc:picChg>
      </pc:sldChg>
      <pc:sldChg chg="delSp add del">
        <pc:chgData name="Amina Begum (2118505)" userId="S::2118505@student.uwtsd.ac.uk::7b144117-71f8-4060-97ef-f28069bed0fc" providerId="AD" clId="Web-{5154983A-90C6-8AB0-72E1-5284B45D01CB}" dt="2023-11-11T12:10:10.601" v="1069"/>
        <pc:sldMkLst>
          <pc:docMk/>
          <pc:sldMk cId="2616179037" sldId="275"/>
        </pc:sldMkLst>
        <pc:picChg chg="del">
          <ac:chgData name="Amina Begum (2118505)" userId="S::2118505@student.uwtsd.ac.uk::7b144117-71f8-4060-97ef-f28069bed0fc" providerId="AD" clId="Web-{5154983A-90C6-8AB0-72E1-5284B45D01CB}" dt="2023-11-11T12:05:20.630" v="1002"/>
          <ac:picMkLst>
            <pc:docMk/>
            <pc:sldMk cId="2616179037" sldId="275"/>
            <ac:picMk id="37" creationId="{DF1817FA-72B8-4CCA-EC33-2974E916C825}"/>
          </ac:picMkLst>
        </pc:picChg>
      </pc:sldChg>
      <pc:sldChg chg="addSp delSp modSp new">
        <pc:chgData name="Amina Begum (2118505)" userId="S::2118505@student.uwtsd.ac.uk::7b144117-71f8-4060-97ef-f28069bed0fc" providerId="AD" clId="Web-{5154983A-90C6-8AB0-72E1-5284B45D01CB}" dt="2023-11-11T12:20:18.856" v="1109" actId="14100"/>
        <pc:sldMkLst>
          <pc:docMk/>
          <pc:sldMk cId="3305582337" sldId="275"/>
        </pc:sldMkLst>
        <pc:spChg chg="mod">
          <ac:chgData name="Amina Begum (2118505)" userId="S::2118505@student.uwtsd.ac.uk::7b144117-71f8-4060-97ef-f28069bed0fc" providerId="AD" clId="Web-{5154983A-90C6-8AB0-72E1-5284B45D01CB}" dt="2023-11-11T12:19:44.667" v="1103" actId="20577"/>
          <ac:spMkLst>
            <pc:docMk/>
            <pc:sldMk cId="3305582337" sldId="275"/>
            <ac:spMk id="2" creationId="{FF728BAF-88D5-FAC6-BFC8-3BB1C0383876}"/>
          </ac:spMkLst>
        </pc:spChg>
        <pc:spChg chg="del">
          <ac:chgData name="Amina Begum (2118505)" userId="S::2118505@student.uwtsd.ac.uk::7b144117-71f8-4060-97ef-f28069bed0fc" providerId="AD" clId="Web-{5154983A-90C6-8AB0-72E1-5284B45D01CB}" dt="2023-11-11T12:19:10.962" v="1097"/>
          <ac:spMkLst>
            <pc:docMk/>
            <pc:sldMk cId="3305582337" sldId="275"/>
            <ac:spMk id="3" creationId="{6173C03F-885E-1D1D-1ED0-62EE9D1EA112}"/>
          </ac:spMkLst>
        </pc:spChg>
        <pc:spChg chg="add del mod">
          <ac:chgData name="Amina Begum (2118505)" userId="S::2118505@student.uwtsd.ac.uk::7b144117-71f8-4060-97ef-f28069bed0fc" providerId="AD" clId="Web-{5154983A-90C6-8AB0-72E1-5284B45D01CB}" dt="2023-11-11T12:18:42.788" v="1094"/>
          <ac:spMkLst>
            <pc:docMk/>
            <pc:sldMk cId="3305582337" sldId="275"/>
            <ac:spMk id="4" creationId="{12381C94-BCE8-27C9-88D9-FC10F4C7E6D6}"/>
          </ac:spMkLst>
        </pc:spChg>
        <pc:spChg chg="add mod">
          <ac:chgData name="Amina Begum (2118505)" userId="S::2118505@student.uwtsd.ac.uk::7b144117-71f8-4060-97ef-f28069bed0fc" providerId="AD" clId="Web-{5154983A-90C6-8AB0-72E1-5284B45D01CB}" dt="2023-11-11T12:19:55.339" v="1104" actId="1076"/>
          <ac:spMkLst>
            <pc:docMk/>
            <pc:sldMk cId="3305582337" sldId="275"/>
            <ac:spMk id="5" creationId="{1ABB5638-CFF8-8AEA-C378-1894C914EA06}"/>
          </ac:spMkLst>
        </pc:spChg>
        <pc:picChg chg="add mod">
          <ac:chgData name="Amina Begum (2118505)" userId="S::2118505@student.uwtsd.ac.uk::7b144117-71f8-4060-97ef-f28069bed0fc" providerId="AD" clId="Web-{5154983A-90C6-8AB0-72E1-5284B45D01CB}" dt="2023-11-11T12:20:18.856" v="1109" actId="14100"/>
          <ac:picMkLst>
            <pc:docMk/>
            <pc:sldMk cId="3305582337" sldId="275"/>
            <ac:picMk id="6" creationId="{268067EF-2686-7213-6B03-D6FFF06BCA26}"/>
          </ac:picMkLst>
        </pc:picChg>
      </pc:sldChg>
      <pc:sldChg chg="addSp delSp modSp new">
        <pc:chgData name="Amina Begum (2118505)" userId="S::2118505@student.uwtsd.ac.uk::7b144117-71f8-4060-97ef-f28069bed0fc" providerId="AD" clId="Web-{5154983A-90C6-8AB0-72E1-5284B45D01CB}" dt="2023-11-11T12:24:27.418" v="1169" actId="20577"/>
        <pc:sldMkLst>
          <pc:docMk/>
          <pc:sldMk cId="1587577419" sldId="276"/>
        </pc:sldMkLst>
        <pc:spChg chg="mod">
          <ac:chgData name="Amina Begum (2118505)" userId="S::2118505@student.uwtsd.ac.uk::7b144117-71f8-4060-97ef-f28069bed0fc" providerId="AD" clId="Web-{5154983A-90C6-8AB0-72E1-5284B45D01CB}" dt="2023-11-11T12:22:14.035" v="1141" actId="20577"/>
          <ac:spMkLst>
            <pc:docMk/>
            <pc:sldMk cId="1587577419" sldId="276"/>
            <ac:spMk id="2" creationId="{DF64AF7E-D757-AC8C-BE26-2662013D370B}"/>
          </ac:spMkLst>
        </pc:spChg>
        <pc:spChg chg="del">
          <ac:chgData name="Amina Begum (2118505)" userId="S::2118505@student.uwtsd.ac.uk::7b144117-71f8-4060-97ef-f28069bed0fc" providerId="AD" clId="Web-{5154983A-90C6-8AB0-72E1-5284B45D01CB}" dt="2023-11-11T12:23:10.461" v="1156"/>
          <ac:spMkLst>
            <pc:docMk/>
            <pc:sldMk cId="1587577419" sldId="276"/>
            <ac:spMk id="3" creationId="{354BAEDC-DE6B-A48C-9AC7-BD7A366A1FE1}"/>
          </ac:spMkLst>
        </pc:spChg>
        <pc:spChg chg="add mod">
          <ac:chgData name="Amina Begum (2118505)" userId="S::2118505@student.uwtsd.ac.uk::7b144117-71f8-4060-97ef-f28069bed0fc" providerId="AD" clId="Web-{5154983A-90C6-8AB0-72E1-5284B45D01CB}" dt="2023-11-11T12:24:27.418" v="1169" actId="20577"/>
          <ac:spMkLst>
            <pc:docMk/>
            <pc:sldMk cId="1587577419" sldId="276"/>
            <ac:spMk id="4" creationId="{BCD48813-E221-F32A-EF51-7456DF7E63AE}"/>
          </ac:spMkLst>
        </pc:spChg>
        <pc:spChg chg="add mod">
          <ac:chgData name="Amina Begum (2118505)" userId="S::2118505@student.uwtsd.ac.uk::7b144117-71f8-4060-97ef-f28069bed0fc" providerId="AD" clId="Web-{5154983A-90C6-8AB0-72E1-5284B45D01CB}" dt="2023-11-11T12:24:15.152" v="1168" actId="1076"/>
          <ac:spMkLst>
            <pc:docMk/>
            <pc:sldMk cId="1587577419" sldId="276"/>
            <ac:spMk id="32" creationId="{476B63FF-5E88-DE62-C1CA-AF0562DC5966}"/>
          </ac:spMkLst>
        </pc:spChg>
        <pc:graphicFrameChg chg="add mod">
          <ac:chgData name="Amina Begum (2118505)" userId="S::2118505@student.uwtsd.ac.uk::7b144117-71f8-4060-97ef-f28069bed0fc" providerId="AD" clId="Web-{5154983A-90C6-8AB0-72E1-5284B45D01CB}" dt="2023-11-11T12:23:55.963" v="1165" actId="1076"/>
          <ac:graphicFrameMkLst>
            <pc:docMk/>
            <pc:sldMk cId="1587577419" sldId="276"/>
            <ac:graphicFrameMk id="5" creationId="{8B98A6E0-A302-5F9A-FAF6-1C2761845246}"/>
          </ac:graphicFrameMkLst>
        </pc:graphicFrameChg>
      </pc:sldChg>
      <pc:sldChg chg="delSp add del">
        <pc:chgData name="Amina Begum (2118505)" userId="S::2118505@student.uwtsd.ac.uk::7b144117-71f8-4060-97ef-f28069bed0fc" providerId="AD" clId="Web-{5154983A-90C6-8AB0-72E1-5284B45D01CB}" dt="2023-11-11T12:10:06.194" v="1068"/>
        <pc:sldMkLst>
          <pc:docMk/>
          <pc:sldMk cId="2441922537" sldId="276"/>
        </pc:sldMkLst>
        <pc:graphicFrameChg chg="del">
          <ac:chgData name="Amina Begum (2118505)" userId="S::2118505@student.uwtsd.ac.uk::7b144117-71f8-4060-97ef-f28069bed0fc" providerId="AD" clId="Web-{5154983A-90C6-8AB0-72E1-5284B45D01CB}" dt="2023-11-11T12:05:39.163" v="1005"/>
          <ac:graphicFrameMkLst>
            <pc:docMk/>
            <pc:sldMk cId="2441922537" sldId="276"/>
            <ac:graphicFrameMk id="3" creationId="{FBC4874A-CFD1-36B5-6E3A-07FC40065641}"/>
          </ac:graphicFrameMkLst>
        </pc:graphicFrameChg>
        <pc:picChg chg="del">
          <ac:chgData name="Amina Begum (2118505)" userId="S::2118505@student.uwtsd.ac.uk::7b144117-71f8-4060-97ef-f28069bed0fc" providerId="AD" clId="Web-{5154983A-90C6-8AB0-72E1-5284B45D01CB}" dt="2023-11-11T12:05:01.520" v="998"/>
          <ac:picMkLst>
            <pc:docMk/>
            <pc:sldMk cId="2441922537" sldId="276"/>
            <ac:picMk id="6" creationId="{B27670B5-5C8C-F39E-B464-4E0B2966D74F}"/>
          </ac:picMkLst>
        </pc:picChg>
        <pc:picChg chg="del">
          <ac:chgData name="Amina Begum (2118505)" userId="S::2118505@student.uwtsd.ac.uk::7b144117-71f8-4060-97ef-f28069bed0fc" providerId="AD" clId="Web-{5154983A-90C6-8AB0-72E1-5284B45D01CB}" dt="2023-11-11T12:04:20.783" v="994"/>
          <ac:picMkLst>
            <pc:docMk/>
            <pc:sldMk cId="2441922537" sldId="276"/>
            <ac:picMk id="37" creationId="{DF1817FA-72B8-4CCA-EC33-2974E916C825}"/>
          </ac:picMkLst>
        </pc:picChg>
        <pc:picChg chg="del">
          <ac:chgData name="Amina Begum (2118505)" userId="S::2118505@student.uwtsd.ac.uk::7b144117-71f8-4060-97ef-f28069bed0fc" providerId="AD" clId="Web-{5154983A-90C6-8AB0-72E1-5284B45D01CB}" dt="2023-11-11T12:04:09.001" v="992"/>
          <ac:picMkLst>
            <pc:docMk/>
            <pc:sldMk cId="2441922537" sldId="276"/>
            <ac:picMk id="38" creationId="{C0FE5FE7-DC37-3188-5387-17E0A31B003F}"/>
          </ac:picMkLst>
        </pc:picChg>
      </pc:sldChg>
      <pc:sldChg chg="addSp delSp modSp new">
        <pc:chgData name="Amina Begum (2118505)" userId="S::2118505@student.uwtsd.ac.uk::7b144117-71f8-4060-97ef-f28069bed0fc" providerId="AD" clId="Web-{5154983A-90C6-8AB0-72E1-5284B45D01CB}" dt="2023-11-11T12:28:41.793" v="1201" actId="1076"/>
        <pc:sldMkLst>
          <pc:docMk/>
          <pc:sldMk cId="352165879" sldId="277"/>
        </pc:sldMkLst>
        <pc:spChg chg="mod">
          <ac:chgData name="Amina Begum (2118505)" userId="S::2118505@student.uwtsd.ac.uk::7b144117-71f8-4060-97ef-f28069bed0fc" providerId="AD" clId="Web-{5154983A-90C6-8AB0-72E1-5284B45D01CB}" dt="2023-11-11T12:27:09.584" v="1185" actId="20577"/>
          <ac:spMkLst>
            <pc:docMk/>
            <pc:sldMk cId="352165879" sldId="277"/>
            <ac:spMk id="2" creationId="{3073F62D-0E60-3A9E-1484-6B4C292D7FE9}"/>
          </ac:spMkLst>
        </pc:spChg>
        <pc:spChg chg="add del">
          <ac:chgData name="Amina Begum (2118505)" userId="S::2118505@student.uwtsd.ac.uk::7b144117-71f8-4060-97ef-f28069bed0fc" providerId="AD" clId="Web-{5154983A-90C6-8AB0-72E1-5284B45D01CB}" dt="2023-11-11T12:27:01.303" v="1183"/>
          <ac:spMkLst>
            <pc:docMk/>
            <pc:sldMk cId="352165879" sldId="277"/>
            <ac:spMk id="3" creationId="{E1F293D0-481C-6ED4-1A9D-A25CB006F0CC}"/>
          </ac:spMkLst>
        </pc:spChg>
        <pc:spChg chg="add del">
          <ac:chgData name="Amina Begum (2118505)" userId="S::2118505@student.uwtsd.ac.uk::7b144117-71f8-4060-97ef-f28069bed0fc" providerId="AD" clId="Web-{5154983A-90C6-8AB0-72E1-5284B45D01CB}" dt="2023-11-11T12:27:36.445" v="1188"/>
          <ac:spMkLst>
            <pc:docMk/>
            <pc:sldMk cId="352165879" sldId="277"/>
            <ac:spMk id="45" creationId="{82455C00-25CB-73B7-3E81-E4414BF197D5}"/>
          </ac:spMkLst>
        </pc:spChg>
        <pc:graphicFrameChg chg="add mod">
          <ac:chgData name="Amina Begum (2118505)" userId="S::2118505@student.uwtsd.ac.uk::7b144117-71f8-4060-97ef-f28069bed0fc" providerId="AD" clId="Web-{5154983A-90C6-8AB0-72E1-5284B45D01CB}" dt="2023-11-11T12:27:03.943" v="1184" actId="1076"/>
          <ac:graphicFrameMkLst>
            <pc:docMk/>
            <pc:sldMk cId="352165879" sldId="277"/>
            <ac:graphicFrameMk id="5" creationId="{3B6387A7-1344-B8B5-1922-9F981615F988}"/>
          </ac:graphicFrameMkLst>
        </pc:graphicFrameChg>
        <pc:picChg chg="add del mod ord">
          <ac:chgData name="Amina Begum (2118505)" userId="S::2118505@student.uwtsd.ac.uk::7b144117-71f8-4060-97ef-f28069bed0fc" providerId="AD" clId="Web-{5154983A-90C6-8AB0-72E1-5284B45D01CB}" dt="2023-11-11T12:25:54.908" v="1176"/>
          <ac:picMkLst>
            <pc:docMk/>
            <pc:sldMk cId="352165879" sldId="277"/>
            <ac:picMk id="4" creationId="{58301736-03F7-392B-9D42-7FD751E4A873}"/>
          </ac:picMkLst>
        </pc:picChg>
        <pc:picChg chg="add mod">
          <ac:chgData name="Amina Begum (2118505)" userId="S::2118505@student.uwtsd.ac.uk::7b144117-71f8-4060-97ef-f28069bed0fc" providerId="AD" clId="Web-{5154983A-90C6-8AB0-72E1-5284B45D01CB}" dt="2023-11-11T12:28:36.590" v="1199" actId="1076"/>
          <ac:picMkLst>
            <pc:docMk/>
            <pc:sldMk cId="352165879" sldId="277"/>
            <ac:picMk id="46" creationId="{04BAC199-26FE-AFFE-A83D-312B7AFEE9E2}"/>
          </ac:picMkLst>
        </pc:picChg>
        <pc:picChg chg="add mod">
          <ac:chgData name="Amina Begum (2118505)" userId="S::2118505@student.uwtsd.ac.uk::7b144117-71f8-4060-97ef-f28069bed0fc" providerId="AD" clId="Web-{5154983A-90C6-8AB0-72E1-5284B45D01CB}" dt="2023-11-11T12:28:39.184" v="1200" actId="1076"/>
          <ac:picMkLst>
            <pc:docMk/>
            <pc:sldMk cId="352165879" sldId="277"/>
            <ac:picMk id="47" creationId="{2D9488AF-C78E-F810-5A10-40684A08900D}"/>
          </ac:picMkLst>
        </pc:picChg>
        <pc:picChg chg="add mod">
          <ac:chgData name="Amina Begum (2118505)" userId="S::2118505@student.uwtsd.ac.uk::7b144117-71f8-4060-97ef-f28069bed0fc" providerId="AD" clId="Web-{5154983A-90C6-8AB0-72E1-5284B45D01CB}" dt="2023-11-11T12:28:41.793" v="1201" actId="1076"/>
          <ac:picMkLst>
            <pc:docMk/>
            <pc:sldMk cId="352165879" sldId="277"/>
            <ac:picMk id="48" creationId="{A20A402A-3342-B12C-5959-E2E5A963D554}"/>
          </ac:picMkLst>
        </pc:picChg>
      </pc:sldChg>
      <pc:sldChg chg="add del">
        <pc:chgData name="Amina Begum (2118505)" userId="S::2118505@student.uwtsd.ac.uk::7b144117-71f8-4060-97ef-f28069bed0fc" providerId="AD" clId="Web-{5154983A-90C6-8AB0-72E1-5284B45D01CB}" dt="2023-11-11T12:10:02.491" v="1067"/>
        <pc:sldMkLst>
          <pc:docMk/>
          <pc:sldMk cId="3327918186" sldId="277"/>
        </pc:sldMkLst>
      </pc:sldChg>
      <pc:sldChg chg="modSp new modNotes">
        <pc:chgData name="Amina Begum (2118505)" userId="S::2118505@student.uwtsd.ac.uk::7b144117-71f8-4060-97ef-f28069bed0fc" providerId="AD" clId="Web-{5154983A-90C6-8AB0-72E1-5284B45D01CB}" dt="2023-11-11T12:31:11.865" v="1224"/>
        <pc:sldMkLst>
          <pc:docMk/>
          <pc:sldMk cId="1365747432" sldId="278"/>
        </pc:sldMkLst>
        <pc:spChg chg="mod">
          <ac:chgData name="Amina Begum (2118505)" userId="S::2118505@student.uwtsd.ac.uk::7b144117-71f8-4060-97ef-f28069bed0fc" providerId="AD" clId="Web-{5154983A-90C6-8AB0-72E1-5284B45D01CB}" dt="2023-11-11T12:29:39.094" v="1211" actId="20577"/>
          <ac:spMkLst>
            <pc:docMk/>
            <pc:sldMk cId="1365747432" sldId="278"/>
            <ac:spMk id="2" creationId="{7B368CEF-A64F-781C-A562-08C83305EECC}"/>
          </ac:spMkLst>
        </pc:spChg>
        <pc:spChg chg="mod">
          <ac:chgData name="Amina Begum (2118505)" userId="S::2118505@student.uwtsd.ac.uk::7b144117-71f8-4060-97ef-f28069bed0fc" providerId="AD" clId="Web-{5154983A-90C6-8AB0-72E1-5284B45D01CB}" dt="2023-11-11T12:29:20.374" v="1206" actId="20577"/>
          <ac:spMkLst>
            <pc:docMk/>
            <pc:sldMk cId="1365747432" sldId="278"/>
            <ac:spMk id="3" creationId="{2EAADDA4-BC3E-B4CF-0731-26D3F23AA748}"/>
          </ac:spMkLst>
        </pc:spChg>
      </pc:sldChg>
      <pc:sldChg chg="add del">
        <pc:chgData name="Amina Begum (2118505)" userId="S::2118505@student.uwtsd.ac.uk::7b144117-71f8-4060-97ef-f28069bed0fc" providerId="AD" clId="Web-{5154983A-90C6-8AB0-72E1-5284B45D01CB}" dt="2023-11-11T12:24:54.108" v="1171"/>
        <pc:sldMkLst>
          <pc:docMk/>
          <pc:sldMk cId="1144683124" sldId="279"/>
        </pc:sldMkLst>
      </pc:sldChg>
      <pc:sldChg chg="modSp add del">
        <pc:chgData name="Amina Begum (2118505)" userId="S::2118505@student.uwtsd.ac.uk::7b144117-71f8-4060-97ef-f28069bed0fc" providerId="AD" clId="Web-{5154983A-90C6-8AB0-72E1-5284B45D01CB}" dt="2023-11-11T12:24:48.763" v="1170"/>
        <pc:sldMkLst>
          <pc:docMk/>
          <pc:sldMk cId="3159893063" sldId="280"/>
        </pc:sldMkLst>
        <pc:spChg chg="mod">
          <ac:chgData name="Amina Begum (2118505)" userId="S::2118505@student.uwtsd.ac.uk::7b144117-71f8-4060-97ef-f28069bed0fc" providerId="AD" clId="Web-{5154983A-90C6-8AB0-72E1-5284B45D01CB}" dt="2023-11-11T12:21:45.237" v="1131" actId="14100"/>
          <ac:spMkLst>
            <pc:docMk/>
            <pc:sldMk cId="3159893063" sldId="280"/>
            <ac:spMk id="2" creationId="{2A301796-20F1-4524-DECC-3A91DB7A9ADC}"/>
          </ac:spMkLst>
        </pc:spChg>
      </pc:sldChg>
    </pc:docChg>
  </pc:docChgLst>
</pc:chgInfo>
</file>

<file path=ppt/diagrams/_rels/data4.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8689AC-4C26-467C-8B70-5E1CFE103784}"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9961B055-6A8E-4186-94F4-08556379EBF7}">
      <dgm:prSet/>
      <dgm:spPr/>
      <dgm:t>
        <a:bodyPr/>
        <a:lstStyle/>
        <a:p>
          <a:r>
            <a:rPr lang="en-GB" dirty="0"/>
            <a:t>Defining Tacit Knowledge and Explicit Knowledge</a:t>
          </a:r>
          <a:endParaRPr lang="en-US" dirty="0"/>
        </a:p>
      </dgm:t>
    </dgm:pt>
    <dgm:pt modelId="{7F10E86A-217B-47D7-88BD-BC918AFF4707}" type="parTrans" cxnId="{ACAFECA7-ABD1-451B-B5E5-0DA33CD07C78}">
      <dgm:prSet/>
      <dgm:spPr/>
      <dgm:t>
        <a:bodyPr/>
        <a:lstStyle/>
        <a:p>
          <a:endParaRPr lang="en-US"/>
        </a:p>
      </dgm:t>
    </dgm:pt>
    <dgm:pt modelId="{78A8339D-7314-4FDD-A960-62FC65B194CF}" type="sibTrans" cxnId="{ACAFECA7-ABD1-451B-B5E5-0DA33CD07C78}">
      <dgm:prSet/>
      <dgm:spPr/>
      <dgm:t>
        <a:bodyPr/>
        <a:lstStyle/>
        <a:p>
          <a:endParaRPr lang="en-US"/>
        </a:p>
      </dgm:t>
    </dgm:pt>
    <dgm:pt modelId="{89182EFA-7F8C-460D-8BDC-C80F8F1312B0}">
      <dgm:prSet/>
      <dgm:spPr/>
      <dgm:t>
        <a:bodyPr/>
        <a:lstStyle/>
        <a:p>
          <a:r>
            <a:rPr lang="en-GB" dirty="0"/>
            <a:t>The Knowledge Management Cycle</a:t>
          </a:r>
          <a:endParaRPr lang="en-US" dirty="0"/>
        </a:p>
      </dgm:t>
    </dgm:pt>
    <dgm:pt modelId="{3018D6A8-F61D-4DB9-A90F-0739494B72E6}" type="parTrans" cxnId="{393A45A5-4589-455C-B994-69E4B1B1EA14}">
      <dgm:prSet/>
      <dgm:spPr/>
      <dgm:t>
        <a:bodyPr/>
        <a:lstStyle/>
        <a:p>
          <a:endParaRPr lang="en-US"/>
        </a:p>
      </dgm:t>
    </dgm:pt>
    <dgm:pt modelId="{C0403D2C-B534-41F5-B506-8B4B7ACD1A08}" type="sibTrans" cxnId="{393A45A5-4589-455C-B994-69E4B1B1EA14}">
      <dgm:prSet/>
      <dgm:spPr/>
      <dgm:t>
        <a:bodyPr/>
        <a:lstStyle/>
        <a:p>
          <a:endParaRPr lang="en-US"/>
        </a:p>
      </dgm:t>
    </dgm:pt>
    <dgm:pt modelId="{F5CFBA4B-669A-49BA-B0DB-701949BA3F8E}">
      <dgm:prSet/>
      <dgm:spPr/>
      <dgm:t>
        <a:bodyPr/>
        <a:lstStyle/>
        <a:p>
          <a:r>
            <a:rPr lang="en-GB" dirty="0"/>
            <a:t>How Virgin Media uses Knowledge Management</a:t>
          </a:r>
          <a:endParaRPr lang="en-US" dirty="0"/>
        </a:p>
      </dgm:t>
    </dgm:pt>
    <dgm:pt modelId="{33482931-522C-4EAC-8699-D5BBF6599055}" type="parTrans" cxnId="{CD5A40A4-0FB3-4635-9C55-0A0E2FA10C1F}">
      <dgm:prSet/>
      <dgm:spPr/>
      <dgm:t>
        <a:bodyPr/>
        <a:lstStyle/>
        <a:p>
          <a:endParaRPr lang="en-US"/>
        </a:p>
      </dgm:t>
    </dgm:pt>
    <dgm:pt modelId="{0E43C2FE-6CA5-4B05-A118-43795CAFB64E}" type="sibTrans" cxnId="{CD5A40A4-0FB3-4635-9C55-0A0E2FA10C1F}">
      <dgm:prSet/>
      <dgm:spPr/>
      <dgm:t>
        <a:bodyPr/>
        <a:lstStyle/>
        <a:p>
          <a:endParaRPr lang="en-US"/>
        </a:p>
      </dgm:t>
    </dgm:pt>
    <dgm:pt modelId="{E69B12DD-B2DA-4904-8C4A-38B8C8D86AA8}">
      <dgm:prSet/>
      <dgm:spPr/>
      <dgm:t>
        <a:bodyPr/>
        <a:lstStyle/>
        <a:p>
          <a:r>
            <a:rPr lang="en-GB" dirty="0"/>
            <a:t>Business Information Systems at Emirates Airlines</a:t>
          </a:r>
          <a:endParaRPr lang="en-US" dirty="0"/>
        </a:p>
      </dgm:t>
    </dgm:pt>
    <dgm:pt modelId="{AB9965D9-8EDD-408C-8D62-8E85BD0A537B}" type="parTrans" cxnId="{91EC2162-496F-4D62-B749-1C7DB875BFE5}">
      <dgm:prSet/>
      <dgm:spPr/>
      <dgm:t>
        <a:bodyPr/>
        <a:lstStyle/>
        <a:p>
          <a:endParaRPr lang="en-US"/>
        </a:p>
      </dgm:t>
    </dgm:pt>
    <dgm:pt modelId="{62FBB719-6C7D-407B-9AAC-8736CDC84DC5}" type="sibTrans" cxnId="{91EC2162-496F-4D62-B749-1C7DB875BFE5}">
      <dgm:prSet/>
      <dgm:spPr/>
      <dgm:t>
        <a:bodyPr/>
        <a:lstStyle/>
        <a:p>
          <a:endParaRPr lang="en-US"/>
        </a:p>
      </dgm:t>
    </dgm:pt>
    <dgm:pt modelId="{A715B9BF-3DFF-4215-9A03-D922E3A654AC}">
      <dgm:prSet/>
      <dgm:spPr/>
      <dgm:t>
        <a:bodyPr/>
        <a:lstStyle/>
        <a:p>
          <a:r>
            <a:rPr lang="en-GB" dirty="0"/>
            <a:t>Conclusion</a:t>
          </a:r>
          <a:endParaRPr lang="en-US" dirty="0"/>
        </a:p>
      </dgm:t>
    </dgm:pt>
    <dgm:pt modelId="{73D0612E-9CCC-4EF0-BA9E-D9973A868069}" type="parTrans" cxnId="{86F8C4BA-5862-466D-9463-A1FF8A363E25}">
      <dgm:prSet/>
      <dgm:spPr/>
      <dgm:t>
        <a:bodyPr/>
        <a:lstStyle/>
        <a:p>
          <a:endParaRPr lang="en-US"/>
        </a:p>
      </dgm:t>
    </dgm:pt>
    <dgm:pt modelId="{C9B124A0-07C7-4B63-804F-839792CAAABB}" type="sibTrans" cxnId="{86F8C4BA-5862-466D-9463-A1FF8A363E25}">
      <dgm:prSet/>
      <dgm:spPr/>
      <dgm:t>
        <a:bodyPr/>
        <a:lstStyle/>
        <a:p>
          <a:endParaRPr lang="en-US"/>
        </a:p>
      </dgm:t>
    </dgm:pt>
    <dgm:pt modelId="{709ECF13-BE60-48D7-8782-3657D39B5155}">
      <dgm:prSet phldr="0"/>
      <dgm:spPr/>
      <dgm:t>
        <a:bodyPr/>
        <a:lstStyle/>
        <a:p>
          <a:pPr rtl="0"/>
          <a:r>
            <a:rPr lang="en-GB" dirty="0">
              <a:solidFill>
                <a:schemeClr val="tx1"/>
              </a:solidFill>
              <a:latin typeface="Calibri"/>
              <a:ea typeface="Calibri"/>
              <a:cs typeface="Calibri"/>
            </a:rPr>
            <a:t>What is Knowledge Management in Businesses</a:t>
          </a:r>
          <a:endParaRPr lang="en-US" dirty="0">
            <a:solidFill>
              <a:schemeClr val="tx1"/>
            </a:solidFill>
            <a:latin typeface="Calibri"/>
            <a:ea typeface="Calibri"/>
            <a:cs typeface="Calibri"/>
          </a:endParaRPr>
        </a:p>
      </dgm:t>
    </dgm:pt>
    <dgm:pt modelId="{22AA87B1-E127-4469-BAA5-BD80B3000C4E}" type="parTrans" cxnId="{55BF1AFC-932F-481F-BF7B-A804F5B46516}">
      <dgm:prSet/>
      <dgm:spPr/>
    </dgm:pt>
    <dgm:pt modelId="{11DDF89B-9B5B-4433-9629-A714A0048A01}" type="sibTrans" cxnId="{55BF1AFC-932F-481F-BF7B-A804F5B46516}">
      <dgm:prSet/>
      <dgm:spPr/>
    </dgm:pt>
    <dgm:pt modelId="{10B1F8B6-82EB-42A8-9918-DADA16130FC3}">
      <dgm:prSet phldr="0"/>
      <dgm:spPr/>
      <dgm:t>
        <a:bodyPr/>
        <a:lstStyle/>
        <a:p>
          <a:pPr rtl="0"/>
          <a:r>
            <a:rPr lang="en-GB" dirty="0">
              <a:solidFill>
                <a:schemeClr val="tx1"/>
              </a:solidFill>
              <a:latin typeface="Calibri"/>
              <a:ea typeface="Calibri"/>
              <a:cs typeface="Calibri"/>
            </a:rPr>
            <a:t>Benefits of Knowledge Sytems to Organisations</a:t>
          </a:r>
          <a:endParaRPr lang="en-US" dirty="0">
            <a:solidFill>
              <a:schemeClr val="tx1"/>
            </a:solidFill>
            <a:latin typeface="Calibri"/>
            <a:ea typeface="Calibri"/>
            <a:cs typeface="Calibri"/>
          </a:endParaRPr>
        </a:p>
      </dgm:t>
    </dgm:pt>
    <dgm:pt modelId="{CB8FA42E-C6E3-4C04-A7BD-DC88B4D8D7E4}" type="parTrans" cxnId="{7194548F-014A-49DA-A2EE-8F247B76CBBB}">
      <dgm:prSet/>
      <dgm:spPr/>
    </dgm:pt>
    <dgm:pt modelId="{5E75FFE0-CFF2-4244-8E7F-8332195F90C6}" type="sibTrans" cxnId="{7194548F-014A-49DA-A2EE-8F247B76CBBB}">
      <dgm:prSet/>
      <dgm:spPr/>
    </dgm:pt>
    <dgm:pt modelId="{AA2CE974-41C0-48B1-BB9A-25943A0CFB24}">
      <dgm:prSet phldr="0"/>
      <dgm:spPr/>
      <dgm:t>
        <a:bodyPr/>
        <a:lstStyle/>
        <a:p>
          <a:pPr rtl="0"/>
          <a:r>
            <a:rPr lang="en-GB" dirty="0">
              <a:latin typeface="Arial" panose="020B0604020202020204"/>
            </a:rPr>
            <a:t>Reference List</a:t>
          </a:r>
        </a:p>
      </dgm:t>
    </dgm:pt>
    <dgm:pt modelId="{137F3DB5-0924-4247-8E8C-CE352B5DF0EE}" type="parTrans" cxnId="{48FFEC64-950F-44A9-AD4F-35A447BF39BE}">
      <dgm:prSet/>
      <dgm:spPr/>
    </dgm:pt>
    <dgm:pt modelId="{EF7E3304-FDBE-4C8A-9090-BFB009A11061}" type="sibTrans" cxnId="{48FFEC64-950F-44A9-AD4F-35A447BF39BE}">
      <dgm:prSet/>
      <dgm:spPr/>
    </dgm:pt>
    <dgm:pt modelId="{4425F7D0-1B8A-4BDA-BAF0-AA9C1C91613F}" type="pres">
      <dgm:prSet presAssocID="{7D8689AC-4C26-467C-8B70-5E1CFE103784}" presName="vert0" presStyleCnt="0">
        <dgm:presLayoutVars>
          <dgm:dir/>
          <dgm:animOne val="branch"/>
          <dgm:animLvl val="lvl"/>
        </dgm:presLayoutVars>
      </dgm:prSet>
      <dgm:spPr/>
    </dgm:pt>
    <dgm:pt modelId="{C335C6B2-F4DF-41A1-93FA-EC2FAB005941}" type="pres">
      <dgm:prSet presAssocID="{709ECF13-BE60-48D7-8782-3657D39B5155}" presName="thickLine" presStyleLbl="alignNode1" presStyleIdx="0" presStyleCnt="8"/>
      <dgm:spPr/>
    </dgm:pt>
    <dgm:pt modelId="{608C1F13-6E50-4576-B07D-C84B5FFD87D2}" type="pres">
      <dgm:prSet presAssocID="{709ECF13-BE60-48D7-8782-3657D39B5155}" presName="horz1" presStyleCnt="0"/>
      <dgm:spPr/>
    </dgm:pt>
    <dgm:pt modelId="{01FE85B6-5004-4A30-B15C-B400E73EA12D}" type="pres">
      <dgm:prSet presAssocID="{709ECF13-BE60-48D7-8782-3657D39B5155}" presName="tx1" presStyleLbl="revTx" presStyleIdx="0" presStyleCnt="8"/>
      <dgm:spPr/>
    </dgm:pt>
    <dgm:pt modelId="{BC6EBF63-9387-41CF-B332-6D75BA201EA5}" type="pres">
      <dgm:prSet presAssocID="{709ECF13-BE60-48D7-8782-3657D39B5155}" presName="vert1" presStyleCnt="0"/>
      <dgm:spPr/>
    </dgm:pt>
    <dgm:pt modelId="{828C6F60-D572-4E39-A208-4AB87DA74A01}" type="pres">
      <dgm:prSet presAssocID="{9961B055-6A8E-4186-94F4-08556379EBF7}" presName="thickLine" presStyleLbl="alignNode1" presStyleIdx="1" presStyleCnt="8"/>
      <dgm:spPr/>
    </dgm:pt>
    <dgm:pt modelId="{08D9A0F0-F967-4E8D-86E1-C5DB92E1D800}" type="pres">
      <dgm:prSet presAssocID="{9961B055-6A8E-4186-94F4-08556379EBF7}" presName="horz1" presStyleCnt="0"/>
      <dgm:spPr/>
    </dgm:pt>
    <dgm:pt modelId="{AA9BE7E5-57F4-466E-9C05-69FD181BD2F6}" type="pres">
      <dgm:prSet presAssocID="{9961B055-6A8E-4186-94F4-08556379EBF7}" presName="tx1" presStyleLbl="revTx" presStyleIdx="1" presStyleCnt="8"/>
      <dgm:spPr/>
    </dgm:pt>
    <dgm:pt modelId="{005B2435-1043-4197-B568-8F27BB216DD0}" type="pres">
      <dgm:prSet presAssocID="{9961B055-6A8E-4186-94F4-08556379EBF7}" presName="vert1" presStyleCnt="0"/>
      <dgm:spPr/>
    </dgm:pt>
    <dgm:pt modelId="{CCF8DA27-58E0-4F07-B91A-412E3AEA91A5}" type="pres">
      <dgm:prSet presAssocID="{89182EFA-7F8C-460D-8BDC-C80F8F1312B0}" presName="thickLine" presStyleLbl="alignNode1" presStyleIdx="2" presStyleCnt="8"/>
      <dgm:spPr/>
    </dgm:pt>
    <dgm:pt modelId="{E0050EC4-7A1E-46D8-9400-2FDF2CC7A4DB}" type="pres">
      <dgm:prSet presAssocID="{89182EFA-7F8C-460D-8BDC-C80F8F1312B0}" presName="horz1" presStyleCnt="0"/>
      <dgm:spPr/>
    </dgm:pt>
    <dgm:pt modelId="{06D70320-C8FF-4F0C-884C-3CACD2CDDA0E}" type="pres">
      <dgm:prSet presAssocID="{89182EFA-7F8C-460D-8BDC-C80F8F1312B0}" presName="tx1" presStyleLbl="revTx" presStyleIdx="2" presStyleCnt="8"/>
      <dgm:spPr/>
    </dgm:pt>
    <dgm:pt modelId="{E08E74E4-D7A0-49A3-A251-9BD442ED5DE4}" type="pres">
      <dgm:prSet presAssocID="{89182EFA-7F8C-460D-8BDC-C80F8F1312B0}" presName="vert1" presStyleCnt="0"/>
      <dgm:spPr/>
    </dgm:pt>
    <dgm:pt modelId="{8C9733F6-3CBD-4AAF-A26C-594BE96969AC}" type="pres">
      <dgm:prSet presAssocID="{F5CFBA4B-669A-49BA-B0DB-701949BA3F8E}" presName="thickLine" presStyleLbl="alignNode1" presStyleIdx="3" presStyleCnt="8"/>
      <dgm:spPr/>
    </dgm:pt>
    <dgm:pt modelId="{E8086701-A412-4F2E-B979-1EC62A9544CC}" type="pres">
      <dgm:prSet presAssocID="{F5CFBA4B-669A-49BA-B0DB-701949BA3F8E}" presName="horz1" presStyleCnt="0"/>
      <dgm:spPr/>
    </dgm:pt>
    <dgm:pt modelId="{629DFAF1-594E-4575-AE94-A96DB0408B68}" type="pres">
      <dgm:prSet presAssocID="{F5CFBA4B-669A-49BA-B0DB-701949BA3F8E}" presName="tx1" presStyleLbl="revTx" presStyleIdx="3" presStyleCnt="8"/>
      <dgm:spPr/>
    </dgm:pt>
    <dgm:pt modelId="{653E3544-6A88-42B8-8B2B-0DDE4F21EB7F}" type="pres">
      <dgm:prSet presAssocID="{F5CFBA4B-669A-49BA-B0DB-701949BA3F8E}" presName="vert1" presStyleCnt="0"/>
      <dgm:spPr/>
    </dgm:pt>
    <dgm:pt modelId="{1D6BBCB5-9111-4732-B906-A465382E9A13}" type="pres">
      <dgm:prSet presAssocID="{E69B12DD-B2DA-4904-8C4A-38B8C8D86AA8}" presName="thickLine" presStyleLbl="alignNode1" presStyleIdx="4" presStyleCnt="8"/>
      <dgm:spPr/>
    </dgm:pt>
    <dgm:pt modelId="{1C47D8C5-99BD-4D81-AA32-C9CBAEA19BD2}" type="pres">
      <dgm:prSet presAssocID="{E69B12DD-B2DA-4904-8C4A-38B8C8D86AA8}" presName="horz1" presStyleCnt="0"/>
      <dgm:spPr/>
    </dgm:pt>
    <dgm:pt modelId="{37F016EC-2292-4F54-997A-6F3391A8F62B}" type="pres">
      <dgm:prSet presAssocID="{E69B12DD-B2DA-4904-8C4A-38B8C8D86AA8}" presName="tx1" presStyleLbl="revTx" presStyleIdx="4" presStyleCnt="8"/>
      <dgm:spPr/>
    </dgm:pt>
    <dgm:pt modelId="{78BE9CFD-6C1A-4518-BE64-448F111A3B87}" type="pres">
      <dgm:prSet presAssocID="{E69B12DD-B2DA-4904-8C4A-38B8C8D86AA8}" presName="vert1" presStyleCnt="0"/>
      <dgm:spPr/>
    </dgm:pt>
    <dgm:pt modelId="{AAD4AFA2-F6BE-426A-BA83-A5D0866F0EA8}" type="pres">
      <dgm:prSet presAssocID="{10B1F8B6-82EB-42A8-9918-DADA16130FC3}" presName="thickLine" presStyleLbl="alignNode1" presStyleIdx="5" presStyleCnt="8"/>
      <dgm:spPr/>
    </dgm:pt>
    <dgm:pt modelId="{96FC9DC8-A582-45E5-933E-6AC45762E8D1}" type="pres">
      <dgm:prSet presAssocID="{10B1F8B6-82EB-42A8-9918-DADA16130FC3}" presName="horz1" presStyleCnt="0"/>
      <dgm:spPr/>
    </dgm:pt>
    <dgm:pt modelId="{1ACA2CAA-3F37-43C8-A68C-44C1E5CE49F5}" type="pres">
      <dgm:prSet presAssocID="{10B1F8B6-82EB-42A8-9918-DADA16130FC3}" presName="tx1" presStyleLbl="revTx" presStyleIdx="5" presStyleCnt="8"/>
      <dgm:spPr/>
    </dgm:pt>
    <dgm:pt modelId="{1F6D79FF-8764-4BA7-82BB-4E9FB56EDA82}" type="pres">
      <dgm:prSet presAssocID="{10B1F8B6-82EB-42A8-9918-DADA16130FC3}" presName="vert1" presStyleCnt="0"/>
      <dgm:spPr/>
    </dgm:pt>
    <dgm:pt modelId="{E7E6C226-1D43-444A-B2CA-483424F93A2A}" type="pres">
      <dgm:prSet presAssocID="{A715B9BF-3DFF-4215-9A03-D922E3A654AC}" presName="thickLine" presStyleLbl="alignNode1" presStyleIdx="6" presStyleCnt="8"/>
      <dgm:spPr/>
    </dgm:pt>
    <dgm:pt modelId="{0A39CAAA-759C-4C46-807C-AC4C85F81C8C}" type="pres">
      <dgm:prSet presAssocID="{A715B9BF-3DFF-4215-9A03-D922E3A654AC}" presName="horz1" presStyleCnt="0"/>
      <dgm:spPr/>
    </dgm:pt>
    <dgm:pt modelId="{1070D0D0-BA0B-4DA8-8F39-FE06550E3DD6}" type="pres">
      <dgm:prSet presAssocID="{A715B9BF-3DFF-4215-9A03-D922E3A654AC}" presName="tx1" presStyleLbl="revTx" presStyleIdx="6" presStyleCnt="8"/>
      <dgm:spPr/>
    </dgm:pt>
    <dgm:pt modelId="{1E406DCA-9783-4B4F-B241-BD117C0015E8}" type="pres">
      <dgm:prSet presAssocID="{A715B9BF-3DFF-4215-9A03-D922E3A654AC}" presName="vert1" presStyleCnt="0"/>
      <dgm:spPr/>
    </dgm:pt>
    <dgm:pt modelId="{89A32E2F-55AF-4179-A0B4-F43E37ADBCC3}" type="pres">
      <dgm:prSet presAssocID="{AA2CE974-41C0-48B1-BB9A-25943A0CFB24}" presName="thickLine" presStyleLbl="alignNode1" presStyleIdx="7" presStyleCnt="8"/>
      <dgm:spPr/>
    </dgm:pt>
    <dgm:pt modelId="{D6907ADE-BA04-48CB-8B33-795E32887AEF}" type="pres">
      <dgm:prSet presAssocID="{AA2CE974-41C0-48B1-BB9A-25943A0CFB24}" presName="horz1" presStyleCnt="0"/>
      <dgm:spPr/>
    </dgm:pt>
    <dgm:pt modelId="{D85E5428-816A-4B14-B1FA-31B004259912}" type="pres">
      <dgm:prSet presAssocID="{AA2CE974-41C0-48B1-BB9A-25943A0CFB24}" presName="tx1" presStyleLbl="revTx" presStyleIdx="7" presStyleCnt="8"/>
      <dgm:spPr/>
    </dgm:pt>
    <dgm:pt modelId="{BC3EF7C8-8614-4FE7-B7F1-7FCF34E01FBF}" type="pres">
      <dgm:prSet presAssocID="{AA2CE974-41C0-48B1-BB9A-25943A0CFB24}" presName="vert1" presStyleCnt="0"/>
      <dgm:spPr/>
    </dgm:pt>
  </dgm:ptLst>
  <dgm:cxnLst>
    <dgm:cxn modelId="{65EAA832-8705-414D-AF2A-FFA6131B5C15}" type="presOf" srcId="{89182EFA-7F8C-460D-8BDC-C80F8F1312B0}" destId="{06D70320-C8FF-4F0C-884C-3CACD2CDDA0E}" srcOrd="0" destOrd="0" presId="urn:microsoft.com/office/officeart/2008/layout/LinedList"/>
    <dgm:cxn modelId="{E6A05E5B-196E-41EE-9DFB-50B0D82704BB}" type="presOf" srcId="{A715B9BF-3DFF-4215-9A03-D922E3A654AC}" destId="{1070D0D0-BA0B-4DA8-8F39-FE06550E3DD6}" srcOrd="0" destOrd="0" presId="urn:microsoft.com/office/officeart/2008/layout/LinedList"/>
    <dgm:cxn modelId="{91EC2162-496F-4D62-B749-1C7DB875BFE5}" srcId="{7D8689AC-4C26-467C-8B70-5E1CFE103784}" destId="{E69B12DD-B2DA-4904-8C4A-38B8C8D86AA8}" srcOrd="4" destOrd="0" parTransId="{AB9965D9-8EDD-408C-8D62-8E85BD0A537B}" sibTransId="{62FBB719-6C7D-407B-9AAC-8736CDC84DC5}"/>
    <dgm:cxn modelId="{7C8EBE44-EEF6-42EF-88BE-A41E6AD37BB6}" type="presOf" srcId="{AA2CE974-41C0-48B1-BB9A-25943A0CFB24}" destId="{D85E5428-816A-4B14-B1FA-31B004259912}" srcOrd="0" destOrd="0" presId="urn:microsoft.com/office/officeart/2008/layout/LinedList"/>
    <dgm:cxn modelId="{48FFEC64-950F-44A9-AD4F-35A447BF39BE}" srcId="{7D8689AC-4C26-467C-8B70-5E1CFE103784}" destId="{AA2CE974-41C0-48B1-BB9A-25943A0CFB24}" srcOrd="7" destOrd="0" parTransId="{137F3DB5-0924-4247-8E8C-CE352B5DF0EE}" sibTransId="{EF7E3304-FDBE-4C8A-9090-BFB009A11061}"/>
    <dgm:cxn modelId="{B17FF96F-8A94-4905-9732-855C033AD212}" type="presOf" srcId="{10B1F8B6-82EB-42A8-9918-DADA16130FC3}" destId="{1ACA2CAA-3F37-43C8-A68C-44C1E5CE49F5}" srcOrd="0" destOrd="0" presId="urn:microsoft.com/office/officeart/2008/layout/LinedList"/>
    <dgm:cxn modelId="{9955B077-4E87-4DB4-B176-A46D07C22D13}" type="presOf" srcId="{E69B12DD-B2DA-4904-8C4A-38B8C8D86AA8}" destId="{37F016EC-2292-4F54-997A-6F3391A8F62B}" srcOrd="0" destOrd="0" presId="urn:microsoft.com/office/officeart/2008/layout/LinedList"/>
    <dgm:cxn modelId="{22BB0C81-36D2-44D6-97EC-2C572F962B70}" type="presOf" srcId="{F5CFBA4B-669A-49BA-B0DB-701949BA3F8E}" destId="{629DFAF1-594E-4575-AE94-A96DB0408B68}" srcOrd="0" destOrd="0" presId="urn:microsoft.com/office/officeart/2008/layout/LinedList"/>
    <dgm:cxn modelId="{7194548F-014A-49DA-A2EE-8F247B76CBBB}" srcId="{7D8689AC-4C26-467C-8B70-5E1CFE103784}" destId="{10B1F8B6-82EB-42A8-9918-DADA16130FC3}" srcOrd="5" destOrd="0" parTransId="{CB8FA42E-C6E3-4C04-A7BD-DC88B4D8D7E4}" sibTransId="{5E75FFE0-CFF2-4244-8E7F-8332195F90C6}"/>
    <dgm:cxn modelId="{CD5A40A4-0FB3-4635-9C55-0A0E2FA10C1F}" srcId="{7D8689AC-4C26-467C-8B70-5E1CFE103784}" destId="{F5CFBA4B-669A-49BA-B0DB-701949BA3F8E}" srcOrd="3" destOrd="0" parTransId="{33482931-522C-4EAC-8699-D5BBF6599055}" sibTransId="{0E43C2FE-6CA5-4B05-A118-43795CAFB64E}"/>
    <dgm:cxn modelId="{393A45A5-4589-455C-B994-69E4B1B1EA14}" srcId="{7D8689AC-4C26-467C-8B70-5E1CFE103784}" destId="{89182EFA-7F8C-460D-8BDC-C80F8F1312B0}" srcOrd="2" destOrd="0" parTransId="{3018D6A8-F61D-4DB9-A90F-0739494B72E6}" sibTransId="{C0403D2C-B534-41F5-B506-8B4B7ACD1A08}"/>
    <dgm:cxn modelId="{ACAFECA7-ABD1-451B-B5E5-0DA33CD07C78}" srcId="{7D8689AC-4C26-467C-8B70-5E1CFE103784}" destId="{9961B055-6A8E-4186-94F4-08556379EBF7}" srcOrd="1" destOrd="0" parTransId="{7F10E86A-217B-47D7-88BD-BC918AFF4707}" sibTransId="{78A8339D-7314-4FDD-A960-62FC65B194CF}"/>
    <dgm:cxn modelId="{F34070B4-CD9F-4F31-AA9E-4B7DAFF0EB82}" type="presOf" srcId="{9961B055-6A8E-4186-94F4-08556379EBF7}" destId="{AA9BE7E5-57F4-466E-9C05-69FD181BD2F6}" srcOrd="0" destOrd="0" presId="urn:microsoft.com/office/officeart/2008/layout/LinedList"/>
    <dgm:cxn modelId="{86F8C4BA-5862-466D-9463-A1FF8A363E25}" srcId="{7D8689AC-4C26-467C-8B70-5E1CFE103784}" destId="{A715B9BF-3DFF-4215-9A03-D922E3A654AC}" srcOrd="6" destOrd="0" parTransId="{73D0612E-9CCC-4EF0-BA9E-D9973A868069}" sibTransId="{C9B124A0-07C7-4B63-804F-839792CAAABB}"/>
    <dgm:cxn modelId="{BD756BD5-A62C-448E-946C-F06CBC997C06}" type="presOf" srcId="{709ECF13-BE60-48D7-8782-3657D39B5155}" destId="{01FE85B6-5004-4A30-B15C-B400E73EA12D}" srcOrd="0" destOrd="0" presId="urn:microsoft.com/office/officeart/2008/layout/LinedList"/>
    <dgm:cxn modelId="{B51C33ED-FFAB-45A5-92AF-FE48E264138B}" type="presOf" srcId="{7D8689AC-4C26-467C-8B70-5E1CFE103784}" destId="{4425F7D0-1B8A-4BDA-BAF0-AA9C1C91613F}" srcOrd="0" destOrd="0" presId="urn:microsoft.com/office/officeart/2008/layout/LinedList"/>
    <dgm:cxn modelId="{55BF1AFC-932F-481F-BF7B-A804F5B46516}" srcId="{7D8689AC-4C26-467C-8B70-5E1CFE103784}" destId="{709ECF13-BE60-48D7-8782-3657D39B5155}" srcOrd="0" destOrd="0" parTransId="{22AA87B1-E127-4469-BAA5-BD80B3000C4E}" sibTransId="{11DDF89B-9B5B-4433-9629-A714A0048A01}"/>
    <dgm:cxn modelId="{DFCFC124-6CA7-4BD2-946E-23547E0BEA0F}" type="presParOf" srcId="{4425F7D0-1B8A-4BDA-BAF0-AA9C1C91613F}" destId="{C335C6B2-F4DF-41A1-93FA-EC2FAB005941}" srcOrd="0" destOrd="0" presId="urn:microsoft.com/office/officeart/2008/layout/LinedList"/>
    <dgm:cxn modelId="{E3BAC48E-CB79-43E8-B3DF-A8AC2DD1A92C}" type="presParOf" srcId="{4425F7D0-1B8A-4BDA-BAF0-AA9C1C91613F}" destId="{608C1F13-6E50-4576-B07D-C84B5FFD87D2}" srcOrd="1" destOrd="0" presId="urn:microsoft.com/office/officeart/2008/layout/LinedList"/>
    <dgm:cxn modelId="{136E925A-AFF6-4FAE-95FE-E62187D71412}" type="presParOf" srcId="{608C1F13-6E50-4576-B07D-C84B5FFD87D2}" destId="{01FE85B6-5004-4A30-B15C-B400E73EA12D}" srcOrd="0" destOrd="0" presId="urn:microsoft.com/office/officeart/2008/layout/LinedList"/>
    <dgm:cxn modelId="{3518B51E-9961-427A-87F1-297D438FEF64}" type="presParOf" srcId="{608C1F13-6E50-4576-B07D-C84B5FFD87D2}" destId="{BC6EBF63-9387-41CF-B332-6D75BA201EA5}" srcOrd="1" destOrd="0" presId="urn:microsoft.com/office/officeart/2008/layout/LinedList"/>
    <dgm:cxn modelId="{374F3FD8-28D9-49CD-AE6E-AAEF29D9A310}" type="presParOf" srcId="{4425F7D0-1B8A-4BDA-BAF0-AA9C1C91613F}" destId="{828C6F60-D572-4E39-A208-4AB87DA74A01}" srcOrd="2" destOrd="0" presId="urn:microsoft.com/office/officeart/2008/layout/LinedList"/>
    <dgm:cxn modelId="{C81CCB58-8AEA-43D1-98F5-FBA8E2AC9C67}" type="presParOf" srcId="{4425F7D0-1B8A-4BDA-BAF0-AA9C1C91613F}" destId="{08D9A0F0-F967-4E8D-86E1-C5DB92E1D800}" srcOrd="3" destOrd="0" presId="urn:microsoft.com/office/officeart/2008/layout/LinedList"/>
    <dgm:cxn modelId="{5E35DADB-C5E1-4916-BE74-6452F4B2F5C8}" type="presParOf" srcId="{08D9A0F0-F967-4E8D-86E1-C5DB92E1D800}" destId="{AA9BE7E5-57F4-466E-9C05-69FD181BD2F6}" srcOrd="0" destOrd="0" presId="urn:microsoft.com/office/officeart/2008/layout/LinedList"/>
    <dgm:cxn modelId="{3F7A51F6-B9C9-41C2-A69F-EF5F043A6CA6}" type="presParOf" srcId="{08D9A0F0-F967-4E8D-86E1-C5DB92E1D800}" destId="{005B2435-1043-4197-B568-8F27BB216DD0}" srcOrd="1" destOrd="0" presId="urn:microsoft.com/office/officeart/2008/layout/LinedList"/>
    <dgm:cxn modelId="{E1CF1319-74CF-4F2B-87CF-1B99927F54C7}" type="presParOf" srcId="{4425F7D0-1B8A-4BDA-BAF0-AA9C1C91613F}" destId="{CCF8DA27-58E0-4F07-B91A-412E3AEA91A5}" srcOrd="4" destOrd="0" presId="urn:microsoft.com/office/officeart/2008/layout/LinedList"/>
    <dgm:cxn modelId="{C24B5EFE-FD15-44F1-B7A1-388CC0C54E67}" type="presParOf" srcId="{4425F7D0-1B8A-4BDA-BAF0-AA9C1C91613F}" destId="{E0050EC4-7A1E-46D8-9400-2FDF2CC7A4DB}" srcOrd="5" destOrd="0" presId="urn:microsoft.com/office/officeart/2008/layout/LinedList"/>
    <dgm:cxn modelId="{1B370B91-DAE9-4D9F-BCA1-E4799F742949}" type="presParOf" srcId="{E0050EC4-7A1E-46D8-9400-2FDF2CC7A4DB}" destId="{06D70320-C8FF-4F0C-884C-3CACD2CDDA0E}" srcOrd="0" destOrd="0" presId="urn:microsoft.com/office/officeart/2008/layout/LinedList"/>
    <dgm:cxn modelId="{E53CA937-4382-40A5-A1B2-F55FD243D40D}" type="presParOf" srcId="{E0050EC4-7A1E-46D8-9400-2FDF2CC7A4DB}" destId="{E08E74E4-D7A0-49A3-A251-9BD442ED5DE4}" srcOrd="1" destOrd="0" presId="urn:microsoft.com/office/officeart/2008/layout/LinedList"/>
    <dgm:cxn modelId="{C02D05E2-FC53-4497-BC31-4337A4454EDF}" type="presParOf" srcId="{4425F7D0-1B8A-4BDA-BAF0-AA9C1C91613F}" destId="{8C9733F6-3CBD-4AAF-A26C-594BE96969AC}" srcOrd="6" destOrd="0" presId="urn:microsoft.com/office/officeart/2008/layout/LinedList"/>
    <dgm:cxn modelId="{6B304968-A58C-42D1-8C73-5BC3D0BEF4BA}" type="presParOf" srcId="{4425F7D0-1B8A-4BDA-BAF0-AA9C1C91613F}" destId="{E8086701-A412-4F2E-B979-1EC62A9544CC}" srcOrd="7" destOrd="0" presId="urn:microsoft.com/office/officeart/2008/layout/LinedList"/>
    <dgm:cxn modelId="{B4CCD9F8-1129-48F5-91B3-F4EB77C0A3DF}" type="presParOf" srcId="{E8086701-A412-4F2E-B979-1EC62A9544CC}" destId="{629DFAF1-594E-4575-AE94-A96DB0408B68}" srcOrd="0" destOrd="0" presId="urn:microsoft.com/office/officeart/2008/layout/LinedList"/>
    <dgm:cxn modelId="{8C550B29-0215-4BF7-862B-A3A679EE6B09}" type="presParOf" srcId="{E8086701-A412-4F2E-B979-1EC62A9544CC}" destId="{653E3544-6A88-42B8-8B2B-0DDE4F21EB7F}" srcOrd="1" destOrd="0" presId="urn:microsoft.com/office/officeart/2008/layout/LinedList"/>
    <dgm:cxn modelId="{7200A6CD-A316-4915-8D71-6234AD3AA98B}" type="presParOf" srcId="{4425F7D0-1B8A-4BDA-BAF0-AA9C1C91613F}" destId="{1D6BBCB5-9111-4732-B906-A465382E9A13}" srcOrd="8" destOrd="0" presId="urn:microsoft.com/office/officeart/2008/layout/LinedList"/>
    <dgm:cxn modelId="{6D44E1F4-D5B8-4456-906E-C5B5ECD1C846}" type="presParOf" srcId="{4425F7D0-1B8A-4BDA-BAF0-AA9C1C91613F}" destId="{1C47D8C5-99BD-4D81-AA32-C9CBAEA19BD2}" srcOrd="9" destOrd="0" presId="urn:microsoft.com/office/officeart/2008/layout/LinedList"/>
    <dgm:cxn modelId="{1AD74147-C691-436C-BFD5-711CDB3DCD29}" type="presParOf" srcId="{1C47D8C5-99BD-4D81-AA32-C9CBAEA19BD2}" destId="{37F016EC-2292-4F54-997A-6F3391A8F62B}" srcOrd="0" destOrd="0" presId="urn:microsoft.com/office/officeart/2008/layout/LinedList"/>
    <dgm:cxn modelId="{C8E5504A-830A-443E-8088-060CEB26E72B}" type="presParOf" srcId="{1C47D8C5-99BD-4D81-AA32-C9CBAEA19BD2}" destId="{78BE9CFD-6C1A-4518-BE64-448F111A3B87}" srcOrd="1" destOrd="0" presId="urn:microsoft.com/office/officeart/2008/layout/LinedList"/>
    <dgm:cxn modelId="{2435E7B9-3867-4896-B928-F0E397D392D8}" type="presParOf" srcId="{4425F7D0-1B8A-4BDA-BAF0-AA9C1C91613F}" destId="{AAD4AFA2-F6BE-426A-BA83-A5D0866F0EA8}" srcOrd="10" destOrd="0" presId="urn:microsoft.com/office/officeart/2008/layout/LinedList"/>
    <dgm:cxn modelId="{F015699A-4EFD-46BE-94F3-36D3CBFFC545}" type="presParOf" srcId="{4425F7D0-1B8A-4BDA-BAF0-AA9C1C91613F}" destId="{96FC9DC8-A582-45E5-933E-6AC45762E8D1}" srcOrd="11" destOrd="0" presId="urn:microsoft.com/office/officeart/2008/layout/LinedList"/>
    <dgm:cxn modelId="{06AC53BB-9102-44AF-94B0-1B9191A6CA1D}" type="presParOf" srcId="{96FC9DC8-A582-45E5-933E-6AC45762E8D1}" destId="{1ACA2CAA-3F37-43C8-A68C-44C1E5CE49F5}" srcOrd="0" destOrd="0" presId="urn:microsoft.com/office/officeart/2008/layout/LinedList"/>
    <dgm:cxn modelId="{CB37B18A-3435-4313-B6BE-564D8EBB0E9E}" type="presParOf" srcId="{96FC9DC8-A582-45E5-933E-6AC45762E8D1}" destId="{1F6D79FF-8764-4BA7-82BB-4E9FB56EDA82}" srcOrd="1" destOrd="0" presId="urn:microsoft.com/office/officeart/2008/layout/LinedList"/>
    <dgm:cxn modelId="{50EB237E-1088-4F11-A6A5-60445EC65F84}" type="presParOf" srcId="{4425F7D0-1B8A-4BDA-BAF0-AA9C1C91613F}" destId="{E7E6C226-1D43-444A-B2CA-483424F93A2A}" srcOrd="12" destOrd="0" presId="urn:microsoft.com/office/officeart/2008/layout/LinedList"/>
    <dgm:cxn modelId="{E0A5459F-A82D-4DDF-BF01-3A1CDBF27E0D}" type="presParOf" srcId="{4425F7D0-1B8A-4BDA-BAF0-AA9C1C91613F}" destId="{0A39CAAA-759C-4C46-807C-AC4C85F81C8C}" srcOrd="13" destOrd="0" presId="urn:microsoft.com/office/officeart/2008/layout/LinedList"/>
    <dgm:cxn modelId="{0A236681-9C10-4290-8ED7-56CFB1597D98}" type="presParOf" srcId="{0A39CAAA-759C-4C46-807C-AC4C85F81C8C}" destId="{1070D0D0-BA0B-4DA8-8F39-FE06550E3DD6}" srcOrd="0" destOrd="0" presId="urn:microsoft.com/office/officeart/2008/layout/LinedList"/>
    <dgm:cxn modelId="{DC521A94-C622-42E6-B0C0-A22DF3F2940F}" type="presParOf" srcId="{0A39CAAA-759C-4C46-807C-AC4C85F81C8C}" destId="{1E406DCA-9783-4B4F-B241-BD117C0015E8}" srcOrd="1" destOrd="0" presId="urn:microsoft.com/office/officeart/2008/layout/LinedList"/>
    <dgm:cxn modelId="{36DF21A0-8221-409D-9E4E-BEE769D7260B}" type="presParOf" srcId="{4425F7D0-1B8A-4BDA-BAF0-AA9C1C91613F}" destId="{89A32E2F-55AF-4179-A0B4-F43E37ADBCC3}" srcOrd="14" destOrd="0" presId="urn:microsoft.com/office/officeart/2008/layout/LinedList"/>
    <dgm:cxn modelId="{B6A082D5-B66A-4990-8A89-BC384A100665}" type="presParOf" srcId="{4425F7D0-1B8A-4BDA-BAF0-AA9C1C91613F}" destId="{D6907ADE-BA04-48CB-8B33-795E32887AEF}" srcOrd="15" destOrd="0" presId="urn:microsoft.com/office/officeart/2008/layout/LinedList"/>
    <dgm:cxn modelId="{D807C79E-B044-4021-82CA-3C67715049AD}" type="presParOf" srcId="{D6907ADE-BA04-48CB-8B33-795E32887AEF}" destId="{D85E5428-816A-4B14-B1FA-31B004259912}" srcOrd="0" destOrd="0" presId="urn:microsoft.com/office/officeart/2008/layout/LinedList"/>
    <dgm:cxn modelId="{4B907915-1B24-4A6D-8BB4-60F018719A24}" type="presParOf" srcId="{D6907ADE-BA04-48CB-8B33-795E32887AEF}" destId="{BC3EF7C8-8614-4FE7-B7F1-7FCF34E01FBF}"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B9D30D5-E2AB-45B5-8683-FF735C9FD3BE}" type="doc">
      <dgm:prSet loTypeId="urn:microsoft.com/office/officeart/2005/8/layout/lProcess3" loCatId="process" qsTypeId="urn:microsoft.com/office/officeart/2005/8/quickstyle/simple1" qsCatId="simple" csTypeId="urn:microsoft.com/office/officeart/2005/8/colors/accent2_5" csCatId="accent2" phldr="1"/>
      <dgm:spPr/>
      <dgm:t>
        <a:bodyPr/>
        <a:lstStyle/>
        <a:p>
          <a:endParaRPr lang="en-GB"/>
        </a:p>
      </dgm:t>
    </dgm:pt>
    <dgm:pt modelId="{6C7B9686-6C1C-47AF-93D1-FCF231955DD9}">
      <dgm:prSet phldrT="[Text]" phldr="0"/>
      <dgm:spPr/>
      <dgm:t>
        <a:bodyPr/>
        <a:lstStyle/>
        <a:p>
          <a:r>
            <a:rPr lang="en-GB" dirty="0">
              <a:latin typeface="Arial" panose="020B0604020202020204"/>
            </a:rPr>
            <a:t>Socialisation</a:t>
          </a:r>
          <a:endParaRPr lang="en-GB" dirty="0"/>
        </a:p>
      </dgm:t>
    </dgm:pt>
    <dgm:pt modelId="{10EED659-D857-47FB-A960-418FDC00E54F}" type="parTrans" cxnId="{B5D9FD03-8E54-4F16-B469-C234A88BE96E}">
      <dgm:prSet/>
      <dgm:spPr/>
      <dgm:t>
        <a:bodyPr/>
        <a:lstStyle/>
        <a:p>
          <a:endParaRPr lang="en-GB"/>
        </a:p>
      </dgm:t>
    </dgm:pt>
    <dgm:pt modelId="{8503F737-EC29-482F-8712-CCA90DCEAF00}" type="sibTrans" cxnId="{B5D9FD03-8E54-4F16-B469-C234A88BE96E}">
      <dgm:prSet/>
      <dgm:spPr/>
      <dgm:t>
        <a:bodyPr/>
        <a:lstStyle/>
        <a:p>
          <a:endParaRPr lang="en-GB"/>
        </a:p>
      </dgm:t>
    </dgm:pt>
    <dgm:pt modelId="{C959FBF9-D60C-4222-94FB-0D606BEFFF3F}">
      <dgm:prSet phldrT="[Text]" phldr="0"/>
      <dgm:spPr/>
      <dgm:t>
        <a:bodyPr/>
        <a:lstStyle/>
        <a:p>
          <a:r>
            <a:rPr lang="en-GB" dirty="0">
              <a:latin typeface="Arial" panose="020B0604020202020204"/>
            </a:rPr>
            <a:t>Tacit</a:t>
          </a:r>
          <a:endParaRPr lang="en-GB" dirty="0"/>
        </a:p>
      </dgm:t>
    </dgm:pt>
    <dgm:pt modelId="{3853885C-39A3-406A-B42D-49478B466D9A}" type="parTrans" cxnId="{EE7F2FFF-BF50-42AD-AACF-97A9EF182DCD}">
      <dgm:prSet/>
      <dgm:spPr/>
      <dgm:t>
        <a:bodyPr/>
        <a:lstStyle/>
        <a:p>
          <a:endParaRPr lang="en-GB"/>
        </a:p>
      </dgm:t>
    </dgm:pt>
    <dgm:pt modelId="{2B9191A5-B093-4CA3-870E-CB01C607FAB3}" type="sibTrans" cxnId="{EE7F2FFF-BF50-42AD-AACF-97A9EF182DCD}">
      <dgm:prSet/>
      <dgm:spPr/>
      <dgm:t>
        <a:bodyPr/>
        <a:lstStyle/>
        <a:p>
          <a:endParaRPr lang="en-GB"/>
        </a:p>
      </dgm:t>
    </dgm:pt>
    <dgm:pt modelId="{662671C0-B273-469E-A2D7-CAE4493650F9}">
      <dgm:prSet phldrT="[Text]" phldr="0"/>
      <dgm:spPr/>
      <dgm:t>
        <a:bodyPr/>
        <a:lstStyle/>
        <a:p>
          <a:r>
            <a:rPr lang="en-GB" dirty="0">
              <a:latin typeface="Arial" panose="020B0604020202020204"/>
            </a:rPr>
            <a:t>Tacit</a:t>
          </a:r>
          <a:endParaRPr lang="en-GB" dirty="0"/>
        </a:p>
      </dgm:t>
    </dgm:pt>
    <dgm:pt modelId="{D300E5F4-9674-478E-B594-B386D3FA3B7C}" type="parTrans" cxnId="{699C40AE-6E19-4917-B84A-E65341D50E1D}">
      <dgm:prSet/>
      <dgm:spPr/>
      <dgm:t>
        <a:bodyPr/>
        <a:lstStyle/>
        <a:p>
          <a:endParaRPr lang="en-GB"/>
        </a:p>
      </dgm:t>
    </dgm:pt>
    <dgm:pt modelId="{8420A909-9B60-4F3E-8B6E-2D077573B564}" type="sibTrans" cxnId="{699C40AE-6E19-4917-B84A-E65341D50E1D}">
      <dgm:prSet/>
      <dgm:spPr/>
      <dgm:t>
        <a:bodyPr/>
        <a:lstStyle/>
        <a:p>
          <a:endParaRPr lang="en-GB"/>
        </a:p>
      </dgm:t>
    </dgm:pt>
    <dgm:pt modelId="{0C2006BC-AFC7-4537-B8A6-D782593DD97B}">
      <dgm:prSet phldrT="[Text]" phldr="0"/>
      <dgm:spPr/>
      <dgm:t>
        <a:bodyPr/>
        <a:lstStyle/>
        <a:p>
          <a:r>
            <a:rPr lang="en-GB" dirty="0">
              <a:latin typeface="Arial" panose="020B0604020202020204"/>
            </a:rPr>
            <a:t>Externalisation</a:t>
          </a:r>
          <a:endParaRPr lang="en-GB" dirty="0"/>
        </a:p>
      </dgm:t>
    </dgm:pt>
    <dgm:pt modelId="{998DB381-D29C-4BA1-8FC7-7FEF91D93069}" type="parTrans" cxnId="{1175A651-8196-48D9-814E-C51E327B13EA}">
      <dgm:prSet/>
      <dgm:spPr/>
      <dgm:t>
        <a:bodyPr/>
        <a:lstStyle/>
        <a:p>
          <a:endParaRPr lang="en-GB"/>
        </a:p>
      </dgm:t>
    </dgm:pt>
    <dgm:pt modelId="{1025071D-1AEC-4352-85DA-9B9312645416}" type="sibTrans" cxnId="{1175A651-8196-48D9-814E-C51E327B13EA}">
      <dgm:prSet/>
      <dgm:spPr/>
      <dgm:t>
        <a:bodyPr/>
        <a:lstStyle/>
        <a:p>
          <a:endParaRPr lang="en-GB"/>
        </a:p>
      </dgm:t>
    </dgm:pt>
    <dgm:pt modelId="{77443315-5E21-467E-9518-614D4AD5EEAE}">
      <dgm:prSet phldrT="[Text]" phldr="0"/>
      <dgm:spPr/>
      <dgm:t>
        <a:bodyPr/>
        <a:lstStyle/>
        <a:p>
          <a:r>
            <a:rPr lang="en-GB" dirty="0">
              <a:latin typeface="Arial" panose="020B0604020202020204"/>
            </a:rPr>
            <a:t>Tacit</a:t>
          </a:r>
          <a:endParaRPr lang="en-GB" dirty="0"/>
        </a:p>
      </dgm:t>
    </dgm:pt>
    <dgm:pt modelId="{9463ADFD-2517-48CB-8E3E-08F6289A2B60}" type="parTrans" cxnId="{3776894E-7362-450F-8620-BF81BB41F32B}">
      <dgm:prSet/>
      <dgm:spPr/>
      <dgm:t>
        <a:bodyPr/>
        <a:lstStyle/>
        <a:p>
          <a:endParaRPr lang="en-GB"/>
        </a:p>
      </dgm:t>
    </dgm:pt>
    <dgm:pt modelId="{A923510F-8A82-4B89-9F1C-1DE5E297DE3D}" type="sibTrans" cxnId="{3776894E-7362-450F-8620-BF81BB41F32B}">
      <dgm:prSet/>
      <dgm:spPr/>
      <dgm:t>
        <a:bodyPr/>
        <a:lstStyle/>
        <a:p>
          <a:endParaRPr lang="en-GB"/>
        </a:p>
      </dgm:t>
    </dgm:pt>
    <dgm:pt modelId="{38257813-627B-4E26-8043-E119E706ECDC}">
      <dgm:prSet phldrT="[Text]" phldr="0"/>
      <dgm:spPr/>
      <dgm:t>
        <a:bodyPr/>
        <a:lstStyle/>
        <a:p>
          <a:r>
            <a:rPr lang="en-GB" dirty="0">
              <a:latin typeface="Arial" panose="020B0604020202020204"/>
            </a:rPr>
            <a:t>Explicit</a:t>
          </a:r>
          <a:endParaRPr lang="en-GB" dirty="0"/>
        </a:p>
      </dgm:t>
    </dgm:pt>
    <dgm:pt modelId="{096BE75A-BF2E-4AC2-ADBF-72178FC8DC2C}" type="parTrans" cxnId="{872F6F40-BF87-4A43-8726-CB5955CB32EF}">
      <dgm:prSet/>
      <dgm:spPr/>
      <dgm:t>
        <a:bodyPr/>
        <a:lstStyle/>
        <a:p>
          <a:endParaRPr lang="en-GB"/>
        </a:p>
      </dgm:t>
    </dgm:pt>
    <dgm:pt modelId="{8F0CD621-B805-4973-8F57-E2C21319A621}" type="sibTrans" cxnId="{872F6F40-BF87-4A43-8726-CB5955CB32EF}">
      <dgm:prSet/>
      <dgm:spPr/>
      <dgm:t>
        <a:bodyPr/>
        <a:lstStyle/>
        <a:p>
          <a:endParaRPr lang="en-GB"/>
        </a:p>
      </dgm:t>
    </dgm:pt>
    <dgm:pt modelId="{D2E6581C-D3F3-47B4-BA4D-6B5E48704969}">
      <dgm:prSet phldrT="[Text]" phldr="0"/>
      <dgm:spPr/>
      <dgm:t>
        <a:bodyPr/>
        <a:lstStyle/>
        <a:p>
          <a:r>
            <a:rPr lang="en-GB" dirty="0">
              <a:latin typeface="Arial" panose="020B0604020202020204"/>
            </a:rPr>
            <a:t>Dissemination</a:t>
          </a:r>
          <a:endParaRPr lang="en-GB" dirty="0"/>
        </a:p>
      </dgm:t>
    </dgm:pt>
    <dgm:pt modelId="{C85D50FA-39C8-47C9-B8EF-FCAA9189D92F}" type="parTrans" cxnId="{602E0951-F2B2-4F71-90A0-EB5C6E2640E1}">
      <dgm:prSet/>
      <dgm:spPr/>
      <dgm:t>
        <a:bodyPr/>
        <a:lstStyle/>
        <a:p>
          <a:endParaRPr lang="en-GB"/>
        </a:p>
      </dgm:t>
    </dgm:pt>
    <dgm:pt modelId="{0AB57B86-6AE4-4E64-B1B6-96E433A042D7}" type="sibTrans" cxnId="{602E0951-F2B2-4F71-90A0-EB5C6E2640E1}">
      <dgm:prSet/>
      <dgm:spPr/>
      <dgm:t>
        <a:bodyPr/>
        <a:lstStyle/>
        <a:p>
          <a:endParaRPr lang="en-GB"/>
        </a:p>
      </dgm:t>
    </dgm:pt>
    <dgm:pt modelId="{E9A1412A-D1D3-4C1E-96CA-681A1B5CAA73}">
      <dgm:prSet phldrT="[Text]" phldr="0"/>
      <dgm:spPr/>
      <dgm:t>
        <a:bodyPr/>
        <a:lstStyle/>
        <a:p>
          <a:r>
            <a:rPr lang="en-GB" dirty="0">
              <a:latin typeface="Arial" panose="020B0604020202020204"/>
            </a:rPr>
            <a:t>Explicit</a:t>
          </a:r>
          <a:endParaRPr lang="en-GB" dirty="0"/>
        </a:p>
      </dgm:t>
    </dgm:pt>
    <dgm:pt modelId="{FFD1D106-71A0-465A-8739-AB021608927A}" type="parTrans" cxnId="{B4EDADAC-DE37-4AE9-950A-0C517874CB75}">
      <dgm:prSet/>
      <dgm:spPr/>
      <dgm:t>
        <a:bodyPr/>
        <a:lstStyle/>
        <a:p>
          <a:endParaRPr lang="en-GB"/>
        </a:p>
      </dgm:t>
    </dgm:pt>
    <dgm:pt modelId="{4F582C37-FEC3-4553-80B7-9FB81B26CF42}" type="sibTrans" cxnId="{B4EDADAC-DE37-4AE9-950A-0C517874CB75}">
      <dgm:prSet/>
      <dgm:spPr/>
      <dgm:t>
        <a:bodyPr/>
        <a:lstStyle/>
        <a:p>
          <a:endParaRPr lang="en-GB"/>
        </a:p>
      </dgm:t>
    </dgm:pt>
    <dgm:pt modelId="{95F36E30-CEEF-4F70-A723-A5C386419FF2}">
      <dgm:prSet phldrT="[Text]" phldr="0"/>
      <dgm:spPr/>
      <dgm:t>
        <a:bodyPr/>
        <a:lstStyle/>
        <a:p>
          <a:r>
            <a:rPr lang="en-GB" dirty="0">
              <a:latin typeface="Arial" panose="020B0604020202020204"/>
            </a:rPr>
            <a:t>Explicit</a:t>
          </a:r>
          <a:endParaRPr lang="en-GB" dirty="0"/>
        </a:p>
      </dgm:t>
    </dgm:pt>
    <dgm:pt modelId="{C2EE4415-2563-4212-9323-A12211EF095F}" type="parTrans" cxnId="{A2EF90F6-E159-4227-8988-24D7F62C9B25}">
      <dgm:prSet/>
      <dgm:spPr/>
      <dgm:t>
        <a:bodyPr/>
        <a:lstStyle/>
        <a:p>
          <a:endParaRPr lang="en-GB"/>
        </a:p>
      </dgm:t>
    </dgm:pt>
    <dgm:pt modelId="{727AE7BC-299A-475F-B68F-37AF8CE353B2}" type="sibTrans" cxnId="{A2EF90F6-E159-4227-8988-24D7F62C9B25}">
      <dgm:prSet/>
      <dgm:spPr/>
      <dgm:t>
        <a:bodyPr/>
        <a:lstStyle/>
        <a:p>
          <a:endParaRPr lang="en-GB"/>
        </a:p>
      </dgm:t>
    </dgm:pt>
    <dgm:pt modelId="{DF8A2FBB-80A9-4C3A-80C8-54130E213E4E}">
      <dgm:prSet phldr="0"/>
      <dgm:spPr/>
      <dgm:t>
        <a:bodyPr/>
        <a:lstStyle/>
        <a:p>
          <a:r>
            <a:rPr lang="en-GB" dirty="0">
              <a:latin typeface="Arial" panose="020B0604020202020204"/>
            </a:rPr>
            <a:t>Explicit</a:t>
          </a:r>
        </a:p>
      </dgm:t>
    </dgm:pt>
    <dgm:pt modelId="{7978F9F1-02CA-4B15-862C-2B4775FC018A}" type="parTrans" cxnId="{E94C4F2C-49D6-4437-BFC2-B516D27367C2}">
      <dgm:prSet/>
      <dgm:spPr/>
    </dgm:pt>
    <dgm:pt modelId="{11873EB2-C272-420C-94FD-FE9DB45C2A70}" type="sibTrans" cxnId="{E94C4F2C-49D6-4437-BFC2-B516D27367C2}">
      <dgm:prSet/>
      <dgm:spPr/>
    </dgm:pt>
    <dgm:pt modelId="{E19376CF-9D5E-4B95-BE70-92749338813D}">
      <dgm:prSet phldr="0"/>
      <dgm:spPr/>
      <dgm:t>
        <a:bodyPr/>
        <a:lstStyle/>
        <a:p>
          <a:pPr rtl="0"/>
          <a:r>
            <a:rPr lang="en-GB" dirty="0">
              <a:latin typeface="Arial" panose="020B0604020202020204"/>
            </a:rPr>
            <a:t>Internalisation</a:t>
          </a:r>
        </a:p>
      </dgm:t>
    </dgm:pt>
    <dgm:pt modelId="{1CBCEEAE-6F9E-4662-8DC5-0BA3960A3847}" type="parTrans" cxnId="{81A129DF-B1CA-4362-8411-9F0F2A006CEE}">
      <dgm:prSet/>
      <dgm:spPr/>
    </dgm:pt>
    <dgm:pt modelId="{0B083D02-B0B5-4EF6-B037-75D760B98EF5}" type="sibTrans" cxnId="{81A129DF-B1CA-4362-8411-9F0F2A006CEE}">
      <dgm:prSet/>
      <dgm:spPr/>
    </dgm:pt>
    <dgm:pt modelId="{8A57D0E4-8D06-4EFA-8229-187F16D1529B}">
      <dgm:prSet phldr="0"/>
      <dgm:spPr/>
      <dgm:t>
        <a:bodyPr/>
        <a:lstStyle/>
        <a:p>
          <a:r>
            <a:rPr lang="en-GB" dirty="0">
              <a:latin typeface="Arial" panose="020B0604020202020204"/>
            </a:rPr>
            <a:t>Tacit</a:t>
          </a:r>
        </a:p>
      </dgm:t>
    </dgm:pt>
    <dgm:pt modelId="{CBADA959-002B-4922-ACFA-4123089540D9}" type="parTrans" cxnId="{D06ED1CD-FB00-4AA8-BF76-012F7003B1F1}">
      <dgm:prSet/>
      <dgm:spPr/>
    </dgm:pt>
    <dgm:pt modelId="{F32B2669-3596-4F24-B055-79F557B12069}" type="sibTrans" cxnId="{D06ED1CD-FB00-4AA8-BF76-012F7003B1F1}">
      <dgm:prSet/>
      <dgm:spPr/>
    </dgm:pt>
    <dgm:pt modelId="{39F3A8A6-E490-49C0-B29C-F71D81440ECA}" type="pres">
      <dgm:prSet presAssocID="{CB9D30D5-E2AB-45B5-8683-FF735C9FD3BE}" presName="Name0" presStyleCnt="0">
        <dgm:presLayoutVars>
          <dgm:chPref val="3"/>
          <dgm:dir/>
          <dgm:animLvl val="lvl"/>
          <dgm:resizeHandles/>
        </dgm:presLayoutVars>
      </dgm:prSet>
      <dgm:spPr/>
    </dgm:pt>
    <dgm:pt modelId="{21291354-202F-457C-862F-7B163B39E552}" type="pres">
      <dgm:prSet presAssocID="{6C7B9686-6C1C-47AF-93D1-FCF231955DD9}" presName="horFlow" presStyleCnt="0"/>
      <dgm:spPr/>
    </dgm:pt>
    <dgm:pt modelId="{10656AF7-E2A0-4A1F-9802-3D01DD01CB51}" type="pres">
      <dgm:prSet presAssocID="{6C7B9686-6C1C-47AF-93D1-FCF231955DD9}" presName="bigChev" presStyleLbl="node1" presStyleIdx="0" presStyleCnt="4"/>
      <dgm:spPr/>
    </dgm:pt>
    <dgm:pt modelId="{9D70859F-2888-4967-96C2-9019937AB8A4}" type="pres">
      <dgm:prSet presAssocID="{3853885C-39A3-406A-B42D-49478B466D9A}" presName="parTrans" presStyleCnt="0"/>
      <dgm:spPr/>
    </dgm:pt>
    <dgm:pt modelId="{7CE33097-0D0E-41B3-82F6-A6209B90BC07}" type="pres">
      <dgm:prSet presAssocID="{C959FBF9-D60C-4222-94FB-0D606BEFFF3F}" presName="node" presStyleLbl="alignAccFollowNode1" presStyleIdx="0" presStyleCnt="8">
        <dgm:presLayoutVars>
          <dgm:bulletEnabled val="1"/>
        </dgm:presLayoutVars>
      </dgm:prSet>
      <dgm:spPr/>
    </dgm:pt>
    <dgm:pt modelId="{8404D045-3917-49C0-9130-3E57352C2C34}" type="pres">
      <dgm:prSet presAssocID="{2B9191A5-B093-4CA3-870E-CB01C607FAB3}" presName="sibTrans" presStyleCnt="0"/>
      <dgm:spPr/>
    </dgm:pt>
    <dgm:pt modelId="{1B4B0E5C-78A1-4952-9DC4-75E7B1BB8A43}" type="pres">
      <dgm:prSet presAssocID="{662671C0-B273-469E-A2D7-CAE4493650F9}" presName="node" presStyleLbl="alignAccFollowNode1" presStyleIdx="1" presStyleCnt="8">
        <dgm:presLayoutVars>
          <dgm:bulletEnabled val="1"/>
        </dgm:presLayoutVars>
      </dgm:prSet>
      <dgm:spPr/>
    </dgm:pt>
    <dgm:pt modelId="{157029EA-D1A7-4B17-824D-BA92F749ABAD}" type="pres">
      <dgm:prSet presAssocID="{6C7B9686-6C1C-47AF-93D1-FCF231955DD9}" presName="vSp" presStyleCnt="0"/>
      <dgm:spPr/>
    </dgm:pt>
    <dgm:pt modelId="{2A5E2AEB-D789-4818-9830-FCC157638CDD}" type="pres">
      <dgm:prSet presAssocID="{0C2006BC-AFC7-4537-B8A6-D782593DD97B}" presName="horFlow" presStyleCnt="0"/>
      <dgm:spPr/>
    </dgm:pt>
    <dgm:pt modelId="{FF87EC1A-B4EF-4A9A-BEA0-01725B9388AA}" type="pres">
      <dgm:prSet presAssocID="{0C2006BC-AFC7-4537-B8A6-D782593DD97B}" presName="bigChev" presStyleLbl="node1" presStyleIdx="1" presStyleCnt="4"/>
      <dgm:spPr/>
    </dgm:pt>
    <dgm:pt modelId="{001B4321-5709-4F7E-BC26-A391823A831B}" type="pres">
      <dgm:prSet presAssocID="{9463ADFD-2517-48CB-8E3E-08F6289A2B60}" presName="parTrans" presStyleCnt="0"/>
      <dgm:spPr/>
    </dgm:pt>
    <dgm:pt modelId="{08EA2EC8-A85F-46E3-99F7-1D57366452E9}" type="pres">
      <dgm:prSet presAssocID="{77443315-5E21-467E-9518-614D4AD5EEAE}" presName="node" presStyleLbl="alignAccFollowNode1" presStyleIdx="2" presStyleCnt="8">
        <dgm:presLayoutVars>
          <dgm:bulletEnabled val="1"/>
        </dgm:presLayoutVars>
      </dgm:prSet>
      <dgm:spPr/>
    </dgm:pt>
    <dgm:pt modelId="{250DA4B1-B3F1-4A40-AE2F-9EC411FE4A49}" type="pres">
      <dgm:prSet presAssocID="{A923510F-8A82-4B89-9F1C-1DE5E297DE3D}" presName="sibTrans" presStyleCnt="0"/>
      <dgm:spPr/>
    </dgm:pt>
    <dgm:pt modelId="{E08579BE-0264-4036-B68E-F006E8C4EA37}" type="pres">
      <dgm:prSet presAssocID="{38257813-627B-4E26-8043-E119E706ECDC}" presName="node" presStyleLbl="alignAccFollowNode1" presStyleIdx="3" presStyleCnt="8">
        <dgm:presLayoutVars>
          <dgm:bulletEnabled val="1"/>
        </dgm:presLayoutVars>
      </dgm:prSet>
      <dgm:spPr/>
    </dgm:pt>
    <dgm:pt modelId="{4B3F0519-7A51-4E96-B6FB-5BEBFC682C10}" type="pres">
      <dgm:prSet presAssocID="{0C2006BC-AFC7-4537-B8A6-D782593DD97B}" presName="vSp" presStyleCnt="0"/>
      <dgm:spPr/>
    </dgm:pt>
    <dgm:pt modelId="{62076467-6B78-4D12-B90B-A301C5341F0A}" type="pres">
      <dgm:prSet presAssocID="{D2E6581C-D3F3-47B4-BA4D-6B5E48704969}" presName="horFlow" presStyleCnt="0"/>
      <dgm:spPr/>
    </dgm:pt>
    <dgm:pt modelId="{81FB6287-9C9D-4900-B6FC-192DC31989E8}" type="pres">
      <dgm:prSet presAssocID="{D2E6581C-D3F3-47B4-BA4D-6B5E48704969}" presName="bigChev" presStyleLbl="node1" presStyleIdx="2" presStyleCnt="4"/>
      <dgm:spPr/>
    </dgm:pt>
    <dgm:pt modelId="{C0244C3E-0392-4DF7-A269-C9031AAF1CB8}" type="pres">
      <dgm:prSet presAssocID="{FFD1D106-71A0-465A-8739-AB021608927A}" presName="parTrans" presStyleCnt="0"/>
      <dgm:spPr/>
    </dgm:pt>
    <dgm:pt modelId="{AABA5E16-D3D2-40B3-89B2-659680ACA663}" type="pres">
      <dgm:prSet presAssocID="{E9A1412A-D1D3-4C1E-96CA-681A1B5CAA73}" presName="node" presStyleLbl="alignAccFollowNode1" presStyleIdx="4" presStyleCnt="8">
        <dgm:presLayoutVars>
          <dgm:bulletEnabled val="1"/>
        </dgm:presLayoutVars>
      </dgm:prSet>
      <dgm:spPr/>
    </dgm:pt>
    <dgm:pt modelId="{FDA8E205-D3B6-4231-B29F-417316CC4C6E}" type="pres">
      <dgm:prSet presAssocID="{4F582C37-FEC3-4553-80B7-9FB81B26CF42}" presName="sibTrans" presStyleCnt="0"/>
      <dgm:spPr/>
    </dgm:pt>
    <dgm:pt modelId="{FFBA5DA9-0E4D-4329-B18C-8FEE433A20A5}" type="pres">
      <dgm:prSet presAssocID="{95F36E30-CEEF-4F70-A723-A5C386419FF2}" presName="node" presStyleLbl="alignAccFollowNode1" presStyleIdx="5" presStyleCnt="8">
        <dgm:presLayoutVars>
          <dgm:bulletEnabled val="1"/>
        </dgm:presLayoutVars>
      </dgm:prSet>
      <dgm:spPr/>
    </dgm:pt>
    <dgm:pt modelId="{A8013159-0E83-43A4-B690-2855C4571542}" type="pres">
      <dgm:prSet presAssocID="{D2E6581C-D3F3-47B4-BA4D-6B5E48704969}" presName="vSp" presStyleCnt="0"/>
      <dgm:spPr/>
    </dgm:pt>
    <dgm:pt modelId="{CEA378FD-3BC9-4C64-8768-A556A3B46F79}" type="pres">
      <dgm:prSet presAssocID="{E19376CF-9D5E-4B95-BE70-92749338813D}" presName="horFlow" presStyleCnt="0"/>
      <dgm:spPr/>
    </dgm:pt>
    <dgm:pt modelId="{901A4EBB-7135-4860-9610-E94F0EF93A07}" type="pres">
      <dgm:prSet presAssocID="{E19376CF-9D5E-4B95-BE70-92749338813D}" presName="bigChev" presStyleLbl="node1" presStyleIdx="3" presStyleCnt="4"/>
      <dgm:spPr/>
    </dgm:pt>
    <dgm:pt modelId="{952D73E9-4374-43E1-80D9-33B9C6562F40}" type="pres">
      <dgm:prSet presAssocID="{7978F9F1-02CA-4B15-862C-2B4775FC018A}" presName="parTrans" presStyleCnt="0"/>
      <dgm:spPr/>
    </dgm:pt>
    <dgm:pt modelId="{87328921-6B0F-43C4-869B-84B78ED064E5}" type="pres">
      <dgm:prSet presAssocID="{DF8A2FBB-80A9-4C3A-80C8-54130E213E4E}" presName="node" presStyleLbl="alignAccFollowNode1" presStyleIdx="6" presStyleCnt="8">
        <dgm:presLayoutVars>
          <dgm:bulletEnabled val="1"/>
        </dgm:presLayoutVars>
      </dgm:prSet>
      <dgm:spPr/>
    </dgm:pt>
    <dgm:pt modelId="{383BD0C3-8B53-4223-988A-AD8BCA7419B0}" type="pres">
      <dgm:prSet presAssocID="{11873EB2-C272-420C-94FD-FE9DB45C2A70}" presName="sibTrans" presStyleCnt="0"/>
      <dgm:spPr/>
    </dgm:pt>
    <dgm:pt modelId="{DD439E7D-589F-4767-A0EA-9822687F3437}" type="pres">
      <dgm:prSet presAssocID="{8A57D0E4-8D06-4EFA-8229-187F16D1529B}" presName="node" presStyleLbl="alignAccFollowNode1" presStyleIdx="7" presStyleCnt="8">
        <dgm:presLayoutVars>
          <dgm:bulletEnabled val="1"/>
        </dgm:presLayoutVars>
      </dgm:prSet>
      <dgm:spPr/>
    </dgm:pt>
  </dgm:ptLst>
  <dgm:cxnLst>
    <dgm:cxn modelId="{28E59203-259B-4ABC-BAE8-22BB03D6FEF6}" type="presOf" srcId="{38257813-627B-4E26-8043-E119E706ECDC}" destId="{E08579BE-0264-4036-B68E-F006E8C4EA37}" srcOrd="0" destOrd="0" presId="urn:microsoft.com/office/officeart/2005/8/layout/lProcess3"/>
    <dgm:cxn modelId="{B5D9FD03-8E54-4F16-B469-C234A88BE96E}" srcId="{CB9D30D5-E2AB-45B5-8683-FF735C9FD3BE}" destId="{6C7B9686-6C1C-47AF-93D1-FCF231955DD9}" srcOrd="0" destOrd="0" parTransId="{10EED659-D857-47FB-A960-418FDC00E54F}" sibTransId="{8503F737-EC29-482F-8712-CCA90DCEAF00}"/>
    <dgm:cxn modelId="{F0237C10-5CFE-4651-94E8-285FF5D0AA13}" type="presOf" srcId="{CB9D30D5-E2AB-45B5-8683-FF735C9FD3BE}" destId="{39F3A8A6-E490-49C0-B29C-F71D81440ECA}" srcOrd="0" destOrd="0" presId="urn:microsoft.com/office/officeart/2005/8/layout/lProcess3"/>
    <dgm:cxn modelId="{38558F1A-65E8-4424-8AF8-1A86C20A6158}" type="presOf" srcId="{C959FBF9-D60C-4222-94FB-0D606BEFFF3F}" destId="{7CE33097-0D0E-41B3-82F6-A6209B90BC07}" srcOrd="0" destOrd="0" presId="urn:microsoft.com/office/officeart/2005/8/layout/lProcess3"/>
    <dgm:cxn modelId="{C1899720-53FA-4308-9FCB-6A0B24D1A578}" type="presOf" srcId="{6C7B9686-6C1C-47AF-93D1-FCF231955DD9}" destId="{10656AF7-E2A0-4A1F-9802-3D01DD01CB51}" srcOrd="0" destOrd="0" presId="urn:microsoft.com/office/officeart/2005/8/layout/lProcess3"/>
    <dgm:cxn modelId="{180A7922-87B2-4B01-A514-6977E4F8F6B1}" type="presOf" srcId="{DF8A2FBB-80A9-4C3A-80C8-54130E213E4E}" destId="{87328921-6B0F-43C4-869B-84B78ED064E5}" srcOrd="0" destOrd="0" presId="urn:microsoft.com/office/officeart/2005/8/layout/lProcess3"/>
    <dgm:cxn modelId="{E94C4F2C-49D6-4437-BFC2-B516D27367C2}" srcId="{E19376CF-9D5E-4B95-BE70-92749338813D}" destId="{DF8A2FBB-80A9-4C3A-80C8-54130E213E4E}" srcOrd="0" destOrd="0" parTransId="{7978F9F1-02CA-4B15-862C-2B4775FC018A}" sibTransId="{11873EB2-C272-420C-94FD-FE9DB45C2A70}"/>
    <dgm:cxn modelId="{C9689737-4939-478D-AA85-11EC95C8A404}" type="presOf" srcId="{0C2006BC-AFC7-4537-B8A6-D782593DD97B}" destId="{FF87EC1A-B4EF-4A9A-BEA0-01725B9388AA}" srcOrd="0" destOrd="0" presId="urn:microsoft.com/office/officeart/2005/8/layout/lProcess3"/>
    <dgm:cxn modelId="{872F6F40-BF87-4A43-8726-CB5955CB32EF}" srcId="{0C2006BC-AFC7-4537-B8A6-D782593DD97B}" destId="{38257813-627B-4E26-8043-E119E706ECDC}" srcOrd="1" destOrd="0" parTransId="{096BE75A-BF2E-4AC2-ADBF-72178FC8DC2C}" sibTransId="{8F0CD621-B805-4973-8F57-E2C21319A621}"/>
    <dgm:cxn modelId="{A68F6766-BE32-4E1E-BFBF-1D7F3B5074F5}" type="presOf" srcId="{662671C0-B273-469E-A2D7-CAE4493650F9}" destId="{1B4B0E5C-78A1-4952-9DC4-75E7B1BB8A43}" srcOrd="0" destOrd="0" presId="urn:microsoft.com/office/officeart/2005/8/layout/lProcess3"/>
    <dgm:cxn modelId="{05A9776D-2046-4A3E-94A3-2D84BB6B7B08}" type="presOf" srcId="{77443315-5E21-467E-9518-614D4AD5EEAE}" destId="{08EA2EC8-A85F-46E3-99F7-1D57366452E9}" srcOrd="0" destOrd="0" presId="urn:microsoft.com/office/officeart/2005/8/layout/lProcess3"/>
    <dgm:cxn modelId="{3776894E-7362-450F-8620-BF81BB41F32B}" srcId="{0C2006BC-AFC7-4537-B8A6-D782593DD97B}" destId="{77443315-5E21-467E-9518-614D4AD5EEAE}" srcOrd="0" destOrd="0" parTransId="{9463ADFD-2517-48CB-8E3E-08F6289A2B60}" sibTransId="{A923510F-8A82-4B89-9F1C-1DE5E297DE3D}"/>
    <dgm:cxn modelId="{602E0951-F2B2-4F71-90A0-EB5C6E2640E1}" srcId="{CB9D30D5-E2AB-45B5-8683-FF735C9FD3BE}" destId="{D2E6581C-D3F3-47B4-BA4D-6B5E48704969}" srcOrd="2" destOrd="0" parTransId="{C85D50FA-39C8-47C9-B8EF-FCAA9189D92F}" sibTransId="{0AB57B86-6AE4-4E64-B1B6-96E433A042D7}"/>
    <dgm:cxn modelId="{1175A651-8196-48D9-814E-C51E327B13EA}" srcId="{CB9D30D5-E2AB-45B5-8683-FF735C9FD3BE}" destId="{0C2006BC-AFC7-4537-B8A6-D782593DD97B}" srcOrd="1" destOrd="0" parTransId="{998DB381-D29C-4BA1-8FC7-7FEF91D93069}" sibTransId="{1025071D-1AEC-4352-85DA-9B9312645416}"/>
    <dgm:cxn modelId="{8A617F9B-8F4C-4E8F-BE6D-DD60CDAF67A4}" type="presOf" srcId="{95F36E30-CEEF-4F70-A723-A5C386419FF2}" destId="{FFBA5DA9-0E4D-4329-B18C-8FEE433A20A5}" srcOrd="0" destOrd="0" presId="urn:microsoft.com/office/officeart/2005/8/layout/lProcess3"/>
    <dgm:cxn modelId="{7FC8E9A1-669D-439E-9284-0C62BD0DFD3D}" type="presOf" srcId="{E9A1412A-D1D3-4C1E-96CA-681A1B5CAA73}" destId="{AABA5E16-D3D2-40B3-89B2-659680ACA663}" srcOrd="0" destOrd="0" presId="urn:microsoft.com/office/officeart/2005/8/layout/lProcess3"/>
    <dgm:cxn modelId="{1A0C71AA-C8A3-481B-B8CE-3D7E31D6ECDC}" type="presOf" srcId="{8A57D0E4-8D06-4EFA-8229-187F16D1529B}" destId="{DD439E7D-589F-4767-A0EA-9822687F3437}" srcOrd="0" destOrd="0" presId="urn:microsoft.com/office/officeart/2005/8/layout/lProcess3"/>
    <dgm:cxn modelId="{31D9A2AB-AC93-4504-9C48-6E7497BDAF27}" type="presOf" srcId="{E19376CF-9D5E-4B95-BE70-92749338813D}" destId="{901A4EBB-7135-4860-9610-E94F0EF93A07}" srcOrd="0" destOrd="0" presId="urn:microsoft.com/office/officeart/2005/8/layout/lProcess3"/>
    <dgm:cxn modelId="{B4EDADAC-DE37-4AE9-950A-0C517874CB75}" srcId="{D2E6581C-D3F3-47B4-BA4D-6B5E48704969}" destId="{E9A1412A-D1D3-4C1E-96CA-681A1B5CAA73}" srcOrd="0" destOrd="0" parTransId="{FFD1D106-71A0-465A-8739-AB021608927A}" sibTransId="{4F582C37-FEC3-4553-80B7-9FB81B26CF42}"/>
    <dgm:cxn modelId="{699C40AE-6E19-4917-B84A-E65341D50E1D}" srcId="{6C7B9686-6C1C-47AF-93D1-FCF231955DD9}" destId="{662671C0-B273-469E-A2D7-CAE4493650F9}" srcOrd="1" destOrd="0" parTransId="{D300E5F4-9674-478E-B594-B386D3FA3B7C}" sibTransId="{8420A909-9B60-4F3E-8B6E-2D077573B564}"/>
    <dgm:cxn modelId="{D06ED1CD-FB00-4AA8-BF76-012F7003B1F1}" srcId="{E19376CF-9D5E-4B95-BE70-92749338813D}" destId="{8A57D0E4-8D06-4EFA-8229-187F16D1529B}" srcOrd="1" destOrd="0" parTransId="{CBADA959-002B-4922-ACFA-4123089540D9}" sibTransId="{F32B2669-3596-4F24-B055-79F557B12069}"/>
    <dgm:cxn modelId="{3D6370CE-D8B4-4DF4-B6DE-572850DBAF73}" type="presOf" srcId="{D2E6581C-D3F3-47B4-BA4D-6B5E48704969}" destId="{81FB6287-9C9D-4900-B6FC-192DC31989E8}" srcOrd="0" destOrd="0" presId="urn:microsoft.com/office/officeart/2005/8/layout/lProcess3"/>
    <dgm:cxn modelId="{81A129DF-B1CA-4362-8411-9F0F2A006CEE}" srcId="{CB9D30D5-E2AB-45B5-8683-FF735C9FD3BE}" destId="{E19376CF-9D5E-4B95-BE70-92749338813D}" srcOrd="3" destOrd="0" parTransId="{1CBCEEAE-6F9E-4662-8DC5-0BA3960A3847}" sibTransId="{0B083D02-B0B5-4EF6-B037-75D760B98EF5}"/>
    <dgm:cxn modelId="{A2EF90F6-E159-4227-8988-24D7F62C9B25}" srcId="{D2E6581C-D3F3-47B4-BA4D-6B5E48704969}" destId="{95F36E30-CEEF-4F70-A723-A5C386419FF2}" srcOrd="1" destOrd="0" parTransId="{C2EE4415-2563-4212-9323-A12211EF095F}" sibTransId="{727AE7BC-299A-475F-B68F-37AF8CE353B2}"/>
    <dgm:cxn modelId="{EE7F2FFF-BF50-42AD-AACF-97A9EF182DCD}" srcId="{6C7B9686-6C1C-47AF-93D1-FCF231955DD9}" destId="{C959FBF9-D60C-4222-94FB-0D606BEFFF3F}" srcOrd="0" destOrd="0" parTransId="{3853885C-39A3-406A-B42D-49478B466D9A}" sibTransId="{2B9191A5-B093-4CA3-870E-CB01C607FAB3}"/>
    <dgm:cxn modelId="{6B317919-1C31-4073-83C7-7D137CCFDEBE}" type="presParOf" srcId="{39F3A8A6-E490-49C0-B29C-F71D81440ECA}" destId="{21291354-202F-457C-862F-7B163B39E552}" srcOrd="0" destOrd="0" presId="urn:microsoft.com/office/officeart/2005/8/layout/lProcess3"/>
    <dgm:cxn modelId="{2581506F-80E6-4974-BEEB-80DD4C228A9C}" type="presParOf" srcId="{21291354-202F-457C-862F-7B163B39E552}" destId="{10656AF7-E2A0-4A1F-9802-3D01DD01CB51}" srcOrd="0" destOrd="0" presId="urn:microsoft.com/office/officeart/2005/8/layout/lProcess3"/>
    <dgm:cxn modelId="{557B04D9-C910-4750-9924-8B9F5746C7E7}" type="presParOf" srcId="{21291354-202F-457C-862F-7B163B39E552}" destId="{9D70859F-2888-4967-96C2-9019937AB8A4}" srcOrd="1" destOrd="0" presId="urn:microsoft.com/office/officeart/2005/8/layout/lProcess3"/>
    <dgm:cxn modelId="{5F8CC941-DEFC-4EAB-8755-9AC5E0CFB3EB}" type="presParOf" srcId="{21291354-202F-457C-862F-7B163B39E552}" destId="{7CE33097-0D0E-41B3-82F6-A6209B90BC07}" srcOrd="2" destOrd="0" presId="urn:microsoft.com/office/officeart/2005/8/layout/lProcess3"/>
    <dgm:cxn modelId="{6A680C3E-700F-4CEB-9C27-1BD0AF02A0E3}" type="presParOf" srcId="{21291354-202F-457C-862F-7B163B39E552}" destId="{8404D045-3917-49C0-9130-3E57352C2C34}" srcOrd="3" destOrd="0" presId="urn:microsoft.com/office/officeart/2005/8/layout/lProcess3"/>
    <dgm:cxn modelId="{68367116-3560-40E3-A00D-1D23DC2DCC83}" type="presParOf" srcId="{21291354-202F-457C-862F-7B163B39E552}" destId="{1B4B0E5C-78A1-4952-9DC4-75E7B1BB8A43}" srcOrd="4" destOrd="0" presId="urn:microsoft.com/office/officeart/2005/8/layout/lProcess3"/>
    <dgm:cxn modelId="{EEA039C3-C108-4DEC-9F50-FB9D1E268FCD}" type="presParOf" srcId="{39F3A8A6-E490-49C0-B29C-F71D81440ECA}" destId="{157029EA-D1A7-4B17-824D-BA92F749ABAD}" srcOrd="1" destOrd="0" presId="urn:microsoft.com/office/officeart/2005/8/layout/lProcess3"/>
    <dgm:cxn modelId="{F59F12B7-C3FC-4DAC-A15E-8FBB6E52063B}" type="presParOf" srcId="{39F3A8A6-E490-49C0-B29C-F71D81440ECA}" destId="{2A5E2AEB-D789-4818-9830-FCC157638CDD}" srcOrd="2" destOrd="0" presId="urn:microsoft.com/office/officeart/2005/8/layout/lProcess3"/>
    <dgm:cxn modelId="{27661EC7-AFB3-4A5C-830F-A43D5991EFE2}" type="presParOf" srcId="{2A5E2AEB-D789-4818-9830-FCC157638CDD}" destId="{FF87EC1A-B4EF-4A9A-BEA0-01725B9388AA}" srcOrd="0" destOrd="0" presId="urn:microsoft.com/office/officeart/2005/8/layout/lProcess3"/>
    <dgm:cxn modelId="{482B2D11-27F4-4B5C-A8A3-DD31A2E27FBE}" type="presParOf" srcId="{2A5E2AEB-D789-4818-9830-FCC157638CDD}" destId="{001B4321-5709-4F7E-BC26-A391823A831B}" srcOrd="1" destOrd="0" presId="urn:microsoft.com/office/officeart/2005/8/layout/lProcess3"/>
    <dgm:cxn modelId="{716AC005-915C-46C3-A96C-C311E260BE62}" type="presParOf" srcId="{2A5E2AEB-D789-4818-9830-FCC157638CDD}" destId="{08EA2EC8-A85F-46E3-99F7-1D57366452E9}" srcOrd="2" destOrd="0" presId="urn:microsoft.com/office/officeart/2005/8/layout/lProcess3"/>
    <dgm:cxn modelId="{81A723C0-4062-4222-A7C3-A53B34507690}" type="presParOf" srcId="{2A5E2AEB-D789-4818-9830-FCC157638CDD}" destId="{250DA4B1-B3F1-4A40-AE2F-9EC411FE4A49}" srcOrd="3" destOrd="0" presId="urn:microsoft.com/office/officeart/2005/8/layout/lProcess3"/>
    <dgm:cxn modelId="{26FE278E-BFAA-415C-9822-F1346A834AFF}" type="presParOf" srcId="{2A5E2AEB-D789-4818-9830-FCC157638CDD}" destId="{E08579BE-0264-4036-B68E-F006E8C4EA37}" srcOrd="4" destOrd="0" presId="urn:microsoft.com/office/officeart/2005/8/layout/lProcess3"/>
    <dgm:cxn modelId="{EE932521-FF3D-47AA-A813-3BD11D206D03}" type="presParOf" srcId="{39F3A8A6-E490-49C0-B29C-F71D81440ECA}" destId="{4B3F0519-7A51-4E96-B6FB-5BEBFC682C10}" srcOrd="3" destOrd="0" presId="urn:microsoft.com/office/officeart/2005/8/layout/lProcess3"/>
    <dgm:cxn modelId="{369C3B7C-882E-45BE-9939-0C2FF9049CE3}" type="presParOf" srcId="{39F3A8A6-E490-49C0-B29C-F71D81440ECA}" destId="{62076467-6B78-4D12-B90B-A301C5341F0A}" srcOrd="4" destOrd="0" presId="urn:microsoft.com/office/officeart/2005/8/layout/lProcess3"/>
    <dgm:cxn modelId="{BAB70737-B566-493D-B5EE-9C7A16E4DD5C}" type="presParOf" srcId="{62076467-6B78-4D12-B90B-A301C5341F0A}" destId="{81FB6287-9C9D-4900-B6FC-192DC31989E8}" srcOrd="0" destOrd="0" presId="urn:microsoft.com/office/officeart/2005/8/layout/lProcess3"/>
    <dgm:cxn modelId="{D9A0D11F-3043-46CB-B00C-D318328F2475}" type="presParOf" srcId="{62076467-6B78-4D12-B90B-A301C5341F0A}" destId="{C0244C3E-0392-4DF7-A269-C9031AAF1CB8}" srcOrd="1" destOrd="0" presId="urn:microsoft.com/office/officeart/2005/8/layout/lProcess3"/>
    <dgm:cxn modelId="{1066EFFA-15E7-4E5A-B0E8-F4B305CDAB95}" type="presParOf" srcId="{62076467-6B78-4D12-B90B-A301C5341F0A}" destId="{AABA5E16-D3D2-40B3-89B2-659680ACA663}" srcOrd="2" destOrd="0" presId="urn:microsoft.com/office/officeart/2005/8/layout/lProcess3"/>
    <dgm:cxn modelId="{4224779E-D244-4AE7-8A2E-BF2A13450FCD}" type="presParOf" srcId="{62076467-6B78-4D12-B90B-A301C5341F0A}" destId="{FDA8E205-D3B6-4231-B29F-417316CC4C6E}" srcOrd="3" destOrd="0" presId="urn:microsoft.com/office/officeart/2005/8/layout/lProcess3"/>
    <dgm:cxn modelId="{F0751902-C208-41C2-BDA8-F161F8F2EBC3}" type="presParOf" srcId="{62076467-6B78-4D12-B90B-A301C5341F0A}" destId="{FFBA5DA9-0E4D-4329-B18C-8FEE433A20A5}" srcOrd="4" destOrd="0" presId="urn:microsoft.com/office/officeart/2005/8/layout/lProcess3"/>
    <dgm:cxn modelId="{56A9CCD3-2013-44F4-BCEF-D91196429703}" type="presParOf" srcId="{39F3A8A6-E490-49C0-B29C-F71D81440ECA}" destId="{A8013159-0E83-43A4-B690-2855C4571542}" srcOrd="5" destOrd="0" presId="urn:microsoft.com/office/officeart/2005/8/layout/lProcess3"/>
    <dgm:cxn modelId="{12CDDE0C-0ABD-4CE8-A4E6-5134EE244605}" type="presParOf" srcId="{39F3A8A6-E490-49C0-B29C-F71D81440ECA}" destId="{CEA378FD-3BC9-4C64-8768-A556A3B46F79}" srcOrd="6" destOrd="0" presId="urn:microsoft.com/office/officeart/2005/8/layout/lProcess3"/>
    <dgm:cxn modelId="{7B4EC2D5-1F47-433D-840F-D4218E02948B}" type="presParOf" srcId="{CEA378FD-3BC9-4C64-8768-A556A3B46F79}" destId="{901A4EBB-7135-4860-9610-E94F0EF93A07}" srcOrd="0" destOrd="0" presId="urn:microsoft.com/office/officeart/2005/8/layout/lProcess3"/>
    <dgm:cxn modelId="{79DEE850-72C5-4DAE-B3C9-824E7E1AF20F}" type="presParOf" srcId="{CEA378FD-3BC9-4C64-8768-A556A3B46F79}" destId="{952D73E9-4374-43E1-80D9-33B9C6562F40}" srcOrd="1" destOrd="0" presId="urn:microsoft.com/office/officeart/2005/8/layout/lProcess3"/>
    <dgm:cxn modelId="{C82AD84A-B4F3-498D-A996-F959C06597E5}" type="presParOf" srcId="{CEA378FD-3BC9-4C64-8768-A556A3B46F79}" destId="{87328921-6B0F-43C4-869B-84B78ED064E5}" srcOrd="2" destOrd="0" presId="urn:microsoft.com/office/officeart/2005/8/layout/lProcess3"/>
    <dgm:cxn modelId="{055F7ECE-3493-42F6-9FAB-C98968EF2A36}" type="presParOf" srcId="{CEA378FD-3BC9-4C64-8768-A556A3B46F79}" destId="{383BD0C3-8B53-4223-988A-AD8BCA7419B0}" srcOrd="3" destOrd="0" presId="urn:microsoft.com/office/officeart/2005/8/layout/lProcess3"/>
    <dgm:cxn modelId="{EB34010C-F6AA-4C0D-98FE-FDDE92183E79}" type="presParOf" srcId="{CEA378FD-3BC9-4C64-8768-A556A3B46F79}" destId="{DD439E7D-589F-4767-A0EA-9822687F3437}" srcOrd="4" destOrd="0" presId="urn:microsoft.com/office/officeart/2005/8/layout/l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7709FFD-7A81-4828-A256-293F249F5022}" type="doc">
      <dgm:prSet loTypeId="urn:microsoft.com/office/officeart/2005/8/layout/cycle6" loCatId="cycle" qsTypeId="urn:microsoft.com/office/officeart/2005/8/quickstyle/simple1" qsCatId="simple" csTypeId="urn:microsoft.com/office/officeart/2005/8/colors/colorful5" csCatId="colorful" phldr="1"/>
      <dgm:spPr/>
      <dgm:t>
        <a:bodyPr/>
        <a:lstStyle/>
        <a:p>
          <a:endParaRPr lang="en-GB"/>
        </a:p>
      </dgm:t>
    </dgm:pt>
    <dgm:pt modelId="{1ECAAED6-1536-4C20-B562-0FA581550D6E}">
      <dgm:prSet phldrT="[Text]" phldr="0"/>
      <dgm:spPr/>
      <dgm:t>
        <a:bodyPr/>
        <a:lstStyle/>
        <a:p>
          <a:r>
            <a:rPr lang="en-GB" dirty="0">
              <a:latin typeface="Calibri Light" panose="020F0302020204030204"/>
            </a:rPr>
            <a:t>Acquire</a:t>
          </a:r>
          <a:endParaRPr lang="en-GB" dirty="0"/>
        </a:p>
      </dgm:t>
    </dgm:pt>
    <dgm:pt modelId="{C7C06769-F58F-4804-BBC4-FFCC2DC69B1C}" type="parTrans" cxnId="{18F96C0F-28E9-42A2-A5A9-15F3578A627B}">
      <dgm:prSet/>
      <dgm:spPr/>
      <dgm:t>
        <a:bodyPr/>
        <a:lstStyle/>
        <a:p>
          <a:endParaRPr lang="en-GB"/>
        </a:p>
      </dgm:t>
    </dgm:pt>
    <dgm:pt modelId="{5A430427-26A3-4AB7-B0A3-84EF92745551}" type="sibTrans" cxnId="{18F96C0F-28E9-42A2-A5A9-15F3578A627B}">
      <dgm:prSet/>
      <dgm:spPr/>
      <dgm:t>
        <a:bodyPr/>
        <a:lstStyle/>
        <a:p>
          <a:endParaRPr lang="en-GB"/>
        </a:p>
      </dgm:t>
    </dgm:pt>
    <dgm:pt modelId="{D50817C8-C977-4994-8A98-055DB0A7EB10}">
      <dgm:prSet phldrT="[Text]" phldr="0"/>
      <dgm:spPr/>
      <dgm:t>
        <a:bodyPr/>
        <a:lstStyle/>
        <a:p>
          <a:r>
            <a:rPr lang="en-GB" dirty="0">
              <a:latin typeface="Calibri Light" panose="020F0302020204030204"/>
            </a:rPr>
            <a:t>Organise</a:t>
          </a:r>
          <a:endParaRPr lang="en-GB" dirty="0"/>
        </a:p>
      </dgm:t>
    </dgm:pt>
    <dgm:pt modelId="{1629E906-C74C-48C8-B9E8-8D48C13162F8}" type="parTrans" cxnId="{9B6D72A3-7D3F-4CEC-9E78-64E55BF28CDA}">
      <dgm:prSet/>
      <dgm:spPr/>
      <dgm:t>
        <a:bodyPr/>
        <a:lstStyle/>
        <a:p>
          <a:endParaRPr lang="en-GB"/>
        </a:p>
      </dgm:t>
    </dgm:pt>
    <dgm:pt modelId="{9443A651-0900-4117-A2DA-5C14A1B63E0A}" type="sibTrans" cxnId="{9B6D72A3-7D3F-4CEC-9E78-64E55BF28CDA}">
      <dgm:prSet/>
      <dgm:spPr/>
      <dgm:t>
        <a:bodyPr/>
        <a:lstStyle/>
        <a:p>
          <a:endParaRPr lang="en-GB"/>
        </a:p>
      </dgm:t>
    </dgm:pt>
    <dgm:pt modelId="{F33C8D03-ADCA-4AE1-9477-B6C66597C750}">
      <dgm:prSet phldrT="[Text]" phldr="0"/>
      <dgm:spPr/>
      <dgm:t>
        <a:bodyPr/>
        <a:lstStyle/>
        <a:p>
          <a:r>
            <a:rPr lang="en-GB" dirty="0">
              <a:latin typeface="Calibri Light" panose="020F0302020204030204"/>
            </a:rPr>
            <a:t>Retrieve</a:t>
          </a:r>
          <a:endParaRPr lang="en-GB" dirty="0"/>
        </a:p>
      </dgm:t>
    </dgm:pt>
    <dgm:pt modelId="{443BD52C-1B17-4717-A3FC-DAD9D2F2DB92}" type="parTrans" cxnId="{DC99D25B-3D48-4535-8731-1D4421CEE259}">
      <dgm:prSet/>
      <dgm:spPr/>
      <dgm:t>
        <a:bodyPr/>
        <a:lstStyle/>
        <a:p>
          <a:endParaRPr lang="en-GB"/>
        </a:p>
      </dgm:t>
    </dgm:pt>
    <dgm:pt modelId="{25000D45-C959-4F60-BA5E-BF615768D4F2}" type="sibTrans" cxnId="{DC99D25B-3D48-4535-8731-1D4421CEE259}">
      <dgm:prSet/>
      <dgm:spPr/>
      <dgm:t>
        <a:bodyPr/>
        <a:lstStyle/>
        <a:p>
          <a:endParaRPr lang="en-GB"/>
        </a:p>
      </dgm:t>
    </dgm:pt>
    <dgm:pt modelId="{1C308994-DDFE-4930-B3A8-FE226CB3C268}">
      <dgm:prSet phldrT="[Text]" phldr="0"/>
      <dgm:spPr/>
      <dgm:t>
        <a:bodyPr/>
        <a:lstStyle/>
        <a:p>
          <a:r>
            <a:rPr lang="en-GB" dirty="0">
              <a:latin typeface="Calibri Light" panose="020F0302020204030204"/>
            </a:rPr>
            <a:t>Distribute</a:t>
          </a:r>
          <a:endParaRPr lang="en-GB" dirty="0"/>
        </a:p>
      </dgm:t>
    </dgm:pt>
    <dgm:pt modelId="{C1DC327A-CB6F-4B61-8732-1C80A574978F}" type="parTrans" cxnId="{82FF22F4-1378-430C-A4B4-ECD128AC701D}">
      <dgm:prSet/>
      <dgm:spPr/>
      <dgm:t>
        <a:bodyPr/>
        <a:lstStyle/>
        <a:p>
          <a:endParaRPr lang="en-GB"/>
        </a:p>
      </dgm:t>
    </dgm:pt>
    <dgm:pt modelId="{2E11DFD1-BB19-44AC-827A-C22795E1C832}" type="sibTrans" cxnId="{82FF22F4-1378-430C-A4B4-ECD128AC701D}">
      <dgm:prSet/>
      <dgm:spPr/>
      <dgm:t>
        <a:bodyPr/>
        <a:lstStyle/>
        <a:p>
          <a:endParaRPr lang="en-GB"/>
        </a:p>
      </dgm:t>
    </dgm:pt>
    <dgm:pt modelId="{C4270B8A-F9C0-4049-9E71-17B8D08DEA3E}">
      <dgm:prSet phldrT="[Text]" phldr="0"/>
      <dgm:spPr/>
      <dgm:t>
        <a:bodyPr/>
        <a:lstStyle/>
        <a:p>
          <a:r>
            <a:rPr lang="en-GB" dirty="0">
              <a:latin typeface="Calibri Light" panose="020F0302020204030204"/>
            </a:rPr>
            <a:t>Maintain</a:t>
          </a:r>
          <a:endParaRPr lang="en-GB" dirty="0"/>
        </a:p>
      </dgm:t>
    </dgm:pt>
    <dgm:pt modelId="{1FF9A58D-AE9E-4043-82A6-0BB5470ED6F0}" type="parTrans" cxnId="{481D7ED1-54FF-4A21-9E43-55273797E449}">
      <dgm:prSet/>
      <dgm:spPr/>
      <dgm:t>
        <a:bodyPr/>
        <a:lstStyle/>
        <a:p>
          <a:endParaRPr lang="en-GB"/>
        </a:p>
      </dgm:t>
    </dgm:pt>
    <dgm:pt modelId="{99D1D8A9-E841-46FB-8815-FE743ABB9E24}" type="sibTrans" cxnId="{481D7ED1-54FF-4A21-9E43-55273797E449}">
      <dgm:prSet/>
      <dgm:spPr/>
      <dgm:t>
        <a:bodyPr/>
        <a:lstStyle/>
        <a:p>
          <a:endParaRPr lang="en-GB"/>
        </a:p>
      </dgm:t>
    </dgm:pt>
    <dgm:pt modelId="{37815664-F497-4B04-A89F-AE36921E863B}" type="pres">
      <dgm:prSet presAssocID="{47709FFD-7A81-4828-A256-293F249F5022}" presName="cycle" presStyleCnt="0">
        <dgm:presLayoutVars>
          <dgm:dir/>
          <dgm:resizeHandles val="exact"/>
        </dgm:presLayoutVars>
      </dgm:prSet>
      <dgm:spPr/>
    </dgm:pt>
    <dgm:pt modelId="{DDF7C871-7495-4E1C-B293-E2486D823C51}" type="pres">
      <dgm:prSet presAssocID="{1ECAAED6-1536-4C20-B562-0FA581550D6E}" presName="node" presStyleLbl="node1" presStyleIdx="0" presStyleCnt="5">
        <dgm:presLayoutVars>
          <dgm:bulletEnabled val="1"/>
        </dgm:presLayoutVars>
      </dgm:prSet>
      <dgm:spPr/>
    </dgm:pt>
    <dgm:pt modelId="{3EDAF4A6-2A5A-48CD-A372-FD153DACA405}" type="pres">
      <dgm:prSet presAssocID="{1ECAAED6-1536-4C20-B562-0FA581550D6E}" presName="spNode" presStyleCnt="0"/>
      <dgm:spPr/>
    </dgm:pt>
    <dgm:pt modelId="{4D7E1D5E-6F1C-4734-A0D1-C71B36703445}" type="pres">
      <dgm:prSet presAssocID="{5A430427-26A3-4AB7-B0A3-84EF92745551}" presName="sibTrans" presStyleLbl="sibTrans1D1" presStyleIdx="0" presStyleCnt="5"/>
      <dgm:spPr/>
    </dgm:pt>
    <dgm:pt modelId="{B867E56E-5C93-4F1F-86E5-AD336687EF00}" type="pres">
      <dgm:prSet presAssocID="{D50817C8-C977-4994-8A98-055DB0A7EB10}" presName="node" presStyleLbl="node1" presStyleIdx="1" presStyleCnt="5">
        <dgm:presLayoutVars>
          <dgm:bulletEnabled val="1"/>
        </dgm:presLayoutVars>
      </dgm:prSet>
      <dgm:spPr/>
    </dgm:pt>
    <dgm:pt modelId="{A1A99EC5-73CD-430D-9051-94E03E4D4A74}" type="pres">
      <dgm:prSet presAssocID="{D50817C8-C977-4994-8A98-055DB0A7EB10}" presName="spNode" presStyleCnt="0"/>
      <dgm:spPr/>
    </dgm:pt>
    <dgm:pt modelId="{455512E1-1261-4D69-AE14-29541A9CFBAD}" type="pres">
      <dgm:prSet presAssocID="{9443A651-0900-4117-A2DA-5C14A1B63E0A}" presName="sibTrans" presStyleLbl="sibTrans1D1" presStyleIdx="1" presStyleCnt="5"/>
      <dgm:spPr/>
    </dgm:pt>
    <dgm:pt modelId="{B733601B-8B06-410B-B214-436646E7A1FC}" type="pres">
      <dgm:prSet presAssocID="{F33C8D03-ADCA-4AE1-9477-B6C66597C750}" presName="node" presStyleLbl="node1" presStyleIdx="2" presStyleCnt="5">
        <dgm:presLayoutVars>
          <dgm:bulletEnabled val="1"/>
        </dgm:presLayoutVars>
      </dgm:prSet>
      <dgm:spPr/>
    </dgm:pt>
    <dgm:pt modelId="{CA4E0C7C-7BFF-4AA0-B769-2730C07446F4}" type="pres">
      <dgm:prSet presAssocID="{F33C8D03-ADCA-4AE1-9477-B6C66597C750}" presName="spNode" presStyleCnt="0"/>
      <dgm:spPr/>
    </dgm:pt>
    <dgm:pt modelId="{2EE53CB5-0FDD-46D4-8C6F-CA922AF53FD7}" type="pres">
      <dgm:prSet presAssocID="{25000D45-C959-4F60-BA5E-BF615768D4F2}" presName="sibTrans" presStyleLbl="sibTrans1D1" presStyleIdx="2" presStyleCnt="5"/>
      <dgm:spPr/>
    </dgm:pt>
    <dgm:pt modelId="{F4B579E9-3230-4B53-9DAC-A494BBB97FC6}" type="pres">
      <dgm:prSet presAssocID="{1C308994-DDFE-4930-B3A8-FE226CB3C268}" presName="node" presStyleLbl="node1" presStyleIdx="3" presStyleCnt="5">
        <dgm:presLayoutVars>
          <dgm:bulletEnabled val="1"/>
        </dgm:presLayoutVars>
      </dgm:prSet>
      <dgm:spPr/>
    </dgm:pt>
    <dgm:pt modelId="{C357CF25-CB64-4BD6-8B22-A1537AABED75}" type="pres">
      <dgm:prSet presAssocID="{1C308994-DDFE-4930-B3A8-FE226CB3C268}" presName="spNode" presStyleCnt="0"/>
      <dgm:spPr/>
    </dgm:pt>
    <dgm:pt modelId="{1FC2C283-0991-4473-A07D-9C0C15265194}" type="pres">
      <dgm:prSet presAssocID="{2E11DFD1-BB19-44AC-827A-C22795E1C832}" presName="sibTrans" presStyleLbl="sibTrans1D1" presStyleIdx="3" presStyleCnt="5"/>
      <dgm:spPr/>
    </dgm:pt>
    <dgm:pt modelId="{EBBC4D32-3172-4A11-9C47-0E756FF2DBB6}" type="pres">
      <dgm:prSet presAssocID="{C4270B8A-F9C0-4049-9E71-17B8D08DEA3E}" presName="node" presStyleLbl="node1" presStyleIdx="4" presStyleCnt="5">
        <dgm:presLayoutVars>
          <dgm:bulletEnabled val="1"/>
        </dgm:presLayoutVars>
      </dgm:prSet>
      <dgm:spPr/>
    </dgm:pt>
    <dgm:pt modelId="{7C5DE466-F23E-4DC8-8A5A-AF2B03E43A8B}" type="pres">
      <dgm:prSet presAssocID="{C4270B8A-F9C0-4049-9E71-17B8D08DEA3E}" presName="spNode" presStyleCnt="0"/>
      <dgm:spPr/>
    </dgm:pt>
    <dgm:pt modelId="{2ED64E3D-A8EA-4487-A18C-8B8EDB3B17BB}" type="pres">
      <dgm:prSet presAssocID="{99D1D8A9-E841-46FB-8815-FE743ABB9E24}" presName="sibTrans" presStyleLbl="sibTrans1D1" presStyleIdx="4" presStyleCnt="5"/>
      <dgm:spPr/>
    </dgm:pt>
  </dgm:ptLst>
  <dgm:cxnLst>
    <dgm:cxn modelId="{18F96C0F-28E9-42A2-A5A9-15F3578A627B}" srcId="{47709FFD-7A81-4828-A256-293F249F5022}" destId="{1ECAAED6-1536-4C20-B562-0FA581550D6E}" srcOrd="0" destOrd="0" parTransId="{C7C06769-F58F-4804-BBC4-FFCC2DC69B1C}" sibTransId="{5A430427-26A3-4AB7-B0A3-84EF92745551}"/>
    <dgm:cxn modelId="{28806113-8C0A-4357-9134-1D61663AFC7A}" type="presOf" srcId="{C4270B8A-F9C0-4049-9E71-17B8D08DEA3E}" destId="{EBBC4D32-3172-4A11-9C47-0E756FF2DBB6}" srcOrd="0" destOrd="0" presId="urn:microsoft.com/office/officeart/2005/8/layout/cycle6"/>
    <dgm:cxn modelId="{F8F77416-6E9E-47A5-BB9D-5874305B8334}" type="presOf" srcId="{1ECAAED6-1536-4C20-B562-0FA581550D6E}" destId="{DDF7C871-7495-4E1C-B293-E2486D823C51}" srcOrd="0" destOrd="0" presId="urn:microsoft.com/office/officeart/2005/8/layout/cycle6"/>
    <dgm:cxn modelId="{EC98C619-5AE2-49D1-81B1-661C416C4E02}" type="presOf" srcId="{D50817C8-C977-4994-8A98-055DB0A7EB10}" destId="{B867E56E-5C93-4F1F-86E5-AD336687EF00}" srcOrd="0" destOrd="0" presId="urn:microsoft.com/office/officeart/2005/8/layout/cycle6"/>
    <dgm:cxn modelId="{A0C8C33C-D6CF-4859-A223-90602A518615}" type="presOf" srcId="{9443A651-0900-4117-A2DA-5C14A1B63E0A}" destId="{455512E1-1261-4D69-AE14-29541A9CFBAD}" srcOrd="0" destOrd="0" presId="urn:microsoft.com/office/officeart/2005/8/layout/cycle6"/>
    <dgm:cxn modelId="{DC99D25B-3D48-4535-8731-1D4421CEE259}" srcId="{47709FFD-7A81-4828-A256-293F249F5022}" destId="{F33C8D03-ADCA-4AE1-9477-B6C66597C750}" srcOrd="2" destOrd="0" parTransId="{443BD52C-1B17-4717-A3FC-DAD9D2F2DB92}" sibTransId="{25000D45-C959-4F60-BA5E-BF615768D4F2}"/>
    <dgm:cxn modelId="{14A93260-B3AC-44E4-846B-39085788729A}" type="presOf" srcId="{99D1D8A9-E841-46FB-8815-FE743ABB9E24}" destId="{2ED64E3D-A8EA-4487-A18C-8B8EDB3B17BB}" srcOrd="0" destOrd="0" presId="urn:microsoft.com/office/officeart/2005/8/layout/cycle6"/>
    <dgm:cxn modelId="{1EF2AF61-5D7C-4D3D-B243-F16A15879667}" type="presOf" srcId="{47709FFD-7A81-4828-A256-293F249F5022}" destId="{37815664-F497-4B04-A89F-AE36921E863B}" srcOrd="0" destOrd="0" presId="urn:microsoft.com/office/officeart/2005/8/layout/cycle6"/>
    <dgm:cxn modelId="{9CC8AD69-F243-48DB-86C8-20736846E6DE}" type="presOf" srcId="{2E11DFD1-BB19-44AC-827A-C22795E1C832}" destId="{1FC2C283-0991-4473-A07D-9C0C15265194}" srcOrd="0" destOrd="0" presId="urn:microsoft.com/office/officeart/2005/8/layout/cycle6"/>
    <dgm:cxn modelId="{831F154E-9E34-4ADD-A9E9-C2ED4A40C43F}" type="presOf" srcId="{1C308994-DDFE-4930-B3A8-FE226CB3C268}" destId="{F4B579E9-3230-4B53-9DAC-A494BBB97FC6}" srcOrd="0" destOrd="0" presId="urn:microsoft.com/office/officeart/2005/8/layout/cycle6"/>
    <dgm:cxn modelId="{D0368E74-7D4D-423C-9382-ECC5C8E88030}" type="presOf" srcId="{F33C8D03-ADCA-4AE1-9477-B6C66597C750}" destId="{B733601B-8B06-410B-B214-436646E7A1FC}" srcOrd="0" destOrd="0" presId="urn:microsoft.com/office/officeart/2005/8/layout/cycle6"/>
    <dgm:cxn modelId="{9B6D72A3-7D3F-4CEC-9E78-64E55BF28CDA}" srcId="{47709FFD-7A81-4828-A256-293F249F5022}" destId="{D50817C8-C977-4994-8A98-055DB0A7EB10}" srcOrd="1" destOrd="0" parTransId="{1629E906-C74C-48C8-B9E8-8D48C13162F8}" sibTransId="{9443A651-0900-4117-A2DA-5C14A1B63E0A}"/>
    <dgm:cxn modelId="{309519C6-288A-4305-86E8-20EE1422678F}" type="presOf" srcId="{25000D45-C959-4F60-BA5E-BF615768D4F2}" destId="{2EE53CB5-0FDD-46D4-8C6F-CA922AF53FD7}" srcOrd="0" destOrd="0" presId="urn:microsoft.com/office/officeart/2005/8/layout/cycle6"/>
    <dgm:cxn modelId="{481D7ED1-54FF-4A21-9E43-55273797E449}" srcId="{47709FFD-7A81-4828-A256-293F249F5022}" destId="{C4270B8A-F9C0-4049-9E71-17B8D08DEA3E}" srcOrd="4" destOrd="0" parTransId="{1FF9A58D-AE9E-4043-82A6-0BB5470ED6F0}" sibTransId="{99D1D8A9-E841-46FB-8815-FE743ABB9E24}"/>
    <dgm:cxn modelId="{2F733DDC-5869-4246-91D7-45620CF0C9BC}" type="presOf" srcId="{5A430427-26A3-4AB7-B0A3-84EF92745551}" destId="{4D7E1D5E-6F1C-4734-A0D1-C71B36703445}" srcOrd="0" destOrd="0" presId="urn:microsoft.com/office/officeart/2005/8/layout/cycle6"/>
    <dgm:cxn modelId="{82FF22F4-1378-430C-A4B4-ECD128AC701D}" srcId="{47709FFD-7A81-4828-A256-293F249F5022}" destId="{1C308994-DDFE-4930-B3A8-FE226CB3C268}" srcOrd="3" destOrd="0" parTransId="{C1DC327A-CB6F-4B61-8732-1C80A574978F}" sibTransId="{2E11DFD1-BB19-44AC-827A-C22795E1C832}"/>
    <dgm:cxn modelId="{C4B65FC3-09A1-46A1-B065-B936D2F86916}" type="presParOf" srcId="{37815664-F497-4B04-A89F-AE36921E863B}" destId="{DDF7C871-7495-4E1C-B293-E2486D823C51}" srcOrd="0" destOrd="0" presId="urn:microsoft.com/office/officeart/2005/8/layout/cycle6"/>
    <dgm:cxn modelId="{E134F5DF-7F0D-4B68-8B0A-A4FC4129F1A1}" type="presParOf" srcId="{37815664-F497-4B04-A89F-AE36921E863B}" destId="{3EDAF4A6-2A5A-48CD-A372-FD153DACA405}" srcOrd="1" destOrd="0" presId="urn:microsoft.com/office/officeart/2005/8/layout/cycle6"/>
    <dgm:cxn modelId="{58E8D6E9-7F9E-46EE-AD44-98E76B8CFA0D}" type="presParOf" srcId="{37815664-F497-4B04-A89F-AE36921E863B}" destId="{4D7E1D5E-6F1C-4734-A0D1-C71B36703445}" srcOrd="2" destOrd="0" presId="urn:microsoft.com/office/officeart/2005/8/layout/cycle6"/>
    <dgm:cxn modelId="{ED9999B3-4BEF-4EB6-AF18-C92E82E044FD}" type="presParOf" srcId="{37815664-F497-4B04-A89F-AE36921E863B}" destId="{B867E56E-5C93-4F1F-86E5-AD336687EF00}" srcOrd="3" destOrd="0" presId="urn:microsoft.com/office/officeart/2005/8/layout/cycle6"/>
    <dgm:cxn modelId="{CDFC2CEE-A2D5-4137-BACB-49E383B43CA3}" type="presParOf" srcId="{37815664-F497-4B04-A89F-AE36921E863B}" destId="{A1A99EC5-73CD-430D-9051-94E03E4D4A74}" srcOrd="4" destOrd="0" presId="urn:microsoft.com/office/officeart/2005/8/layout/cycle6"/>
    <dgm:cxn modelId="{416BCBF1-4330-45DE-B50D-B8528A1C9750}" type="presParOf" srcId="{37815664-F497-4B04-A89F-AE36921E863B}" destId="{455512E1-1261-4D69-AE14-29541A9CFBAD}" srcOrd="5" destOrd="0" presId="urn:microsoft.com/office/officeart/2005/8/layout/cycle6"/>
    <dgm:cxn modelId="{C1D5ABDF-201A-4459-A5C1-568A9FB9CEDF}" type="presParOf" srcId="{37815664-F497-4B04-A89F-AE36921E863B}" destId="{B733601B-8B06-410B-B214-436646E7A1FC}" srcOrd="6" destOrd="0" presId="urn:microsoft.com/office/officeart/2005/8/layout/cycle6"/>
    <dgm:cxn modelId="{59838D7B-D275-4F48-987A-8BBA8CC284F1}" type="presParOf" srcId="{37815664-F497-4B04-A89F-AE36921E863B}" destId="{CA4E0C7C-7BFF-4AA0-B769-2730C07446F4}" srcOrd="7" destOrd="0" presId="urn:microsoft.com/office/officeart/2005/8/layout/cycle6"/>
    <dgm:cxn modelId="{B842EFEF-F053-4A8F-965E-D0664B5A56CC}" type="presParOf" srcId="{37815664-F497-4B04-A89F-AE36921E863B}" destId="{2EE53CB5-0FDD-46D4-8C6F-CA922AF53FD7}" srcOrd="8" destOrd="0" presId="urn:microsoft.com/office/officeart/2005/8/layout/cycle6"/>
    <dgm:cxn modelId="{3E9E9192-A713-4C64-9C6D-E7B582B9B815}" type="presParOf" srcId="{37815664-F497-4B04-A89F-AE36921E863B}" destId="{F4B579E9-3230-4B53-9DAC-A494BBB97FC6}" srcOrd="9" destOrd="0" presId="urn:microsoft.com/office/officeart/2005/8/layout/cycle6"/>
    <dgm:cxn modelId="{2EE1E5A8-C756-48C1-BA06-124C4A3EE599}" type="presParOf" srcId="{37815664-F497-4B04-A89F-AE36921E863B}" destId="{C357CF25-CB64-4BD6-8B22-A1537AABED75}" srcOrd="10" destOrd="0" presId="urn:microsoft.com/office/officeart/2005/8/layout/cycle6"/>
    <dgm:cxn modelId="{609188D7-8EB3-4CA0-9682-13C828A4F35E}" type="presParOf" srcId="{37815664-F497-4B04-A89F-AE36921E863B}" destId="{1FC2C283-0991-4473-A07D-9C0C15265194}" srcOrd="11" destOrd="0" presId="urn:microsoft.com/office/officeart/2005/8/layout/cycle6"/>
    <dgm:cxn modelId="{85B0D9BD-A118-4744-8E8A-B2F0A8D85A2A}" type="presParOf" srcId="{37815664-F497-4B04-A89F-AE36921E863B}" destId="{EBBC4D32-3172-4A11-9C47-0E756FF2DBB6}" srcOrd="12" destOrd="0" presId="urn:microsoft.com/office/officeart/2005/8/layout/cycle6"/>
    <dgm:cxn modelId="{495A5845-DCDA-4EE2-880A-F2BE31150C07}" type="presParOf" srcId="{37815664-F497-4B04-A89F-AE36921E863B}" destId="{7C5DE466-F23E-4DC8-8A5A-AF2B03E43A8B}" srcOrd="13" destOrd="0" presId="urn:microsoft.com/office/officeart/2005/8/layout/cycle6"/>
    <dgm:cxn modelId="{D83A4B0E-DDC6-49C5-8A52-FE82A33BBD37}" type="presParOf" srcId="{37815664-F497-4B04-A89F-AE36921E863B}" destId="{2ED64E3D-A8EA-4487-A18C-8B8EDB3B17BB}" srcOrd="14"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E8BD1CF-829F-4CA1-864E-6C82C43F82B3}" type="doc">
      <dgm:prSet loTypeId="urn:microsoft.com/office/officeart/2018/2/layout/IconCircleList" loCatId="icon" qsTypeId="urn:microsoft.com/office/officeart/2005/8/quickstyle/simple1" qsCatId="simple" csTypeId="urn:microsoft.com/office/officeart/2018/5/colors/Iconchunking_neutralicon_colorful5" csCatId="colorful" phldr="1"/>
      <dgm:spPr/>
    </dgm:pt>
    <dgm:pt modelId="{63D0932A-EFD9-4815-8740-4023E4B93834}">
      <dgm:prSet phldrT="[Text]" phldr="0"/>
      <dgm:spPr/>
      <dgm:t>
        <a:bodyPr/>
        <a:lstStyle/>
        <a:p>
          <a:pPr>
            <a:lnSpc>
              <a:spcPct val="100000"/>
            </a:lnSpc>
          </a:pPr>
          <a:r>
            <a:rPr lang="en-GB" dirty="0">
              <a:latin typeface="Arial" panose="020B0604020202020204"/>
            </a:rPr>
            <a:t>Socialisation</a:t>
          </a:r>
          <a:endParaRPr lang="en-GB" dirty="0"/>
        </a:p>
      </dgm:t>
    </dgm:pt>
    <dgm:pt modelId="{43E6EAE1-3983-439B-BCD3-4A9257A78164}" type="parTrans" cxnId="{CEEEA4E3-619B-4A27-8C4C-DBDB73976419}">
      <dgm:prSet/>
      <dgm:spPr/>
    </dgm:pt>
    <dgm:pt modelId="{282EF207-0E58-49B4-92A9-BC5AD972174F}" type="sibTrans" cxnId="{CEEEA4E3-619B-4A27-8C4C-DBDB73976419}">
      <dgm:prSet/>
      <dgm:spPr/>
      <dgm:t>
        <a:bodyPr/>
        <a:lstStyle/>
        <a:p>
          <a:pPr>
            <a:lnSpc>
              <a:spcPct val="100000"/>
            </a:lnSpc>
          </a:pPr>
          <a:endParaRPr lang="en-GB"/>
        </a:p>
      </dgm:t>
    </dgm:pt>
    <dgm:pt modelId="{CB899280-A36B-488F-AA66-9CE535354C20}">
      <dgm:prSet phldrT="[Text]" phldr="0"/>
      <dgm:spPr/>
      <dgm:t>
        <a:bodyPr/>
        <a:lstStyle/>
        <a:p>
          <a:pPr>
            <a:lnSpc>
              <a:spcPct val="100000"/>
            </a:lnSpc>
          </a:pPr>
          <a:r>
            <a:rPr lang="en-GB">
              <a:latin typeface="Arial" panose="020B0604020202020204"/>
            </a:rPr>
            <a:t>Experienced staff</a:t>
          </a:r>
          <a:endParaRPr lang="en-GB"/>
        </a:p>
      </dgm:t>
    </dgm:pt>
    <dgm:pt modelId="{E63BE301-2281-4DE4-A75E-4D5FF4911301}" type="parTrans" cxnId="{88F81B6D-299C-40A0-8283-E71B2F60008B}">
      <dgm:prSet/>
      <dgm:spPr/>
    </dgm:pt>
    <dgm:pt modelId="{A51EDDB8-9C1E-42C6-855C-D70811815C02}" type="sibTrans" cxnId="{88F81B6D-299C-40A0-8283-E71B2F60008B}">
      <dgm:prSet/>
      <dgm:spPr/>
      <dgm:t>
        <a:bodyPr/>
        <a:lstStyle/>
        <a:p>
          <a:pPr>
            <a:lnSpc>
              <a:spcPct val="100000"/>
            </a:lnSpc>
          </a:pPr>
          <a:endParaRPr lang="en-GB"/>
        </a:p>
      </dgm:t>
    </dgm:pt>
    <dgm:pt modelId="{B3B7451D-1B7C-4C40-9EA9-1422E5BE9029}">
      <dgm:prSet phldrT="[Text]" phldr="0"/>
      <dgm:spPr/>
      <dgm:t>
        <a:bodyPr/>
        <a:lstStyle/>
        <a:p>
          <a:pPr>
            <a:lnSpc>
              <a:spcPct val="100000"/>
            </a:lnSpc>
          </a:pPr>
          <a:r>
            <a:rPr lang="en-GB">
              <a:latin typeface="Arial" panose="020B0604020202020204"/>
            </a:rPr>
            <a:t>Create and Share</a:t>
          </a:r>
          <a:endParaRPr lang="en-GB"/>
        </a:p>
      </dgm:t>
    </dgm:pt>
    <dgm:pt modelId="{BDFFDC1A-3C40-479B-B4B5-A1E146B6AF30}" type="parTrans" cxnId="{176CAC19-CEB1-4D56-91FA-974E2183E89E}">
      <dgm:prSet/>
      <dgm:spPr/>
    </dgm:pt>
    <dgm:pt modelId="{53415056-72A3-4041-824C-7C5FB2E9F2FF}" type="sibTrans" cxnId="{176CAC19-CEB1-4D56-91FA-974E2183E89E}">
      <dgm:prSet/>
      <dgm:spPr/>
      <dgm:t>
        <a:bodyPr/>
        <a:lstStyle/>
        <a:p>
          <a:pPr>
            <a:lnSpc>
              <a:spcPct val="100000"/>
            </a:lnSpc>
          </a:pPr>
          <a:endParaRPr lang="en-GB"/>
        </a:p>
      </dgm:t>
    </dgm:pt>
    <dgm:pt modelId="{D467B516-3383-46AD-BAC7-33FCB17690D4}">
      <dgm:prSet phldr="0"/>
      <dgm:spPr/>
      <dgm:t>
        <a:bodyPr/>
        <a:lstStyle/>
        <a:p>
          <a:pPr>
            <a:lnSpc>
              <a:spcPct val="100000"/>
            </a:lnSpc>
          </a:pPr>
          <a:r>
            <a:rPr lang="en-GB">
              <a:latin typeface="Arial" panose="020B0604020202020204"/>
            </a:rPr>
            <a:t>Tacit Knowledge</a:t>
          </a:r>
        </a:p>
      </dgm:t>
    </dgm:pt>
    <dgm:pt modelId="{7B08CCBE-49A1-445C-A756-52A8F597C168}" type="parTrans" cxnId="{DE35DC3D-CFA1-4423-B15C-D46AC13F0AEA}">
      <dgm:prSet/>
      <dgm:spPr/>
    </dgm:pt>
    <dgm:pt modelId="{16401F69-591A-461D-B42D-1C51D431B512}" type="sibTrans" cxnId="{DE35DC3D-CFA1-4423-B15C-D46AC13F0AEA}">
      <dgm:prSet/>
      <dgm:spPr/>
    </dgm:pt>
    <dgm:pt modelId="{973B7DDC-464E-4EC7-B86C-D7A329EE31B0}" type="pres">
      <dgm:prSet presAssocID="{6E8BD1CF-829F-4CA1-864E-6C82C43F82B3}" presName="root" presStyleCnt="0">
        <dgm:presLayoutVars>
          <dgm:dir/>
          <dgm:resizeHandles val="exact"/>
        </dgm:presLayoutVars>
      </dgm:prSet>
      <dgm:spPr/>
    </dgm:pt>
    <dgm:pt modelId="{04637CA0-8662-4049-84C1-7757D39946D5}" type="pres">
      <dgm:prSet presAssocID="{6E8BD1CF-829F-4CA1-864E-6C82C43F82B3}" presName="container" presStyleCnt="0">
        <dgm:presLayoutVars>
          <dgm:dir/>
          <dgm:resizeHandles val="exact"/>
        </dgm:presLayoutVars>
      </dgm:prSet>
      <dgm:spPr/>
    </dgm:pt>
    <dgm:pt modelId="{721AD231-8B88-4A78-9691-E3E2ABB18EA6}" type="pres">
      <dgm:prSet presAssocID="{63D0932A-EFD9-4815-8740-4023E4B93834}" presName="compNode" presStyleCnt="0"/>
      <dgm:spPr/>
    </dgm:pt>
    <dgm:pt modelId="{97329454-03CD-409F-9D9A-16ECDAAEFCE0}" type="pres">
      <dgm:prSet presAssocID="{63D0932A-EFD9-4815-8740-4023E4B93834}" presName="iconBgRect" presStyleLbl="bgShp" presStyleIdx="0" presStyleCnt="4"/>
      <dgm:spPr/>
    </dgm:pt>
    <dgm:pt modelId="{CEC2FCEE-5EA1-45DC-BC25-EE4854AFC490}" type="pres">
      <dgm:prSet presAssocID="{63D0932A-EFD9-4815-8740-4023E4B9383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D961B39D-7784-4597-A3CB-D4284814EA01}" type="pres">
      <dgm:prSet presAssocID="{63D0932A-EFD9-4815-8740-4023E4B93834}" presName="spaceRect" presStyleCnt="0"/>
      <dgm:spPr/>
    </dgm:pt>
    <dgm:pt modelId="{D6464FA8-A117-4BBC-A343-1D04AB623A36}" type="pres">
      <dgm:prSet presAssocID="{63D0932A-EFD9-4815-8740-4023E4B93834}" presName="textRect" presStyleLbl="revTx" presStyleIdx="0" presStyleCnt="4">
        <dgm:presLayoutVars>
          <dgm:chMax val="1"/>
          <dgm:chPref val="1"/>
        </dgm:presLayoutVars>
      </dgm:prSet>
      <dgm:spPr/>
    </dgm:pt>
    <dgm:pt modelId="{5D500536-B9A3-4905-AFC4-4870B3917369}" type="pres">
      <dgm:prSet presAssocID="{282EF207-0E58-49B4-92A9-BC5AD972174F}" presName="sibTrans" presStyleLbl="sibTrans2D1" presStyleIdx="0" presStyleCnt="0"/>
      <dgm:spPr/>
    </dgm:pt>
    <dgm:pt modelId="{2FDBCA5B-01FF-4A46-AB1C-8E7038B6FBA7}" type="pres">
      <dgm:prSet presAssocID="{CB899280-A36B-488F-AA66-9CE535354C20}" presName="compNode" presStyleCnt="0"/>
      <dgm:spPr/>
    </dgm:pt>
    <dgm:pt modelId="{8865C23D-E9E2-43CC-AED8-E37815568C9D}" type="pres">
      <dgm:prSet presAssocID="{CB899280-A36B-488F-AA66-9CE535354C20}" presName="iconBgRect" presStyleLbl="bgShp" presStyleIdx="1" presStyleCnt="4"/>
      <dgm:spPr/>
    </dgm:pt>
    <dgm:pt modelId="{0DB3B4E7-C18A-4CBE-89BC-B1386D70D45F}" type="pres">
      <dgm:prSet presAssocID="{CB899280-A36B-488F-AA66-9CE535354C2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7F1D1552-B4EB-4462-9B38-18DBE5C0EAA3}" type="pres">
      <dgm:prSet presAssocID="{CB899280-A36B-488F-AA66-9CE535354C20}" presName="spaceRect" presStyleCnt="0"/>
      <dgm:spPr/>
    </dgm:pt>
    <dgm:pt modelId="{30B8F5A9-7E23-4B4A-8182-2C08E988CC50}" type="pres">
      <dgm:prSet presAssocID="{CB899280-A36B-488F-AA66-9CE535354C20}" presName="textRect" presStyleLbl="revTx" presStyleIdx="1" presStyleCnt="4">
        <dgm:presLayoutVars>
          <dgm:chMax val="1"/>
          <dgm:chPref val="1"/>
        </dgm:presLayoutVars>
      </dgm:prSet>
      <dgm:spPr/>
    </dgm:pt>
    <dgm:pt modelId="{2BCF07BF-EBE8-4C06-9347-0E29A3EBC594}" type="pres">
      <dgm:prSet presAssocID="{A51EDDB8-9C1E-42C6-855C-D70811815C02}" presName="sibTrans" presStyleLbl="sibTrans2D1" presStyleIdx="0" presStyleCnt="0"/>
      <dgm:spPr/>
    </dgm:pt>
    <dgm:pt modelId="{DDF726ED-EFB4-411A-A189-71CEEA6498AC}" type="pres">
      <dgm:prSet presAssocID="{B3B7451D-1B7C-4C40-9EA9-1422E5BE9029}" presName="compNode" presStyleCnt="0"/>
      <dgm:spPr/>
    </dgm:pt>
    <dgm:pt modelId="{E462D322-B3CA-47D5-AF98-52C352A3BEDC}" type="pres">
      <dgm:prSet presAssocID="{B3B7451D-1B7C-4C40-9EA9-1422E5BE9029}" presName="iconBgRect" presStyleLbl="bgShp" presStyleIdx="2" presStyleCnt="4"/>
      <dgm:spPr/>
    </dgm:pt>
    <dgm:pt modelId="{E72839FB-1D85-41F1-ADC0-9BBD7C21771A}" type="pres">
      <dgm:prSet presAssocID="{B3B7451D-1B7C-4C40-9EA9-1422E5BE902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twork"/>
        </a:ext>
      </dgm:extLst>
    </dgm:pt>
    <dgm:pt modelId="{01285BD1-BA39-4D95-9BB3-5685A5F5CC2F}" type="pres">
      <dgm:prSet presAssocID="{B3B7451D-1B7C-4C40-9EA9-1422E5BE9029}" presName="spaceRect" presStyleCnt="0"/>
      <dgm:spPr/>
    </dgm:pt>
    <dgm:pt modelId="{977C2C20-BE94-4B2E-B403-0E2339D7D2D2}" type="pres">
      <dgm:prSet presAssocID="{B3B7451D-1B7C-4C40-9EA9-1422E5BE9029}" presName="textRect" presStyleLbl="revTx" presStyleIdx="2" presStyleCnt="4">
        <dgm:presLayoutVars>
          <dgm:chMax val="1"/>
          <dgm:chPref val="1"/>
        </dgm:presLayoutVars>
      </dgm:prSet>
      <dgm:spPr/>
    </dgm:pt>
    <dgm:pt modelId="{2C168EFB-8C92-4367-A8BB-C88C9E7BDA9C}" type="pres">
      <dgm:prSet presAssocID="{53415056-72A3-4041-824C-7C5FB2E9F2FF}" presName="sibTrans" presStyleLbl="sibTrans2D1" presStyleIdx="0" presStyleCnt="0"/>
      <dgm:spPr/>
    </dgm:pt>
    <dgm:pt modelId="{E6B58B00-ED96-4FD1-83B2-C1104BC2095C}" type="pres">
      <dgm:prSet presAssocID="{D467B516-3383-46AD-BAC7-33FCB17690D4}" presName="compNode" presStyleCnt="0"/>
      <dgm:spPr/>
    </dgm:pt>
    <dgm:pt modelId="{0D15E41A-B94C-41FD-B758-9628DD96CB04}" type="pres">
      <dgm:prSet presAssocID="{D467B516-3383-46AD-BAC7-33FCB17690D4}" presName="iconBgRect" presStyleLbl="bgShp" presStyleIdx="3" presStyleCnt="4"/>
      <dgm:spPr/>
    </dgm:pt>
    <dgm:pt modelId="{9528B494-3754-47F2-A885-CEB8213D3A48}" type="pres">
      <dgm:prSet presAssocID="{D467B516-3383-46AD-BAC7-33FCB17690D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9DC94DF8-3267-40B1-BB2B-2DD94CD3412B}" type="pres">
      <dgm:prSet presAssocID="{D467B516-3383-46AD-BAC7-33FCB17690D4}" presName="spaceRect" presStyleCnt="0"/>
      <dgm:spPr/>
    </dgm:pt>
    <dgm:pt modelId="{2D5F0DAC-CF90-4C10-B05C-618004C2C7AB}" type="pres">
      <dgm:prSet presAssocID="{D467B516-3383-46AD-BAC7-33FCB17690D4}" presName="textRect" presStyleLbl="revTx" presStyleIdx="3" presStyleCnt="4">
        <dgm:presLayoutVars>
          <dgm:chMax val="1"/>
          <dgm:chPref val="1"/>
        </dgm:presLayoutVars>
      </dgm:prSet>
      <dgm:spPr/>
    </dgm:pt>
  </dgm:ptLst>
  <dgm:cxnLst>
    <dgm:cxn modelId="{1F293101-F90E-44D9-AA33-7B7D69A701BF}" type="presOf" srcId="{282EF207-0E58-49B4-92A9-BC5AD972174F}" destId="{5D500536-B9A3-4905-AFC4-4870B3917369}" srcOrd="0" destOrd="0" presId="urn:microsoft.com/office/officeart/2018/2/layout/IconCircleList"/>
    <dgm:cxn modelId="{7111EC0A-FF8E-4F22-8DC6-8948079AE5CF}" type="presOf" srcId="{CB899280-A36B-488F-AA66-9CE535354C20}" destId="{30B8F5A9-7E23-4B4A-8182-2C08E988CC50}" srcOrd="0" destOrd="0" presId="urn:microsoft.com/office/officeart/2018/2/layout/IconCircleList"/>
    <dgm:cxn modelId="{176CAC19-CEB1-4D56-91FA-974E2183E89E}" srcId="{6E8BD1CF-829F-4CA1-864E-6C82C43F82B3}" destId="{B3B7451D-1B7C-4C40-9EA9-1422E5BE9029}" srcOrd="2" destOrd="0" parTransId="{BDFFDC1A-3C40-479B-B4B5-A1E146B6AF30}" sibTransId="{53415056-72A3-4041-824C-7C5FB2E9F2FF}"/>
    <dgm:cxn modelId="{FC21B123-2AB8-4AFC-90BB-6532BD7CBED5}" type="presOf" srcId="{53415056-72A3-4041-824C-7C5FB2E9F2FF}" destId="{2C168EFB-8C92-4367-A8BB-C88C9E7BDA9C}" srcOrd="0" destOrd="0" presId="urn:microsoft.com/office/officeart/2018/2/layout/IconCircleList"/>
    <dgm:cxn modelId="{DE35DC3D-CFA1-4423-B15C-D46AC13F0AEA}" srcId="{6E8BD1CF-829F-4CA1-864E-6C82C43F82B3}" destId="{D467B516-3383-46AD-BAC7-33FCB17690D4}" srcOrd="3" destOrd="0" parTransId="{7B08CCBE-49A1-445C-A756-52A8F597C168}" sibTransId="{16401F69-591A-461D-B42D-1C51D431B512}"/>
    <dgm:cxn modelId="{04CCDB6C-6085-4A96-8236-66B709927FCA}" type="presOf" srcId="{B3B7451D-1B7C-4C40-9EA9-1422E5BE9029}" destId="{977C2C20-BE94-4B2E-B403-0E2339D7D2D2}" srcOrd="0" destOrd="0" presId="urn:microsoft.com/office/officeart/2018/2/layout/IconCircleList"/>
    <dgm:cxn modelId="{88F81B6D-299C-40A0-8283-E71B2F60008B}" srcId="{6E8BD1CF-829F-4CA1-864E-6C82C43F82B3}" destId="{CB899280-A36B-488F-AA66-9CE535354C20}" srcOrd="1" destOrd="0" parTransId="{E63BE301-2281-4DE4-A75E-4D5FF4911301}" sibTransId="{A51EDDB8-9C1E-42C6-855C-D70811815C02}"/>
    <dgm:cxn modelId="{6EE43485-0878-4C40-89ED-24E38FF9071B}" type="presOf" srcId="{6E8BD1CF-829F-4CA1-864E-6C82C43F82B3}" destId="{973B7DDC-464E-4EC7-B86C-D7A329EE31B0}" srcOrd="0" destOrd="0" presId="urn:microsoft.com/office/officeart/2018/2/layout/IconCircleList"/>
    <dgm:cxn modelId="{9E704286-56C8-462B-93DE-618764D0DB3F}" type="presOf" srcId="{D467B516-3383-46AD-BAC7-33FCB17690D4}" destId="{2D5F0DAC-CF90-4C10-B05C-618004C2C7AB}" srcOrd="0" destOrd="0" presId="urn:microsoft.com/office/officeart/2018/2/layout/IconCircleList"/>
    <dgm:cxn modelId="{C6EC608D-573C-4C2A-9590-0D898B8B4296}" type="presOf" srcId="{A51EDDB8-9C1E-42C6-855C-D70811815C02}" destId="{2BCF07BF-EBE8-4C06-9347-0E29A3EBC594}" srcOrd="0" destOrd="0" presId="urn:microsoft.com/office/officeart/2018/2/layout/IconCircleList"/>
    <dgm:cxn modelId="{1B40AFC6-F8D9-43D1-90EE-69B2CFFDD777}" type="presOf" srcId="{63D0932A-EFD9-4815-8740-4023E4B93834}" destId="{D6464FA8-A117-4BBC-A343-1D04AB623A36}" srcOrd="0" destOrd="0" presId="urn:microsoft.com/office/officeart/2018/2/layout/IconCircleList"/>
    <dgm:cxn modelId="{CEEEA4E3-619B-4A27-8C4C-DBDB73976419}" srcId="{6E8BD1CF-829F-4CA1-864E-6C82C43F82B3}" destId="{63D0932A-EFD9-4815-8740-4023E4B93834}" srcOrd="0" destOrd="0" parTransId="{43E6EAE1-3983-439B-BCD3-4A9257A78164}" sibTransId="{282EF207-0E58-49B4-92A9-BC5AD972174F}"/>
    <dgm:cxn modelId="{D333E394-A2EC-4ACB-B4D4-5245008D719B}" type="presParOf" srcId="{973B7DDC-464E-4EC7-B86C-D7A329EE31B0}" destId="{04637CA0-8662-4049-84C1-7757D39946D5}" srcOrd="0" destOrd="0" presId="urn:microsoft.com/office/officeart/2018/2/layout/IconCircleList"/>
    <dgm:cxn modelId="{1EECA37B-9E7E-4575-8E9B-72EADEEA50DC}" type="presParOf" srcId="{04637CA0-8662-4049-84C1-7757D39946D5}" destId="{721AD231-8B88-4A78-9691-E3E2ABB18EA6}" srcOrd="0" destOrd="0" presId="urn:microsoft.com/office/officeart/2018/2/layout/IconCircleList"/>
    <dgm:cxn modelId="{0AEB9EB0-0DB6-4381-9ED2-8D3B50AC8C5A}" type="presParOf" srcId="{721AD231-8B88-4A78-9691-E3E2ABB18EA6}" destId="{97329454-03CD-409F-9D9A-16ECDAAEFCE0}" srcOrd="0" destOrd="0" presId="urn:microsoft.com/office/officeart/2018/2/layout/IconCircleList"/>
    <dgm:cxn modelId="{2A8F141F-AD7F-4892-9967-A22B62A80CC2}" type="presParOf" srcId="{721AD231-8B88-4A78-9691-E3E2ABB18EA6}" destId="{CEC2FCEE-5EA1-45DC-BC25-EE4854AFC490}" srcOrd="1" destOrd="0" presId="urn:microsoft.com/office/officeart/2018/2/layout/IconCircleList"/>
    <dgm:cxn modelId="{D25DF5BE-ADE2-42F5-A7AA-7D52D378DFE9}" type="presParOf" srcId="{721AD231-8B88-4A78-9691-E3E2ABB18EA6}" destId="{D961B39D-7784-4597-A3CB-D4284814EA01}" srcOrd="2" destOrd="0" presId="urn:microsoft.com/office/officeart/2018/2/layout/IconCircleList"/>
    <dgm:cxn modelId="{8DA0BD97-EF05-42FF-9358-28588CE6E66B}" type="presParOf" srcId="{721AD231-8B88-4A78-9691-E3E2ABB18EA6}" destId="{D6464FA8-A117-4BBC-A343-1D04AB623A36}" srcOrd="3" destOrd="0" presId="urn:microsoft.com/office/officeart/2018/2/layout/IconCircleList"/>
    <dgm:cxn modelId="{45248B59-E30C-4EAD-B057-28DBC7B0C655}" type="presParOf" srcId="{04637CA0-8662-4049-84C1-7757D39946D5}" destId="{5D500536-B9A3-4905-AFC4-4870B3917369}" srcOrd="1" destOrd="0" presId="urn:microsoft.com/office/officeart/2018/2/layout/IconCircleList"/>
    <dgm:cxn modelId="{3B223932-EAAB-44E8-9E78-7652F4F49CE0}" type="presParOf" srcId="{04637CA0-8662-4049-84C1-7757D39946D5}" destId="{2FDBCA5B-01FF-4A46-AB1C-8E7038B6FBA7}" srcOrd="2" destOrd="0" presId="urn:microsoft.com/office/officeart/2018/2/layout/IconCircleList"/>
    <dgm:cxn modelId="{A2BC5329-BF5A-4FE5-BF51-956F336EC78F}" type="presParOf" srcId="{2FDBCA5B-01FF-4A46-AB1C-8E7038B6FBA7}" destId="{8865C23D-E9E2-43CC-AED8-E37815568C9D}" srcOrd="0" destOrd="0" presId="urn:microsoft.com/office/officeart/2018/2/layout/IconCircleList"/>
    <dgm:cxn modelId="{54D888DC-4340-4F2B-A2F4-F5E811732491}" type="presParOf" srcId="{2FDBCA5B-01FF-4A46-AB1C-8E7038B6FBA7}" destId="{0DB3B4E7-C18A-4CBE-89BC-B1386D70D45F}" srcOrd="1" destOrd="0" presId="urn:microsoft.com/office/officeart/2018/2/layout/IconCircleList"/>
    <dgm:cxn modelId="{A87D653F-EBEB-4D6B-8235-0C5A19B75A97}" type="presParOf" srcId="{2FDBCA5B-01FF-4A46-AB1C-8E7038B6FBA7}" destId="{7F1D1552-B4EB-4462-9B38-18DBE5C0EAA3}" srcOrd="2" destOrd="0" presId="urn:microsoft.com/office/officeart/2018/2/layout/IconCircleList"/>
    <dgm:cxn modelId="{00BCF97B-3085-4010-966D-033F6065F144}" type="presParOf" srcId="{2FDBCA5B-01FF-4A46-AB1C-8E7038B6FBA7}" destId="{30B8F5A9-7E23-4B4A-8182-2C08E988CC50}" srcOrd="3" destOrd="0" presId="urn:microsoft.com/office/officeart/2018/2/layout/IconCircleList"/>
    <dgm:cxn modelId="{9D067FF5-35EB-4940-BAE4-554E7E2081AB}" type="presParOf" srcId="{04637CA0-8662-4049-84C1-7757D39946D5}" destId="{2BCF07BF-EBE8-4C06-9347-0E29A3EBC594}" srcOrd="3" destOrd="0" presId="urn:microsoft.com/office/officeart/2018/2/layout/IconCircleList"/>
    <dgm:cxn modelId="{9E1491AF-D53E-458B-BC78-68A816D7040A}" type="presParOf" srcId="{04637CA0-8662-4049-84C1-7757D39946D5}" destId="{DDF726ED-EFB4-411A-A189-71CEEA6498AC}" srcOrd="4" destOrd="0" presId="urn:microsoft.com/office/officeart/2018/2/layout/IconCircleList"/>
    <dgm:cxn modelId="{43427116-B3D3-40F1-91AC-10CCBAF6A988}" type="presParOf" srcId="{DDF726ED-EFB4-411A-A189-71CEEA6498AC}" destId="{E462D322-B3CA-47D5-AF98-52C352A3BEDC}" srcOrd="0" destOrd="0" presId="urn:microsoft.com/office/officeart/2018/2/layout/IconCircleList"/>
    <dgm:cxn modelId="{60592FB5-A744-40F6-A4B2-7D3A6057FE8C}" type="presParOf" srcId="{DDF726ED-EFB4-411A-A189-71CEEA6498AC}" destId="{E72839FB-1D85-41F1-ADC0-9BBD7C21771A}" srcOrd="1" destOrd="0" presId="urn:microsoft.com/office/officeart/2018/2/layout/IconCircleList"/>
    <dgm:cxn modelId="{7A8C776F-205A-40B3-85F5-5E17B28B8A3E}" type="presParOf" srcId="{DDF726ED-EFB4-411A-A189-71CEEA6498AC}" destId="{01285BD1-BA39-4D95-9BB3-5685A5F5CC2F}" srcOrd="2" destOrd="0" presId="urn:microsoft.com/office/officeart/2018/2/layout/IconCircleList"/>
    <dgm:cxn modelId="{F53ECCFE-AD35-4B2B-9852-3CC5B87AD213}" type="presParOf" srcId="{DDF726ED-EFB4-411A-A189-71CEEA6498AC}" destId="{977C2C20-BE94-4B2E-B403-0E2339D7D2D2}" srcOrd="3" destOrd="0" presId="urn:microsoft.com/office/officeart/2018/2/layout/IconCircleList"/>
    <dgm:cxn modelId="{AEC33265-D3BE-4567-8364-16A778CB7D03}" type="presParOf" srcId="{04637CA0-8662-4049-84C1-7757D39946D5}" destId="{2C168EFB-8C92-4367-A8BB-C88C9E7BDA9C}" srcOrd="5" destOrd="0" presId="urn:microsoft.com/office/officeart/2018/2/layout/IconCircleList"/>
    <dgm:cxn modelId="{25D25092-1BE8-4996-A962-C894DD929456}" type="presParOf" srcId="{04637CA0-8662-4049-84C1-7757D39946D5}" destId="{E6B58B00-ED96-4FD1-83B2-C1104BC2095C}" srcOrd="6" destOrd="0" presId="urn:microsoft.com/office/officeart/2018/2/layout/IconCircleList"/>
    <dgm:cxn modelId="{F3440352-8D55-4F1A-A037-E0D34D4BC2CC}" type="presParOf" srcId="{E6B58B00-ED96-4FD1-83B2-C1104BC2095C}" destId="{0D15E41A-B94C-41FD-B758-9628DD96CB04}" srcOrd="0" destOrd="0" presId="urn:microsoft.com/office/officeart/2018/2/layout/IconCircleList"/>
    <dgm:cxn modelId="{C77C5D66-2EB6-469D-8DB7-B5F4C555DBBE}" type="presParOf" srcId="{E6B58B00-ED96-4FD1-83B2-C1104BC2095C}" destId="{9528B494-3754-47F2-A885-CEB8213D3A48}" srcOrd="1" destOrd="0" presId="urn:microsoft.com/office/officeart/2018/2/layout/IconCircleList"/>
    <dgm:cxn modelId="{8E1BCC3C-407A-4CD6-A258-357D7C1C3B81}" type="presParOf" srcId="{E6B58B00-ED96-4FD1-83B2-C1104BC2095C}" destId="{9DC94DF8-3267-40B1-BB2B-2DD94CD3412B}" srcOrd="2" destOrd="0" presId="urn:microsoft.com/office/officeart/2018/2/layout/IconCircleList"/>
    <dgm:cxn modelId="{51B7076F-497C-46B8-9437-D81514EAD4B0}" type="presParOf" srcId="{E6B58B00-ED96-4FD1-83B2-C1104BC2095C}" destId="{2D5F0DAC-CF90-4C10-B05C-618004C2C7AB}"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35C6B2-F4DF-41A1-93FA-EC2FAB005941}">
      <dsp:nvSpPr>
        <dsp:cNvPr id="0" name=""/>
        <dsp:cNvSpPr/>
      </dsp:nvSpPr>
      <dsp:spPr>
        <a:xfrm>
          <a:off x="0" y="0"/>
          <a:ext cx="6285041"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FE85B6-5004-4A30-B15C-B400E73EA12D}">
      <dsp:nvSpPr>
        <dsp:cNvPr id="0" name=""/>
        <dsp:cNvSpPr/>
      </dsp:nvSpPr>
      <dsp:spPr>
        <a:xfrm>
          <a:off x="0" y="0"/>
          <a:ext cx="6285041" cy="548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GB" sz="2100" kern="1200" dirty="0">
              <a:solidFill>
                <a:schemeClr val="tx1"/>
              </a:solidFill>
              <a:latin typeface="Calibri"/>
              <a:ea typeface="Calibri"/>
              <a:cs typeface="Calibri"/>
            </a:rPr>
            <a:t>What is Knowledge Management in Businesses</a:t>
          </a:r>
          <a:endParaRPr lang="en-US" sz="2100" kern="1200" dirty="0">
            <a:solidFill>
              <a:schemeClr val="tx1"/>
            </a:solidFill>
            <a:latin typeface="Calibri"/>
            <a:ea typeface="Calibri"/>
            <a:cs typeface="Calibri"/>
          </a:endParaRPr>
        </a:p>
      </dsp:txBody>
      <dsp:txXfrm>
        <a:off x="0" y="0"/>
        <a:ext cx="6285041" cy="548840"/>
      </dsp:txXfrm>
    </dsp:sp>
    <dsp:sp modelId="{828C6F60-D572-4E39-A208-4AB87DA74A01}">
      <dsp:nvSpPr>
        <dsp:cNvPr id="0" name=""/>
        <dsp:cNvSpPr/>
      </dsp:nvSpPr>
      <dsp:spPr>
        <a:xfrm>
          <a:off x="0" y="548840"/>
          <a:ext cx="6285041"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9BE7E5-57F4-466E-9C05-69FD181BD2F6}">
      <dsp:nvSpPr>
        <dsp:cNvPr id="0" name=""/>
        <dsp:cNvSpPr/>
      </dsp:nvSpPr>
      <dsp:spPr>
        <a:xfrm>
          <a:off x="0" y="548840"/>
          <a:ext cx="6285041" cy="548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Defining Tacit Knowledge and Explicit Knowledge</a:t>
          </a:r>
          <a:endParaRPr lang="en-US" sz="2100" kern="1200" dirty="0"/>
        </a:p>
      </dsp:txBody>
      <dsp:txXfrm>
        <a:off x="0" y="548840"/>
        <a:ext cx="6285041" cy="548840"/>
      </dsp:txXfrm>
    </dsp:sp>
    <dsp:sp modelId="{CCF8DA27-58E0-4F07-B91A-412E3AEA91A5}">
      <dsp:nvSpPr>
        <dsp:cNvPr id="0" name=""/>
        <dsp:cNvSpPr/>
      </dsp:nvSpPr>
      <dsp:spPr>
        <a:xfrm>
          <a:off x="0" y="1097681"/>
          <a:ext cx="6285041"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D70320-C8FF-4F0C-884C-3CACD2CDDA0E}">
      <dsp:nvSpPr>
        <dsp:cNvPr id="0" name=""/>
        <dsp:cNvSpPr/>
      </dsp:nvSpPr>
      <dsp:spPr>
        <a:xfrm>
          <a:off x="0" y="1097681"/>
          <a:ext cx="6285041" cy="548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The Knowledge Management Cycle</a:t>
          </a:r>
          <a:endParaRPr lang="en-US" sz="2100" kern="1200" dirty="0"/>
        </a:p>
      </dsp:txBody>
      <dsp:txXfrm>
        <a:off x="0" y="1097681"/>
        <a:ext cx="6285041" cy="548840"/>
      </dsp:txXfrm>
    </dsp:sp>
    <dsp:sp modelId="{8C9733F6-3CBD-4AAF-A26C-594BE96969AC}">
      <dsp:nvSpPr>
        <dsp:cNvPr id="0" name=""/>
        <dsp:cNvSpPr/>
      </dsp:nvSpPr>
      <dsp:spPr>
        <a:xfrm>
          <a:off x="0" y="1646522"/>
          <a:ext cx="6285041"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9DFAF1-594E-4575-AE94-A96DB0408B68}">
      <dsp:nvSpPr>
        <dsp:cNvPr id="0" name=""/>
        <dsp:cNvSpPr/>
      </dsp:nvSpPr>
      <dsp:spPr>
        <a:xfrm>
          <a:off x="0" y="1646522"/>
          <a:ext cx="6285041" cy="548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How Virgin Media uses Knowledge Management</a:t>
          </a:r>
          <a:endParaRPr lang="en-US" sz="2100" kern="1200" dirty="0"/>
        </a:p>
      </dsp:txBody>
      <dsp:txXfrm>
        <a:off x="0" y="1646522"/>
        <a:ext cx="6285041" cy="548840"/>
      </dsp:txXfrm>
    </dsp:sp>
    <dsp:sp modelId="{1D6BBCB5-9111-4732-B906-A465382E9A13}">
      <dsp:nvSpPr>
        <dsp:cNvPr id="0" name=""/>
        <dsp:cNvSpPr/>
      </dsp:nvSpPr>
      <dsp:spPr>
        <a:xfrm>
          <a:off x="0" y="2195363"/>
          <a:ext cx="6285041" cy="0"/>
        </a:xfrm>
        <a:prstGeom prst="line">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7F016EC-2292-4F54-997A-6F3391A8F62B}">
      <dsp:nvSpPr>
        <dsp:cNvPr id="0" name=""/>
        <dsp:cNvSpPr/>
      </dsp:nvSpPr>
      <dsp:spPr>
        <a:xfrm>
          <a:off x="0" y="2195363"/>
          <a:ext cx="6285041" cy="548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Business Information Systems at Emirates Airlines</a:t>
          </a:r>
          <a:endParaRPr lang="en-US" sz="2100" kern="1200" dirty="0"/>
        </a:p>
      </dsp:txBody>
      <dsp:txXfrm>
        <a:off x="0" y="2195363"/>
        <a:ext cx="6285041" cy="548840"/>
      </dsp:txXfrm>
    </dsp:sp>
    <dsp:sp modelId="{AAD4AFA2-F6BE-426A-BA83-A5D0866F0EA8}">
      <dsp:nvSpPr>
        <dsp:cNvPr id="0" name=""/>
        <dsp:cNvSpPr/>
      </dsp:nvSpPr>
      <dsp:spPr>
        <a:xfrm>
          <a:off x="0" y="2744203"/>
          <a:ext cx="6285041"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CA2CAA-3F37-43C8-A68C-44C1E5CE49F5}">
      <dsp:nvSpPr>
        <dsp:cNvPr id="0" name=""/>
        <dsp:cNvSpPr/>
      </dsp:nvSpPr>
      <dsp:spPr>
        <a:xfrm>
          <a:off x="0" y="2744203"/>
          <a:ext cx="6285041" cy="548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GB" sz="2100" kern="1200" dirty="0">
              <a:solidFill>
                <a:schemeClr val="tx1"/>
              </a:solidFill>
              <a:latin typeface="Calibri"/>
              <a:ea typeface="Calibri"/>
              <a:cs typeface="Calibri"/>
            </a:rPr>
            <a:t>Benefits of Knowledge Sytems to Organisations</a:t>
          </a:r>
          <a:endParaRPr lang="en-US" sz="2100" kern="1200" dirty="0">
            <a:solidFill>
              <a:schemeClr val="tx1"/>
            </a:solidFill>
            <a:latin typeface="Calibri"/>
            <a:ea typeface="Calibri"/>
            <a:cs typeface="Calibri"/>
          </a:endParaRPr>
        </a:p>
      </dsp:txBody>
      <dsp:txXfrm>
        <a:off x="0" y="2744203"/>
        <a:ext cx="6285041" cy="548840"/>
      </dsp:txXfrm>
    </dsp:sp>
    <dsp:sp modelId="{E7E6C226-1D43-444A-B2CA-483424F93A2A}">
      <dsp:nvSpPr>
        <dsp:cNvPr id="0" name=""/>
        <dsp:cNvSpPr/>
      </dsp:nvSpPr>
      <dsp:spPr>
        <a:xfrm>
          <a:off x="0" y="3293044"/>
          <a:ext cx="6285041"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70D0D0-BA0B-4DA8-8F39-FE06550E3DD6}">
      <dsp:nvSpPr>
        <dsp:cNvPr id="0" name=""/>
        <dsp:cNvSpPr/>
      </dsp:nvSpPr>
      <dsp:spPr>
        <a:xfrm>
          <a:off x="0" y="3293044"/>
          <a:ext cx="6285041" cy="548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Conclusion</a:t>
          </a:r>
          <a:endParaRPr lang="en-US" sz="2100" kern="1200" dirty="0"/>
        </a:p>
      </dsp:txBody>
      <dsp:txXfrm>
        <a:off x="0" y="3293044"/>
        <a:ext cx="6285041" cy="548840"/>
      </dsp:txXfrm>
    </dsp:sp>
    <dsp:sp modelId="{89A32E2F-55AF-4179-A0B4-F43E37ADBCC3}">
      <dsp:nvSpPr>
        <dsp:cNvPr id="0" name=""/>
        <dsp:cNvSpPr/>
      </dsp:nvSpPr>
      <dsp:spPr>
        <a:xfrm>
          <a:off x="0" y="3841885"/>
          <a:ext cx="6285041"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5E5428-816A-4B14-B1FA-31B004259912}">
      <dsp:nvSpPr>
        <dsp:cNvPr id="0" name=""/>
        <dsp:cNvSpPr/>
      </dsp:nvSpPr>
      <dsp:spPr>
        <a:xfrm>
          <a:off x="0" y="3841885"/>
          <a:ext cx="6285041" cy="548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GB" sz="2100" kern="1200" dirty="0">
              <a:latin typeface="Arial" panose="020B0604020202020204"/>
            </a:rPr>
            <a:t>Reference List</a:t>
          </a:r>
        </a:p>
      </dsp:txBody>
      <dsp:txXfrm>
        <a:off x="0" y="3841885"/>
        <a:ext cx="6285041" cy="5488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656AF7-E2A0-4A1F-9802-3D01DD01CB51}">
      <dsp:nvSpPr>
        <dsp:cNvPr id="0" name=""/>
        <dsp:cNvSpPr/>
      </dsp:nvSpPr>
      <dsp:spPr>
        <a:xfrm>
          <a:off x="1225" y="155305"/>
          <a:ext cx="1893093" cy="757237"/>
        </a:xfrm>
        <a:prstGeom prst="chevron">
          <a:avLst/>
        </a:prstGeom>
        <a:solidFill>
          <a:schemeClr val="accent2">
            <a:alpha val="9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8255" rIns="0" bIns="8255"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rial" panose="020B0604020202020204"/>
            </a:rPr>
            <a:t>Socialisation</a:t>
          </a:r>
          <a:endParaRPr lang="en-GB" sz="1300" kern="1200" dirty="0"/>
        </a:p>
      </dsp:txBody>
      <dsp:txXfrm>
        <a:off x="379844" y="155305"/>
        <a:ext cx="1135856" cy="757237"/>
      </dsp:txXfrm>
    </dsp:sp>
    <dsp:sp modelId="{7CE33097-0D0E-41B3-82F6-A6209B90BC07}">
      <dsp:nvSpPr>
        <dsp:cNvPr id="0" name=""/>
        <dsp:cNvSpPr/>
      </dsp:nvSpPr>
      <dsp:spPr>
        <a:xfrm>
          <a:off x="1648216" y="219670"/>
          <a:ext cx="1571267" cy="628507"/>
        </a:xfrm>
        <a:prstGeom prst="chevron">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13970" rIns="0" bIns="13970" numCol="1" spcCol="1270" anchor="ctr" anchorCtr="0">
          <a:noAutofit/>
        </a:bodyPr>
        <a:lstStyle/>
        <a:p>
          <a:pPr marL="0" lvl="0" indent="0" algn="ctr" defTabSz="977900">
            <a:lnSpc>
              <a:spcPct val="90000"/>
            </a:lnSpc>
            <a:spcBef>
              <a:spcPct val="0"/>
            </a:spcBef>
            <a:spcAft>
              <a:spcPct val="35000"/>
            </a:spcAft>
            <a:buNone/>
          </a:pPr>
          <a:r>
            <a:rPr lang="en-GB" sz="2200" kern="1200" dirty="0">
              <a:latin typeface="Arial" panose="020B0604020202020204"/>
            </a:rPr>
            <a:t>Tacit</a:t>
          </a:r>
          <a:endParaRPr lang="en-GB" sz="2200" kern="1200" dirty="0"/>
        </a:p>
      </dsp:txBody>
      <dsp:txXfrm>
        <a:off x="1962470" y="219670"/>
        <a:ext cx="942760" cy="628507"/>
      </dsp:txXfrm>
    </dsp:sp>
    <dsp:sp modelId="{1B4B0E5C-78A1-4952-9DC4-75E7B1BB8A43}">
      <dsp:nvSpPr>
        <dsp:cNvPr id="0" name=""/>
        <dsp:cNvSpPr/>
      </dsp:nvSpPr>
      <dsp:spPr>
        <a:xfrm>
          <a:off x="2999507" y="219670"/>
          <a:ext cx="1571267" cy="628507"/>
        </a:xfrm>
        <a:prstGeom prst="chevron">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13970" rIns="0" bIns="13970" numCol="1" spcCol="1270" anchor="ctr" anchorCtr="0">
          <a:noAutofit/>
        </a:bodyPr>
        <a:lstStyle/>
        <a:p>
          <a:pPr marL="0" lvl="0" indent="0" algn="ctr" defTabSz="977900">
            <a:lnSpc>
              <a:spcPct val="90000"/>
            </a:lnSpc>
            <a:spcBef>
              <a:spcPct val="0"/>
            </a:spcBef>
            <a:spcAft>
              <a:spcPct val="35000"/>
            </a:spcAft>
            <a:buNone/>
          </a:pPr>
          <a:r>
            <a:rPr lang="en-GB" sz="2200" kern="1200" dirty="0">
              <a:latin typeface="Arial" panose="020B0604020202020204"/>
            </a:rPr>
            <a:t>Tacit</a:t>
          </a:r>
          <a:endParaRPr lang="en-GB" sz="2200" kern="1200" dirty="0"/>
        </a:p>
      </dsp:txBody>
      <dsp:txXfrm>
        <a:off x="3313761" y="219670"/>
        <a:ext cx="942760" cy="628507"/>
      </dsp:txXfrm>
    </dsp:sp>
    <dsp:sp modelId="{FF87EC1A-B4EF-4A9A-BEA0-01725B9388AA}">
      <dsp:nvSpPr>
        <dsp:cNvPr id="0" name=""/>
        <dsp:cNvSpPr/>
      </dsp:nvSpPr>
      <dsp:spPr>
        <a:xfrm>
          <a:off x="1225" y="1018555"/>
          <a:ext cx="1893093" cy="757237"/>
        </a:xfrm>
        <a:prstGeom prst="chevron">
          <a:avLst/>
        </a:prstGeom>
        <a:solidFill>
          <a:schemeClr val="accent2">
            <a:alpha val="90000"/>
            <a:hueOff val="0"/>
            <a:satOff val="0"/>
            <a:lumOff val="0"/>
            <a:alphaOff val="-13333"/>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8255" rIns="0" bIns="8255"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rial" panose="020B0604020202020204"/>
            </a:rPr>
            <a:t>Externalisation</a:t>
          </a:r>
          <a:endParaRPr lang="en-GB" sz="1300" kern="1200" dirty="0"/>
        </a:p>
      </dsp:txBody>
      <dsp:txXfrm>
        <a:off x="379844" y="1018555"/>
        <a:ext cx="1135856" cy="757237"/>
      </dsp:txXfrm>
    </dsp:sp>
    <dsp:sp modelId="{08EA2EC8-A85F-46E3-99F7-1D57366452E9}">
      <dsp:nvSpPr>
        <dsp:cNvPr id="0" name=""/>
        <dsp:cNvSpPr/>
      </dsp:nvSpPr>
      <dsp:spPr>
        <a:xfrm>
          <a:off x="1648216" y="1082921"/>
          <a:ext cx="1571267" cy="628507"/>
        </a:xfrm>
        <a:prstGeom prst="chevron">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13970" rIns="0" bIns="13970" numCol="1" spcCol="1270" anchor="ctr" anchorCtr="0">
          <a:noAutofit/>
        </a:bodyPr>
        <a:lstStyle/>
        <a:p>
          <a:pPr marL="0" lvl="0" indent="0" algn="ctr" defTabSz="977900">
            <a:lnSpc>
              <a:spcPct val="90000"/>
            </a:lnSpc>
            <a:spcBef>
              <a:spcPct val="0"/>
            </a:spcBef>
            <a:spcAft>
              <a:spcPct val="35000"/>
            </a:spcAft>
            <a:buNone/>
          </a:pPr>
          <a:r>
            <a:rPr lang="en-GB" sz="2200" kern="1200" dirty="0">
              <a:latin typeface="Arial" panose="020B0604020202020204"/>
            </a:rPr>
            <a:t>Tacit</a:t>
          </a:r>
          <a:endParaRPr lang="en-GB" sz="2200" kern="1200" dirty="0"/>
        </a:p>
      </dsp:txBody>
      <dsp:txXfrm>
        <a:off x="1962470" y="1082921"/>
        <a:ext cx="942760" cy="628507"/>
      </dsp:txXfrm>
    </dsp:sp>
    <dsp:sp modelId="{E08579BE-0264-4036-B68E-F006E8C4EA37}">
      <dsp:nvSpPr>
        <dsp:cNvPr id="0" name=""/>
        <dsp:cNvSpPr/>
      </dsp:nvSpPr>
      <dsp:spPr>
        <a:xfrm>
          <a:off x="2999507" y="1082921"/>
          <a:ext cx="1571267" cy="628507"/>
        </a:xfrm>
        <a:prstGeom prst="chevron">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13970" rIns="0" bIns="13970" numCol="1" spcCol="1270" anchor="ctr" anchorCtr="0">
          <a:noAutofit/>
        </a:bodyPr>
        <a:lstStyle/>
        <a:p>
          <a:pPr marL="0" lvl="0" indent="0" algn="ctr" defTabSz="977900">
            <a:lnSpc>
              <a:spcPct val="90000"/>
            </a:lnSpc>
            <a:spcBef>
              <a:spcPct val="0"/>
            </a:spcBef>
            <a:spcAft>
              <a:spcPct val="35000"/>
            </a:spcAft>
            <a:buNone/>
          </a:pPr>
          <a:r>
            <a:rPr lang="en-GB" sz="2200" kern="1200" dirty="0">
              <a:latin typeface="Arial" panose="020B0604020202020204"/>
            </a:rPr>
            <a:t>Explicit</a:t>
          </a:r>
          <a:endParaRPr lang="en-GB" sz="2200" kern="1200" dirty="0"/>
        </a:p>
      </dsp:txBody>
      <dsp:txXfrm>
        <a:off x="3313761" y="1082921"/>
        <a:ext cx="942760" cy="628507"/>
      </dsp:txXfrm>
    </dsp:sp>
    <dsp:sp modelId="{81FB6287-9C9D-4900-B6FC-192DC31989E8}">
      <dsp:nvSpPr>
        <dsp:cNvPr id="0" name=""/>
        <dsp:cNvSpPr/>
      </dsp:nvSpPr>
      <dsp:spPr>
        <a:xfrm>
          <a:off x="1225" y="1881806"/>
          <a:ext cx="1893093" cy="757237"/>
        </a:xfrm>
        <a:prstGeom prst="chevron">
          <a:avLst/>
        </a:prstGeom>
        <a:solidFill>
          <a:schemeClr val="accent2">
            <a:alpha val="90000"/>
            <a:hueOff val="0"/>
            <a:satOff val="0"/>
            <a:lumOff val="0"/>
            <a:alphaOff val="-26667"/>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8255" rIns="0" bIns="8255"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rial" panose="020B0604020202020204"/>
            </a:rPr>
            <a:t>Dissemination</a:t>
          </a:r>
          <a:endParaRPr lang="en-GB" sz="1300" kern="1200" dirty="0"/>
        </a:p>
      </dsp:txBody>
      <dsp:txXfrm>
        <a:off x="379844" y="1881806"/>
        <a:ext cx="1135856" cy="757237"/>
      </dsp:txXfrm>
    </dsp:sp>
    <dsp:sp modelId="{AABA5E16-D3D2-40B3-89B2-659680ACA663}">
      <dsp:nvSpPr>
        <dsp:cNvPr id="0" name=""/>
        <dsp:cNvSpPr/>
      </dsp:nvSpPr>
      <dsp:spPr>
        <a:xfrm>
          <a:off x="1648216" y="1946171"/>
          <a:ext cx="1571267" cy="628507"/>
        </a:xfrm>
        <a:prstGeom prst="chevron">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13970" rIns="0" bIns="13970" numCol="1" spcCol="1270" anchor="ctr" anchorCtr="0">
          <a:noAutofit/>
        </a:bodyPr>
        <a:lstStyle/>
        <a:p>
          <a:pPr marL="0" lvl="0" indent="0" algn="ctr" defTabSz="977900">
            <a:lnSpc>
              <a:spcPct val="90000"/>
            </a:lnSpc>
            <a:spcBef>
              <a:spcPct val="0"/>
            </a:spcBef>
            <a:spcAft>
              <a:spcPct val="35000"/>
            </a:spcAft>
            <a:buNone/>
          </a:pPr>
          <a:r>
            <a:rPr lang="en-GB" sz="2200" kern="1200" dirty="0">
              <a:latin typeface="Arial" panose="020B0604020202020204"/>
            </a:rPr>
            <a:t>Explicit</a:t>
          </a:r>
          <a:endParaRPr lang="en-GB" sz="2200" kern="1200" dirty="0"/>
        </a:p>
      </dsp:txBody>
      <dsp:txXfrm>
        <a:off x="1962470" y="1946171"/>
        <a:ext cx="942760" cy="628507"/>
      </dsp:txXfrm>
    </dsp:sp>
    <dsp:sp modelId="{FFBA5DA9-0E4D-4329-B18C-8FEE433A20A5}">
      <dsp:nvSpPr>
        <dsp:cNvPr id="0" name=""/>
        <dsp:cNvSpPr/>
      </dsp:nvSpPr>
      <dsp:spPr>
        <a:xfrm>
          <a:off x="2999507" y="1946171"/>
          <a:ext cx="1571267" cy="628507"/>
        </a:xfrm>
        <a:prstGeom prst="chevron">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13970" rIns="0" bIns="13970" numCol="1" spcCol="1270" anchor="ctr" anchorCtr="0">
          <a:noAutofit/>
        </a:bodyPr>
        <a:lstStyle/>
        <a:p>
          <a:pPr marL="0" lvl="0" indent="0" algn="ctr" defTabSz="977900">
            <a:lnSpc>
              <a:spcPct val="90000"/>
            </a:lnSpc>
            <a:spcBef>
              <a:spcPct val="0"/>
            </a:spcBef>
            <a:spcAft>
              <a:spcPct val="35000"/>
            </a:spcAft>
            <a:buNone/>
          </a:pPr>
          <a:r>
            <a:rPr lang="en-GB" sz="2200" kern="1200" dirty="0">
              <a:latin typeface="Arial" panose="020B0604020202020204"/>
            </a:rPr>
            <a:t>Explicit</a:t>
          </a:r>
          <a:endParaRPr lang="en-GB" sz="2200" kern="1200" dirty="0"/>
        </a:p>
      </dsp:txBody>
      <dsp:txXfrm>
        <a:off x="3313761" y="1946171"/>
        <a:ext cx="942760" cy="628507"/>
      </dsp:txXfrm>
    </dsp:sp>
    <dsp:sp modelId="{901A4EBB-7135-4860-9610-E94F0EF93A07}">
      <dsp:nvSpPr>
        <dsp:cNvPr id="0" name=""/>
        <dsp:cNvSpPr/>
      </dsp:nvSpPr>
      <dsp:spPr>
        <a:xfrm>
          <a:off x="1225" y="2745057"/>
          <a:ext cx="1893093" cy="757237"/>
        </a:xfrm>
        <a:prstGeom prst="chevron">
          <a:avLst/>
        </a:prstGeom>
        <a:solidFill>
          <a:schemeClr val="accent2">
            <a:alpha val="90000"/>
            <a:hueOff val="0"/>
            <a:satOff val="0"/>
            <a:lumOff val="0"/>
            <a:alpha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8255" rIns="0" bIns="8255" numCol="1" spcCol="1270" anchor="ctr" anchorCtr="0">
          <a:noAutofit/>
        </a:bodyPr>
        <a:lstStyle/>
        <a:p>
          <a:pPr marL="0" lvl="0" indent="0" algn="ctr" defTabSz="577850" rtl="0">
            <a:lnSpc>
              <a:spcPct val="90000"/>
            </a:lnSpc>
            <a:spcBef>
              <a:spcPct val="0"/>
            </a:spcBef>
            <a:spcAft>
              <a:spcPct val="35000"/>
            </a:spcAft>
            <a:buNone/>
          </a:pPr>
          <a:r>
            <a:rPr lang="en-GB" sz="1300" kern="1200" dirty="0">
              <a:latin typeface="Arial" panose="020B0604020202020204"/>
            </a:rPr>
            <a:t>Internalisation</a:t>
          </a:r>
        </a:p>
      </dsp:txBody>
      <dsp:txXfrm>
        <a:off x="379844" y="2745057"/>
        <a:ext cx="1135856" cy="757237"/>
      </dsp:txXfrm>
    </dsp:sp>
    <dsp:sp modelId="{87328921-6B0F-43C4-869B-84B78ED064E5}">
      <dsp:nvSpPr>
        <dsp:cNvPr id="0" name=""/>
        <dsp:cNvSpPr/>
      </dsp:nvSpPr>
      <dsp:spPr>
        <a:xfrm>
          <a:off x="1648216" y="2809422"/>
          <a:ext cx="1571267" cy="628507"/>
        </a:xfrm>
        <a:prstGeom prst="chevron">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13970" rIns="0" bIns="13970" numCol="1" spcCol="1270" anchor="ctr" anchorCtr="0">
          <a:noAutofit/>
        </a:bodyPr>
        <a:lstStyle/>
        <a:p>
          <a:pPr marL="0" lvl="0" indent="0" algn="ctr" defTabSz="977900">
            <a:lnSpc>
              <a:spcPct val="90000"/>
            </a:lnSpc>
            <a:spcBef>
              <a:spcPct val="0"/>
            </a:spcBef>
            <a:spcAft>
              <a:spcPct val="35000"/>
            </a:spcAft>
            <a:buNone/>
          </a:pPr>
          <a:r>
            <a:rPr lang="en-GB" sz="2200" kern="1200" dirty="0">
              <a:latin typeface="Arial" panose="020B0604020202020204"/>
            </a:rPr>
            <a:t>Explicit</a:t>
          </a:r>
        </a:p>
      </dsp:txBody>
      <dsp:txXfrm>
        <a:off x="1962470" y="2809422"/>
        <a:ext cx="942760" cy="628507"/>
      </dsp:txXfrm>
    </dsp:sp>
    <dsp:sp modelId="{DD439E7D-589F-4767-A0EA-9822687F3437}">
      <dsp:nvSpPr>
        <dsp:cNvPr id="0" name=""/>
        <dsp:cNvSpPr/>
      </dsp:nvSpPr>
      <dsp:spPr>
        <a:xfrm>
          <a:off x="2999507" y="2809422"/>
          <a:ext cx="1571267" cy="628507"/>
        </a:xfrm>
        <a:prstGeom prst="chevron">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13970" rIns="0" bIns="13970" numCol="1" spcCol="1270" anchor="ctr" anchorCtr="0">
          <a:noAutofit/>
        </a:bodyPr>
        <a:lstStyle/>
        <a:p>
          <a:pPr marL="0" lvl="0" indent="0" algn="ctr" defTabSz="977900">
            <a:lnSpc>
              <a:spcPct val="90000"/>
            </a:lnSpc>
            <a:spcBef>
              <a:spcPct val="0"/>
            </a:spcBef>
            <a:spcAft>
              <a:spcPct val="35000"/>
            </a:spcAft>
            <a:buNone/>
          </a:pPr>
          <a:r>
            <a:rPr lang="en-GB" sz="2200" kern="1200" dirty="0">
              <a:latin typeface="Arial" panose="020B0604020202020204"/>
            </a:rPr>
            <a:t>Tacit</a:t>
          </a:r>
        </a:p>
      </dsp:txBody>
      <dsp:txXfrm>
        <a:off x="3313761" y="2809422"/>
        <a:ext cx="942760" cy="62850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F7C871-7495-4E1C-B293-E2486D823C51}">
      <dsp:nvSpPr>
        <dsp:cNvPr id="0" name=""/>
        <dsp:cNvSpPr/>
      </dsp:nvSpPr>
      <dsp:spPr>
        <a:xfrm>
          <a:off x="3599863" y="2178"/>
          <a:ext cx="1230828" cy="800038"/>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latin typeface="Calibri Light" panose="020F0302020204030204"/>
            </a:rPr>
            <a:t>Acquire</a:t>
          </a:r>
          <a:endParaRPr lang="en-GB" sz="1900" kern="1200" dirty="0"/>
        </a:p>
      </dsp:txBody>
      <dsp:txXfrm>
        <a:off x="3638918" y="41233"/>
        <a:ext cx="1152718" cy="721928"/>
      </dsp:txXfrm>
    </dsp:sp>
    <dsp:sp modelId="{4D7E1D5E-6F1C-4734-A0D1-C71B36703445}">
      <dsp:nvSpPr>
        <dsp:cNvPr id="0" name=""/>
        <dsp:cNvSpPr/>
      </dsp:nvSpPr>
      <dsp:spPr>
        <a:xfrm>
          <a:off x="2614714" y="402197"/>
          <a:ext cx="3201125" cy="3201125"/>
        </a:xfrm>
        <a:custGeom>
          <a:avLst/>
          <a:gdLst/>
          <a:ahLst/>
          <a:cxnLst/>
          <a:rect l="0" t="0" r="0" b="0"/>
          <a:pathLst>
            <a:path>
              <a:moveTo>
                <a:pt x="2224459" y="126604"/>
              </a:moveTo>
              <a:arcTo wR="1600562" hR="1600562" stAng="17576517" swAng="1964767"/>
            </a:path>
          </a:pathLst>
        </a:custGeom>
        <a:noFill/>
        <a:ln w="9525" cap="flat" cmpd="sng" algn="ctr">
          <a:solidFill>
            <a:schemeClr val="accent5">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867E56E-5C93-4F1F-86E5-AD336687EF00}">
      <dsp:nvSpPr>
        <dsp:cNvPr id="0" name=""/>
        <dsp:cNvSpPr/>
      </dsp:nvSpPr>
      <dsp:spPr>
        <a:xfrm>
          <a:off x="5122089" y="1108139"/>
          <a:ext cx="1230828" cy="800038"/>
        </a:xfrm>
        <a:prstGeom prst="roundRect">
          <a:avLst/>
        </a:prstGeom>
        <a:solidFill>
          <a:schemeClr val="accent5">
            <a:hueOff val="-300656"/>
            <a:satOff val="-5927"/>
            <a:lumOff val="127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latin typeface="Calibri Light" panose="020F0302020204030204"/>
            </a:rPr>
            <a:t>Organise</a:t>
          </a:r>
          <a:endParaRPr lang="en-GB" sz="1900" kern="1200" dirty="0"/>
        </a:p>
      </dsp:txBody>
      <dsp:txXfrm>
        <a:off x="5161144" y="1147194"/>
        <a:ext cx="1152718" cy="721928"/>
      </dsp:txXfrm>
    </dsp:sp>
    <dsp:sp modelId="{455512E1-1261-4D69-AE14-29541A9CFBAD}">
      <dsp:nvSpPr>
        <dsp:cNvPr id="0" name=""/>
        <dsp:cNvSpPr/>
      </dsp:nvSpPr>
      <dsp:spPr>
        <a:xfrm>
          <a:off x="2614714" y="402197"/>
          <a:ext cx="3201125" cy="3201125"/>
        </a:xfrm>
        <a:custGeom>
          <a:avLst/>
          <a:gdLst/>
          <a:ahLst/>
          <a:cxnLst/>
          <a:rect l="0" t="0" r="0" b="0"/>
          <a:pathLst>
            <a:path>
              <a:moveTo>
                <a:pt x="3198901" y="1516222"/>
              </a:moveTo>
              <a:arcTo wR="1600562" hR="1600562" stAng="21418768" swAng="2198785"/>
            </a:path>
          </a:pathLst>
        </a:custGeom>
        <a:noFill/>
        <a:ln w="9525" cap="flat" cmpd="sng" algn="ctr">
          <a:solidFill>
            <a:schemeClr val="accent5">
              <a:hueOff val="-300656"/>
              <a:satOff val="-5927"/>
              <a:lumOff val="1274"/>
              <a:alphaOff val="0"/>
            </a:schemeClr>
          </a:solidFill>
          <a:prstDash val="solid"/>
        </a:ln>
        <a:effectLst/>
      </dsp:spPr>
      <dsp:style>
        <a:lnRef idx="1">
          <a:scrgbClr r="0" g="0" b="0"/>
        </a:lnRef>
        <a:fillRef idx="0">
          <a:scrgbClr r="0" g="0" b="0"/>
        </a:fillRef>
        <a:effectRef idx="0">
          <a:scrgbClr r="0" g="0" b="0"/>
        </a:effectRef>
        <a:fontRef idx="minor"/>
      </dsp:style>
    </dsp:sp>
    <dsp:sp modelId="{B733601B-8B06-410B-B214-436646E7A1FC}">
      <dsp:nvSpPr>
        <dsp:cNvPr id="0" name=""/>
        <dsp:cNvSpPr/>
      </dsp:nvSpPr>
      <dsp:spPr>
        <a:xfrm>
          <a:off x="4540650" y="2897623"/>
          <a:ext cx="1230828" cy="800038"/>
        </a:xfrm>
        <a:prstGeom prst="roundRect">
          <a:avLst/>
        </a:prstGeom>
        <a:solidFill>
          <a:schemeClr val="accent5">
            <a:hueOff val="-601313"/>
            <a:satOff val="-11854"/>
            <a:lumOff val="254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latin typeface="Calibri Light" panose="020F0302020204030204"/>
            </a:rPr>
            <a:t>Retrieve</a:t>
          </a:r>
          <a:endParaRPr lang="en-GB" sz="1900" kern="1200" dirty="0"/>
        </a:p>
      </dsp:txBody>
      <dsp:txXfrm>
        <a:off x="4579705" y="2936678"/>
        <a:ext cx="1152718" cy="721928"/>
      </dsp:txXfrm>
    </dsp:sp>
    <dsp:sp modelId="{2EE53CB5-0FDD-46D4-8C6F-CA922AF53FD7}">
      <dsp:nvSpPr>
        <dsp:cNvPr id="0" name=""/>
        <dsp:cNvSpPr/>
      </dsp:nvSpPr>
      <dsp:spPr>
        <a:xfrm>
          <a:off x="2614714" y="402197"/>
          <a:ext cx="3201125" cy="3201125"/>
        </a:xfrm>
        <a:custGeom>
          <a:avLst/>
          <a:gdLst/>
          <a:ahLst/>
          <a:cxnLst/>
          <a:rect l="0" t="0" r="0" b="0"/>
          <a:pathLst>
            <a:path>
              <a:moveTo>
                <a:pt x="1919561" y="3169014"/>
              </a:moveTo>
              <a:arcTo wR="1600562" hR="1600562" stAng="4710224" swAng="1379553"/>
            </a:path>
          </a:pathLst>
        </a:custGeom>
        <a:noFill/>
        <a:ln w="9525" cap="flat" cmpd="sng" algn="ctr">
          <a:solidFill>
            <a:schemeClr val="accent5">
              <a:hueOff val="-601313"/>
              <a:satOff val="-11854"/>
              <a:lumOff val="2549"/>
              <a:alphaOff val="0"/>
            </a:schemeClr>
          </a:solidFill>
          <a:prstDash val="solid"/>
        </a:ln>
        <a:effectLst/>
      </dsp:spPr>
      <dsp:style>
        <a:lnRef idx="1">
          <a:scrgbClr r="0" g="0" b="0"/>
        </a:lnRef>
        <a:fillRef idx="0">
          <a:scrgbClr r="0" g="0" b="0"/>
        </a:fillRef>
        <a:effectRef idx="0">
          <a:scrgbClr r="0" g="0" b="0"/>
        </a:effectRef>
        <a:fontRef idx="minor"/>
      </dsp:style>
    </dsp:sp>
    <dsp:sp modelId="{F4B579E9-3230-4B53-9DAC-A494BBB97FC6}">
      <dsp:nvSpPr>
        <dsp:cNvPr id="0" name=""/>
        <dsp:cNvSpPr/>
      </dsp:nvSpPr>
      <dsp:spPr>
        <a:xfrm>
          <a:off x="2659076" y="2897623"/>
          <a:ext cx="1230828" cy="800038"/>
        </a:xfrm>
        <a:prstGeom prst="roundRect">
          <a:avLst/>
        </a:prstGeom>
        <a:solidFill>
          <a:schemeClr val="accent5">
            <a:hueOff val="-901969"/>
            <a:satOff val="-17782"/>
            <a:lumOff val="382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latin typeface="Calibri Light" panose="020F0302020204030204"/>
            </a:rPr>
            <a:t>Distribute</a:t>
          </a:r>
          <a:endParaRPr lang="en-GB" sz="1900" kern="1200" dirty="0"/>
        </a:p>
      </dsp:txBody>
      <dsp:txXfrm>
        <a:off x="2698131" y="2936678"/>
        <a:ext cx="1152718" cy="721928"/>
      </dsp:txXfrm>
    </dsp:sp>
    <dsp:sp modelId="{1FC2C283-0991-4473-A07D-9C0C15265194}">
      <dsp:nvSpPr>
        <dsp:cNvPr id="0" name=""/>
        <dsp:cNvSpPr/>
      </dsp:nvSpPr>
      <dsp:spPr>
        <a:xfrm>
          <a:off x="2614714" y="402197"/>
          <a:ext cx="3201125" cy="3201125"/>
        </a:xfrm>
        <a:custGeom>
          <a:avLst/>
          <a:gdLst/>
          <a:ahLst/>
          <a:cxnLst/>
          <a:rect l="0" t="0" r="0" b="0"/>
          <a:pathLst>
            <a:path>
              <a:moveTo>
                <a:pt x="267820" y="2486902"/>
              </a:moveTo>
              <a:arcTo wR="1600562" hR="1600562" stAng="8782447" swAng="2198785"/>
            </a:path>
          </a:pathLst>
        </a:custGeom>
        <a:noFill/>
        <a:ln w="9525" cap="flat" cmpd="sng" algn="ctr">
          <a:solidFill>
            <a:schemeClr val="accent5">
              <a:hueOff val="-901969"/>
              <a:satOff val="-17782"/>
              <a:lumOff val="3823"/>
              <a:alphaOff val="0"/>
            </a:schemeClr>
          </a:solidFill>
          <a:prstDash val="solid"/>
        </a:ln>
        <a:effectLst/>
      </dsp:spPr>
      <dsp:style>
        <a:lnRef idx="1">
          <a:scrgbClr r="0" g="0" b="0"/>
        </a:lnRef>
        <a:fillRef idx="0">
          <a:scrgbClr r="0" g="0" b="0"/>
        </a:fillRef>
        <a:effectRef idx="0">
          <a:scrgbClr r="0" g="0" b="0"/>
        </a:effectRef>
        <a:fontRef idx="minor"/>
      </dsp:style>
    </dsp:sp>
    <dsp:sp modelId="{EBBC4D32-3172-4A11-9C47-0E756FF2DBB6}">
      <dsp:nvSpPr>
        <dsp:cNvPr id="0" name=""/>
        <dsp:cNvSpPr/>
      </dsp:nvSpPr>
      <dsp:spPr>
        <a:xfrm>
          <a:off x="2077637" y="1108139"/>
          <a:ext cx="1230828" cy="800038"/>
        </a:xfrm>
        <a:prstGeom prst="roundRect">
          <a:avLst/>
        </a:prstGeom>
        <a:solidFill>
          <a:schemeClr val="accent5">
            <a:hueOff val="-1202626"/>
            <a:satOff val="-23709"/>
            <a:lumOff val="509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latin typeface="Calibri Light" panose="020F0302020204030204"/>
            </a:rPr>
            <a:t>Maintain</a:t>
          </a:r>
          <a:endParaRPr lang="en-GB" sz="1900" kern="1200" dirty="0"/>
        </a:p>
      </dsp:txBody>
      <dsp:txXfrm>
        <a:off x="2116692" y="1147194"/>
        <a:ext cx="1152718" cy="721928"/>
      </dsp:txXfrm>
    </dsp:sp>
    <dsp:sp modelId="{2ED64E3D-A8EA-4487-A18C-8B8EDB3B17BB}">
      <dsp:nvSpPr>
        <dsp:cNvPr id="0" name=""/>
        <dsp:cNvSpPr/>
      </dsp:nvSpPr>
      <dsp:spPr>
        <a:xfrm>
          <a:off x="2614714" y="402197"/>
          <a:ext cx="3201125" cy="3201125"/>
        </a:xfrm>
        <a:custGeom>
          <a:avLst/>
          <a:gdLst/>
          <a:ahLst/>
          <a:cxnLst/>
          <a:rect l="0" t="0" r="0" b="0"/>
          <a:pathLst>
            <a:path>
              <a:moveTo>
                <a:pt x="278528" y="698328"/>
              </a:moveTo>
              <a:arcTo wR="1600562" hR="1600562" stAng="12858716" swAng="1964767"/>
            </a:path>
          </a:pathLst>
        </a:custGeom>
        <a:noFill/>
        <a:ln w="9525" cap="flat" cmpd="sng" algn="ctr">
          <a:solidFill>
            <a:schemeClr val="accent5">
              <a:hueOff val="-1202626"/>
              <a:satOff val="-23709"/>
              <a:lumOff val="5098"/>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329454-03CD-409F-9D9A-16ECDAAEFCE0}">
      <dsp:nvSpPr>
        <dsp:cNvPr id="0" name=""/>
        <dsp:cNvSpPr/>
      </dsp:nvSpPr>
      <dsp:spPr>
        <a:xfrm>
          <a:off x="768909" y="608"/>
          <a:ext cx="542193" cy="542193"/>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C2FCEE-5EA1-45DC-BC25-EE4854AFC490}">
      <dsp:nvSpPr>
        <dsp:cNvPr id="0" name=""/>
        <dsp:cNvSpPr/>
      </dsp:nvSpPr>
      <dsp:spPr>
        <a:xfrm>
          <a:off x="882770" y="114469"/>
          <a:ext cx="314472" cy="3144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6464FA8-A117-4BBC-A343-1D04AB623A36}">
      <dsp:nvSpPr>
        <dsp:cNvPr id="0" name=""/>
        <dsp:cNvSpPr/>
      </dsp:nvSpPr>
      <dsp:spPr>
        <a:xfrm>
          <a:off x="1427287" y="608"/>
          <a:ext cx="1278028" cy="542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dirty="0">
              <a:latin typeface="Arial" panose="020B0604020202020204"/>
            </a:rPr>
            <a:t>Socialisation</a:t>
          </a:r>
          <a:endParaRPr lang="en-GB" sz="1700" kern="1200" dirty="0"/>
        </a:p>
      </dsp:txBody>
      <dsp:txXfrm>
        <a:off x="1427287" y="608"/>
        <a:ext cx="1278028" cy="542193"/>
      </dsp:txXfrm>
    </dsp:sp>
    <dsp:sp modelId="{8865C23D-E9E2-43CC-AED8-E37815568C9D}">
      <dsp:nvSpPr>
        <dsp:cNvPr id="0" name=""/>
        <dsp:cNvSpPr/>
      </dsp:nvSpPr>
      <dsp:spPr>
        <a:xfrm>
          <a:off x="768909" y="1152081"/>
          <a:ext cx="542193" cy="542193"/>
        </a:xfrm>
        <a:prstGeom prst="ellipse">
          <a:avLst/>
        </a:prstGeom>
        <a:solidFill>
          <a:schemeClr val="accent5">
            <a:hueOff val="-400875"/>
            <a:satOff val="-7903"/>
            <a:lumOff val="1699"/>
            <a:alphaOff val="0"/>
          </a:schemeClr>
        </a:solidFill>
        <a:ln>
          <a:noFill/>
        </a:ln>
        <a:effectLst/>
      </dsp:spPr>
      <dsp:style>
        <a:lnRef idx="0">
          <a:scrgbClr r="0" g="0" b="0"/>
        </a:lnRef>
        <a:fillRef idx="1">
          <a:scrgbClr r="0" g="0" b="0"/>
        </a:fillRef>
        <a:effectRef idx="0">
          <a:scrgbClr r="0" g="0" b="0"/>
        </a:effectRef>
        <a:fontRef idx="minor"/>
      </dsp:style>
    </dsp:sp>
    <dsp:sp modelId="{0DB3B4E7-C18A-4CBE-89BC-B1386D70D45F}">
      <dsp:nvSpPr>
        <dsp:cNvPr id="0" name=""/>
        <dsp:cNvSpPr/>
      </dsp:nvSpPr>
      <dsp:spPr>
        <a:xfrm>
          <a:off x="882770" y="1265941"/>
          <a:ext cx="314472" cy="3144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0B8F5A9-7E23-4B4A-8182-2C08E988CC50}">
      <dsp:nvSpPr>
        <dsp:cNvPr id="0" name=""/>
        <dsp:cNvSpPr/>
      </dsp:nvSpPr>
      <dsp:spPr>
        <a:xfrm>
          <a:off x="1427287" y="1152081"/>
          <a:ext cx="1278028" cy="542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a:latin typeface="Arial" panose="020B0604020202020204"/>
            </a:rPr>
            <a:t>Experienced staff</a:t>
          </a:r>
          <a:endParaRPr lang="en-GB" sz="1700" kern="1200"/>
        </a:p>
      </dsp:txBody>
      <dsp:txXfrm>
        <a:off x="1427287" y="1152081"/>
        <a:ext cx="1278028" cy="542193"/>
      </dsp:txXfrm>
    </dsp:sp>
    <dsp:sp modelId="{E462D322-B3CA-47D5-AF98-52C352A3BEDC}">
      <dsp:nvSpPr>
        <dsp:cNvPr id="0" name=""/>
        <dsp:cNvSpPr/>
      </dsp:nvSpPr>
      <dsp:spPr>
        <a:xfrm>
          <a:off x="768909" y="2303553"/>
          <a:ext cx="542193" cy="542193"/>
        </a:xfrm>
        <a:prstGeom prst="ellipse">
          <a:avLst/>
        </a:prstGeom>
        <a:solidFill>
          <a:schemeClr val="accent5">
            <a:hueOff val="-801751"/>
            <a:satOff val="-15806"/>
            <a:lumOff val="3399"/>
            <a:alphaOff val="0"/>
          </a:schemeClr>
        </a:solidFill>
        <a:ln>
          <a:noFill/>
        </a:ln>
        <a:effectLst/>
      </dsp:spPr>
      <dsp:style>
        <a:lnRef idx="0">
          <a:scrgbClr r="0" g="0" b="0"/>
        </a:lnRef>
        <a:fillRef idx="1">
          <a:scrgbClr r="0" g="0" b="0"/>
        </a:fillRef>
        <a:effectRef idx="0">
          <a:scrgbClr r="0" g="0" b="0"/>
        </a:effectRef>
        <a:fontRef idx="minor"/>
      </dsp:style>
    </dsp:sp>
    <dsp:sp modelId="{E72839FB-1D85-41F1-ADC0-9BBD7C21771A}">
      <dsp:nvSpPr>
        <dsp:cNvPr id="0" name=""/>
        <dsp:cNvSpPr/>
      </dsp:nvSpPr>
      <dsp:spPr>
        <a:xfrm>
          <a:off x="882770" y="2417413"/>
          <a:ext cx="314472" cy="31447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77C2C20-BE94-4B2E-B403-0E2339D7D2D2}">
      <dsp:nvSpPr>
        <dsp:cNvPr id="0" name=""/>
        <dsp:cNvSpPr/>
      </dsp:nvSpPr>
      <dsp:spPr>
        <a:xfrm>
          <a:off x="1427287" y="2303553"/>
          <a:ext cx="1278028" cy="542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a:latin typeface="Arial" panose="020B0604020202020204"/>
            </a:rPr>
            <a:t>Create and Share</a:t>
          </a:r>
          <a:endParaRPr lang="en-GB" sz="1700" kern="1200"/>
        </a:p>
      </dsp:txBody>
      <dsp:txXfrm>
        <a:off x="1427287" y="2303553"/>
        <a:ext cx="1278028" cy="542193"/>
      </dsp:txXfrm>
    </dsp:sp>
    <dsp:sp modelId="{0D15E41A-B94C-41FD-B758-9628DD96CB04}">
      <dsp:nvSpPr>
        <dsp:cNvPr id="0" name=""/>
        <dsp:cNvSpPr/>
      </dsp:nvSpPr>
      <dsp:spPr>
        <a:xfrm>
          <a:off x="768909" y="3455025"/>
          <a:ext cx="542193" cy="542193"/>
        </a:xfrm>
        <a:prstGeom prst="ellipse">
          <a:avLst/>
        </a:prstGeom>
        <a:solidFill>
          <a:schemeClr val="accent5">
            <a:hueOff val="-1202626"/>
            <a:satOff val="-23709"/>
            <a:lumOff val="5098"/>
            <a:alphaOff val="0"/>
          </a:schemeClr>
        </a:solidFill>
        <a:ln>
          <a:noFill/>
        </a:ln>
        <a:effectLst/>
      </dsp:spPr>
      <dsp:style>
        <a:lnRef idx="0">
          <a:scrgbClr r="0" g="0" b="0"/>
        </a:lnRef>
        <a:fillRef idx="1">
          <a:scrgbClr r="0" g="0" b="0"/>
        </a:fillRef>
        <a:effectRef idx="0">
          <a:scrgbClr r="0" g="0" b="0"/>
        </a:effectRef>
        <a:fontRef idx="minor"/>
      </dsp:style>
    </dsp:sp>
    <dsp:sp modelId="{9528B494-3754-47F2-A885-CEB8213D3A48}">
      <dsp:nvSpPr>
        <dsp:cNvPr id="0" name=""/>
        <dsp:cNvSpPr/>
      </dsp:nvSpPr>
      <dsp:spPr>
        <a:xfrm>
          <a:off x="882770" y="3568885"/>
          <a:ext cx="314472" cy="31447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D5F0DAC-CF90-4C10-B05C-618004C2C7AB}">
      <dsp:nvSpPr>
        <dsp:cNvPr id="0" name=""/>
        <dsp:cNvSpPr/>
      </dsp:nvSpPr>
      <dsp:spPr>
        <a:xfrm>
          <a:off x="1427287" y="3455025"/>
          <a:ext cx="1278028" cy="542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a:latin typeface="Arial" panose="020B0604020202020204"/>
            </a:rPr>
            <a:t>Tacit Knowledge</a:t>
          </a:r>
        </a:p>
      </dsp:txBody>
      <dsp:txXfrm>
        <a:off x="1427287" y="3455025"/>
        <a:ext cx="1278028" cy="54219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C375AA-1148-4852-81EB-6809C96E8CD4}" type="datetimeFigureOut">
              <a:t>11/11/2023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DAD0E3-2DCF-4076-9BAB-863F54A96019}" type="slidenum">
              <a:t>‹#›</a:t>
            </a:fld>
            <a:endParaRPr lang="en-GB"/>
          </a:p>
        </p:txBody>
      </p:sp>
    </p:spTree>
    <p:extLst>
      <p:ext uri="{BB962C8B-B14F-4D97-AF65-F5344CB8AC3E}">
        <p14:creationId xmlns:p14="http://schemas.microsoft.com/office/powerpoint/2010/main" val="21022562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Business Agility – </a:t>
            </a:r>
            <a:r>
              <a:rPr lang="en-US" dirty="0" err="1"/>
              <a:t>Organisations</a:t>
            </a:r>
            <a:r>
              <a:rPr lang="en-US" dirty="0"/>
              <a:t> are likely to adapt quickly business environments to stay competitive and succeed in changing climate.</a:t>
            </a:r>
          </a:p>
          <a:p>
            <a:r>
              <a:rPr lang="en-US" dirty="0"/>
              <a:t>Decision making – Using knowledge gained from the information collected, managers a likely to be efficient when </a:t>
            </a:r>
            <a:r>
              <a:rPr lang="en-US" dirty="0" err="1"/>
              <a:t>strategising</a:t>
            </a:r>
            <a:r>
              <a:rPr lang="en-US" dirty="0"/>
              <a:t> to move forward.</a:t>
            </a:r>
            <a:endParaRPr lang="en-US" dirty="0">
              <a:ea typeface="Calibri"/>
              <a:cs typeface="Calibri"/>
            </a:endParaRPr>
          </a:p>
          <a:p>
            <a:r>
              <a:rPr lang="en-US" dirty="0"/>
              <a:t>Problem solving – facts and figures enable us to pin point causes and effects so that problem solving is effective.</a:t>
            </a:r>
            <a:endParaRPr lang="en-US" dirty="0">
              <a:ea typeface="Calibri"/>
              <a:cs typeface="Calibri"/>
            </a:endParaRPr>
          </a:p>
          <a:p>
            <a:r>
              <a:rPr lang="en-US" dirty="0"/>
              <a:t>Business processes – e-commerce </a:t>
            </a:r>
            <a:r>
              <a:rPr lang="en-US" dirty="0" err="1"/>
              <a:t>etc</a:t>
            </a:r>
            <a:endParaRPr lang="en-GB" dirty="0" err="1"/>
          </a:p>
        </p:txBody>
      </p:sp>
      <p:sp>
        <p:nvSpPr>
          <p:cNvPr id="4" name="Slide Number Placeholder 3"/>
          <p:cNvSpPr>
            <a:spLocks noGrp="1"/>
          </p:cNvSpPr>
          <p:nvPr>
            <p:ph type="sldNum" sz="quarter" idx="5"/>
          </p:nvPr>
        </p:nvSpPr>
        <p:spPr/>
        <p:txBody>
          <a:bodyPr/>
          <a:lstStyle/>
          <a:p>
            <a:fld id="{55DAD0E3-2DCF-4076-9BAB-863F54A96019}" type="slidenum">
              <a:t>9</a:t>
            </a:fld>
            <a:endParaRPr lang="en-GB"/>
          </a:p>
        </p:txBody>
      </p:sp>
    </p:spTree>
    <p:extLst>
      <p:ext uri="{BB962C8B-B14F-4D97-AF65-F5344CB8AC3E}">
        <p14:creationId xmlns:p14="http://schemas.microsoft.com/office/powerpoint/2010/main" val="31737328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report found that with a combination of methods, including CBIS and employee training, businesses are able to gain insights to enable them to make efficient choices.  They are likely to perform in communication with clients and employees and complete daily business processes efficiently and faster when using </a:t>
            </a:r>
            <a:r>
              <a:rPr lang="en-US" dirty="0" err="1"/>
              <a:t>computerised</a:t>
            </a:r>
            <a:r>
              <a:rPr lang="en-US" dirty="0"/>
              <a:t> management systems.  It is best for them to follow the trends of technology to further their strengths in managing knowledge.  At the same time they must remember that employees tacit knowledge plays a vital role and should find ways to extract this before they lose </a:t>
            </a:r>
            <a:r>
              <a:rPr lang="en-US" dirty="0" err="1"/>
              <a:t>collegues</a:t>
            </a:r>
            <a:r>
              <a:rPr lang="en-US" dirty="0"/>
              <a:t>.</a:t>
            </a:r>
          </a:p>
        </p:txBody>
      </p:sp>
      <p:sp>
        <p:nvSpPr>
          <p:cNvPr id="4" name="Slide Number Placeholder 3"/>
          <p:cNvSpPr>
            <a:spLocks noGrp="1"/>
          </p:cNvSpPr>
          <p:nvPr>
            <p:ph type="sldNum" sz="quarter" idx="5"/>
          </p:nvPr>
        </p:nvSpPr>
        <p:spPr/>
        <p:txBody>
          <a:bodyPr/>
          <a:lstStyle/>
          <a:p>
            <a:fld id="{55DAD0E3-2DCF-4076-9BAB-863F54A96019}" type="slidenum">
              <a:t>10</a:t>
            </a:fld>
            <a:endParaRPr lang="en-GB"/>
          </a:p>
        </p:txBody>
      </p:sp>
    </p:spTree>
    <p:extLst>
      <p:ext uri="{BB962C8B-B14F-4D97-AF65-F5344CB8AC3E}">
        <p14:creationId xmlns:p14="http://schemas.microsoft.com/office/powerpoint/2010/main" val="32208282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dirty="0"/>
              <a:t>Click to edit Master title style</a:t>
            </a:r>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9AB3A824-1A51-4B26-AD58-A6D8E14F6C04}" type="datetimeFigureOut">
              <a:rPr lang="en-US" dirty="0"/>
              <a:t>11/11/2023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180292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7D162C4-EDD9-4389-A98B-B87ECEA2A816}" type="datetimeFigureOut">
              <a:rPr lang="en-US" dirty="0"/>
              <a:t>11/11/2023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2895355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dirty="0"/>
              <a:t>Click to edit Master title style</a:t>
            </a:r>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11/11/2023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6070373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dirty="0"/>
              <a:t>Click to edit Master title style</a:t>
            </a:r>
          </a:p>
        </p:txBody>
      </p:sp>
      <p:sp>
        <p:nvSpPr>
          <p:cNvPr id="3" name="Content Placeholder 2"/>
          <p:cNvSpPr>
            <a:spLocks noGrp="1"/>
          </p:cNvSpPr>
          <p:nvPr>
            <p:ph sz="half" idx="1"/>
          </p:nvPr>
        </p:nvSpPr>
        <p:spPr>
          <a:xfrm>
            <a:off x="2605374" y="2052116"/>
            <a:ext cx="3891960" cy="3997828"/>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66636" y="2052114"/>
            <a:ext cx="3894222" cy="3997829"/>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A954B2F-12DE-47F5-8894-472B206D2E1E}" type="datetimeFigureOut">
              <a:rPr lang="en-US" dirty="0"/>
              <a:t>11/11/2023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8266049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dirty="0"/>
              <a:t>Click to edit Master title style</a:t>
            </a:r>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3F30E46F-7819-4ACF-B48B-48222C2ACC88}" type="datetimeFigureOut">
              <a:rPr lang="en-US" dirty="0"/>
              <a:t>11/11/2023</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0331635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1FAF3416-4057-4DAA-829D-4CA07428D088}" type="datetimeFigureOut">
              <a:rPr lang="en-US" dirty="0"/>
              <a:t>11/11/2023</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9490164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11/11/2023</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773808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dirty="0"/>
              <a:t>Click to edit Master title style</a:t>
            </a:r>
          </a:p>
        </p:txBody>
      </p:sp>
      <p:sp>
        <p:nvSpPr>
          <p:cNvPr id="3" name="Content Placeholder 2"/>
          <p:cNvSpPr>
            <a:spLocks noGrp="1"/>
          </p:cNvSpPr>
          <p:nvPr>
            <p:ph idx="1"/>
          </p:nvPr>
        </p:nvSpPr>
        <p:spPr>
          <a:xfrm>
            <a:off x="5120154" y="805818"/>
            <a:ext cx="5446278" cy="5244126"/>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11/11/2023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1123502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dirty="0"/>
              <a:t>Click to edit Master title style</a:t>
            </a:r>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11/11/2023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5400393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857E33E-8B18-4087-B112-809917729534}" type="datetimeFigureOut">
              <a:rPr lang="en-US" dirty="0"/>
              <a:t>11/11/2023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2637621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dirty="0"/>
              <a:t>Click to edit Master title style</a:t>
            </a:r>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3FFE419-2371-464F-8239-3959401C3561}" type="datetimeFigureOut">
              <a:rPr lang="en-US" dirty="0"/>
              <a:t>11/11/2023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6690433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Eigth level</a:t>
            </a:r>
          </a:p>
          <a:p>
            <a:pPr lvl="8"/>
            <a:r>
              <a:rPr lang="en-US" dirty="0"/>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11/11/2023</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50032813"/>
      </p:ext>
    </p:extLst>
  </p:cSld>
  <p:clrMap bg1="dk1" tx1="lt1" bg2="dk2" tx2="lt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6.jpeg"/><Relationship Id="rId7" Type="http://schemas.openxmlformats.org/officeDocument/2006/relationships/diagramLayout" Target="../diagrams/layout1.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Data" Target="../diagrams/data1.xml"/><Relationship Id="rId5" Type="http://schemas.openxmlformats.org/officeDocument/2006/relationships/image" Target="../media/image8.jpeg"/><Relationship Id="rId10" Type="http://schemas.microsoft.com/office/2007/relationships/diagramDrawing" Target="../diagrams/drawing1.xml"/><Relationship Id="rId4" Type="http://schemas.openxmlformats.org/officeDocument/2006/relationships/image" Target="../media/image7.png"/><Relationship Id="rId9" Type="http://schemas.openxmlformats.org/officeDocument/2006/relationships/diagramColors" Target="../diagrams/colors1.xml"/></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diagramLayout" Target="../diagrams/layout4.xml"/><Relationship Id="rId7" Type="http://schemas.openxmlformats.org/officeDocument/2006/relationships/image" Target="../media/image21.jpe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11" Type="http://schemas.openxmlformats.org/officeDocument/2006/relationships/image" Target="../media/image25.svg"/><Relationship Id="rId5" Type="http://schemas.openxmlformats.org/officeDocument/2006/relationships/diagramColors" Target="../diagrams/colors4.xml"/><Relationship Id="rId10" Type="http://schemas.openxmlformats.org/officeDocument/2006/relationships/image" Target="../media/image24.png"/><Relationship Id="rId4" Type="http://schemas.openxmlformats.org/officeDocument/2006/relationships/diagramQuickStyle" Target="../diagrams/quickStyle4.xml"/><Relationship Id="rId9" Type="http://schemas.openxmlformats.org/officeDocument/2006/relationships/image" Target="../media/image23.svg"/></Relationships>
</file>

<file path=ppt/slides/_rels/slide8.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3.png"/><Relationship Id="rId7" Type="http://schemas.openxmlformats.org/officeDocument/2006/relationships/image" Target="../media/image30.svg"/><Relationship Id="rId2" Type="http://schemas.openxmlformats.org/officeDocument/2006/relationships/image" Target="../media/image26.jpeg"/><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image" Target="../media/image28.svg"/><Relationship Id="rId4" Type="http://schemas.openxmlformats.org/officeDocument/2006/relationships/image" Target="../media/image27.png"/><Relationship Id="rId9" Type="http://schemas.openxmlformats.org/officeDocument/2006/relationships/image" Target="../media/image32.sv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33.png"/><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www.techsmith.com/customer-stories-virgin-media.html" TargetMode="External"/><Relationship Id="rId4" Type="http://schemas.openxmlformats.org/officeDocument/2006/relationships/hyperlink" Target="https://www.emirates.com/media-centre/emirates-deploys-20000-apple-products-to-cabin-crew-to-transform-inflight-servic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66" name="Picture 65">
            <a:extLst>
              <a:ext uri="{FF2B5EF4-FFF2-40B4-BE49-F238E27FC236}">
                <a16:creationId xmlns:a16="http://schemas.microsoft.com/office/drawing/2014/main" id="{2049A0C8-4DD4-4ABB-A614-2328477652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67" name="Picture 66">
            <a:extLst>
              <a:ext uri="{FF2B5EF4-FFF2-40B4-BE49-F238E27FC236}">
                <a16:creationId xmlns:a16="http://schemas.microsoft.com/office/drawing/2014/main" id="{0F6A325A-2919-4123-9174-54EABC5A03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68" name="Rectangle 67">
            <a:extLst>
              <a:ext uri="{FF2B5EF4-FFF2-40B4-BE49-F238E27FC236}">
                <a16:creationId xmlns:a16="http://schemas.microsoft.com/office/drawing/2014/main" id="{80E82CC2-31B4-4592-9C30-6A975D5DE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 name="Rectangle 69">
            <a:extLst>
              <a:ext uri="{FF2B5EF4-FFF2-40B4-BE49-F238E27FC236}">
                <a16:creationId xmlns:a16="http://schemas.microsoft.com/office/drawing/2014/main" id="{198CE383-5E7E-4B66-B52A-B492AE0F10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 name="Rectangle 71">
            <a:extLst>
              <a:ext uri="{FF2B5EF4-FFF2-40B4-BE49-F238E27FC236}">
                <a16:creationId xmlns:a16="http://schemas.microsoft.com/office/drawing/2014/main" id="{AC43C052-71E4-439B-8793-FA92AF1A44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 name="Rectangle 73">
            <a:extLst>
              <a:ext uri="{FF2B5EF4-FFF2-40B4-BE49-F238E27FC236}">
                <a16:creationId xmlns:a16="http://schemas.microsoft.com/office/drawing/2014/main" id="{46F6A31E-AAB9-40F6-A644-CB6485E9D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6" name="TextBox 75">
            <a:extLst>
              <a:ext uri="{FF2B5EF4-FFF2-40B4-BE49-F238E27FC236}">
                <a16:creationId xmlns:a16="http://schemas.microsoft.com/office/drawing/2014/main" id="{6C6451D0-6E74-450A-AD77-1CE7B0BE1904}"/>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78" name="Rectangle 77">
            <a:extLst>
              <a:ext uri="{FF2B5EF4-FFF2-40B4-BE49-F238E27FC236}">
                <a16:creationId xmlns:a16="http://schemas.microsoft.com/office/drawing/2014/main" id="{3C38C329-05C1-44E0-942C-D7A60A7F2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0" name="Picture 79">
            <a:extLst>
              <a:ext uri="{FF2B5EF4-FFF2-40B4-BE49-F238E27FC236}">
                <a16:creationId xmlns:a16="http://schemas.microsoft.com/office/drawing/2014/main" id="{A40E99DB-69B1-42D9-9A2E-A196302E0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2" name="Rectangle 81">
            <a:extLst>
              <a:ext uri="{FF2B5EF4-FFF2-40B4-BE49-F238E27FC236}">
                <a16:creationId xmlns:a16="http://schemas.microsoft.com/office/drawing/2014/main" id="{DA98F3A3-687B-4002-93F2-58E8590DC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 name="Rectangle 83">
            <a:extLst>
              <a:ext uri="{FF2B5EF4-FFF2-40B4-BE49-F238E27FC236}">
                <a16:creationId xmlns:a16="http://schemas.microsoft.com/office/drawing/2014/main" id="{27A1367E-049C-45E5-9C32-CC32DCEAE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4174" y="0"/>
            <a:ext cx="9590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289783" y="339385"/>
            <a:ext cx="7212850" cy="2267018"/>
          </a:xfrm>
        </p:spPr>
        <p:txBody>
          <a:bodyPr vert="horz" lIns="91440" tIns="45720" rIns="91440" bIns="45720" rtlCol="0" anchor="b">
            <a:normAutofit/>
          </a:bodyPr>
          <a:lstStyle/>
          <a:p>
            <a:pPr algn="l"/>
            <a:r>
              <a:rPr lang="en-US" sz="3600" b="1" dirty="0"/>
              <a:t>Knowledge &amp; Information</a:t>
            </a:r>
            <a:br>
              <a:rPr lang="en-US" sz="3600" b="1" dirty="0"/>
            </a:br>
            <a:r>
              <a:rPr lang="en-US" sz="3600" b="1" dirty="0"/>
              <a:t>Management</a:t>
            </a:r>
            <a:br>
              <a:rPr lang="en-US" sz="3600" b="1" dirty="0"/>
            </a:br>
            <a:r>
              <a:rPr lang="en-US" sz="3600" b="1" dirty="0"/>
              <a:t>BMSW 5106</a:t>
            </a:r>
            <a:br>
              <a:rPr lang="en-US" sz="1300" dirty="0"/>
            </a:br>
            <a:endParaRPr lang="en-US" sz="1300">
              <a:cs typeface="Arial" panose="020B0604020202020204"/>
            </a:endParaRPr>
          </a:p>
        </p:txBody>
      </p:sp>
      <p:sp>
        <p:nvSpPr>
          <p:cNvPr id="3" name="Subtitle 2"/>
          <p:cNvSpPr>
            <a:spLocks noGrp="1"/>
          </p:cNvSpPr>
          <p:nvPr>
            <p:ph type="subTitle" idx="1"/>
          </p:nvPr>
        </p:nvSpPr>
        <p:spPr>
          <a:xfrm>
            <a:off x="1216198" y="2714680"/>
            <a:ext cx="6640668" cy="3535203"/>
          </a:xfrm>
        </p:spPr>
        <p:txBody>
          <a:bodyPr vert="horz" lIns="91440" tIns="45720" rIns="91440" bIns="45720" rtlCol="0" anchor="ctr">
            <a:normAutofit/>
          </a:bodyPr>
          <a:lstStyle/>
          <a:p>
            <a:pPr algn="l"/>
            <a:r>
              <a:rPr lang="en-US"/>
              <a:t>BA Leadership &amp; Management</a:t>
            </a:r>
          </a:p>
          <a:p>
            <a:pPr algn="l"/>
            <a:r>
              <a:rPr lang="en-US" b="1"/>
              <a:t>Task 2 By Amina Begum</a:t>
            </a:r>
            <a:endParaRPr lang="en-US" b="1">
              <a:cs typeface="Arial" panose="020B0604020202020204"/>
            </a:endParaRPr>
          </a:p>
          <a:p>
            <a:pPr algn="l"/>
            <a:r>
              <a:rPr lang="en-US"/>
              <a:t>Student: 2118505</a:t>
            </a:r>
            <a:endParaRPr lang="en-US">
              <a:cs typeface="Arial" panose="020B0604020202020204"/>
            </a:endParaRPr>
          </a:p>
          <a:p>
            <a:pPr algn="l"/>
            <a:r>
              <a:rPr lang="en-US"/>
              <a:t>Lecturer: Samuel Ofori</a:t>
            </a:r>
            <a:endParaRPr lang="en-US">
              <a:cs typeface="Arial" panose="020B0604020202020204"/>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000"/>
                                  </p:stCondLst>
                                  <p:iterate type="wd">
                                    <p:tmPct val="15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000"/>
                                  </p:stCondLst>
                                  <p:iterate type="wd">
                                    <p:tmPct val="15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1000"/>
                                  </p:stCondLst>
                                  <p:iterate type="wd">
                                    <p:tmPct val="15000"/>
                                  </p:iterate>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childTnLst>
                                </p:cTn>
                              </p:par>
                              <p:par>
                                <p:cTn id="23" presetID="10" presetClass="entr" presetSubtype="0" fill="hold" grpId="0" nodeType="withEffect">
                                  <p:stCondLst>
                                    <p:cond delay="500"/>
                                  </p:stCondLst>
                                  <p:iterate type="wd">
                                    <p:tmPct val="15000"/>
                                  </p:iterate>
                                  <p:childTnLst>
                                    <p:set>
                                      <p:cBhvr>
                                        <p:cTn id="24" dur="1" fill="hold">
                                          <p:stCondLst>
                                            <p:cond delay="0"/>
                                          </p:stCondLst>
                                        </p:cTn>
                                        <p:tgtEl>
                                          <p:spTgt spid="2"/>
                                        </p:tgtEl>
                                        <p:attrNameLst>
                                          <p:attrName>style.visibility</p:attrName>
                                        </p:attrNameLst>
                                      </p:cBhvr>
                                      <p:to>
                                        <p:strVal val="visible"/>
                                      </p:to>
                                    </p:set>
                                    <p:animEffect transition="in" filter="fade">
                                      <p:cBhvr>
                                        <p:cTn id="25"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BCB93-FCFB-4A6E-C1E7-BC7593095503}"/>
              </a:ext>
            </a:extLst>
          </p:cNvPr>
          <p:cNvSpPr>
            <a:spLocks noGrp="1"/>
          </p:cNvSpPr>
          <p:nvPr>
            <p:ph type="title"/>
          </p:nvPr>
        </p:nvSpPr>
        <p:spPr>
          <a:xfrm>
            <a:off x="2344439" y="687741"/>
            <a:ext cx="3453174" cy="1077229"/>
          </a:xfrm>
        </p:spPr>
        <p:txBody>
          <a:bodyPr/>
          <a:lstStyle/>
          <a:p>
            <a:pPr algn="l"/>
            <a:r>
              <a:rPr lang="en-GB" dirty="0">
                <a:cs typeface="Arial"/>
              </a:rPr>
              <a:t>Introduction</a:t>
            </a:r>
          </a:p>
        </p:txBody>
      </p:sp>
      <p:pic>
        <p:nvPicPr>
          <p:cNvPr id="4" name="Content Placeholder 3" descr="Emirates' security chief honoured - TTR Weekly">
            <a:extLst>
              <a:ext uri="{FF2B5EF4-FFF2-40B4-BE49-F238E27FC236}">
                <a16:creationId xmlns:a16="http://schemas.microsoft.com/office/drawing/2014/main" id="{3F2AF18C-35A8-57BA-FA41-EBF6197743CC}"/>
              </a:ext>
            </a:extLst>
          </p:cNvPr>
          <p:cNvPicPr>
            <a:picLocks noGrp="1" noChangeAspect="1"/>
          </p:cNvPicPr>
          <p:nvPr>
            <p:ph idx="1"/>
          </p:nvPr>
        </p:nvPicPr>
        <p:blipFill>
          <a:blip r:embed="rId2"/>
          <a:stretch>
            <a:fillRect/>
          </a:stretch>
        </p:blipFill>
        <p:spPr>
          <a:xfrm>
            <a:off x="9182624" y="3425806"/>
            <a:ext cx="2197436" cy="1237081"/>
          </a:xfrm>
        </p:spPr>
      </p:pic>
      <p:pic>
        <p:nvPicPr>
          <p:cNvPr id="5" name="Picture 4" descr="Emirates' A380 network expansion gains momentum as travel demand continues  to rise">
            <a:extLst>
              <a:ext uri="{FF2B5EF4-FFF2-40B4-BE49-F238E27FC236}">
                <a16:creationId xmlns:a16="http://schemas.microsoft.com/office/drawing/2014/main" id="{F7D71977-800E-FAEC-3D74-91A6E279EE43}"/>
              </a:ext>
            </a:extLst>
          </p:cNvPr>
          <p:cNvPicPr>
            <a:picLocks noChangeAspect="1"/>
          </p:cNvPicPr>
          <p:nvPr/>
        </p:nvPicPr>
        <p:blipFill>
          <a:blip r:embed="rId3"/>
          <a:stretch>
            <a:fillRect/>
          </a:stretch>
        </p:blipFill>
        <p:spPr>
          <a:xfrm>
            <a:off x="9106151" y="5124785"/>
            <a:ext cx="2268120" cy="1233906"/>
          </a:xfrm>
          <a:prstGeom prst="rect">
            <a:avLst/>
          </a:prstGeom>
        </p:spPr>
      </p:pic>
      <p:pic>
        <p:nvPicPr>
          <p:cNvPr id="6" name="Picture 5" descr="Virgin Media - Adetiq">
            <a:extLst>
              <a:ext uri="{FF2B5EF4-FFF2-40B4-BE49-F238E27FC236}">
                <a16:creationId xmlns:a16="http://schemas.microsoft.com/office/drawing/2014/main" id="{674D80A7-DA55-3C9A-4943-D6D6E0DB89FE}"/>
              </a:ext>
            </a:extLst>
          </p:cNvPr>
          <p:cNvPicPr>
            <a:picLocks noChangeAspect="1"/>
          </p:cNvPicPr>
          <p:nvPr/>
        </p:nvPicPr>
        <p:blipFill>
          <a:blip r:embed="rId4"/>
          <a:stretch>
            <a:fillRect/>
          </a:stretch>
        </p:blipFill>
        <p:spPr>
          <a:xfrm>
            <a:off x="9208335" y="2063416"/>
            <a:ext cx="2170698" cy="1233906"/>
          </a:xfrm>
          <a:prstGeom prst="rect">
            <a:avLst/>
          </a:prstGeom>
        </p:spPr>
      </p:pic>
      <p:pic>
        <p:nvPicPr>
          <p:cNvPr id="7" name="Picture 6" descr="Virgin Media Ireland | Bringing on amazing | Virgin">
            <a:extLst>
              <a:ext uri="{FF2B5EF4-FFF2-40B4-BE49-F238E27FC236}">
                <a16:creationId xmlns:a16="http://schemas.microsoft.com/office/drawing/2014/main" id="{DC3AFE1E-6C90-5D3E-857A-CC77932B8C6E}"/>
              </a:ext>
            </a:extLst>
          </p:cNvPr>
          <p:cNvPicPr>
            <a:picLocks noChangeAspect="1"/>
          </p:cNvPicPr>
          <p:nvPr/>
        </p:nvPicPr>
        <p:blipFill>
          <a:blip r:embed="rId5"/>
          <a:stretch>
            <a:fillRect/>
          </a:stretch>
        </p:blipFill>
        <p:spPr>
          <a:xfrm>
            <a:off x="9114758" y="526047"/>
            <a:ext cx="2250908" cy="1233906"/>
          </a:xfrm>
          <a:prstGeom prst="rect">
            <a:avLst/>
          </a:prstGeom>
        </p:spPr>
      </p:pic>
      <p:graphicFrame>
        <p:nvGraphicFramePr>
          <p:cNvPr id="8" name="Content Placeholder 2">
            <a:extLst>
              <a:ext uri="{FF2B5EF4-FFF2-40B4-BE49-F238E27FC236}">
                <a16:creationId xmlns:a16="http://schemas.microsoft.com/office/drawing/2014/main" id="{9A5286AA-6674-A72F-C409-64B9CBB50423}"/>
              </a:ext>
            </a:extLst>
          </p:cNvPr>
          <p:cNvGraphicFramePr>
            <a:graphicFrameLocks noGrp="1"/>
          </p:cNvGraphicFramePr>
          <p:nvPr>
            <p:extLst>
              <p:ext uri="{D42A27DB-BD31-4B8C-83A1-F6EECF244321}">
                <p14:modId xmlns:p14="http://schemas.microsoft.com/office/powerpoint/2010/main" val="1145556277"/>
              </p:ext>
            </p:extLst>
          </p:nvPr>
        </p:nvGraphicFramePr>
        <p:xfrm>
          <a:off x="1236417" y="1853547"/>
          <a:ext cx="6285041" cy="4390726"/>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42217353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28BAF-88D5-FAC6-BFC8-3BB1C0383876}"/>
              </a:ext>
            </a:extLst>
          </p:cNvPr>
          <p:cNvSpPr>
            <a:spLocks noGrp="1"/>
          </p:cNvSpPr>
          <p:nvPr>
            <p:ph type="title"/>
          </p:nvPr>
        </p:nvSpPr>
        <p:spPr>
          <a:xfrm>
            <a:off x="2478124" y="808056"/>
            <a:ext cx="7958331" cy="1077229"/>
          </a:xfrm>
        </p:spPr>
        <p:txBody>
          <a:bodyPr/>
          <a:lstStyle/>
          <a:p>
            <a:pPr algn="l"/>
            <a:r>
              <a:rPr lang="en-GB" sz="3200" dirty="0">
                <a:cs typeface="Arial"/>
              </a:rPr>
              <a:t>What is Knowledge Management </a:t>
            </a:r>
            <a:br>
              <a:rPr lang="en-GB" sz="3200" dirty="0">
                <a:cs typeface="Arial"/>
              </a:rPr>
            </a:br>
            <a:r>
              <a:rPr lang="en-GB" sz="3200" dirty="0">
                <a:cs typeface="Arial"/>
              </a:rPr>
              <a:t>in Businesses?</a:t>
            </a:r>
            <a:endParaRPr lang="en-US" dirty="0">
              <a:cs typeface="Arial" panose="020B0604020202020204"/>
            </a:endParaRPr>
          </a:p>
        </p:txBody>
      </p:sp>
      <p:sp>
        <p:nvSpPr>
          <p:cNvPr id="5" name="Content Placeholder 2">
            <a:extLst>
              <a:ext uri="{FF2B5EF4-FFF2-40B4-BE49-F238E27FC236}">
                <a16:creationId xmlns:a16="http://schemas.microsoft.com/office/drawing/2014/main" id="{1ABB5638-CFF8-8AEA-C378-1894C914EA06}"/>
              </a:ext>
            </a:extLst>
          </p:cNvPr>
          <p:cNvSpPr>
            <a:spLocks noGrp="1"/>
          </p:cNvSpPr>
          <p:nvPr/>
        </p:nvSpPr>
        <p:spPr>
          <a:xfrm>
            <a:off x="2552655" y="1985274"/>
            <a:ext cx="2664217" cy="3997828"/>
          </a:xfrm>
          <a:prstGeom prst="rect">
            <a:avLst/>
          </a:prstGeom>
        </p:spPr>
        <p:txBody>
          <a:bodyPr vert="horz" lIns="91440" tIns="45720" rIns="91440" bIns="45720" rtlCol="0" anchor="ctr">
            <a:normAutofit/>
          </a:bodyPr>
          <a:lstStyle>
            <a:lvl1pPr marL="3444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9pPr>
          </a:lstStyle>
          <a:p>
            <a:pPr marL="6350" indent="0">
              <a:buNone/>
            </a:pPr>
            <a:r>
              <a:rPr lang="en-GB" sz="1600" dirty="0">
                <a:cs typeface="Arial"/>
              </a:rPr>
              <a:t>Knowledge management (KM) is the process of gathering, locating, capturing and sharing collective knowledge with the wider society</a:t>
            </a:r>
            <a:r>
              <a:rPr lang="en-GB" sz="1100" dirty="0">
                <a:cs typeface="Arial"/>
              </a:rPr>
              <a:t> (Tiwari, 2022).</a:t>
            </a:r>
            <a:endParaRPr lang="en-US" sz="1100" dirty="0">
              <a:cs typeface="Arial"/>
            </a:endParaRPr>
          </a:p>
        </p:txBody>
      </p:sp>
      <p:pic>
        <p:nvPicPr>
          <p:cNvPr id="6" name="Picture 5" descr="Abstract blurred public library with bookshelves">
            <a:extLst>
              <a:ext uri="{FF2B5EF4-FFF2-40B4-BE49-F238E27FC236}">
                <a16:creationId xmlns:a16="http://schemas.microsoft.com/office/drawing/2014/main" id="{268067EF-2686-7213-6B03-D6FFF06BCA26}"/>
              </a:ext>
            </a:extLst>
          </p:cNvPr>
          <p:cNvPicPr>
            <a:picLocks noChangeAspect="1"/>
          </p:cNvPicPr>
          <p:nvPr/>
        </p:nvPicPr>
        <p:blipFill>
          <a:blip r:embed="rId2"/>
          <a:stretch>
            <a:fillRect/>
          </a:stretch>
        </p:blipFill>
        <p:spPr>
          <a:xfrm>
            <a:off x="8677576" y="8022"/>
            <a:ext cx="2697480" cy="6908799"/>
          </a:xfrm>
          <a:prstGeom prst="rect">
            <a:avLst/>
          </a:prstGeom>
        </p:spPr>
      </p:pic>
    </p:spTree>
    <p:extLst>
      <p:ext uri="{BB962C8B-B14F-4D97-AF65-F5344CB8AC3E}">
        <p14:creationId xmlns:p14="http://schemas.microsoft.com/office/powerpoint/2010/main" val="33055823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4AF7E-D757-AC8C-BE26-2662013D370B}"/>
              </a:ext>
            </a:extLst>
          </p:cNvPr>
          <p:cNvSpPr>
            <a:spLocks noGrp="1"/>
          </p:cNvSpPr>
          <p:nvPr>
            <p:ph type="title"/>
          </p:nvPr>
        </p:nvSpPr>
        <p:spPr/>
        <p:txBody>
          <a:bodyPr/>
          <a:lstStyle/>
          <a:p>
            <a:pPr algn="l"/>
            <a:r>
              <a:rPr lang="en-GB" dirty="0">
                <a:cs typeface="Arial"/>
              </a:rPr>
              <a:t>Let's Define Knowledge..</a:t>
            </a:r>
          </a:p>
        </p:txBody>
      </p:sp>
      <p:sp>
        <p:nvSpPr>
          <p:cNvPr id="4" name="Content Placeholder 2">
            <a:extLst>
              <a:ext uri="{FF2B5EF4-FFF2-40B4-BE49-F238E27FC236}">
                <a16:creationId xmlns:a16="http://schemas.microsoft.com/office/drawing/2014/main" id="{BCD48813-E221-F32A-EF51-7456DF7E63AE}"/>
              </a:ext>
            </a:extLst>
          </p:cNvPr>
          <p:cNvSpPr>
            <a:spLocks noGrp="1"/>
          </p:cNvSpPr>
          <p:nvPr/>
        </p:nvSpPr>
        <p:spPr>
          <a:xfrm>
            <a:off x="2720984" y="1778534"/>
            <a:ext cx="5378117" cy="1083513"/>
          </a:xfrm>
          <a:prstGeom prst="rect">
            <a:avLst/>
          </a:prstGeom>
        </p:spPr>
        <p:txBody>
          <a:bodyPr vert="horz" lIns="91440" tIns="45720" rIns="91440" bIns="45720" rtlCol="0" anchor="ctr">
            <a:noAutofit/>
          </a:bodyPr>
          <a:lstStyle>
            <a:lvl1pPr marL="3444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9pPr>
          </a:lstStyle>
          <a:p>
            <a:pPr marL="344170" indent="-337820"/>
            <a:endParaRPr lang="en-GB" sz="1800" dirty="0">
              <a:cs typeface="Arial"/>
            </a:endParaRPr>
          </a:p>
          <a:p>
            <a:pPr marL="344170" indent="-337820"/>
            <a:endParaRPr lang="en-GB" sz="1800" dirty="0">
              <a:cs typeface="Arial"/>
            </a:endParaRPr>
          </a:p>
          <a:p>
            <a:pPr marL="344170" indent="-337820"/>
            <a:endParaRPr lang="en-GB" sz="1400" dirty="0">
              <a:cs typeface="Arial"/>
            </a:endParaRPr>
          </a:p>
          <a:p>
            <a:pPr marL="344170" indent="-337820"/>
            <a:endParaRPr lang="en-GB" sz="1400" dirty="0">
              <a:cs typeface="Arial"/>
            </a:endParaRPr>
          </a:p>
          <a:p>
            <a:pPr marL="344170" indent="-337820"/>
            <a:r>
              <a:rPr lang="en-GB" sz="1400" dirty="0">
                <a:cs typeface="Arial"/>
              </a:rPr>
              <a:t>Tacit Knowledge </a:t>
            </a:r>
            <a:endParaRPr lang="en-US" sz="1400">
              <a:cs typeface="Arial"/>
            </a:endParaRPr>
          </a:p>
          <a:p>
            <a:pPr marL="344170" indent="-337820"/>
            <a:r>
              <a:rPr lang="en-GB" sz="1400" dirty="0">
                <a:cs typeface="Arial"/>
              </a:rPr>
              <a:t>Explicit Knowledge </a:t>
            </a:r>
          </a:p>
          <a:p>
            <a:pPr marL="6350" indent="0">
              <a:buNone/>
            </a:pPr>
            <a:endParaRPr lang="en-GB" sz="1800" dirty="0">
              <a:cs typeface="Arial"/>
            </a:endParaRPr>
          </a:p>
          <a:p>
            <a:pPr marL="6350" indent="0">
              <a:buNone/>
            </a:pPr>
            <a:endParaRPr lang="en-GB" sz="1800" dirty="0">
              <a:cs typeface="Arial"/>
            </a:endParaRPr>
          </a:p>
          <a:p>
            <a:pPr marL="6350" indent="0">
              <a:buNone/>
            </a:pPr>
            <a:endParaRPr lang="en-GB" sz="1800" dirty="0">
              <a:cs typeface="Arial"/>
            </a:endParaRPr>
          </a:p>
          <a:p>
            <a:pPr marL="6350" indent="0">
              <a:buNone/>
            </a:pPr>
            <a:endParaRPr lang="en-GB" sz="1800">
              <a:cs typeface="Arial"/>
            </a:endParaRPr>
          </a:p>
          <a:p>
            <a:pPr marL="6350" indent="0">
              <a:buNone/>
            </a:pPr>
            <a:endParaRPr lang="en-GB" sz="1800">
              <a:cs typeface="Arial"/>
            </a:endParaRPr>
          </a:p>
        </p:txBody>
      </p:sp>
      <p:graphicFrame>
        <p:nvGraphicFramePr>
          <p:cNvPr id="5" name="Diagram 4">
            <a:extLst>
              <a:ext uri="{FF2B5EF4-FFF2-40B4-BE49-F238E27FC236}">
                <a16:creationId xmlns:a16="http://schemas.microsoft.com/office/drawing/2014/main" id="{8B98A6E0-A302-5F9A-FAF6-1C2761845246}"/>
              </a:ext>
            </a:extLst>
          </p:cNvPr>
          <p:cNvGraphicFramePr/>
          <p:nvPr>
            <p:extLst>
              <p:ext uri="{D42A27DB-BD31-4B8C-83A1-F6EECF244321}">
                <p14:modId xmlns:p14="http://schemas.microsoft.com/office/powerpoint/2010/main" val="530088133"/>
              </p:ext>
            </p:extLst>
          </p:nvPr>
        </p:nvGraphicFramePr>
        <p:xfrm>
          <a:off x="2815842" y="2859278"/>
          <a:ext cx="4572000" cy="365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2" name="TextBox 1">
            <a:extLst>
              <a:ext uri="{FF2B5EF4-FFF2-40B4-BE49-F238E27FC236}">
                <a16:creationId xmlns:a16="http://schemas.microsoft.com/office/drawing/2014/main" id="{476B63FF-5E88-DE62-C1CA-AF0562DC5966}"/>
              </a:ext>
            </a:extLst>
          </p:cNvPr>
          <p:cNvSpPr txBox="1"/>
          <p:nvPr/>
        </p:nvSpPr>
        <p:spPr>
          <a:xfrm>
            <a:off x="8421824" y="5533254"/>
            <a:ext cx="2347711" cy="836126"/>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350">
              <a:spcBef>
                <a:spcPts val="500"/>
              </a:spcBef>
              <a:spcAft>
                <a:spcPts val="600"/>
              </a:spcAft>
            </a:pPr>
            <a:r>
              <a:rPr lang="en-GB" sz="1000" dirty="0">
                <a:cs typeface="Arial"/>
              </a:rPr>
              <a:t>(</a:t>
            </a:r>
            <a:r>
              <a:rPr lang="en-GB" sz="1000" err="1">
                <a:cs typeface="Arial"/>
              </a:rPr>
              <a:t>Peroune</a:t>
            </a:r>
            <a:r>
              <a:rPr lang="en-GB" sz="1000" dirty="0">
                <a:cs typeface="Arial"/>
              </a:rPr>
              <a:t>, 2007)</a:t>
            </a:r>
            <a:endParaRPr lang="en-US"/>
          </a:p>
          <a:p>
            <a:pPr marL="6350">
              <a:spcBef>
                <a:spcPts val="500"/>
              </a:spcBef>
              <a:spcAft>
                <a:spcPts val="600"/>
              </a:spcAft>
            </a:pPr>
            <a:r>
              <a:rPr lang="en-GB" sz="1000" dirty="0">
                <a:cs typeface="Arial"/>
              </a:rPr>
              <a:t>(</a:t>
            </a:r>
            <a:r>
              <a:rPr lang="en-GB" sz="1000" err="1">
                <a:cs typeface="Arial"/>
              </a:rPr>
              <a:t>Maravihas</a:t>
            </a:r>
            <a:r>
              <a:rPr lang="en-GB" sz="1000" dirty="0">
                <a:cs typeface="Arial"/>
              </a:rPr>
              <a:t> and Martins, 2019)</a:t>
            </a:r>
          </a:p>
          <a:p>
            <a:pPr marL="6350">
              <a:spcBef>
                <a:spcPts val="500"/>
              </a:spcBef>
              <a:spcAft>
                <a:spcPts val="600"/>
              </a:spcAft>
            </a:pPr>
            <a:r>
              <a:rPr lang="en-GB" sz="1000" dirty="0">
                <a:cs typeface="Arial"/>
              </a:rPr>
              <a:t>(Nonaka et al, 1994)</a:t>
            </a:r>
          </a:p>
        </p:txBody>
      </p:sp>
    </p:spTree>
    <p:extLst>
      <p:ext uri="{BB962C8B-B14F-4D97-AF65-F5344CB8AC3E}">
        <p14:creationId xmlns:p14="http://schemas.microsoft.com/office/powerpoint/2010/main" val="15875774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1DD44-65A6-8BA2-2162-DD5E0618832D}"/>
              </a:ext>
            </a:extLst>
          </p:cNvPr>
          <p:cNvSpPr>
            <a:spLocks noGrp="1"/>
          </p:cNvSpPr>
          <p:nvPr>
            <p:ph type="title"/>
          </p:nvPr>
        </p:nvSpPr>
        <p:spPr>
          <a:xfrm>
            <a:off x="1903470" y="421690"/>
            <a:ext cx="7958331" cy="1077229"/>
          </a:xfrm>
        </p:spPr>
        <p:txBody>
          <a:bodyPr/>
          <a:lstStyle/>
          <a:p>
            <a:r>
              <a:rPr lang="en-GB" dirty="0">
                <a:ea typeface="+mj-lt"/>
                <a:cs typeface="+mj-lt"/>
              </a:rPr>
              <a:t>The Knowledge Management Life Cyle</a:t>
            </a:r>
            <a:endParaRPr lang="en-US" dirty="0"/>
          </a:p>
        </p:txBody>
      </p:sp>
      <p:graphicFrame>
        <p:nvGraphicFramePr>
          <p:cNvPr id="23" name="Content Placeholder 3">
            <a:extLst>
              <a:ext uri="{FF2B5EF4-FFF2-40B4-BE49-F238E27FC236}">
                <a16:creationId xmlns:a16="http://schemas.microsoft.com/office/drawing/2014/main" id="{99D455F1-5109-BA90-47BA-8221B1B08B2E}"/>
              </a:ext>
            </a:extLst>
          </p:cNvPr>
          <p:cNvGraphicFramePr>
            <a:graphicFrameLocks noGrp="1"/>
          </p:cNvGraphicFramePr>
          <p:nvPr>
            <p:extLst>
              <p:ext uri="{D42A27DB-BD31-4B8C-83A1-F6EECF244321}">
                <p14:modId xmlns:p14="http://schemas.microsoft.com/office/powerpoint/2010/main" val="4083181238"/>
              </p:ext>
            </p:extLst>
          </p:nvPr>
        </p:nvGraphicFramePr>
        <p:xfrm>
          <a:off x="1667358" y="1820381"/>
          <a:ext cx="8430555" cy="3753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6" name="TextBox 1">
            <a:extLst>
              <a:ext uri="{FF2B5EF4-FFF2-40B4-BE49-F238E27FC236}">
                <a16:creationId xmlns:a16="http://schemas.microsoft.com/office/drawing/2014/main" id="{5D4B216F-1889-2583-FDDF-0AE5812A3ACA}"/>
              </a:ext>
            </a:extLst>
          </p:cNvPr>
          <p:cNvSpPr txBox="1"/>
          <p:nvPr/>
        </p:nvSpPr>
        <p:spPr>
          <a:xfrm>
            <a:off x="7756837" y="5752563"/>
            <a:ext cx="2997021" cy="822726"/>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GB" sz="1100" dirty="0">
                <a:cs typeface="Arial"/>
              </a:rPr>
              <a:t>According to Meyer and Zack (1999), information is circulated internally and externally via this cycle.</a:t>
            </a:r>
            <a:endParaRPr lang="en-US" dirty="0">
              <a:cs typeface="Arial" panose="020B0604020202020204"/>
            </a:endParaRPr>
          </a:p>
        </p:txBody>
      </p:sp>
    </p:spTree>
    <p:extLst>
      <p:ext uri="{BB962C8B-B14F-4D97-AF65-F5344CB8AC3E}">
        <p14:creationId xmlns:p14="http://schemas.microsoft.com/office/powerpoint/2010/main" val="12237335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7" name="Picture 36">
            <a:extLst>
              <a:ext uri="{FF2B5EF4-FFF2-40B4-BE49-F238E27FC236}">
                <a16:creationId xmlns:a16="http://schemas.microsoft.com/office/drawing/2014/main" id="{4D8F4B8D-CB62-49AA-BBC9-BFBF0FA438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38" name="Picture 37">
            <a:extLst>
              <a:ext uri="{FF2B5EF4-FFF2-40B4-BE49-F238E27FC236}">
                <a16:creationId xmlns:a16="http://schemas.microsoft.com/office/drawing/2014/main" id="{0B11A20E-F906-44AF-9B8C-5C7607ED288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9" name="Rectangle 38">
            <a:extLst>
              <a:ext uri="{FF2B5EF4-FFF2-40B4-BE49-F238E27FC236}">
                <a16:creationId xmlns:a16="http://schemas.microsoft.com/office/drawing/2014/main" id="{589F2FE7-0776-45FC-BA50-B33FD5272D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Rectangle 39">
            <a:extLst>
              <a:ext uri="{FF2B5EF4-FFF2-40B4-BE49-F238E27FC236}">
                <a16:creationId xmlns:a16="http://schemas.microsoft.com/office/drawing/2014/main" id="{9E28EA0B-064B-42ED-AEB7-E2B518F588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a:extLst>
              <a:ext uri="{FF2B5EF4-FFF2-40B4-BE49-F238E27FC236}">
                <a16:creationId xmlns:a16="http://schemas.microsoft.com/office/drawing/2014/main" id="{50815A55-8D70-457A-807A-8497E4EB2F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2" name="Rectangle 41">
            <a:extLst>
              <a:ext uri="{FF2B5EF4-FFF2-40B4-BE49-F238E27FC236}">
                <a16:creationId xmlns:a16="http://schemas.microsoft.com/office/drawing/2014/main" id="{E9409685-E4D7-4C17-A7A6-C7C4111928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3" name="TextBox 42">
            <a:extLst>
              <a:ext uri="{FF2B5EF4-FFF2-40B4-BE49-F238E27FC236}">
                <a16:creationId xmlns:a16="http://schemas.microsoft.com/office/drawing/2014/main" id="{0BB97CD4-5E08-4372-8A06-C645E5701DC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 useBgFill="1">
        <p:nvSpPr>
          <p:cNvPr id="44" name="Rectangle 43">
            <a:extLst>
              <a:ext uri="{FF2B5EF4-FFF2-40B4-BE49-F238E27FC236}">
                <a16:creationId xmlns:a16="http://schemas.microsoft.com/office/drawing/2014/main" id="{147E635D-C3B4-465B-AF24-991B6BF63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5" name="Picture 44">
            <a:extLst>
              <a:ext uri="{FF2B5EF4-FFF2-40B4-BE49-F238E27FC236}">
                <a16:creationId xmlns:a16="http://schemas.microsoft.com/office/drawing/2014/main" id="{4A0623D0-396B-499E-BBFB-C17F1BB0F2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46" name="Picture 45" descr="Abstract blurred public library with bookshelves">
            <a:extLst>
              <a:ext uri="{FF2B5EF4-FFF2-40B4-BE49-F238E27FC236}">
                <a16:creationId xmlns:a16="http://schemas.microsoft.com/office/drawing/2014/main" id="{222AC45A-6C45-0539-BFD1-A5C82990C622}"/>
              </a:ext>
            </a:extLst>
          </p:cNvPr>
          <p:cNvPicPr>
            <a:picLocks noChangeAspect="1"/>
          </p:cNvPicPr>
          <p:nvPr/>
        </p:nvPicPr>
        <p:blipFill rotWithShape="1">
          <a:blip r:embed="rId4">
            <a:alphaModFix amt="35000"/>
          </a:blip>
          <a:srcRect t="2767" b="12959"/>
          <a:stretch/>
        </p:blipFill>
        <p:spPr>
          <a:xfrm>
            <a:off x="19965" y="-2"/>
            <a:ext cx="12191695" cy="6858000"/>
          </a:xfrm>
          <a:prstGeom prst="rect">
            <a:avLst/>
          </a:prstGeom>
        </p:spPr>
      </p:pic>
      <p:sp>
        <p:nvSpPr>
          <p:cNvPr id="47" name="Rectangle 46">
            <a:extLst>
              <a:ext uri="{FF2B5EF4-FFF2-40B4-BE49-F238E27FC236}">
                <a16:creationId xmlns:a16="http://schemas.microsoft.com/office/drawing/2014/main" id="{14E56C4B-C9E0-4F01-AF43-E69279A06A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8" name="Picture 47">
            <a:extLst>
              <a:ext uri="{FF2B5EF4-FFF2-40B4-BE49-F238E27FC236}">
                <a16:creationId xmlns:a16="http://schemas.microsoft.com/office/drawing/2014/main" id="{6CCFC05F-DF0D-4B1B-8FD8-51B508CBCF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tretch>
            <a:fillRect/>
          </a:stretch>
        </p:blipFill>
        <p:spPr>
          <a:xfrm>
            <a:off x="962042" y="0"/>
            <a:ext cx="11228892" cy="6858000"/>
          </a:xfrm>
          <a:prstGeom prst="rect">
            <a:avLst/>
          </a:prstGeom>
        </p:spPr>
      </p:pic>
      <p:sp>
        <p:nvSpPr>
          <p:cNvPr id="49" name="Rectangle 48">
            <a:extLst>
              <a:ext uri="{FF2B5EF4-FFF2-40B4-BE49-F238E27FC236}">
                <a16:creationId xmlns:a16="http://schemas.microsoft.com/office/drawing/2014/main" id="{8C654A17-56DA-4921-A42B-DE255FA66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C4C3D0-1D08-28AC-2C37-49C2EF7B87BF}"/>
              </a:ext>
            </a:extLst>
          </p:cNvPr>
          <p:cNvSpPr>
            <a:spLocks noGrp="1"/>
          </p:cNvSpPr>
          <p:nvPr>
            <p:ph type="title"/>
          </p:nvPr>
        </p:nvSpPr>
        <p:spPr>
          <a:xfrm>
            <a:off x="2292054" y="3428998"/>
            <a:ext cx="5816024" cy="2623459"/>
          </a:xfrm>
        </p:spPr>
        <p:txBody>
          <a:bodyPr vert="horz" lIns="91440" tIns="45720" rIns="91440" bIns="45720" rtlCol="0" anchor="t">
            <a:normAutofit/>
          </a:bodyPr>
          <a:lstStyle/>
          <a:p>
            <a:r>
              <a:rPr lang="en-US" sz="5600" dirty="0"/>
              <a:t>Virgin Media Captures Tacit Knowledge</a:t>
            </a:r>
          </a:p>
        </p:txBody>
      </p:sp>
      <p:pic>
        <p:nvPicPr>
          <p:cNvPr id="4" name="Graphic 3" descr="Ui Ux with solid fill">
            <a:extLst>
              <a:ext uri="{FF2B5EF4-FFF2-40B4-BE49-F238E27FC236}">
                <a16:creationId xmlns:a16="http://schemas.microsoft.com/office/drawing/2014/main" id="{24DFDED3-ABB7-5641-EB66-FC83B84CF1E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635025" y="299435"/>
            <a:ext cx="3865808" cy="3833610"/>
          </a:xfrm>
          <a:prstGeom prst="rect">
            <a:avLst/>
          </a:prstGeom>
        </p:spPr>
      </p:pic>
      <p:sp>
        <p:nvSpPr>
          <p:cNvPr id="3" name="TextBox 2">
            <a:extLst>
              <a:ext uri="{FF2B5EF4-FFF2-40B4-BE49-F238E27FC236}">
                <a16:creationId xmlns:a16="http://schemas.microsoft.com/office/drawing/2014/main" id="{8CCF5FA2-EBCA-F2D5-AF53-27DA7C78FC83}"/>
              </a:ext>
            </a:extLst>
          </p:cNvPr>
          <p:cNvSpPr txBox="1"/>
          <p:nvPr/>
        </p:nvSpPr>
        <p:spPr>
          <a:xfrm>
            <a:off x="6332112" y="6012824"/>
            <a:ext cx="382341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Arial"/>
              </a:rPr>
              <a:t>(TechSmith, 2023)</a:t>
            </a:r>
            <a:endParaRPr lang="en-US" sz="1400" dirty="0"/>
          </a:p>
        </p:txBody>
      </p:sp>
    </p:spTree>
    <p:extLst>
      <p:ext uri="{BB962C8B-B14F-4D97-AF65-F5344CB8AC3E}">
        <p14:creationId xmlns:p14="http://schemas.microsoft.com/office/powerpoint/2010/main" val="17059534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3F62D-0E60-3A9E-1484-6B4C292D7FE9}"/>
              </a:ext>
            </a:extLst>
          </p:cNvPr>
          <p:cNvSpPr>
            <a:spLocks noGrp="1"/>
          </p:cNvSpPr>
          <p:nvPr>
            <p:ph type="title"/>
          </p:nvPr>
        </p:nvSpPr>
        <p:spPr/>
        <p:txBody>
          <a:bodyPr/>
          <a:lstStyle/>
          <a:p>
            <a:pPr algn="l"/>
            <a:r>
              <a:rPr lang="en-GB" dirty="0">
                <a:cs typeface="Arial"/>
              </a:rPr>
              <a:t>Screen Capture Software</a:t>
            </a:r>
            <a:endParaRPr lang="en-US" dirty="0">
              <a:cs typeface="Arial" panose="020B0604020202020204"/>
            </a:endParaRPr>
          </a:p>
        </p:txBody>
      </p:sp>
      <p:graphicFrame>
        <p:nvGraphicFramePr>
          <p:cNvPr id="5" name="Diagram 4">
            <a:extLst>
              <a:ext uri="{FF2B5EF4-FFF2-40B4-BE49-F238E27FC236}">
                <a16:creationId xmlns:a16="http://schemas.microsoft.com/office/drawing/2014/main" id="{3B6387A7-1344-B8B5-1922-9F981615F988}"/>
              </a:ext>
            </a:extLst>
          </p:cNvPr>
          <p:cNvGraphicFramePr/>
          <p:nvPr>
            <p:extLst>
              <p:ext uri="{D42A27DB-BD31-4B8C-83A1-F6EECF244321}">
                <p14:modId xmlns:p14="http://schemas.microsoft.com/office/powerpoint/2010/main" val="519535713"/>
              </p:ext>
            </p:extLst>
          </p:nvPr>
        </p:nvGraphicFramePr>
        <p:xfrm>
          <a:off x="1574752" y="1985273"/>
          <a:ext cx="3474225" cy="3997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6" name="Picture 45" descr="Snagit">
            <a:extLst>
              <a:ext uri="{FF2B5EF4-FFF2-40B4-BE49-F238E27FC236}">
                <a16:creationId xmlns:a16="http://schemas.microsoft.com/office/drawing/2014/main" id="{04BAC199-26FE-AFFE-A83D-312B7AFEE9E2}"/>
              </a:ext>
            </a:extLst>
          </p:cNvPr>
          <p:cNvPicPr>
            <a:picLocks noChangeAspect="1"/>
          </p:cNvPicPr>
          <p:nvPr/>
        </p:nvPicPr>
        <p:blipFill>
          <a:blip r:embed="rId7"/>
          <a:stretch>
            <a:fillRect/>
          </a:stretch>
        </p:blipFill>
        <p:spPr>
          <a:xfrm>
            <a:off x="7007726" y="2082299"/>
            <a:ext cx="2133600" cy="2800350"/>
          </a:xfrm>
          <a:prstGeom prst="rect">
            <a:avLst/>
          </a:prstGeom>
        </p:spPr>
      </p:pic>
      <p:pic>
        <p:nvPicPr>
          <p:cNvPr id="47" name="Graphic 1" descr="Selfie with solid fill">
            <a:extLst>
              <a:ext uri="{FF2B5EF4-FFF2-40B4-BE49-F238E27FC236}">
                <a16:creationId xmlns:a16="http://schemas.microsoft.com/office/drawing/2014/main" id="{2D9488AF-C78E-F810-5A10-40684A08900D}"/>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6649530" y="4776781"/>
            <a:ext cx="1686592" cy="1686592"/>
          </a:xfrm>
          <a:prstGeom prst="rect">
            <a:avLst/>
          </a:prstGeom>
          <a:ln>
            <a:noFill/>
          </a:ln>
        </p:spPr>
      </p:pic>
      <p:pic>
        <p:nvPicPr>
          <p:cNvPr id="48" name="Graphic 1" descr="Vlog with solid fill">
            <a:extLst>
              <a:ext uri="{FF2B5EF4-FFF2-40B4-BE49-F238E27FC236}">
                <a16:creationId xmlns:a16="http://schemas.microsoft.com/office/drawing/2014/main" id="{A20A402A-3342-B12C-5959-E2E5A963D554}"/>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340686" y="4372793"/>
            <a:ext cx="1670597" cy="1670597"/>
          </a:xfrm>
          <a:prstGeom prst="rect">
            <a:avLst/>
          </a:prstGeom>
          <a:ln>
            <a:noFill/>
          </a:ln>
        </p:spPr>
      </p:pic>
    </p:spTree>
    <p:extLst>
      <p:ext uri="{BB962C8B-B14F-4D97-AF65-F5344CB8AC3E}">
        <p14:creationId xmlns:p14="http://schemas.microsoft.com/office/powerpoint/2010/main" val="3521658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3FAD17B9-9E6C-4DD1-9728-97B5E5FCCA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D7AC3F90-A588-42FF-B41D-062A8D91B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erial view of a city skyline">
            <a:extLst>
              <a:ext uri="{FF2B5EF4-FFF2-40B4-BE49-F238E27FC236}">
                <a16:creationId xmlns:a16="http://schemas.microsoft.com/office/drawing/2014/main" id="{D5E782B1-D6E5-6086-7F80-4BD5D175AA75}"/>
              </a:ext>
            </a:extLst>
          </p:cNvPr>
          <p:cNvPicPr>
            <a:picLocks noChangeAspect="1"/>
          </p:cNvPicPr>
          <p:nvPr/>
        </p:nvPicPr>
        <p:blipFill rotWithShape="1">
          <a:blip r:embed="rId2">
            <a:duotone>
              <a:schemeClr val="bg2">
                <a:shade val="45000"/>
                <a:satMod val="135000"/>
              </a:schemeClr>
              <a:prstClr val="white"/>
            </a:duotone>
            <a:alphaModFix amt="25000"/>
          </a:blip>
          <a:srcRect t="15728" r="-1" b="-1"/>
          <a:stretch/>
        </p:blipFill>
        <p:spPr>
          <a:xfrm>
            <a:off x="153" y="10"/>
            <a:ext cx="12191695" cy="6857990"/>
          </a:xfrm>
          <a:prstGeom prst="rect">
            <a:avLst/>
          </a:prstGeom>
        </p:spPr>
      </p:pic>
      <p:pic>
        <p:nvPicPr>
          <p:cNvPr id="28" name="Picture 27">
            <a:extLst>
              <a:ext uri="{FF2B5EF4-FFF2-40B4-BE49-F238E27FC236}">
                <a16:creationId xmlns:a16="http://schemas.microsoft.com/office/drawing/2014/main" id="{015AB904-4FB7-4A0D-B43E-03ACF05E14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 name="Title 1">
            <a:extLst>
              <a:ext uri="{FF2B5EF4-FFF2-40B4-BE49-F238E27FC236}">
                <a16:creationId xmlns:a16="http://schemas.microsoft.com/office/drawing/2014/main" id="{1CAFEB1B-07E9-42B5-BCC3-31F38E034859}"/>
              </a:ext>
            </a:extLst>
          </p:cNvPr>
          <p:cNvSpPr>
            <a:spLocks noGrp="1"/>
          </p:cNvSpPr>
          <p:nvPr>
            <p:ph type="title"/>
          </p:nvPr>
        </p:nvSpPr>
        <p:spPr>
          <a:xfrm>
            <a:off x="2225443" y="1237351"/>
            <a:ext cx="6359205" cy="2955398"/>
          </a:xfrm>
        </p:spPr>
        <p:txBody>
          <a:bodyPr vert="horz" lIns="91440" tIns="45720" rIns="91440" bIns="45720" rtlCol="0" anchor="t">
            <a:noAutofit/>
          </a:bodyPr>
          <a:lstStyle/>
          <a:p>
            <a:pPr algn="l"/>
            <a:r>
              <a:rPr lang="en-GB" sz="5400" dirty="0">
                <a:cs typeface="Arial"/>
              </a:rPr>
              <a:t>Business Information </a:t>
            </a:r>
            <a:br>
              <a:rPr lang="en-GB" sz="5400" dirty="0">
                <a:cs typeface="Arial"/>
              </a:rPr>
            </a:br>
            <a:r>
              <a:rPr lang="en-GB" sz="5400" dirty="0">
                <a:cs typeface="Arial"/>
              </a:rPr>
              <a:t>Systems at </a:t>
            </a:r>
            <a:br>
              <a:rPr lang="en-GB" sz="5400" dirty="0">
                <a:cs typeface="Arial"/>
              </a:rPr>
            </a:br>
            <a:r>
              <a:rPr lang="en-GB" sz="5400" dirty="0">
                <a:cs typeface="Arial"/>
              </a:rPr>
              <a:t>Emirates Airline</a:t>
            </a:r>
            <a:endParaRPr lang="en-GB" sz="5400">
              <a:cs typeface="Arial"/>
            </a:endParaRPr>
          </a:p>
        </p:txBody>
      </p:sp>
      <p:sp>
        <p:nvSpPr>
          <p:cNvPr id="30" name="Rectangle 29">
            <a:extLst>
              <a:ext uri="{FF2B5EF4-FFF2-40B4-BE49-F238E27FC236}">
                <a16:creationId xmlns:a16="http://schemas.microsoft.com/office/drawing/2014/main" id="{E1AADF25-43E9-4DE0-AD82-4F6052319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CBC2D515-EF3C-4E4E-8BC1-192B21E92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4A0893A-B2F9-D240-F40F-F8C16174AEED}"/>
              </a:ext>
            </a:extLst>
          </p:cNvPr>
          <p:cNvSpPr>
            <a:spLocks noGrp="1"/>
          </p:cNvSpPr>
          <p:nvPr>
            <p:ph idx="1"/>
          </p:nvPr>
        </p:nvSpPr>
        <p:spPr>
          <a:xfrm>
            <a:off x="2610579" y="2052116"/>
            <a:ext cx="7959560" cy="3997828"/>
          </a:xfrm>
        </p:spPr>
        <p:txBody>
          <a:bodyPr>
            <a:normAutofit/>
          </a:bodyPr>
          <a:lstStyle/>
          <a:p>
            <a:pPr marL="344170" indent="-337820"/>
            <a:endParaRPr lang="en-GB">
              <a:cs typeface="Arial"/>
            </a:endParaRPr>
          </a:p>
          <a:p>
            <a:pPr marL="344170" indent="-337820"/>
            <a:endParaRPr lang="en-GB">
              <a:cs typeface="Arial"/>
            </a:endParaRPr>
          </a:p>
        </p:txBody>
      </p:sp>
      <p:pic>
        <p:nvPicPr>
          <p:cNvPr id="4" name="Graphic 1" descr="Internet Of Things outline">
            <a:extLst>
              <a:ext uri="{FF2B5EF4-FFF2-40B4-BE49-F238E27FC236}">
                <a16:creationId xmlns:a16="http://schemas.microsoft.com/office/drawing/2014/main" id="{CF76E786-47C8-1015-2BEB-2E7DA8E1E28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577589" y="2134673"/>
            <a:ext cx="2438399" cy="2416934"/>
          </a:xfrm>
          <a:prstGeom prst="rect">
            <a:avLst/>
          </a:prstGeom>
        </p:spPr>
      </p:pic>
      <p:pic>
        <p:nvPicPr>
          <p:cNvPr id="6" name="Content Placeholder 3" descr="Statistics with solid fill">
            <a:extLst>
              <a:ext uri="{FF2B5EF4-FFF2-40B4-BE49-F238E27FC236}">
                <a16:creationId xmlns:a16="http://schemas.microsoft.com/office/drawing/2014/main" id="{CE1EA589-B9AA-F678-DF33-B685DC0FCD41}"/>
              </a:ext>
            </a:extLst>
          </p:cNvPr>
          <p:cNvPicPr>
            <a:picLocks noGrp="1" noChangeAspect="1"/>
          </p:cNvPicPr>
          <p:nvPr/>
        </p:nvPicPr>
        <p:blipFill>
          <a:blip r:embed="rId6">
            <a:extLst>
              <a:ext uri="{96DAC541-7B7A-43D3-8B79-37D633B846F1}">
                <asvg:svgBlip xmlns:asvg="http://schemas.microsoft.com/office/drawing/2016/SVG/main" r:embed="rId7"/>
              </a:ext>
            </a:extLst>
          </a:blip>
          <a:stretch>
            <a:fillRect/>
          </a:stretch>
        </p:blipFill>
        <p:spPr>
          <a:xfrm>
            <a:off x="7870413" y="119212"/>
            <a:ext cx="2427667" cy="2416935"/>
          </a:xfrm>
          <a:prstGeom prst="rect">
            <a:avLst/>
          </a:prstGeom>
        </p:spPr>
      </p:pic>
      <p:pic>
        <p:nvPicPr>
          <p:cNvPr id="7" name="Graphic 6" descr="Brainstorm with solid fill">
            <a:extLst>
              <a:ext uri="{FF2B5EF4-FFF2-40B4-BE49-F238E27FC236}">
                <a16:creationId xmlns:a16="http://schemas.microsoft.com/office/drawing/2014/main" id="{4743F5B4-FBAB-4D96-DC5F-05779948BE25}"/>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8225307" y="4334814"/>
            <a:ext cx="2202287" cy="2191554"/>
          </a:xfrm>
          <a:prstGeom prst="rect">
            <a:avLst/>
          </a:prstGeom>
        </p:spPr>
      </p:pic>
      <p:sp>
        <p:nvSpPr>
          <p:cNvPr id="8" name="TextBox 7">
            <a:extLst>
              <a:ext uri="{FF2B5EF4-FFF2-40B4-BE49-F238E27FC236}">
                <a16:creationId xmlns:a16="http://schemas.microsoft.com/office/drawing/2014/main" id="{0292CD68-6FA3-0DDA-10C6-06A414636D67}"/>
              </a:ext>
            </a:extLst>
          </p:cNvPr>
          <p:cNvSpPr txBox="1"/>
          <p:nvPr/>
        </p:nvSpPr>
        <p:spPr>
          <a:xfrm>
            <a:off x="5025444" y="4553217"/>
            <a:ext cx="293799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Arial"/>
              </a:rPr>
              <a:t>(Emirates, 2023)</a:t>
            </a:r>
            <a:endParaRPr lang="en-US" sz="1400" dirty="0"/>
          </a:p>
        </p:txBody>
      </p:sp>
    </p:spTree>
    <p:extLst>
      <p:ext uri="{BB962C8B-B14F-4D97-AF65-F5344CB8AC3E}">
        <p14:creationId xmlns:p14="http://schemas.microsoft.com/office/powerpoint/2010/main" val="4965724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68CEF-A64F-781C-A562-08C83305EECC}"/>
              </a:ext>
            </a:extLst>
          </p:cNvPr>
          <p:cNvSpPr>
            <a:spLocks noGrp="1"/>
          </p:cNvSpPr>
          <p:nvPr>
            <p:ph type="title"/>
          </p:nvPr>
        </p:nvSpPr>
        <p:spPr/>
        <p:txBody>
          <a:bodyPr>
            <a:normAutofit fontScale="90000"/>
          </a:bodyPr>
          <a:lstStyle/>
          <a:p>
            <a:pPr algn="l"/>
            <a:r>
              <a:rPr lang="en-GB" sz="3600" dirty="0">
                <a:cs typeface="Arial"/>
              </a:rPr>
              <a:t>Benefits of Knowledge Systems </a:t>
            </a:r>
            <a:br>
              <a:rPr lang="en-GB" sz="3600" dirty="0">
                <a:cs typeface="Arial"/>
              </a:rPr>
            </a:br>
            <a:r>
              <a:rPr lang="en-GB" sz="3600" dirty="0">
                <a:cs typeface="Arial"/>
              </a:rPr>
              <a:t>to Organisations</a:t>
            </a:r>
            <a:endParaRPr lang="en-US" dirty="0">
              <a:cs typeface="Arial" panose="020B0604020202020204"/>
            </a:endParaRPr>
          </a:p>
        </p:txBody>
      </p:sp>
      <p:sp>
        <p:nvSpPr>
          <p:cNvPr id="3" name="Content Placeholder 2">
            <a:extLst>
              <a:ext uri="{FF2B5EF4-FFF2-40B4-BE49-F238E27FC236}">
                <a16:creationId xmlns:a16="http://schemas.microsoft.com/office/drawing/2014/main" id="{2EAADDA4-BC3E-B4CF-0731-26D3F23AA748}"/>
              </a:ext>
            </a:extLst>
          </p:cNvPr>
          <p:cNvSpPr>
            <a:spLocks noGrp="1"/>
          </p:cNvSpPr>
          <p:nvPr>
            <p:ph idx="1"/>
          </p:nvPr>
        </p:nvSpPr>
        <p:spPr/>
        <p:txBody>
          <a:bodyPr/>
          <a:lstStyle/>
          <a:p>
            <a:pPr marL="344170" indent="-337820"/>
            <a:r>
              <a:rPr lang="en-GB" dirty="0">
                <a:cs typeface="Arial"/>
              </a:rPr>
              <a:t>Improved Business Agility</a:t>
            </a:r>
            <a:endParaRPr lang="en-US" dirty="0">
              <a:cs typeface="Arial"/>
            </a:endParaRPr>
          </a:p>
          <a:p>
            <a:pPr marL="344170" indent="-337820"/>
            <a:r>
              <a:rPr lang="en-GB" dirty="0">
                <a:cs typeface="Arial"/>
              </a:rPr>
              <a:t>Efficient Decision Making</a:t>
            </a:r>
            <a:endParaRPr lang="en-US" dirty="0">
              <a:cs typeface="Arial"/>
            </a:endParaRPr>
          </a:p>
          <a:p>
            <a:pPr marL="344170" indent="-337820"/>
            <a:r>
              <a:rPr lang="en-GB" dirty="0">
                <a:cs typeface="Arial"/>
              </a:rPr>
              <a:t>Quicker Problem Solving</a:t>
            </a:r>
            <a:endParaRPr lang="en-US" dirty="0">
              <a:cs typeface="Arial"/>
            </a:endParaRPr>
          </a:p>
          <a:p>
            <a:pPr marL="344170" indent="-337820"/>
            <a:r>
              <a:rPr lang="en-GB" dirty="0">
                <a:cs typeface="Arial"/>
              </a:rPr>
              <a:t>Innovational</a:t>
            </a:r>
            <a:endParaRPr lang="en-US" dirty="0">
              <a:cs typeface="Arial"/>
            </a:endParaRPr>
          </a:p>
          <a:p>
            <a:pPr marL="344170" indent="-337820"/>
            <a:r>
              <a:rPr lang="en-GB" dirty="0">
                <a:cs typeface="Arial"/>
              </a:rPr>
              <a:t>Better Communication</a:t>
            </a:r>
            <a:endParaRPr lang="en-US" dirty="0">
              <a:cs typeface="Arial"/>
            </a:endParaRPr>
          </a:p>
          <a:p>
            <a:pPr marL="344170" indent="-337820"/>
            <a:r>
              <a:rPr lang="en-GB" dirty="0">
                <a:cs typeface="Arial"/>
              </a:rPr>
              <a:t>Improved Business Processes</a:t>
            </a:r>
            <a:endParaRPr lang="en-US" dirty="0">
              <a:cs typeface="Arial"/>
            </a:endParaRPr>
          </a:p>
          <a:p>
            <a:pPr marL="6350" indent="0">
              <a:buNone/>
            </a:pPr>
            <a:r>
              <a:rPr lang="en-GB" sz="1600" dirty="0">
                <a:cs typeface="Arial"/>
              </a:rPr>
              <a:t>(Xue, 2017)</a:t>
            </a:r>
            <a:endParaRPr lang="en-GB" dirty="0">
              <a:cs typeface="Arial" panose="020B0604020202020204"/>
            </a:endParaRPr>
          </a:p>
        </p:txBody>
      </p:sp>
    </p:spTree>
    <p:extLst>
      <p:ext uri="{BB962C8B-B14F-4D97-AF65-F5344CB8AC3E}">
        <p14:creationId xmlns:p14="http://schemas.microsoft.com/office/powerpoint/2010/main" val="13657474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70" name="Rectangle 69">
            <a:extLst>
              <a:ext uri="{FF2B5EF4-FFF2-40B4-BE49-F238E27FC236}">
                <a16:creationId xmlns:a16="http://schemas.microsoft.com/office/drawing/2014/main" id="{3C38C329-05C1-44E0-942C-D7A60A7F2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2" name="Picture 71">
            <a:extLst>
              <a:ext uri="{FF2B5EF4-FFF2-40B4-BE49-F238E27FC236}">
                <a16:creationId xmlns:a16="http://schemas.microsoft.com/office/drawing/2014/main" id="{A40E99DB-69B1-42D9-9A2E-A196302E0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74" name="Rectangle 73">
            <a:extLst>
              <a:ext uri="{FF2B5EF4-FFF2-40B4-BE49-F238E27FC236}">
                <a16:creationId xmlns:a16="http://schemas.microsoft.com/office/drawing/2014/main" id="{DA98F3A3-687B-4002-93F2-58E8590DC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6" name="Rectangle 75">
            <a:extLst>
              <a:ext uri="{FF2B5EF4-FFF2-40B4-BE49-F238E27FC236}">
                <a16:creationId xmlns:a16="http://schemas.microsoft.com/office/drawing/2014/main" id="{27A1367E-049C-45E5-9C32-CC32DCEAE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4174" y="0"/>
            <a:ext cx="9590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1F0125B-A0D7-3DF4-ECB4-55085EB08C1E}"/>
              </a:ext>
            </a:extLst>
          </p:cNvPr>
          <p:cNvSpPr>
            <a:spLocks noGrp="1"/>
          </p:cNvSpPr>
          <p:nvPr>
            <p:ph type="title"/>
          </p:nvPr>
        </p:nvSpPr>
        <p:spPr>
          <a:xfrm>
            <a:off x="967622" y="529933"/>
            <a:ext cx="7159189" cy="1077229"/>
          </a:xfrm>
        </p:spPr>
        <p:txBody>
          <a:bodyPr anchor="b">
            <a:normAutofit/>
          </a:bodyPr>
          <a:lstStyle/>
          <a:p>
            <a:r>
              <a:rPr lang="en-US" sz="6600" dirty="0">
                <a:cs typeface="Arial"/>
              </a:rPr>
              <a:t>Conclusion</a:t>
            </a:r>
            <a:endParaRPr lang="en-US" dirty="0"/>
          </a:p>
        </p:txBody>
      </p:sp>
      <p:pic>
        <p:nvPicPr>
          <p:cNvPr id="3" name="Content Placeholder 2" descr="Pen placed on top of a signature line">
            <a:extLst>
              <a:ext uri="{FF2B5EF4-FFF2-40B4-BE49-F238E27FC236}">
                <a16:creationId xmlns:a16="http://schemas.microsoft.com/office/drawing/2014/main" id="{9B643411-4C7C-5A7B-9B03-D71CBF76B6DC}"/>
              </a:ext>
            </a:extLst>
          </p:cNvPr>
          <p:cNvPicPr>
            <a:picLocks noGrp="1" noChangeAspect="1"/>
          </p:cNvPicPr>
          <p:nvPr>
            <p:ph idx="1"/>
          </p:nvPr>
        </p:nvPicPr>
        <p:blipFill>
          <a:blip r:embed="rId5"/>
          <a:stretch>
            <a:fillRect/>
          </a:stretch>
        </p:blipFill>
        <p:spPr>
          <a:xfrm>
            <a:off x="972553" y="1767020"/>
            <a:ext cx="10760400" cy="4051315"/>
          </a:xfrm>
        </p:spPr>
      </p:pic>
    </p:spTree>
    <p:extLst>
      <p:ext uri="{BB962C8B-B14F-4D97-AF65-F5344CB8AC3E}">
        <p14:creationId xmlns:p14="http://schemas.microsoft.com/office/powerpoint/2010/main" val="2061831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3C38C329-05C1-44E0-942C-D7A60A7F2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2" name="Picture 51">
            <a:extLst>
              <a:ext uri="{FF2B5EF4-FFF2-40B4-BE49-F238E27FC236}">
                <a16:creationId xmlns:a16="http://schemas.microsoft.com/office/drawing/2014/main" id="{A40E99DB-69B1-42D9-9A2E-A196302E0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54" name="Rectangle 53">
            <a:extLst>
              <a:ext uri="{FF2B5EF4-FFF2-40B4-BE49-F238E27FC236}">
                <a16:creationId xmlns:a16="http://schemas.microsoft.com/office/drawing/2014/main" id="{DA98F3A3-687B-4002-93F2-58E8590DC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6" name="Rectangle 55">
            <a:extLst>
              <a:ext uri="{FF2B5EF4-FFF2-40B4-BE49-F238E27FC236}">
                <a16:creationId xmlns:a16="http://schemas.microsoft.com/office/drawing/2014/main" id="{27A1367E-049C-45E5-9C32-CC32DCEAE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4174" y="0"/>
            <a:ext cx="9590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12A85CE-1365-D1A0-4D04-0F5B812B9A06}"/>
              </a:ext>
            </a:extLst>
          </p:cNvPr>
          <p:cNvSpPr>
            <a:spLocks noGrp="1"/>
          </p:cNvSpPr>
          <p:nvPr>
            <p:ph type="title"/>
          </p:nvPr>
        </p:nvSpPr>
        <p:spPr>
          <a:xfrm>
            <a:off x="875361" y="205701"/>
            <a:ext cx="7974851" cy="729651"/>
          </a:xfrm>
        </p:spPr>
        <p:txBody>
          <a:bodyPr anchor="b">
            <a:normAutofit/>
          </a:bodyPr>
          <a:lstStyle/>
          <a:p>
            <a:pPr algn="l"/>
            <a:r>
              <a:rPr lang="en-GB" sz="4000" dirty="0">
                <a:cs typeface="Arial"/>
              </a:rPr>
              <a:t>Reference List</a:t>
            </a:r>
          </a:p>
        </p:txBody>
      </p:sp>
      <p:sp>
        <p:nvSpPr>
          <p:cNvPr id="3" name="Content Placeholder 2">
            <a:extLst>
              <a:ext uri="{FF2B5EF4-FFF2-40B4-BE49-F238E27FC236}">
                <a16:creationId xmlns:a16="http://schemas.microsoft.com/office/drawing/2014/main" id="{13B3CB30-9531-1BEF-FD10-0EDE855CF88A}"/>
              </a:ext>
            </a:extLst>
          </p:cNvPr>
          <p:cNvSpPr>
            <a:spLocks noGrp="1"/>
          </p:cNvSpPr>
          <p:nvPr>
            <p:ph idx="1"/>
          </p:nvPr>
        </p:nvSpPr>
        <p:spPr>
          <a:xfrm>
            <a:off x="878598" y="1422087"/>
            <a:ext cx="9461403" cy="5434082"/>
          </a:xfrm>
        </p:spPr>
        <p:txBody>
          <a:bodyPr anchor="ctr">
            <a:normAutofit fontScale="92500" lnSpcReduction="10000"/>
          </a:bodyPr>
          <a:lstStyle/>
          <a:p>
            <a:pPr marL="6350" indent="0">
              <a:lnSpc>
                <a:spcPct val="150000"/>
              </a:lnSpc>
              <a:buNone/>
            </a:pPr>
            <a:r>
              <a:rPr lang="en-GB" sz="1400" dirty="0">
                <a:cs typeface="Arial" panose="020B0604020202020204"/>
              </a:rPr>
              <a:t>Emirates (2023) ‘Emirates deploys 20,000 Apple products to Cabin Crew to transform inflight services.’  Emirates.com.  Available at: </a:t>
            </a:r>
            <a:r>
              <a:rPr lang="en-GB" sz="1400" u="sng" dirty="0">
                <a:cs typeface="Arial" panose="020B0604020202020204"/>
                <a:hlinkClick r:id="rId4">
                  <a:extLst>
                    <a:ext uri="{A12FA001-AC4F-418D-AE19-62706E023703}">
                      <ahyp:hlinkClr xmlns:ahyp="http://schemas.microsoft.com/office/drawing/2018/hyperlinkcolor" val="tx"/>
                    </a:ext>
                  </a:extLst>
                </a:hlinkClick>
              </a:rPr>
              <a:t>https://www.emirates.com/media-centre/emirates-deploys-20000-apple-products-to-cabin-crew-to-transform-inflight-services/</a:t>
            </a:r>
            <a:r>
              <a:rPr lang="en-GB" sz="1400" dirty="0">
                <a:cs typeface="Arial" panose="020B0604020202020204"/>
              </a:rPr>
              <a:t> (Accessed: 20th October 2023).</a:t>
            </a:r>
            <a:endParaRPr lang="en-US"/>
          </a:p>
          <a:p>
            <a:pPr marL="6350" indent="0">
              <a:lnSpc>
                <a:spcPct val="150000"/>
              </a:lnSpc>
              <a:buNone/>
            </a:pPr>
            <a:r>
              <a:rPr lang="en-GB" sz="1400" err="1">
                <a:cs typeface="Arial" panose="020B0604020202020204"/>
              </a:rPr>
              <a:t>Maravilhas</a:t>
            </a:r>
            <a:r>
              <a:rPr lang="en-GB" sz="1400" dirty="0">
                <a:cs typeface="Arial" panose="020B0604020202020204"/>
              </a:rPr>
              <a:t>, S. and Martins, J. (2019) Strategic knowledge management in a digital environment: Tacit and explicit knowledge in Fab Labs. </a:t>
            </a:r>
            <a:r>
              <a:rPr lang="en-GB" sz="1400" i="1" dirty="0">
                <a:cs typeface="Arial" panose="020B0604020202020204"/>
              </a:rPr>
              <a:t>Journal of business research, 94, </a:t>
            </a:r>
            <a:r>
              <a:rPr lang="en-GB" sz="1400" dirty="0">
                <a:cs typeface="Arial" panose="020B0604020202020204"/>
              </a:rPr>
              <a:t>pp.353-359.</a:t>
            </a:r>
            <a:endParaRPr lang="en-GB" sz="1400">
              <a:cs typeface="Arial"/>
            </a:endParaRPr>
          </a:p>
          <a:p>
            <a:pPr marL="6350" indent="0">
              <a:lnSpc>
                <a:spcPct val="150000"/>
              </a:lnSpc>
              <a:buNone/>
            </a:pPr>
            <a:r>
              <a:rPr lang="en-GB" sz="1400" dirty="0">
                <a:cs typeface="Arial" panose="020B0604020202020204"/>
              </a:rPr>
              <a:t>Meyer, M. H. and Zack, M. H. (1999) ‘The design and development of information products’, </a:t>
            </a:r>
            <a:r>
              <a:rPr lang="en-GB" sz="1400" i="1" dirty="0">
                <a:cs typeface="Arial" panose="020B0604020202020204"/>
              </a:rPr>
              <a:t>Sloan Management Review, vol. 37.</a:t>
            </a:r>
            <a:endParaRPr lang="en-GB" sz="1400" dirty="0">
              <a:cs typeface="Arial" panose="020B0604020202020204"/>
            </a:endParaRPr>
          </a:p>
          <a:p>
            <a:pPr marL="6350" indent="0">
              <a:lnSpc>
                <a:spcPct val="150000"/>
              </a:lnSpc>
              <a:buNone/>
            </a:pPr>
            <a:r>
              <a:rPr lang="en-GB" sz="1400" err="1">
                <a:cs typeface="Arial" panose="020B0604020202020204"/>
              </a:rPr>
              <a:t>Peroune</a:t>
            </a:r>
            <a:r>
              <a:rPr lang="en-GB" sz="1400" dirty="0">
                <a:cs typeface="Arial" panose="020B0604020202020204"/>
              </a:rPr>
              <a:t>, D.L. (2007) Tacit knowledge in the workplace: The facilitating role of peer relationships. </a:t>
            </a:r>
            <a:r>
              <a:rPr lang="en-GB" sz="1400" i="1" dirty="0">
                <a:cs typeface="Arial" panose="020B0604020202020204"/>
              </a:rPr>
              <a:t>Journal of European Industrial Training, 31</a:t>
            </a:r>
            <a:r>
              <a:rPr lang="en-GB" sz="1400" dirty="0">
                <a:cs typeface="Arial" panose="020B0604020202020204"/>
              </a:rPr>
              <a:t>(4), pp.244-258.</a:t>
            </a:r>
          </a:p>
          <a:p>
            <a:pPr marL="6350" indent="0">
              <a:lnSpc>
                <a:spcPct val="150000"/>
              </a:lnSpc>
              <a:buNone/>
            </a:pPr>
            <a:r>
              <a:rPr lang="en-GB" sz="1400" dirty="0">
                <a:cs typeface="Arial" panose="020B0604020202020204"/>
              </a:rPr>
              <a:t>Tech Smith (2023)  Empowering </a:t>
            </a:r>
            <a:r>
              <a:rPr lang="en-GB" sz="1400" err="1">
                <a:cs typeface="Arial" panose="020B0604020202020204"/>
              </a:rPr>
              <a:t>collegues</a:t>
            </a:r>
            <a:r>
              <a:rPr lang="en-GB" sz="1400" dirty="0">
                <a:cs typeface="Arial" panose="020B0604020202020204"/>
              </a:rPr>
              <a:t> to share knowledge companywide.  Available at: </a:t>
            </a:r>
            <a:r>
              <a:rPr lang="en-GB" sz="1400" dirty="0">
                <a:ea typeface="+mn-lt"/>
                <a:cs typeface="+mn-lt"/>
                <a:hlinkClick r:id="rId5"/>
              </a:rPr>
              <a:t>ht0.tps://www.techsmith.com/customer-stories-virgin-media.ht</a:t>
            </a:r>
            <a:r>
              <a:rPr lang="en-GB" sz="1400" dirty="0">
                <a:ea typeface="+mn-lt"/>
                <a:cs typeface="+mn-lt"/>
              </a:rPr>
              <a:t>ml (Accessed:11th November 2023</a:t>
            </a:r>
          </a:p>
          <a:p>
            <a:pPr marL="6350" indent="0">
              <a:lnSpc>
                <a:spcPct val="150000"/>
              </a:lnSpc>
              <a:buNone/>
            </a:pPr>
            <a:r>
              <a:rPr lang="en-GB" sz="1400" dirty="0">
                <a:cs typeface="Arial" panose="020B0604020202020204"/>
              </a:rPr>
              <a:t>Tiwari, S.P. (2022) Knowledge Management Strategies and Emerging Technologies--An Overview of the Underpinning Concepts.</a:t>
            </a:r>
            <a:r>
              <a:rPr lang="en-GB" sz="1400" i="1" dirty="0">
                <a:cs typeface="Arial" panose="020B0604020202020204"/>
              </a:rPr>
              <a:t> </a:t>
            </a:r>
            <a:r>
              <a:rPr lang="en-GB" sz="1400" i="1" err="1">
                <a:cs typeface="Arial" panose="020B0604020202020204"/>
              </a:rPr>
              <a:t>arXiv</a:t>
            </a:r>
            <a:r>
              <a:rPr lang="en-GB" sz="1400" i="1" dirty="0">
                <a:cs typeface="Arial" panose="020B0604020202020204"/>
              </a:rPr>
              <a:t> preprint arXiv:2205.01100. </a:t>
            </a:r>
            <a:endParaRPr lang="en-GB" sz="1400">
              <a:cs typeface="Arial"/>
            </a:endParaRPr>
          </a:p>
          <a:p>
            <a:pPr marL="6350" indent="0">
              <a:lnSpc>
                <a:spcPct val="150000"/>
              </a:lnSpc>
              <a:buNone/>
            </a:pPr>
            <a:r>
              <a:rPr lang="en-GB" sz="1400" dirty="0">
                <a:cs typeface="Arial" panose="020B0604020202020204"/>
              </a:rPr>
              <a:t>Xue, C.T.S. (2017) A literature review on knowledge management in organizations. </a:t>
            </a:r>
            <a:r>
              <a:rPr lang="en-GB" sz="1400" i="1" dirty="0">
                <a:cs typeface="Arial" panose="020B0604020202020204"/>
              </a:rPr>
              <a:t>Research in Business and Management, 4</a:t>
            </a:r>
            <a:r>
              <a:rPr lang="en-GB" sz="1400" dirty="0">
                <a:cs typeface="Arial" panose="020B0604020202020204"/>
              </a:rPr>
              <a:t>(1), pp.30-41.</a:t>
            </a:r>
          </a:p>
          <a:p>
            <a:pPr marL="6350" indent="0">
              <a:lnSpc>
                <a:spcPct val="110000"/>
              </a:lnSpc>
              <a:buNone/>
            </a:pPr>
            <a:endParaRPr lang="en-GB" sz="1700">
              <a:cs typeface="Arial" panose="020B0604020202020204"/>
            </a:endParaRPr>
          </a:p>
        </p:txBody>
      </p:sp>
    </p:spTree>
    <p:extLst>
      <p:ext uri="{BB962C8B-B14F-4D97-AF65-F5344CB8AC3E}">
        <p14:creationId xmlns:p14="http://schemas.microsoft.com/office/powerpoint/2010/main" val="236193312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82E"/>
      </a:dk2>
      <a:lt2>
        <a:srgbClr val="C2F5FC"/>
      </a:lt2>
      <a:accent1>
        <a:srgbClr val="4091F3"/>
      </a:accent1>
      <a:accent2>
        <a:srgbClr val="8BBCF1"/>
      </a:accent2>
      <a:accent3>
        <a:srgbClr val="CB6A6A"/>
      </a:accent3>
      <a:accent4>
        <a:srgbClr val="C567AF"/>
      </a:accent4>
      <a:accent5>
        <a:srgbClr val="A684F9"/>
      </a:accent5>
      <a:accent6>
        <a:srgbClr val="A9ACEE"/>
      </a:accent6>
      <a:hlink>
        <a:srgbClr val="6D9CC5"/>
      </a:hlink>
      <a:folHlink>
        <a:srgbClr val="6D82A0"/>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178B2DAB-5DDE-4060-A857-D2E1CDA9250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2</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Madison</vt:lpstr>
      <vt:lpstr>Knowledge &amp; Information Management BMSW 5106 </vt:lpstr>
      <vt:lpstr>Introduction</vt:lpstr>
      <vt:lpstr>What is Knowledge Management  in Businesses?</vt:lpstr>
      <vt:lpstr>Let's Define Knowledge..</vt:lpstr>
      <vt:lpstr>The Knowledge Management Life Cyle</vt:lpstr>
      <vt:lpstr>Virgin Media Captures Tacit Knowledge</vt:lpstr>
      <vt:lpstr>Screen Capture Software</vt:lpstr>
      <vt:lpstr>Business Information  Systems at  Emirates Airline</vt:lpstr>
      <vt:lpstr>Benefits of Knowledge Systems  to Organisations</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1032</cp:revision>
  <dcterms:created xsi:type="dcterms:W3CDTF">2023-10-24T19:49:27Z</dcterms:created>
  <dcterms:modified xsi:type="dcterms:W3CDTF">2023-11-11T15:20:45Z</dcterms:modified>
</cp:coreProperties>
</file>