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762" r:id="rId2"/>
    <p:sldId id="256" r:id="rId3"/>
    <p:sldId id="733" r:id="rId4"/>
    <p:sldId id="747" r:id="rId5"/>
    <p:sldId id="736" r:id="rId6"/>
    <p:sldId id="738" r:id="rId7"/>
    <p:sldId id="760" r:id="rId8"/>
    <p:sldId id="761" r:id="rId9"/>
    <p:sldId id="42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5BEDA8D-F910-419A-BA28-7E427A248E31}">
          <p14:sldIdLst>
            <p14:sldId id="762"/>
            <p14:sldId id="256"/>
            <p14:sldId id="733"/>
            <p14:sldId id="747"/>
            <p14:sldId id="736"/>
            <p14:sldId id="738"/>
            <p14:sldId id="760"/>
            <p14:sldId id="761"/>
            <p14:sldId id="42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07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72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64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A426F7-4CF9-4EF3-B8CE-29E636B2290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5A9BB84-0F91-4943-B5E2-4100865FB88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Process of reviewing the literature</a:t>
          </a:r>
          <a:endParaRPr lang="en-US" dirty="0"/>
        </a:p>
      </dgm:t>
    </dgm:pt>
    <dgm:pt modelId="{C898B7F3-F99E-4AD9-81AD-0660544D5E6B}" type="parTrans" cxnId="{F953AE0F-275A-4D6E-8B05-ABF6A4D830B7}">
      <dgm:prSet/>
      <dgm:spPr/>
      <dgm:t>
        <a:bodyPr/>
        <a:lstStyle/>
        <a:p>
          <a:endParaRPr lang="en-US"/>
        </a:p>
      </dgm:t>
    </dgm:pt>
    <dgm:pt modelId="{B5153057-3E21-4200-946C-0A72ACD12AA8}" type="sibTrans" cxnId="{F953AE0F-275A-4D6E-8B05-ABF6A4D830B7}">
      <dgm:prSet/>
      <dgm:spPr/>
      <dgm:t>
        <a:bodyPr/>
        <a:lstStyle/>
        <a:p>
          <a:endParaRPr lang="en-US"/>
        </a:p>
      </dgm:t>
    </dgm:pt>
    <dgm:pt modelId="{696F69F5-56E8-4BBA-B520-5B0B89AA433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A specific type of text</a:t>
          </a:r>
          <a:endParaRPr lang="en-US" dirty="0"/>
        </a:p>
      </dgm:t>
    </dgm:pt>
    <dgm:pt modelId="{3BAD46D8-8DDB-43B1-83B5-56B159A07740}" type="parTrans" cxnId="{415DF265-7A0F-49C6-A3E4-D1DF5E0DCA24}">
      <dgm:prSet/>
      <dgm:spPr/>
      <dgm:t>
        <a:bodyPr/>
        <a:lstStyle/>
        <a:p>
          <a:endParaRPr lang="en-US"/>
        </a:p>
      </dgm:t>
    </dgm:pt>
    <dgm:pt modelId="{DF04D691-1DC2-499D-90F5-FA9FB2EEE630}" type="sibTrans" cxnId="{415DF265-7A0F-49C6-A3E4-D1DF5E0DCA24}">
      <dgm:prSet/>
      <dgm:spPr/>
      <dgm:t>
        <a:bodyPr/>
        <a:lstStyle/>
        <a:p>
          <a:endParaRPr lang="en-US"/>
        </a:p>
      </dgm:t>
    </dgm:pt>
    <dgm:pt modelId="{824FCABC-6760-46DA-99F7-D0E9FB992258}" type="pres">
      <dgm:prSet presAssocID="{4DA426F7-4CF9-4EF3-B8CE-29E636B2290F}" presName="root" presStyleCnt="0">
        <dgm:presLayoutVars>
          <dgm:dir/>
          <dgm:resizeHandles val="exact"/>
        </dgm:presLayoutVars>
      </dgm:prSet>
      <dgm:spPr/>
    </dgm:pt>
    <dgm:pt modelId="{4C20ECCC-8D0F-429C-BA99-7F487F764D3C}" type="pres">
      <dgm:prSet presAssocID="{95A9BB84-0F91-4943-B5E2-4100865FB88B}" presName="compNode" presStyleCnt="0"/>
      <dgm:spPr/>
    </dgm:pt>
    <dgm:pt modelId="{6EB89D6E-F490-4CFA-B124-473EAC1E15D3}" type="pres">
      <dgm:prSet presAssocID="{95A9BB84-0F91-4943-B5E2-4100865FB88B}" presName="bgRect" presStyleLbl="bgShp" presStyleIdx="0" presStyleCnt="2"/>
      <dgm:spPr/>
    </dgm:pt>
    <dgm:pt modelId="{7C9E4C91-853D-47DF-887D-B9997D505D9C}" type="pres">
      <dgm:prSet presAssocID="{95A9BB84-0F91-4943-B5E2-4100865FB88B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54A6531E-5FA4-42A9-AC1C-FC1ECBA5F499}" type="pres">
      <dgm:prSet presAssocID="{95A9BB84-0F91-4943-B5E2-4100865FB88B}" presName="spaceRect" presStyleCnt="0"/>
      <dgm:spPr/>
    </dgm:pt>
    <dgm:pt modelId="{0FD797FD-37E0-430E-A854-FA3337D49F7E}" type="pres">
      <dgm:prSet presAssocID="{95A9BB84-0F91-4943-B5E2-4100865FB88B}" presName="parTx" presStyleLbl="revTx" presStyleIdx="0" presStyleCnt="2">
        <dgm:presLayoutVars>
          <dgm:chMax val="0"/>
          <dgm:chPref val="0"/>
        </dgm:presLayoutVars>
      </dgm:prSet>
      <dgm:spPr/>
    </dgm:pt>
    <dgm:pt modelId="{D9793A5B-54BB-4FC0-84E2-B5C9012F410C}" type="pres">
      <dgm:prSet presAssocID="{B5153057-3E21-4200-946C-0A72ACD12AA8}" presName="sibTrans" presStyleCnt="0"/>
      <dgm:spPr/>
    </dgm:pt>
    <dgm:pt modelId="{B2CF4BB5-5043-4615-A494-7107C562891F}" type="pres">
      <dgm:prSet presAssocID="{696F69F5-56E8-4BBA-B520-5B0B89AA433C}" presName="compNode" presStyleCnt="0"/>
      <dgm:spPr/>
    </dgm:pt>
    <dgm:pt modelId="{A8DE11A0-448C-4924-A55C-F79BEF8DCFCB}" type="pres">
      <dgm:prSet presAssocID="{696F69F5-56E8-4BBA-B520-5B0B89AA433C}" presName="bgRect" presStyleLbl="bgShp" presStyleIdx="1" presStyleCnt="2"/>
      <dgm:spPr/>
    </dgm:pt>
    <dgm:pt modelId="{35364625-CA21-4E57-8C73-A8C7D880883C}" type="pres">
      <dgm:prSet presAssocID="{696F69F5-56E8-4BBA-B520-5B0B89AA433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8E14D928-7152-4D06-ACBD-EFDABE546B58}" type="pres">
      <dgm:prSet presAssocID="{696F69F5-56E8-4BBA-B520-5B0B89AA433C}" presName="spaceRect" presStyleCnt="0"/>
      <dgm:spPr/>
    </dgm:pt>
    <dgm:pt modelId="{912E4003-4BC5-4E29-96D5-534EF8992980}" type="pres">
      <dgm:prSet presAssocID="{696F69F5-56E8-4BBA-B520-5B0B89AA433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F953AE0F-275A-4D6E-8B05-ABF6A4D830B7}" srcId="{4DA426F7-4CF9-4EF3-B8CE-29E636B2290F}" destId="{95A9BB84-0F91-4943-B5E2-4100865FB88B}" srcOrd="0" destOrd="0" parTransId="{C898B7F3-F99E-4AD9-81AD-0660544D5E6B}" sibTransId="{B5153057-3E21-4200-946C-0A72ACD12AA8}"/>
    <dgm:cxn modelId="{FF699764-F105-427B-A981-2E1CB3E62E3D}" type="presOf" srcId="{95A9BB84-0F91-4943-B5E2-4100865FB88B}" destId="{0FD797FD-37E0-430E-A854-FA3337D49F7E}" srcOrd="0" destOrd="0" presId="urn:microsoft.com/office/officeart/2018/2/layout/IconVerticalSolidList"/>
    <dgm:cxn modelId="{415DF265-7A0F-49C6-A3E4-D1DF5E0DCA24}" srcId="{4DA426F7-4CF9-4EF3-B8CE-29E636B2290F}" destId="{696F69F5-56E8-4BBA-B520-5B0B89AA433C}" srcOrd="1" destOrd="0" parTransId="{3BAD46D8-8DDB-43B1-83B5-56B159A07740}" sibTransId="{DF04D691-1DC2-499D-90F5-FA9FB2EEE630}"/>
    <dgm:cxn modelId="{47C77CCF-FF5E-4882-8DA5-1A6BB2272AE8}" type="presOf" srcId="{4DA426F7-4CF9-4EF3-B8CE-29E636B2290F}" destId="{824FCABC-6760-46DA-99F7-D0E9FB992258}" srcOrd="0" destOrd="0" presId="urn:microsoft.com/office/officeart/2018/2/layout/IconVerticalSolidList"/>
    <dgm:cxn modelId="{83E909E3-7205-40A1-8F10-DF1FCFF767AA}" type="presOf" srcId="{696F69F5-56E8-4BBA-B520-5B0B89AA433C}" destId="{912E4003-4BC5-4E29-96D5-534EF8992980}" srcOrd="0" destOrd="0" presId="urn:microsoft.com/office/officeart/2018/2/layout/IconVerticalSolidList"/>
    <dgm:cxn modelId="{36222D4C-D8C6-439F-B18B-4A5698D3753F}" type="presParOf" srcId="{824FCABC-6760-46DA-99F7-D0E9FB992258}" destId="{4C20ECCC-8D0F-429C-BA99-7F487F764D3C}" srcOrd="0" destOrd="0" presId="urn:microsoft.com/office/officeart/2018/2/layout/IconVerticalSolidList"/>
    <dgm:cxn modelId="{EB65345A-CB02-4D02-9783-20AC900EE688}" type="presParOf" srcId="{4C20ECCC-8D0F-429C-BA99-7F487F764D3C}" destId="{6EB89D6E-F490-4CFA-B124-473EAC1E15D3}" srcOrd="0" destOrd="0" presId="urn:microsoft.com/office/officeart/2018/2/layout/IconVerticalSolidList"/>
    <dgm:cxn modelId="{23B485F5-4A38-4865-B36B-B0C8371F63F3}" type="presParOf" srcId="{4C20ECCC-8D0F-429C-BA99-7F487F764D3C}" destId="{7C9E4C91-853D-47DF-887D-B9997D505D9C}" srcOrd="1" destOrd="0" presId="urn:microsoft.com/office/officeart/2018/2/layout/IconVerticalSolidList"/>
    <dgm:cxn modelId="{7FB1CA7D-2A54-4937-ADA5-B2E10A3090C8}" type="presParOf" srcId="{4C20ECCC-8D0F-429C-BA99-7F487F764D3C}" destId="{54A6531E-5FA4-42A9-AC1C-FC1ECBA5F499}" srcOrd="2" destOrd="0" presId="urn:microsoft.com/office/officeart/2018/2/layout/IconVerticalSolidList"/>
    <dgm:cxn modelId="{0EFEAE6D-A022-4CD9-B468-13BD03D9FF82}" type="presParOf" srcId="{4C20ECCC-8D0F-429C-BA99-7F487F764D3C}" destId="{0FD797FD-37E0-430E-A854-FA3337D49F7E}" srcOrd="3" destOrd="0" presId="urn:microsoft.com/office/officeart/2018/2/layout/IconVerticalSolidList"/>
    <dgm:cxn modelId="{631DEFBC-EB5A-42C4-B9DE-6BBD67C36772}" type="presParOf" srcId="{824FCABC-6760-46DA-99F7-D0E9FB992258}" destId="{D9793A5B-54BB-4FC0-84E2-B5C9012F410C}" srcOrd="1" destOrd="0" presId="urn:microsoft.com/office/officeart/2018/2/layout/IconVerticalSolidList"/>
    <dgm:cxn modelId="{FB33E3B7-6E86-4BF5-AA7A-6DA52D8D0388}" type="presParOf" srcId="{824FCABC-6760-46DA-99F7-D0E9FB992258}" destId="{B2CF4BB5-5043-4615-A494-7107C562891F}" srcOrd="2" destOrd="0" presId="urn:microsoft.com/office/officeart/2018/2/layout/IconVerticalSolidList"/>
    <dgm:cxn modelId="{AF6A0E61-0D5B-49EB-AD1E-8D17C502F16C}" type="presParOf" srcId="{B2CF4BB5-5043-4615-A494-7107C562891F}" destId="{A8DE11A0-448C-4924-A55C-F79BEF8DCFCB}" srcOrd="0" destOrd="0" presId="urn:microsoft.com/office/officeart/2018/2/layout/IconVerticalSolidList"/>
    <dgm:cxn modelId="{85EFBCE5-8705-4F6D-9F89-DD544CECB2CB}" type="presParOf" srcId="{B2CF4BB5-5043-4615-A494-7107C562891F}" destId="{35364625-CA21-4E57-8C73-A8C7D880883C}" srcOrd="1" destOrd="0" presId="urn:microsoft.com/office/officeart/2018/2/layout/IconVerticalSolidList"/>
    <dgm:cxn modelId="{68F695DA-DBBB-4B72-A075-31D8BD7AE5CF}" type="presParOf" srcId="{B2CF4BB5-5043-4615-A494-7107C562891F}" destId="{8E14D928-7152-4D06-ACBD-EFDABE546B58}" srcOrd="2" destOrd="0" presId="urn:microsoft.com/office/officeart/2018/2/layout/IconVerticalSolidList"/>
    <dgm:cxn modelId="{0148CE0A-2A1B-492D-9511-226AAA77DDEB}" type="presParOf" srcId="{B2CF4BB5-5043-4615-A494-7107C562891F}" destId="{912E4003-4BC5-4E29-96D5-534EF899298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4EC725D-DC31-4E26-B2D5-AA4D5D726728}" type="doc">
      <dgm:prSet loTypeId="urn:microsoft.com/office/officeart/2009/3/layout/RandomtoResult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9E68A2C-187D-4401-A789-47A8D282857D}">
      <dgm:prSet phldrT="[Text]"/>
      <dgm:spPr/>
      <dgm:t>
        <a:bodyPr/>
        <a:lstStyle/>
        <a:p>
          <a:r>
            <a:rPr lang="en-GB" dirty="0"/>
            <a:t>Literature Review</a:t>
          </a:r>
        </a:p>
      </dgm:t>
    </dgm:pt>
    <dgm:pt modelId="{C64E92A8-0C90-47C6-A664-33640BBF7734}" type="parTrans" cxnId="{8D521F9C-7ACE-4AB1-BCB7-303C2C01A82D}">
      <dgm:prSet/>
      <dgm:spPr/>
      <dgm:t>
        <a:bodyPr/>
        <a:lstStyle/>
        <a:p>
          <a:endParaRPr lang="en-GB"/>
        </a:p>
      </dgm:t>
    </dgm:pt>
    <dgm:pt modelId="{5272BBEE-EABB-4E57-94F6-F07DD1C39CEB}" type="sibTrans" cxnId="{8D521F9C-7ACE-4AB1-BCB7-303C2C01A82D}">
      <dgm:prSet/>
      <dgm:spPr/>
      <dgm:t>
        <a:bodyPr/>
        <a:lstStyle/>
        <a:p>
          <a:endParaRPr lang="en-GB"/>
        </a:p>
      </dgm:t>
    </dgm:pt>
    <dgm:pt modelId="{7FED07D6-22CE-481B-9A3A-626FCF636ABF}">
      <dgm:prSet phldrT="[Text]"/>
      <dgm:spPr/>
      <dgm:t>
        <a:bodyPr/>
        <a:lstStyle/>
        <a:p>
          <a:r>
            <a:rPr lang="en-GB" dirty="0"/>
            <a:t>Research Question</a:t>
          </a:r>
        </a:p>
      </dgm:t>
    </dgm:pt>
    <dgm:pt modelId="{DAC2B4F8-FE1D-42CC-9643-F2C107099CCB}" type="parTrans" cxnId="{8379421D-BDCB-4C52-B85E-6A74DD46ABA1}">
      <dgm:prSet/>
      <dgm:spPr/>
      <dgm:t>
        <a:bodyPr/>
        <a:lstStyle/>
        <a:p>
          <a:endParaRPr lang="en-GB"/>
        </a:p>
      </dgm:t>
    </dgm:pt>
    <dgm:pt modelId="{5DA309A6-8D07-4A8B-9017-423EFE395D80}" type="sibTrans" cxnId="{8379421D-BDCB-4C52-B85E-6A74DD46ABA1}">
      <dgm:prSet/>
      <dgm:spPr/>
      <dgm:t>
        <a:bodyPr/>
        <a:lstStyle/>
        <a:p>
          <a:endParaRPr lang="en-GB"/>
        </a:p>
      </dgm:t>
    </dgm:pt>
    <dgm:pt modelId="{9BEF1513-C842-4AE1-9F77-5EF4B4E89C68}">
      <dgm:prSet phldrT="[Text]"/>
      <dgm:spPr/>
      <dgm:t>
        <a:bodyPr/>
        <a:lstStyle/>
        <a:p>
          <a:r>
            <a:rPr lang="en-GB" dirty="0"/>
            <a:t>Data Collection</a:t>
          </a:r>
        </a:p>
      </dgm:t>
    </dgm:pt>
    <dgm:pt modelId="{539D0472-5BBD-45D9-B3D4-3F37ABA0520F}" type="parTrans" cxnId="{C954E38E-97BF-4971-80BE-0BE44EAD0DF0}">
      <dgm:prSet/>
      <dgm:spPr/>
      <dgm:t>
        <a:bodyPr/>
        <a:lstStyle/>
        <a:p>
          <a:endParaRPr lang="en-GB"/>
        </a:p>
      </dgm:t>
    </dgm:pt>
    <dgm:pt modelId="{CA16B4D8-EFD9-4157-8546-8EF582927B6C}" type="sibTrans" cxnId="{C954E38E-97BF-4971-80BE-0BE44EAD0DF0}">
      <dgm:prSet/>
      <dgm:spPr/>
      <dgm:t>
        <a:bodyPr/>
        <a:lstStyle/>
        <a:p>
          <a:endParaRPr lang="en-GB"/>
        </a:p>
      </dgm:t>
    </dgm:pt>
    <dgm:pt modelId="{01607E68-35F0-4F13-9C10-90AD2B818F24}">
      <dgm:prSet/>
      <dgm:spPr/>
      <dgm:t>
        <a:bodyPr/>
        <a:lstStyle/>
        <a:p>
          <a:r>
            <a:rPr lang="en-GB" dirty="0"/>
            <a:t>Discussion and Conclusion</a:t>
          </a:r>
        </a:p>
      </dgm:t>
    </dgm:pt>
    <dgm:pt modelId="{4D486DD8-68C5-45B5-9FA7-CDFB567BED0B}" type="parTrans" cxnId="{CD047AFC-54D1-4A17-899D-7BE37DB6F4B0}">
      <dgm:prSet/>
      <dgm:spPr/>
      <dgm:t>
        <a:bodyPr/>
        <a:lstStyle/>
        <a:p>
          <a:endParaRPr lang="en-GB"/>
        </a:p>
      </dgm:t>
    </dgm:pt>
    <dgm:pt modelId="{03AF217F-C6E6-4B00-B70A-681C55F3821E}" type="sibTrans" cxnId="{CD047AFC-54D1-4A17-899D-7BE37DB6F4B0}">
      <dgm:prSet/>
      <dgm:spPr/>
      <dgm:t>
        <a:bodyPr/>
        <a:lstStyle/>
        <a:p>
          <a:endParaRPr lang="en-GB"/>
        </a:p>
      </dgm:t>
    </dgm:pt>
    <dgm:pt modelId="{9FBC4106-4A08-CB45-929A-B56BC08F559A}">
      <dgm:prSet/>
      <dgm:spPr/>
      <dgm:t>
        <a:bodyPr/>
        <a:lstStyle/>
        <a:p>
          <a:r>
            <a:rPr lang="en-GB" altLang="zh-CN" dirty="0"/>
            <a:t>Data Analysis</a:t>
          </a:r>
          <a:endParaRPr lang="zh-CN" altLang="en-US" dirty="0"/>
        </a:p>
      </dgm:t>
    </dgm:pt>
    <dgm:pt modelId="{6FCB06F7-27E6-E547-89F8-09AAE481A8F3}" type="parTrans" cxnId="{DD635E4E-C6B6-234C-BC4E-208141411179}">
      <dgm:prSet/>
      <dgm:spPr/>
      <dgm:t>
        <a:bodyPr/>
        <a:lstStyle/>
        <a:p>
          <a:endParaRPr lang="zh-CN" altLang="en-US"/>
        </a:p>
      </dgm:t>
    </dgm:pt>
    <dgm:pt modelId="{A49EA344-F0EB-CA43-BD7E-34483920B797}" type="sibTrans" cxnId="{DD635E4E-C6B6-234C-BC4E-208141411179}">
      <dgm:prSet/>
      <dgm:spPr/>
      <dgm:t>
        <a:bodyPr/>
        <a:lstStyle/>
        <a:p>
          <a:endParaRPr lang="zh-CN" altLang="en-US"/>
        </a:p>
      </dgm:t>
    </dgm:pt>
    <dgm:pt modelId="{4CFD4E47-79F9-40D9-85C1-9F38A3E028F6}" type="pres">
      <dgm:prSet presAssocID="{04EC725D-DC31-4E26-B2D5-AA4D5D726728}" presName="Name0" presStyleCnt="0">
        <dgm:presLayoutVars>
          <dgm:dir/>
          <dgm:animOne val="branch"/>
          <dgm:animLvl val="lvl"/>
        </dgm:presLayoutVars>
      </dgm:prSet>
      <dgm:spPr/>
    </dgm:pt>
    <dgm:pt modelId="{1E604156-A77D-4636-A9EC-B1DC6AE37734}" type="pres">
      <dgm:prSet presAssocID="{69E68A2C-187D-4401-A789-47A8D282857D}" presName="chaos" presStyleCnt="0"/>
      <dgm:spPr/>
    </dgm:pt>
    <dgm:pt modelId="{F65F575C-5043-4747-B578-86D1E5529A7F}" type="pres">
      <dgm:prSet presAssocID="{69E68A2C-187D-4401-A789-47A8D282857D}" presName="parTx1" presStyleLbl="revTx" presStyleIdx="0" presStyleCnt="4"/>
      <dgm:spPr/>
    </dgm:pt>
    <dgm:pt modelId="{B1957E11-4098-4683-B618-BA463DB40164}" type="pres">
      <dgm:prSet presAssocID="{69E68A2C-187D-4401-A789-47A8D282857D}" presName="c1" presStyleLbl="node1" presStyleIdx="0" presStyleCnt="19"/>
      <dgm:spPr/>
    </dgm:pt>
    <dgm:pt modelId="{04EA66AE-6B62-41D5-9D58-B2A9DD985289}" type="pres">
      <dgm:prSet presAssocID="{69E68A2C-187D-4401-A789-47A8D282857D}" presName="c2" presStyleLbl="node1" presStyleIdx="1" presStyleCnt="19"/>
      <dgm:spPr/>
    </dgm:pt>
    <dgm:pt modelId="{4A349175-9417-4A03-8F0E-48243BAB64A9}" type="pres">
      <dgm:prSet presAssocID="{69E68A2C-187D-4401-A789-47A8D282857D}" presName="c3" presStyleLbl="node1" presStyleIdx="2" presStyleCnt="19"/>
      <dgm:spPr/>
    </dgm:pt>
    <dgm:pt modelId="{F552BBA4-5ED7-4724-B79B-DE2B24B1FA13}" type="pres">
      <dgm:prSet presAssocID="{69E68A2C-187D-4401-A789-47A8D282857D}" presName="c4" presStyleLbl="node1" presStyleIdx="3" presStyleCnt="19"/>
      <dgm:spPr/>
    </dgm:pt>
    <dgm:pt modelId="{283272CE-785E-4D36-8A05-DBA409C946AD}" type="pres">
      <dgm:prSet presAssocID="{69E68A2C-187D-4401-A789-47A8D282857D}" presName="c5" presStyleLbl="node1" presStyleIdx="4" presStyleCnt="19"/>
      <dgm:spPr/>
    </dgm:pt>
    <dgm:pt modelId="{3FFEA6E6-126C-4B40-BE28-32539ABC6747}" type="pres">
      <dgm:prSet presAssocID="{69E68A2C-187D-4401-A789-47A8D282857D}" presName="c6" presStyleLbl="node1" presStyleIdx="5" presStyleCnt="19"/>
      <dgm:spPr/>
    </dgm:pt>
    <dgm:pt modelId="{A46F38C1-6520-40A4-BEE4-DBA91CACB904}" type="pres">
      <dgm:prSet presAssocID="{69E68A2C-187D-4401-A789-47A8D282857D}" presName="c7" presStyleLbl="node1" presStyleIdx="6" presStyleCnt="19"/>
      <dgm:spPr/>
    </dgm:pt>
    <dgm:pt modelId="{383C9FD4-8D66-4AE6-9C1E-48CE39DB93B4}" type="pres">
      <dgm:prSet presAssocID="{69E68A2C-187D-4401-A789-47A8D282857D}" presName="c8" presStyleLbl="node1" presStyleIdx="7" presStyleCnt="19"/>
      <dgm:spPr/>
    </dgm:pt>
    <dgm:pt modelId="{1D4BDF3A-22E9-4601-A9E9-8E5A13D3AF22}" type="pres">
      <dgm:prSet presAssocID="{69E68A2C-187D-4401-A789-47A8D282857D}" presName="c9" presStyleLbl="node1" presStyleIdx="8" presStyleCnt="19"/>
      <dgm:spPr/>
    </dgm:pt>
    <dgm:pt modelId="{067B045B-65CE-4E7C-A0B9-9E281EA2B727}" type="pres">
      <dgm:prSet presAssocID="{69E68A2C-187D-4401-A789-47A8D282857D}" presName="c10" presStyleLbl="node1" presStyleIdx="9" presStyleCnt="19"/>
      <dgm:spPr/>
    </dgm:pt>
    <dgm:pt modelId="{6E2D3B1D-6F39-4CF4-95BE-FB5E3EC25AA0}" type="pres">
      <dgm:prSet presAssocID="{69E68A2C-187D-4401-A789-47A8D282857D}" presName="c11" presStyleLbl="node1" presStyleIdx="10" presStyleCnt="19"/>
      <dgm:spPr/>
    </dgm:pt>
    <dgm:pt modelId="{04B854B0-C264-4BAC-B9EC-B556990022C3}" type="pres">
      <dgm:prSet presAssocID="{69E68A2C-187D-4401-A789-47A8D282857D}" presName="c12" presStyleLbl="node1" presStyleIdx="11" presStyleCnt="19"/>
      <dgm:spPr/>
    </dgm:pt>
    <dgm:pt modelId="{BCB2A79B-DF51-44C9-A56E-0AD43C3A4E60}" type="pres">
      <dgm:prSet presAssocID="{69E68A2C-187D-4401-A789-47A8D282857D}" presName="c13" presStyleLbl="node1" presStyleIdx="12" presStyleCnt="19"/>
      <dgm:spPr/>
    </dgm:pt>
    <dgm:pt modelId="{A14BAEB0-0495-4FCB-8FA0-DC1BA03DEAA8}" type="pres">
      <dgm:prSet presAssocID="{69E68A2C-187D-4401-A789-47A8D282857D}" presName="c14" presStyleLbl="node1" presStyleIdx="13" presStyleCnt="19"/>
      <dgm:spPr/>
    </dgm:pt>
    <dgm:pt modelId="{E0E961C2-B6BA-4603-8419-689431FDC86A}" type="pres">
      <dgm:prSet presAssocID="{69E68A2C-187D-4401-A789-47A8D282857D}" presName="c15" presStyleLbl="node1" presStyleIdx="14" presStyleCnt="19"/>
      <dgm:spPr/>
    </dgm:pt>
    <dgm:pt modelId="{98709D46-3F54-4FFB-BD0A-23E30B119075}" type="pres">
      <dgm:prSet presAssocID="{69E68A2C-187D-4401-A789-47A8D282857D}" presName="c16" presStyleLbl="node1" presStyleIdx="15" presStyleCnt="19"/>
      <dgm:spPr/>
    </dgm:pt>
    <dgm:pt modelId="{3B199ACA-FE6D-41FB-A75B-5BE7FC750E7F}" type="pres">
      <dgm:prSet presAssocID="{69E68A2C-187D-4401-A789-47A8D282857D}" presName="c17" presStyleLbl="node1" presStyleIdx="16" presStyleCnt="19"/>
      <dgm:spPr/>
    </dgm:pt>
    <dgm:pt modelId="{F795ABCE-5B13-4B36-808D-CDB28462827D}" type="pres">
      <dgm:prSet presAssocID="{69E68A2C-187D-4401-A789-47A8D282857D}" presName="c18" presStyleLbl="node1" presStyleIdx="17" presStyleCnt="19"/>
      <dgm:spPr/>
    </dgm:pt>
    <dgm:pt modelId="{003A3884-ADB3-4C92-A226-E365308F7217}" type="pres">
      <dgm:prSet presAssocID="{5272BBEE-EABB-4E57-94F6-F07DD1C39CEB}" presName="chevronComposite1" presStyleCnt="0"/>
      <dgm:spPr/>
    </dgm:pt>
    <dgm:pt modelId="{306060A8-382B-489F-8BC3-55A877ED6436}" type="pres">
      <dgm:prSet presAssocID="{5272BBEE-EABB-4E57-94F6-F07DD1C39CEB}" presName="chevron1" presStyleLbl="sibTrans2D1" presStyleIdx="0" presStyleCnt="4"/>
      <dgm:spPr>
        <a:solidFill>
          <a:schemeClr val="accent1">
            <a:lumMod val="40000"/>
            <a:lumOff val="60000"/>
          </a:schemeClr>
        </a:solidFill>
      </dgm:spPr>
    </dgm:pt>
    <dgm:pt modelId="{A7C421AF-17F9-47A4-A9E2-53DA5970C960}" type="pres">
      <dgm:prSet presAssocID="{5272BBEE-EABB-4E57-94F6-F07DD1C39CEB}" presName="spChevron1" presStyleCnt="0"/>
      <dgm:spPr/>
    </dgm:pt>
    <dgm:pt modelId="{2AECA4A8-8AB9-43CD-A430-DDB6E90DF377}" type="pres">
      <dgm:prSet presAssocID="{7FED07D6-22CE-481B-9A3A-626FCF636ABF}" presName="middle" presStyleCnt="0"/>
      <dgm:spPr/>
    </dgm:pt>
    <dgm:pt modelId="{9FC4FFE6-5F24-46E1-81D6-D32B869574A5}" type="pres">
      <dgm:prSet presAssocID="{7FED07D6-22CE-481B-9A3A-626FCF636ABF}" presName="parTxMid" presStyleLbl="revTx" presStyleIdx="1" presStyleCnt="4"/>
      <dgm:spPr/>
    </dgm:pt>
    <dgm:pt modelId="{1630DF24-34A5-4257-A8E1-7DCBB009C784}" type="pres">
      <dgm:prSet presAssocID="{7FED07D6-22CE-481B-9A3A-626FCF636ABF}" presName="spMid" presStyleCnt="0"/>
      <dgm:spPr/>
    </dgm:pt>
    <dgm:pt modelId="{D89CF00A-2839-4D91-AB54-891E05F2EED0}" type="pres">
      <dgm:prSet presAssocID="{5DA309A6-8D07-4A8B-9017-423EFE395D80}" presName="chevronComposite1" presStyleCnt="0"/>
      <dgm:spPr/>
    </dgm:pt>
    <dgm:pt modelId="{8B2421CA-65E2-4B1D-80CC-85D9ADAFFB03}" type="pres">
      <dgm:prSet presAssocID="{5DA309A6-8D07-4A8B-9017-423EFE395D80}" presName="chevron1" presStyleLbl="sibTrans2D1" presStyleIdx="1" presStyleCnt="4"/>
      <dgm:spPr>
        <a:solidFill>
          <a:schemeClr val="accent1">
            <a:lumMod val="40000"/>
            <a:lumOff val="60000"/>
          </a:schemeClr>
        </a:solidFill>
      </dgm:spPr>
    </dgm:pt>
    <dgm:pt modelId="{607EB854-EB08-4BD9-AFCD-2358CF731047}" type="pres">
      <dgm:prSet presAssocID="{5DA309A6-8D07-4A8B-9017-423EFE395D80}" presName="spChevron1" presStyleCnt="0"/>
      <dgm:spPr/>
    </dgm:pt>
    <dgm:pt modelId="{49059BAB-1959-4CB2-8A19-4053C9C758D3}" type="pres">
      <dgm:prSet presAssocID="{9BEF1513-C842-4AE1-9F77-5EF4B4E89C68}" presName="middle" presStyleCnt="0"/>
      <dgm:spPr/>
    </dgm:pt>
    <dgm:pt modelId="{057BCC65-BCDC-4192-8485-5D7D793AC465}" type="pres">
      <dgm:prSet presAssocID="{9BEF1513-C842-4AE1-9F77-5EF4B4E89C68}" presName="parTxMid" presStyleLbl="revTx" presStyleIdx="2" presStyleCnt="4"/>
      <dgm:spPr/>
    </dgm:pt>
    <dgm:pt modelId="{651F0F70-2BA8-4206-8012-055BA3D0C2D7}" type="pres">
      <dgm:prSet presAssocID="{9BEF1513-C842-4AE1-9F77-5EF4B4E89C68}" presName="spMid" presStyleCnt="0"/>
      <dgm:spPr/>
    </dgm:pt>
    <dgm:pt modelId="{D7E90718-0603-4458-A0FC-95B247997694}" type="pres">
      <dgm:prSet presAssocID="{CA16B4D8-EFD9-4157-8546-8EF582927B6C}" presName="chevronComposite1" presStyleCnt="0"/>
      <dgm:spPr/>
    </dgm:pt>
    <dgm:pt modelId="{E9C8CD3C-3A87-4849-A139-4570A57834A9}" type="pres">
      <dgm:prSet presAssocID="{CA16B4D8-EFD9-4157-8546-8EF582927B6C}" presName="chevron1" presStyleLbl="sibTrans2D1" presStyleIdx="2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67A7FA6-12D3-4F3F-8533-5B5A8C1C1DB1}" type="pres">
      <dgm:prSet presAssocID="{CA16B4D8-EFD9-4157-8546-8EF582927B6C}" presName="spChevron1" presStyleCnt="0"/>
      <dgm:spPr/>
    </dgm:pt>
    <dgm:pt modelId="{0E0C95E2-7E29-8749-933B-E0C2B97A990F}" type="pres">
      <dgm:prSet presAssocID="{9FBC4106-4A08-CB45-929A-B56BC08F559A}" presName="middle" presStyleCnt="0"/>
      <dgm:spPr/>
    </dgm:pt>
    <dgm:pt modelId="{1B971369-791D-3848-ABF1-6F579A924DD8}" type="pres">
      <dgm:prSet presAssocID="{9FBC4106-4A08-CB45-929A-B56BC08F559A}" presName="parTxMid" presStyleLbl="revTx" presStyleIdx="3" presStyleCnt="4"/>
      <dgm:spPr/>
    </dgm:pt>
    <dgm:pt modelId="{A063F66C-D7AA-4F42-9AEA-877C9C36031C}" type="pres">
      <dgm:prSet presAssocID="{9FBC4106-4A08-CB45-929A-B56BC08F559A}" presName="spMid" presStyleCnt="0"/>
      <dgm:spPr/>
    </dgm:pt>
    <dgm:pt modelId="{7251CBB0-3B23-234E-B8BD-675C57027859}" type="pres">
      <dgm:prSet presAssocID="{A49EA344-F0EB-CA43-BD7E-34483920B797}" presName="chevronComposite1" presStyleCnt="0"/>
      <dgm:spPr/>
    </dgm:pt>
    <dgm:pt modelId="{87D1F691-8994-9D44-A22D-8AE1765DB3B5}" type="pres">
      <dgm:prSet presAssocID="{A49EA344-F0EB-CA43-BD7E-34483920B797}" presName="chevron1" presStyleLbl="sibTrans2D1" presStyleIdx="3" presStyleCnt="4"/>
      <dgm:spPr/>
    </dgm:pt>
    <dgm:pt modelId="{748CCC00-67FF-3845-8780-CC37B9A79469}" type="pres">
      <dgm:prSet presAssocID="{A49EA344-F0EB-CA43-BD7E-34483920B797}" presName="spChevron1" presStyleCnt="0"/>
      <dgm:spPr/>
    </dgm:pt>
    <dgm:pt modelId="{59971ACB-FDF2-4214-8AA2-698FA15A36D8}" type="pres">
      <dgm:prSet presAssocID="{01607E68-35F0-4F13-9C10-90AD2B818F24}" presName="last" presStyleCnt="0"/>
      <dgm:spPr/>
    </dgm:pt>
    <dgm:pt modelId="{0379EA45-6B58-4541-A7B0-7CF6C3A6E391}" type="pres">
      <dgm:prSet presAssocID="{01607E68-35F0-4F13-9C10-90AD2B818F24}" presName="circleTx" presStyleLbl="node1" presStyleIdx="18" presStyleCnt="19"/>
      <dgm:spPr/>
    </dgm:pt>
    <dgm:pt modelId="{0C00DEA7-E4AE-4034-8807-0AE5F4681EFF}" type="pres">
      <dgm:prSet presAssocID="{01607E68-35F0-4F13-9C10-90AD2B818F24}" presName="spN" presStyleCnt="0"/>
      <dgm:spPr/>
    </dgm:pt>
  </dgm:ptLst>
  <dgm:cxnLst>
    <dgm:cxn modelId="{8379421D-BDCB-4C52-B85E-6A74DD46ABA1}" srcId="{04EC725D-DC31-4E26-B2D5-AA4D5D726728}" destId="{7FED07D6-22CE-481B-9A3A-626FCF636ABF}" srcOrd="1" destOrd="0" parTransId="{DAC2B4F8-FE1D-42CC-9643-F2C107099CCB}" sibTransId="{5DA309A6-8D07-4A8B-9017-423EFE395D80}"/>
    <dgm:cxn modelId="{823DAA30-C292-4FA3-8CB2-A0D06251C30A}" type="presOf" srcId="{9BEF1513-C842-4AE1-9F77-5EF4B4E89C68}" destId="{057BCC65-BCDC-4192-8485-5D7D793AC465}" srcOrd="0" destOrd="0" presId="urn:microsoft.com/office/officeart/2009/3/layout/RandomtoResultProcess"/>
    <dgm:cxn modelId="{DD635E4E-C6B6-234C-BC4E-208141411179}" srcId="{04EC725D-DC31-4E26-B2D5-AA4D5D726728}" destId="{9FBC4106-4A08-CB45-929A-B56BC08F559A}" srcOrd="3" destOrd="0" parTransId="{6FCB06F7-27E6-E547-89F8-09AAE481A8F3}" sibTransId="{A49EA344-F0EB-CA43-BD7E-34483920B797}"/>
    <dgm:cxn modelId="{147FFE58-829A-4A55-A495-2ECE2A1790AF}" type="presOf" srcId="{04EC725D-DC31-4E26-B2D5-AA4D5D726728}" destId="{4CFD4E47-79F9-40D9-85C1-9F38A3E028F6}" srcOrd="0" destOrd="0" presId="urn:microsoft.com/office/officeart/2009/3/layout/RandomtoResultProcess"/>
    <dgm:cxn modelId="{64A6F788-FB94-2B47-98FE-AD646E831815}" type="presOf" srcId="{9FBC4106-4A08-CB45-929A-B56BC08F559A}" destId="{1B971369-791D-3848-ABF1-6F579A924DD8}" srcOrd="0" destOrd="0" presId="urn:microsoft.com/office/officeart/2009/3/layout/RandomtoResultProcess"/>
    <dgm:cxn modelId="{C954E38E-97BF-4971-80BE-0BE44EAD0DF0}" srcId="{04EC725D-DC31-4E26-B2D5-AA4D5D726728}" destId="{9BEF1513-C842-4AE1-9F77-5EF4B4E89C68}" srcOrd="2" destOrd="0" parTransId="{539D0472-5BBD-45D9-B3D4-3F37ABA0520F}" sibTransId="{CA16B4D8-EFD9-4157-8546-8EF582927B6C}"/>
    <dgm:cxn modelId="{8D521F9C-7ACE-4AB1-BCB7-303C2C01A82D}" srcId="{04EC725D-DC31-4E26-B2D5-AA4D5D726728}" destId="{69E68A2C-187D-4401-A789-47A8D282857D}" srcOrd="0" destOrd="0" parTransId="{C64E92A8-0C90-47C6-A664-33640BBF7734}" sibTransId="{5272BBEE-EABB-4E57-94F6-F07DD1C39CEB}"/>
    <dgm:cxn modelId="{9A81C6B7-4F35-42E9-9DB1-F9CC8887D531}" type="presOf" srcId="{01607E68-35F0-4F13-9C10-90AD2B818F24}" destId="{0379EA45-6B58-4541-A7B0-7CF6C3A6E391}" srcOrd="0" destOrd="0" presId="urn:microsoft.com/office/officeart/2009/3/layout/RandomtoResultProcess"/>
    <dgm:cxn modelId="{F55C84CC-ADEF-4524-8102-2B59E30863D4}" type="presOf" srcId="{7FED07D6-22CE-481B-9A3A-626FCF636ABF}" destId="{9FC4FFE6-5F24-46E1-81D6-D32B869574A5}" srcOrd="0" destOrd="0" presId="urn:microsoft.com/office/officeart/2009/3/layout/RandomtoResultProcess"/>
    <dgm:cxn modelId="{5F6AE7D0-DE96-4C15-82E9-88A2122FA86C}" type="presOf" srcId="{69E68A2C-187D-4401-A789-47A8D282857D}" destId="{F65F575C-5043-4747-B578-86D1E5529A7F}" srcOrd="0" destOrd="0" presId="urn:microsoft.com/office/officeart/2009/3/layout/RandomtoResultProcess"/>
    <dgm:cxn modelId="{CD047AFC-54D1-4A17-899D-7BE37DB6F4B0}" srcId="{04EC725D-DC31-4E26-B2D5-AA4D5D726728}" destId="{01607E68-35F0-4F13-9C10-90AD2B818F24}" srcOrd="4" destOrd="0" parTransId="{4D486DD8-68C5-45B5-9FA7-CDFB567BED0B}" sibTransId="{03AF217F-C6E6-4B00-B70A-681C55F3821E}"/>
    <dgm:cxn modelId="{0FB14BA7-9E3D-429A-9CB7-E640009C0487}" type="presParOf" srcId="{4CFD4E47-79F9-40D9-85C1-9F38A3E028F6}" destId="{1E604156-A77D-4636-A9EC-B1DC6AE37734}" srcOrd="0" destOrd="0" presId="urn:microsoft.com/office/officeart/2009/3/layout/RandomtoResultProcess"/>
    <dgm:cxn modelId="{D72F67D7-5431-4B37-8425-E06D35036BF1}" type="presParOf" srcId="{1E604156-A77D-4636-A9EC-B1DC6AE37734}" destId="{F65F575C-5043-4747-B578-86D1E5529A7F}" srcOrd="0" destOrd="0" presId="urn:microsoft.com/office/officeart/2009/3/layout/RandomtoResultProcess"/>
    <dgm:cxn modelId="{62424262-04D2-416D-B0F1-9787337F6E46}" type="presParOf" srcId="{1E604156-A77D-4636-A9EC-B1DC6AE37734}" destId="{B1957E11-4098-4683-B618-BA463DB40164}" srcOrd="1" destOrd="0" presId="urn:microsoft.com/office/officeart/2009/3/layout/RandomtoResultProcess"/>
    <dgm:cxn modelId="{767C58E6-B074-4FF0-A722-21E74055BD19}" type="presParOf" srcId="{1E604156-A77D-4636-A9EC-B1DC6AE37734}" destId="{04EA66AE-6B62-41D5-9D58-B2A9DD985289}" srcOrd="2" destOrd="0" presId="urn:microsoft.com/office/officeart/2009/3/layout/RandomtoResultProcess"/>
    <dgm:cxn modelId="{39BC6976-ECC4-496A-AC2C-D94F03478821}" type="presParOf" srcId="{1E604156-A77D-4636-A9EC-B1DC6AE37734}" destId="{4A349175-9417-4A03-8F0E-48243BAB64A9}" srcOrd="3" destOrd="0" presId="urn:microsoft.com/office/officeart/2009/3/layout/RandomtoResultProcess"/>
    <dgm:cxn modelId="{D09DF843-2C5E-4AAE-A9C2-BB7F87A85F72}" type="presParOf" srcId="{1E604156-A77D-4636-A9EC-B1DC6AE37734}" destId="{F552BBA4-5ED7-4724-B79B-DE2B24B1FA13}" srcOrd="4" destOrd="0" presId="urn:microsoft.com/office/officeart/2009/3/layout/RandomtoResultProcess"/>
    <dgm:cxn modelId="{84AB71BA-7997-4577-85A0-03EACD8F13E4}" type="presParOf" srcId="{1E604156-A77D-4636-A9EC-B1DC6AE37734}" destId="{283272CE-785E-4D36-8A05-DBA409C946AD}" srcOrd="5" destOrd="0" presId="urn:microsoft.com/office/officeart/2009/3/layout/RandomtoResultProcess"/>
    <dgm:cxn modelId="{6DF0A4C9-7025-47A9-94FC-A810524F66C9}" type="presParOf" srcId="{1E604156-A77D-4636-A9EC-B1DC6AE37734}" destId="{3FFEA6E6-126C-4B40-BE28-32539ABC6747}" srcOrd="6" destOrd="0" presId="urn:microsoft.com/office/officeart/2009/3/layout/RandomtoResultProcess"/>
    <dgm:cxn modelId="{2382F075-CBBA-4F85-9352-EF1CB8F6135C}" type="presParOf" srcId="{1E604156-A77D-4636-A9EC-B1DC6AE37734}" destId="{A46F38C1-6520-40A4-BEE4-DBA91CACB904}" srcOrd="7" destOrd="0" presId="urn:microsoft.com/office/officeart/2009/3/layout/RandomtoResultProcess"/>
    <dgm:cxn modelId="{B7777B21-0C23-4216-B9CA-AE826E45607B}" type="presParOf" srcId="{1E604156-A77D-4636-A9EC-B1DC6AE37734}" destId="{383C9FD4-8D66-4AE6-9C1E-48CE39DB93B4}" srcOrd="8" destOrd="0" presId="urn:microsoft.com/office/officeart/2009/3/layout/RandomtoResultProcess"/>
    <dgm:cxn modelId="{F1AD3F16-56B9-4B14-8F8C-778AC3A0B486}" type="presParOf" srcId="{1E604156-A77D-4636-A9EC-B1DC6AE37734}" destId="{1D4BDF3A-22E9-4601-A9E9-8E5A13D3AF22}" srcOrd="9" destOrd="0" presId="urn:microsoft.com/office/officeart/2009/3/layout/RandomtoResultProcess"/>
    <dgm:cxn modelId="{75660A11-1EC3-4521-A72B-123A69C2954E}" type="presParOf" srcId="{1E604156-A77D-4636-A9EC-B1DC6AE37734}" destId="{067B045B-65CE-4E7C-A0B9-9E281EA2B727}" srcOrd="10" destOrd="0" presId="urn:microsoft.com/office/officeart/2009/3/layout/RandomtoResultProcess"/>
    <dgm:cxn modelId="{AEF4EB16-AF77-4F10-8C86-A1C66DB133DE}" type="presParOf" srcId="{1E604156-A77D-4636-A9EC-B1DC6AE37734}" destId="{6E2D3B1D-6F39-4CF4-95BE-FB5E3EC25AA0}" srcOrd="11" destOrd="0" presId="urn:microsoft.com/office/officeart/2009/3/layout/RandomtoResultProcess"/>
    <dgm:cxn modelId="{90D6345B-0184-49EA-8632-33DDAF62920A}" type="presParOf" srcId="{1E604156-A77D-4636-A9EC-B1DC6AE37734}" destId="{04B854B0-C264-4BAC-B9EC-B556990022C3}" srcOrd="12" destOrd="0" presId="urn:microsoft.com/office/officeart/2009/3/layout/RandomtoResultProcess"/>
    <dgm:cxn modelId="{01D4EB11-3F18-4F9C-BAAD-BA672B8F4B7E}" type="presParOf" srcId="{1E604156-A77D-4636-A9EC-B1DC6AE37734}" destId="{BCB2A79B-DF51-44C9-A56E-0AD43C3A4E60}" srcOrd="13" destOrd="0" presId="urn:microsoft.com/office/officeart/2009/3/layout/RandomtoResultProcess"/>
    <dgm:cxn modelId="{A13E3D74-BFD0-415C-B0B5-90DB98E0C733}" type="presParOf" srcId="{1E604156-A77D-4636-A9EC-B1DC6AE37734}" destId="{A14BAEB0-0495-4FCB-8FA0-DC1BA03DEAA8}" srcOrd="14" destOrd="0" presId="urn:microsoft.com/office/officeart/2009/3/layout/RandomtoResultProcess"/>
    <dgm:cxn modelId="{C22F20FD-AD6E-4706-AA72-6766E84FEB96}" type="presParOf" srcId="{1E604156-A77D-4636-A9EC-B1DC6AE37734}" destId="{E0E961C2-B6BA-4603-8419-689431FDC86A}" srcOrd="15" destOrd="0" presId="urn:microsoft.com/office/officeart/2009/3/layout/RandomtoResultProcess"/>
    <dgm:cxn modelId="{7D877D20-B745-4551-B399-3FAAD43EA68A}" type="presParOf" srcId="{1E604156-A77D-4636-A9EC-B1DC6AE37734}" destId="{98709D46-3F54-4FFB-BD0A-23E30B119075}" srcOrd="16" destOrd="0" presId="urn:microsoft.com/office/officeart/2009/3/layout/RandomtoResultProcess"/>
    <dgm:cxn modelId="{AC9DA7FD-6055-487D-81FA-95838FCED316}" type="presParOf" srcId="{1E604156-A77D-4636-A9EC-B1DC6AE37734}" destId="{3B199ACA-FE6D-41FB-A75B-5BE7FC750E7F}" srcOrd="17" destOrd="0" presId="urn:microsoft.com/office/officeart/2009/3/layout/RandomtoResultProcess"/>
    <dgm:cxn modelId="{182488C0-FB0D-4F5C-9E67-5FF426A2871C}" type="presParOf" srcId="{1E604156-A77D-4636-A9EC-B1DC6AE37734}" destId="{F795ABCE-5B13-4B36-808D-CDB28462827D}" srcOrd="18" destOrd="0" presId="urn:microsoft.com/office/officeart/2009/3/layout/RandomtoResultProcess"/>
    <dgm:cxn modelId="{8272382D-2D35-44A3-B35A-5C21885F02B5}" type="presParOf" srcId="{4CFD4E47-79F9-40D9-85C1-9F38A3E028F6}" destId="{003A3884-ADB3-4C92-A226-E365308F7217}" srcOrd="1" destOrd="0" presId="urn:microsoft.com/office/officeart/2009/3/layout/RandomtoResultProcess"/>
    <dgm:cxn modelId="{FC7E4F9C-72A5-41BD-B8B1-5FDF03B52412}" type="presParOf" srcId="{003A3884-ADB3-4C92-A226-E365308F7217}" destId="{306060A8-382B-489F-8BC3-55A877ED6436}" srcOrd="0" destOrd="0" presId="urn:microsoft.com/office/officeart/2009/3/layout/RandomtoResultProcess"/>
    <dgm:cxn modelId="{067A010C-6F72-4CA6-B147-4B0068B46172}" type="presParOf" srcId="{003A3884-ADB3-4C92-A226-E365308F7217}" destId="{A7C421AF-17F9-47A4-A9E2-53DA5970C960}" srcOrd="1" destOrd="0" presId="urn:microsoft.com/office/officeart/2009/3/layout/RandomtoResultProcess"/>
    <dgm:cxn modelId="{A225F76D-FEDE-4C18-A218-B0CFB095333A}" type="presParOf" srcId="{4CFD4E47-79F9-40D9-85C1-9F38A3E028F6}" destId="{2AECA4A8-8AB9-43CD-A430-DDB6E90DF377}" srcOrd="2" destOrd="0" presId="urn:microsoft.com/office/officeart/2009/3/layout/RandomtoResultProcess"/>
    <dgm:cxn modelId="{F06D1B9F-D0B8-47C1-B99B-BD14A7A1059A}" type="presParOf" srcId="{2AECA4A8-8AB9-43CD-A430-DDB6E90DF377}" destId="{9FC4FFE6-5F24-46E1-81D6-D32B869574A5}" srcOrd="0" destOrd="0" presId="urn:microsoft.com/office/officeart/2009/3/layout/RandomtoResultProcess"/>
    <dgm:cxn modelId="{0DD94458-E575-4D5D-A550-D7497E825D28}" type="presParOf" srcId="{2AECA4A8-8AB9-43CD-A430-DDB6E90DF377}" destId="{1630DF24-34A5-4257-A8E1-7DCBB009C784}" srcOrd="1" destOrd="0" presId="urn:microsoft.com/office/officeart/2009/3/layout/RandomtoResultProcess"/>
    <dgm:cxn modelId="{F02385A2-9B73-4704-99B5-9915E8F689EC}" type="presParOf" srcId="{4CFD4E47-79F9-40D9-85C1-9F38A3E028F6}" destId="{D89CF00A-2839-4D91-AB54-891E05F2EED0}" srcOrd="3" destOrd="0" presId="urn:microsoft.com/office/officeart/2009/3/layout/RandomtoResultProcess"/>
    <dgm:cxn modelId="{05EDD262-F469-43E4-876D-8DC60E3C2DC1}" type="presParOf" srcId="{D89CF00A-2839-4D91-AB54-891E05F2EED0}" destId="{8B2421CA-65E2-4B1D-80CC-85D9ADAFFB03}" srcOrd="0" destOrd="0" presId="urn:microsoft.com/office/officeart/2009/3/layout/RandomtoResultProcess"/>
    <dgm:cxn modelId="{056830F8-474E-433C-900C-36EB363F2091}" type="presParOf" srcId="{D89CF00A-2839-4D91-AB54-891E05F2EED0}" destId="{607EB854-EB08-4BD9-AFCD-2358CF731047}" srcOrd="1" destOrd="0" presId="urn:microsoft.com/office/officeart/2009/3/layout/RandomtoResultProcess"/>
    <dgm:cxn modelId="{9C351D78-0F9C-4AAA-8D9C-21C92BF978ED}" type="presParOf" srcId="{4CFD4E47-79F9-40D9-85C1-9F38A3E028F6}" destId="{49059BAB-1959-4CB2-8A19-4053C9C758D3}" srcOrd="4" destOrd="0" presId="urn:microsoft.com/office/officeart/2009/3/layout/RandomtoResultProcess"/>
    <dgm:cxn modelId="{FE1AA23C-C6A2-4FB9-895E-00B44D408909}" type="presParOf" srcId="{49059BAB-1959-4CB2-8A19-4053C9C758D3}" destId="{057BCC65-BCDC-4192-8485-5D7D793AC465}" srcOrd="0" destOrd="0" presId="urn:microsoft.com/office/officeart/2009/3/layout/RandomtoResultProcess"/>
    <dgm:cxn modelId="{B6D036E8-A1C8-4AFF-A591-28CDA8457718}" type="presParOf" srcId="{49059BAB-1959-4CB2-8A19-4053C9C758D3}" destId="{651F0F70-2BA8-4206-8012-055BA3D0C2D7}" srcOrd="1" destOrd="0" presId="urn:microsoft.com/office/officeart/2009/3/layout/RandomtoResultProcess"/>
    <dgm:cxn modelId="{2F1FE57A-15EE-4A5F-80C3-770C84D8CD09}" type="presParOf" srcId="{4CFD4E47-79F9-40D9-85C1-9F38A3E028F6}" destId="{D7E90718-0603-4458-A0FC-95B247997694}" srcOrd="5" destOrd="0" presId="urn:microsoft.com/office/officeart/2009/3/layout/RandomtoResultProcess"/>
    <dgm:cxn modelId="{20FBA478-E5CE-4550-9AFC-76D145B255EC}" type="presParOf" srcId="{D7E90718-0603-4458-A0FC-95B247997694}" destId="{E9C8CD3C-3A87-4849-A139-4570A57834A9}" srcOrd="0" destOrd="0" presId="urn:microsoft.com/office/officeart/2009/3/layout/RandomtoResultProcess"/>
    <dgm:cxn modelId="{D1E79E67-8B49-4B98-A338-191AC38B2C0C}" type="presParOf" srcId="{D7E90718-0603-4458-A0FC-95B247997694}" destId="{C67A7FA6-12D3-4F3F-8533-5B5A8C1C1DB1}" srcOrd="1" destOrd="0" presId="urn:microsoft.com/office/officeart/2009/3/layout/RandomtoResultProcess"/>
    <dgm:cxn modelId="{9529B195-F76F-214F-B396-8B5E514E2EF2}" type="presParOf" srcId="{4CFD4E47-79F9-40D9-85C1-9F38A3E028F6}" destId="{0E0C95E2-7E29-8749-933B-E0C2B97A990F}" srcOrd="6" destOrd="0" presId="urn:microsoft.com/office/officeart/2009/3/layout/RandomtoResultProcess"/>
    <dgm:cxn modelId="{BBA2F92D-707A-204D-9445-7AEC75CD0173}" type="presParOf" srcId="{0E0C95E2-7E29-8749-933B-E0C2B97A990F}" destId="{1B971369-791D-3848-ABF1-6F579A924DD8}" srcOrd="0" destOrd="0" presId="urn:microsoft.com/office/officeart/2009/3/layout/RandomtoResultProcess"/>
    <dgm:cxn modelId="{E94BB5E2-385A-B744-8442-F1B9D2EEE907}" type="presParOf" srcId="{0E0C95E2-7E29-8749-933B-E0C2B97A990F}" destId="{A063F66C-D7AA-4F42-9AEA-877C9C36031C}" srcOrd="1" destOrd="0" presId="urn:microsoft.com/office/officeart/2009/3/layout/RandomtoResultProcess"/>
    <dgm:cxn modelId="{C4CCD2D9-54D3-B248-98A4-A71D91BA6D65}" type="presParOf" srcId="{4CFD4E47-79F9-40D9-85C1-9F38A3E028F6}" destId="{7251CBB0-3B23-234E-B8BD-675C57027859}" srcOrd="7" destOrd="0" presId="urn:microsoft.com/office/officeart/2009/3/layout/RandomtoResultProcess"/>
    <dgm:cxn modelId="{C631F498-337F-9049-BFBF-1824BAB409A9}" type="presParOf" srcId="{7251CBB0-3B23-234E-B8BD-675C57027859}" destId="{87D1F691-8994-9D44-A22D-8AE1765DB3B5}" srcOrd="0" destOrd="0" presId="urn:microsoft.com/office/officeart/2009/3/layout/RandomtoResultProcess"/>
    <dgm:cxn modelId="{61C89C0E-2DE0-D54B-8FE2-BB811B233DA4}" type="presParOf" srcId="{7251CBB0-3B23-234E-B8BD-675C57027859}" destId="{748CCC00-67FF-3845-8780-CC37B9A79469}" srcOrd="1" destOrd="0" presId="urn:microsoft.com/office/officeart/2009/3/layout/RandomtoResultProcess"/>
    <dgm:cxn modelId="{22C8F204-0E7B-4C98-A813-FA9BACFD55E1}" type="presParOf" srcId="{4CFD4E47-79F9-40D9-85C1-9F38A3E028F6}" destId="{59971ACB-FDF2-4214-8AA2-698FA15A36D8}" srcOrd="8" destOrd="0" presId="urn:microsoft.com/office/officeart/2009/3/layout/RandomtoResultProcess"/>
    <dgm:cxn modelId="{74F978BA-A6EB-4DEB-8961-3D926E4CD5E1}" type="presParOf" srcId="{59971ACB-FDF2-4214-8AA2-698FA15A36D8}" destId="{0379EA45-6B58-4541-A7B0-7CF6C3A6E391}" srcOrd="0" destOrd="0" presId="urn:microsoft.com/office/officeart/2009/3/layout/RandomtoResultProcess"/>
    <dgm:cxn modelId="{5FCAE6A0-9283-4D00-B7F3-4E4BF7EEB17A}" type="presParOf" srcId="{59971ACB-FDF2-4214-8AA2-698FA15A36D8}" destId="{0C00DEA7-E4AE-4034-8807-0AE5F4681EFF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472082-1B11-8644-AEF6-CE5DF62B6EB2}" type="doc">
      <dgm:prSet loTypeId="urn:microsoft.com/office/officeart/2005/8/layout/hList6" loCatId="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zh-CN" altLang="en-US"/>
        </a:p>
      </dgm:t>
    </dgm:pt>
    <dgm:pt modelId="{2E6D17EE-5569-2B49-A47B-90A8FE0742EB}">
      <dgm:prSet phldrT="[文本]"/>
      <dgm:spPr/>
      <dgm:t>
        <a:bodyPr/>
        <a:lstStyle/>
        <a:p>
          <a:r>
            <a:rPr lang="en-GB" altLang="zh-CN" dirty="0"/>
            <a:t>Purpose</a:t>
          </a:r>
          <a:endParaRPr lang="zh-CN" altLang="en-US" dirty="0"/>
        </a:p>
      </dgm:t>
    </dgm:pt>
    <dgm:pt modelId="{EADBA5A0-B8DD-5D4F-A5EE-193EA5D182F0}" type="parTrans" cxnId="{F6716EF9-4140-674E-9E02-2C1D13D560A0}">
      <dgm:prSet/>
      <dgm:spPr/>
      <dgm:t>
        <a:bodyPr/>
        <a:lstStyle/>
        <a:p>
          <a:endParaRPr lang="zh-CN" altLang="en-US"/>
        </a:p>
      </dgm:t>
    </dgm:pt>
    <dgm:pt modelId="{E9A34521-F5D9-9649-BA68-B214F7E3813C}" type="sibTrans" cxnId="{F6716EF9-4140-674E-9E02-2C1D13D560A0}">
      <dgm:prSet/>
      <dgm:spPr/>
      <dgm:t>
        <a:bodyPr/>
        <a:lstStyle/>
        <a:p>
          <a:endParaRPr lang="zh-CN" altLang="en-US"/>
        </a:p>
      </dgm:t>
    </dgm:pt>
    <dgm:pt modelId="{BEB25C54-56FB-2D4D-B092-A961428CFC3E}">
      <dgm:prSet phldrT="[文本]"/>
      <dgm:spPr/>
      <dgm:t>
        <a:bodyPr/>
        <a:lstStyle/>
        <a:p>
          <a:r>
            <a:rPr lang="en-GB" altLang="zh-CN" dirty="0"/>
            <a:t>Authorship</a:t>
          </a:r>
          <a:endParaRPr lang="zh-CN" altLang="en-US" dirty="0"/>
        </a:p>
      </dgm:t>
    </dgm:pt>
    <dgm:pt modelId="{F1352664-0A14-9846-B635-BBE6B15FC4AC}" type="parTrans" cxnId="{43D273DD-8797-964C-B856-DF0FAE850C5F}">
      <dgm:prSet/>
      <dgm:spPr/>
      <dgm:t>
        <a:bodyPr/>
        <a:lstStyle/>
        <a:p>
          <a:endParaRPr lang="zh-CN" altLang="en-US"/>
        </a:p>
      </dgm:t>
    </dgm:pt>
    <dgm:pt modelId="{31F4F674-E73B-FE49-83FD-FF79D7BC15C1}" type="sibTrans" cxnId="{43D273DD-8797-964C-B856-DF0FAE850C5F}">
      <dgm:prSet/>
      <dgm:spPr/>
      <dgm:t>
        <a:bodyPr/>
        <a:lstStyle/>
        <a:p>
          <a:endParaRPr lang="zh-CN" altLang="en-US"/>
        </a:p>
      </dgm:t>
    </dgm:pt>
    <dgm:pt modelId="{57676D41-33D2-074E-9495-94F76E7B439B}">
      <dgm:prSet phldrT="[文本]"/>
      <dgm:spPr/>
      <dgm:t>
        <a:bodyPr/>
        <a:lstStyle/>
        <a:p>
          <a:r>
            <a:rPr lang="en-GB" altLang="zh-CN" dirty="0"/>
            <a:t>Credibility and accuracy</a:t>
          </a:r>
          <a:endParaRPr lang="zh-CN" altLang="en-US" dirty="0"/>
        </a:p>
      </dgm:t>
    </dgm:pt>
    <dgm:pt modelId="{8243C730-D94B-AC41-AC36-E646E5EC37D4}" type="parTrans" cxnId="{8329A0B7-4996-A844-B71A-B0C28E74E649}">
      <dgm:prSet/>
      <dgm:spPr/>
      <dgm:t>
        <a:bodyPr/>
        <a:lstStyle/>
        <a:p>
          <a:endParaRPr lang="zh-CN" altLang="en-US"/>
        </a:p>
      </dgm:t>
    </dgm:pt>
    <dgm:pt modelId="{BF360E1F-23A6-9240-AC2B-D65ABD6E048C}" type="sibTrans" cxnId="{8329A0B7-4996-A844-B71A-B0C28E74E649}">
      <dgm:prSet/>
      <dgm:spPr/>
      <dgm:t>
        <a:bodyPr/>
        <a:lstStyle/>
        <a:p>
          <a:endParaRPr lang="zh-CN" altLang="en-US"/>
        </a:p>
      </dgm:t>
    </dgm:pt>
    <dgm:pt modelId="{C9C645F3-C94B-224A-BB12-EB796AC96E9F}">
      <dgm:prSet/>
      <dgm:spPr/>
      <dgm:t>
        <a:bodyPr/>
        <a:lstStyle/>
        <a:p>
          <a:r>
            <a:rPr lang="en-GB" altLang="zh-CN" dirty="0"/>
            <a:t>Timeliness</a:t>
          </a:r>
          <a:endParaRPr lang="zh-CN" altLang="en-US" dirty="0"/>
        </a:p>
      </dgm:t>
    </dgm:pt>
    <dgm:pt modelId="{DDA0E7CC-3350-BE43-98E8-F5FD4D684A45}" type="parTrans" cxnId="{B060BC45-95E0-C949-B227-506A03C7E5AB}">
      <dgm:prSet/>
      <dgm:spPr/>
      <dgm:t>
        <a:bodyPr/>
        <a:lstStyle/>
        <a:p>
          <a:endParaRPr lang="zh-CN" altLang="en-US"/>
        </a:p>
      </dgm:t>
    </dgm:pt>
    <dgm:pt modelId="{0882658F-AAB1-4944-B9E3-B3FA867BF057}" type="sibTrans" cxnId="{B060BC45-95E0-C949-B227-506A03C7E5AB}">
      <dgm:prSet/>
      <dgm:spPr/>
      <dgm:t>
        <a:bodyPr/>
        <a:lstStyle/>
        <a:p>
          <a:endParaRPr lang="zh-CN" altLang="en-US"/>
        </a:p>
      </dgm:t>
    </dgm:pt>
    <dgm:pt modelId="{F4AD2DC5-CA8D-6F4B-9457-3535C8C2DD4D}" type="pres">
      <dgm:prSet presAssocID="{FC472082-1B11-8644-AEF6-CE5DF62B6EB2}" presName="Name0" presStyleCnt="0">
        <dgm:presLayoutVars>
          <dgm:dir/>
          <dgm:resizeHandles val="exact"/>
        </dgm:presLayoutVars>
      </dgm:prSet>
      <dgm:spPr/>
    </dgm:pt>
    <dgm:pt modelId="{89C4AA17-D51F-2D47-AF90-3882078D4204}" type="pres">
      <dgm:prSet presAssocID="{2E6D17EE-5569-2B49-A47B-90A8FE0742EB}" presName="node" presStyleLbl="node1" presStyleIdx="0" presStyleCnt="4">
        <dgm:presLayoutVars>
          <dgm:bulletEnabled val="1"/>
        </dgm:presLayoutVars>
      </dgm:prSet>
      <dgm:spPr/>
    </dgm:pt>
    <dgm:pt modelId="{07993E12-9587-5845-8859-259B644492A4}" type="pres">
      <dgm:prSet presAssocID="{E9A34521-F5D9-9649-BA68-B214F7E3813C}" presName="sibTrans" presStyleCnt="0"/>
      <dgm:spPr/>
    </dgm:pt>
    <dgm:pt modelId="{52DE0F82-7831-6744-B310-1AFD98ECE12D}" type="pres">
      <dgm:prSet presAssocID="{BEB25C54-56FB-2D4D-B092-A961428CFC3E}" presName="node" presStyleLbl="node1" presStyleIdx="1" presStyleCnt="4">
        <dgm:presLayoutVars>
          <dgm:bulletEnabled val="1"/>
        </dgm:presLayoutVars>
      </dgm:prSet>
      <dgm:spPr/>
    </dgm:pt>
    <dgm:pt modelId="{F7E95D22-6580-1044-877F-66BF615EBA60}" type="pres">
      <dgm:prSet presAssocID="{31F4F674-E73B-FE49-83FD-FF79D7BC15C1}" presName="sibTrans" presStyleCnt="0"/>
      <dgm:spPr/>
    </dgm:pt>
    <dgm:pt modelId="{C2CB1FAB-B99B-AE4C-9F07-49A072C385D6}" type="pres">
      <dgm:prSet presAssocID="{57676D41-33D2-074E-9495-94F76E7B439B}" presName="node" presStyleLbl="node1" presStyleIdx="2" presStyleCnt="4">
        <dgm:presLayoutVars>
          <dgm:bulletEnabled val="1"/>
        </dgm:presLayoutVars>
      </dgm:prSet>
      <dgm:spPr/>
    </dgm:pt>
    <dgm:pt modelId="{E3519F9C-7AB8-1244-BBC3-5A9A48CA7F8B}" type="pres">
      <dgm:prSet presAssocID="{BF360E1F-23A6-9240-AC2B-D65ABD6E048C}" presName="sibTrans" presStyleCnt="0"/>
      <dgm:spPr/>
    </dgm:pt>
    <dgm:pt modelId="{099C2FE4-5262-C843-9243-1D82980E9541}" type="pres">
      <dgm:prSet presAssocID="{C9C645F3-C94B-224A-BB12-EB796AC96E9F}" presName="node" presStyleLbl="node1" presStyleIdx="3" presStyleCnt="4">
        <dgm:presLayoutVars>
          <dgm:bulletEnabled val="1"/>
        </dgm:presLayoutVars>
      </dgm:prSet>
      <dgm:spPr/>
    </dgm:pt>
  </dgm:ptLst>
  <dgm:cxnLst>
    <dgm:cxn modelId="{AC083D24-91F3-CC43-BBEA-E48EE628E292}" type="presOf" srcId="{C9C645F3-C94B-224A-BB12-EB796AC96E9F}" destId="{099C2FE4-5262-C843-9243-1D82980E9541}" srcOrd="0" destOrd="0" presId="urn:microsoft.com/office/officeart/2005/8/layout/hList6"/>
    <dgm:cxn modelId="{3927D25C-41D6-5B44-BD7F-379C3442ABA1}" type="presOf" srcId="{BEB25C54-56FB-2D4D-B092-A961428CFC3E}" destId="{52DE0F82-7831-6744-B310-1AFD98ECE12D}" srcOrd="0" destOrd="0" presId="urn:microsoft.com/office/officeart/2005/8/layout/hList6"/>
    <dgm:cxn modelId="{CB908762-7CBB-DC45-B165-2DBC9927A04B}" type="presOf" srcId="{57676D41-33D2-074E-9495-94F76E7B439B}" destId="{C2CB1FAB-B99B-AE4C-9F07-49A072C385D6}" srcOrd="0" destOrd="0" presId="urn:microsoft.com/office/officeart/2005/8/layout/hList6"/>
    <dgm:cxn modelId="{B060BC45-95E0-C949-B227-506A03C7E5AB}" srcId="{FC472082-1B11-8644-AEF6-CE5DF62B6EB2}" destId="{C9C645F3-C94B-224A-BB12-EB796AC96E9F}" srcOrd="3" destOrd="0" parTransId="{DDA0E7CC-3350-BE43-98E8-F5FD4D684A45}" sibTransId="{0882658F-AAB1-4944-B9E3-B3FA867BF057}"/>
    <dgm:cxn modelId="{AC09EF91-37ED-824C-A336-604A67E4F3E5}" type="presOf" srcId="{FC472082-1B11-8644-AEF6-CE5DF62B6EB2}" destId="{F4AD2DC5-CA8D-6F4B-9457-3535C8C2DD4D}" srcOrd="0" destOrd="0" presId="urn:microsoft.com/office/officeart/2005/8/layout/hList6"/>
    <dgm:cxn modelId="{8329A0B7-4996-A844-B71A-B0C28E74E649}" srcId="{FC472082-1B11-8644-AEF6-CE5DF62B6EB2}" destId="{57676D41-33D2-074E-9495-94F76E7B439B}" srcOrd="2" destOrd="0" parTransId="{8243C730-D94B-AC41-AC36-E646E5EC37D4}" sibTransId="{BF360E1F-23A6-9240-AC2B-D65ABD6E048C}"/>
    <dgm:cxn modelId="{68CBF3DC-31E7-634C-B55C-2BC4575FEF89}" type="presOf" srcId="{2E6D17EE-5569-2B49-A47B-90A8FE0742EB}" destId="{89C4AA17-D51F-2D47-AF90-3882078D4204}" srcOrd="0" destOrd="0" presId="urn:microsoft.com/office/officeart/2005/8/layout/hList6"/>
    <dgm:cxn modelId="{43D273DD-8797-964C-B856-DF0FAE850C5F}" srcId="{FC472082-1B11-8644-AEF6-CE5DF62B6EB2}" destId="{BEB25C54-56FB-2D4D-B092-A961428CFC3E}" srcOrd="1" destOrd="0" parTransId="{F1352664-0A14-9846-B635-BBE6B15FC4AC}" sibTransId="{31F4F674-E73B-FE49-83FD-FF79D7BC15C1}"/>
    <dgm:cxn modelId="{F6716EF9-4140-674E-9E02-2C1D13D560A0}" srcId="{FC472082-1B11-8644-AEF6-CE5DF62B6EB2}" destId="{2E6D17EE-5569-2B49-A47B-90A8FE0742EB}" srcOrd="0" destOrd="0" parTransId="{EADBA5A0-B8DD-5D4F-A5EE-193EA5D182F0}" sibTransId="{E9A34521-F5D9-9649-BA68-B214F7E3813C}"/>
    <dgm:cxn modelId="{60E6B6F4-D822-4046-8E7F-CB244E6A932A}" type="presParOf" srcId="{F4AD2DC5-CA8D-6F4B-9457-3535C8C2DD4D}" destId="{89C4AA17-D51F-2D47-AF90-3882078D4204}" srcOrd="0" destOrd="0" presId="urn:microsoft.com/office/officeart/2005/8/layout/hList6"/>
    <dgm:cxn modelId="{CCA9951F-766F-E148-88CB-BA310B8BFD6E}" type="presParOf" srcId="{F4AD2DC5-CA8D-6F4B-9457-3535C8C2DD4D}" destId="{07993E12-9587-5845-8859-259B644492A4}" srcOrd="1" destOrd="0" presId="urn:microsoft.com/office/officeart/2005/8/layout/hList6"/>
    <dgm:cxn modelId="{EF173546-9D26-C640-918B-204A78073570}" type="presParOf" srcId="{F4AD2DC5-CA8D-6F4B-9457-3535C8C2DD4D}" destId="{52DE0F82-7831-6744-B310-1AFD98ECE12D}" srcOrd="2" destOrd="0" presId="urn:microsoft.com/office/officeart/2005/8/layout/hList6"/>
    <dgm:cxn modelId="{0EF4C5C0-B5CD-1F44-9E06-E64486F3872F}" type="presParOf" srcId="{F4AD2DC5-CA8D-6F4B-9457-3535C8C2DD4D}" destId="{F7E95D22-6580-1044-877F-66BF615EBA60}" srcOrd="3" destOrd="0" presId="urn:microsoft.com/office/officeart/2005/8/layout/hList6"/>
    <dgm:cxn modelId="{B6EFB641-889A-4A42-89FC-0568BE930FE9}" type="presParOf" srcId="{F4AD2DC5-CA8D-6F4B-9457-3535C8C2DD4D}" destId="{C2CB1FAB-B99B-AE4C-9F07-49A072C385D6}" srcOrd="4" destOrd="0" presId="urn:microsoft.com/office/officeart/2005/8/layout/hList6"/>
    <dgm:cxn modelId="{C864BDD3-240C-F149-9C01-F51BA8F65CEF}" type="presParOf" srcId="{F4AD2DC5-CA8D-6F4B-9457-3535C8C2DD4D}" destId="{E3519F9C-7AB8-1244-BBC3-5A9A48CA7F8B}" srcOrd="5" destOrd="0" presId="urn:microsoft.com/office/officeart/2005/8/layout/hList6"/>
    <dgm:cxn modelId="{28079861-F880-E542-9B05-145FF773F60C}" type="presParOf" srcId="{F4AD2DC5-CA8D-6F4B-9457-3535C8C2DD4D}" destId="{099C2FE4-5262-C843-9243-1D82980E9541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B89D6E-F490-4CFA-B124-473EAC1E15D3}">
      <dsp:nvSpPr>
        <dsp:cNvPr id="0" name=""/>
        <dsp:cNvSpPr/>
      </dsp:nvSpPr>
      <dsp:spPr>
        <a:xfrm>
          <a:off x="0" y="852844"/>
          <a:ext cx="5284172" cy="15744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9E4C91-853D-47DF-887D-B9997D505D9C}">
      <dsp:nvSpPr>
        <dsp:cNvPr id="0" name=""/>
        <dsp:cNvSpPr/>
      </dsp:nvSpPr>
      <dsp:spPr>
        <a:xfrm>
          <a:off x="476280" y="1207103"/>
          <a:ext cx="865965" cy="86596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D797FD-37E0-430E-A854-FA3337D49F7E}">
      <dsp:nvSpPr>
        <dsp:cNvPr id="0" name=""/>
        <dsp:cNvSpPr/>
      </dsp:nvSpPr>
      <dsp:spPr>
        <a:xfrm>
          <a:off x="1818527" y="852844"/>
          <a:ext cx="3465645" cy="1574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33" tIns="166633" rIns="166633" bIns="16663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Process of reviewing the literature</a:t>
          </a:r>
          <a:endParaRPr lang="en-US" sz="2500" kern="1200" dirty="0"/>
        </a:p>
      </dsp:txBody>
      <dsp:txXfrm>
        <a:off x="1818527" y="852844"/>
        <a:ext cx="3465645" cy="1574482"/>
      </dsp:txXfrm>
    </dsp:sp>
    <dsp:sp modelId="{A8DE11A0-448C-4924-A55C-F79BEF8DCFCB}">
      <dsp:nvSpPr>
        <dsp:cNvPr id="0" name=""/>
        <dsp:cNvSpPr/>
      </dsp:nvSpPr>
      <dsp:spPr>
        <a:xfrm>
          <a:off x="0" y="2820947"/>
          <a:ext cx="5284172" cy="15744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364625-CA21-4E57-8C73-A8C7D880883C}">
      <dsp:nvSpPr>
        <dsp:cNvPr id="0" name=""/>
        <dsp:cNvSpPr/>
      </dsp:nvSpPr>
      <dsp:spPr>
        <a:xfrm>
          <a:off x="476280" y="3175206"/>
          <a:ext cx="865965" cy="86596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E4003-4BC5-4E29-96D5-534EF8992980}">
      <dsp:nvSpPr>
        <dsp:cNvPr id="0" name=""/>
        <dsp:cNvSpPr/>
      </dsp:nvSpPr>
      <dsp:spPr>
        <a:xfrm>
          <a:off x="1818527" y="2820947"/>
          <a:ext cx="3465645" cy="1574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33" tIns="166633" rIns="166633" bIns="166633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 specific type of text</a:t>
          </a:r>
          <a:endParaRPr lang="en-US" sz="2500" kern="1200" dirty="0"/>
        </a:p>
      </dsp:txBody>
      <dsp:txXfrm>
        <a:off x="1818527" y="2820947"/>
        <a:ext cx="3465645" cy="1574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5F575C-5043-4747-B578-86D1E5529A7F}">
      <dsp:nvSpPr>
        <dsp:cNvPr id="0" name=""/>
        <dsp:cNvSpPr/>
      </dsp:nvSpPr>
      <dsp:spPr>
        <a:xfrm>
          <a:off x="124990" y="1933601"/>
          <a:ext cx="1870799" cy="6165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Literature Review</a:t>
          </a:r>
        </a:p>
      </dsp:txBody>
      <dsp:txXfrm>
        <a:off x="124990" y="1933601"/>
        <a:ext cx="1870799" cy="616513"/>
      </dsp:txXfrm>
    </dsp:sp>
    <dsp:sp modelId="{B1957E11-4098-4683-B618-BA463DB40164}">
      <dsp:nvSpPr>
        <dsp:cNvPr id="0" name=""/>
        <dsp:cNvSpPr/>
      </dsp:nvSpPr>
      <dsp:spPr>
        <a:xfrm>
          <a:off x="122864" y="1746095"/>
          <a:ext cx="148813" cy="1488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EA66AE-6B62-41D5-9D58-B2A9DD985289}">
      <dsp:nvSpPr>
        <dsp:cNvPr id="0" name=""/>
        <dsp:cNvSpPr/>
      </dsp:nvSpPr>
      <dsp:spPr>
        <a:xfrm>
          <a:off x="227034" y="1537756"/>
          <a:ext cx="148813" cy="1488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349175-9417-4A03-8F0E-48243BAB64A9}">
      <dsp:nvSpPr>
        <dsp:cNvPr id="0" name=""/>
        <dsp:cNvSpPr/>
      </dsp:nvSpPr>
      <dsp:spPr>
        <a:xfrm>
          <a:off x="477040" y="1579424"/>
          <a:ext cx="233849" cy="233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52BBA4-5ED7-4724-B79B-DE2B24B1FA13}">
      <dsp:nvSpPr>
        <dsp:cNvPr id="0" name=""/>
        <dsp:cNvSpPr/>
      </dsp:nvSpPr>
      <dsp:spPr>
        <a:xfrm>
          <a:off x="685379" y="1350251"/>
          <a:ext cx="148813" cy="1488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3272CE-785E-4D36-8A05-DBA409C946AD}">
      <dsp:nvSpPr>
        <dsp:cNvPr id="0" name=""/>
        <dsp:cNvSpPr/>
      </dsp:nvSpPr>
      <dsp:spPr>
        <a:xfrm>
          <a:off x="956220" y="1266916"/>
          <a:ext cx="148813" cy="1488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FEA6E6-126C-4B40-BE28-32539ABC6747}">
      <dsp:nvSpPr>
        <dsp:cNvPr id="0" name=""/>
        <dsp:cNvSpPr/>
      </dsp:nvSpPr>
      <dsp:spPr>
        <a:xfrm>
          <a:off x="1289563" y="1412753"/>
          <a:ext cx="148813" cy="1488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6F38C1-6520-40A4-BEE4-DBA91CACB904}">
      <dsp:nvSpPr>
        <dsp:cNvPr id="0" name=""/>
        <dsp:cNvSpPr/>
      </dsp:nvSpPr>
      <dsp:spPr>
        <a:xfrm>
          <a:off x="1497902" y="1516923"/>
          <a:ext cx="233849" cy="233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3C9FD4-8D66-4AE6-9C1E-48CE39DB93B4}">
      <dsp:nvSpPr>
        <dsp:cNvPr id="0" name=""/>
        <dsp:cNvSpPr/>
      </dsp:nvSpPr>
      <dsp:spPr>
        <a:xfrm>
          <a:off x="1789576" y="1746095"/>
          <a:ext cx="148813" cy="1488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4BDF3A-22E9-4601-A9E9-8E5A13D3AF22}">
      <dsp:nvSpPr>
        <dsp:cNvPr id="0" name=""/>
        <dsp:cNvSpPr/>
      </dsp:nvSpPr>
      <dsp:spPr>
        <a:xfrm>
          <a:off x="1914580" y="1975268"/>
          <a:ext cx="148813" cy="1488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7B045B-65CE-4E7C-A0B9-9E281EA2B727}">
      <dsp:nvSpPr>
        <dsp:cNvPr id="0" name=""/>
        <dsp:cNvSpPr/>
      </dsp:nvSpPr>
      <dsp:spPr>
        <a:xfrm>
          <a:off x="831217" y="1537756"/>
          <a:ext cx="382663" cy="38266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2D3B1D-6F39-4CF4-95BE-FB5E3EC25AA0}">
      <dsp:nvSpPr>
        <dsp:cNvPr id="0" name=""/>
        <dsp:cNvSpPr/>
      </dsp:nvSpPr>
      <dsp:spPr>
        <a:xfrm>
          <a:off x="18695" y="2329445"/>
          <a:ext cx="148813" cy="1488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B854B0-C264-4BAC-B9EC-B556990022C3}">
      <dsp:nvSpPr>
        <dsp:cNvPr id="0" name=""/>
        <dsp:cNvSpPr/>
      </dsp:nvSpPr>
      <dsp:spPr>
        <a:xfrm>
          <a:off x="143698" y="2516950"/>
          <a:ext cx="233849" cy="233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B2A79B-DF51-44C9-A56E-0AD43C3A4E60}">
      <dsp:nvSpPr>
        <dsp:cNvPr id="0" name=""/>
        <dsp:cNvSpPr/>
      </dsp:nvSpPr>
      <dsp:spPr>
        <a:xfrm>
          <a:off x="456207" y="2683621"/>
          <a:ext cx="340145" cy="34014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4BAEB0-0495-4FCB-8FA0-DC1BA03DEAA8}">
      <dsp:nvSpPr>
        <dsp:cNvPr id="0" name=""/>
        <dsp:cNvSpPr/>
      </dsp:nvSpPr>
      <dsp:spPr>
        <a:xfrm>
          <a:off x="893718" y="2954462"/>
          <a:ext cx="148813" cy="1488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E961C2-B6BA-4603-8419-689431FDC86A}">
      <dsp:nvSpPr>
        <dsp:cNvPr id="0" name=""/>
        <dsp:cNvSpPr/>
      </dsp:nvSpPr>
      <dsp:spPr>
        <a:xfrm>
          <a:off x="977054" y="2683621"/>
          <a:ext cx="233849" cy="233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709D46-3F54-4FFB-BD0A-23E30B119075}">
      <dsp:nvSpPr>
        <dsp:cNvPr id="0" name=""/>
        <dsp:cNvSpPr/>
      </dsp:nvSpPr>
      <dsp:spPr>
        <a:xfrm>
          <a:off x="1185393" y="2975296"/>
          <a:ext cx="148813" cy="1488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199ACA-FE6D-41FB-A75B-5BE7FC750E7F}">
      <dsp:nvSpPr>
        <dsp:cNvPr id="0" name=""/>
        <dsp:cNvSpPr/>
      </dsp:nvSpPr>
      <dsp:spPr>
        <a:xfrm>
          <a:off x="1372898" y="2641953"/>
          <a:ext cx="340145" cy="34014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5ABCE-5B13-4B36-808D-CDB28462827D}">
      <dsp:nvSpPr>
        <dsp:cNvPr id="0" name=""/>
        <dsp:cNvSpPr/>
      </dsp:nvSpPr>
      <dsp:spPr>
        <a:xfrm>
          <a:off x="1831244" y="2558618"/>
          <a:ext cx="233849" cy="233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6060A8-382B-489F-8BC3-55A877ED6436}">
      <dsp:nvSpPr>
        <dsp:cNvPr id="0" name=""/>
        <dsp:cNvSpPr/>
      </dsp:nvSpPr>
      <dsp:spPr>
        <a:xfrm>
          <a:off x="2065094" y="1579078"/>
          <a:ext cx="686783" cy="1311145"/>
        </a:xfrm>
        <a:prstGeom prst="chevron">
          <a:avLst>
            <a:gd name="adj" fmla="val 6231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C4FFE6-5F24-46E1-81D6-D32B869574A5}">
      <dsp:nvSpPr>
        <dsp:cNvPr id="0" name=""/>
        <dsp:cNvSpPr/>
      </dsp:nvSpPr>
      <dsp:spPr>
        <a:xfrm>
          <a:off x="2751878" y="1579715"/>
          <a:ext cx="1873047" cy="13111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Research Question</a:t>
          </a:r>
        </a:p>
      </dsp:txBody>
      <dsp:txXfrm>
        <a:off x="2751878" y="1579715"/>
        <a:ext cx="1873047" cy="1311132"/>
      </dsp:txXfrm>
    </dsp:sp>
    <dsp:sp modelId="{8B2421CA-65E2-4B1D-80CC-85D9ADAFFB03}">
      <dsp:nvSpPr>
        <dsp:cNvPr id="0" name=""/>
        <dsp:cNvSpPr/>
      </dsp:nvSpPr>
      <dsp:spPr>
        <a:xfrm>
          <a:off x="4624925" y="1579078"/>
          <a:ext cx="686783" cy="1311145"/>
        </a:xfrm>
        <a:prstGeom prst="chevron">
          <a:avLst>
            <a:gd name="adj" fmla="val 6231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7BCC65-BCDC-4192-8485-5D7D793AC465}">
      <dsp:nvSpPr>
        <dsp:cNvPr id="0" name=""/>
        <dsp:cNvSpPr/>
      </dsp:nvSpPr>
      <dsp:spPr>
        <a:xfrm>
          <a:off x="5311709" y="1579715"/>
          <a:ext cx="1873047" cy="13111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Data Collection</a:t>
          </a:r>
        </a:p>
      </dsp:txBody>
      <dsp:txXfrm>
        <a:off x="5311709" y="1579715"/>
        <a:ext cx="1873047" cy="1311132"/>
      </dsp:txXfrm>
    </dsp:sp>
    <dsp:sp modelId="{E9C8CD3C-3A87-4849-A139-4570A57834A9}">
      <dsp:nvSpPr>
        <dsp:cNvPr id="0" name=""/>
        <dsp:cNvSpPr/>
      </dsp:nvSpPr>
      <dsp:spPr>
        <a:xfrm>
          <a:off x="7184756" y="1579078"/>
          <a:ext cx="686783" cy="1311145"/>
        </a:xfrm>
        <a:prstGeom prst="chevron">
          <a:avLst>
            <a:gd name="adj" fmla="val 6231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971369-791D-3848-ABF1-6F579A924DD8}">
      <dsp:nvSpPr>
        <dsp:cNvPr id="0" name=""/>
        <dsp:cNvSpPr/>
      </dsp:nvSpPr>
      <dsp:spPr>
        <a:xfrm>
          <a:off x="7871540" y="1579715"/>
          <a:ext cx="1873047" cy="13111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zh-CN" sz="1900" kern="1200" dirty="0"/>
            <a:t>Data Analysis</a:t>
          </a:r>
          <a:endParaRPr lang="zh-CN" altLang="en-US" sz="1900" kern="1200" dirty="0"/>
        </a:p>
      </dsp:txBody>
      <dsp:txXfrm>
        <a:off x="7871540" y="1579715"/>
        <a:ext cx="1873047" cy="1311132"/>
      </dsp:txXfrm>
    </dsp:sp>
    <dsp:sp modelId="{87D1F691-8994-9D44-A22D-8AE1765DB3B5}">
      <dsp:nvSpPr>
        <dsp:cNvPr id="0" name=""/>
        <dsp:cNvSpPr/>
      </dsp:nvSpPr>
      <dsp:spPr>
        <a:xfrm>
          <a:off x="9744587" y="1579078"/>
          <a:ext cx="686783" cy="1311145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79EA45-6B58-4541-A7B0-7CF6C3A6E391}">
      <dsp:nvSpPr>
        <dsp:cNvPr id="0" name=""/>
        <dsp:cNvSpPr/>
      </dsp:nvSpPr>
      <dsp:spPr>
        <a:xfrm>
          <a:off x="10506293" y="1470722"/>
          <a:ext cx="1592089" cy="15920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Discussion and Conclusion</a:t>
          </a:r>
        </a:p>
      </dsp:txBody>
      <dsp:txXfrm>
        <a:off x="10739449" y="1703878"/>
        <a:ext cx="1125777" cy="11257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C4AA17-D51F-2D47-AF90-3882078D4204}">
      <dsp:nvSpPr>
        <dsp:cNvPr id="0" name=""/>
        <dsp:cNvSpPr/>
      </dsp:nvSpPr>
      <dsp:spPr>
        <a:xfrm rot="16200000">
          <a:off x="-417841" y="420289"/>
          <a:ext cx="3242763" cy="2402183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5900" tIns="0" rIns="218622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zh-CN" sz="3400" kern="1200" dirty="0"/>
            <a:t>Purpose</a:t>
          </a:r>
          <a:endParaRPr lang="zh-CN" altLang="en-US" sz="3400" kern="1200" dirty="0"/>
        </a:p>
      </dsp:txBody>
      <dsp:txXfrm rot="5400000">
        <a:off x="2449" y="648552"/>
        <a:ext cx="2402183" cy="1945657"/>
      </dsp:txXfrm>
    </dsp:sp>
    <dsp:sp modelId="{52DE0F82-7831-6744-B310-1AFD98ECE12D}">
      <dsp:nvSpPr>
        <dsp:cNvPr id="0" name=""/>
        <dsp:cNvSpPr/>
      </dsp:nvSpPr>
      <dsp:spPr>
        <a:xfrm rot="16200000">
          <a:off x="2164505" y="420289"/>
          <a:ext cx="3242763" cy="2402183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5900" tIns="0" rIns="218622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zh-CN" sz="3400" kern="1200" dirty="0"/>
            <a:t>Authorship</a:t>
          </a:r>
          <a:endParaRPr lang="zh-CN" altLang="en-US" sz="3400" kern="1200" dirty="0"/>
        </a:p>
      </dsp:txBody>
      <dsp:txXfrm rot="5400000">
        <a:off x="2584795" y="648552"/>
        <a:ext cx="2402183" cy="1945657"/>
      </dsp:txXfrm>
    </dsp:sp>
    <dsp:sp modelId="{C2CB1FAB-B99B-AE4C-9F07-49A072C385D6}">
      <dsp:nvSpPr>
        <dsp:cNvPr id="0" name=""/>
        <dsp:cNvSpPr/>
      </dsp:nvSpPr>
      <dsp:spPr>
        <a:xfrm rot="16200000">
          <a:off x="4746851" y="420289"/>
          <a:ext cx="3242763" cy="2402183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5900" tIns="0" rIns="218622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zh-CN" sz="3400" kern="1200" dirty="0"/>
            <a:t>Credibility and accuracy</a:t>
          </a:r>
          <a:endParaRPr lang="zh-CN" altLang="en-US" sz="3400" kern="1200" dirty="0"/>
        </a:p>
      </dsp:txBody>
      <dsp:txXfrm rot="5400000">
        <a:off x="5167141" y="648552"/>
        <a:ext cx="2402183" cy="1945657"/>
      </dsp:txXfrm>
    </dsp:sp>
    <dsp:sp modelId="{099C2FE4-5262-C843-9243-1D82980E9541}">
      <dsp:nvSpPr>
        <dsp:cNvPr id="0" name=""/>
        <dsp:cNvSpPr/>
      </dsp:nvSpPr>
      <dsp:spPr>
        <a:xfrm rot="16200000">
          <a:off x="7329198" y="420289"/>
          <a:ext cx="3242763" cy="2402183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5900" tIns="0" rIns="218622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zh-CN" sz="3400" kern="1200" dirty="0"/>
            <a:t>Timeliness</a:t>
          </a:r>
          <a:endParaRPr lang="zh-CN" altLang="en-US" sz="3400" kern="1200" dirty="0"/>
        </a:p>
      </dsp:txBody>
      <dsp:txXfrm rot="5400000">
        <a:off x="7749488" y="648552"/>
        <a:ext cx="2402183" cy="19456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15B198-C15A-40EB-8E66-34B8AA599AE8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642AA-6477-47D2-9BBC-0EC28AF59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601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0969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310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0089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185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405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84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198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392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459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334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957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EAA2FF7-1E64-4236-9C19-9DC911B90C04}" type="datetimeFigureOut">
              <a:rPr lang="en-GB" smtClean="0"/>
              <a:t>11/02/2023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133B94AF-F3D6-4B37-80BA-8650947B84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28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xt&#10;&#10;Description automatically generated with medium confidence">
            <a:extLst>
              <a:ext uri="{FF2B5EF4-FFF2-40B4-BE49-F238E27FC236}">
                <a16:creationId xmlns:a16="http://schemas.microsoft.com/office/drawing/2014/main" id="{E4D2DD3D-E223-4B97-8851-218B404F9848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"/>
          <a:stretch/>
        </p:blipFill>
        <p:spPr bwMode="auto">
          <a:xfrm>
            <a:off x="1695424" y="1439884"/>
            <a:ext cx="3181375" cy="44224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E2E9DC59-EA06-425C-BCBE-3F531EBD48E6}"/>
              </a:ext>
            </a:extLst>
          </p:cNvPr>
          <p:cNvSpPr txBox="1">
            <a:spLocks/>
          </p:cNvSpPr>
          <p:nvPr/>
        </p:nvSpPr>
        <p:spPr>
          <a:xfrm>
            <a:off x="5310329" y="1439884"/>
            <a:ext cx="5002071" cy="4422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sz="4400" b="1" dirty="0">
                <a:solidFill>
                  <a:schemeClr val="bg1">
                    <a:lumMod val="50000"/>
                  </a:schemeClr>
                </a:solidFill>
              </a:rPr>
              <a:t>Management and Business Research</a:t>
            </a:r>
          </a:p>
          <a:p>
            <a:pPr>
              <a:buFont typeface="Arial" panose="020B0604020202020204" pitchFamily="34" charset="0"/>
              <a:buChar char="©"/>
            </a:pPr>
            <a:r>
              <a:rPr lang="en-GB" sz="2800" dirty="0">
                <a:solidFill>
                  <a:schemeClr val="bg1">
                    <a:lumMod val="65000"/>
                  </a:schemeClr>
                </a:solidFill>
              </a:rPr>
              <a:t>Mark </a:t>
            </a:r>
            <a:r>
              <a:rPr lang="en-GB" sz="2800" dirty="0" err="1">
                <a:solidFill>
                  <a:schemeClr val="bg1">
                    <a:lumMod val="65000"/>
                  </a:schemeClr>
                </a:solidFill>
              </a:rPr>
              <a:t>Easterby</a:t>
            </a:r>
            <a:r>
              <a:rPr lang="en-GB" sz="2800" dirty="0">
                <a:solidFill>
                  <a:schemeClr val="bg1">
                    <a:lumMod val="65000"/>
                  </a:schemeClr>
                </a:solidFill>
              </a:rPr>
              <a:t>-Smith, Richard Thorpe, Lena J. Jaspersen and Danat Valizade</a:t>
            </a:r>
          </a:p>
        </p:txBody>
      </p:sp>
    </p:spTree>
    <p:extLst>
      <p:ext uri="{BB962C8B-B14F-4D97-AF65-F5344CB8AC3E}">
        <p14:creationId xmlns:p14="http://schemas.microsoft.com/office/powerpoint/2010/main" val="21870682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5EB0D-76CF-41E6-9A37-670808E24E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98590" y="988741"/>
            <a:ext cx="5888754" cy="4880518"/>
          </a:xfrm>
          <a:noFill/>
          <a:ln>
            <a:noFill/>
          </a:ln>
        </p:spPr>
        <p:txBody>
          <a:bodyPr wrap="square">
            <a:normAutofit/>
          </a:bodyPr>
          <a:lstStyle/>
          <a:p>
            <a:pPr algn="l"/>
            <a:r>
              <a:rPr lang="en-GB" sz="4800" dirty="0">
                <a:solidFill>
                  <a:schemeClr val="tx1"/>
                </a:solidFill>
              </a:rPr>
              <a:t>What is a literature review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5BD17F-C95C-40ED-8D04-03295D46F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203DEB5-0B19-4F8E-84E2-00F5861C96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38656" y="0"/>
            <a:ext cx="321564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F8D5B39-C181-497E-86CB-BCDB2C278670}"/>
              </a:ext>
            </a:extLst>
          </p:cNvPr>
          <p:cNvSpPr txBox="1">
            <a:spLocks/>
          </p:cNvSpPr>
          <p:nvPr/>
        </p:nvSpPr>
        <p:spPr>
          <a:xfrm>
            <a:off x="1269492" y="2110251"/>
            <a:ext cx="3215640" cy="284356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dirty="0">
                <a:solidFill>
                  <a:srgbClr val="FFFFFF"/>
                </a:solidFill>
              </a:rPr>
              <a:t>MBR 7</a:t>
            </a:r>
            <a:r>
              <a:rPr lang="en-GB" baseline="30000" dirty="0">
                <a:solidFill>
                  <a:srgbClr val="FFFFFF"/>
                </a:solidFill>
              </a:rPr>
              <a:t>th</a:t>
            </a:r>
            <a:r>
              <a:rPr lang="en-GB" dirty="0">
                <a:solidFill>
                  <a:srgbClr val="FFFFFF"/>
                </a:solidFill>
              </a:rPr>
              <a:t> </a:t>
            </a:r>
            <a:r>
              <a:rPr lang="en-GB" dirty="0" err="1">
                <a:solidFill>
                  <a:srgbClr val="FFFFFF"/>
                </a:solidFill>
              </a:rPr>
              <a:t>ed</a:t>
            </a:r>
            <a:endParaRPr lang="en-GB" dirty="0">
              <a:solidFill>
                <a:srgbClr val="FFFFFF"/>
              </a:solidFill>
            </a:endParaRPr>
          </a:p>
          <a:p>
            <a:pPr algn="r"/>
            <a:r>
              <a:rPr lang="en-GB" dirty="0">
                <a:solidFill>
                  <a:srgbClr val="FFFFFF"/>
                </a:solidFill>
              </a:rPr>
              <a:t>Chapter 2</a:t>
            </a:r>
          </a:p>
          <a:p>
            <a:pPr algn="r"/>
            <a:r>
              <a:rPr lang="en-GB" dirty="0">
                <a:solidFill>
                  <a:srgbClr val="FFFFFF"/>
                </a:solidFill>
              </a:rPr>
              <a:t>Module Name</a:t>
            </a:r>
          </a:p>
          <a:p>
            <a:pPr algn="r"/>
            <a:r>
              <a:rPr lang="en-GB" dirty="0">
                <a:solidFill>
                  <a:srgbClr val="FFFFFF"/>
                </a:solidFill>
              </a:rPr>
              <a:t>Presenter Name</a:t>
            </a:r>
          </a:p>
          <a:p>
            <a:pPr algn="r"/>
            <a:r>
              <a:rPr lang="en-GB" u="sng" dirty="0">
                <a:solidFill>
                  <a:srgbClr val="00B0F0"/>
                </a:solidFill>
              </a:rPr>
              <a:t>Email</a:t>
            </a:r>
          </a:p>
        </p:txBody>
      </p:sp>
    </p:spTree>
    <p:extLst>
      <p:ext uri="{BB962C8B-B14F-4D97-AF65-F5344CB8AC3E}">
        <p14:creationId xmlns:p14="http://schemas.microsoft.com/office/powerpoint/2010/main" val="129619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226"/>
    </mc:Choice>
    <mc:Fallback xmlns="">
      <p:transition spd="slow" advTm="3822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73A9B5-8E13-43AD-A979-C9C086F41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0C2D3-8DB9-49EE-AA2C-D2F9707A59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1695" y="1402080"/>
            <a:ext cx="5320696" cy="4053840"/>
          </a:xfrm>
        </p:spPr>
        <p:txBody>
          <a:bodyPr anchor="ctr"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zh-CN" sz="2800" dirty="0"/>
              <a:t>A literature review is an analytical summary of an existing body of research in the light of a particular research problem or question</a:t>
            </a:r>
            <a:r>
              <a:rPr lang="zh-CN" altLang="zh-CN" sz="2800" dirty="0"/>
              <a:t> </a:t>
            </a:r>
            <a:endParaRPr lang="en-GB" altLang="zh-CN" sz="2800" dirty="0"/>
          </a:p>
          <a:p>
            <a:pPr marL="514350" indent="-514350">
              <a:buFont typeface="+mj-lt"/>
              <a:buAutoNum type="arabicPeriod"/>
            </a:pPr>
            <a:r>
              <a:rPr lang="en-US" altLang="zh-CN" sz="2800" dirty="0"/>
              <a:t>In a literature review, researchers describe, evaluate and clarify what is already known about a subject area.</a:t>
            </a:r>
            <a:r>
              <a:rPr lang="zh-CN" altLang="zh-CN" sz="2800" dirty="0"/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78024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660E788-AFA9-4A1B-9991-6AA74632A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Abstract blurred public library with bookshelves">
            <a:extLst>
              <a:ext uri="{FF2B5EF4-FFF2-40B4-BE49-F238E27FC236}">
                <a16:creationId xmlns:a16="http://schemas.microsoft.com/office/drawing/2014/main" id="{9046263F-337F-49C0-A0DB-C09591AFFD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4" r="24466" b="-1"/>
          <a:stretch/>
        </p:blipFill>
        <p:spPr>
          <a:xfrm>
            <a:off x="4650909" y="10"/>
            <a:ext cx="7541090" cy="6857989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3FEC78-AAB0-42B4-A6DC-83ECE9A05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3363974" cy="1728044"/>
          </a:xfr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575E3-4C58-42F3-9F1A-E5B19CBFC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38044"/>
            <a:ext cx="3363974" cy="341562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zh-CN" sz="1100" b="1">
                <a:solidFill>
                  <a:schemeClr val="bg1"/>
                </a:solidFill>
              </a:rPr>
              <a:t>Supports</a:t>
            </a:r>
            <a:r>
              <a:rPr lang="en-US" altLang="zh-CN" sz="1100">
                <a:solidFill>
                  <a:schemeClr val="bg1"/>
                </a:solidFill>
              </a:rPr>
              <a:t> researchers to learn from previous research</a:t>
            </a:r>
            <a:r>
              <a:rPr lang="zh-CN" altLang="zh-CN" sz="1100">
                <a:solidFill>
                  <a:schemeClr val="bg1"/>
                </a:solidFill>
              </a:rPr>
              <a:t> </a:t>
            </a:r>
            <a:endParaRPr lang="en-GB" altLang="zh-CN" sz="110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zh-CN" sz="1100" b="1">
                <a:solidFill>
                  <a:schemeClr val="bg1"/>
                </a:solidFill>
              </a:rPr>
              <a:t>Identifies</a:t>
            </a:r>
            <a:r>
              <a:rPr lang="en-US" altLang="zh-CN" sz="1100">
                <a:solidFill>
                  <a:schemeClr val="bg1"/>
                </a:solidFill>
              </a:rPr>
              <a:t> flaws in previous research</a:t>
            </a:r>
          </a:p>
          <a:p>
            <a:pPr>
              <a:lnSpc>
                <a:spcPct val="90000"/>
              </a:lnSpc>
            </a:pPr>
            <a:r>
              <a:rPr lang="en-US" altLang="zh-CN" sz="1100" b="1">
                <a:solidFill>
                  <a:schemeClr val="bg1"/>
                </a:solidFill>
              </a:rPr>
              <a:t>Outlines</a:t>
            </a:r>
            <a:r>
              <a:rPr lang="en-US" altLang="zh-CN" sz="1100">
                <a:solidFill>
                  <a:schemeClr val="bg1"/>
                </a:solidFill>
              </a:rPr>
              <a:t> gaps in the knowledge about a certain topic</a:t>
            </a:r>
            <a:r>
              <a:rPr lang="zh-CN" altLang="zh-CN" sz="1100">
                <a:solidFill>
                  <a:schemeClr val="bg1"/>
                </a:solidFill>
              </a:rPr>
              <a:t> </a:t>
            </a:r>
            <a:endParaRPr lang="en-GB" altLang="zh-CN" sz="110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zh-CN" sz="1100" b="1">
                <a:solidFill>
                  <a:schemeClr val="bg1"/>
                </a:solidFill>
              </a:rPr>
              <a:t>Provides</a:t>
            </a:r>
            <a:r>
              <a:rPr lang="en-US" altLang="zh-CN" sz="1100">
                <a:solidFill>
                  <a:schemeClr val="bg1"/>
                </a:solidFill>
              </a:rPr>
              <a:t> research context</a:t>
            </a:r>
          </a:p>
          <a:p>
            <a:pPr>
              <a:lnSpc>
                <a:spcPct val="90000"/>
              </a:lnSpc>
            </a:pPr>
            <a:r>
              <a:rPr lang="en-US" altLang="zh-CN" sz="1100" b="1">
                <a:solidFill>
                  <a:schemeClr val="bg1"/>
                </a:solidFill>
              </a:rPr>
              <a:t>Helps</a:t>
            </a:r>
            <a:r>
              <a:rPr lang="en-US" altLang="zh-CN" sz="1100">
                <a:solidFill>
                  <a:schemeClr val="bg1"/>
                </a:solidFill>
              </a:rPr>
              <a:t> to refine its topic</a:t>
            </a:r>
            <a:endParaRPr lang="en-GB" altLang="zh-CN" sz="110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zh-CN" sz="1100" b="1">
                <a:solidFill>
                  <a:schemeClr val="bg1"/>
                </a:solidFill>
              </a:rPr>
              <a:t>Indicates</a:t>
            </a:r>
            <a:r>
              <a:rPr lang="en-US" altLang="zh-CN" sz="1100">
                <a:solidFill>
                  <a:schemeClr val="bg1"/>
                </a:solidFill>
              </a:rPr>
              <a:t> what a research project is adding to the understanding of a field</a:t>
            </a:r>
            <a:r>
              <a:rPr lang="zh-CN" altLang="zh-CN" sz="1100">
                <a:solidFill>
                  <a:schemeClr val="bg1"/>
                </a:solidFill>
              </a:rPr>
              <a:t> </a:t>
            </a:r>
            <a:endParaRPr lang="en-GB" altLang="zh-CN" sz="110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zh-CN" sz="1100" b="1">
                <a:solidFill>
                  <a:schemeClr val="bg1"/>
                </a:solidFill>
              </a:rPr>
              <a:t>Justifies</a:t>
            </a:r>
            <a:r>
              <a:rPr lang="en-US" altLang="zh-CN" sz="1100">
                <a:solidFill>
                  <a:schemeClr val="bg1"/>
                </a:solidFill>
              </a:rPr>
              <a:t> why the research is being undertaken</a:t>
            </a:r>
          </a:p>
          <a:p>
            <a:pPr>
              <a:lnSpc>
                <a:spcPct val="90000"/>
              </a:lnSpc>
            </a:pPr>
            <a:r>
              <a:rPr lang="en-US" altLang="zh-CN" sz="1100" b="1">
                <a:solidFill>
                  <a:schemeClr val="bg1"/>
                </a:solidFill>
              </a:rPr>
              <a:t>Ensures</a:t>
            </a:r>
            <a:r>
              <a:rPr lang="en-US" altLang="zh-CN" sz="1100">
                <a:solidFill>
                  <a:schemeClr val="bg1"/>
                </a:solidFill>
              </a:rPr>
              <a:t> that the research undertaken fits in with the existing wider research within the subject area.</a:t>
            </a:r>
            <a:r>
              <a:rPr lang="zh-CN" altLang="zh-CN" sz="1100">
                <a:solidFill>
                  <a:schemeClr val="bg1"/>
                </a:solidFill>
              </a:rPr>
              <a:t> </a:t>
            </a:r>
            <a:endParaRPr lang="en-GB" sz="11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299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C4E88-556F-47C9-8CA9-C0B5C2D6B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677" y="2858251"/>
            <a:ext cx="4486656" cy="1141497"/>
          </a:xfrm>
          <a:noFill/>
          <a:ln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Literature Review Terminology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DD8DE1A-61BA-4739-B487-9D1FBA2874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9675194"/>
              </p:ext>
            </p:extLst>
          </p:nvPr>
        </p:nvGraphicFramePr>
        <p:xfrm>
          <a:off x="6268065" y="804863"/>
          <a:ext cx="5284173" cy="5248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1808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41911-E21E-4F08-B1B2-8825344FA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2758" y="964489"/>
            <a:ext cx="9541764" cy="1188720"/>
          </a:xfrm>
        </p:spPr>
        <p:txBody>
          <a:bodyPr/>
          <a:lstStyle/>
          <a:p>
            <a:r>
              <a:rPr lang="en-GB" dirty="0"/>
              <a:t>Literature review in the research process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953D376-D7B1-4000-992D-DB7344293B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21145"/>
              </p:ext>
            </p:extLst>
          </p:nvPr>
        </p:nvGraphicFramePr>
        <p:xfrm>
          <a:off x="0" y="2466974"/>
          <a:ext cx="12192000" cy="4391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直角双向箭头 3">
            <a:extLst>
              <a:ext uri="{FF2B5EF4-FFF2-40B4-BE49-F238E27FC236}">
                <a16:creationId xmlns:a16="http://schemas.microsoft.com/office/drawing/2014/main" id="{D63BDA8D-479C-A542-BC54-D5EA91DC4601}"/>
              </a:ext>
            </a:extLst>
          </p:cNvPr>
          <p:cNvSpPr/>
          <p:nvPr/>
        </p:nvSpPr>
        <p:spPr>
          <a:xfrm>
            <a:off x="1825559" y="5172369"/>
            <a:ext cx="6887496" cy="471948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直角双向箭头 10">
            <a:extLst>
              <a:ext uri="{FF2B5EF4-FFF2-40B4-BE49-F238E27FC236}">
                <a16:creationId xmlns:a16="http://schemas.microsoft.com/office/drawing/2014/main" id="{40A35715-65A0-A046-AE30-31442246FA5E}"/>
              </a:ext>
            </a:extLst>
          </p:cNvPr>
          <p:cNvSpPr/>
          <p:nvPr/>
        </p:nvSpPr>
        <p:spPr>
          <a:xfrm>
            <a:off x="1225790" y="5368411"/>
            <a:ext cx="10174712" cy="58562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直角双向箭头 8">
            <a:extLst>
              <a:ext uri="{FF2B5EF4-FFF2-40B4-BE49-F238E27FC236}">
                <a16:creationId xmlns:a16="http://schemas.microsoft.com/office/drawing/2014/main" id="{B9C160C2-CE16-ED4D-93AC-8D8F338693AC}"/>
              </a:ext>
            </a:extLst>
          </p:cNvPr>
          <p:cNvSpPr/>
          <p:nvPr/>
        </p:nvSpPr>
        <p:spPr>
          <a:xfrm rot="10800000">
            <a:off x="709598" y="3583698"/>
            <a:ext cx="3006996" cy="471948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直角双向箭头 9">
            <a:extLst>
              <a:ext uri="{FF2B5EF4-FFF2-40B4-BE49-F238E27FC236}">
                <a16:creationId xmlns:a16="http://schemas.microsoft.com/office/drawing/2014/main" id="{42031702-8D26-C84C-A3BA-CB7C64E036F5}"/>
              </a:ext>
            </a:extLst>
          </p:cNvPr>
          <p:cNvSpPr/>
          <p:nvPr/>
        </p:nvSpPr>
        <p:spPr>
          <a:xfrm rot="10800000">
            <a:off x="1492758" y="3846106"/>
            <a:ext cx="4200119" cy="405583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72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A3764AE-D7B7-4CB5-A0E1-2885E459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3FEC78-AAB0-42B4-A6DC-83ECE9A05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563" y="2099144"/>
            <a:ext cx="3610691" cy="2673194"/>
          </a:xfr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sz="2400">
                <a:solidFill>
                  <a:schemeClr val="tx1">
                    <a:lumMod val="95000"/>
                    <a:lumOff val="5000"/>
                  </a:schemeClr>
                </a:solidFill>
              </a:rPr>
              <a:t>Sources of information</a:t>
            </a: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9C095C-3AB6-49D8-9436-3672566FEE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575E3-4C58-42F3-9F1A-E5B19CBFC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3" y="973600"/>
            <a:ext cx="5826919" cy="4924280"/>
          </a:xfrm>
        </p:spPr>
        <p:txBody>
          <a:bodyPr anchor="ctr">
            <a:normAutofit/>
          </a:bodyPr>
          <a:lstStyle/>
          <a:p>
            <a:r>
              <a:rPr lang="en-US" altLang="zh-CN" b="1" dirty="0">
                <a:solidFill>
                  <a:schemeClr val="tx1"/>
                </a:solidFill>
              </a:rPr>
              <a:t>Peer-reviewed journal articles</a:t>
            </a:r>
          </a:p>
          <a:p>
            <a:pPr lvl="1"/>
            <a:r>
              <a:rPr lang="en-US" altLang="zh-CN" b="1" dirty="0">
                <a:solidFill>
                  <a:schemeClr val="tx1"/>
                </a:solidFill>
              </a:rPr>
              <a:t>UT Dallas List</a:t>
            </a:r>
          </a:p>
          <a:p>
            <a:pPr lvl="1"/>
            <a:r>
              <a:rPr lang="en-US" altLang="zh-CN" b="1" dirty="0">
                <a:solidFill>
                  <a:schemeClr val="tx1"/>
                </a:solidFill>
              </a:rPr>
              <a:t>ABS List</a:t>
            </a:r>
          </a:p>
          <a:p>
            <a:r>
              <a:rPr lang="en-US" b="1" dirty="0">
                <a:solidFill>
                  <a:schemeClr val="tx1"/>
                </a:solidFill>
              </a:rPr>
              <a:t>Academic books and reference works</a:t>
            </a:r>
          </a:p>
          <a:p>
            <a:r>
              <a:rPr lang="en-GB" b="1" dirty="0">
                <a:solidFill>
                  <a:schemeClr val="tx1"/>
                </a:solidFill>
              </a:rPr>
              <a:t>Working papers and theses</a:t>
            </a:r>
          </a:p>
          <a:p>
            <a:r>
              <a:rPr lang="en-US" altLang="zh-CN" b="1" dirty="0">
                <a:solidFill>
                  <a:schemeClr val="tx1"/>
                </a:solidFill>
              </a:rPr>
              <a:t>Academic websites, research blogs and podcasts</a:t>
            </a:r>
            <a:r>
              <a:rPr lang="zh-CN" altLang="zh-CN" b="1" dirty="0">
                <a:solidFill>
                  <a:schemeClr val="tx1"/>
                </a:solidFill>
              </a:rPr>
              <a:t> </a:t>
            </a:r>
            <a:endParaRPr lang="en-GB" b="1" dirty="0">
              <a:solidFill>
                <a:schemeClr val="tx1"/>
              </a:solidFill>
            </a:endParaRPr>
          </a:p>
          <a:p>
            <a:r>
              <a:rPr lang="en-US" altLang="zh-CN" b="1" dirty="0">
                <a:solidFill>
                  <a:schemeClr val="tx1"/>
                </a:solidFill>
              </a:rPr>
              <a:t>Grey literature: </a:t>
            </a:r>
            <a:r>
              <a:rPr lang="en-US" altLang="zh-CN" dirty="0">
                <a:solidFill>
                  <a:schemeClr val="tx1"/>
                </a:solidFill>
              </a:rPr>
              <a:t>Publications and websites by governmental and non-governmental bodies, including firms and media outlets</a:t>
            </a:r>
            <a:r>
              <a:rPr lang="zh-CN" altLang="zh-CN" dirty="0">
                <a:solidFill>
                  <a:schemeClr val="tx1"/>
                </a:solidFill>
              </a:rPr>
              <a:t> 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2679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FEC78-AAB0-42B4-A6DC-83ECE9A05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698" y="750176"/>
            <a:ext cx="10790002" cy="1174991"/>
          </a:xfrm>
        </p:spPr>
        <p:txBody>
          <a:bodyPr>
            <a:normAutofit/>
          </a:bodyPr>
          <a:lstStyle/>
          <a:p>
            <a:pPr algn="l"/>
            <a:r>
              <a:rPr lang="en-US" altLang="zh-CN" dirty="0"/>
              <a:t>Criteria for evaluating sources of information</a:t>
            </a:r>
            <a:endParaRPr lang="en-GB" sz="2400" dirty="0"/>
          </a:p>
        </p:txBody>
      </p:sp>
      <p:graphicFrame>
        <p:nvGraphicFramePr>
          <p:cNvPr id="7" name="图示 6">
            <a:extLst>
              <a:ext uri="{FF2B5EF4-FFF2-40B4-BE49-F238E27FC236}">
                <a16:creationId xmlns:a16="http://schemas.microsoft.com/office/drawing/2014/main" id="{0AFD5751-47E4-C84A-921F-0807219C9C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4456855"/>
              </p:ext>
            </p:extLst>
          </p:nvPr>
        </p:nvGraphicFramePr>
        <p:xfrm>
          <a:off x="1249639" y="2651760"/>
          <a:ext cx="10154120" cy="3242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A057C5FE-0B82-D54B-BE09-9DF3D56C32E5}"/>
              </a:ext>
            </a:extLst>
          </p:cNvPr>
          <p:cNvSpPr txBox="1"/>
          <p:nvPr/>
        </p:nvSpPr>
        <p:spPr>
          <a:xfrm>
            <a:off x="5040234" y="6436450"/>
            <a:ext cx="7151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(based on a similar set of more specific questions developed by Fink, 2005)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304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C7FF834-B204-4967-8D47-8BB36EAF0E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2000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80A22D-61EA-43E3-BD94-3E39CF9021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918509"/>
            <a:ext cx="12192000" cy="19394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E4A6B3-2859-40C6-A943-CA0964AFF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4269282"/>
            <a:ext cx="8991600" cy="1264762"/>
          </a:xfrm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sz="3200" dirty="0"/>
              <a:t>Questions? </a:t>
            </a:r>
          </a:p>
        </p:txBody>
      </p:sp>
      <p:pic>
        <p:nvPicPr>
          <p:cNvPr id="7" name="Graphic 6" descr="Help">
            <a:extLst>
              <a:ext uri="{FF2B5EF4-FFF2-40B4-BE49-F238E27FC236}">
                <a16:creationId xmlns:a16="http://schemas.microsoft.com/office/drawing/2014/main" id="{725EEED1-7BC7-44A6-95B1-F70BD5BD9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45346" y="640078"/>
            <a:ext cx="3301307" cy="3301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11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103"/>
    </mc:Choice>
    <mc:Fallback xmlns="">
      <p:transition spd="slow" advTm="90103"/>
    </mc:Fallback>
  </mc:AlternateContent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</Words>
  <Application>Microsoft Office PowerPoint</Application>
  <PresentationFormat>Widescreen</PresentationFormat>
  <Paragraphs>44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Gill Sans MT</vt:lpstr>
      <vt:lpstr>Parcel</vt:lpstr>
      <vt:lpstr>PowerPoint Presentation</vt:lpstr>
      <vt:lpstr>What is a literature review</vt:lpstr>
      <vt:lpstr>Literature review</vt:lpstr>
      <vt:lpstr>literature review</vt:lpstr>
      <vt:lpstr>Literature Review Terminology</vt:lpstr>
      <vt:lpstr>Literature review in the research process</vt:lpstr>
      <vt:lpstr>Sources of information</vt:lpstr>
      <vt:lpstr>Criteria for evaluating sources of information</vt:lpstr>
      <vt:lpstr>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literature review</dc:title>
  <dc:creator>Lena Jaspersen</dc:creator>
  <cp:lastModifiedBy>Caroline Jawad</cp:lastModifiedBy>
  <cp:revision>3</cp:revision>
  <dcterms:created xsi:type="dcterms:W3CDTF">2020-10-27T13:29:05Z</dcterms:created>
  <dcterms:modified xsi:type="dcterms:W3CDTF">2023-02-11T14:33:11Z</dcterms:modified>
</cp:coreProperties>
</file>