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7" r:id="rId2"/>
    <p:sldId id="292" r:id="rId3"/>
    <p:sldId id="277" r:id="rId4"/>
    <p:sldId id="278" r:id="rId5"/>
    <p:sldId id="279" r:id="rId6"/>
    <p:sldId id="280" r:id="rId7"/>
    <p:sldId id="281" r:id="rId8"/>
    <p:sldId id="262" r:id="rId9"/>
    <p:sldId id="263" r:id="rId10"/>
    <p:sldId id="264" r:id="rId11"/>
    <p:sldId id="265" r:id="rId12"/>
    <p:sldId id="286" r:id="rId13"/>
    <p:sldId id="284" r:id="rId14"/>
    <p:sldId id="288" r:id="rId15"/>
    <p:sldId id="294" r:id="rId16"/>
    <p:sldId id="290" r:id="rId17"/>
    <p:sldId id="266" r:id="rId18"/>
    <p:sldId id="267" r:id="rId19"/>
    <p:sldId id="268" r:id="rId20"/>
    <p:sldId id="269" r:id="rId21"/>
    <p:sldId id="293" r:id="rId22"/>
    <p:sldId id="296" r:id="rId23"/>
    <p:sldId id="291" r:id="rId24"/>
    <p:sldId id="272" r:id="rId25"/>
    <p:sldId id="273" r:id="rId26"/>
    <p:sldId id="276" r:id="rId27"/>
    <p:sldId id="295" r:id="rId28"/>
    <p:sldId id="289" r:id="rId29"/>
    <p:sldId id="27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EBEB575-4C68-49FF-A18B-9A32E2E6337A}">
          <p14:sldIdLst>
            <p14:sldId id="257"/>
            <p14:sldId id="292"/>
            <p14:sldId id="277"/>
            <p14:sldId id="278"/>
            <p14:sldId id="279"/>
            <p14:sldId id="280"/>
            <p14:sldId id="281"/>
            <p14:sldId id="262"/>
            <p14:sldId id="263"/>
            <p14:sldId id="264"/>
            <p14:sldId id="265"/>
            <p14:sldId id="286"/>
            <p14:sldId id="284"/>
            <p14:sldId id="288"/>
            <p14:sldId id="294"/>
            <p14:sldId id="290"/>
            <p14:sldId id="266"/>
            <p14:sldId id="267"/>
            <p14:sldId id="268"/>
            <p14:sldId id="269"/>
            <p14:sldId id="293"/>
            <p14:sldId id="296"/>
            <p14:sldId id="291"/>
            <p14:sldId id="272"/>
            <p14:sldId id="273"/>
            <p14:sldId id="276"/>
            <p14:sldId id="295"/>
            <p14:sldId id="289"/>
            <p14:sldId id="274"/>
          </p14:sldIdLst>
        </p14:section>
      </p14:sectionLst>
    </p:ext>
    <p:ext uri="{EFAFB233-063F-42B5-8137-9DF3F51BA10A}">
      <p15:sldGuideLst xmlns:p15="http://schemas.microsoft.com/office/powerpoint/2012/main">
        <p15:guide id="1" orient="horz" pos="2205" userDrawn="1">
          <p15:clr>
            <a:srgbClr val="A4A3A4"/>
          </p15:clr>
        </p15:guide>
        <p15:guide id="2" pos="379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7571"/>
    <a:srgbClr val="338F4D"/>
    <a:srgbClr val="C0C7C5"/>
    <a:srgbClr val="ABABAB"/>
    <a:srgbClr val="23A2DB"/>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D90245-A5EF-428C-AC5C-0EA693CBB2ED}" v="640" dt="2022-11-17T11:33:38.9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680" autoAdjust="0"/>
  </p:normalViewPr>
  <p:slideViewPr>
    <p:cSldViewPr snapToGrid="0">
      <p:cViewPr varScale="1">
        <p:scale>
          <a:sx n="76" d="100"/>
          <a:sy n="76" d="100"/>
        </p:scale>
        <p:origin x="917" y="-58"/>
      </p:cViewPr>
      <p:guideLst>
        <p:guide orient="horz" pos="2205"/>
        <p:guide pos="3795"/>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parna sharath" userId="1dc73daa9ba4ea2c" providerId="Windows Live" clId="Web-{C6C5932C-7EB2-4DDF-B41E-E7F72A21E403}"/>
    <pc:docChg chg="modSld">
      <pc:chgData name="aparna sharath" userId="1dc73daa9ba4ea2c" providerId="Windows Live" clId="Web-{C6C5932C-7EB2-4DDF-B41E-E7F72A21E403}" dt="2022-11-16T01:52:38.292" v="207" actId="1076"/>
      <pc:docMkLst>
        <pc:docMk/>
      </pc:docMkLst>
      <pc:sldChg chg="addSp delSp modSp mod setBg setClrOvrMap">
        <pc:chgData name="aparna sharath" userId="1dc73daa9ba4ea2c" providerId="Windows Live" clId="Web-{C6C5932C-7EB2-4DDF-B41E-E7F72A21E403}" dt="2022-11-16T01:38:46.941" v="76" actId="14100"/>
        <pc:sldMkLst>
          <pc:docMk/>
          <pc:sldMk cId="2502442668" sldId="272"/>
        </pc:sldMkLst>
        <pc:spChg chg="mod ord">
          <ac:chgData name="aparna sharath" userId="1dc73daa9ba4ea2c" providerId="Windows Live" clId="Web-{C6C5932C-7EB2-4DDF-B41E-E7F72A21E403}" dt="2022-11-16T01:38:46.941" v="76" actId="14100"/>
          <ac:spMkLst>
            <pc:docMk/>
            <pc:sldMk cId="2502442668" sldId="272"/>
            <ac:spMk id="5" creationId="{B4BF5BD4-5484-9698-F94B-6A2784B63C46}"/>
          </ac:spMkLst>
        </pc:spChg>
        <pc:spChg chg="add">
          <ac:chgData name="aparna sharath" userId="1dc73daa9ba4ea2c" providerId="Windows Live" clId="Web-{C6C5932C-7EB2-4DDF-B41E-E7F72A21E403}" dt="2022-11-16T01:37:42.204" v="55"/>
          <ac:spMkLst>
            <pc:docMk/>
            <pc:sldMk cId="2502442668" sldId="272"/>
            <ac:spMk id="14" creationId="{4AC0CD9D-7610-4620-93B4-798CCD9AB581}"/>
          </ac:spMkLst>
        </pc:spChg>
        <pc:spChg chg="add">
          <ac:chgData name="aparna sharath" userId="1dc73daa9ba4ea2c" providerId="Windows Live" clId="Web-{C6C5932C-7EB2-4DDF-B41E-E7F72A21E403}" dt="2022-11-16T01:37:42.204" v="55"/>
          <ac:spMkLst>
            <pc:docMk/>
            <pc:sldMk cId="2502442668" sldId="272"/>
            <ac:spMk id="20" creationId="{DE4D62F9-188E-4530-84C2-24BDEE4BEB82}"/>
          </ac:spMkLst>
        </pc:spChg>
        <pc:spChg chg="add">
          <ac:chgData name="aparna sharath" userId="1dc73daa9ba4ea2c" providerId="Windows Live" clId="Web-{C6C5932C-7EB2-4DDF-B41E-E7F72A21E403}" dt="2022-11-16T01:37:42.204" v="55"/>
          <ac:spMkLst>
            <pc:docMk/>
            <pc:sldMk cId="2502442668" sldId="272"/>
            <ac:spMk id="22" creationId="{B4AAD3FD-83A5-4B89-9F8F-01B8870865BE}"/>
          </ac:spMkLst>
        </pc:spChg>
        <pc:spChg chg="add">
          <ac:chgData name="aparna sharath" userId="1dc73daa9ba4ea2c" providerId="Windows Live" clId="Web-{C6C5932C-7EB2-4DDF-B41E-E7F72A21E403}" dt="2022-11-16T01:37:42.204" v="55"/>
          <ac:spMkLst>
            <pc:docMk/>
            <pc:sldMk cId="2502442668" sldId="272"/>
            <ac:spMk id="24" creationId="{61752F1D-FC0F-4103-9584-630E643CCDA6}"/>
          </ac:spMkLst>
        </pc:spChg>
        <pc:spChg chg="add">
          <ac:chgData name="aparna sharath" userId="1dc73daa9ba4ea2c" providerId="Windows Live" clId="Web-{C6C5932C-7EB2-4DDF-B41E-E7F72A21E403}" dt="2022-11-16T01:37:42.204" v="55"/>
          <ac:spMkLst>
            <pc:docMk/>
            <pc:sldMk cId="2502442668" sldId="272"/>
            <ac:spMk id="26" creationId="{70151CB7-E7DE-4917-B831-01DF9CE01306}"/>
          </ac:spMkLst>
        </pc:spChg>
        <pc:spChg chg="add">
          <ac:chgData name="aparna sharath" userId="1dc73daa9ba4ea2c" providerId="Windows Live" clId="Web-{C6C5932C-7EB2-4DDF-B41E-E7F72A21E403}" dt="2022-11-16T01:37:42.204" v="55"/>
          <ac:spMkLst>
            <pc:docMk/>
            <pc:sldMk cId="2502442668" sldId="272"/>
            <ac:spMk id="28" creationId="{A92A1116-1C84-41DF-B803-1F7B0883EC82}"/>
          </ac:spMkLst>
        </pc:spChg>
        <pc:picChg chg="add mod">
          <ac:chgData name="aparna sharath" userId="1dc73daa9ba4ea2c" providerId="Windows Live" clId="Web-{C6C5932C-7EB2-4DDF-B41E-E7F72A21E403}" dt="2022-11-16T01:37:42.204" v="55"/>
          <ac:picMkLst>
            <pc:docMk/>
            <pc:sldMk cId="2502442668" sldId="272"/>
            <ac:picMk id="2" creationId="{1FBDA783-CFD6-D099-B1BE-BB1E6880B28A}"/>
          </ac:picMkLst>
        </pc:picChg>
        <pc:picChg chg="del">
          <ac:chgData name="aparna sharath" userId="1dc73daa9ba4ea2c" providerId="Windows Live" clId="Web-{C6C5932C-7EB2-4DDF-B41E-E7F72A21E403}" dt="2022-11-16T01:37:24.344" v="52"/>
          <ac:picMkLst>
            <pc:docMk/>
            <pc:sldMk cId="2502442668" sldId="272"/>
            <ac:picMk id="3" creationId="{82547942-F252-237B-743D-710B9E761EA4}"/>
          </ac:picMkLst>
        </pc:picChg>
        <pc:picChg chg="add">
          <ac:chgData name="aparna sharath" userId="1dc73daa9ba4ea2c" providerId="Windows Live" clId="Web-{C6C5932C-7EB2-4DDF-B41E-E7F72A21E403}" dt="2022-11-16T01:37:42.204" v="55"/>
          <ac:picMkLst>
            <pc:docMk/>
            <pc:sldMk cId="2502442668" sldId="272"/>
            <ac:picMk id="10" creationId="{41B68C77-138E-4BF7-A276-BD0C78A4219F}"/>
          </ac:picMkLst>
        </pc:picChg>
        <pc:picChg chg="add">
          <ac:chgData name="aparna sharath" userId="1dc73daa9ba4ea2c" providerId="Windows Live" clId="Web-{C6C5932C-7EB2-4DDF-B41E-E7F72A21E403}" dt="2022-11-16T01:37:42.204" v="55"/>
          <ac:picMkLst>
            <pc:docMk/>
            <pc:sldMk cId="2502442668" sldId="272"/>
            <ac:picMk id="12" creationId="{7C268552-D473-46ED-B1B8-422042C4DEF1}"/>
          </ac:picMkLst>
        </pc:picChg>
        <pc:picChg chg="add">
          <ac:chgData name="aparna sharath" userId="1dc73daa9ba4ea2c" providerId="Windows Live" clId="Web-{C6C5932C-7EB2-4DDF-B41E-E7F72A21E403}" dt="2022-11-16T01:37:42.204" v="55"/>
          <ac:picMkLst>
            <pc:docMk/>
            <pc:sldMk cId="2502442668" sldId="272"/>
            <ac:picMk id="16" creationId="{B9238B3E-24AA-439A-B527-6C5DF6D72145}"/>
          </ac:picMkLst>
        </pc:picChg>
        <pc:picChg chg="add">
          <ac:chgData name="aparna sharath" userId="1dc73daa9ba4ea2c" providerId="Windows Live" clId="Web-{C6C5932C-7EB2-4DDF-B41E-E7F72A21E403}" dt="2022-11-16T01:37:42.204" v="55"/>
          <ac:picMkLst>
            <pc:docMk/>
            <pc:sldMk cId="2502442668" sldId="272"/>
            <ac:picMk id="18" creationId="{69F01145-BEA3-4CBF-AA21-10077B948CA8}"/>
          </ac:picMkLst>
        </pc:picChg>
      </pc:sldChg>
      <pc:sldChg chg="addSp delSp modSp mod setBg">
        <pc:chgData name="aparna sharath" userId="1dc73daa9ba4ea2c" providerId="Windows Live" clId="Web-{C6C5932C-7EB2-4DDF-B41E-E7F72A21E403}" dt="2022-11-16T01:43:32.534" v="141" actId="14100"/>
        <pc:sldMkLst>
          <pc:docMk/>
          <pc:sldMk cId="3221372414" sldId="273"/>
        </pc:sldMkLst>
        <pc:spChg chg="add del">
          <ac:chgData name="aparna sharath" userId="1dc73daa9ba4ea2c" providerId="Windows Live" clId="Web-{C6C5932C-7EB2-4DDF-B41E-E7F72A21E403}" dt="2022-11-16T01:41:37.838" v="100"/>
          <ac:spMkLst>
            <pc:docMk/>
            <pc:sldMk cId="3221372414" sldId="273"/>
            <ac:spMk id="4" creationId="{13176995-AF83-79DC-BF30-F4A1B58F4498}"/>
          </ac:spMkLst>
        </pc:spChg>
        <pc:spChg chg="mod ord">
          <ac:chgData name="aparna sharath" userId="1dc73daa9ba4ea2c" providerId="Windows Live" clId="Web-{C6C5932C-7EB2-4DDF-B41E-E7F72A21E403}" dt="2022-11-16T01:43:32.534" v="141" actId="14100"/>
          <ac:spMkLst>
            <pc:docMk/>
            <pc:sldMk cId="3221372414" sldId="273"/>
            <ac:spMk id="5" creationId="{1E128A86-79F7-804D-BEE2-8AEB1F44F71B}"/>
          </ac:spMkLst>
        </pc:spChg>
        <pc:spChg chg="add mod">
          <ac:chgData name="aparna sharath" userId="1dc73daa9ba4ea2c" providerId="Windows Live" clId="Web-{C6C5932C-7EB2-4DDF-B41E-E7F72A21E403}" dt="2022-11-16T01:43:12.674" v="139" actId="20577"/>
          <ac:spMkLst>
            <pc:docMk/>
            <pc:sldMk cId="3221372414" sldId="273"/>
            <ac:spMk id="6" creationId="{2E0316E4-C21D-7887-B46D-9FA86E66705C}"/>
          </ac:spMkLst>
        </pc:spChg>
        <pc:spChg chg="add">
          <ac:chgData name="aparna sharath" userId="1dc73daa9ba4ea2c" providerId="Windows Live" clId="Web-{C6C5932C-7EB2-4DDF-B41E-E7F72A21E403}" dt="2022-11-16T01:39:21.223" v="79"/>
          <ac:spMkLst>
            <pc:docMk/>
            <pc:sldMk cId="3221372414" sldId="273"/>
            <ac:spMk id="14" creationId="{989BE678-777B-482A-A616-FEDC47B162E5}"/>
          </ac:spMkLst>
        </pc:spChg>
        <pc:spChg chg="add">
          <ac:chgData name="aparna sharath" userId="1dc73daa9ba4ea2c" providerId="Windows Live" clId="Web-{C6C5932C-7EB2-4DDF-B41E-E7F72A21E403}" dt="2022-11-16T01:39:21.223" v="79"/>
          <ac:spMkLst>
            <pc:docMk/>
            <pc:sldMk cId="3221372414" sldId="273"/>
            <ac:spMk id="20" creationId="{D28BE0C3-2102-4820-B88B-A448B1840D14}"/>
          </ac:spMkLst>
        </pc:spChg>
        <pc:picChg chg="add mod">
          <ac:chgData name="aparna sharath" userId="1dc73daa9ba4ea2c" providerId="Windows Live" clId="Web-{C6C5932C-7EB2-4DDF-B41E-E7F72A21E403}" dt="2022-11-16T01:39:21.223" v="79"/>
          <ac:picMkLst>
            <pc:docMk/>
            <pc:sldMk cId="3221372414" sldId="273"/>
            <ac:picMk id="2" creationId="{D7D6EAB2-88AF-AF70-14A3-3302A685117B}"/>
          </ac:picMkLst>
        </pc:picChg>
        <pc:picChg chg="del">
          <ac:chgData name="aparna sharath" userId="1dc73daa9ba4ea2c" providerId="Windows Live" clId="Web-{C6C5932C-7EB2-4DDF-B41E-E7F72A21E403}" dt="2022-11-16T01:38:58.597" v="77"/>
          <ac:picMkLst>
            <pc:docMk/>
            <pc:sldMk cId="3221372414" sldId="273"/>
            <ac:picMk id="3" creationId="{E015E5A6-6609-61FD-F644-2B786AF1148E}"/>
          </ac:picMkLst>
        </pc:picChg>
        <pc:picChg chg="add">
          <ac:chgData name="aparna sharath" userId="1dc73daa9ba4ea2c" providerId="Windows Live" clId="Web-{C6C5932C-7EB2-4DDF-B41E-E7F72A21E403}" dt="2022-11-16T01:39:21.223" v="79"/>
          <ac:picMkLst>
            <pc:docMk/>
            <pc:sldMk cId="3221372414" sldId="273"/>
            <ac:picMk id="10" creationId="{DF19BAF3-7E20-4B9D-B544-BABAEEA1FA75}"/>
          </ac:picMkLst>
        </pc:picChg>
        <pc:picChg chg="add">
          <ac:chgData name="aparna sharath" userId="1dc73daa9ba4ea2c" providerId="Windows Live" clId="Web-{C6C5932C-7EB2-4DDF-B41E-E7F72A21E403}" dt="2022-11-16T01:39:21.223" v="79"/>
          <ac:picMkLst>
            <pc:docMk/>
            <pc:sldMk cId="3221372414" sldId="273"/>
            <ac:picMk id="12" creationId="{950648F4-ABCD-4DF0-8641-76CFB2354721}"/>
          </ac:picMkLst>
        </pc:picChg>
        <pc:picChg chg="add">
          <ac:chgData name="aparna sharath" userId="1dc73daa9ba4ea2c" providerId="Windows Live" clId="Web-{C6C5932C-7EB2-4DDF-B41E-E7F72A21E403}" dt="2022-11-16T01:39:21.223" v="79"/>
          <ac:picMkLst>
            <pc:docMk/>
            <pc:sldMk cId="3221372414" sldId="273"/>
            <ac:picMk id="16" creationId="{CF1EB4BD-9C7E-4AA3-9681-C7EB0DA6250B}"/>
          </ac:picMkLst>
        </pc:picChg>
        <pc:picChg chg="add">
          <ac:chgData name="aparna sharath" userId="1dc73daa9ba4ea2c" providerId="Windows Live" clId="Web-{C6C5932C-7EB2-4DDF-B41E-E7F72A21E403}" dt="2022-11-16T01:39:21.223" v="79"/>
          <ac:picMkLst>
            <pc:docMk/>
            <pc:sldMk cId="3221372414" sldId="273"/>
            <ac:picMk id="18" creationId="{94AAE3AA-3759-4D28-B0EF-575F25A5146C}"/>
          </ac:picMkLst>
        </pc:picChg>
      </pc:sldChg>
      <pc:sldChg chg="delSp">
        <pc:chgData name="aparna sharath" userId="1dc73daa9ba4ea2c" providerId="Windows Live" clId="Web-{C6C5932C-7EB2-4DDF-B41E-E7F72A21E403}" dt="2022-11-16T01:45:28.384" v="153"/>
        <pc:sldMkLst>
          <pc:docMk/>
          <pc:sldMk cId="2509114758" sldId="274"/>
        </pc:sldMkLst>
        <pc:spChg chg="del">
          <ac:chgData name="aparna sharath" userId="1dc73daa9ba4ea2c" providerId="Windows Live" clId="Web-{C6C5932C-7EB2-4DDF-B41E-E7F72A21E403}" dt="2022-11-16T01:45:28.384" v="153"/>
          <ac:spMkLst>
            <pc:docMk/>
            <pc:sldMk cId="2509114758" sldId="274"/>
            <ac:spMk id="3" creationId="{D847A68A-F5B0-DCBE-5E32-3A0983850189}"/>
          </ac:spMkLst>
        </pc:spChg>
      </pc:sldChg>
      <pc:sldChg chg="delSp">
        <pc:chgData name="aparna sharath" userId="1dc73daa9ba4ea2c" providerId="Windows Live" clId="Web-{C6C5932C-7EB2-4DDF-B41E-E7F72A21E403}" dt="2022-11-16T01:41:13.165" v="97"/>
        <pc:sldMkLst>
          <pc:docMk/>
          <pc:sldMk cId="2386977185" sldId="275"/>
        </pc:sldMkLst>
        <pc:spChg chg="del">
          <ac:chgData name="aparna sharath" userId="1dc73daa9ba4ea2c" providerId="Windows Live" clId="Web-{C6C5932C-7EB2-4DDF-B41E-E7F72A21E403}" dt="2022-11-16T01:41:13.165" v="97"/>
          <ac:spMkLst>
            <pc:docMk/>
            <pc:sldMk cId="2386977185" sldId="275"/>
            <ac:spMk id="5" creationId="{BEB4BBF9-00BA-050F-2F74-71235E180E51}"/>
          </ac:spMkLst>
        </pc:spChg>
      </pc:sldChg>
      <pc:sldChg chg="addSp delSp modSp">
        <pc:chgData name="aparna sharath" userId="1dc73daa9ba4ea2c" providerId="Windows Live" clId="Web-{C6C5932C-7EB2-4DDF-B41E-E7F72A21E403}" dt="2022-11-16T01:46:32.230" v="162"/>
        <pc:sldMkLst>
          <pc:docMk/>
          <pc:sldMk cId="3844980434" sldId="276"/>
        </pc:sldMkLst>
        <pc:spChg chg="add mod">
          <ac:chgData name="aparna sharath" userId="1dc73daa9ba4ea2c" providerId="Windows Live" clId="Web-{C6C5932C-7EB2-4DDF-B41E-E7F72A21E403}" dt="2022-11-16T01:46:06.213" v="160" actId="20577"/>
          <ac:spMkLst>
            <pc:docMk/>
            <pc:sldMk cId="3844980434" sldId="276"/>
            <ac:spMk id="2" creationId="{DD5D5C07-373A-2584-3FE2-6A607A566465}"/>
          </ac:spMkLst>
        </pc:spChg>
        <pc:spChg chg="mod">
          <ac:chgData name="aparna sharath" userId="1dc73daa9ba4ea2c" providerId="Windows Live" clId="Web-{C6C5932C-7EB2-4DDF-B41E-E7F72A21E403}" dt="2022-11-16T01:45:17.274" v="152" actId="20577"/>
          <ac:spMkLst>
            <pc:docMk/>
            <pc:sldMk cId="3844980434" sldId="276"/>
            <ac:spMk id="3" creationId="{F44320DF-30EC-F0C8-C32E-4165B05EC74A}"/>
          </ac:spMkLst>
        </pc:spChg>
        <pc:picChg chg="add del mod">
          <ac:chgData name="aparna sharath" userId="1dc73daa9ba4ea2c" providerId="Windows Live" clId="Web-{C6C5932C-7EB2-4DDF-B41E-E7F72A21E403}" dt="2022-11-16T01:46:32.230" v="162"/>
          <ac:picMkLst>
            <pc:docMk/>
            <pc:sldMk cId="3844980434" sldId="276"/>
            <ac:picMk id="4" creationId="{66D4B34D-F5C3-F4AC-2B35-5942F63B7E23}"/>
          </ac:picMkLst>
        </pc:picChg>
      </pc:sldChg>
      <pc:sldChg chg="addSp delSp modSp mod setBg">
        <pc:chgData name="aparna sharath" userId="1dc73daa9ba4ea2c" providerId="Windows Live" clId="Web-{C6C5932C-7EB2-4DDF-B41E-E7F72A21E403}" dt="2022-11-16T01:52:38.292" v="207" actId="1076"/>
        <pc:sldMkLst>
          <pc:docMk/>
          <pc:sldMk cId="309576229" sldId="290"/>
        </pc:sldMkLst>
        <pc:spChg chg="mod ord">
          <ac:chgData name="aparna sharath" userId="1dc73daa9ba4ea2c" providerId="Windows Live" clId="Web-{C6C5932C-7EB2-4DDF-B41E-E7F72A21E403}" dt="2022-11-16T01:52:38.292" v="207" actId="1076"/>
          <ac:spMkLst>
            <pc:docMk/>
            <pc:sldMk cId="309576229" sldId="290"/>
            <ac:spMk id="2" creationId="{B6C0E5A5-4520-C476-709D-56817313E7CA}"/>
          </ac:spMkLst>
        </pc:spChg>
        <pc:spChg chg="add del mod">
          <ac:chgData name="aparna sharath" userId="1dc73daa9ba4ea2c" providerId="Windows Live" clId="Web-{C6C5932C-7EB2-4DDF-B41E-E7F72A21E403}" dt="2022-11-16T01:51:35.446" v="201"/>
          <ac:spMkLst>
            <pc:docMk/>
            <pc:sldMk cId="309576229" sldId="290"/>
            <ac:spMk id="3" creationId="{7DAAC790-1BC0-FD3E-E012-FA8C7EA2D7ED}"/>
          </ac:spMkLst>
        </pc:spChg>
        <pc:spChg chg="add">
          <ac:chgData name="aparna sharath" userId="1dc73daa9ba4ea2c" providerId="Windows Live" clId="Web-{C6C5932C-7EB2-4DDF-B41E-E7F72A21E403}" dt="2022-11-16T01:52:23.104" v="203"/>
          <ac:spMkLst>
            <pc:docMk/>
            <pc:sldMk cId="309576229" sldId="290"/>
            <ac:spMk id="13" creationId="{989BE678-777B-482A-A616-FEDC47B162E5}"/>
          </ac:spMkLst>
        </pc:spChg>
        <pc:spChg chg="add">
          <ac:chgData name="aparna sharath" userId="1dc73daa9ba4ea2c" providerId="Windows Live" clId="Web-{C6C5932C-7EB2-4DDF-B41E-E7F72A21E403}" dt="2022-11-16T01:52:23.104" v="203"/>
          <ac:spMkLst>
            <pc:docMk/>
            <pc:sldMk cId="309576229" sldId="290"/>
            <ac:spMk id="19" creationId="{D28BE0C3-2102-4820-B88B-A448B1840D14}"/>
          </ac:spMkLst>
        </pc:spChg>
        <pc:spChg chg="add">
          <ac:chgData name="aparna sharath" userId="1dc73daa9ba4ea2c" providerId="Windows Live" clId="Web-{C6C5932C-7EB2-4DDF-B41E-E7F72A21E403}" dt="2022-11-16T01:52:23.104" v="203"/>
          <ac:spMkLst>
            <pc:docMk/>
            <pc:sldMk cId="309576229" sldId="290"/>
            <ac:spMk id="21" creationId="{E4F17063-EDA4-417B-946F-BA357F3B390D}"/>
          </ac:spMkLst>
        </pc:spChg>
        <pc:spChg chg="add">
          <ac:chgData name="aparna sharath" userId="1dc73daa9ba4ea2c" providerId="Windows Live" clId="Web-{C6C5932C-7EB2-4DDF-B41E-E7F72A21E403}" dt="2022-11-16T01:52:23.104" v="203"/>
          <ac:spMkLst>
            <pc:docMk/>
            <pc:sldMk cId="309576229" sldId="290"/>
            <ac:spMk id="23" creationId="{D36F3EEA-55D4-4677-80E7-92D00B8F343B}"/>
          </ac:spMkLst>
        </pc:spChg>
        <pc:picChg chg="add mod">
          <ac:chgData name="aparna sharath" userId="1dc73daa9ba4ea2c" providerId="Windows Live" clId="Web-{C6C5932C-7EB2-4DDF-B41E-E7F72A21E403}" dt="2022-11-16T01:52:23.104" v="203"/>
          <ac:picMkLst>
            <pc:docMk/>
            <pc:sldMk cId="309576229" sldId="290"/>
            <ac:picMk id="4" creationId="{6CB5BE23-5CBA-C8EF-D09B-D1AD4ED30EC8}"/>
          </ac:picMkLst>
        </pc:picChg>
        <pc:picChg chg="add">
          <ac:chgData name="aparna sharath" userId="1dc73daa9ba4ea2c" providerId="Windows Live" clId="Web-{C6C5932C-7EB2-4DDF-B41E-E7F72A21E403}" dt="2022-11-16T01:52:23.104" v="203"/>
          <ac:picMkLst>
            <pc:docMk/>
            <pc:sldMk cId="309576229" sldId="290"/>
            <ac:picMk id="9" creationId="{DF19BAF3-7E20-4B9D-B544-BABAEEA1FA75}"/>
          </ac:picMkLst>
        </pc:picChg>
        <pc:picChg chg="add">
          <ac:chgData name="aparna sharath" userId="1dc73daa9ba4ea2c" providerId="Windows Live" clId="Web-{C6C5932C-7EB2-4DDF-B41E-E7F72A21E403}" dt="2022-11-16T01:52:23.104" v="203"/>
          <ac:picMkLst>
            <pc:docMk/>
            <pc:sldMk cId="309576229" sldId="290"/>
            <ac:picMk id="11" creationId="{950648F4-ABCD-4DF0-8641-76CFB2354721}"/>
          </ac:picMkLst>
        </pc:picChg>
        <pc:picChg chg="add">
          <ac:chgData name="aparna sharath" userId="1dc73daa9ba4ea2c" providerId="Windows Live" clId="Web-{C6C5932C-7EB2-4DDF-B41E-E7F72A21E403}" dt="2022-11-16T01:52:23.104" v="203"/>
          <ac:picMkLst>
            <pc:docMk/>
            <pc:sldMk cId="309576229" sldId="290"/>
            <ac:picMk id="15" creationId="{CF1EB4BD-9C7E-4AA3-9681-C7EB0DA6250B}"/>
          </ac:picMkLst>
        </pc:picChg>
        <pc:picChg chg="add">
          <ac:chgData name="aparna sharath" userId="1dc73daa9ba4ea2c" providerId="Windows Live" clId="Web-{C6C5932C-7EB2-4DDF-B41E-E7F72A21E403}" dt="2022-11-16T01:52:23.104" v="203"/>
          <ac:picMkLst>
            <pc:docMk/>
            <pc:sldMk cId="309576229" sldId="290"/>
            <ac:picMk id="17" creationId="{94AAE3AA-3759-4D28-B0EF-575F25A5146C}"/>
          </ac:picMkLst>
        </pc:picChg>
      </pc:sldChg>
      <pc:sldChg chg="modSp">
        <pc:chgData name="aparna sharath" userId="1dc73daa9ba4ea2c" providerId="Windows Live" clId="Web-{C6C5932C-7EB2-4DDF-B41E-E7F72A21E403}" dt="2022-11-16T01:35:38.589" v="51"/>
        <pc:sldMkLst>
          <pc:docMk/>
          <pc:sldMk cId="4004386045" sldId="292"/>
        </pc:sldMkLst>
        <pc:graphicFrameChg chg="mod modGraphic">
          <ac:chgData name="aparna sharath" userId="1dc73daa9ba4ea2c" providerId="Windows Live" clId="Web-{C6C5932C-7EB2-4DDF-B41E-E7F72A21E403}" dt="2022-11-16T01:35:38.589" v="51"/>
          <ac:graphicFrameMkLst>
            <pc:docMk/>
            <pc:sldMk cId="4004386045" sldId="292"/>
            <ac:graphicFrameMk id="7" creationId="{91646003-0E66-85C6-B2F7-17A2F8AE631A}"/>
          </ac:graphicFrameMkLst>
        </pc:graphicFrameChg>
      </pc:sldChg>
      <pc:sldChg chg="addSp modSp">
        <pc:chgData name="aparna sharath" userId="1dc73daa9ba4ea2c" providerId="Windows Live" clId="Web-{C6C5932C-7EB2-4DDF-B41E-E7F72A21E403}" dt="2022-11-16T01:49:49.769" v="194" actId="1076"/>
        <pc:sldMkLst>
          <pc:docMk/>
          <pc:sldMk cId="1488731737" sldId="294"/>
        </pc:sldMkLst>
        <pc:spChg chg="mod">
          <ac:chgData name="aparna sharath" userId="1dc73daa9ba4ea2c" providerId="Windows Live" clId="Web-{C6C5932C-7EB2-4DDF-B41E-E7F72A21E403}" dt="2022-11-16T01:48:27.250" v="173" actId="20577"/>
          <ac:spMkLst>
            <pc:docMk/>
            <pc:sldMk cId="1488731737" sldId="294"/>
            <ac:spMk id="3" creationId="{6972B124-EC80-8B43-D634-3FD1E693B982}"/>
          </ac:spMkLst>
        </pc:spChg>
        <pc:spChg chg="mod">
          <ac:chgData name="aparna sharath" userId="1dc73daa9ba4ea2c" providerId="Windows Live" clId="Web-{C6C5932C-7EB2-4DDF-B41E-E7F72A21E403}" dt="2022-11-16T01:49:29.800" v="190" actId="20577"/>
          <ac:spMkLst>
            <pc:docMk/>
            <pc:sldMk cId="1488731737" sldId="294"/>
            <ac:spMk id="5" creationId="{F6E00463-54D9-ACED-A479-D2F2E6D546C9}"/>
          </ac:spMkLst>
        </pc:spChg>
        <pc:spChg chg="mod">
          <ac:chgData name="aparna sharath" userId="1dc73daa9ba4ea2c" providerId="Windows Live" clId="Web-{C6C5932C-7EB2-4DDF-B41E-E7F72A21E403}" dt="2022-11-16T01:49:11.174" v="187" actId="1076"/>
          <ac:spMkLst>
            <pc:docMk/>
            <pc:sldMk cId="1488731737" sldId="294"/>
            <ac:spMk id="7" creationId="{876DFBAB-99B4-A393-9093-C7C5382118BB}"/>
          </ac:spMkLst>
        </pc:spChg>
        <pc:picChg chg="add mod">
          <ac:chgData name="aparna sharath" userId="1dc73daa9ba4ea2c" providerId="Windows Live" clId="Web-{C6C5932C-7EB2-4DDF-B41E-E7F72A21E403}" dt="2022-11-16T01:49:49.769" v="194" actId="1076"/>
          <ac:picMkLst>
            <pc:docMk/>
            <pc:sldMk cId="1488731737" sldId="294"/>
            <ac:picMk id="2" creationId="{30FA1FC3-1EE6-8804-BF79-B0DBAC34DFD6}"/>
          </ac:picMkLst>
        </pc:picChg>
      </pc:sldChg>
    </pc:docChg>
  </pc:docChgLst>
  <pc:docChgLst>
    <pc:chgData name="aparna sharath" userId="1dc73daa9ba4ea2c" providerId="Windows Live" clId="Web-{D8752765-A591-47F9-928F-2C30B795B943}"/>
    <pc:docChg chg="modSld">
      <pc:chgData name="aparna sharath" userId="1dc73daa9ba4ea2c" providerId="Windows Live" clId="Web-{D8752765-A591-47F9-928F-2C30B795B943}" dt="2022-11-16T01:56:40.025" v="0" actId="14100"/>
      <pc:docMkLst>
        <pc:docMk/>
      </pc:docMkLst>
      <pc:sldChg chg="modSp">
        <pc:chgData name="aparna sharath" userId="1dc73daa9ba4ea2c" providerId="Windows Live" clId="Web-{D8752765-A591-47F9-928F-2C30B795B943}" dt="2022-11-16T01:56:40.025" v="0" actId="14100"/>
        <pc:sldMkLst>
          <pc:docMk/>
          <pc:sldMk cId="4280490226" sldId="268"/>
        </pc:sldMkLst>
        <pc:picChg chg="mod">
          <ac:chgData name="aparna sharath" userId="1dc73daa9ba4ea2c" providerId="Windows Live" clId="Web-{D8752765-A591-47F9-928F-2C30B795B943}" dt="2022-11-16T01:56:40.025" v="0" actId="14100"/>
          <ac:picMkLst>
            <pc:docMk/>
            <pc:sldMk cId="4280490226" sldId="268"/>
            <ac:picMk id="12" creationId="{96B4BA3A-D1F6-5A6D-A605-5C9924879CB3}"/>
          </ac:picMkLst>
        </pc:picChg>
      </pc:sldChg>
    </pc:docChg>
  </pc:docChgLst>
  <pc:docChgLst>
    <pc:chgData name="aparna sharath" userId="1dc73daa9ba4ea2c" providerId="LiveId" clId="{C8D90245-A5EF-428C-AC5C-0EA693CBB2ED}"/>
    <pc:docChg chg="undo custSel addSld delSld modSld sldOrd addSection delSection modSection">
      <pc:chgData name="aparna sharath" userId="1dc73daa9ba4ea2c" providerId="LiveId" clId="{C8D90245-A5EF-428C-AC5C-0EA693CBB2ED}" dt="2022-11-17T11:38:17.320" v="1196" actId="2696"/>
      <pc:docMkLst>
        <pc:docMk/>
      </pc:docMkLst>
      <pc:sldChg chg="add del">
        <pc:chgData name="aparna sharath" userId="1dc73daa9ba4ea2c" providerId="LiveId" clId="{C8D90245-A5EF-428C-AC5C-0EA693CBB2ED}" dt="2022-11-15T21:34:39.722" v="415" actId="2696"/>
        <pc:sldMkLst>
          <pc:docMk/>
          <pc:sldMk cId="4043737824" sldId="257"/>
        </pc:sldMkLst>
      </pc:sldChg>
      <pc:sldChg chg="add del ord">
        <pc:chgData name="aparna sharath" userId="1dc73daa9ba4ea2c" providerId="LiveId" clId="{C8D90245-A5EF-428C-AC5C-0EA693CBB2ED}" dt="2022-11-15T21:34:39.722" v="415" actId="2696"/>
        <pc:sldMkLst>
          <pc:docMk/>
          <pc:sldMk cId="535253771" sldId="262"/>
        </pc:sldMkLst>
      </pc:sldChg>
      <pc:sldChg chg="add del ord">
        <pc:chgData name="aparna sharath" userId="1dc73daa9ba4ea2c" providerId="LiveId" clId="{C8D90245-A5EF-428C-AC5C-0EA693CBB2ED}" dt="2022-11-15T21:34:39.722" v="415" actId="2696"/>
        <pc:sldMkLst>
          <pc:docMk/>
          <pc:sldMk cId="1117244762" sldId="263"/>
        </pc:sldMkLst>
      </pc:sldChg>
      <pc:sldChg chg="modSp add del mod">
        <pc:chgData name="aparna sharath" userId="1dc73daa9ba4ea2c" providerId="LiveId" clId="{C8D90245-A5EF-428C-AC5C-0EA693CBB2ED}" dt="2022-11-15T21:34:39.722" v="415" actId="2696"/>
        <pc:sldMkLst>
          <pc:docMk/>
          <pc:sldMk cId="3968369397" sldId="264"/>
        </pc:sldMkLst>
        <pc:spChg chg="mod">
          <ac:chgData name="aparna sharath" userId="1dc73daa9ba4ea2c" providerId="LiveId" clId="{C8D90245-A5EF-428C-AC5C-0EA693CBB2ED}" dt="2022-11-15T20:47:46.587" v="56" actId="207"/>
          <ac:spMkLst>
            <pc:docMk/>
            <pc:sldMk cId="3968369397" sldId="264"/>
            <ac:spMk id="2" creationId="{DE9C9BFC-C69C-63DA-3E45-147B963DE3EA}"/>
          </ac:spMkLst>
        </pc:spChg>
        <pc:spChg chg="mod">
          <ac:chgData name="aparna sharath" userId="1dc73daa9ba4ea2c" providerId="LiveId" clId="{C8D90245-A5EF-428C-AC5C-0EA693CBB2ED}" dt="2022-11-15T20:47:46.587" v="56" actId="207"/>
          <ac:spMkLst>
            <pc:docMk/>
            <pc:sldMk cId="3968369397" sldId="264"/>
            <ac:spMk id="3" creationId="{AB2699FA-46C2-FA14-F49F-3C7DE9F9C18D}"/>
          </ac:spMkLst>
        </pc:spChg>
        <pc:spChg chg="mod">
          <ac:chgData name="aparna sharath" userId="1dc73daa9ba4ea2c" providerId="LiveId" clId="{C8D90245-A5EF-428C-AC5C-0EA693CBB2ED}" dt="2022-11-15T20:47:46.587" v="56" actId="207"/>
          <ac:spMkLst>
            <pc:docMk/>
            <pc:sldMk cId="3968369397" sldId="264"/>
            <ac:spMk id="5" creationId="{D64E9853-F72F-FE33-DE04-2617C0EB8AAE}"/>
          </ac:spMkLst>
        </pc:spChg>
        <pc:spChg chg="mod">
          <ac:chgData name="aparna sharath" userId="1dc73daa9ba4ea2c" providerId="LiveId" clId="{C8D90245-A5EF-428C-AC5C-0EA693CBB2ED}" dt="2022-11-15T20:47:46.587" v="56" actId="207"/>
          <ac:spMkLst>
            <pc:docMk/>
            <pc:sldMk cId="3968369397" sldId="264"/>
            <ac:spMk id="7" creationId="{6F7E9605-6551-DA03-ED6C-A2121D1159D2}"/>
          </ac:spMkLst>
        </pc:spChg>
        <pc:spChg chg="mod">
          <ac:chgData name="aparna sharath" userId="1dc73daa9ba4ea2c" providerId="LiveId" clId="{C8D90245-A5EF-428C-AC5C-0EA693CBB2ED}" dt="2022-11-15T20:47:46.587" v="56" actId="207"/>
          <ac:spMkLst>
            <pc:docMk/>
            <pc:sldMk cId="3968369397" sldId="264"/>
            <ac:spMk id="9" creationId="{6E4D4C58-89E8-89A5-E480-2A609D427174}"/>
          </ac:spMkLst>
        </pc:spChg>
        <pc:spChg chg="mod">
          <ac:chgData name="aparna sharath" userId="1dc73daa9ba4ea2c" providerId="LiveId" clId="{C8D90245-A5EF-428C-AC5C-0EA693CBB2ED}" dt="2022-11-15T20:47:46.587" v="56" actId="207"/>
          <ac:spMkLst>
            <pc:docMk/>
            <pc:sldMk cId="3968369397" sldId="264"/>
            <ac:spMk id="10" creationId="{9809F52C-C601-E894-A06D-6535031FF784}"/>
          </ac:spMkLst>
        </pc:spChg>
        <pc:spChg chg="mod">
          <ac:chgData name="aparna sharath" userId="1dc73daa9ba4ea2c" providerId="LiveId" clId="{C8D90245-A5EF-428C-AC5C-0EA693CBB2ED}" dt="2022-11-15T20:47:46.587" v="56" actId="207"/>
          <ac:spMkLst>
            <pc:docMk/>
            <pc:sldMk cId="3968369397" sldId="264"/>
            <ac:spMk id="12" creationId="{6C7C3537-C8BD-582A-9078-5E0DA8353620}"/>
          </ac:spMkLst>
        </pc:spChg>
        <pc:spChg chg="mod">
          <ac:chgData name="aparna sharath" userId="1dc73daa9ba4ea2c" providerId="LiveId" clId="{C8D90245-A5EF-428C-AC5C-0EA693CBB2ED}" dt="2022-11-15T20:47:46.587" v="56" actId="207"/>
          <ac:spMkLst>
            <pc:docMk/>
            <pc:sldMk cId="3968369397" sldId="264"/>
            <ac:spMk id="13" creationId="{60A8ECCC-F953-BB2B-1496-2943D94D429D}"/>
          </ac:spMkLst>
        </pc:spChg>
      </pc:sldChg>
      <pc:sldChg chg="modSp add del mod">
        <pc:chgData name="aparna sharath" userId="1dc73daa9ba4ea2c" providerId="LiveId" clId="{C8D90245-A5EF-428C-AC5C-0EA693CBB2ED}" dt="2022-11-15T21:34:39.722" v="415" actId="2696"/>
        <pc:sldMkLst>
          <pc:docMk/>
          <pc:sldMk cId="2669028190" sldId="265"/>
        </pc:sldMkLst>
        <pc:spChg chg="mod">
          <ac:chgData name="aparna sharath" userId="1dc73daa9ba4ea2c" providerId="LiveId" clId="{C8D90245-A5EF-428C-AC5C-0EA693CBB2ED}" dt="2022-11-15T20:49:45.865" v="57" actId="207"/>
          <ac:spMkLst>
            <pc:docMk/>
            <pc:sldMk cId="2669028190" sldId="265"/>
            <ac:spMk id="3" creationId="{D5EFBC58-A440-30BE-3714-14AD9E086D0A}"/>
          </ac:spMkLst>
        </pc:spChg>
        <pc:spChg chg="mod">
          <ac:chgData name="aparna sharath" userId="1dc73daa9ba4ea2c" providerId="LiveId" clId="{C8D90245-A5EF-428C-AC5C-0EA693CBB2ED}" dt="2022-11-15T20:49:45.865" v="57" actId="207"/>
          <ac:spMkLst>
            <pc:docMk/>
            <pc:sldMk cId="2669028190" sldId="265"/>
            <ac:spMk id="4" creationId="{5F50D337-AAB7-B2B8-444A-29E4C44B4C73}"/>
          </ac:spMkLst>
        </pc:spChg>
        <pc:spChg chg="mod">
          <ac:chgData name="aparna sharath" userId="1dc73daa9ba4ea2c" providerId="LiveId" clId="{C8D90245-A5EF-428C-AC5C-0EA693CBB2ED}" dt="2022-11-15T20:49:45.865" v="57" actId="207"/>
          <ac:spMkLst>
            <pc:docMk/>
            <pc:sldMk cId="2669028190" sldId="265"/>
            <ac:spMk id="6" creationId="{1CE0C9DB-209D-D951-16AC-1B51D22BA85C}"/>
          </ac:spMkLst>
        </pc:spChg>
        <pc:spChg chg="mod">
          <ac:chgData name="aparna sharath" userId="1dc73daa9ba4ea2c" providerId="LiveId" clId="{C8D90245-A5EF-428C-AC5C-0EA693CBB2ED}" dt="2022-11-15T20:49:45.865" v="57" actId="207"/>
          <ac:spMkLst>
            <pc:docMk/>
            <pc:sldMk cId="2669028190" sldId="265"/>
            <ac:spMk id="7" creationId="{A7422060-5254-7C16-EA3C-FA81F717692D}"/>
          </ac:spMkLst>
        </pc:spChg>
      </pc:sldChg>
      <pc:sldChg chg="add del">
        <pc:chgData name="aparna sharath" userId="1dc73daa9ba4ea2c" providerId="LiveId" clId="{C8D90245-A5EF-428C-AC5C-0EA693CBB2ED}" dt="2022-11-15T21:34:39.722" v="415" actId="2696"/>
        <pc:sldMkLst>
          <pc:docMk/>
          <pc:sldMk cId="1411465013" sldId="266"/>
        </pc:sldMkLst>
      </pc:sldChg>
      <pc:sldChg chg="add del">
        <pc:chgData name="aparna sharath" userId="1dc73daa9ba4ea2c" providerId="LiveId" clId="{C8D90245-A5EF-428C-AC5C-0EA693CBB2ED}" dt="2022-11-15T21:34:39.722" v="415" actId="2696"/>
        <pc:sldMkLst>
          <pc:docMk/>
          <pc:sldMk cId="888024787" sldId="267"/>
        </pc:sldMkLst>
      </pc:sldChg>
      <pc:sldChg chg="add del">
        <pc:chgData name="aparna sharath" userId="1dc73daa9ba4ea2c" providerId="LiveId" clId="{C8D90245-A5EF-428C-AC5C-0EA693CBB2ED}" dt="2022-11-15T21:34:39.722" v="415" actId="2696"/>
        <pc:sldMkLst>
          <pc:docMk/>
          <pc:sldMk cId="4280490226" sldId="268"/>
        </pc:sldMkLst>
      </pc:sldChg>
      <pc:sldChg chg="add del">
        <pc:chgData name="aparna sharath" userId="1dc73daa9ba4ea2c" providerId="LiveId" clId="{C8D90245-A5EF-428C-AC5C-0EA693CBB2ED}" dt="2022-11-15T21:34:39.722" v="415" actId="2696"/>
        <pc:sldMkLst>
          <pc:docMk/>
          <pc:sldMk cId="854497522" sldId="269"/>
        </pc:sldMkLst>
      </pc:sldChg>
      <pc:sldChg chg="add del">
        <pc:chgData name="aparna sharath" userId="1dc73daa9ba4ea2c" providerId="LiveId" clId="{C8D90245-A5EF-428C-AC5C-0EA693CBB2ED}" dt="2022-11-15T21:34:39.722" v="415" actId="2696"/>
        <pc:sldMkLst>
          <pc:docMk/>
          <pc:sldMk cId="722761373" sldId="270"/>
        </pc:sldMkLst>
      </pc:sldChg>
      <pc:sldChg chg="add del">
        <pc:chgData name="aparna sharath" userId="1dc73daa9ba4ea2c" providerId="LiveId" clId="{C8D90245-A5EF-428C-AC5C-0EA693CBB2ED}" dt="2022-11-15T21:34:39.722" v="415" actId="2696"/>
        <pc:sldMkLst>
          <pc:docMk/>
          <pc:sldMk cId="164881317" sldId="271"/>
        </pc:sldMkLst>
      </pc:sldChg>
      <pc:sldChg chg="modSp add del mod">
        <pc:chgData name="aparna sharath" userId="1dc73daa9ba4ea2c" providerId="LiveId" clId="{C8D90245-A5EF-428C-AC5C-0EA693CBB2ED}" dt="2022-11-16T17:43:43.423" v="671" actId="313"/>
        <pc:sldMkLst>
          <pc:docMk/>
          <pc:sldMk cId="2502442668" sldId="272"/>
        </pc:sldMkLst>
        <pc:spChg chg="mod">
          <ac:chgData name="aparna sharath" userId="1dc73daa9ba4ea2c" providerId="LiveId" clId="{C8D90245-A5EF-428C-AC5C-0EA693CBB2ED}" dt="2022-11-16T17:43:43.423" v="671" actId="313"/>
          <ac:spMkLst>
            <pc:docMk/>
            <pc:sldMk cId="2502442668" sldId="272"/>
            <ac:spMk id="5" creationId="{B4BF5BD4-5484-9698-F94B-6A2784B63C46}"/>
          </ac:spMkLst>
        </pc:spChg>
      </pc:sldChg>
      <pc:sldChg chg="add del">
        <pc:chgData name="aparna sharath" userId="1dc73daa9ba4ea2c" providerId="LiveId" clId="{C8D90245-A5EF-428C-AC5C-0EA693CBB2ED}" dt="2022-11-15T21:34:39.722" v="415" actId="2696"/>
        <pc:sldMkLst>
          <pc:docMk/>
          <pc:sldMk cId="3221372414" sldId="273"/>
        </pc:sldMkLst>
      </pc:sldChg>
      <pc:sldChg chg="addSp delSp modSp add del mod ord modClrScheme chgLayout">
        <pc:chgData name="aparna sharath" userId="1dc73daa9ba4ea2c" providerId="LiveId" clId="{C8D90245-A5EF-428C-AC5C-0EA693CBB2ED}" dt="2022-11-17T11:38:05.683" v="1195" actId="255"/>
        <pc:sldMkLst>
          <pc:docMk/>
          <pc:sldMk cId="2509114758" sldId="274"/>
        </pc:sldMkLst>
        <pc:spChg chg="add del mod">
          <ac:chgData name="aparna sharath" userId="1dc73daa9ba4ea2c" providerId="LiveId" clId="{C8D90245-A5EF-428C-AC5C-0EA693CBB2ED}" dt="2022-11-16T18:14:04.167" v="751" actId="478"/>
          <ac:spMkLst>
            <pc:docMk/>
            <pc:sldMk cId="2509114758" sldId="274"/>
            <ac:spMk id="2" creationId="{484B1AD2-32AB-9EAC-E8EE-9CB4188DD486}"/>
          </ac:spMkLst>
        </pc:spChg>
        <pc:spChg chg="add del mod">
          <ac:chgData name="aparna sharath" userId="1dc73daa9ba4ea2c" providerId="LiveId" clId="{C8D90245-A5EF-428C-AC5C-0EA693CBB2ED}" dt="2022-11-16T18:16:15.345" v="753" actId="478"/>
          <ac:spMkLst>
            <pc:docMk/>
            <pc:sldMk cId="2509114758" sldId="274"/>
            <ac:spMk id="3" creationId="{A6A8C1FC-742F-AF84-372A-EA0F59889471}"/>
          </ac:spMkLst>
        </pc:spChg>
        <pc:spChg chg="add del mod">
          <ac:chgData name="aparna sharath" userId="1dc73daa9ba4ea2c" providerId="LiveId" clId="{C8D90245-A5EF-428C-AC5C-0EA693CBB2ED}" dt="2022-11-16T18:14:06.991" v="752" actId="478"/>
          <ac:spMkLst>
            <pc:docMk/>
            <pc:sldMk cId="2509114758" sldId="274"/>
            <ac:spMk id="4" creationId="{70D6537E-5050-4D46-69E1-7581F7F27024}"/>
          </ac:spMkLst>
        </pc:spChg>
        <pc:spChg chg="add mod">
          <ac:chgData name="aparna sharath" userId="1dc73daa9ba4ea2c" providerId="LiveId" clId="{C8D90245-A5EF-428C-AC5C-0EA693CBB2ED}" dt="2022-11-16T18:17:00.951" v="764" actId="20577"/>
          <ac:spMkLst>
            <pc:docMk/>
            <pc:sldMk cId="2509114758" sldId="274"/>
            <ac:spMk id="5" creationId="{86847F3B-B220-CE07-18BD-F466FAA2EE52}"/>
          </ac:spMkLst>
        </pc:spChg>
        <pc:spChg chg="add mod">
          <ac:chgData name="aparna sharath" userId="1dc73daa9ba4ea2c" providerId="LiveId" clId="{C8D90245-A5EF-428C-AC5C-0EA693CBB2ED}" dt="2022-11-17T11:38:05.683" v="1195" actId="255"/>
          <ac:spMkLst>
            <pc:docMk/>
            <pc:sldMk cId="2509114758" sldId="274"/>
            <ac:spMk id="6" creationId="{6955B726-C8D5-BA53-BCB1-E79D41797DD5}"/>
          </ac:spMkLst>
        </pc:spChg>
      </pc:sldChg>
      <pc:sldChg chg="add del">
        <pc:chgData name="aparna sharath" userId="1dc73daa9ba4ea2c" providerId="LiveId" clId="{C8D90245-A5EF-428C-AC5C-0EA693CBB2ED}" dt="2022-11-17T11:38:17.320" v="1196" actId="2696"/>
        <pc:sldMkLst>
          <pc:docMk/>
          <pc:sldMk cId="2386977185" sldId="275"/>
        </pc:sldMkLst>
      </pc:sldChg>
      <pc:sldChg chg="add del">
        <pc:chgData name="aparna sharath" userId="1dc73daa9ba4ea2c" providerId="LiveId" clId="{C8D90245-A5EF-428C-AC5C-0EA693CBB2ED}" dt="2022-11-15T21:34:39.722" v="415" actId="2696"/>
        <pc:sldMkLst>
          <pc:docMk/>
          <pc:sldMk cId="3844980434" sldId="276"/>
        </pc:sldMkLst>
      </pc:sldChg>
      <pc:sldChg chg="addSp delSp modSp add del mod">
        <pc:chgData name="aparna sharath" userId="1dc73daa9ba4ea2c" providerId="LiveId" clId="{C8D90245-A5EF-428C-AC5C-0EA693CBB2ED}" dt="2022-11-17T11:35:44.683" v="1151" actId="478"/>
        <pc:sldMkLst>
          <pc:docMk/>
          <pc:sldMk cId="975095379" sldId="277"/>
        </pc:sldMkLst>
        <pc:spChg chg="add del">
          <ac:chgData name="aparna sharath" userId="1dc73daa9ba4ea2c" providerId="LiveId" clId="{C8D90245-A5EF-428C-AC5C-0EA693CBB2ED}" dt="2022-11-17T11:27:48.201" v="937" actId="22"/>
          <ac:spMkLst>
            <pc:docMk/>
            <pc:sldMk cId="975095379" sldId="277"/>
            <ac:spMk id="4" creationId="{A2D1D09F-6FBF-2947-1AB6-9BA0CD84EC9E}"/>
          </ac:spMkLst>
        </pc:spChg>
        <pc:spChg chg="add mod">
          <ac:chgData name="aparna sharath" userId="1dc73daa9ba4ea2c" providerId="LiveId" clId="{C8D90245-A5EF-428C-AC5C-0EA693CBB2ED}" dt="2022-11-17T11:27:54.362" v="938"/>
          <ac:spMkLst>
            <pc:docMk/>
            <pc:sldMk cId="975095379" sldId="277"/>
            <ac:spMk id="6" creationId="{D0C1DBF4-E676-961D-5EA3-2294E2FACB60}"/>
          </ac:spMkLst>
        </pc:spChg>
        <pc:spChg chg="add mod">
          <ac:chgData name="aparna sharath" userId="1dc73daa9ba4ea2c" providerId="LiveId" clId="{C8D90245-A5EF-428C-AC5C-0EA693CBB2ED}" dt="2022-11-17T11:33:20.048" v="1103" actId="122"/>
          <ac:spMkLst>
            <pc:docMk/>
            <pc:sldMk cId="975095379" sldId="277"/>
            <ac:spMk id="7" creationId="{D1FE3E95-421E-B98D-25F9-7E8FA09135ED}"/>
          </ac:spMkLst>
        </pc:spChg>
        <pc:spChg chg="add mod topLvl">
          <ac:chgData name="aparna sharath" userId="1dc73daa9ba4ea2c" providerId="LiveId" clId="{C8D90245-A5EF-428C-AC5C-0EA693CBB2ED}" dt="2022-11-17T11:35:33.809" v="1149" actId="255"/>
          <ac:spMkLst>
            <pc:docMk/>
            <pc:sldMk cId="975095379" sldId="277"/>
            <ac:spMk id="10" creationId="{3B427C1E-2414-407B-7560-0E199C9B7D3E}"/>
          </ac:spMkLst>
        </pc:spChg>
        <pc:spChg chg="add del mod topLvl">
          <ac:chgData name="aparna sharath" userId="1dc73daa9ba4ea2c" providerId="LiveId" clId="{C8D90245-A5EF-428C-AC5C-0EA693CBB2ED}" dt="2022-11-17T11:28:19.683" v="944" actId="478"/>
          <ac:spMkLst>
            <pc:docMk/>
            <pc:sldMk cId="975095379" sldId="277"/>
            <ac:spMk id="11" creationId="{D420D3F4-8C52-B610-9B76-9D5455E08891}"/>
          </ac:spMkLst>
        </pc:spChg>
        <pc:spChg chg="add del mod topLvl">
          <ac:chgData name="aparna sharath" userId="1dc73daa9ba4ea2c" providerId="LiveId" clId="{C8D90245-A5EF-428C-AC5C-0EA693CBB2ED}" dt="2022-11-17T11:35:44.683" v="1151" actId="478"/>
          <ac:spMkLst>
            <pc:docMk/>
            <pc:sldMk cId="975095379" sldId="277"/>
            <ac:spMk id="15" creationId="{DA9C02CB-A825-47A6-226F-30A66F0F6BA3}"/>
          </ac:spMkLst>
        </pc:spChg>
        <pc:spChg chg="add del mod topLvl">
          <ac:chgData name="aparna sharath" userId="1dc73daa9ba4ea2c" providerId="LiveId" clId="{C8D90245-A5EF-428C-AC5C-0EA693CBB2ED}" dt="2022-11-17T11:35:44.683" v="1151" actId="478"/>
          <ac:spMkLst>
            <pc:docMk/>
            <pc:sldMk cId="975095379" sldId="277"/>
            <ac:spMk id="17" creationId="{0469A4DA-B9AF-2058-5D25-146715528361}"/>
          </ac:spMkLst>
        </pc:spChg>
        <pc:grpChg chg="add mod">
          <ac:chgData name="aparna sharath" userId="1dc73daa9ba4ea2c" providerId="LiveId" clId="{C8D90245-A5EF-428C-AC5C-0EA693CBB2ED}" dt="2022-11-17T11:28:03.820" v="940" actId="1076"/>
          <ac:grpSpMkLst>
            <pc:docMk/>
            <pc:sldMk cId="975095379" sldId="277"/>
            <ac:grpSpMk id="5" creationId="{D7A5B550-8B31-C667-F99B-D8D3D44D4925}"/>
          </ac:grpSpMkLst>
        </pc:grpChg>
        <pc:grpChg chg="add del mod">
          <ac:chgData name="aparna sharath" userId="1dc73daa9ba4ea2c" providerId="LiveId" clId="{C8D90245-A5EF-428C-AC5C-0EA693CBB2ED}" dt="2022-11-17T11:28:19.683" v="944" actId="478"/>
          <ac:grpSpMkLst>
            <pc:docMk/>
            <pc:sldMk cId="975095379" sldId="277"/>
            <ac:grpSpMk id="9" creationId="{DA01CD3A-0C62-55B8-A215-4B4F9061FEAB}"/>
          </ac:grpSpMkLst>
        </pc:grpChg>
        <pc:grpChg chg="add del mod">
          <ac:chgData name="aparna sharath" userId="1dc73daa9ba4ea2c" providerId="LiveId" clId="{C8D90245-A5EF-428C-AC5C-0EA693CBB2ED}" dt="2022-11-17T11:35:44.683" v="1151" actId="478"/>
          <ac:grpSpMkLst>
            <pc:docMk/>
            <pc:sldMk cId="975095379" sldId="277"/>
            <ac:grpSpMk id="13" creationId="{B12FA822-E020-F94F-6E11-AC64B08E0FB8}"/>
          </ac:grpSpMkLst>
        </pc:grpChg>
        <pc:graphicFrameChg chg="mod">
          <ac:chgData name="aparna sharath" userId="1dc73daa9ba4ea2c" providerId="LiveId" clId="{C8D90245-A5EF-428C-AC5C-0EA693CBB2ED}" dt="2022-11-17T11:27:37.658" v="935"/>
          <ac:graphicFrameMkLst>
            <pc:docMk/>
            <pc:sldMk cId="975095379" sldId="277"/>
            <ac:graphicFrameMk id="8" creationId="{A3B68557-9EE9-4BBE-021D-6380EEB76FBE}"/>
          </ac:graphicFrameMkLst>
        </pc:graphicFrameChg>
      </pc:sldChg>
      <pc:sldChg chg="add del ord">
        <pc:chgData name="aparna sharath" userId="1dc73daa9ba4ea2c" providerId="LiveId" clId="{C8D90245-A5EF-428C-AC5C-0EA693CBB2ED}" dt="2022-11-15T21:34:39.722" v="415" actId="2696"/>
        <pc:sldMkLst>
          <pc:docMk/>
          <pc:sldMk cId="2303637456" sldId="278"/>
        </pc:sldMkLst>
      </pc:sldChg>
      <pc:sldChg chg="addSp delSp modSp add del mod">
        <pc:chgData name="aparna sharath" userId="1dc73daa9ba4ea2c" providerId="LiveId" clId="{C8D90245-A5EF-428C-AC5C-0EA693CBB2ED}" dt="2022-11-15T21:35:58.866" v="417" actId="478"/>
        <pc:sldMkLst>
          <pc:docMk/>
          <pc:sldMk cId="4257190343" sldId="279"/>
        </pc:sldMkLst>
        <pc:spChg chg="del mod">
          <ac:chgData name="aparna sharath" userId="1dc73daa9ba4ea2c" providerId="LiveId" clId="{C8D90245-A5EF-428C-AC5C-0EA693CBB2ED}" dt="2022-11-15T21:35:58.866" v="417" actId="478"/>
          <ac:spMkLst>
            <pc:docMk/>
            <pc:sldMk cId="4257190343" sldId="279"/>
            <ac:spMk id="2" creationId="{62E9A6F8-6078-B2D9-EECC-33E88CC26D51}"/>
          </ac:spMkLst>
        </pc:spChg>
        <pc:spChg chg="mod">
          <ac:chgData name="aparna sharath" userId="1dc73daa9ba4ea2c" providerId="LiveId" clId="{C8D90245-A5EF-428C-AC5C-0EA693CBB2ED}" dt="2022-11-15T21:33:32.524" v="409" actId="12"/>
          <ac:spMkLst>
            <pc:docMk/>
            <pc:sldMk cId="4257190343" sldId="279"/>
            <ac:spMk id="3" creationId="{B5BD01E0-C938-0130-D1AF-52A99DC14425}"/>
          </ac:spMkLst>
        </pc:spChg>
        <pc:spChg chg="add del">
          <ac:chgData name="aparna sharath" userId="1dc73daa9ba4ea2c" providerId="LiveId" clId="{C8D90245-A5EF-428C-AC5C-0EA693CBB2ED}" dt="2022-11-15T21:32:59.161" v="398" actId="22"/>
          <ac:spMkLst>
            <pc:docMk/>
            <pc:sldMk cId="4257190343" sldId="279"/>
            <ac:spMk id="5" creationId="{D3468B2D-7FB1-36CD-4602-8AC068498E59}"/>
          </ac:spMkLst>
        </pc:spChg>
        <pc:spChg chg="add mod">
          <ac:chgData name="aparna sharath" userId="1dc73daa9ba4ea2c" providerId="LiveId" clId="{C8D90245-A5EF-428C-AC5C-0EA693CBB2ED}" dt="2022-11-15T21:33:24.799" v="407" actId="1076"/>
          <ac:spMkLst>
            <pc:docMk/>
            <pc:sldMk cId="4257190343" sldId="279"/>
            <ac:spMk id="7" creationId="{6B0AD91D-7A39-B670-273C-32E7E5776072}"/>
          </ac:spMkLst>
        </pc:spChg>
      </pc:sldChg>
      <pc:sldChg chg="add del">
        <pc:chgData name="aparna sharath" userId="1dc73daa9ba4ea2c" providerId="LiveId" clId="{C8D90245-A5EF-428C-AC5C-0EA693CBB2ED}" dt="2022-11-15T21:34:39.722" v="415" actId="2696"/>
        <pc:sldMkLst>
          <pc:docMk/>
          <pc:sldMk cId="1496772863" sldId="280"/>
        </pc:sldMkLst>
      </pc:sldChg>
      <pc:sldChg chg="add del">
        <pc:chgData name="aparna sharath" userId="1dc73daa9ba4ea2c" providerId="LiveId" clId="{C8D90245-A5EF-428C-AC5C-0EA693CBB2ED}" dt="2022-11-15T21:34:39.722" v="415" actId="2696"/>
        <pc:sldMkLst>
          <pc:docMk/>
          <pc:sldMk cId="2705670191" sldId="281"/>
        </pc:sldMkLst>
      </pc:sldChg>
      <pc:sldChg chg="add del">
        <pc:chgData name="aparna sharath" userId="1dc73daa9ba4ea2c" providerId="LiveId" clId="{C8D90245-A5EF-428C-AC5C-0EA693CBB2ED}" dt="2022-11-15T21:34:53.264" v="416" actId="2696"/>
        <pc:sldMkLst>
          <pc:docMk/>
          <pc:sldMk cId="1359468866" sldId="282"/>
        </pc:sldMkLst>
      </pc:sldChg>
      <pc:sldChg chg="modSp add del mod">
        <pc:chgData name="aparna sharath" userId="1dc73daa9ba4ea2c" providerId="LiveId" clId="{C8D90245-A5EF-428C-AC5C-0EA693CBB2ED}" dt="2022-11-15T21:34:39.722" v="415" actId="2696"/>
        <pc:sldMkLst>
          <pc:docMk/>
          <pc:sldMk cId="4097213737" sldId="283"/>
        </pc:sldMkLst>
        <pc:graphicFrameChg chg="modGraphic">
          <ac:chgData name="aparna sharath" userId="1dc73daa9ba4ea2c" providerId="LiveId" clId="{C8D90245-A5EF-428C-AC5C-0EA693CBB2ED}" dt="2022-11-15T20:40:53" v="45" actId="20577"/>
          <ac:graphicFrameMkLst>
            <pc:docMk/>
            <pc:sldMk cId="4097213737" sldId="283"/>
            <ac:graphicFrameMk id="14" creationId="{9E9E33DA-08F6-D764-4710-C142838BAE8D}"/>
          </ac:graphicFrameMkLst>
        </pc:graphicFrameChg>
      </pc:sldChg>
      <pc:sldChg chg="addSp modSp add del mod ord">
        <pc:chgData name="aparna sharath" userId="1dc73daa9ba4ea2c" providerId="LiveId" clId="{C8D90245-A5EF-428C-AC5C-0EA693CBB2ED}" dt="2022-11-15T21:53:42.430" v="478" actId="1076"/>
        <pc:sldMkLst>
          <pc:docMk/>
          <pc:sldMk cId="577882766" sldId="284"/>
        </pc:sldMkLst>
        <pc:spChg chg="add mod">
          <ac:chgData name="aparna sharath" userId="1dc73daa9ba4ea2c" providerId="LiveId" clId="{C8D90245-A5EF-428C-AC5C-0EA693CBB2ED}" dt="2022-11-15T21:53:42.430" v="478" actId="1076"/>
          <ac:spMkLst>
            <pc:docMk/>
            <pc:sldMk cId="577882766" sldId="284"/>
            <ac:spMk id="3" creationId="{7FA20586-1DFE-A04D-13F9-96427951F97A}"/>
          </ac:spMkLst>
        </pc:spChg>
        <pc:picChg chg="mod">
          <ac:chgData name="aparna sharath" userId="1dc73daa9ba4ea2c" providerId="LiveId" clId="{C8D90245-A5EF-428C-AC5C-0EA693CBB2ED}" dt="2022-11-15T21:53:37.797" v="477" actId="1076"/>
          <ac:picMkLst>
            <pc:docMk/>
            <pc:sldMk cId="577882766" sldId="284"/>
            <ac:picMk id="18" creationId="{850CBC90-493D-D132-9686-63C9B1964F75}"/>
          </ac:picMkLst>
        </pc:picChg>
      </pc:sldChg>
      <pc:sldChg chg="modSp add del mod ord">
        <pc:chgData name="aparna sharath" userId="1dc73daa9ba4ea2c" providerId="LiveId" clId="{C8D90245-A5EF-428C-AC5C-0EA693CBB2ED}" dt="2022-11-15T22:19:20.789" v="555" actId="20577"/>
        <pc:sldMkLst>
          <pc:docMk/>
          <pc:sldMk cId="3919952867" sldId="286"/>
        </pc:sldMkLst>
        <pc:spChg chg="mod">
          <ac:chgData name="aparna sharath" userId="1dc73daa9ba4ea2c" providerId="LiveId" clId="{C8D90245-A5EF-428C-AC5C-0EA693CBB2ED}" dt="2022-11-15T22:19:20.789" v="555" actId="20577"/>
          <ac:spMkLst>
            <pc:docMk/>
            <pc:sldMk cId="3919952867" sldId="286"/>
            <ac:spMk id="2" creationId="{493EEC76-6BC8-FC3F-6F59-AD8E68CE7D89}"/>
          </ac:spMkLst>
        </pc:spChg>
        <pc:spChg chg="mod">
          <ac:chgData name="aparna sharath" userId="1dc73daa9ba4ea2c" providerId="LiveId" clId="{C8D90245-A5EF-428C-AC5C-0EA693CBB2ED}" dt="2022-11-15T21:53:12.373" v="473" actId="27636"/>
          <ac:spMkLst>
            <pc:docMk/>
            <pc:sldMk cId="3919952867" sldId="286"/>
            <ac:spMk id="3" creationId="{57F78668-B04D-B717-3F52-6E1345168545}"/>
          </ac:spMkLst>
        </pc:spChg>
      </pc:sldChg>
      <pc:sldChg chg="modSp add del mod ord">
        <pc:chgData name="aparna sharath" userId="1dc73daa9ba4ea2c" providerId="LiveId" clId="{C8D90245-A5EF-428C-AC5C-0EA693CBB2ED}" dt="2022-11-16T17:26:53.725" v="663" actId="123"/>
        <pc:sldMkLst>
          <pc:docMk/>
          <pc:sldMk cId="3052453580" sldId="288"/>
        </pc:sldMkLst>
        <pc:spChg chg="mod">
          <ac:chgData name="aparna sharath" userId="1dc73daa9ba4ea2c" providerId="LiveId" clId="{C8D90245-A5EF-428C-AC5C-0EA693CBB2ED}" dt="2022-11-16T17:26:53.725" v="663" actId="123"/>
          <ac:spMkLst>
            <pc:docMk/>
            <pc:sldMk cId="3052453580" sldId="288"/>
            <ac:spMk id="5" creationId="{C943F681-04DF-765E-C1BD-E40A5833C5C4}"/>
          </ac:spMkLst>
        </pc:spChg>
      </pc:sldChg>
      <pc:sldChg chg="modSp add del mod ord">
        <pc:chgData name="aparna sharath" userId="1dc73daa9ba4ea2c" providerId="LiveId" clId="{C8D90245-A5EF-428C-AC5C-0EA693CBB2ED}" dt="2022-11-17T11:31:27.408" v="1076" actId="20577"/>
        <pc:sldMkLst>
          <pc:docMk/>
          <pc:sldMk cId="4218002018" sldId="289"/>
        </pc:sldMkLst>
        <pc:spChg chg="mod">
          <ac:chgData name="aparna sharath" userId="1dc73daa9ba4ea2c" providerId="LiveId" clId="{C8D90245-A5EF-428C-AC5C-0EA693CBB2ED}" dt="2022-11-17T11:31:08.149" v="1065" actId="20577"/>
          <ac:spMkLst>
            <pc:docMk/>
            <pc:sldMk cId="4218002018" sldId="289"/>
            <ac:spMk id="2" creationId="{3C1D522E-5B42-2A31-EBB3-B99CC03AE529}"/>
          </ac:spMkLst>
        </pc:spChg>
        <pc:spChg chg="mod">
          <ac:chgData name="aparna sharath" userId="1dc73daa9ba4ea2c" providerId="LiveId" clId="{C8D90245-A5EF-428C-AC5C-0EA693CBB2ED}" dt="2022-11-17T11:31:27.408" v="1076" actId="20577"/>
          <ac:spMkLst>
            <pc:docMk/>
            <pc:sldMk cId="4218002018" sldId="289"/>
            <ac:spMk id="5" creationId="{8482F5BC-B0CF-28E9-9931-509FB59D2B47}"/>
          </ac:spMkLst>
        </pc:spChg>
      </pc:sldChg>
      <pc:sldChg chg="delSp modSp new add del mod ord">
        <pc:chgData name="aparna sharath" userId="1dc73daa9ba4ea2c" providerId="LiveId" clId="{C8D90245-A5EF-428C-AC5C-0EA693CBB2ED}" dt="2022-11-15T21:34:39.722" v="415" actId="2696"/>
        <pc:sldMkLst>
          <pc:docMk/>
          <pc:sldMk cId="309576229" sldId="290"/>
        </pc:sldMkLst>
        <pc:spChg chg="mod">
          <ac:chgData name="aparna sharath" userId="1dc73daa9ba4ea2c" providerId="LiveId" clId="{C8D90245-A5EF-428C-AC5C-0EA693CBB2ED}" dt="2022-11-15T21:03:33.839" v="59"/>
          <ac:spMkLst>
            <pc:docMk/>
            <pc:sldMk cId="309576229" sldId="290"/>
            <ac:spMk id="2" creationId="{B6C0E5A5-4520-C476-709D-56817313E7CA}"/>
          </ac:spMkLst>
        </pc:spChg>
        <pc:spChg chg="del">
          <ac:chgData name="aparna sharath" userId="1dc73daa9ba4ea2c" providerId="LiveId" clId="{C8D90245-A5EF-428C-AC5C-0EA693CBB2ED}" dt="2022-11-15T21:03:43.496" v="60" actId="478"/>
          <ac:spMkLst>
            <pc:docMk/>
            <pc:sldMk cId="309576229" sldId="290"/>
            <ac:spMk id="3" creationId="{D2575D24-C5BF-7892-ECD5-DA2A972E8DC7}"/>
          </ac:spMkLst>
        </pc:spChg>
      </pc:sldChg>
      <pc:sldChg chg="add del">
        <pc:chgData name="aparna sharath" userId="1dc73daa9ba4ea2c" providerId="LiveId" clId="{C8D90245-A5EF-428C-AC5C-0EA693CBB2ED}" dt="2022-11-15T21:34:39.722" v="415" actId="2696"/>
        <pc:sldMkLst>
          <pc:docMk/>
          <pc:sldMk cId="3399148369" sldId="291"/>
        </pc:sldMkLst>
      </pc:sldChg>
      <pc:sldChg chg="addSp delSp modSp new add del mod">
        <pc:chgData name="aparna sharath" userId="1dc73daa9ba4ea2c" providerId="LiveId" clId="{C8D90245-A5EF-428C-AC5C-0EA693CBB2ED}" dt="2022-11-15T21:34:39.722" v="415" actId="2696"/>
        <pc:sldMkLst>
          <pc:docMk/>
          <pc:sldMk cId="4004386045" sldId="292"/>
        </pc:sldMkLst>
        <pc:spChg chg="del mod">
          <ac:chgData name="aparna sharath" userId="1dc73daa9ba4ea2c" providerId="LiveId" clId="{C8D90245-A5EF-428C-AC5C-0EA693CBB2ED}" dt="2022-11-15T21:19:21.987" v="85" actId="478"/>
          <ac:spMkLst>
            <pc:docMk/>
            <pc:sldMk cId="4004386045" sldId="292"/>
            <ac:spMk id="2" creationId="{7659B099-6F4B-6CCB-D4F4-9E1CB6C2A9DB}"/>
          </ac:spMkLst>
        </pc:spChg>
        <pc:spChg chg="del mod">
          <ac:chgData name="aparna sharath" userId="1dc73daa9ba4ea2c" providerId="LiveId" clId="{C8D90245-A5EF-428C-AC5C-0EA693CBB2ED}" dt="2022-11-15T21:31:10.032" v="389" actId="478"/>
          <ac:spMkLst>
            <pc:docMk/>
            <pc:sldMk cId="4004386045" sldId="292"/>
            <ac:spMk id="3" creationId="{2799C211-AAB7-5E51-9186-89ED1FFDB864}"/>
          </ac:spMkLst>
        </pc:spChg>
        <pc:graphicFrameChg chg="add del mod modGraphic">
          <ac:chgData name="aparna sharath" userId="1dc73daa9ba4ea2c" providerId="LiveId" clId="{C8D90245-A5EF-428C-AC5C-0EA693CBB2ED}" dt="2022-11-15T21:28:34.162" v="359" actId="478"/>
          <ac:graphicFrameMkLst>
            <pc:docMk/>
            <pc:sldMk cId="4004386045" sldId="292"/>
            <ac:graphicFrameMk id="4" creationId="{DCCD9D80-649C-A661-F0B8-4DA4466B6F11}"/>
          </ac:graphicFrameMkLst>
        </pc:graphicFrameChg>
        <pc:graphicFrameChg chg="add del mod modGraphic">
          <ac:chgData name="aparna sharath" userId="1dc73daa9ba4ea2c" providerId="LiveId" clId="{C8D90245-A5EF-428C-AC5C-0EA693CBB2ED}" dt="2022-11-15T21:26:28.520" v="332" actId="3680"/>
          <ac:graphicFrameMkLst>
            <pc:docMk/>
            <pc:sldMk cId="4004386045" sldId="292"/>
            <ac:graphicFrameMk id="5" creationId="{6A08D0EC-3398-C296-852D-F966844271DE}"/>
          </ac:graphicFrameMkLst>
        </pc:graphicFrameChg>
        <pc:graphicFrameChg chg="add del">
          <ac:chgData name="aparna sharath" userId="1dc73daa9ba4ea2c" providerId="LiveId" clId="{C8D90245-A5EF-428C-AC5C-0EA693CBB2ED}" dt="2022-11-15T21:27:24.733" v="334" actId="3680"/>
          <ac:graphicFrameMkLst>
            <pc:docMk/>
            <pc:sldMk cId="4004386045" sldId="292"/>
            <ac:graphicFrameMk id="6" creationId="{20B143D3-104D-9890-FBF8-8390BB73FDA2}"/>
          </ac:graphicFrameMkLst>
        </pc:graphicFrameChg>
        <pc:graphicFrameChg chg="add mod modGraphic">
          <ac:chgData name="aparna sharath" userId="1dc73daa9ba4ea2c" providerId="LiveId" clId="{C8D90245-A5EF-428C-AC5C-0EA693CBB2ED}" dt="2022-11-15T21:32:02.219" v="393" actId="1036"/>
          <ac:graphicFrameMkLst>
            <pc:docMk/>
            <pc:sldMk cId="4004386045" sldId="292"/>
            <ac:graphicFrameMk id="7" creationId="{91646003-0E66-85C6-B2F7-17A2F8AE631A}"/>
          </ac:graphicFrameMkLst>
        </pc:graphicFrameChg>
      </pc:sldChg>
      <pc:sldChg chg="modSp mod">
        <pc:chgData name="aparna sharath" userId="1dc73daa9ba4ea2c" providerId="LiveId" clId="{C8D90245-A5EF-428C-AC5C-0EA693CBB2ED}" dt="2022-11-16T02:10:03.601" v="650" actId="20577"/>
        <pc:sldMkLst>
          <pc:docMk/>
          <pc:sldMk cId="2903296886" sldId="293"/>
        </pc:sldMkLst>
        <pc:graphicFrameChg chg="modGraphic">
          <ac:chgData name="aparna sharath" userId="1dc73daa9ba4ea2c" providerId="LiveId" clId="{C8D90245-A5EF-428C-AC5C-0EA693CBB2ED}" dt="2022-11-16T02:10:03.601" v="650" actId="20577"/>
          <ac:graphicFrameMkLst>
            <pc:docMk/>
            <pc:sldMk cId="2903296886" sldId="293"/>
            <ac:graphicFrameMk id="5" creationId="{6D834CD9-0D50-3D54-4458-BF7476409CF9}"/>
          </ac:graphicFrameMkLst>
        </pc:graphicFrameChg>
      </pc:sldChg>
      <pc:sldChg chg="addSp delSp modSp new mod">
        <pc:chgData name="aparna sharath" userId="1dc73daa9ba4ea2c" providerId="LiveId" clId="{C8D90245-A5EF-428C-AC5C-0EA693CBB2ED}" dt="2022-11-16T02:00:41.282" v="632" actId="207"/>
        <pc:sldMkLst>
          <pc:docMk/>
          <pc:sldMk cId="1488731737" sldId="294"/>
        </pc:sldMkLst>
        <pc:spChg chg="add mod">
          <ac:chgData name="aparna sharath" userId="1dc73daa9ba4ea2c" providerId="LiveId" clId="{C8D90245-A5EF-428C-AC5C-0EA693CBB2ED}" dt="2022-11-15T22:43:03.024" v="616" actId="21"/>
          <ac:spMkLst>
            <pc:docMk/>
            <pc:sldMk cId="1488731737" sldId="294"/>
            <ac:spMk id="3" creationId="{6972B124-EC80-8B43-D634-3FD1E693B982}"/>
          </ac:spMkLst>
        </pc:spChg>
        <pc:spChg chg="add del mod">
          <ac:chgData name="aparna sharath" userId="1dc73daa9ba4ea2c" providerId="LiveId" clId="{C8D90245-A5EF-428C-AC5C-0EA693CBB2ED}" dt="2022-11-15T22:23:31.982" v="571" actId="478"/>
          <ac:spMkLst>
            <pc:docMk/>
            <pc:sldMk cId="1488731737" sldId="294"/>
            <ac:spMk id="4" creationId="{9160C021-3369-B218-AC02-59552C933CB5}"/>
          </ac:spMkLst>
        </pc:spChg>
        <pc:spChg chg="add mod">
          <ac:chgData name="aparna sharath" userId="1dc73daa9ba4ea2c" providerId="LiveId" clId="{C8D90245-A5EF-428C-AC5C-0EA693CBB2ED}" dt="2022-11-16T02:00:25.891" v="631" actId="207"/>
          <ac:spMkLst>
            <pc:docMk/>
            <pc:sldMk cId="1488731737" sldId="294"/>
            <ac:spMk id="5" creationId="{F6E00463-54D9-ACED-A479-D2F2E6D546C9}"/>
          </ac:spMkLst>
        </pc:spChg>
        <pc:spChg chg="add mod">
          <ac:chgData name="aparna sharath" userId="1dc73daa9ba4ea2c" providerId="LiveId" clId="{C8D90245-A5EF-428C-AC5C-0EA693CBB2ED}" dt="2022-11-16T02:00:41.282" v="632" actId="207"/>
          <ac:spMkLst>
            <pc:docMk/>
            <pc:sldMk cId="1488731737" sldId="294"/>
            <ac:spMk id="7" creationId="{876DFBAB-99B4-A393-9093-C7C5382118BB}"/>
          </ac:spMkLst>
        </pc:spChg>
      </pc:sldChg>
      <pc:sldChg chg="modSp mod ord">
        <pc:chgData name="aparna sharath" userId="1dc73daa9ba4ea2c" providerId="LiveId" clId="{C8D90245-A5EF-428C-AC5C-0EA693CBB2ED}" dt="2022-11-17T11:30:41.023" v="1049" actId="20577"/>
        <pc:sldMkLst>
          <pc:docMk/>
          <pc:sldMk cId="3836365727" sldId="295"/>
        </pc:sldMkLst>
        <pc:spChg chg="mod">
          <ac:chgData name="aparna sharath" userId="1dc73daa9ba4ea2c" providerId="LiveId" clId="{C8D90245-A5EF-428C-AC5C-0EA693CBB2ED}" dt="2022-11-17T11:30:41.023" v="1049" actId="20577"/>
          <ac:spMkLst>
            <pc:docMk/>
            <pc:sldMk cId="3836365727" sldId="295"/>
            <ac:spMk id="2" creationId="{C3979751-A85D-F03E-6368-A5357E9497C0}"/>
          </ac:spMkLst>
        </pc:spChg>
      </pc:sldChg>
      <pc:sldChg chg="addSp delSp modSp new mod">
        <pc:chgData name="aparna sharath" userId="1dc73daa9ba4ea2c" providerId="LiveId" clId="{C8D90245-A5EF-428C-AC5C-0EA693CBB2ED}" dt="2022-11-16T17:53:23.112" v="747" actId="1076"/>
        <pc:sldMkLst>
          <pc:docMk/>
          <pc:sldMk cId="2800411609" sldId="296"/>
        </pc:sldMkLst>
        <pc:spChg chg="add del mod">
          <ac:chgData name="aparna sharath" userId="1dc73daa9ba4ea2c" providerId="LiveId" clId="{C8D90245-A5EF-428C-AC5C-0EA693CBB2ED}" dt="2022-11-16T17:50:22.398" v="684"/>
          <ac:spMkLst>
            <pc:docMk/>
            <pc:sldMk cId="2800411609" sldId="296"/>
            <ac:spMk id="2" creationId="{CBBDF402-81D0-A7A3-BFA3-D98BEF87A8A5}"/>
          </ac:spMkLst>
        </pc:spChg>
        <pc:spChg chg="add mod">
          <ac:chgData name="aparna sharath" userId="1dc73daa9ba4ea2c" providerId="LiveId" clId="{C8D90245-A5EF-428C-AC5C-0EA693CBB2ED}" dt="2022-11-16T17:53:16.075" v="746" actId="14100"/>
          <ac:spMkLst>
            <pc:docMk/>
            <pc:sldMk cId="2800411609" sldId="296"/>
            <ac:spMk id="4" creationId="{02D005DE-DD00-4850-E049-BEE98D6517C3}"/>
          </ac:spMkLst>
        </pc:spChg>
        <pc:picChg chg="add mod">
          <ac:chgData name="aparna sharath" userId="1dc73daa9ba4ea2c" providerId="LiveId" clId="{C8D90245-A5EF-428C-AC5C-0EA693CBB2ED}" dt="2022-11-16T17:53:23.112" v="747" actId="1076"/>
          <ac:picMkLst>
            <pc:docMk/>
            <pc:sldMk cId="2800411609" sldId="296"/>
            <ac:picMk id="3" creationId="{7A6F7A96-E227-FA89-4971-182502F4E14E}"/>
          </ac:picMkLst>
        </pc:picChg>
      </pc:sldChg>
    </pc:docChg>
  </pc:docChgLst>
  <pc:docChgLst>
    <pc:chgData name="aparna sharath" userId="1dc73daa9ba4ea2c" providerId="Windows Live" clId="Web-{F2AD511D-4A2C-4D12-918C-DA0F6CF39868}"/>
    <pc:docChg chg="addSld delSld modSld modSection">
      <pc:chgData name="aparna sharath" userId="1dc73daa9ba4ea2c" providerId="Windows Live" clId="Web-{F2AD511D-4A2C-4D12-918C-DA0F6CF39868}" dt="2022-11-16T00:05:06.880" v="1176" actId="20577"/>
      <pc:docMkLst>
        <pc:docMk/>
      </pc:docMkLst>
      <pc:sldChg chg="addSp modSp mod setBg addAnim">
        <pc:chgData name="aparna sharath" userId="1dc73daa9ba4ea2c" providerId="Windows Live" clId="Web-{F2AD511D-4A2C-4D12-918C-DA0F6CF39868}" dt="2022-11-15T20:35:43.195" v="2"/>
        <pc:sldMkLst>
          <pc:docMk/>
          <pc:sldMk cId="4043737824" sldId="257"/>
        </pc:sldMkLst>
        <pc:spChg chg="mod">
          <ac:chgData name="aparna sharath" userId="1dc73daa9ba4ea2c" providerId="Windows Live" clId="Web-{F2AD511D-4A2C-4D12-918C-DA0F6CF39868}" dt="2022-11-15T20:35:43.180" v="0"/>
          <ac:spMkLst>
            <pc:docMk/>
            <pc:sldMk cId="4043737824" sldId="257"/>
            <ac:spMk id="2" creationId="{78FD68DA-43BA-4508-8DE2-BA9BB7B2FA5B}"/>
          </ac:spMkLst>
        </pc:spChg>
        <pc:spChg chg="mod">
          <ac:chgData name="aparna sharath" userId="1dc73daa9ba4ea2c" providerId="Windows Live" clId="Web-{F2AD511D-4A2C-4D12-918C-DA0F6CF39868}" dt="2022-11-15T20:35:43.180" v="0"/>
          <ac:spMkLst>
            <pc:docMk/>
            <pc:sldMk cId="4043737824" sldId="257"/>
            <ac:spMk id="3" creationId="{A8E9CFF2-3777-4FF4-A759-8491175B0B7C}"/>
          </ac:spMkLst>
        </pc:spChg>
        <pc:spChg chg="add">
          <ac:chgData name="aparna sharath" userId="1dc73daa9ba4ea2c" providerId="Windows Live" clId="Web-{F2AD511D-4A2C-4D12-918C-DA0F6CF39868}" dt="2022-11-15T20:35:43.180" v="0"/>
          <ac:spMkLst>
            <pc:docMk/>
            <pc:sldMk cId="4043737824" sldId="257"/>
            <ac:spMk id="10" creationId="{C885E190-58DD-42DD-A4A8-401E15C92A52}"/>
          </ac:spMkLst>
        </pc:spChg>
        <pc:picChg chg="mod ord">
          <ac:chgData name="aparna sharath" userId="1dc73daa9ba4ea2c" providerId="Windows Live" clId="Web-{F2AD511D-4A2C-4D12-918C-DA0F6CF39868}" dt="2022-11-15T20:35:43.180" v="0"/>
          <ac:picMkLst>
            <pc:docMk/>
            <pc:sldMk cId="4043737824" sldId="257"/>
            <ac:picMk id="5" creationId="{282CF6DD-7FE8-4063-9551-1B7BBCE92ABE}"/>
          </ac:picMkLst>
        </pc:picChg>
      </pc:sldChg>
      <pc:sldChg chg="addSp delSp modSp mod setBg setClrOvrMap">
        <pc:chgData name="aparna sharath" userId="1dc73daa9ba4ea2c" providerId="Windows Live" clId="Web-{F2AD511D-4A2C-4D12-918C-DA0F6CF39868}" dt="2022-11-15T23:35:57.777" v="1047" actId="14100"/>
        <pc:sldMkLst>
          <pc:docMk/>
          <pc:sldMk cId="535253771" sldId="262"/>
        </pc:sldMkLst>
        <pc:spChg chg="mod ord">
          <ac:chgData name="aparna sharath" userId="1dc73daa9ba4ea2c" providerId="Windows Live" clId="Web-{F2AD511D-4A2C-4D12-918C-DA0F6CF39868}" dt="2022-11-15T23:35:05.229" v="1045" actId="20577"/>
          <ac:spMkLst>
            <pc:docMk/>
            <pc:sldMk cId="535253771" sldId="262"/>
            <ac:spMk id="2" creationId="{D6836D99-559D-B70F-8937-AB4581514949}"/>
          </ac:spMkLst>
        </pc:spChg>
        <pc:spChg chg="mod">
          <ac:chgData name="aparna sharath" userId="1dc73daa9ba4ea2c" providerId="Windows Live" clId="Web-{F2AD511D-4A2C-4D12-918C-DA0F6CF39868}" dt="2022-11-15T23:35:57.777" v="1047" actId="14100"/>
          <ac:spMkLst>
            <pc:docMk/>
            <pc:sldMk cId="535253771" sldId="262"/>
            <ac:spMk id="8" creationId="{CA289AFF-52E7-25CD-A358-A6B4A6E1D26B}"/>
          </ac:spMkLst>
        </pc:spChg>
        <pc:spChg chg="add del">
          <ac:chgData name="aparna sharath" userId="1dc73daa9ba4ea2c" providerId="Windows Live" clId="Web-{F2AD511D-4A2C-4D12-918C-DA0F6CF39868}" dt="2022-11-15T23:11:13.692" v="1036"/>
          <ac:spMkLst>
            <pc:docMk/>
            <pc:sldMk cId="535253771" sldId="262"/>
            <ac:spMk id="17" creationId="{4AC0CD9D-7610-4620-93B4-798CCD9AB581}"/>
          </ac:spMkLst>
        </pc:spChg>
        <pc:spChg chg="add del">
          <ac:chgData name="aparna sharath" userId="1dc73daa9ba4ea2c" providerId="Windows Live" clId="Web-{F2AD511D-4A2C-4D12-918C-DA0F6CF39868}" dt="2022-11-15T23:11:13.692" v="1036"/>
          <ac:spMkLst>
            <pc:docMk/>
            <pc:sldMk cId="535253771" sldId="262"/>
            <ac:spMk id="23" creationId="{DE4D62F9-188E-4530-84C2-24BDEE4BEB82}"/>
          </ac:spMkLst>
        </pc:spChg>
        <pc:spChg chg="add del">
          <ac:chgData name="aparna sharath" userId="1dc73daa9ba4ea2c" providerId="Windows Live" clId="Web-{F2AD511D-4A2C-4D12-918C-DA0F6CF39868}" dt="2022-11-15T23:11:13.692" v="1036"/>
          <ac:spMkLst>
            <pc:docMk/>
            <pc:sldMk cId="535253771" sldId="262"/>
            <ac:spMk id="25" creationId="{B4AAD3FD-83A5-4B89-9F8F-01B8870865BE}"/>
          </ac:spMkLst>
        </pc:spChg>
        <pc:spChg chg="add del">
          <ac:chgData name="aparna sharath" userId="1dc73daa9ba4ea2c" providerId="Windows Live" clId="Web-{F2AD511D-4A2C-4D12-918C-DA0F6CF39868}" dt="2022-11-15T23:11:13.692" v="1036"/>
          <ac:spMkLst>
            <pc:docMk/>
            <pc:sldMk cId="535253771" sldId="262"/>
            <ac:spMk id="27" creationId="{61752F1D-FC0F-4103-9584-630E643CCDA6}"/>
          </ac:spMkLst>
        </pc:spChg>
        <pc:spChg chg="add del">
          <ac:chgData name="aparna sharath" userId="1dc73daa9ba4ea2c" providerId="Windows Live" clId="Web-{F2AD511D-4A2C-4D12-918C-DA0F6CF39868}" dt="2022-11-15T23:11:13.692" v="1036"/>
          <ac:spMkLst>
            <pc:docMk/>
            <pc:sldMk cId="535253771" sldId="262"/>
            <ac:spMk id="29" creationId="{70151CB7-E7DE-4917-B831-01DF9CE01306}"/>
          </ac:spMkLst>
        </pc:spChg>
        <pc:spChg chg="add del">
          <ac:chgData name="aparna sharath" userId="1dc73daa9ba4ea2c" providerId="Windows Live" clId="Web-{F2AD511D-4A2C-4D12-918C-DA0F6CF39868}" dt="2022-11-15T23:11:13.692" v="1036"/>
          <ac:spMkLst>
            <pc:docMk/>
            <pc:sldMk cId="535253771" sldId="262"/>
            <ac:spMk id="31" creationId="{A92A1116-1C84-41DF-B803-1F7B0883EC82}"/>
          </ac:spMkLst>
        </pc:spChg>
        <pc:spChg chg="add">
          <ac:chgData name="aparna sharath" userId="1dc73daa9ba4ea2c" providerId="Windows Live" clId="Web-{F2AD511D-4A2C-4D12-918C-DA0F6CF39868}" dt="2022-11-15T23:11:13.692" v="1036"/>
          <ac:spMkLst>
            <pc:docMk/>
            <pc:sldMk cId="535253771" sldId="262"/>
            <ac:spMk id="40" creationId="{4AC0CD9D-7610-4620-93B4-798CCD9AB581}"/>
          </ac:spMkLst>
        </pc:spChg>
        <pc:spChg chg="add">
          <ac:chgData name="aparna sharath" userId="1dc73daa9ba4ea2c" providerId="Windows Live" clId="Web-{F2AD511D-4A2C-4D12-918C-DA0F6CF39868}" dt="2022-11-15T23:11:13.692" v="1036"/>
          <ac:spMkLst>
            <pc:docMk/>
            <pc:sldMk cId="535253771" sldId="262"/>
            <ac:spMk id="46" creationId="{DE4D62F9-188E-4530-84C2-24BDEE4BEB82}"/>
          </ac:spMkLst>
        </pc:spChg>
        <pc:picChg chg="mod ord">
          <ac:chgData name="aparna sharath" userId="1dc73daa9ba4ea2c" providerId="Windows Live" clId="Web-{F2AD511D-4A2C-4D12-918C-DA0F6CF39868}" dt="2022-11-15T23:11:13.692" v="1036"/>
          <ac:picMkLst>
            <pc:docMk/>
            <pc:sldMk cId="535253771" sldId="262"/>
            <ac:picMk id="4" creationId="{2775842A-BEB3-4EE5-B276-95EE72BDCF5C}"/>
          </ac:picMkLst>
        </pc:picChg>
        <pc:picChg chg="add del">
          <ac:chgData name="aparna sharath" userId="1dc73daa9ba4ea2c" providerId="Windows Live" clId="Web-{F2AD511D-4A2C-4D12-918C-DA0F6CF39868}" dt="2022-11-15T23:11:13.692" v="1036"/>
          <ac:picMkLst>
            <pc:docMk/>
            <pc:sldMk cId="535253771" sldId="262"/>
            <ac:picMk id="13" creationId="{41B68C77-138E-4BF7-A276-BD0C78A4219F}"/>
          </ac:picMkLst>
        </pc:picChg>
        <pc:picChg chg="add del">
          <ac:chgData name="aparna sharath" userId="1dc73daa9ba4ea2c" providerId="Windows Live" clId="Web-{F2AD511D-4A2C-4D12-918C-DA0F6CF39868}" dt="2022-11-15T23:11:13.692" v="1036"/>
          <ac:picMkLst>
            <pc:docMk/>
            <pc:sldMk cId="535253771" sldId="262"/>
            <ac:picMk id="15" creationId="{7C268552-D473-46ED-B1B8-422042C4DEF1}"/>
          </ac:picMkLst>
        </pc:picChg>
        <pc:picChg chg="add del">
          <ac:chgData name="aparna sharath" userId="1dc73daa9ba4ea2c" providerId="Windows Live" clId="Web-{F2AD511D-4A2C-4D12-918C-DA0F6CF39868}" dt="2022-11-15T23:11:13.692" v="1036"/>
          <ac:picMkLst>
            <pc:docMk/>
            <pc:sldMk cId="535253771" sldId="262"/>
            <ac:picMk id="19" creationId="{B9238B3E-24AA-439A-B527-6C5DF6D72145}"/>
          </ac:picMkLst>
        </pc:picChg>
        <pc:picChg chg="add del">
          <ac:chgData name="aparna sharath" userId="1dc73daa9ba4ea2c" providerId="Windows Live" clId="Web-{F2AD511D-4A2C-4D12-918C-DA0F6CF39868}" dt="2022-11-15T23:11:13.692" v="1036"/>
          <ac:picMkLst>
            <pc:docMk/>
            <pc:sldMk cId="535253771" sldId="262"/>
            <ac:picMk id="21" creationId="{69F01145-BEA3-4CBF-AA21-10077B948CA8}"/>
          </ac:picMkLst>
        </pc:picChg>
        <pc:picChg chg="add">
          <ac:chgData name="aparna sharath" userId="1dc73daa9ba4ea2c" providerId="Windows Live" clId="Web-{F2AD511D-4A2C-4D12-918C-DA0F6CF39868}" dt="2022-11-15T23:11:13.692" v="1036"/>
          <ac:picMkLst>
            <pc:docMk/>
            <pc:sldMk cId="535253771" sldId="262"/>
            <ac:picMk id="36" creationId="{41B68C77-138E-4BF7-A276-BD0C78A4219F}"/>
          </ac:picMkLst>
        </pc:picChg>
        <pc:picChg chg="add">
          <ac:chgData name="aparna sharath" userId="1dc73daa9ba4ea2c" providerId="Windows Live" clId="Web-{F2AD511D-4A2C-4D12-918C-DA0F6CF39868}" dt="2022-11-15T23:11:13.692" v="1036"/>
          <ac:picMkLst>
            <pc:docMk/>
            <pc:sldMk cId="535253771" sldId="262"/>
            <ac:picMk id="38" creationId="{7C268552-D473-46ED-B1B8-422042C4DEF1}"/>
          </ac:picMkLst>
        </pc:picChg>
        <pc:picChg chg="add">
          <ac:chgData name="aparna sharath" userId="1dc73daa9ba4ea2c" providerId="Windows Live" clId="Web-{F2AD511D-4A2C-4D12-918C-DA0F6CF39868}" dt="2022-11-15T23:11:13.692" v="1036"/>
          <ac:picMkLst>
            <pc:docMk/>
            <pc:sldMk cId="535253771" sldId="262"/>
            <ac:picMk id="42" creationId="{B9238B3E-24AA-439A-B527-6C5DF6D72145}"/>
          </ac:picMkLst>
        </pc:picChg>
        <pc:picChg chg="add">
          <ac:chgData name="aparna sharath" userId="1dc73daa9ba4ea2c" providerId="Windows Live" clId="Web-{F2AD511D-4A2C-4D12-918C-DA0F6CF39868}" dt="2022-11-15T23:11:13.692" v="1036"/>
          <ac:picMkLst>
            <pc:docMk/>
            <pc:sldMk cId="535253771" sldId="262"/>
            <ac:picMk id="44" creationId="{69F01145-BEA3-4CBF-AA21-10077B948CA8}"/>
          </ac:picMkLst>
        </pc:picChg>
      </pc:sldChg>
      <pc:sldChg chg="modSp">
        <pc:chgData name="aparna sharath" userId="1dc73daa9ba4ea2c" providerId="Windows Live" clId="Web-{F2AD511D-4A2C-4D12-918C-DA0F6CF39868}" dt="2022-11-15T23:51:13.510" v="1116"/>
        <pc:sldMkLst>
          <pc:docMk/>
          <pc:sldMk cId="1117244762" sldId="263"/>
        </pc:sldMkLst>
        <pc:spChg chg="mod">
          <ac:chgData name="aparna sharath" userId="1dc73daa9ba4ea2c" providerId="Windows Live" clId="Web-{F2AD511D-4A2C-4D12-918C-DA0F6CF39868}" dt="2022-11-15T20:39:01.623" v="9"/>
          <ac:spMkLst>
            <pc:docMk/>
            <pc:sldMk cId="1117244762" sldId="263"/>
            <ac:spMk id="2" creationId="{012E798F-E676-FB48-E29A-F46F3813B1DC}"/>
          </ac:spMkLst>
        </pc:spChg>
        <pc:spChg chg="mod">
          <ac:chgData name="aparna sharath" userId="1dc73daa9ba4ea2c" providerId="Windows Live" clId="Web-{F2AD511D-4A2C-4D12-918C-DA0F6CF39868}" dt="2022-11-15T23:51:13.510" v="1116"/>
          <ac:spMkLst>
            <pc:docMk/>
            <pc:sldMk cId="1117244762" sldId="263"/>
            <ac:spMk id="3" creationId="{3EF415D1-4423-E21B-449E-AF77483F4D65}"/>
          </ac:spMkLst>
        </pc:spChg>
        <pc:spChg chg="mod">
          <ac:chgData name="aparna sharath" userId="1dc73daa9ba4ea2c" providerId="Windows Live" clId="Web-{F2AD511D-4A2C-4D12-918C-DA0F6CF39868}" dt="2022-11-15T20:39:01.654" v="12"/>
          <ac:spMkLst>
            <pc:docMk/>
            <pc:sldMk cId="1117244762" sldId="263"/>
            <ac:spMk id="4" creationId="{8D411336-A7B6-F5DB-8EF4-A3DF3B1AC577}"/>
          </ac:spMkLst>
        </pc:spChg>
        <pc:spChg chg="mod">
          <ac:chgData name="aparna sharath" userId="1dc73daa9ba4ea2c" providerId="Windows Live" clId="Web-{F2AD511D-4A2C-4D12-918C-DA0F6CF39868}" dt="2022-11-15T20:39:01.686" v="15"/>
          <ac:spMkLst>
            <pc:docMk/>
            <pc:sldMk cId="1117244762" sldId="263"/>
            <ac:spMk id="5" creationId="{5F38A293-FBAF-5109-A402-D9E7C4620BF0}"/>
          </ac:spMkLst>
        </pc:spChg>
        <pc:spChg chg="mod">
          <ac:chgData name="aparna sharath" userId="1dc73daa9ba4ea2c" providerId="Windows Live" clId="Web-{F2AD511D-4A2C-4D12-918C-DA0F6CF39868}" dt="2022-11-15T20:39:01.670" v="14"/>
          <ac:spMkLst>
            <pc:docMk/>
            <pc:sldMk cId="1117244762" sldId="263"/>
            <ac:spMk id="7" creationId="{E4D28AB9-D892-6CA7-30BC-087F62D8D933}"/>
          </ac:spMkLst>
        </pc:spChg>
        <pc:spChg chg="mod">
          <ac:chgData name="aparna sharath" userId="1dc73daa9ba4ea2c" providerId="Windows Live" clId="Web-{F2AD511D-4A2C-4D12-918C-DA0F6CF39868}" dt="2022-11-15T20:39:01.670" v="13"/>
          <ac:spMkLst>
            <pc:docMk/>
            <pc:sldMk cId="1117244762" sldId="263"/>
            <ac:spMk id="8" creationId="{2850C43B-0259-842C-D2A9-FFF515F1D445}"/>
          </ac:spMkLst>
        </pc:spChg>
        <pc:spChg chg="mod">
          <ac:chgData name="aparna sharath" userId="1dc73daa9ba4ea2c" providerId="Windows Live" clId="Web-{F2AD511D-4A2C-4D12-918C-DA0F6CF39868}" dt="2022-11-15T23:37:17.905" v="1050" actId="20577"/>
          <ac:spMkLst>
            <pc:docMk/>
            <pc:sldMk cId="1117244762" sldId="263"/>
            <ac:spMk id="9" creationId="{5F984E14-5AEE-FB36-35CC-675B67202C21}"/>
          </ac:spMkLst>
        </pc:spChg>
      </pc:sldChg>
      <pc:sldChg chg="modSp mod setBg">
        <pc:chgData name="aparna sharath" userId="1dc73daa9ba4ea2c" providerId="Windows Live" clId="Web-{F2AD511D-4A2C-4D12-918C-DA0F6CF39868}" dt="2022-11-15T23:43:03.291" v="1092" actId="20577"/>
        <pc:sldMkLst>
          <pc:docMk/>
          <pc:sldMk cId="3968369397" sldId="264"/>
        </pc:sldMkLst>
        <pc:spChg chg="mod">
          <ac:chgData name="aparna sharath" userId="1dc73daa9ba4ea2c" providerId="Windows Live" clId="Web-{F2AD511D-4A2C-4D12-918C-DA0F6CF39868}" dt="2022-11-15T23:43:02.978" v="1086" actId="20577"/>
          <ac:spMkLst>
            <pc:docMk/>
            <pc:sldMk cId="3968369397" sldId="264"/>
            <ac:spMk id="2" creationId="{DE9C9BFC-C69C-63DA-3E45-147B963DE3EA}"/>
          </ac:spMkLst>
        </pc:spChg>
        <pc:spChg chg="mod">
          <ac:chgData name="aparna sharath" userId="1dc73daa9ba4ea2c" providerId="Windows Live" clId="Web-{F2AD511D-4A2C-4D12-918C-DA0F6CF39868}" dt="2022-11-15T23:43:03.166" v="1088" actId="20577"/>
          <ac:spMkLst>
            <pc:docMk/>
            <pc:sldMk cId="3968369397" sldId="264"/>
            <ac:spMk id="3" creationId="{AB2699FA-46C2-FA14-F49F-3C7DE9F9C18D}"/>
          </ac:spMkLst>
        </pc:spChg>
        <pc:spChg chg="mod">
          <ac:chgData name="aparna sharath" userId="1dc73daa9ba4ea2c" providerId="Windows Live" clId="Web-{F2AD511D-4A2C-4D12-918C-DA0F6CF39868}" dt="2022-11-15T23:43:03.275" v="1091" actId="20577"/>
          <ac:spMkLst>
            <pc:docMk/>
            <pc:sldMk cId="3968369397" sldId="264"/>
            <ac:spMk id="5" creationId="{D64E9853-F72F-FE33-DE04-2617C0EB8AAE}"/>
          </ac:spMkLst>
        </pc:spChg>
        <pc:spChg chg="mod">
          <ac:chgData name="aparna sharath" userId="1dc73daa9ba4ea2c" providerId="Windows Live" clId="Web-{F2AD511D-4A2C-4D12-918C-DA0F6CF39868}" dt="2022-11-15T23:43:03.228" v="1089" actId="20577"/>
          <ac:spMkLst>
            <pc:docMk/>
            <pc:sldMk cId="3968369397" sldId="264"/>
            <ac:spMk id="7" creationId="{6F7E9605-6551-DA03-ED6C-A2121D1159D2}"/>
          </ac:spMkLst>
        </pc:spChg>
        <pc:spChg chg="mod">
          <ac:chgData name="aparna sharath" userId="1dc73daa9ba4ea2c" providerId="Windows Live" clId="Web-{F2AD511D-4A2C-4D12-918C-DA0F6CF39868}" dt="2022-11-15T23:43:03.291" v="1092" actId="20577"/>
          <ac:spMkLst>
            <pc:docMk/>
            <pc:sldMk cId="3968369397" sldId="264"/>
            <ac:spMk id="9" creationId="{6E4D4C58-89E8-89A5-E480-2A609D427174}"/>
          </ac:spMkLst>
        </pc:spChg>
        <pc:spChg chg="mod">
          <ac:chgData name="aparna sharath" userId="1dc73daa9ba4ea2c" providerId="Windows Live" clId="Web-{F2AD511D-4A2C-4D12-918C-DA0F6CF39868}" dt="2022-11-15T23:43:02.900" v="1085" actId="20577"/>
          <ac:spMkLst>
            <pc:docMk/>
            <pc:sldMk cId="3968369397" sldId="264"/>
            <ac:spMk id="10" creationId="{9809F52C-C601-E894-A06D-6535031FF784}"/>
          </ac:spMkLst>
        </pc:spChg>
        <pc:spChg chg="mod">
          <ac:chgData name="aparna sharath" userId="1dc73daa9ba4ea2c" providerId="Windows Live" clId="Web-{F2AD511D-4A2C-4D12-918C-DA0F6CF39868}" dt="2022-11-15T23:43:03.244" v="1090" actId="20577"/>
          <ac:spMkLst>
            <pc:docMk/>
            <pc:sldMk cId="3968369397" sldId="264"/>
            <ac:spMk id="12" creationId="{6C7C3537-C8BD-582A-9078-5E0DA8353620}"/>
          </ac:spMkLst>
        </pc:spChg>
        <pc:spChg chg="mod">
          <ac:chgData name="aparna sharath" userId="1dc73daa9ba4ea2c" providerId="Windows Live" clId="Web-{F2AD511D-4A2C-4D12-918C-DA0F6CF39868}" dt="2022-11-15T23:43:03.088" v="1087" actId="20577"/>
          <ac:spMkLst>
            <pc:docMk/>
            <pc:sldMk cId="3968369397" sldId="264"/>
            <ac:spMk id="13" creationId="{60A8ECCC-F953-BB2B-1496-2943D94D429D}"/>
          </ac:spMkLst>
        </pc:spChg>
      </pc:sldChg>
      <pc:sldChg chg="addSp delSp modSp">
        <pc:chgData name="aparna sharath" userId="1dc73daa9ba4ea2c" providerId="Windows Live" clId="Web-{F2AD511D-4A2C-4D12-918C-DA0F6CF39868}" dt="2022-11-15T23:49:40.100" v="1114"/>
        <pc:sldMkLst>
          <pc:docMk/>
          <pc:sldMk cId="2669028190" sldId="265"/>
        </pc:sldMkLst>
        <pc:spChg chg="mod">
          <ac:chgData name="aparna sharath" userId="1dc73daa9ba4ea2c" providerId="Windows Live" clId="Web-{F2AD511D-4A2C-4D12-918C-DA0F6CF39868}" dt="2022-11-15T23:48:09.598" v="1105" actId="1076"/>
          <ac:spMkLst>
            <pc:docMk/>
            <pc:sldMk cId="2669028190" sldId="265"/>
            <ac:spMk id="4" creationId="{5F50D337-AAB7-B2B8-444A-29E4C44B4C73}"/>
          </ac:spMkLst>
        </pc:spChg>
        <pc:spChg chg="mod">
          <ac:chgData name="aparna sharath" userId="1dc73daa9ba4ea2c" providerId="Windows Live" clId="Web-{F2AD511D-4A2C-4D12-918C-DA0F6CF39868}" dt="2022-11-15T23:48:20.035" v="1106" actId="1076"/>
          <ac:spMkLst>
            <pc:docMk/>
            <pc:sldMk cId="2669028190" sldId="265"/>
            <ac:spMk id="7" creationId="{A7422060-5254-7C16-EA3C-FA81F717692D}"/>
          </ac:spMkLst>
        </pc:spChg>
        <pc:picChg chg="add mod ord">
          <ac:chgData name="aparna sharath" userId="1dc73daa9ba4ea2c" providerId="Windows Live" clId="Web-{F2AD511D-4A2C-4D12-918C-DA0F6CF39868}" dt="2022-11-15T23:49:40.100" v="1114"/>
          <ac:picMkLst>
            <pc:docMk/>
            <pc:sldMk cId="2669028190" sldId="265"/>
            <ac:picMk id="2" creationId="{04EF71E5-CC54-A540-9F75-2728666B4981}"/>
          </ac:picMkLst>
        </pc:picChg>
        <pc:picChg chg="del">
          <ac:chgData name="aparna sharath" userId="1dc73daa9ba4ea2c" providerId="Windows Live" clId="Web-{F2AD511D-4A2C-4D12-918C-DA0F6CF39868}" dt="2022-11-15T23:47:48.831" v="1104"/>
          <ac:picMkLst>
            <pc:docMk/>
            <pc:sldMk cId="2669028190" sldId="265"/>
            <ac:picMk id="9" creationId="{77A14F23-EDA4-2981-33FA-EE203F1E6397}"/>
          </ac:picMkLst>
        </pc:picChg>
      </pc:sldChg>
      <pc:sldChg chg="modSp">
        <pc:chgData name="aparna sharath" userId="1dc73daa9ba4ea2c" providerId="Windows Live" clId="Web-{F2AD511D-4A2C-4D12-918C-DA0F6CF39868}" dt="2022-11-15T20:57:21.657" v="84" actId="20577"/>
        <pc:sldMkLst>
          <pc:docMk/>
          <pc:sldMk cId="4280490226" sldId="268"/>
        </pc:sldMkLst>
        <pc:spChg chg="mod">
          <ac:chgData name="aparna sharath" userId="1dc73daa9ba4ea2c" providerId="Windows Live" clId="Web-{F2AD511D-4A2C-4D12-918C-DA0F6CF39868}" dt="2022-11-15T20:57:21.657" v="84" actId="20577"/>
          <ac:spMkLst>
            <pc:docMk/>
            <pc:sldMk cId="4280490226" sldId="268"/>
            <ac:spMk id="5" creationId="{27660E26-B362-F930-6661-380BF57C785A}"/>
          </ac:spMkLst>
        </pc:spChg>
      </pc:sldChg>
      <pc:sldChg chg="addSp delSp modSp">
        <pc:chgData name="aparna sharath" userId="1dc73daa9ba4ea2c" providerId="Windows Live" clId="Web-{F2AD511D-4A2C-4D12-918C-DA0F6CF39868}" dt="2022-11-15T21:00:12.459" v="108" actId="1076"/>
        <pc:sldMkLst>
          <pc:docMk/>
          <pc:sldMk cId="854497522" sldId="269"/>
        </pc:sldMkLst>
        <pc:spChg chg="mod">
          <ac:chgData name="aparna sharath" userId="1dc73daa9ba4ea2c" providerId="Windows Live" clId="Web-{F2AD511D-4A2C-4D12-918C-DA0F6CF39868}" dt="2022-11-15T20:57:57.689" v="89"/>
          <ac:spMkLst>
            <pc:docMk/>
            <pc:sldMk cId="854497522" sldId="269"/>
            <ac:spMk id="3" creationId="{AFFF5249-CC39-2638-2040-58911C8F184B}"/>
          </ac:spMkLst>
        </pc:spChg>
        <pc:spChg chg="mod">
          <ac:chgData name="aparna sharath" userId="1dc73daa9ba4ea2c" providerId="Windows Live" clId="Web-{F2AD511D-4A2C-4D12-918C-DA0F6CF39868}" dt="2022-11-15T20:57:57.752" v="90"/>
          <ac:spMkLst>
            <pc:docMk/>
            <pc:sldMk cId="854497522" sldId="269"/>
            <ac:spMk id="6" creationId="{B051119A-4076-34D1-8280-218867EA9A81}"/>
          </ac:spMkLst>
        </pc:spChg>
        <pc:spChg chg="mod">
          <ac:chgData name="aparna sharath" userId="1dc73daa9ba4ea2c" providerId="Windows Live" clId="Web-{F2AD511D-4A2C-4D12-918C-DA0F6CF39868}" dt="2022-11-15T20:57:57.798" v="91"/>
          <ac:spMkLst>
            <pc:docMk/>
            <pc:sldMk cId="854497522" sldId="269"/>
            <ac:spMk id="12" creationId="{EF153B8E-D737-C87A-79B4-009E9BD0C008}"/>
          </ac:spMkLst>
        </pc:spChg>
        <pc:graphicFrameChg chg="mod">
          <ac:chgData name="aparna sharath" userId="1dc73daa9ba4ea2c" providerId="Windows Live" clId="Web-{F2AD511D-4A2C-4D12-918C-DA0F6CF39868}" dt="2022-11-15T20:58:52.425" v="99" actId="1076"/>
          <ac:graphicFrameMkLst>
            <pc:docMk/>
            <pc:sldMk cId="854497522" sldId="269"/>
            <ac:graphicFrameMk id="2" creationId="{0A14D0EB-C58F-AD5D-11E1-63B80AE20628}"/>
          </ac:graphicFrameMkLst>
        </pc:graphicFrameChg>
        <pc:picChg chg="del">
          <ac:chgData name="aparna sharath" userId="1dc73daa9ba4ea2c" providerId="Windows Live" clId="Web-{F2AD511D-4A2C-4D12-918C-DA0F6CF39868}" dt="2022-11-15T20:58:16.783" v="92"/>
          <ac:picMkLst>
            <pc:docMk/>
            <pc:sldMk cId="854497522" sldId="269"/>
            <ac:picMk id="8" creationId="{75CD16D5-5C8A-9D60-129E-D4F5F3D928C6}"/>
          </ac:picMkLst>
        </pc:picChg>
        <pc:picChg chg="add mod ord">
          <ac:chgData name="aparna sharath" userId="1dc73daa9ba4ea2c" providerId="Windows Live" clId="Web-{F2AD511D-4A2C-4D12-918C-DA0F6CF39868}" dt="2022-11-15T21:00:12.459" v="108" actId="1076"/>
          <ac:picMkLst>
            <pc:docMk/>
            <pc:sldMk cId="854497522" sldId="269"/>
            <ac:picMk id="40" creationId="{D0598EAF-5A5A-56E7-E448-47C56703AC49}"/>
          </ac:picMkLst>
        </pc:picChg>
      </pc:sldChg>
      <pc:sldChg chg="modSp del mod setBg">
        <pc:chgData name="aparna sharath" userId="1dc73daa9ba4ea2c" providerId="Windows Live" clId="Web-{F2AD511D-4A2C-4D12-918C-DA0F6CF39868}" dt="2022-11-15T22:07:55.848" v="705"/>
        <pc:sldMkLst>
          <pc:docMk/>
          <pc:sldMk cId="722761373" sldId="270"/>
        </pc:sldMkLst>
        <pc:spChg chg="mod">
          <ac:chgData name="aparna sharath" userId="1dc73daa9ba4ea2c" providerId="Windows Live" clId="Web-{F2AD511D-4A2C-4D12-918C-DA0F6CF39868}" dt="2022-11-15T20:57:40.720" v="85"/>
          <ac:spMkLst>
            <pc:docMk/>
            <pc:sldMk cId="722761373" sldId="270"/>
            <ac:spMk id="20" creationId="{B3A6F445-2D58-EB9F-8220-371B91190BD9}"/>
          </ac:spMkLst>
        </pc:spChg>
        <pc:spChg chg="mod">
          <ac:chgData name="aparna sharath" userId="1dc73daa9ba4ea2c" providerId="Windows Live" clId="Web-{F2AD511D-4A2C-4D12-918C-DA0F6CF39868}" dt="2022-11-15T20:57:40.751" v="86"/>
          <ac:spMkLst>
            <pc:docMk/>
            <pc:sldMk cId="722761373" sldId="270"/>
            <ac:spMk id="21" creationId="{A9D29151-C730-C3F8-4E77-BD2185BEAEB8}"/>
          </ac:spMkLst>
        </pc:spChg>
        <pc:spChg chg="mod">
          <ac:chgData name="aparna sharath" userId="1dc73daa9ba4ea2c" providerId="Windows Live" clId="Web-{F2AD511D-4A2C-4D12-918C-DA0F6CF39868}" dt="2022-11-15T20:57:40.767" v="87"/>
          <ac:spMkLst>
            <pc:docMk/>
            <pc:sldMk cId="722761373" sldId="270"/>
            <ac:spMk id="23" creationId="{196004A1-8275-D4B5-87FC-B22FD05E1A51}"/>
          </ac:spMkLst>
        </pc:spChg>
        <pc:spChg chg="mod">
          <ac:chgData name="aparna sharath" userId="1dc73daa9ba4ea2c" providerId="Windows Live" clId="Web-{F2AD511D-4A2C-4D12-918C-DA0F6CF39868}" dt="2022-11-15T20:57:40.814" v="88"/>
          <ac:spMkLst>
            <pc:docMk/>
            <pc:sldMk cId="722761373" sldId="270"/>
            <ac:spMk id="24" creationId="{BC881A30-42C9-690F-C611-D167565CC2DB}"/>
          </ac:spMkLst>
        </pc:spChg>
        <pc:graphicFrameChg chg="mod modGraphic">
          <ac:chgData name="aparna sharath" userId="1dc73daa9ba4ea2c" providerId="Windows Live" clId="Web-{F2AD511D-4A2C-4D12-918C-DA0F6CF39868}" dt="2022-11-15T21:47:44.296" v="401" actId="1076"/>
          <ac:graphicFrameMkLst>
            <pc:docMk/>
            <pc:sldMk cId="722761373" sldId="270"/>
            <ac:graphicFrameMk id="19" creationId="{3113B12E-33CF-067A-3CCB-E6E45AF559D8}"/>
          </ac:graphicFrameMkLst>
        </pc:graphicFrameChg>
      </pc:sldChg>
      <pc:sldChg chg="modSp del mod setBg">
        <pc:chgData name="aparna sharath" userId="1dc73daa9ba4ea2c" providerId="Windows Live" clId="Web-{F2AD511D-4A2C-4D12-918C-DA0F6CF39868}" dt="2022-11-15T22:07:48.488" v="704"/>
        <pc:sldMkLst>
          <pc:docMk/>
          <pc:sldMk cId="164881317" sldId="271"/>
        </pc:sldMkLst>
        <pc:spChg chg="mod">
          <ac:chgData name="aparna sharath" userId="1dc73daa9ba4ea2c" providerId="Windows Live" clId="Web-{F2AD511D-4A2C-4D12-918C-DA0F6CF39868}" dt="2022-11-15T21:03:23.433" v="125"/>
          <ac:spMkLst>
            <pc:docMk/>
            <pc:sldMk cId="164881317" sldId="271"/>
            <ac:spMk id="7" creationId="{F1C2D22C-691E-773C-55C9-82B6F683E8F2}"/>
          </ac:spMkLst>
        </pc:spChg>
        <pc:spChg chg="mod">
          <ac:chgData name="aparna sharath" userId="1dc73daa9ba4ea2c" providerId="Windows Live" clId="Web-{F2AD511D-4A2C-4D12-918C-DA0F6CF39868}" dt="2022-11-15T21:03:23.465" v="126"/>
          <ac:spMkLst>
            <pc:docMk/>
            <pc:sldMk cId="164881317" sldId="271"/>
            <ac:spMk id="9" creationId="{25D45076-B318-446F-83E4-7199848C47AD}"/>
          </ac:spMkLst>
        </pc:spChg>
        <pc:spChg chg="mod">
          <ac:chgData name="aparna sharath" userId="1dc73daa9ba4ea2c" providerId="Windows Live" clId="Web-{F2AD511D-4A2C-4D12-918C-DA0F6CF39868}" dt="2022-11-15T21:03:23.496" v="127"/>
          <ac:spMkLst>
            <pc:docMk/>
            <pc:sldMk cId="164881317" sldId="271"/>
            <ac:spMk id="10" creationId="{4EB20DB4-DC1E-7618-0ECC-30850509DC16}"/>
          </ac:spMkLst>
        </pc:spChg>
        <pc:spChg chg="mod">
          <ac:chgData name="aparna sharath" userId="1dc73daa9ba4ea2c" providerId="Windows Live" clId="Web-{F2AD511D-4A2C-4D12-918C-DA0F6CF39868}" dt="2022-11-15T21:03:23.543" v="128"/>
          <ac:spMkLst>
            <pc:docMk/>
            <pc:sldMk cId="164881317" sldId="271"/>
            <ac:spMk id="13" creationId="{D7B9202B-B328-47CA-5594-6587C69D5222}"/>
          </ac:spMkLst>
        </pc:spChg>
        <pc:graphicFrameChg chg="mod">
          <ac:chgData name="aparna sharath" userId="1dc73daa9ba4ea2c" providerId="Windows Live" clId="Web-{F2AD511D-4A2C-4D12-918C-DA0F6CF39868}" dt="2022-11-15T21:08:46.100" v="130" actId="1076"/>
          <ac:graphicFrameMkLst>
            <pc:docMk/>
            <pc:sldMk cId="164881317" sldId="271"/>
            <ac:graphicFrameMk id="5" creationId="{40CF0C35-DAD8-C33D-1AAA-DE98FD79A4A7}"/>
          </ac:graphicFrameMkLst>
        </pc:graphicFrameChg>
      </pc:sldChg>
      <pc:sldChg chg="addSp delSp modSp mod setBg">
        <pc:chgData name="aparna sharath" userId="1dc73daa9ba4ea2c" providerId="Windows Live" clId="Web-{F2AD511D-4A2C-4D12-918C-DA0F6CF39868}" dt="2022-11-15T22:10:17.759" v="709" actId="20577"/>
        <pc:sldMkLst>
          <pc:docMk/>
          <pc:sldMk cId="975095379" sldId="277"/>
        </pc:sldMkLst>
        <pc:spChg chg="mod">
          <ac:chgData name="aparna sharath" userId="1dc73daa9ba4ea2c" providerId="Windows Live" clId="Web-{F2AD511D-4A2C-4D12-918C-DA0F6CF39868}" dt="2022-11-15T22:10:17.696" v="708" actId="20577"/>
          <ac:spMkLst>
            <pc:docMk/>
            <pc:sldMk cId="975095379" sldId="277"/>
            <ac:spMk id="2" creationId="{277A022D-F8D3-7769-8B1B-89337C7B697E}"/>
          </ac:spMkLst>
        </pc:spChg>
        <pc:spChg chg="del">
          <ac:chgData name="aparna sharath" userId="1dc73daa9ba4ea2c" providerId="Windows Live" clId="Web-{F2AD511D-4A2C-4D12-918C-DA0F6CF39868}" dt="2022-11-15T22:09:31.663" v="707"/>
          <ac:spMkLst>
            <pc:docMk/>
            <pc:sldMk cId="975095379" sldId="277"/>
            <ac:spMk id="6" creationId="{2EE5C079-935A-1A8A-AC17-FDAD17A2BA07}"/>
          </ac:spMkLst>
        </pc:spChg>
        <pc:spChg chg="add">
          <ac:chgData name="aparna sharath" userId="1dc73daa9ba4ea2c" providerId="Windows Live" clId="Web-{F2AD511D-4A2C-4D12-918C-DA0F6CF39868}" dt="2022-11-15T22:09:31.663" v="707"/>
          <ac:spMkLst>
            <pc:docMk/>
            <pc:sldMk cId="975095379" sldId="277"/>
            <ac:spMk id="16" creationId="{C393B4A7-6ABF-423D-A762-3CDB4897A833}"/>
          </ac:spMkLst>
        </pc:spChg>
        <pc:spChg chg="add">
          <ac:chgData name="aparna sharath" userId="1dc73daa9ba4ea2c" providerId="Windows Live" clId="Web-{F2AD511D-4A2C-4D12-918C-DA0F6CF39868}" dt="2022-11-15T22:09:31.663" v="707"/>
          <ac:spMkLst>
            <pc:docMk/>
            <pc:sldMk cId="975095379" sldId="277"/>
            <ac:spMk id="22" creationId="{01AD250C-F2EA-449F-9B14-DF5BB674C500}"/>
          </ac:spMkLst>
        </pc:spChg>
        <pc:graphicFrameChg chg="add modGraphic">
          <ac:chgData name="aparna sharath" userId="1dc73daa9ba4ea2c" providerId="Windows Live" clId="Web-{F2AD511D-4A2C-4D12-918C-DA0F6CF39868}" dt="2022-11-15T22:10:17.759" v="709" actId="20577"/>
          <ac:graphicFrameMkLst>
            <pc:docMk/>
            <pc:sldMk cId="975095379" sldId="277"/>
            <ac:graphicFrameMk id="8" creationId="{A3B68557-9EE9-4BBE-021D-6380EEB76FBE}"/>
          </ac:graphicFrameMkLst>
        </pc:graphicFrameChg>
        <pc:picChg chg="add">
          <ac:chgData name="aparna sharath" userId="1dc73daa9ba4ea2c" providerId="Windows Live" clId="Web-{F2AD511D-4A2C-4D12-918C-DA0F6CF39868}" dt="2022-11-15T22:09:31.663" v="707"/>
          <ac:picMkLst>
            <pc:docMk/>
            <pc:sldMk cId="975095379" sldId="277"/>
            <ac:picMk id="12" creationId="{F1B8F9CB-890B-4CB8-B503-188A763E2FC1}"/>
          </ac:picMkLst>
        </pc:picChg>
        <pc:picChg chg="add">
          <ac:chgData name="aparna sharath" userId="1dc73daa9ba4ea2c" providerId="Windows Live" clId="Web-{F2AD511D-4A2C-4D12-918C-DA0F6CF39868}" dt="2022-11-15T22:09:31.663" v="707"/>
          <ac:picMkLst>
            <pc:docMk/>
            <pc:sldMk cId="975095379" sldId="277"/>
            <ac:picMk id="14" creationId="{AA632AB4-3837-4FD0-8B62-0A18B573F46D}"/>
          </ac:picMkLst>
        </pc:picChg>
        <pc:picChg chg="add">
          <ac:chgData name="aparna sharath" userId="1dc73daa9ba4ea2c" providerId="Windows Live" clId="Web-{F2AD511D-4A2C-4D12-918C-DA0F6CF39868}" dt="2022-11-15T22:09:31.663" v="707"/>
          <ac:picMkLst>
            <pc:docMk/>
            <pc:sldMk cId="975095379" sldId="277"/>
            <ac:picMk id="18" creationId="{9CD2319A-6FA9-4EFB-9EDF-7304467425E8}"/>
          </ac:picMkLst>
        </pc:picChg>
        <pc:picChg chg="add">
          <ac:chgData name="aparna sharath" userId="1dc73daa9ba4ea2c" providerId="Windows Live" clId="Web-{F2AD511D-4A2C-4D12-918C-DA0F6CF39868}" dt="2022-11-15T22:09:31.663" v="707"/>
          <ac:picMkLst>
            <pc:docMk/>
            <pc:sldMk cId="975095379" sldId="277"/>
            <ac:picMk id="20" creationId="{D1692A93-3514-4486-8B67-CCA4E0259BCB}"/>
          </ac:picMkLst>
        </pc:picChg>
      </pc:sldChg>
      <pc:sldChg chg="addSp modSp mod setBg">
        <pc:chgData name="aparna sharath" userId="1dc73daa9ba4ea2c" providerId="Windows Live" clId="Web-{F2AD511D-4A2C-4D12-918C-DA0F6CF39868}" dt="2022-11-15T22:10:42.103" v="711" actId="20577"/>
        <pc:sldMkLst>
          <pc:docMk/>
          <pc:sldMk cId="2303637456" sldId="278"/>
        </pc:sldMkLst>
        <pc:spChg chg="mod">
          <ac:chgData name="aparna sharath" userId="1dc73daa9ba4ea2c" providerId="Windows Live" clId="Web-{F2AD511D-4A2C-4D12-918C-DA0F6CF39868}" dt="2022-11-15T22:10:42.009" v="710" actId="20577"/>
          <ac:spMkLst>
            <pc:docMk/>
            <pc:sldMk cId="2303637456" sldId="278"/>
            <ac:spMk id="2" creationId="{592662DF-48F1-8825-F5C7-DCCDC73E2117}"/>
          </ac:spMkLst>
        </pc:spChg>
        <pc:spChg chg="mod">
          <ac:chgData name="aparna sharath" userId="1dc73daa9ba4ea2c" providerId="Windows Live" clId="Web-{F2AD511D-4A2C-4D12-918C-DA0F6CF39868}" dt="2022-11-15T22:10:42.103" v="711" actId="20577"/>
          <ac:spMkLst>
            <pc:docMk/>
            <pc:sldMk cId="2303637456" sldId="278"/>
            <ac:spMk id="4" creationId="{A614849B-2C42-A571-50B2-F3489BDC7BA5}"/>
          </ac:spMkLst>
        </pc:spChg>
        <pc:spChg chg="add">
          <ac:chgData name="aparna sharath" userId="1dc73daa9ba4ea2c" providerId="Windows Live" clId="Web-{F2AD511D-4A2C-4D12-918C-DA0F6CF39868}" dt="2022-11-15T20:40:33.095" v="18"/>
          <ac:spMkLst>
            <pc:docMk/>
            <pc:sldMk cId="2303637456" sldId="278"/>
            <ac:spMk id="13" creationId="{4FA533C5-33E3-4611-AF9F-72811D8B26A6}"/>
          </ac:spMkLst>
        </pc:spChg>
        <pc:spChg chg="add">
          <ac:chgData name="aparna sharath" userId="1dc73daa9ba4ea2c" providerId="Windows Live" clId="Web-{F2AD511D-4A2C-4D12-918C-DA0F6CF39868}" dt="2022-11-15T20:40:33.095" v="18"/>
          <ac:spMkLst>
            <pc:docMk/>
            <pc:sldMk cId="2303637456" sldId="278"/>
            <ac:spMk id="19" creationId="{87F0FDC4-AD8C-47D9-9131-623C98ADB0AE}"/>
          </ac:spMkLst>
        </pc:spChg>
        <pc:spChg chg="add">
          <ac:chgData name="aparna sharath" userId="1dc73daa9ba4ea2c" providerId="Windows Live" clId="Web-{F2AD511D-4A2C-4D12-918C-DA0F6CF39868}" dt="2022-11-15T20:40:33.095" v="18"/>
          <ac:spMkLst>
            <pc:docMk/>
            <pc:sldMk cId="2303637456" sldId="278"/>
            <ac:spMk id="21" creationId="{923E8915-D2AA-4327-A45A-972C3CA9574B}"/>
          </ac:spMkLst>
        </pc:spChg>
        <pc:spChg chg="add">
          <ac:chgData name="aparna sharath" userId="1dc73daa9ba4ea2c" providerId="Windows Live" clId="Web-{F2AD511D-4A2C-4D12-918C-DA0F6CF39868}" dt="2022-11-15T20:40:33.095" v="18"/>
          <ac:spMkLst>
            <pc:docMk/>
            <pc:sldMk cId="2303637456" sldId="278"/>
            <ac:spMk id="23" creationId="{8302FC3C-9804-4950-B721-5FD704BA6065}"/>
          </ac:spMkLst>
        </pc:spChg>
        <pc:spChg chg="add">
          <ac:chgData name="aparna sharath" userId="1dc73daa9ba4ea2c" providerId="Windows Live" clId="Web-{F2AD511D-4A2C-4D12-918C-DA0F6CF39868}" dt="2022-11-15T20:40:33.095" v="18"/>
          <ac:spMkLst>
            <pc:docMk/>
            <pc:sldMk cId="2303637456" sldId="278"/>
            <ac:spMk id="29" creationId="{F3798573-F27B-47EB-8EA4-7EE34954C2D6}"/>
          </ac:spMkLst>
        </pc:spChg>
        <pc:picChg chg="add">
          <ac:chgData name="aparna sharath" userId="1dc73daa9ba4ea2c" providerId="Windows Live" clId="Web-{F2AD511D-4A2C-4D12-918C-DA0F6CF39868}" dt="2022-11-15T20:40:33.095" v="18"/>
          <ac:picMkLst>
            <pc:docMk/>
            <pc:sldMk cId="2303637456" sldId="278"/>
            <ac:picMk id="9" creationId="{91B28F63-CF00-448F-B141-FE33C33B1891}"/>
          </ac:picMkLst>
        </pc:picChg>
        <pc:picChg chg="add">
          <ac:chgData name="aparna sharath" userId="1dc73daa9ba4ea2c" providerId="Windows Live" clId="Web-{F2AD511D-4A2C-4D12-918C-DA0F6CF39868}" dt="2022-11-15T20:40:33.095" v="18"/>
          <ac:picMkLst>
            <pc:docMk/>
            <pc:sldMk cId="2303637456" sldId="278"/>
            <ac:picMk id="11" creationId="{2AE609E2-8522-44E4-9077-980E5BCF3E14}"/>
          </ac:picMkLst>
        </pc:picChg>
        <pc:picChg chg="add">
          <ac:chgData name="aparna sharath" userId="1dc73daa9ba4ea2c" providerId="Windows Live" clId="Web-{F2AD511D-4A2C-4D12-918C-DA0F6CF39868}" dt="2022-11-15T20:40:33.095" v="18"/>
          <ac:picMkLst>
            <pc:docMk/>
            <pc:sldMk cId="2303637456" sldId="278"/>
            <ac:picMk id="15" creationId="{8949AD42-25FD-4C3D-9EEE-B7FEC5809988}"/>
          </ac:picMkLst>
        </pc:picChg>
        <pc:picChg chg="add">
          <ac:chgData name="aparna sharath" userId="1dc73daa9ba4ea2c" providerId="Windows Live" clId="Web-{F2AD511D-4A2C-4D12-918C-DA0F6CF39868}" dt="2022-11-15T20:40:33.095" v="18"/>
          <ac:picMkLst>
            <pc:docMk/>
            <pc:sldMk cId="2303637456" sldId="278"/>
            <ac:picMk id="17" creationId="{6AC7D913-60B7-4603-881B-831DA5D3A940}"/>
          </ac:picMkLst>
        </pc:picChg>
        <pc:picChg chg="add">
          <ac:chgData name="aparna sharath" userId="1dc73daa9ba4ea2c" providerId="Windows Live" clId="Web-{F2AD511D-4A2C-4D12-918C-DA0F6CF39868}" dt="2022-11-15T20:40:33.095" v="18"/>
          <ac:picMkLst>
            <pc:docMk/>
            <pc:sldMk cId="2303637456" sldId="278"/>
            <ac:picMk id="27" creationId="{3BC6EBB2-9BDC-4075-BA6B-43A9FBF9C86C}"/>
          </ac:picMkLst>
        </pc:picChg>
        <pc:cxnChg chg="add">
          <ac:chgData name="aparna sharath" userId="1dc73daa9ba4ea2c" providerId="Windows Live" clId="Web-{F2AD511D-4A2C-4D12-918C-DA0F6CF39868}" dt="2022-11-15T20:40:33.095" v="18"/>
          <ac:cxnSpMkLst>
            <pc:docMk/>
            <pc:sldMk cId="2303637456" sldId="278"/>
            <ac:cxnSpMk id="25" creationId="{6B9695BD-ECF6-49CA-8877-8C493193C65D}"/>
          </ac:cxnSpMkLst>
        </pc:cxnChg>
      </pc:sldChg>
      <pc:sldChg chg="addSp delSp modSp mod setBg">
        <pc:chgData name="aparna sharath" userId="1dc73daa9ba4ea2c" providerId="Windows Live" clId="Web-{F2AD511D-4A2C-4D12-918C-DA0F6CF39868}" dt="2022-11-15T22:13:25.374" v="731"/>
        <pc:sldMkLst>
          <pc:docMk/>
          <pc:sldMk cId="4257190343" sldId="279"/>
        </pc:sldMkLst>
        <pc:spChg chg="mod">
          <ac:chgData name="aparna sharath" userId="1dc73daa9ba4ea2c" providerId="Windows Live" clId="Web-{F2AD511D-4A2C-4D12-918C-DA0F6CF39868}" dt="2022-11-15T20:40:58.580" v="19"/>
          <ac:spMkLst>
            <pc:docMk/>
            <pc:sldMk cId="4257190343" sldId="279"/>
            <ac:spMk id="2" creationId="{62E9A6F8-6078-B2D9-EECC-33E88CC26D51}"/>
          </ac:spMkLst>
        </pc:spChg>
        <pc:spChg chg="add del mod">
          <ac:chgData name="aparna sharath" userId="1dc73daa9ba4ea2c" providerId="Windows Live" clId="Web-{F2AD511D-4A2C-4D12-918C-DA0F6CF39868}" dt="2022-11-15T22:13:25.374" v="731"/>
          <ac:spMkLst>
            <pc:docMk/>
            <pc:sldMk cId="4257190343" sldId="279"/>
            <ac:spMk id="3" creationId="{B5BD01E0-C938-0130-D1AF-52A99DC14425}"/>
          </ac:spMkLst>
        </pc:spChg>
        <pc:spChg chg="add mod">
          <ac:chgData name="aparna sharath" userId="1dc73daa9ba4ea2c" providerId="Windows Live" clId="Web-{F2AD511D-4A2C-4D12-918C-DA0F6CF39868}" dt="2022-11-15T22:12:59.310" v="728" actId="20577"/>
          <ac:spMkLst>
            <pc:docMk/>
            <pc:sldMk cId="4257190343" sldId="279"/>
            <ac:spMk id="4" creationId="{B4CB7D77-DF51-CD49-D998-6000298ACE4B}"/>
          </ac:spMkLst>
        </pc:spChg>
        <pc:spChg chg="mod">
          <ac:chgData name="aparna sharath" userId="1dc73daa9ba4ea2c" providerId="Windows Live" clId="Web-{F2AD511D-4A2C-4D12-918C-DA0F6CF39868}" dt="2022-11-15T22:12:28.153" v="716" actId="1076"/>
          <ac:spMkLst>
            <pc:docMk/>
            <pc:sldMk cId="4257190343" sldId="279"/>
            <ac:spMk id="7" creationId="{6B0AD91D-7A39-B670-273C-32E7E5776072}"/>
          </ac:spMkLst>
        </pc:spChg>
        <pc:spChg chg="add">
          <ac:chgData name="aparna sharath" userId="1dc73daa9ba4ea2c" providerId="Windows Live" clId="Web-{F2AD511D-4A2C-4D12-918C-DA0F6CF39868}" dt="2022-11-15T20:40:58.580" v="19"/>
          <ac:spMkLst>
            <pc:docMk/>
            <pc:sldMk cId="4257190343" sldId="279"/>
            <ac:spMk id="12" creationId="{4FA533C5-33E3-4611-AF9F-72811D8B26A6}"/>
          </ac:spMkLst>
        </pc:spChg>
        <pc:spChg chg="add">
          <ac:chgData name="aparna sharath" userId="1dc73daa9ba4ea2c" providerId="Windows Live" clId="Web-{F2AD511D-4A2C-4D12-918C-DA0F6CF39868}" dt="2022-11-15T20:40:58.580" v="19"/>
          <ac:spMkLst>
            <pc:docMk/>
            <pc:sldMk cId="4257190343" sldId="279"/>
            <ac:spMk id="18" creationId="{87F0FDC4-AD8C-47D9-9131-623C98ADB0AE}"/>
          </ac:spMkLst>
        </pc:spChg>
        <pc:spChg chg="add">
          <ac:chgData name="aparna sharath" userId="1dc73daa9ba4ea2c" providerId="Windows Live" clId="Web-{F2AD511D-4A2C-4D12-918C-DA0F6CF39868}" dt="2022-11-15T20:40:58.580" v="19"/>
          <ac:spMkLst>
            <pc:docMk/>
            <pc:sldMk cId="4257190343" sldId="279"/>
            <ac:spMk id="20" creationId="{923E8915-D2AA-4327-A45A-972C3CA9574B}"/>
          </ac:spMkLst>
        </pc:spChg>
        <pc:spChg chg="add">
          <ac:chgData name="aparna sharath" userId="1dc73daa9ba4ea2c" providerId="Windows Live" clId="Web-{F2AD511D-4A2C-4D12-918C-DA0F6CF39868}" dt="2022-11-15T20:40:58.580" v="19"/>
          <ac:spMkLst>
            <pc:docMk/>
            <pc:sldMk cId="4257190343" sldId="279"/>
            <ac:spMk id="22" creationId="{8302FC3C-9804-4950-B721-5FD704BA6065}"/>
          </ac:spMkLst>
        </pc:spChg>
        <pc:spChg chg="add">
          <ac:chgData name="aparna sharath" userId="1dc73daa9ba4ea2c" providerId="Windows Live" clId="Web-{F2AD511D-4A2C-4D12-918C-DA0F6CF39868}" dt="2022-11-15T20:40:58.580" v="19"/>
          <ac:spMkLst>
            <pc:docMk/>
            <pc:sldMk cId="4257190343" sldId="279"/>
            <ac:spMk id="28" creationId="{F3798573-F27B-47EB-8EA4-7EE34954C2D6}"/>
          </ac:spMkLst>
        </pc:spChg>
        <pc:graphicFrameChg chg="add del">
          <ac:chgData name="aparna sharath" userId="1dc73daa9ba4ea2c" providerId="Windows Live" clId="Web-{F2AD511D-4A2C-4D12-918C-DA0F6CF39868}" dt="2022-11-15T22:13:25.358" v="730"/>
          <ac:graphicFrameMkLst>
            <pc:docMk/>
            <pc:sldMk cId="4257190343" sldId="279"/>
            <ac:graphicFrameMk id="30" creationId="{03ED60B6-C9D7-4114-114A-960D7FEFFD43}"/>
          </ac:graphicFrameMkLst>
        </pc:graphicFrameChg>
        <pc:graphicFrameChg chg="add">
          <ac:chgData name="aparna sharath" userId="1dc73daa9ba4ea2c" providerId="Windows Live" clId="Web-{F2AD511D-4A2C-4D12-918C-DA0F6CF39868}" dt="2022-11-15T22:13:25.374" v="731"/>
          <ac:graphicFrameMkLst>
            <pc:docMk/>
            <pc:sldMk cId="4257190343" sldId="279"/>
            <ac:graphicFrameMk id="32" creationId="{6CC81668-0782-E064-63FD-28DE3D691EA0}"/>
          </ac:graphicFrameMkLst>
        </pc:graphicFrameChg>
        <pc:picChg chg="add">
          <ac:chgData name="aparna sharath" userId="1dc73daa9ba4ea2c" providerId="Windows Live" clId="Web-{F2AD511D-4A2C-4D12-918C-DA0F6CF39868}" dt="2022-11-15T20:40:58.580" v="19"/>
          <ac:picMkLst>
            <pc:docMk/>
            <pc:sldMk cId="4257190343" sldId="279"/>
            <ac:picMk id="8" creationId="{91B28F63-CF00-448F-B141-FE33C33B1891}"/>
          </ac:picMkLst>
        </pc:picChg>
        <pc:picChg chg="add">
          <ac:chgData name="aparna sharath" userId="1dc73daa9ba4ea2c" providerId="Windows Live" clId="Web-{F2AD511D-4A2C-4D12-918C-DA0F6CF39868}" dt="2022-11-15T20:40:58.580" v="19"/>
          <ac:picMkLst>
            <pc:docMk/>
            <pc:sldMk cId="4257190343" sldId="279"/>
            <ac:picMk id="10" creationId="{2AE609E2-8522-44E4-9077-980E5BCF3E14}"/>
          </ac:picMkLst>
        </pc:picChg>
        <pc:picChg chg="add">
          <ac:chgData name="aparna sharath" userId="1dc73daa9ba4ea2c" providerId="Windows Live" clId="Web-{F2AD511D-4A2C-4D12-918C-DA0F6CF39868}" dt="2022-11-15T20:40:58.580" v="19"/>
          <ac:picMkLst>
            <pc:docMk/>
            <pc:sldMk cId="4257190343" sldId="279"/>
            <ac:picMk id="14" creationId="{8949AD42-25FD-4C3D-9EEE-B7FEC5809988}"/>
          </ac:picMkLst>
        </pc:picChg>
        <pc:picChg chg="add">
          <ac:chgData name="aparna sharath" userId="1dc73daa9ba4ea2c" providerId="Windows Live" clId="Web-{F2AD511D-4A2C-4D12-918C-DA0F6CF39868}" dt="2022-11-15T20:40:58.580" v="19"/>
          <ac:picMkLst>
            <pc:docMk/>
            <pc:sldMk cId="4257190343" sldId="279"/>
            <ac:picMk id="16" creationId="{6AC7D913-60B7-4603-881B-831DA5D3A940}"/>
          </ac:picMkLst>
        </pc:picChg>
        <pc:picChg chg="add">
          <ac:chgData name="aparna sharath" userId="1dc73daa9ba4ea2c" providerId="Windows Live" clId="Web-{F2AD511D-4A2C-4D12-918C-DA0F6CF39868}" dt="2022-11-15T20:40:58.580" v="19"/>
          <ac:picMkLst>
            <pc:docMk/>
            <pc:sldMk cId="4257190343" sldId="279"/>
            <ac:picMk id="26" creationId="{3BC6EBB2-9BDC-4075-BA6B-43A9FBF9C86C}"/>
          </ac:picMkLst>
        </pc:picChg>
        <pc:cxnChg chg="add">
          <ac:chgData name="aparna sharath" userId="1dc73daa9ba4ea2c" providerId="Windows Live" clId="Web-{F2AD511D-4A2C-4D12-918C-DA0F6CF39868}" dt="2022-11-15T20:40:58.580" v="19"/>
          <ac:cxnSpMkLst>
            <pc:docMk/>
            <pc:sldMk cId="4257190343" sldId="279"/>
            <ac:cxnSpMk id="24" creationId="{6B9695BD-ECF6-49CA-8877-8C493193C65D}"/>
          </ac:cxnSpMkLst>
        </pc:cxnChg>
      </pc:sldChg>
      <pc:sldChg chg="addSp modSp mod setBg setClrOvrMap">
        <pc:chgData name="aparna sharath" userId="1dc73daa9ba4ea2c" providerId="Windows Live" clId="Web-{F2AD511D-4A2C-4D12-918C-DA0F6CF39868}" dt="2022-11-15T20:41:27.721" v="20"/>
        <pc:sldMkLst>
          <pc:docMk/>
          <pc:sldMk cId="1496772863" sldId="280"/>
        </pc:sldMkLst>
        <pc:spChg chg="mod">
          <ac:chgData name="aparna sharath" userId="1dc73daa9ba4ea2c" providerId="Windows Live" clId="Web-{F2AD511D-4A2C-4D12-918C-DA0F6CF39868}" dt="2022-11-15T20:41:27.721" v="20"/>
          <ac:spMkLst>
            <pc:docMk/>
            <pc:sldMk cId="1496772863" sldId="280"/>
            <ac:spMk id="2" creationId="{CFD4C4DA-2853-A401-2ABC-3FEED2CDF3C7}"/>
          </ac:spMkLst>
        </pc:spChg>
        <pc:spChg chg="mod ord">
          <ac:chgData name="aparna sharath" userId="1dc73daa9ba4ea2c" providerId="Windows Live" clId="Web-{F2AD511D-4A2C-4D12-918C-DA0F6CF39868}" dt="2022-11-15T20:41:27.721" v="20"/>
          <ac:spMkLst>
            <pc:docMk/>
            <pc:sldMk cId="1496772863" sldId="280"/>
            <ac:spMk id="3" creationId="{15D1DB96-9E2A-26A8-289F-188E14B280D1}"/>
          </ac:spMkLst>
        </pc:spChg>
        <pc:spChg chg="add">
          <ac:chgData name="aparna sharath" userId="1dc73daa9ba4ea2c" providerId="Windows Live" clId="Web-{F2AD511D-4A2C-4D12-918C-DA0F6CF39868}" dt="2022-11-15T20:41:27.721" v="20"/>
          <ac:spMkLst>
            <pc:docMk/>
            <pc:sldMk cId="1496772863" sldId="280"/>
            <ac:spMk id="10" creationId="{B4AAD3FD-83A5-4B89-9F8F-01B8870865BE}"/>
          </ac:spMkLst>
        </pc:spChg>
        <pc:spChg chg="add">
          <ac:chgData name="aparna sharath" userId="1dc73daa9ba4ea2c" providerId="Windows Live" clId="Web-{F2AD511D-4A2C-4D12-918C-DA0F6CF39868}" dt="2022-11-15T20:41:27.721" v="20"/>
          <ac:spMkLst>
            <pc:docMk/>
            <pc:sldMk cId="1496772863" sldId="280"/>
            <ac:spMk id="12" creationId="{61752F1D-FC0F-4103-9584-630E643CCDA6}"/>
          </ac:spMkLst>
        </pc:spChg>
        <pc:spChg chg="add">
          <ac:chgData name="aparna sharath" userId="1dc73daa9ba4ea2c" providerId="Windows Live" clId="Web-{F2AD511D-4A2C-4D12-918C-DA0F6CF39868}" dt="2022-11-15T20:41:27.721" v="20"/>
          <ac:spMkLst>
            <pc:docMk/>
            <pc:sldMk cId="1496772863" sldId="280"/>
            <ac:spMk id="14" creationId="{70151CB7-E7DE-4917-B831-01DF9CE01306}"/>
          </ac:spMkLst>
        </pc:spChg>
        <pc:spChg chg="add">
          <ac:chgData name="aparna sharath" userId="1dc73daa9ba4ea2c" providerId="Windows Live" clId="Web-{F2AD511D-4A2C-4D12-918C-DA0F6CF39868}" dt="2022-11-15T20:41:27.721" v="20"/>
          <ac:spMkLst>
            <pc:docMk/>
            <pc:sldMk cId="1496772863" sldId="280"/>
            <ac:spMk id="16" creationId="{A92A1116-1C84-41DF-B803-1F7B0883EC82}"/>
          </ac:spMkLst>
        </pc:spChg>
        <pc:picChg chg="mod">
          <ac:chgData name="aparna sharath" userId="1dc73daa9ba4ea2c" providerId="Windows Live" clId="Web-{F2AD511D-4A2C-4D12-918C-DA0F6CF39868}" dt="2022-11-15T20:41:27.721" v="20"/>
          <ac:picMkLst>
            <pc:docMk/>
            <pc:sldMk cId="1496772863" sldId="280"/>
            <ac:picMk id="5" creationId="{6D1BCA38-966E-8D24-F960-F21961AE1404}"/>
          </ac:picMkLst>
        </pc:picChg>
      </pc:sldChg>
      <pc:sldChg chg="addSp delSp modSp mod setBg">
        <pc:chgData name="aparna sharath" userId="1dc73daa9ba4ea2c" providerId="Windows Live" clId="Web-{F2AD511D-4A2C-4D12-918C-DA0F6CF39868}" dt="2022-11-15T20:49:12.939" v="35" actId="20577"/>
        <pc:sldMkLst>
          <pc:docMk/>
          <pc:sldMk cId="2705670191" sldId="281"/>
        </pc:sldMkLst>
        <pc:spChg chg="mod">
          <ac:chgData name="aparna sharath" userId="1dc73daa9ba4ea2c" providerId="Windows Live" clId="Web-{F2AD511D-4A2C-4D12-918C-DA0F6CF39868}" dt="2022-11-15T20:46:52.231" v="23"/>
          <ac:spMkLst>
            <pc:docMk/>
            <pc:sldMk cId="2705670191" sldId="281"/>
            <ac:spMk id="2" creationId="{63AA5E64-356B-131F-90CC-3E395AD8569E}"/>
          </ac:spMkLst>
        </pc:spChg>
        <pc:spChg chg="mod">
          <ac:chgData name="aparna sharath" userId="1dc73daa9ba4ea2c" providerId="Windows Live" clId="Web-{F2AD511D-4A2C-4D12-918C-DA0F6CF39868}" dt="2022-11-15T20:49:12.939" v="35" actId="20577"/>
          <ac:spMkLst>
            <pc:docMk/>
            <pc:sldMk cId="2705670191" sldId="281"/>
            <ac:spMk id="4" creationId="{2B7E8547-4000-BE0D-4F83-451A29F6F8A4}"/>
          </ac:spMkLst>
        </pc:spChg>
        <pc:spChg chg="add del">
          <ac:chgData name="aparna sharath" userId="1dc73daa9ba4ea2c" providerId="Windows Live" clId="Web-{F2AD511D-4A2C-4D12-918C-DA0F6CF39868}" dt="2022-11-15T20:46:52.231" v="23"/>
          <ac:spMkLst>
            <pc:docMk/>
            <pc:sldMk cId="2705670191" sldId="281"/>
            <ac:spMk id="23" creationId="{989BE678-777B-482A-A616-FEDC47B162E5}"/>
          </ac:spMkLst>
        </pc:spChg>
        <pc:spChg chg="add del">
          <ac:chgData name="aparna sharath" userId="1dc73daa9ba4ea2c" providerId="Windows Live" clId="Web-{F2AD511D-4A2C-4D12-918C-DA0F6CF39868}" dt="2022-11-15T20:46:52.231" v="23"/>
          <ac:spMkLst>
            <pc:docMk/>
            <pc:sldMk cId="2705670191" sldId="281"/>
            <ac:spMk id="29" creationId="{D28BE0C3-2102-4820-B88B-A448B1840D14}"/>
          </ac:spMkLst>
        </pc:spChg>
        <pc:spChg chg="add del">
          <ac:chgData name="aparna sharath" userId="1dc73daa9ba4ea2c" providerId="Windows Live" clId="Web-{F2AD511D-4A2C-4D12-918C-DA0F6CF39868}" dt="2022-11-15T20:46:52.231" v="23"/>
          <ac:spMkLst>
            <pc:docMk/>
            <pc:sldMk cId="2705670191" sldId="281"/>
            <ac:spMk id="31" creationId="{C8A3C342-1D03-412F-8DD3-BF519E8E0AE9}"/>
          </ac:spMkLst>
        </pc:spChg>
        <pc:spChg chg="add del">
          <ac:chgData name="aparna sharath" userId="1dc73daa9ba4ea2c" providerId="Windows Live" clId="Web-{F2AD511D-4A2C-4D12-918C-DA0F6CF39868}" dt="2022-11-15T20:46:52.231" v="23"/>
          <ac:spMkLst>
            <pc:docMk/>
            <pc:sldMk cId="2705670191" sldId="281"/>
            <ac:spMk id="33" creationId="{81CC9B02-E087-4350-AEBD-2C3CF001AF01}"/>
          </ac:spMkLst>
        </pc:spChg>
        <pc:spChg chg="add del">
          <ac:chgData name="aparna sharath" userId="1dc73daa9ba4ea2c" providerId="Windows Live" clId="Web-{F2AD511D-4A2C-4D12-918C-DA0F6CF39868}" dt="2022-11-15T20:46:52.231" v="23"/>
          <ac:spMkLst>
            <pc:docMk/>
            <pc:sldMk cId="2705670191" sldId="281"/>
            <ac:spMk id="35" creationId="{D6F18ACE-6E82-4ADC-8A2F-A1771B309B16}"/>
          </ac:spMkLst>
        </pc:spChg>
        <pc:picChg chg="mod ord">
          <ac:chgData name="aparna sharath" userId="1dc73daa9ba4ea2c" providerId="Windows Live" clId="Web-{F2AD511D-4A2C-4D12-918C-DA0F6CF39868}" dt="2022-11-15T20:46:52.231" v="23"/>
          <ac:picMkLst>
            <pc:docMk/>
            <pc:sldMk cId="2705670191" sldId="281"/>
            <ac:picMk id="12" creationId="{D9289EDF-EC15-87C1-A0A1-3E66C3F349A8}"/>
          </ac:picMkLst>
        </pc:picChg>
        <pc:picChg chg="add del">
          <ac:chgData name="aparna sharath" userId="1dc73daa9ba4ea2c" providerId="Windows Live" clId="Web-{F2AD511D-4A2C-4D12-918C-DA0F6CF39868}" dt="2022-11-15T20:46:52.231" v="23"/>
          <ac:picMkLst>
            <pc:docMk/>
            <pc:sldMk cId="2705670191" sldId="281"/>
            <ac:picMk id="19" creationId="{DF19BAF3-7E20-4B9D-B544-BABAEEA1FA75}"/>
          </ac:picMkLst>
        </pc:picChg>
        <pc:picChg chg="add del">
          <ac:chgData name="aparna sharath" userId="1dc73daa9ba4ea2c" providerId="Windows Live" clId="Web-{F2AD511D-4A2C-4D12-918C-DA0F6CF39868}" dt="2022-11-15T20:46:52.231" v="23"/>
          <ac:picMkLst>
            <pc:docMk/>
            <pc:sldMk cId="2705670191" sldId="281"/>
            <ac:picMk id="21" creationId="{950648F4-ABCD-4DF0-8641-76CFB2354721}"/>
          </ac:picMkLst>
        </pc:picChg>
        <pc:picChg chg="add del">
          <ac:chgData name="aparna sharath" userId="1dc73daa9ba4ea2c" providerId="Windows Live" clId="Web-{F2AD511D-4A2C-4D12-918C-DA0F6CF39868}" dt="2022-11-15T20:46:52.231" v="23"/>
          <ac:picMkLst>
            <pc:docMk/>
            <pc:sldMk cId="2705670191" sldId="281"/>
            <ac:picMk id="25" creationId="{CF1EB4BD-9C7E-4AA3-9681-C7EB0DA6250B}"/>
          </ac:picMkLst>
        </pc:picChg>
        <pc:picChg chg="add del">
          <ac:chgData name="aparna sharath" userId="1dc73daa9ba4ea2c" providerId="Windows Live" clId="Web-{F2AD511D-4A2C-4D12-918C-DA0F6CF39868}" dt="2022-11-15T20:46:52.231" v="23"/>
          <ac:picMkLst>
            <pc:docMk/>
            <pc:sldMk cId="2705670191" sldId="281"/>
            <ac:picMk id="27" creationId="{94AAE3AA-3759-4D28-B0EF-575F25A5146C}"/>
          </ac:picMkLst>
        </pc:picChg>
      </pc:sldChg>
      <pc:sldChg chg="addSp delSp modSp del mod modTransition modClrScheme chgLayout">
        <pc:chgData name="aparna sharath" userId="1dc73daa9ba4ea2c" providerId="Windows Live" clId="Web-{F2AD511D-4A2C-4D12-918C-DA0F6CF39868}" dt="2022-11-15T22:24:28.128" v="789"/>
        <pc:sldMkLst>
          <pc:docMk/>
          <pc:sldMk cId="4097213737" sldId="283"/>
        </pc:sldMkLst>
        <pc:spChg chg="add mod">
          <ac:chgData name="aparna sharath" userId="1dc73daa9ba4ea2c" providerId="Windows Live" clId="Web-{F2AD511D-4A2C-4D12-918C-DA0F6CF39868}" dt="2022-11-15T22:22:24.218" v="780" actId="14100"/>
          <ac:spMkLst>
            <pc:docMk/>
            <pc:sldMk cId="4097213737" sldId="283"/>
            <ac:spMk id="2" creationId="{D26C8C7B-DFA8-6877-C963-4CD2C15F3CB0}"/>
          </ac:spMkLst>
        </pc:spChg>
        <pc:spChg chg="add del mod ord">
          <ac:chgData name="aparna sharath" userId="1dc73daa9ba4ea2c" providerId="Windows Live" clId="Web-{F2AD511D-4A2C-4D12-918C-DA0F6CF39868}" dt="2022-11-15T22:23:33.532" v="781"/>
          <ac:spMkLst>
            <pc:docMk/>
            <pc:sldMk cId="4097213737" sldId="283"/>
            <ac:spMk id="3" creationId="{D93268EB-24B4-27A3-E657-458EF5E72413}"/>
          </ac:spMkLst>
        </pc:spChg>
        <pc:spChg chg="add del mod ord">
          <ac:chgData name="aparna sharath" userId="1dc73daa9ba4ea2c" providerId="Windows Live" clId="Web-{F2AD511D-4A2C-4D12-918C-DA0F6CF39868}" dt="2022-11-15T22:24:05.065" v="786"/>
          <ac:spMkLst>
            <pc:docMk/>
            <pc:sldMk cId="4097213737" sldId="283"/>
            <ac:spMk id="4" creationId="{2F492D1A-0CA8-84E0-4514-0A1FB5905422}"/>
          </ac:spMkLst>
        </pc:spChg>
        <pc:spChg chg="del mod ord">
          <ac:chgData name="aparna sharath" userId="1dc73daa9ba4ea2c" providerId="Windows Live" clId="Web-{F2AD511D-4A2C-4D12-918C-DA0F6CF39868}" dt="2022-11-15T22:23:33.532" v="782"/>
          <ac:spMkLst>
            <pc:docMk/>
            <pc:sldMk cId="4097213737" sldId="283"/>
            <ac:spMk id="5" creationId="{DF07C10B-2398-C643-EF38-630B1058A6DA}"/>
          </ac:spMkLst>
        </pc:spChg>
        <pc:spChg chg="add del mod ord">
          <ac:chgData name="aparna sharath" userId="1dc73daa9ba4ea2c" providerId="Windows Live" clId="Web-{F2AD511D-4A2C-4D12-918C-DA0F6CF39868}" dt="2022-11-15T22:23:45.720" v="783"/>
          <ac:spMkLst>
            <pc:docMk/>
            <pc:sldMk cId="4097213737" sldId="283"/>
            <ac:spMk id="6" creationId="{1DC44980-DDA3-8D06-4BC2-7F15500FAF5A}"/>
          </ac:spMkLst>
        </pc:spChg>
        <pc:spChg chg="add del mod ord">
          <ac:chgData name="aparna sharath" userId="1dc73daa9ba4ea2c" providerId="Windows Live" clId="Web-{F2AD511D-4A2C-4D12-918C-DA0F6CF39868}" dt="2022-11-15T22:23:50.236" v="784"/>
          <ac:spMkLst>
            <pc:docMk/>
            <pc:sldMk cId="4097213737" sldId="283"/>
            <ac:spMk id="7" creationId="{9037610D-F66D-1A76-0D31-EDC3EB163478}"/>
          </ac:spMkLst>
        </pc:spChg>
        <pc:spChg chg="add del mod ord">
          <ac:chgData name="aparna sharath" userId="1dc73daa9ba4ea2c" providerId="Windows Live" clId="Web-{F2AD511D-4A2C-4D12-918C-DA0F6CF39868}" dt="2022-11-15T22:24:01.033" v="785"/>
          <ac:spMkLst>
            <pc:docMk/>
            <pc:sldMk cId="4097213737" sldId="283"/>
            <ac:spMk id="8" creationId="{6653E60A-A6F8-322F-9C0A-76EC4888B273}"/>
          </ac:spMkLst>
        </pc:spChg>
        <pc:spChg chg="add del mod">
          <ac:chgData name="aparna sharath" userId="1dc73daa9ba4ea2c" providerId="Windows Live" clId="Web-{F2AD511D-4A2C-4D12-918C-DA0F6CF39868}" dt="2022-11-15T22:24:08.565" v="787"/>
          <ac:spMkLst>
            <pc:docMk/>
            <pc:sldMk cId="4097213737" sldId="283"/>
            <ac:spMk id="10" creationId="{CD755925-9E6D-CAD5-72FB-CE8F9C7CC2B2}"/>
          </ac:spMkLst>
        </pc:spChg>
        <pc:spChg chg="mod ord">
          <ac:chgData name="aparna sharath" userId="1dc73daa9ba4ea2c" providerId="Windows Live" clId="Web-{F2AD511D-4A2C-4D12-918C-DA0F6CF39868}" dt="2022-11-15T22:22:24.171" v="773" actId="14100"/>
          <ac:spMkLst>
            <pc:docMk/>
            <pc:sldMk cId="4097213737" sldId="283"/>
            <ac:spMk id="11" creationId="{8BBA4493-87D1-7100-0A36-327176E1FFE5}"/>
          </ac:spMkLst>
        </pc:spChg>
        <pc:spChg chg="del mod">
          <ac:chgData name="aparna sharath" userId="1dc73daa9ba4ea2c" providerId="Windows Live" clId="Web-{F2AD511D-4A2C-4D12-918C-DA0F6CF39868}" dt="2022-11-15T22:15:27.893" v="735"/>
          <ac:spMkLst>
            <pc:docMk/>
            <pc:sldMk cId="4097213737" sldId="283"/>
            <ac:spMk id="13" creationId="{893CC197-53E8-768E-4055-7D9C27C1B169}"/>
          </ac:spMkLst>
        </pc:spChg>
        <pc:graphicFrameChg chg="del">
          <ac:chgData name="aparna sharath" userId="1dc73daa9ba4ea2c" providerId="Windows Live" clId="Web-{F2AD511D-4A2C-4D12-918C-DA0F6CF39868}" dt="2022-11-15T22:15:21.064" v="732"/>
          <ac:graphicFrameMkLst>
            <pc:docMk/>
            <pc:sldMk cId="4097213737" sldId="283"/>
            <ac:graphicFrameMk id="14" creationId="{9E9E33DA-08F6-D764-4710-C142838BAE8D}"/>
          </ac:graphicFrameMkLst>
        </pc:graphicFrameChg>
      </pc:sldChg>
      <pc:sldChg chg="modSp">
        <pc:chgData name="aparna sharath" userId="1dc73daa9ba4ea2c" providerId="Windows Live" clId="Web-{F2AD511D-4A2C-4D12-918C-DA0F6CF39868}" dt="2022-11-16T00:02:44.188" v="1164" actId="1076"/>
        <pc:sldMkLst>
          <pc:docMk/>
          <pc:sldMk cId="577882766" sldId="284"/>
        </pc:sldMkLst>
        <pc:spChg chg="mod">
          <ac:chgData name="aparna sharath" userId="1dc73daa9ba4ea2c" providerId="Windows Live" clId="Web-{F2AD511D-4A2C-4D12-918C-DA0F6CF39868}" dt="2022-11-16T00:02:26.640" v="1163" actId="20577"/>
          <ac:spMkLst>
            <pc:docMk/>
            <pc:sldMk cId="577882766" sldId="284"/>
            <ac:spMk id="3" creationId="{7FA20586-1DFE-A04D-13F9-96427951F97A}"/>
          </ac:spMkLst>
        </pc:spChg>
        <pc:picChg chg="mod">
          <ac:chgData name="aparna sharath" userId="1dc73daa9ba4ea2c" providerId="Windows Live" clId="Web-{F2AD511D-4A2C-4D12-918C-DA0F6CF39868}" dt="2022-11-16T00:02:44.188" v="1164" actId="1076"/>
          <ac:picMkLst>
            <pc:docMk/>
            <pc:sldMk cId="577882766" sldId="284"/>
            <ac:picMk id="18" creationId="{850CBC90-493D-D132-9686-63C9B1964F75}"/>
          </ac:picMkLst>
        </pc:picChg>
      </pc:sldChg>
      <pc:sldChg chg="addSp modSp mod setBg">
        <pc:chgData name="aparna sharath" userId="1dc73daa9ba4ea2c" providerId="Windows Live" clId="Web-{F2AD511D-4A2C-4D12-918C-DA0F6CF39868}" dt="2022-11-16T00:03:58.346" v="1171" actId="20577"/>
        <pc:sldMkLst>
          <pc:docMk/>
          <pc:sldMk cId="3919952867" sldId="286"/>
        </pc:sldMkLst>
        <pc:spChg chg="mod">
          <ac:chgData name="aparna sharath" userId="1dc73daa9ba4ea2c" providerId="Windows Live" clId="Web-{F2AD511D-4A2C-4D12-918C-DA0F6CF39868}" dt="2022-11-15T23:53:27.436" v="1123" actId="20577"/>
          <ac:spMkLst>
            <pc:docMk/>
            <pc:sldMk cId="3919952867" sldId="286"/>
            <ac:spMk id="2" creationId="{493EEC76-6BC8-FC3F-6F59-AD8E68CE7D89}"/>
          </ac:spMkLst>
        </pc:spChg>
        <pc:spChg chg="mod">
          <ac:chgData name="aparna sharath" userId="1dc73daa9ba4ea2c" providerId="Windows Live" clId="Web-{F2AD511D-4A2C-4D12-918C-DA0F6CF39868}" dt="2022-11-16T00:03:58.346" v="1171" actId="20577"/>
          <ac:spMkLst>
            <pc:docMk/>
            <pc:sldMk cId="3919952867" sldId="286"/>
            <ac:spMk id="3" creationId="{57F78668-B04D-B717-3F52-6E1345168545}"/>
          </ac:spMkLst>
        </pc:spChg>
        <pc:spChg chg="add">
          <ac:chgData name="aparna sharath" userId="1dc73daa9ba4ea2c" providerId="Windows Live" clId="Web-{F2AD511D-4A2C-4D12-918C-DA0F6CF39868}" dt="2022-11-15T23:54:55.689" v="1132"/>
          <ac:spMkLst>
            <pc:docMk/>
            <pc:sldMk cId="3919952867" sldId="286"/>
            <ac:spMk id="4" creationId="{3DD9CE65-AB5F-F5C1-393A-1F1019503307}"/>
          </ac:spMkLst>
        </pc:spChg>
        <pc:spChg chg="add mod">
          <ac:chgData name="aparna sharath" userId="1dc73daa9ba4ea2c" providerId="Windows Live" clId="Web-{F2AD511D-4A2C-4D12-918C-DA0F6CF39868}" dt="2022-11-16T00:01:27.529" v="1157" actId="20577"/>
          <ac:spMkLst>
            <pc:docMk/>
            <pc:sldMk cId="3919952867" sldId="286"/>
            <ac:spMk id="5" creationId="{B6EC0330-53D9-EF2E-CE4E-615CCD27DB0F}"/>
          </ac:spMkLst>
        </pc:spChg>
        <pc:spChg chg="add">
          <ac:chgData name="aparna sharath" userId="1dc73daa9ba4ea2c" providerId="Windows Live" clId="Web-{F2AD511D-4A2C-4D12-918C-DA0F6CF39868}" dt="2022-11-15T23:51:40.104" v="1117"/>
          <ac:spMkLst>
            <pc:docMk/>
            <pc:sldMk cId="3919952867" sldId="286"/>
            <ac:spMk id="8" creationId="{923E8915-D2AA-4327-A45A-972C3CA9574B}"/>
          </ac:spMkLst>
        </pc:spChg>
        <pc:spChg chg="add">
          <ac:chgData name="aparna sharath" userId="1dc73daa9ba4ea2c" providerId="Windows Live" clId="Web-{F2AD511D-4A2C-4D12-918C-DA0F6CF39868}" dt="2022-11-15T23:51:40.104" v="1117"/>
          <ac:spMkLst>
            <pc:docMk/>
            <pc:sldMk cId="3919952867" sldId="286"/>
            <ac:spMk id="10" creationId="{8302FC3C-9804-4950-B721-5FD704BA6065}"/>
          </ac:spMkLst>
        </pc:spChg>
        <pc:spChg chg="add">
          <ac:chgData name="aparna sharath" userId="1dc73daa9ba4ea2c" providerId="Windows Live" clId="Web-{F2AD511D-4A2C-4D12-918C-DA0F6CF39868}" dt="2022-11-15T23:51:40.104" v="1117"/>
          <ac:spMkLst>
            <pc:docMk/>
            <pc:sldMk cId="3919952867" sldId="286"/>
            <ac:spMk id="16" creationId="{F3798573-F27B-47EB-8EA4-7EE34954C2D6}"/>
          </ac:spMkLst>
        </pc:spChg>
        <pc:picChg chg="add">
          <ac:chgData name="aparna sharath" userId="1dc73daa9ba4ea2c" providerId="Windows Live" clId="Web-{F2AD511D-4A2C-4D12-918C-DA0F6CF39868}" dt="2022-11-15T23:51:40.104" v="1117"/>
          <ac:picMkLst>
            <pc:docMk/>
            <pc:sldMk cId="3919952867" sldId="286"/>
            <ac:picMk id="14" creationId="{3BC6EBB2-9BDC-4075-BA6B-43A9FBF9C86C}"/>
          </ac:picMkLst>
        </pc:picChg>
        <pc:cxnChg chg="add">
          <ac:chgData name="aparna sharath" userId="1dc73daa9ba4ea2c" providerId="Windows Live" clId="Web-{F2AD511D-4A2C-4D12-918C-DA0F6CF39868}" dt="2022-11-15T23:51:40.104" v="1117"/>
          <ac:cxnSpMkLst>
            <pc:docMk/>
            <pc:sldMk cId="3919952867" sldId="286"/>
            <ac:cxnSpMk id="12" creationId="{6B9695BD-ECF6-49CA-8877-8C493193C65D}"/>
          </ac:cxnSpMkLst>
        </pc:cxnChg>
      </pc:sldChg>
      <pc:sldChg chg="modSp">
        <pc:chgData name="aparna sharath" userId="1dc73daa9ba4ea2c" providerId="Windows Live" clId="Web-{F2AD511D-4A2C-4D12-918C-DA0F6CF39868}" dt="2022-11-16T00:05:06.880" v="1176" actId="20577"/>
        <pc:sldMkLst>
          <pc:docMk/>
          <pc:sldMk cId="3052453580" sldId="288"/>
        </pc:sldMkLst>
        <pc:spChg chg="mod">
          <ac:chgData name="aparna sharath" userId="1dc73daa9ba4ea2c" providerId="Windows Live" clId="Web-{F2AD511D-4A2C-4D12-918C-DA0F6CF39868}" dt="2022-11-16T00:05:06.880" v="1176" actId="20577"/>
          <ac:spMkLst>
            <pc:docMk/>
            <pc:sldMk cId="3052453580" sldId="288"/>
            <ac:spMk id="5" creationId="{C943F681-04DF-765E-C1BD-E40A5833C5C4}"/>
          </ac:spMkLst>
        </pc:spChg>
      </pc:sldChg>
      <pc:sldChg chg="addSp delSp modSp mod setBg">
        <pc:chgData name="aparna sharath" userId="1dc73daa9ba4ea2c" providerId="Windows Live" clId="Web-{F2AD511D-4A2C-4D12-918C-DA0F6CF39868}" dt="2022-11-15T23:08:59.110" v="1035"/>
        <pc:sldMkLst>
          <pc:docMk/>
          <pc:sldMk cId="4218002018" sldId="289"/>
        </pc:sldMkLst>
        <pc:spChg chg="mod">
          <ac:chgData name="aparna sharath" userId="1dc73daa9ba4ea2c" providerId="Windows Live" clId="Web-{F2AD511D-4A2C-4D12-918C-DA0F6CF39868}" dt="2022-11-15T22:58:52.729" v="995" actId="20577"/>
          <ac:spMkLst>
            <pc:docMk/>
            <pc:sldMk cId="4218002018" sldId="289"/>
            <ac:spMk id="2" creationId="{3C1D522E-5B42-2A31-EBB3-B99CC03AE529}"/>
          </ac:spMkLst>
        </pc:spChg>
        <pc:spChg chg="del">
          <ac:chgData name="aparna sharath" userId="1dc73daa9ba4ea2c" providerId="Windows Live" clId="Web-{F2AD511D-4A2C-4D12-918C-DA0F6CF39868}" dt="2022-11-15T20:53:59.901" v="65"/>
          <ac:spMkLst>
            <pc:docMk/>
            <pc:sldMk cId="4218002018" sldId="289"/>
            <ac:spMk id="3" creationId="{9C48FF89-D511-3E9E-38D3-4C3D2D1ACCA2}"/>
          </ac:spMkLst>
        </pc:spChg>
        <pc:spChg chg="del mod">
          <ac:chgData name="aparna sharath" userId="1dc73daa9ba4ea2c" providerId="Windows Live" clId="Web-{F2AD511D-4A2C-4D12-918C-DA0F6CF39868}" dt="2022-11-15T20:53:40.072" v="63"/>
          <ac:spMkLst>
            <pc:docMk/>
            <pc:sldMk cId="4218002018" sldId="289"/>
            <ac:spMk id="4" creationId="{814AF672-4FBE-5FAB-59A3-07E658507C0A}"/>
          </ac:spMkLst>
        </pc:spChg>
        <pc:spChg chg="mod">
          <ac:chgData name="aparna sharath" userId="1dc73daa9ba4ea2c" providerId="Windows Live" clId="Web-{F2AD511D-4A2C-4D12-918C-DA0F6CF39868}" dt="2022-11-15T23:08:33.281" v="1033" actId="1076"/>
          <ac:spMkLst>
            <pc:docMk/>
            <pc:sldMk cId="4218002018" sldId="289"/>
            <ac:spMk id="5" creationId="{8482F5BC-B0CF-28E9-9931-509FB59D2B47}"/>
          </ac:spMkLst>
        </pc:spChg>
        <pc:spChg chg="add del">
          <ac:chgData name="aparna sharath" userId="1dc73daa9ba4ea2c" providerId="Windows Live" clId="Web-{F2AD511D-4A2C-4D12-918C-DA0F6CF39868}" dt="2022-11-15T20:55:23.247" v="79"/>
          <ac:spMkLst>
            <pc:docMk/>
            <pc:sldMk cId="4218002018" sldId="289"/>
            <ac:spMk id="16" creationId="{4AC0CD9D-7610-4620-93B4-798CCD9AB581}"/>
          </ac:spMkLst>
        </pc:spChg>
        <pc:spChg chg="add del">
          <ac:chgData name="aparna sharath" userId="1dc73daa9ba4ea2c" providerId="Windows Live" clId="Web-{F2AD511D-4A2C-4D12-918C-DA0F6CF39868}" dt="2022-11-15T20:55:23.247" v="79"/>
          <ac:spMkLst>
            <pc:docMk/>
            <pc:sldMk cId="4218002018" sldId="289"/>
            <ac:spMk id="22" creationId="{DE4D62F9-188E-4530-84C2-24BDEE4BEB82}"/>
          </ac:spMkLst>
        </pc:spChg>
        <pc:graphicFrameChg chg="mod modGraphic">
          <ac:chgData name="aparna sharath" userId="1dc73daa9ba4ea2c" providerId="Windows Live" clId="Web-{F2AD511D-4A2C-4D12-918C-DA0F6CF39868}" dt="2022-11-15T23:08:59.110" v="1035"/>
          <ac:graphicFrameMkLst>
            <pc:docMk/>
            <pc:sldMk cId="4218002018" sldId="289"/>
            <ac:graphicFrameMk id="7" creationId="{58D2D5E0-C01D-2F75-E6E1-9AFAF58444FD}"/>
          </ac:graphicFrameMkLst>
        </pc:graphicFrameChg>
        <pc:picChg chg="add del">
          <ac:chgData name="aparna sharath" userId="1dc73daa9ba4ea2c" providerId="Windows Live" clId="Web-{F2AD511D-4A2C-4D12-918C-DA0F6CF39868}" dt="2022-11-15T20:55:23.247" v="79"/>
          <ac:picMkLst>
            <pc:docMk/>
            <pc:sldMk cId="4218002018" sldId="289"/>
            <ac:picMk id="12" creationId="{41B68C77-138E-4BF7-A276-BD0C78A4219F}"/>
          </ac:picMkLst>
        </pc:picChg>
        <pc:picChg chg="add del">
          <ac:chgData name="aparna sharath" userId="1dc73daa9ba4ea2c" providerId="Windows Live" clId="Web-{F2AD511D-4A2C-4D12-918C-DA0F6CF39868}" dt="2022-11-15T20:55:23.247" v="79"/>
          <ac:picMkLst>
            <pc:docMk/>
            <pc:sldMk cId="4218002018" sldId="289"/>
            <ac:picMk id="14" creationId="{7C268552-D473-46ED-B1B8-422042C4DEF1}"/>
          </ac:picMkLst>
        </pc:picChg>
        <pc:picChg chg="add del">
          <ac:chgData name="aparna sharath" userId="1dc73daa9ba4ea2c" providerId="Windows Live" clId="Web-{F2AD511D-4A2C-4D12-918C-DA0F6CF39868}" dt="2022-11-15T20:55:23.247" v="79"/>
          <ac:picMkLst>
            <pc:docMk/>
            <pc:sldMk cId="4218002018" sldId="289"/>
            <ac:picMk id="18" creationId="{B9238B3E-24AA-439A-B527-6C5DF6D72145}"/>
          </ac:picMkLst>
        </pc:picChg>
        <pc:picChg chg="add del">
          <ac:chgData name="aparna sharath" userId="1dc73daa9ba4ea2c" providerId="Windows Live" clId="Web-{F2AD511D-4A2C-4D12-918C-DA0F6CF39868}" dt="2022-11-15T20:55:23.247" v="79"/>
          <ac:picMkLst>
            <pc:docMk/>
            <pc:sldMk cId="4218002018" sldId="289"/>
            <ac:picMk id="20" creationId="{69F01145-BEA3-4CBF-AA21-10077B948CA8}"/>
          </ac:picMkLst>
        </pc:picChg>
      </pc:sldChg>
      <pc:sldChg chg="addSp modSp new">
        <pc:chgData name="aparna sharath" userId="1dc73daa9ba4ea2c" providerId="Windows Live" clId="Web-{F2AD511D-4A2C-4D12-918C-DA0F6CF39868}" dt="2022-11-15T22:07:38.129" v="703" actId="1076"/>
        <pc:sldMkLst>
          <pc:docMk/>
          <pc:sldMk cId="3399148369" sldId="291"/>
        </pc:sldMkLst>
        <pc:spChg chg="add mod">
          <ac:chgData name="aparna sharath" userId="1dc73daa9ba4ea2c" providerId="Windows Live" clId="Web-{F2AD511D-4A2C-4D12-918C-DA0F6CF39868}" dt="2022-11-15T22:07:38.129" v="703" actId="1076"/>
          <ac:spMkLst>
            <pc:docMk/>
            <pc:sldMk cId="3399148369" sldId="291"/>
            <ac:spMk id="6" creationId="{50491AE3-4D88-4EAC-67F1-05969339C065}"/>
          </ac:spMkLst>
        </pc:spChg>
        <pc:graphicFrameChg chg="add mod modGraphic">
          <ac:chgData name="aparna sharath" userId="1dc73daa9ba4ea2c" providerId="Windows Live" clId="Web-{F2AD511D-4A2C-4D12-918C-DA0F6CF39868}" dt="2022-11-15T21:45:20.245" v="399"/>
          <ac:graphicFrameMkLst>
            <pc:docMk/>
            <pc:sldMk cId="3399148369" sldId="291"/>
            <ac:graphicFrameMk id="2" creationId="{CD2F3575-F40F-183D-1F53-819A316C409D}"/>
          </ac:graphicFrameMkLst>
        </pc:graphicFrameChg>
        <pc:graphicFrameChg chg="add mod modGraphic">
          <ac:chgData name="aparna sharath" userId="1dc73daa9ba4ea2c" providerId="Windows Live" clId="Web-{F2AD511D-4A2C-4D12-918C-DA0F6CF39868}" dt="2022-11-15T21:45:05.150" v="396"/>
          <ac:graphicFrameMkLst>
            <pc:docMk/>
            <pc:sldMk cId="3399148369" sldId="291"/>
            <ac:graphicFrameMk id="3" creationId="{6258140E-2862-99B5-810B-10B167312700}"/>
          </ac:graphicFrameMkLst>
        </pc:graphicFrameChg>
        <pc:graphicFrameChg chg="add mod modGraphic">
          <ac:chgData name="aparna sharath" userId="1dc73daa9ba4ea2c" providerId="Windows Live" clId="Web-{F2AD511D-4A2C-4D12-918C-DA0F6CF39868}" dt="2022-11-15T22:07:01.159" v="700"/>
          <ac:graphicFrameMkLst>
            <pc:docMk/>
            <pc:sldMk cId="3399148369" sldId="291"/>
            <ac:graphicFrameMk id="4" creationId="{9968D590-33B1-230F-CB91-3790E8FB1E2D}"/>
          </ac:graphicFrameMkLst>
        </pc:graphicFrameChg>
      </pc:sldChg>
      <pc:sldChg chg="addSp modSp mod setBg">
        <pc:chgData name="aparna sharath" userId="1dc73daa9ba4ea2c" providerId="Windows Live" clId="Web-{F2AD511D-4A2C-4D12-918C-DA0F6CF39868}" dt="2022-11-15T22:08:58.662" v="706"/>
        <pc:sldMkLst>
          <pc:docMk/>
          <pc:sldMk cId="4004386045" sldId="292"/>
        </pc:sldMkLst>
        <pc:spChg chg="add">
          <ac:chgData name="aparna sharath" userId="1dc73daa9ba4ea2c" providerId="Windows Live" clId="Web-{F2AD511D-4A2C-4D12-918C-DA0F6CF39868}" dt="2022-11-15T22:08:58.662" v="706"/>
          <ac:spMkLst>
            <pc:docMk/>
            <pc:sldMk cId="4004386045" sldId="292"/>
            <ac:spMk id="16" creationId="{AEBE9F1A-B38D-446E-83AE-14B17CE77FF2}"/>
          </ac:spMkLst>
        </pc:spChg>
        <pc:spChg chg="add">
          <ac:chgData name="aparna sharath" userId="1dc73daa9ba4ea2c" providerId="Windows Live" clId="Web-{F2AD511D-4A2C-4D12-918C-DA0F6CF39868}" dt="2022-11-15T22:08:58.662" v="706"/>
          <ac:spMkLst>
            <pc:docMk/>
            <pc:sldMk cId="4004386045" sldId="292"/>
            <ac:spMk id="22" creationId="{5E3EB826-A471-488F-9E8A-D65528A3C0CA}"/>
          </ac:spMkLst>
        </pc:spChg>
        <pc:spChg chg="add">
          <ac:chgData name="aparna sharath" userId="1dc73daa9ba4ea2c" providerId="Windows Live" clId="Web-{F2AD511D-4A2C-4D12-918C-DA0F6CF39868}" dt="2022-11-15T22:08:58.662" v="706"/>
          <ac:spMkLst>
            <pc:docMk/>
            <pc:sldMk cId="4004386045" sldId="292"/>
            <ac:spMk id="24" creationId="{D85D5AA8-773B-469A-8802-9645A4DC9B7D}"/>
          </ac:spMkLst>
        </pc:spChg>
        <pc:spChg chg="add">
          <ac:chgData name="aparna sharath" userId="1dc73daa9ba4ea2c" providerId="Windows Live" clId="Web-{F2AD511D-4A2C-4D12-918C-DA0F6CF39868}" dt="2022-11-15T22:08:58.662" v="706"/>
          <ac:spMkLst>
            <pc:docMk/>
            <pc:sldMk cId="4004386045" sldId="292"/>
            <ac:spMk id="26" creationId="{C75AF42C-C556-454E-B2D3-2C917CB812D5}"/>
          </ac:spMkLst>
        </pc:spChg>
        <pc:graphicFrameChg chg="mod">
          <ac:chgData name="aparna sharath" userId="1dc73daa9ba4ea2c" providerId="Windows Live" clId="Web-{F2AD511D-4A2C-4D12-918C-DA0F6CF39868}" dt="2022-11-15T22:08:58.662" v="706"/>
          <ac:graphicFrameMkLst>
            <pc:docMk/>
            <pc:sldMk cId="4004386045" sldId="292"/>
            <ac:graphicFrameMk id="7" creationId="{91646003-0E66-85C6-B2F7-17A2F8AE631A}"/>
          </ac:graphicFrameMkLst>
        </pc:graphicFrameChg>
        <pc:picChg chg="add">
          <ac:chgData name="aparna sharath" userId="1dc73daa9ba4ea2c" providerId="Windows Live" clId="Web-{F2AD511D-4A2C-4D12-918C-DA0F6CF39868}" dt="2022-11-15T22:08:58.662" v="706"/>
          <ac:picMkLst>
            <pc:docMk/>
            <pc:sldMk cId="4004386045" sldId="292"/>
            <ac:picMk id="12" creationId="{C9ECDD5C-152A-4CC7-8333-0F367B3A62EA}"/>
          </ac:picMkLst>
        </pc:picChg>
        <pc:picChg chg="add">
          <ac:chgData name="aparna sharath" userId="1dc73daa9ba4ea2c" providerId="Windows Live" clId="Web-{F2AD511D-4A2C-4D12-918C-DA0F6CF39868}" dt="2022-11-15T22:08:58.662" v="706"/>
          <ac:picMkLst>
            <pc:docMk/>
            <pc:sldMk cId="4004386045" sldId="292"/>
            <ac:picMk id="14" creationId="{7F5C92A3-369B-43F3-BDCE-E560B1B0EC89}"/>
          </ac:picMkLst>
        </pc:picChg>
        <pc:picChg chg="add">
          <ac:chgData name="aparna sharath" userId="1dc73daa9ba4ea2c" providerId="Windows Live" clId="Web-{F2AD511D-4A2C-4D12-918C-DA0F6CF39868}" dt="2022-11-15T22:08:58.662" v="706"/>
          <ac:picMkLst>
            <pc:docMk/>
            <pc:sldMk cId="4004386045" sldId="292"/>
            <ac:picMk id="18" creationId="{915B5014-A7EC-4BA6-9C83-8840CF81DB28}"/>
          </ac:picMkLst>
        </pc:picChg>
        <pc:picChg chg="add">
          <ac:chgData name="aparna sharath" userId="1dc73daa9ba4ea2c" providerId="Windows Live" clId="Web-{F2AD511D-4A2C-4D12-918C-DA0F6CF39868}" dt="2022-11-15T22:08:58.662" v="706"/>
          <ac:picMkLst>
            <pc:docMk/>
            <pc:sldMk cId="4004386045" sldId="292"/>
            <ac:picMk id="20" creationId="{022C43AB-86D7-420D-8AD7-DC0A15FDD0AF}"/>
          </ac:picMkLst>
        </pc:picChg>
      </pc:sldChg>
      <pc:sldChg chg="addSp delSp modSp new">
        <pc:chgData name="aparna sharath" userId="1dc73daa9ba4ea2c" providerId="Windows Live" clId="Web-{F2AD511D-4A2C-4D12-918C-DA0F6CF39868}" dt="2022-11-15T22:05:34.797" v="696" actId="20577"/>
        <pc:sldMkLst>
          <pc:docMk/>
          <pc:sldMk cId="2903296886" sldId="293"/>
        </pc:sldMkLst>
        <pc:spChg chg="add mod">
          <ac:chgData name="aparna sharath" userId="1dc73daa9ba4ea2c" providerId="Windows Live" clId="Web-{F2AD511D-4A2C-4D12-918C-DA0F6CF39868}" dt="2022-11-15T22:05:34.797" v="696" actId="20577"/>
          <ac:spMkLst>
            <pc:docMk/>
            <pc:sldMk cId="2903296886" sldId="293"/>
            <ac:spMk id="8" creationId="{4CA3209F-C7B8-87DF-4410-4C4892CBF51B}"/>
          </ac:spMkLst>
        </pc:spChg>
        <pc:graphicFrameChg chg="add del mod modGraphic">
          <ac:chgData name="aparna sharath" userId="1dc73daa9ba4ea2c" providerId="Windows Live" clId="Web-{F2AD511D-4A2C-4D12-918C-DA0F6CF39868}" dt="2022-11-15T22:03:22.996" v="675"/>
          <ac:graphicFrameMkLst>
            <pc:docMk/>
            <pc:sldMk cId="2903296886" sldId="293"/>
            <ac:graphicFrameMk id="3" creationId="{4B2D2C64-EAFE-D9EC-9B11-FAC61AD3C082}"/>
          </ac:graphicFrameMkLst>
        </pc:graphicFrameChg>
        <pc:graphicFrameChg chg="add del mod modGraphic">
          <ac:chgData name="aparna sharath" userId="1dc73daa9ba4ea2c" providerId="Windows Live" clId="Web-{F2AD511D-4A2C-4D12-918C-DA0F6CF39868}" dt="2022-11-15T22:01:05.679" v="570"/>
          <ac:graphicFrameMkLst>
            <pc:docMk/>
            <pc:sldMk cId="2903296886" sldId="293"/>
            <ac:graphicFrameMk id="5" creationId="{6D834CD9-0D50-3D54-4458-BF7476409CF9}"/>
          </ac:graphicFrameMkLst>
        </pc:graphicFrameChg>
        <pc:graphicFrameChg chg="add del mod modGraphic">
          <ac:chgData name="aparna sharath" userId="1dc73daa9ba4ea2c" providerId="Windows Live" clId="Web-{F2AD511D-4A2C-4D12-918C-DA0F6CF39868}" dt="2022-11-15T22:03:00.417" v="674"/>
          <ac:graphicFrameMkLst>
            <pc:docMk/>
            <pc:sldMk cId="2903296886" sldId="293"/>
            <ac:graphicFrameMk id="7" creationId="{20BD9F56-9AE6-E079-D1FD-D9629B9ACB54}"/>
          </ac:graphicFrameMkLst>
        </pc:graphicFrameChg>
      </pc:sldChg>
      <pc:sldChg chg="addSp delSp modSp new mod modClrScheme chgLayout">
        <pc:chgData name="aparna sharath" userId="1dc73daa9ba4ea2c" providerId="Windows Live" clId="Web-{F2AD511D-4A2C-4D12-918C-DA0F6CF39868}" dt="2022-11-15T22:54:22.905" v="973" actId="1076"/>
        <pc:sldMkLst>
          <pc:docMk/>
          <pc:sldMk cId="3836365727" sldId="295"/>
        </pc:sldMkLst>
        <pc:spChg chg="mod ord">
          <ac:chgData name="aparna sharath" userId="1dc73daa9ba4ea2c" providerId="Windows Live" clId="Web-{F2AD511D-4A2C-4D12-918C-DA0F6CF39868}" dt="2022-11-15T22:52:22.542" v="970" actId="20577"/>
          <ac:spMkLst>
            <pc:docMk/>
            <pc:sldMk cId="3836365727" sldId="295"/>
            <ac:spMk id="2" creationId="{C3979751-A85D-F03E-6368-A5357E9497C0}"/>
          </ac:spMkLst>
        </pc:spChg>
        <pc:spChg chg="add del mod ord">
          <ac:chgData name="aparna sharath" userId="1dc73daa9ba4ea2c" providerId="Windows Live" clId="Web-{F2AD511D-4A2C-4D12-918C-DA0F6CF39868}" dt="2022-11-15T22:37:59.262" v="890"/>
          <ac:spMkLst>
            <pc:docMk/>
            <pc:sldMk cId="3836365727" sldId="295"/>
            <ac:spMk id="3" creationId="{1C71A059-2191-B8B9-897B-78D1180D5455}"/>
          </ac:spMkLst>
        </pc:spChg>
        <pc:spChg chg="add mod ord">
          <ac:chgData name="aparna sharath" userId="1dc73daa9ba4ea2c" providerId="Windows Live" clId="Web-{F2AD511D-4A2C-4D12-918C-DA0F6CF39868}" dt="2022-11-15T22:53:04.919" v="972" actId="1076"/>
          <ac:spMkLst>
            <pc:docMk/>
            <pc:sldMk cId="3836365727" sldId="295"/>
            <ac:spMk id="4" creationId="{0A37893F-F97F-5DD1-A1BE-D081502B65D1}"/>
          </ac:spMkLst>
        </pc:spChg>
        <pc:spChg chg="add mod">
          <ac:chgData name="aparna sharath" userId="1dc73daa9ba4ea2c" providerId="Windows Live" clId="Web-{F2AD511D-4A2C-4D12-918C-DA0F6CF39868}" dt="2022-11-15T22:49:09.990" v="960" actId="1076"/>
          <ac:spMkLst>
            <pc:docMk/>
            <pc:sldMk cId="3836365727" sldId="295"/>
            <ac:spMk id="5" creationId="{AC504C08-6817-3971-8A5D-2F6DFCCD6B7F}"/>
          </ac:spMkLst>
        </pc:spChg>
        <pc:spChg chg="add mod">
          <ac:chgData name="aparna sharath" userId="1dc73daa9ba4ea2c" providerId="Windows Live" clId="Web-{F2AD511D-4A2C-4D12-918C-DA0F6CF39868}" dt="2022-11-15T22:38:29.903" v="893" actId="1076"/>
          <ac:spMkLst>
            <pc:docMk/>
            <pc:sldMk cId="3836365727" sldId="295"/>
            <ac:spMk id="6" creationId="{94782E95-5304-3413-5E34-A6B010539A54}"/>
          </ac:spMkLst>
        </pc:spChg>
        <pc:spChg chg="add mod">
          <ac:chgData name="aparna sharath" userId="1dc73daa9ba4ea2c" providerId="Windows Live" clId="Web-{F2AD511D-4A2C-4D12-918C-DA0F6CF39868}" dt="2022-11-15T22:54:22.905" v="973" actId="1076"/>
          <ac:spMkLst>
            <pc:docMk/>
            <pc:sldMk cId="3836365727" sldId="295"/>
            <ac:spMk id="7" creationId="{FD0861DF-A7F2-8F04-3D19-D49298E4EAF2}"/>
          </ac:spMkLst>
        </pc:spChg>
        <pc:spChg chg="add del mod">
          <ac:chgData name="aparna sharath" userId="1dc73daa9ba4ea2c" providerId="Windows Live" clId="Web-{F2AD511D-4A2C-4D12-918C-DA0F6CF39868}" dt="2022-11-15T22:41:38.351" v="904"/>
          <ac:spMkLst>
            <pc:docMk/>
            <pc:sldMk cId="3836365727" sldId="295"/>
            <ac:spMk id="138" creationId="{2DCFBC99-D40B-6241-A493-8EF098481001}"/>
          </ac:spMkLst>
        </pc:spChg>
        <pc:spChg chg="add mod">
          <ac:chgData name="aparna sharath" userId="1dc73daa9ba4ea2c" providerId="Windows Live" clId="Web-{F2AD511D-4A2C-4D12-918C-DA0F6CF39868}" dt="2022-11-15T22:52:02.979" v="965" actId="20577"/>
          <ac:spMkLst>
            <pc:docMk/>
            <pc:sldMk cId="3836365727" sldId="295"/>
            <ac:spMk id="139" creationId="{3E4A6A6A-ED77-3CD3-73BC-B3275EECC35D}"/>
          </ac:spMkLst>
        </pc:spChg>
        <pc:spChg chg="add mod">
          <ac:chgData name="aparna sharath" userId="1dc73daa9ba4ea2c" providerId="Windows Live" clId="Web-{F2AD511D-4A2C-4D12-918C-DA0F6CF39868}" dt="2022-11-15T22:48:48.645" v="958" actId="1076"/>
          <ac:spMkLst>
            <pc:docMk/>
            <pc:sldMk cId="3836365727" sldId="295"/>
            <ac:spMk id="140" creationId="{71F7D602-66B4-6C4E-2D86-1BA42836CFE4}"/>
          </ac:spMkLst>
        </pc:spChg>
        <pc:graphicFrameChg chg="add del mod modGraphic">
          <ac:chgData name="aparna sharath" userId="1dc73daa9ba4ea2c" providerId="Windows Live" clId="Web-{F2AD511D-4A2C-4D12-918C-DA0F6CF39868}" dt="2022-11-15T22:41:31.773" v="903"/>
          <ac:graphicFrameMkLst>
            <pc:docMk/>
            <pc:sldMk cId="3836365727" sldId="295"/>
            <ac:graphicFrameMk id="9" creationId="{E4AFFFB2-E6AB-93C4-ADA3-B2341ADD6143}"/>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385FF3-2CC4-4B71-8715-998971467D3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0D8B3FB-720D-4EF2-AD24-66840CF5B3AF}">
      <dgm:prSet/>
      <dgm:spPr/>
      <dgm:t>
        <a:bodyPr/>
        <a:lstStyle/>
        <a:p>
          <a:r>
            <a:rPr lang="en-US" dirty="0"/>
            <a:t>Introduction</a:t>
          </a:r>
        </a:p>
      </dgm:t>
    </dgm:pt>
    <dgm:pt modelId="{95A126E1-2180-496E-B9FC-B56F9B7FD99D}" type="parTrans" cxnId="{86247B75-E363-4638-9338-8B2C54CCCDE5}">
      <dgm:prSet/>
      <dgm:spPr/>
      <dgm:t>
        <a:bodyPr/>
        <a:lstStyle/>
        <a:p>
          <a:endParaRPr lang="en-US"/>
        </a:p>
      </dgm:t>
    </dgm:pt>
    <dgm:pt modelId="{030540C6-807A-4FA0-A2CA-4991A499AED0}" type="sibTrans" cxnId="{86247B75-E363-4638-9338-8B2C54CCCDE5}">
      <dgm:prSet/>
      <dgm:spPr/>
      <dgm:t>
        <a:bodyPr/>
        <a:lstStyle/>
        <a:p>
          <a:endParaRPr lang="en-US"/>
        </a:p>
      </dgm:t>
    </dgm:pt>
    <dgm:pt modelId="{971FD6F4-E694-4ACE-9023-081FA35E0795}">
      <dgm:prSet/>
      <dgm:spPr/>
      <dgm:t>
        <a:bodyPr/>
        <a:lstStyle/>
        <a:p>
          <a:pPr rtl="0"/>
          <a:r>
            <a:rPr lang="en-US"/>
            <a:t>Aim </a:t>
          </a:r>
          <a:r>
            <a:rPr lang="en-US">
              <a:latin typeface="Corbel" panose="020B0503020204020204"/>
            </a:rPr>
            <a:t>And Objectives</a:t>
          </a:r>
          <a:endParaRPr lang="en-US"/>
        </a:p>
      </dgm:t>
    </dgm:pt>
    <dgm:pt modelId="{8E9D4E7E-9887-4D0C-9B49-1CAC6303B7A0}" type="parTrans" cxnId="{EFEEA9A0-34F0-47C1-A1C5-87299EEA9C85}">
      <dgm:prSet/>
      <dgm:spPr/>
      <dgm:t>
        <a:bodyPr/>
        <a:lstStyle/>
        <a:p>
          <a:endParaRPr lang="en-US"/>
        </a:p>
      </dgm:t>
    </dgm:pt>
    <dgm:pt modelId="{C48355EB-205B-4AC0-9C5F-0473C1A7A23B}" type="sibTrans" cxnId="{EFEEA9A0-34F0-47C1-A1C5-87299EEA9C85}">
      <dgm:prSet/>
      <dgm:spPr/>
      <dgm:t>
        <a:bodyPr/>
        <a:lstStyle/>
        <a:p>
          <a:endParaRPr lang="en-US"/>
        </a:p>
      </dgm:t>
    </dgm:pt>
    <dgm:pt modelId="{5D8E254D-F737-4857-B53D-0C598310834E}">
      <dgm:prSet/>
      <dgm:spPr/>
      <dgm:t>
        <a:bodyPr/>
        <a:lstStyle/>
        <a:p>
          <a:pPr rtl="0"/>
          <a:r>
            <a:rPr lang="en-US" b="1"/>
            <a:t>Background </a:t>
          </a:r>
          <a:r>
            <a:rPr lang="en-US" b="1">
              <a:latin typeface="Corbel" panose="020B0503020204020204"/>
            </a:rPr>
            <a:t>Of </a:t>
          </a:r>
          <a:r>
            <a:rPr lang="en-US" b="1"/>
            <a:t>MICROSOFT</a:t>
          </a:r>
          <a:endParaRPr lang="en-US"/>
        </a:p>
      </dgm:t>
    </dgm:pt>
    <dgm:pt modelId="{9A0C43C1-7BE2-4EE3-B511-6230CB2DAFB5}" type="parTrans" cxnId="{B80C8442-E657-4025-8CA7-A1CAAE03B5BB}">
      <dgm:prSet/>
      <dgm:spPr/>
      <dgm:t>
        <a:bodyPr/>
        <a:lstStyle/>
        <a:p>
          <a:endParaRPr lang="en-US"/>
        </a:p>
      </dgm:t>
    </dgm:pt>
    <dgm:pt modelId="{0A129A91-A163-4963-A9AA-704CE5A70EED}" type="sibTrans" cxnId="{B80C8442-E657-4025-8CA7-A1CAAE03B5BB}">
      <dgm:prSet/>
      <dgm:spPr/>
      <dgm:t>
        <a:bodyPr/>
        <a:lstStyle/>
        <a:p>
          <a:endParaRPr lang="en-US"/>
        </a:p>
      </dgm:t>
    </dgm:pt>
    <dgm:pt modelId="{FC1A66DD-3499-4264-918B-59D6FEDEE18A}">
      <dgm:prSet/>
      <dgm:spPr/>
      <dgm:t>
        <a:bodyPr/>
        <a:lstStyle/>
        <a:p>
          <a:r>
            <a:rPr lang="en-US"/>
            <a:t>Human Resource Management And Measures</a:t>
          </a:r>
        </a:p>
      </dgm:t>
    </dgm:pt>
    <dgm:pt modelId="{BA867133-DC5D-4008-BB43-13D090E5371F}" type="parTrans" cxnId="{E27D36EA-37F6-42B0-96B6-CA102D1EEE72}">
      <dgm:prSet/>
      <dgm:spPr/>
      <dgm:t>
        <a:bodyPr/>
        <a:lstStyle/>
        <a:p>
          <a:endParaRPr lang="en-US"/>
        </a:p>
      </dgm:t>
    </dgm:pt>
    <dgm:pt modelId="{FCCFBBB7-0920-49A5-A333-FA4BCB7D46FB}" type="sibTrans" cxnId="{E27D36EA-37F6-42B0-96B6-CA102D1EEE72}">
      <dgm:prSet/>
      <dgm:spPr/>
      <dgm:t>
        <a:bodyPr/>
        <a:lstStyle/>
        <a:p>
          <a:endParaRPr lang="en-US"/>
        </a:p>
      </dgm:t>
    </dgm:pt>
    <dgm:pt modelId="{9B6C72FC-F242-423D-AED6-3C95E001192F}">
      <dgm:prSet/>
      <dgm:spPr/>
      <dgm:t>
        <a:bodyPr/>
        <a:lstStyle/>
        <a:p>
          <a:pPr rtl="0"/>
          <a:r>
            <a:rPr lang="en-US" b="0" i="0" dirty="0">
              <a:ln w="0"/>
              <a:solidFill>
                <a:schemeClr val="tx2"/>
              </a:solidFill>
              <a:effectLst>
                <a:outerShdw blurRad="38100" dist="19050" dir="2700000" algn="tl" rotWithShape="0">
                  <a:schemeClr val="dk1">
                    <a:alpha val="40000"/>
                  </a:schemeClr>
                </a:outerShdw>
              </a:effectLst>
              <a:latin typeface="+mj-lt"/>
              <a:ea typeface="+mj-ea"/>
              <a:cs typeface="+mj-cs"/>
            </a:rPr>
            <a:t>HR Effectiveness </a:t>
          </a:r>
          <a:r>
            <a:rPr lang="en-US" dirty="0">
              <a:ln w="0"/>
              <a:solidFill>
                <a:schemeClr val="tx2"/>
              </a:solidFill>
              <a:effectLst>
                <a:outerShdw blurRad="38100" dist="19050" dir="2700000" algn="tl" rotWithShape="0">
                  <a:schemeClr val="dk1">
                    <a:alpha val="40000"/>
                  </a:schemeClr>
                </a:outerShdw>
              </a:effectLst>
              <a:latin typeface="+mj-lt"/>
              <a:ea typeface="+mj-ea"/>
              <a:cs typeface="+mj-cs"/>
            </a:rPr>
            <a:t>Measurement</a:t>
          </a:r>
          <a:endParaRPr lang="en-US" dirty="0"/>
        </a:p>
      </dgm:t>
    </dgm:pt>
    <dgm:pt modelId="{89DFF9C4-48DB-436A-8E78-415733E63659}" type="parTrans" cxnId="{4446AE1F-AB07-40A9-B715-40A172F5F151}">
      <dgm:prSet/>
      <dgm:spPr/>
      <dgm:t>
        <a:bodyPr/>
        <a:lstStyle/>
        <a:p>
          <a:endParaRPr lang="en-US"/>
        </a:p>
      </dgm:t>
    </dgm:pt>
    <dgm:pt modelId="{789681AB-EDCA-4B7A-AC2A-57C5A1E3D747}" type="sibTrans" cxnId="{4446AE1F-AB07-40A9-B715-40A172F5F151}">
      <dgm:prSet/>
      <dgm:spPr/>
      <dgm:t>
        <a:bodyPr/>
        <a:lstStyle/>
        <a:p>
          <a:endParaRPr lang="en-US"/>
        </a:p>
      </dgm:t>
    </dgm:pt>
    <dgm:pt modelId="{FA24B090-D215-40D4-9924-29F58FD1DB44}">
      <dgm:prSet/>
      <dgm:spPr/>
      <dgm:t>
        <a:bodyPr/>
        <a:lstStyle/>
        <a:p>
          <a:pPr rtl="0"/>
          <a:r>
            <a:rPr lang="en-IN" b="1" dirty="0">
              <a:latin typeface="-apple-system"/>
            </a:rPr>
            <a:t>Criteria To</a:t>
          </a:r>
          <a:r>
            <a:rPr lang="en-IN" b="1" i="0" dirty="0">
              <a:effectLst/>
              <a:latin typeface="-apple-system"/>
            </a:rPr>
            <a:t> Measure HR Effectiveness</a:t>
          </a:r>
          <a:endParaRPr lang="en-US" dirty="0"/>
        </a:p>
      </dgm:t>
    </dgm:pt>
    <dgm:pt modelId="{E0D20C1F-FFD2-4BE1-B319-DC5B325A1C16}" type="parTrans" cxnId="{F9126E9C-7DEA-4233-AFC1-D220C9AB55AE}">
      <dgm:prSet/>
      <dgm:spPr/>
      <dgm:t>
        <a:bodyPr/>
        <a:lstStyle/>
        <a:p>
          <a:endParaRPr lang="en-US"/>
        </a:p>
      </dgm:t>
    </dgm:pt>
    <dgm:pt modelId="{ED6E127A-C199-4AAE-B0F4-FD1EF25DB898}" type="sibTrans" cxnId="{F9126E9C-7DEA-4233-AFC1-D220C9AB55AE}">
      <dgm:prSet/>
      <dgm:spPr/>
      <dgm:t>
        <a:bodyPr/>
        <a:lstStyle/>
        <a:p>
          <a:endParaRPr lang="en-US"/>
        </a:p>
      </dgm:t>
    </dgm:pt>
    <dgm:pt modelId="{FB5C3D00-1880-465F-B36E-E26D13C3CF46}">
      <dgm:prSet/>
      <dgm:spPr/>
      <dgm:t>
        <a:bodyPr/>
        <a:lstStyle/>
        <a:p>
          <a:pPr rtl="0"/>
          <a:r>
            <a:rPr lang="en-US" dirty="0">
              <a:solidFill>
                <a:srgbClr val="EBEBEB"/>
              </a:solidFill>
              <a:effectLst/>
            </a:rPr>
            <a:t>Characteristics of an Effective HR Professional</a:t>
          </a:r>
          <a:endParaRPr lang="en-US" dirty="0"/>
        </a:p>
      </dgm:t>
    </dgm:pt>
    <dgm:pt modelId="{31845BA7-EB3F-4CBA-9181-7DDB3F748701}" type="parTrans" cxnId="{2EAA062F-E283-4C22-8304-73E4DF50DA8C}">
      <dgm:prSet/>
      <dgm:spPr/>
      <dgm:t>
        <a:bodyPr/>
        <a:lstStyle/>
        <a:p>
          <a:endParaRPr lang="en-US"/>
        </a:p>
      </dgm:t>
    </dgm:pt>
    <dgm:pt modelId="{C067B843-9454-4BE4-86A1-0724537B8AEB}" type="sibTrans" cxnId="{2EAA062F-E283-4C22-8304-73E4DF50DA8C}">
      <dgm:prSet/>
      <dgm:spPr/>
      <dgm:t>
        <a:bodyPr/>
        <a:lstStyle/>
        <a:p>
          <a:endParaRPr lang="en-US"/>
        </a:p>
      </dgm:t>
    </dgm:pt>
    <dgm:pt modelId="{54BBBB21-7782-474E-8D75-99AE60D553D5}">
      <dgm:prSet/>
      <dgm:spPr/>
      <dgm:t>
        <a:bodyPr/>
        <a:lstStyle/>
        <a:p>
          <a:r>
            <a:rPr lang="en-US" dirty="0">
              <a:ln w="0"/>
              <a:effectLst>
                <a:outerShdw blurRad="38100" dist="19050" dir="2700000" algn="tl" rotWithShape="0">
                  <a:schemeClr val="dk1">
                    <a:alpha val="40000"/>
                  </a:schemeClr>
                </a:outerShdw>
              </a:effectLst>
            </a:rPr>
            <a:t>HR METRICS</a:t>
          </a:r>
          <a:endParaRPr lang="en-US" dirty="0"/>
        </a:p>
      </dgm:t>
    </dgm:pt>
    <dgm:pt modelId="{0CA573A1-EC51-4EAB-8473-279E8C14E0B5}" type="parTrans" cxnId="{F902D9E4-0582-4526-B7BA-E2EA006A96D4}">
      <dgm:prSet/>
      <dgm:spPr/>
      <dgm:t>
        <a:bodyPr/>
        <a:lstStyle/>
        <a:p>
          <a:endParaRPr lang="en-US"/>
        </a:p>
      </dgm:t>
    </dgm:pt>
    <dgm:pt modelId="{BC00B66B-2FD8-4681-A215-92C8973CD507}" type="sibTrans" cxnId="{F902D9E4-0582-4526-B7BA-E2EA006A96D4}">
      <dgm:prSet/>
      <dgm:spPr/>
      <dgm:t>
        <a:bodyPr/>
        <a:lstStyle/>
        <a:p>
          <a:endParaRPr lang="en-US"/>
        </a:p>
      </dgm:t>
    </dgm:pt>
    <dgm:pt modelId="{0085C60F-84FC-4973-BFB3-3CA4DBB12356}" type="pres">
      <dgm:prSet presAssocID="{C6385FF3-2CC4-4B71-8715-998971467D36}" presName="diagram" presStyleCnt="0">
        <dgm:presLayoutVars>
          <dgm:dir/>
          <dgm:resizeHandles val="exact"/>
        </dgm:presLayoutVars>
      </dgm:prSet>
      <dgm:spPr/>
    </dgm:pt>
    <dgm:pt modelId="{0049F386-8736-4062-8E95-279FCD19EBA0}" type="pres">
      <dgm:prSet presAssocID="{B0D8B3FB-720D-4EF2-AD24-66840CF5B3AF}" presName="node" presStyleLbl="node1" presStyleIdx="0" presStyleCnt="8">
        <dgm:presLayoutVars>
          <dgm:bulletEnabled val="1"/>
        </dgm:presLayoutVars>
      </dgm:prSet>
      <dgm:spPr/>
    </dgm:pt>
    <dgm:pt modelId="{03AC2E46-C252-47C1-8AE9-54424E9336A4}" type="pres">
      <dgm:prSet presAssocID="{030540C6-807A-4FA0-A2CA-4991A499AED0}" presName="sibTrans" presStyleCnt="0"/>
      <dgm:spPr/>
    </dgm:pt>
    <dgm:pt modelId="{925C35F1-5284-4253-9A98-757CBE5382C1}" type="pres">
      <dgm:prSet presAssocID="{971FD6F4-E694-4ACE-9023-081FA35E0795}" presName="node" presStyleLbl="node1" presStyleIdx="1" presStyleCnt="8">
        <dgm:presLayoutVars>
          <dgm:bulletEnabled val="1"/>
        </dgm:presLayoutVars>
      </dgm:prSet>
      <dgm:spPr/>
    </dgm:pt>
    <dgm:pt modelId="{8FF0EEBC-2E61-4591-9135-A09503A302DC}" type="pres">
      <dgm:prSet presAssocID="{C48355EB-205B-4AC0-9C5F-0473C1A7A23B}" presName="sibTrans" presStyleCnt="0"/>
      <dgm:spPr/>
    </dgm:pt>
    <dgm:pt modelId="{3DFB55DB-E142-48C0-8389-54D85AD11E96}" type="pres">
      <dgm:prSet presAssocID="{5D8E254D-F737-4857-B53D-0C598310834E}" presName="node" presStyleLbl="node1" presStyleIdx="2" presStyleCnt="8">
        <dgm:presLayoutVars>
          <dgm:bulletEnabled val="1"/>
        </dgm:presLayoutVars>
      </dgm:prSet>
      <dgm:spPr/>
    </dgm:pt>
    <dgm:pt modelId="{4FA077E8-5432-43E2-998B-018BABE25C06}" type="pres">
      <dgm:prSet presAssocID="{0A129A91-A163-4963-A9AA-704CE5A70EED}" presName="sibTrans" presStyleCnt="0"/>
      <dgm:spPr/>
    </dgm:pt>
    <dgm:pt modelId="{8ED0B7EC-2963-44A1-8F77-CD59A6B3371A}" type="pres">
      <dgm:prSet presAssocID="{FC1A66DD-3499-4264-918B-59D6FEDEE18A}" presName="node" presStyleLbl="node1" presStyleIdx="3" presStyleCnt="8">
        <dgm:presLayoutVars>
          <dgm:bulletEnabled val="1"/>
        </dgm:presLayoutVars>
      </dgm:prSet>
      <dgm:spPr/>
    </dgm:pt>
    <dgm:pt modelId="{0980DC1F-530F-4005-AFF8-399AE583E6C3}" type="pres">
      <dgm:prSet presAssocID="{FCCFBBB7-0920-49A5-A333-FA4BCB7D46FB}" presName="sibTrans" presStyleCnt="0"/>
      <dgm:spPr/>
    </dgm:pt>
    <dgm:pt modelId="{D796C876-DED3-4A5B-BAD4-488F9E0F06B9}" type="pres">
      <dgm:prSet presAssocID="{9B6C72FC-F242-423D-AED6-3C95E001192F}" presName="node" presStyleLbl="node1" presStyleIdx="4" presStyleCnt="8">
        <dgm:presLayoutVars>
          <dgm:bulletEnabled val="1"/>
        </dgm:presLayoutVars>
      </dgm:prSet>
      <dgm:spPr/>
    </dgm:pt>
    <dgm:pt modelId="{1828871C-ECBC-4A62-BFB9-81E0BFA77ECB}" type="pres">
      <dgm:prSet presAssocID="{789681AB-EDCA-4B7A-AC2A-57C5A1E3D747}" presName="sibTrans" presStyleCnt="0"/>
      <dgm:spPr/>
    </dgm:pt>
    <dgm:pt modelId="{D7E2FD88-43AD-48B5-85E0-2A3F18E06009}" type="pres">
      <dgm:prSet presAssocID="{FA24B090-D215-40D4-9924-29F58FD1DB44}" presName="node" presStyleLbl="node1" presStyleIdx="5" presStyleCnt="8">
        <dgm:presLayoutVars>
          <dgm:bulletEnabled val="1"/>
        </dgm:presLayoutVars>
      </dgm:prSet>
      <dgm:spPr/>
    </dgm:pt>
    <dgm:pt modelId="{68BD4686-9221-429F-A902-0312D8FABAB2}" type="pres">
      <dgm:prSet presAssocID="{ED6E127A-C199-4AAE-B0F4-FD1EF25DB898}" presName="sibTrans" presStyleCnt="0"/>
      <dgm:spPr/>
    </dgm:pt>
    <dgm:pt modelId="{CC405374-0C73-4382-80AA-2DB508207F5F}" type="pres">
      <dgm:prSet presAssocID="{FB5C3D00-1880-465F-B36E-E26D13C3CF46}" presName="node" presStyleLbl="node1" presStyleIdx="6" presStyleCnt="8">
        <dgm:presLayoutVars>
          <dgm:bulletEnabled val="1"/>
        </dgm:presLayoutVars>
      </dgm:prSet>
      <dgm:spPr/>
    </dgm:pt>
    <dgm:pt modelId="{E4957EBA-59D1-4D3B-BEF8-B7836369A268}" type="pres">
      <dgm:prSet presAssocID="{C067B843-9454-4BE4-86A1-0724537B8AEB}" presName="sibTrans" presStyleCnt="0"/>
      <dgm:spPr/>
    </dgm:pt>
    <dgm:pt modelId="{6E7BD141-55E1-4DA9-A724-BA32EC8BF4D1}" type="pres">
      <dgm:prSet presAssocID="{54BBBB21-7782-474E-8D75-99AE60D553D5}" presName="node" presStyleLbl="node1" presStyleIdx="7" presStyleCnt="8">
        <dgm:presLayoutVars>
          <dgm:bulletEnabled val="1"/>
        </dgm:presLayoutVars>
      </dgm:prSet>
      <dgm:spPr/>
    </dgm:pt>
  </dgm:ptLst>
  <dgm:cxnLst>
    <dgm:cxn modelId="{51B4780A-6078-441F-B69D-4A7CD7E78209}" type="presOf" srcId="{9B6C72FC-F242-423D-AED6-3C95E001192F}" destId="{D796C876-DED3-4A5B-BAD4-488F9E0F06B9}" srcOrd="0" destOrd="0" presId="urn:microsoft.com/office/officeart/2005/8/layout/default"/>
    <dgm:cxn modelId="{B899FF0A-BF4D-4D6C-9F65-13FBA53AA256}" type="presOf" srcId="{FC1A66DD-3499-4264-918B-59D6FEDEE18A}" destId="{8ED0B7EC-2963-44A1-8F77-CD59A6B3371A}" srcOrd="0" destOrd="0" presId="urn:microsoft.com/office/officeart/2005/8/layout/default"/>
    <dgm:cxn modelId="{DE92B60D-C51C-45AD-95C8-92744A9FF6C0}" type="presOf" srcId="{B0D8B3FB-720D-4EF2-AD24-66840CF5B3AF}" destId="{0049F386-8736-4062-8E95-279FCD19EBA0}" srcOrd="0" destOrd="0" presId="urn:microsoft.com/office/officeart/2005/8/layout/default"/>
    <dgm:cxn modelId="{4446AE1F-AB07-40A9-B715-40A172F5F151}" srcId="{C6385FF3-2CC4-4B71-8715-998971467D36}" destId="{9B6C72FC-F242-423D-AED6-3C95E001192F}" srcOrd="4" destOrd="0" parTransId="{89DFF9C4-48DB-436A-8E78-415733E63659}" sibTransId="{789681AB-EDCA-4B7A-AC2A-57C5A1E3D747}"/>
    <dgm:cxn modelId="{2EAA062F-E283-4C22-8304-73E4DF50DA8C}" srcId="{C6385FF3-2CC4-4B71-8715-998971467D36}" destId="{FB5C3D00-1880-465F-B36E-E26D13C3CF46}" srcOrd="6" destOrd="0" parTransId="{31845BA7-EB3F-4CBA-9181-7DDB3F748701}" sibTransId="{C067B843-9454-4BE4-86A1-0724537B8AEB}"/>
    <dgm:cxn modelId="{065B5339-B681-4938-9A2C-1F170E1A655B}" type="presOf" srcId="{FA24B090-D215-40D4-9924-29F58FD1DB44}" destId="{D7E2FD88-43AD-48B5-85E0-2A3F18E06009}" srcOrd="0" destOrd="0" presId="urn:microsoft.com/office/officeart/2005/8/layout/default"/>
    <dgm:cxn modelId="{B5EDCC41-BEF9-445B-B086-7761B1C57481}" type="presOf" srcId="{FB5C3D00-1880-465F-B36E-E26D13C3CF46}" destId="{CC405374-0C73-4382-80AA-2DB508207F5F}" srcOrd="0" destOrd="0" presId="urn:microsoft.com/office/officeart/2005/8/layout/default"/>
    <dgm:cxn modelId="{B80C8442-E657-4025-8CA7-A1CAAE03B5BB}" srcId="{C6385FF3-2CC4-4B71-8715-998971467D36}" destId="{5D8E254D-F737-4857-B53D-0C598310834E}" srcOrd="2" destOrd="0" parTransId="{9A0C43C1-7BE2-4EE3-B511-6230CB2DAFB5}" sibTransId="{0A129A91-A163-4963-A9AA-704CE5A70EED}"/>
    <dgm:cxn modelId="{49091A52-038A-4D07-97B6-86C66E130EAF}" type="presOf" srcId="{971FD6F4-E694-4ACE-9023-081FA35E0795}" destId="{925C35F1-5284-4253-9A98-757CBE5382C1}" srcOrd="0" destOrd="0" presId="urn:microsoft.com/office/officeart/2005/8/layout/default"/>
    <dgm:cxn modelId="{86247B75-E363-4638-9338-8B2C54CCCDE5}" srcId="{C6385FF3-2CC4-4B71-8715-998971467D36}" destId="{B0D8B3FB-720D-4EF2-AD24-66840CF5B3AF}" srcOrd="0" destOrd="0" parTransId="{95A126E1-2180-496E-B9FC-B56F9B7FD99D}" sibTransId="{030540C6-807A-4FA0-A2CA-4991A499AED0}"/>
    <dgm:cxn modelId="{192FFF85-D308-42EA-9E34-98D4066F8E35}" type="presOf" srcId="{C6385FF3-2CC4-4B71-8715-998971467D36}" destId="{0085C60F-84FC-4973-BFB3-3CA4DBB12356}" srcOrd="0" destOrd="0" presId="urn:microsoft.com/office/officeart/2005/8/layout/default"/>
    <dgm:cxn modelId="{0E6CFE9A-D50C-4688-81AF-76EEEE7EF392}" type="presOf" srcId="{5D8E254D-F737-4857-B53D-0C598310834E}" destId="{3DFB55DB-E142-48C0-8389-54D85AD11E96}" srcOrd="0" destOrd="0" presId="urn:microsoft.com/office/officeart/2005/8/layout/default"/>
    <dgm:cxn modelId="{F9126E9C-7DEA-4233-AFC1-D220C9AB55AE}" srcId="{C6385FF3-2CC4-4B71-8715-998971467D36}" destId="{FA24B090-D215-40D4-9924-29F58FD1DB44}" srcOrd="5" destOrd="0" parTransId="{E0D20C1F-FFD2-4BE1-B319-DC5B325A1C16}" sibTransId="{ED6E127A-C199-4AAE-B0F4-FD1EF25DB898}"/>
    <dgm:cxn modelId="{EFEEA9A0-34F0-47C1-A1C5-87299EEA9C85}" srcId="{C6385FF3-2CC4-4B71-8715-998971467D36}" destId="{971FD6F4-E694-4ACE-9023-081FA35E0795}" srcOrd="1" destOrd="0" parTransId="{8E9D4E7E-9887-4D0C-9B49-1CAC6303B7A0}" sibTransId="{C48355EB-205B-4AC0-9C5F-0473C1A7A23B}"/>
    <dgm:cxn modelId="{F902D9E4-0582-4526-B7BA-E2EA006A96D4}" srcId="{C6385FF3-2CC4-4B71-8715-998971467D36}" destId="{54BBBB21-7782-474E-8D75-99AE60D553D5}" srcOrd="7" destOrd="0" parTransId="{0CA573A1-EC51-4EAB-8473-279E8C14E0B5}" sibTransId="{BC00B66B-2FD8-4681-A215-92C8973CD507}"/>
    <dgm:cxn modelId="{E27D36EA-37F6-42B0-96B6-CA102D1EEE72}" srcId="{C6385FF3-2CC4-4B71-8715-998971467D36}" destId="{FC1A66DD-3499-4264-918B-59D6FEDEE18A}" srcOrd="3" destOrd="0" parTransId="{BA867133-DC5D-4008-BB43-13D090E5371F}" sibTransId="{FCCFBBB7-0920-49A5-A333-FA4BCB7D46FB}"/>
    <dgm:cxn modelId="{564E8FF8-58CC-4197-ACC6-23F58F6D4E97}" type="presOf" srcId="{54BBBB21-7782-474E-8D75-99AE60D553D5}" destId="{6E7BD141-55E1-4DA9-A724-BA32EC8BF4D1}" srcOrd="0" destOrd="0" presId="urn:microsoft.com/office/officeart/2005/8/layout/default"/>
    <dgm:cxn modelId="{756193D3-9B1A-440C-9143-4B2EE360DF7F}" type="presParOf" srcId="{0085C60F-84FC-4973-BFB3-3CA4DBB12356}" destId="{0049F386-8736-4062-8E95-279FCD19EBA0}" srcOrd="0" destOrd="0" presId="urn:microsoft.com/office/officeart/2005/8/layout/default"/>
    <dgm:cxn modelId="{3CD7D053-38D8-4698-838E-1491DDFA4106}" type="presParOf" srcId="{0085C60F-84FC-4973-BFB3-3CA4DBB12356}" destId="{03AC2E46-C252-47C1-8AE9-54424E9336A4}" srcOrd="1" destOrd="0" presId="urn:microsoft.com/office/officeart/2005/8/layout/default"/>
    <dgm:cxn modelId="{54A5B5D6-6135-43D3-A19E-F9AAA1DEDF78}" type="presParOf" srcId="{0085C60F-84FC-4973-BFB3-3CA4DBB12356}" destId="{925C35F1-5284-4253-9A98-757CBE5382C1}" srcOrd="2" destOrd="0" presId="urn:microsoft.com/office/officeart/2005/8/layout/default"/>
    <dgm:cxn modelId="{5010E33D-5250-468A-A013-AD4915F16C4C}" type="presParOf" srcId="{0085C60F-84FC-4973-BFB3-3CA4DBB12356}" destId="{8FF0EEBC-2E61-4591-9135-A09503A302DC}" srcOrd="3" destOrd="0" presId="urn:microsoft.com/office/officeart/2005/8/layout/default"/>
    <dgm:cxn modelId="{9E8B0F77-D6DF-4E2E-85B0-1E0F3AFA089A}" type="presParOf" srcId="{0085C60F-84FC-4973-BFB3-3CA4DBB12356}" destId="{3DFB55DB-E142-48C0-8389-54D85AD11E96}" srcOrd="4" destOrd="0" presId="urn:microsoft.com/office/officeart/2005/8/layout/default"/>
    <dgm:cxn modelId="{C0849B8F-0654-44CA-9835-DEFE96225D70}" type="presParOf" srcId="{0085C60F-84FC-4973-BFB3-3CA4DBB12356}" destId="{4FA077E8-5432-43E2-998B-018BABE25C06}" srcOrd="5" destOrd="0" presId="urn:microsoft.com/office/officeart/2005/8/layout/default"/>
    <dgm:cxn modelId="{CF93C1F7-5C6F-4803-8835-C60F14F85F60}" type="presParOf" srcId="{0085C60F-84FC-4973-BFB3-3CA4DBB12356}" destId="{8ED0B7EC-2963-44A1-8F77-CD59A6B3371A}" srcOrd="6" destOrd="0" presId="urn:microsoft.com/office/officeart/2005/8/layout/default"/>
    <dgm:cxn modelId="{73350839-750C-429B-80FE-EFF0C2959EDB}" type="presParOf" srcId="{0085C60F-84FC-4973-BFB3-3CA4DBB12356}" destId="{0980DC1F-530F-4005-AFF8-399AE583E6C3}" srcOrd="7" destOrd="0" presId="urn:microsoft.com/office/officeart/2005/8/layout/default"/>
    <dgm:cxn modelId="{982EF68C-ADCE-4359-AC20-9FF8B1FCA90D}" type="presParOf" srcId="{0085C60F-84FC-4973-BFB3-3CA4DBB12356}" destId="{D796C876-DED3-4A5B-BAD4-488F9E0F06B9}" srcOrd="8" destOrd="0" presId="urn:microsoft.com/office/officeart/2005/8/layout/default"/>
    <dgm:cxn modelId="{27600718-814A-4E32-87B9-A4DB5C49D6F8}" type="presParOf" srcId="{0085C60F-84FC-4973-BFB3-3CA4DBB12356}" destId="{1828871C-ECBC-4A62-BFB9-81E0BFA77ECB}" srcOrd="9" destOrd="0" presId="urn:microsoft.com/office/officeart/2005/8/layout/default"/>
    <dgm:cxn modelId="{D7E2DEF9-5A55-4A70-9DD1-AA9DAA4B3484}" type="presParOf" srcId="{0085C60F-84FC-4973-BFB3-3CA4DBB12356}" destId="{D7E2FD88-43AD-48B5-85E0-2A3F18E06009}" srcOrd="10" destOrd="0" presId="urn:microsoft.com/office/officeart/2005/8/layout/default"/>
    <dgm:cxn modelId="{265EE397-EEE3-4786-9A0A-F698BFC0D313}" type="presParOf" srcId="{0085C60F-84FC-4973-BFB3-3CA4DBB12356}" destId="{68BD4686-9221-429F-A902-0312D8FABAB2}" srcOrd="11" destOrd="0" presId="urn:microsoft.com/office/officeart/2005/8/layout/default"/>
    <dgm:cxn modelId="{F8D7273C-D708-47CD-AC2A-28392C2063C9}" type="presParOf" srcId="{0085C60F-84FC-4973-BFB3-3CA4DBB12356}" destId="{CC405374-0C73-4382-80AA-2DB508207F5F}" srcOrd="12" destOrd="0" presId="urn:microsoft.com/office/officeart/2005/8/layout/default"/>
    <dgm:cxn modelId="{027981F3-2A15-4B8E-ACCE-049D4143C192}" type="presParOf" srcId="{0085C60F-84FC-4973-BFB3-3CA4DBB12356}" destId="{E4957EBA-59D1-4D3B-BEF8-B7836369A268}" srcOrd="13" destOrd="0" presId="urn:microsoft.com/office/officeart/2005/8/layout/default"/>
    <dgm:cxn modelId="{228AC962-E088-4BAE-A473-DB405075C819}" type="presParOf" srcId="{0085C60F-84FC-4973-BFB3-3CA4DBB12356}" destId="{6E7BD141-55E1-4DA9-A724-BA32EC8BF4D1}" srcOrd="14"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547DBA-9673-4379-AD2C-66CBD19361DF}"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CE0C5B7B-3610-45DD-9EE7-48BBCBCDCDA1}">
      <dgm:prSet/>
      <dgm:spPr/>
      <dgm:t>
        <a:bodyPr/>
        <a:lstStyle/>
        <a:p>
          <a:pPr>
            <a:lnSpc>
              <a:spcPct val="100000"/>
            </a:lnSpc>
            <a:defRPr cap="all"/>
          </a:pPr>
          <a:r>
            <a:rPr lang="en-US"/>
            <a:t>To explore the different aspects of HR effectiveness measurement (HR metrics) and provide solutions with suitable theory.</a:t>
          </a:r>
        </a:p>
      </dgm:t>
    </dgm:pt>
    <dgm:pt modelId="{B6BF8F46-EB06-4956-B677-72923201BBCD}" type="parTrans" cxnId="{F25C5B74-8697-4F1F-B7D3-5E78F40B4D67}">
      <dgm:prSet/>
      <dgm:spPr/>
      <dgm:t>
        <a:bodyPr/>
        <a:lstStyle/>
        <a:p>
          <a:endParaRPr lang="en-US"/>
        </a:p>
      </dgm:t>
    </dgm:pt>
    <dgm:pt modelId="{4FD21879-E2E9-448D-9056-B0E98EF34618}" type="sibTrans" cxnId="{F25C5B74-8697-4F1F-B7D3-5E78F40B4D67}">
      <dgm:prSet/>
      <dgm:spPr/>
      <dgm:t>
        <a:bodyPr/>
        <a:lstStyle/>
        <a:p>
          <a:endParaRPr lang="en-US"/>
        </a:p>
      </dgm:t>
    </dgm:pt>
    <dgm:pt modelId="{F1681AD0-4CD5-4DA7-81F2-A1CFB42410B5}">
      <dgm:prSet/>
      <dgm:spPr/>
      <dgm:t>
        <a:bodyPr/>
        <a:lstStyle/>
        <a:p>
          <a:pPr>
            <a:lnSpc>
              <a:spcPct val="100000"/>
            </a:lnSpc>
            <a:defRPr cap="all"/>
          </a:pPr>
          <a:r>
            <a:rPr lang="en-US"/>
            <a:t>Accomplish different factors determining HR metrics</a:t>
          </a:r>
        </a:p>
      </dgm:t>
    </dgm:pt>
    <dgm:pt modelId="{55520303-274D-474E-A329-CA4EE9820AC6}" type="parTrans" cxnId="{4409BBAA-120F-4BDA-A326-601DE6D2B071}">
      <dgm:prSet/>
      <dgm:spPr/>
      <dgm:t>
        <a:bodyPr/>
        <a:lstStyle/>
        <a:p>
          <a:endParaRPr lang="en-US"/>
        </a:p>
      </dgm:t>
    </dgm:pt>
    <dgm:pt modelId="{4A25A2BB-C7A0-4AD7-983C-C9322ACF4031}" type="sibTrans" cxnId="{4409BBAA-120F-4BDA-A326-601DE6D2B071}">
      <dgm:prSet/>
      <dgm:spPr/>
      <dgm:t>
        <a:bodyPr/>
        <a:lstStyle/>
        <a:p>
          <a:endParaRPr lang="en-US"/>
        </a:p>
      </dgm:t>
    </dgm:pt>
    <dgm:pt modelId="{225AFB72-E663-4E93-B9DE-940A08349D73}">
      <dgm:prSet/>
      <dgm:spPr/>
      <dgm:t>
        <a:bodyPr/>
        <a:lstStyle/>
        <a:p>
          <a:pPr>
            <a:lnSpc>
              <a:spcPct val="100000"/>
            </a:lnSpc>
            <a:defRPr cap="all"/>
          </a:pPr>
          <a:r>
            <a:rPr lang="en-US"/>
            <a:t>To look onto the current issues faced by HRM and IHRM of the company Microsoft in the effective management sector</a:t>
          </a:r>
        </a:p>
      </dgm:t>
    </dgm:pt>
    <dgm:pt modelId="{8C055B25-B412-40CF-B445-1893C40CCFB0}" type="parTrans" cxnId="{BF02EF72-078A-4033-B6AB-C03A2A686165}">
      <dgm:prSet/>
      <dgm:spPr/>
      <dgm:t>
        <a:bodyPr/>
        <a:lstStyle/>
        <a:p>
          <a:endParaRPr lang="en-US"/>
        </a:p>
      </dgm:t>
    </dgm:pt>
    <dgm:pt modelId="{BF00A76C-6D76-4A13-9609-633327E85D4A}" type="sibTrans" cxnId="{BF02EF72-078A-4033-B6AB-C03A2A686165}">
      <dgm:prSet/>
      <dgm:spPr/>
      <dgm:t>
        <a:bodyPr/>
        <a:lstStyle/>
        <a:p>
          <a:endParaRPr lang="en-US"/>
        </a:p>
      </dgm:t>
    </dgm:pt>
    <dgm:pt modelId="{5C78AC6E-0E96-4755-B8E1-439070645499}" type="pres">
      <dgm:prSet presAssocID="{8E547DBA-9673-4379-AD2C-66CBD19361DF}" presName="root" presStyleCnt="0">
        <dgm:presLayoutVars>
          <dgm:dir/>
          <dgm:resizeHandles val="exact"/>
        </dgm:presLayoutVars>
      </dgm:prSet>
      <dgm:spPr/>
    </dgm:pt>
    <dgm:pt modelId="{04C3A890-DC3B-457E-A33F-6B233D5F841B}" type="pres">
      <dgm:prSet presAssocID="{CE0C5B7B-3610-45DD-9EE7-48BBCBCDCDA1}" presName="compNode" presStyleCnt="0"/>
      <dgm:spPr/>
    </dgm:pt>
    <dgm:pt modelId="{995D6FA2-60B6-4941-A178-15A2DDEA8AB2}" type="pres">
      <dgm:prSet presAssocID="{CE0C5B7B-3610-45DD-9EE7-48BBCBCDCDA1}" presName="iconBgRect" presStyleLbl="bgShp" presStyleIdx="0" presStyleCnt="3"/>
      <dgm:spPr/>
    </dgm:pt>
    <dgm:pt modelId="{DBBD2C04-9E84-40FA-AA58-631FE0FD6C06}" type="pres">
      <dgm:prSet presAssocID="{CE0C5B7B-3610-45DD-9EE7-48BBCBCDCD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esentation with Org Chart"/>
        </a:ext>
      </dgm:extLst>
    </dgm:pt>
    <dgm:pt modelId="{BBB3C6DD-7B40-4B49-91C3-0B2924161E66}" type="pres">
      <dgm:prSet presAssocID="{CE0C5B7B-3610-45DD-9EE7-48BBCBCDCDA1}" presName="spaceRect" presStyleCnt="0"/>
      <dgm:spPr/>
    </dgm:pt>
    <dgm:pt modelId="{5396197B-AB31-441B-9F73-FD9C61B8E708}" type="pres">
      <dgm:prSet presAssocID="{CE0C5B7B-3610-45DD-9EE7-48BBCBCDCDA1}" presName="textRect" presStyleLbl="revTx" presStyleIdx="0" presStyleCnt="3">
        <dgm:presLayoutVars>
          <dgm:chMax val="1"/>
          <dgm:chPref val="1"/>
        </dgm:presLayoutVars>
      </dgm:prSet>
      <dgm:spPr/>
    </dgm:pt>
    <dgm:pt modelId="{72477AE5-5207-4048-AEF4-1153ED81A35F}" type="pres">
      <dgm:prSet presAssocID="{4FD21879-E2E9-448D-9056-B0E98EF34618}" presName="sibTrans" presStyleCnt="0"/>
      <dgm:spPr/>
    </dgm:pt>
    <dgm:pt modelId="{12ABE3F0-F7C4-4279-91A3-876763B6534D}" type="pres">
      <dgm:prSet presAssocID="{F1681AD0-4CD5-4DA7-81F2-A1CFB42410B5}" presName="compNode" presStyleCnt="0"/>
      <dgm:spPr/>
    </dgm:pt>
    <dgm:pt modelId="{A2061FE7-C1DB-4619-8438-F5A9EC205AD4}" type="pres">
      <dgm:prSet presAssocID="{F1681AD0-4CD5-4DA7-81F2-A1CFB42410B5}" presName="iconBgRect" presStyleLbl="bgShp" presStyleIdx="1" presStyleCnt="3"/>
      <dgm:spPr/>
    </dgm:pt>
    <dgm:pt modelId="{4688249B-96F4-40B3-B254-B1334F499A16}" type="pres">
      <dgm:prSet presAssocID="{F1681AD0-4CD5-4DA7-81F2-A1CFB42410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438C5371-78E1-4D2D-8607-022C739AA3A8}" type="pres">
      <dgm:prSet presAssocID="{F1681AD0-4CD5-4DA7-81F2-A1CFB42410B5}" presName="spaceRect" presStyleCnt="0"/>
      <dgm:spPr/>
    </dgm:pt>
    <dgm:pt modelId="{B8D97D3D-1048-4A83-9678-DD51B289516B}" type="pres">
      <dgm:prSet presAssocID="{F1681AD0-4CD5-4DA7-81F2-A1CFB42410B5}" presName="textRect" presStyleLbl="revTx" presStyleIdx="1" presStyleCnt="3">
        <dgm:presLayoutVars>
          <dgm:chMax val="1"/>
          <dgm:chPref val="1"/>
        </dgm:presLayoutVars>
      </dgm:prSet>
      <dgm:spPr/>
    </dgm:pt>
    <dgm:pt modelId="{A1898A6C-0EAA-4E2A-B804-1252ABDE6C4F}" type="pres">
      <dgm:prSet presAssocID="{4A25A2BB-C7A0-4AD7-983C-C9322ACF4031}" presName="sibTrans" presStyleCnt="0"/>
      <dgm:spPr/>
    </dgm:pt>
    <dgm:pt modelId="{578460E1-7EAA-4332-B85A-18D5FC7E8786}" type="pres">
      <dgm:prSet presAssocID="{225AFB72-E663-4E93-B9DE-940A08349D73}" presName="compNode" presStyleCnt="0"/>
      <dgm:spPr/>
    </dgm:pt>
    <dgm:pt modelId="{C3E8FC67-9C4C-4FD5-BB5B-F9B554C19AEB}" type="pres">
      <dgm:prSet presAssocID="{225AFB72-E663-4E93-B9DE-940A08349D73}" presName="iconBgRect" presStyleLbl="bgShp" presStyleIdx="2" presStyleCnt="3"/>
      <dgm:spPr/>
    </dgm:pt>
    <dgm:pt modelId="{748E436C-D995-4707-A7B0-E164B2EF30F2}" type="pres">
      <dgm:prSet presAssocID="{225AFB72-E663-4E93-B9DE-940A08349D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487D58BB-39E0-49F9-8A05-8D185D25E680}" type="pres">
      <dgm:prSet presAssocID="{225AFB72-E663-4E93-B9DE-940A08349D73}" presName="spaceRect" presStyleCnt="0"/>
      <dgm:spPr/>
    </dgm:pt>
    <dgm:pt modelId="{46EF98AC-2393-4F87-834B-550F66024214}" type="pres">
      <dgm:prSet presAssocID="{225AFB72-E663-4E93-B9DE-940A08349D73}" presName="textRect" presStyleLbl="revTx" presStyleIdx="2" presStyleCnt="3">
        <dgm:presLayoutVars>
          <dgm:chMax val="1"/>
          <dgm:chPref val="1"/>
        </dgm:presLayoutVars>
      </dgm:prSet>
      <dgm:spPr/>
    </dgm:pt>
  </dgm:ptLst>
  <dgm:cxnLst>
    <dgm:cxn modelId="{BF02EF72-078A-4033-B6AB-C03A2A686165}" srcId="{8E547DBA-9673-4379-AD2C-66CBD19361DF}" destId="{225AFB72-E663-4E93-B9DE-940A08349D73}" srcOrd="2" destOrd="0" parTransId="{8C055B25-B412-40CF-B445-1893C40CCFB0}" sibTransId="{BF00A76C-6D76-4A13-9609-633327E85D4A}"/>
    <dgm:cxn modelId="{F25C5B74-8697-4F1F-B7D3-5E78F40B4D67}" srcId="{8E547DBA-9673-4379-AD2C-66CBD19361DF}" destId="{CE0C5B7B-3610-45DD-9EE7-48BBCBCDCDA1}" srcOrd="0" destOrd="0" parTransId="{B6BF8F46-EB06-4956-B677-72923201BBCD}" sibTransId="{4FD21879-E2E9-448D-9056-B0E98EF34618}"/>
    <dgm:cxn modelId="{E3413878-7A3A-432D-B312-D371169584E1}" type="presOf" srcId="{F1681AD0-4CD5-4DA7-81F2-A1CFB42410B5}" destId="{B8D97D3D-1048-4A83-9678-DD51B289516B}" srcOrd="0" destOrd="0" presId="urn:microsoft.com/office/officeart/2018/5/layout/IconCircleLabelList"/>
    <dgm:cxn modelId="{EB57E079-B67B-46F2-9768-42FE7A1B1815}" type="presOf" srcId="{225AFB72-E663-4E93-B9DE-940A08349D73}" destId="{46EF98AC-2393-4F87-834B-550F66024214}" srcOrd="0" destOrd="0" presId="urn:microsoft.com/office/officeart/2018/5/layout/IconCircleLabelList"/>
    <dgm:cxn modelId="{631DBB94-30D0-4183-A57B-8EA5742D5029}" type="presOf" srcId="{8E547DBA-9673-4379-AD2C-66CBD19361DF}" destId="{5C78AC6E-0E96-4755-B8E1-439070645499}" srcOrd="0" destOrd="0" presId="urn:microsoft.com/office/officeart/2018/5/layout/IconCircleLabelList"/>
    <dgm:cxn modelId="{2906AD9E-B8B7-41D8-9776-27C75956B4BA}" type="presOf" srcId="{CE0C5B7B-3610-45DD-9EE7-48BBCBCDCDA1}" destId="{5396197B-AB31-441B-9F73-FD9C61B8E708}" srcOrd="0" destOrd="0" presId="urn:microsoft.com/office/officeart/2018/5/layout/IconCircleLabelList"/>
    <dgm:cxn modelId="{4409BBAA-120F-4BDA-A326-601DE6D2B071}" srcId="{8E547DBA-9673-4379-AD2C-66CBD19361DF}" destId="{F1681AD0-4CD5-4DA7-81F2-A1CFB42410B5}" srcOrd="1" destOrd="0" parTransId="{55520303-274D-474E-A329-CA4EE9820AC6}" sibTransId="{4A25A2BB-C7A0-4AD7-983C-C9322ACF4031}"/>
    <dgm:cxn modelId="{B0359FC6-5FB0-4093-8EE7-410ABE891456}" type="presParOf" srcId="{5C78AC6E-0E96-4755-B8E1-439070645499}" destId="{04C3A890-DC3B-457E-A33F-6B233D5F841B}" srcOrd="0" destOrd="0" presId="urn:microsoft.com/office/officeart/2018/5/layout/IconCircleLabelList"/>
    <dgm:cxn modelId="{C964658E-1AD5-43B7-93F0-3886FE1F3E11}" type="presParOf" srcId="{04C3A890-DC3B-457E-A33F-6B233D5F841B}" destId="{995D6FA2-60B6-4941-A178-15A2DDEA8AB2}" srcOrd="0" destOrd="0" presId="urn:microsoft.com/office/officeart/2018/5/layout/IconCircleLabelList"/>
    <dgm:cxn modelId="{724A485E-2907-44D6-ADA0-4AFC5B365D89}" type="presParOf" srcId="{04C3A890-DC3B-457E-A33F-6B233D5F841B}" destId="{DBBD2C04-9E84-40FA-AA58-631FE0FD6C06}" srcOrd="1" destOrd="0" presId="urn:microsoft.com/office/officeart/2018/5/layout/IconCircleLabelList"/>
    <dgm:cxn modelId="{4A4B5E94-1C0D-4952-BF9B-12075A602E0B}" type="presParOf" srcId="{04C3A890-DC3B-457E-A33F-6B233D5F841B}" destId="{BBB3C6DD-7B40-4B49-91C3-0B2924161E66}" srcOrd="2" destOrd="0" presId="urn:microsoft.com/office/officeart/2018/5/layout/IconCircleLabelList"/>
    <dgm:cxn modelId="{D1714E61-49BD-4464-BD08-C4EE2454D075}" type="presParOf" srcId="{04C3A890-DC3B-457E-A33F-6B233D5F841B}" destId="{5396197B-AB31-441B-9F73-FD9C61B8E708}" srcOrd="3" destOrd="0" presId="urn:microsoft.com/office/officeart/2018/5/layout/IconCircleLabelList"/>
    <dgm:cxn modelId="{A4E54759-89AF-4D1A-9023-D7AF203376FD}" type="presParOf" srcId="{5C78AC6E-0E96-4755-B8E1-439070645499}" destId="{72477AE5-5207-4048-AEF4-1153ED81A35F}" srcOrd="1" destOrd="0" presId="urn:microsoft.com/office/officeart/2018/5/layout/IconCircleLabelList"/>
    <dgm:cxn modelId="{C2D3EF07-116F-45D6-89FF-B7B965986617}" type="presParOf" srcId="{5C78AC6E-0E96-4755-B8E1-439070645499}" destId="{12ABE3F0-F7C4-4279-91A3-876763B6534D}" srcOrd="2" destOrd="0" presId="urn:microsoft.com/office/officeart/2018/5/layout/IconCircleLabelList"/>
    <dgm:cxn modelId="{ED6887E9-3696-4187-BA06-A52EFF497CD6}" type="presParOf" srcId="{12ABE3F0-F7C4-4279-91A3-876763B6534D}" destId="{A2061FE7-C1DB-4619-8438-F5A9EC205AD4}" srcOrd="0" destOrd="0" presId="urn:microsoft.com/office/officeart/2018/5/layout/IconCircleLabelList"/>
    <dgm:cxn modelId="{C623F0CC-2FC1-4946-81B9-309D2E4169E6}" type="presParOf" srcId="{12ABE3F0-F7C4-4279-91A3-876763B6534D}" destId="{4688249B-96F4-40B3-B254-B1334F499A16}" srcOrd="1" destOrd="0" presId="urn:microsoft.com/office/officeart/2018/5/layout/IconCircleLabelList"/>
    <dgm:cxn modelId="{378DA518-5932-42AE-A529-48D5501C0E5D}" type="presParOf" srcId="{12ABE3F0-F7C4-4279-91A3-876763B6534D}" destId="{438C5371-78E1-4D2D-8607-022C739AA3A8}" srcOrd="2" destOrd="0" presId="urn:microsoft.com/office/officeart/2018/5/layout/IconCircleLabelList"/>
    <dgm:cxn modelId="{1F3E4F8A-4F47-4421-9F63-DE11B3BDB2E2}" type="presParOf" srcId="{12ABE3F0-F7C4-4279-91A3-876763B6534D}" destId="{B8D97D3D-1048-4A83-9678-DD51B289516B}" srcOrd="3" destOrd="0" presId="urn:microsoft.com/office/officeart/2018/5/layout/IconCircleLabelList"/>
    <dgm:cxn modelId="{CDD28096-F93D-45B4-95B4-50A52241A125}" type="presParOf" srcId="{5C78AC6E-0E96-4755-B8E1-439070645499}" destId="{A1898A6C-0EAA-4E2A-B804-1252ABDE6C4F}" srcOrd="3" destOrd="0" presId="urn:microsoft.com/office/officeart/2018/5/layout/IconCircleLabelList"/>
    <dgm:cxn modelId="{89D53D1B-2E4C-4DDA-9E26-E8E70E735417}" type="presParOf" srcId="{5C78AC6E-0E96-4755-B8E1-439070645499}" destId="{578460E1-7EAA-4332-B85A-18D5FC7E8786}" srcOrd="4" destOrd="0" presId="urn:microsoft.com/office/officeart/2018/5/layout/IconCircleLabelList"/>
    <dgm:cxn modelId="{349B7603-2C2B-44CA-AD1E-4108631DBE31}" type="presParOf" srcId="{578460E1-7EAA-4332-B85A-18D5FC7E8786}" destId="{C3E8FC67-9C4C-4FD5-BB5B-F9B554C19AEB}" srcOrd="0" destOrd="0" presId="urn:microsoft.com/office/officeart/2018/5/layout/IconCircleLabelList"/>
    <dgm:cxn modelId="{15E21C76-C638-4692-B019-15178FDCB3A3}" type="presParOf" srcId="{578460E1-7EAA-4332-B85A-18D5FC7E8786}" destId="{748E436C-D995-4707-A7B0-E164B2EF30F2}" srcOrd="1" destOrd="0" presId="urn:microsoft.com/office/officeart/2018/5/layout/IconCircleLabelList"/>
    <dgm:cxn modelId="{959491CF-B870-45B9-9EC5-ECC2063E5653}" type="presParOf" srcId="{578460E1-7EAA-4332-B85A-18D5FC7E8786}" destId="{487D58BB-39E0-49F9-8A05-8D185D25E680}" srcOrd="2" destOrd="0" presId="urn:microsoft.com/office/officeart/2018/5/layout/IconCircleLabelList"/>
    <dgm:cxn modelId="{5CEF475D-ECD8-4058-9CD9-4CCEC051BEDF}" type="presParOf" srcId="{578460E1-7EAA-4332-B85A-18D5FC7E8786}" destId="{46EF98AC-2393-4F87-834B-550F66024214}" srcOrd="3" destOrd="0" presId="urn:microsoft.com/office/officeart/2018/5/layout/IconCircle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17FD6A-D71F-4C12-BD40-50638983621A}" type="doc">
      <dgm:prSet loTypeId="urn:microsoft.com/office/officeart/2005/8/layout/hList6" loCatId="list" qsTypeId="urn:microsoft.com/office/officeart/2005/8/quickstyle/simple2" qsCatId="simple" csTypeId="urn:microsoft.com/office/officeart/2005/8/colors/accent0_3" csCatId="mainScheme" phldr="1"/>
      <dgm:spPr/>
      <dgm:t>
        <a:bodyPr/>
        <a:lstStyle/>
        <a:p>
          <a:endParaRPr lang="en-IN"/>
        </a:p>
      </dgm:t>
    </dgm:pt>
    <dgm:pt modelId="{1F9EF251-1AC9-4714-8677-5877EECFDBA1}">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lgn="l">
            <a:lnSpc>
              <a:spcPct val="90000"/>
            </a:lnSpc>
            <a:buNone/>
          </a:pPr>
          <a:r>
            <a:rPr lang="en-IN" b="1" i="0"/>
            <a:t>Visibility</a:t>
          </a:r>
          <a:endParaRPr lang="en-IN" b="1"/>
        </a:p>
      </dgm:t>
    </dgm:pt>
    <dgm:pt modelId="{8FA55E46-BE5D-4B12-A0AB-BBFAD0F70A66}" type="parTrans" cxnId="{849F255E-CB66-4B0E-ACAE-B49C55C8D98E}">
      <dgm:prSet/>
      <dgm:spPr/>
      <dgm:t>
        <a:bodyPr/>
        <a:lstStyle/>
        <a:p>
          <a:endParaRPr lang="en-IN"/>
        </a:p>
      </dgm:t>
    </dgm:pt>
    <dgm:pt modelId="{83E98BC6-05E7-4C0A-8745-D64216BAF3EB}" type="sibTrans" cxnId="{849F255E-CB66-4B0E-ACAE-B49C55C8D98E}">
      <dgm:prSet/>
      <dgm:spPr/>
      <dgm:t>
        <a:bodyPr/>
        <a:lstStyle/>
        <a:p>
          <a:endParaRPr lang="en-IN"/>
        </a:p>
      </dgm:t>
    </dgm:pt>
    <dgm:pt modelId="{A5BBF63A-EE37-4547-A2C8-DEF8D6B9F5BD}">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lgn="just">
            <a:lnSpc>
              <a:spcPct val="100000"/>
            </a:lnSpc>
            <a:buNone/>
          </a:pPr>
          <a:r>
            <a:rPr lang="en-US" b="0" i="0"/>
            <a:t>Visibility is critical to your success and goes a long way in building relationships with the people you support </a:t>
          </a:r>
          <a:endParaRPr lang="en-IN"/>
        </a:p>
      </dgm:t>
    </dgm:pt>
    <dgm:pt modelId="{61B929C3-D08B-4B9A-8D1A-5532A6717CF3}" type="parTrans" cxnId="{22577591-DB89-4CC5-BDC2-1147F916FD3C}">
      <dgm:prSet/>
      <dgm:spPr/>
      <dgm:t>
        <a:bodyPr/>
        <a:lstStyle/>
        <a:p>
          <a:endParaRPr lang="en-IN"/>
        </a:p>
      </dgm:t>
    </dgm:pt>
    <dgm:pt modelId="{415ACBBD-258A-4347-95F0-8B9FCE3ECB4E}" type="sibTrans" cxnId="{22577591-DB89-4CC5-BDC2-1147F916FD3C}">
      <dgm:prSet/>
      <dgm:spPr/>
      <dgm:t>
        <a:bodyPr/>
        <a:lstStyle/>
        <a:p>
          <a:endParaRPr lang="en-IN"/>
        </a:p>
      </dgm:t>
    </dgm:pt>
    <dgm:pt modelId="{0AD485E8-B2C6-4705-97B1-FF7996FC9ED4}">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buNone/>
          </a:pPr>
          <a:r>
            <a:rPr lang="en-IN"/>
            <a:t> </a:t>
          </a:r>
          <a:r>
            <a:rPr lang="en-IN" b="1"/>
            <a:t>Dependability</a:t>
          </a:r>
        </a:p>
      </dgm:t>
    </dgm:pt>
    <dgm:pt modelId="{7874DA17-5529-4A14-95E2-BE31877ED84D}" type="parTrans" cxnId="{26091BA1-4A11-4C0A-A589-E0DF5E7E6ACD}">
      <dgm:prSet/>
      <dgm:spPr/>
      <dgm:t>
        <a:bodyPr/>
        <a:lstStyle/>
        <a:p>
          <a:endParaRPr lang="en-IN"/>
        </a:p>
      </dgm:t>
    </dgm:pt>
    <dgm:pt modelId="{EE6A982E-2A33-4DCC-B886-912F0E743CCC}" type="sibTrans" cxnId="{26091BA1-4A11-4C0A-A589-E0DF5E7E6ACD}">
      <dgm:prSet/>
      <dgm:spPr/>
      <dgm:t>
        <a:bodyPr/>
        <a:lstStyle/>
        <a:p>
          <a:endParaRPr lang="en-IN"/>
        </a:p>
      </dgm:t>
    </dgm:pt>
    <dgm:pt modelId="{C83B02C1-8112-4F4A-A5CC-9FFABF5F6CB4}">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buNone/>
          </a:pPr>
          <a:r>
            <a:rPr lang="en-IN" b="1" i="0"/>
            <a:t>Responsiveness</a:t>
          </a:r>
          <a:endParaRPr lang="en-IN" b="1"/>
        </a:p>
      </dgm:t>
    </dgm:pt>
    <dgm:pt modelId="{E3D42B36-C316-48F0-AE00-6DAAFAD62C0B}" type="sibTrans" cxnId="{180306E5-561E-48AC-83A8-D79A80EDF721}">
      <dgm:prSet/>
      <dgm:spPr/>
      <dgm:t>
        <a:bodyPr/>
        <a:lstStyle/>
        <a:p>
          <a:endParaRPr lang="en-IN"/>
        </a:p>
      </dgm:t>
    </dgm:pt>
    <dgm:pt modelId="{0FDAB2EC-C3D1-44FB-9148-CFFCAACA98D6}" type="parTrans" cxnId="{180306E5-561E-48AC-83A8-D79A80EDF721}">
      <dgm:prSet/>
      <dgm:spPr/>
      <dgm:t>
        <a:bodyPr/>
        <a:lstStyle/>
        <a:p>
          <a:endParaRPr lang="en-IN"/>
        </a:p>
      </dgm:t>
    </dgm:pt>
    <dgm:pt modelId="{4A8EB82E-69F2-49D4-9A2A-AA3EB485AA75}">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lgn="just">
            <a:lnSpc>
              <a:spcPct val="100000"/>
            </a:lnSpc>
            <a:buNone/>
          </a:pPr>
          <a:endParaRPr lang="en-IN"/>
        </a:p>
      </dgm:t>
    </dgm:pt>
    <dgm:pt modelId="{8348A95D-5F4C-416E-AA89-A99862800F68}" type="parTrans" cxnId="{D5A06CC2-47A9-44AC-A6D6-6F1BD969A72A}">
      <dgm:prSet/>
      <dgm:spPr/>
      <dgm:t>
        <a:bodyPr/>
        <a:lstStyle/>
        <a:p>
          <a:endParaRPr lang="en-IN"/>
        </a:p>
      </dgm:t>
    </dgm:pt>
    <dgm:pt modelId="{CAF57C8E-2536-4A68-B619-4ABB604CBDC7}" type="sibTrans" cxnId="{D5A06CC2-47A9-44AC-A6D6-6F1BD969A72A}">
      <dgm:prSet/>
      <dgm:spPr/>
      <dgm:t>
        <a:bodyPr/>
        <a:lstStyle/>
        <a:p>
          <a:endParaRPr lang="en-IN"/>
        </a:p>
      </dgm:t>
    </dgm:pt>
    <dgm:pt modelId="{A2406391-4F6D-4A42-8037-55DC459770DB}">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lgn="just">
            <a:lnSpc>
              <a:spcPct val="100000"/>
            </a:lnSpc>
            <a:buNone/>
          </a:pPr>
          <a:endParaRPr lang="en-IN"/>
        </a:p>
      </dgm:t>
    </dgm:pt>
    <dgm:pt modelId="{89741B2E-93D1-420D-AEA3-C15C7B9932E2}" type="parTrans" cxnId="{1A994561-0F71-4815-A0E1-54572C36188D}">
      <dgm:prSet/>
      <dgm:spPr/>
      <dgm:t>
        <a:bodyPr/>
        <a:lstStyle/>
        <a:p>
          <a:endParaRPr lang="en-IN"/>
        </a:p>
      </dgm:t>
    </dgm:pt>
    <dgm:pt modelId="{C35B8918-9E91-451F-823C-2AF55B793C49}" type="sibTrans" cxnId="{1A994561-0F71-4815-A0E1-54572C36188D}">
      <dgm:prSet/>
      <dgm:spPr/>
      <dgm:t>
        <a:bodyPr/>
        <a:lstStyle/>
        <a:p>
          <a:endParaRPr lang="en-IN"/>
        </a:p>
      </dgm:t>
    </dgm:pt>
    <dgm:pt modelId="{3B908C4D-D8EF-4AF4-B29D-F2676959CE98}">
      <dgm:prSe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buNone/>
          </a:pPr>
          <a:r>
            <a:rPr lang="en-US" b="0" i="0"/>
            <a:t>In addition to being responsive, HR professionals are expected to be trustworthy and get the job done. Being central when needed and delivering on promises builds a reputation of being dependable</a:t>
          </a:r>
          <a:endParaRPr lang="en-IN" b="0"/>
        </a:p>
      </dgm:t>
    </dgm:pt>
    <dgm:pt modelId="{63256F29-B71D-4E2F-8CCF-F67FF875B2B4}" type="sibTrans" cxnId="{4CAFF180-29D6-4ED7-B942-028382E5D078}">
      <dgm:prSet/>
      <dgm:spPr/>
      <dgm:t>
        <a:bodyPr/>
        <a:lstStyle/>
        <a:p>
          <a:endParaRPr lang="en-IN"/>
        </a:p>
      </dgm:t>
    </dgm:pt>
    <dgm:pt modelId="{FFB483C9-6577-4231-AF5E-8C54FD8FB0C3}" type="parTrans" cxnId="{4CAFF180-29D6-4ED7-B942-028382E5D078}">
      <dgm:prSet/>
      <dgm:spPr/>
      <dgm:t>
        <a:bodyPr/>
        <a:lstStyle/>
        <a:p>
          <a:endParaRPr lang="en-IN"/>
        </a:p>
      </dgm:t>
    </dgm:pt>
    <dgm:pt modelId="{93370C80-EF0A-4015-876C-5EC9F43D81AF}">
      <dgm:prSe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buNone/>
          </a:pPr>
          <a:endParaRPr lang="en-IN"/>
        </a:p>
      </dgm:t>
    </dgm:pt>
    <dgm:pt modelId="{BBC94CDE-0180-4B53-BF8F-FB425F4B7AA9}" type="parTrans" cxnId="{0167E63C-D558-4872-85AC-494CA3AA897C}">
      <dgm:prSet/>
      <dgm:spPr/>
      <dgm:t>
        <a:bodyPr/>
        <a:lstStyle/>
        <a:p>
          <a:endParaRPr lang="en-IN"/>
        </a:p>
      </dgm:t>
    </dgm:pt>
    <dgm:pt modelId="{0CFB1410-5031-4F5D-B2E5-3ED3D5F9FF20}" type="sibTrans" cxnId="{0167E63C-D558-4872-85AC-494CA3AA897C}">
      <dgm:prSet/>
      <dgm:spPr/>
      <dgm:t>
        <a:bodyPr/>
        <a:lstStyle/>
        <a:p>
          <a:endParaRPr lang="en-IN"/>
        </a:p>
      </dgm:t>
    </dgm:pt>
    <dgm:pt modelId="{A3A5281A-CAD4-49E3-9221-BADB2683C86E}">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buNone/>
          </a:pPr>
          <a:r>
            <a:rPr lang="en-US" b="0" i="0"/>
            <a:t>Requests sent to HR are often time sensitive in connection with payroll or FMLA Effective HR professionals strive to provide timely responses. </a:t>
          </a:r>
          <a:endParaRPr lang="en-IN" b="0"/>
        </a:p>
      </dgm:t>
    </dgm:pt>
    <dgm:pt modelId="{2C975F10-9AE2-4329-95FE-4C2C03FC54A8}" type="sibTrans" cxnId="{DF7220E7-56AD-4B18-9C4C-F08C3F316ED6}">
      <dgm:prSet/>
      <dgm:spPr/>
      <dgm:t>
        <a:bodyPr/>
        <a:lstStyle/>
        <a:p>
          <a:endParaRPr lang="en-IN"/>
        </a:p>
      </dgm:t>
    </dgm:pt>
    <dgm:pt modelId="{8C27511D-293B-49A7-87C8-3E2C0F4CA64E}" type="parTrans" cxnId="{DF7220E7-56AD-4B18-9C4C-F08C3F316ED6}">
      <dgm:prSet/>
      <dgm:spPr/>
      <dgm:t>
        <a:bodyPr/>
        <a:lstStyle/>
        <a:p>
          <a:endParaRPr lang="en-IN"/>
        </a:p>
      </dgm:t>
    </dgm:pt>
    <dgm:pt modelId="{A78D83BF-7D4B-4A8B-973A-FA004C4100F6}">
      <dgm:prSet phldrT="[Text]">
        <dgm:style>
          <a:lnRef idx="1">
            <a:schemeClr val="accent2"/>
          </a:lnRef>
          <a:fillRef idx="2">
            <a:schemeClr val="accent2"/>
          </a:fillRef>
          <a:effectRef idx="1">
            <a:schemeClr val="accent2"/>
          </a:effectRef>
          <a:fontRef idx="minor">
            <a:schemeClr val="dk1"/>
          </a:fontRef>
        </dgm:style>
      </dgm:prSet>
      <dgm:spPr>
        <a:ln>
          <a:solidFill>
            <a:schemeClr val="tx1"/>
          </a:solidFill>
        </a:ln>
      </dgm:spPr>
      <dgm:t>
        <a:bodyPr/>
        <a:lstStyle/>
        <a:p>
          <a:pPr>
            <a:buNone/>
          </a:pPr>
          <a:endParaRPr lang="en-IN" b="1"/>
        </a:p>
      </dgm:t>
    </dgm:pt>
    <dgm:pt modelId="{AA4220E4-62CA-43E0-B8E2-167F57BC448A}" type="parTrans" cxnId="{7380531E-B97E-42E3-BE63-556847D0FA78}">
      <dgm:prSet/>
      <dgm:spPr/>
      <dgm:t>
        <a:bodyPr/>
        <a:lstStyle/>
        <a:p>
          <a:endParaRPr lang="en-IN"/>
        </a:p>
      </dgm:t>
    </dgm:pt>
    <dgm:pt modelId="{27D47CEC-FB27-41E2-A3CF-BBD7A2BD6030}" type="sibTrans" cxnId="{7380531E-B97E-42E3-BE63-556847D0FA78}">
      <dgm:prSet/>
      <dgm:spPr/>
      <dgm:t>
        <a:bodyPr/>
        <a:lstStyle/>
        <a:p>
          <a:endParaRPr lang="en-IN"/>
        </a:p>
      </dgm:t>
    </dgm:pt>
    <dgm:pt modelId="{0BBB7EBF-F202-4B05-8C5C-A8B2F4E189C5}" type="pres">
      <dgm:prSet presAssocID="{A817FD6A-D71F-4C12-BD40-50638983621A}" presName="Name0" presStyleCnt="0">
        <dgm:presLayoutVars>
          <dgm:dir/>
          <dgm:resizeHandles val="exact"/>
        </dgm:presLayoutVars>
      </dgm:prSet>
      <dgm:spPr/>
    </dgm:pt>
    <dgm:pt modelId="{8C7ED35E-C5BE-41AE-A0A2-96115A3560A7}" type="pres">
      <dgm:prSet presAssocID="{1F9EF251-1AC9-4714-8677-5877EECFDBA1}" presName="node" presStyleLbl="node1" presStyleIdx="0" presStyleCnt="3" custLinFactNeighborX="-14769" custLinFactNeighborY="0">
        <dgm:presLayoutVars>
          <dgm:bulletEnabled val="1"/>
        </dgm:presLayoutVars>
      </dgm:prSet>
      <dgm:spPr/>
    </dgm:pt>
    <dgm:pt modelId="{F2AACAFE-E98F-4EAF-A558-0397E11E58B1}" type="pres">
      <dgm:prSet presAssocID="{83E98BC6-05E7-4C0A-8745-D64216BAF3EB}" presName="sibTrans" presStyleCnt="0"/>
      <dgm:spPr/>
    </dgm:pt>
    <dgm:pt modelId="{D244B1B8-D9AB-429F-93C3-3CECD58AEFFA}" type="pres">
      <dgm:prSet presAssocID="{0AD485E8-B2C6-4705-97B1-FF7996FC9ED4}" presName="node" presStyleLbl="node1" presStyleIdx="1" presStyleCnt="3">
        <dgm:presLayoutVars>
          <dgm:bulletEnabled val="1"/>
        </dgm:presLayoutVars>
      </dgm:prSet>
      <dgm:spPr/>
    </dgm:pt>
    <dgm:pt modelId="{164D9E53-59D9-4C4E-BE6F-DAFC737101BC}" type="pres">
      <dgm:prSet presAssocID="{EE6A982E-2A33-4DCC-B886-912F0E743CCC}" presName="sibTrans" presStyleCnt="0"/>
      <dgm:spPr/>
    </dgm:pt>
    <dgm:pt modelId="{83D65B4E-A2CC-439B-A257-A4C7651E300D}" type="pres">
      <dgm:prSet presAssocID="{C83B02C1-8112-4F4A-A5CC-9FFABF5F6CB4}" presName="node" presStyleLbl="node1" presStyleIdx="2" presStyleCnt="3">
        <dgm:presLayoutVars>
          <dgm:bulletEnabled val="1"/>
        </dgm:presLayoutVars>
      </dgm:prSet>
      <dgm:spPr/>
    </dgm:pt>
  </dgm:ptLst>
  <dgm:cxnLst>
    <dgm:cxn modelId="{9E29A715-C671-4D04-A781-29D69BF5460C}" type="presOf" srcId="{93370C80-EF0A-4015-876C-5EC9F43D81AF}" destId="{D244B1B8-D9AB-429F-93C3-3CECD58AEFFA}" srcOrd="0" destOrd="1" presId="urn:microsoft.com/office/officeart/2005/8/layout/hList6"/>
    <dgm:cxn modelId="{7380531E-B97E-42E3-BE63-556847D0FA78}" srcId="{C83B02C1-8112-4F4A-A5CC-9FFABF5F6CB4}" destId="{A78D83BF-7D4B-4A8B-973A-FA004C4100F6}" srcOrd="0" destOrd="0" parTransId="{AA4220E4-62CA-43E0-B8E2-167F57BC448A}" sibTransId="{27D47CEC-FB27-41E2-A3CF-BBD7A2BD6030}"/>
    <dgm:cxn modelId="{F53A2123-1C23-4AB9-B5AA-A9DD7C8E5F7B}" type="presOf" srcId="{3B908C4D-D8EF-4AF4-B29D-F2676959CE98}" destId="{D244B1B8-D9AB-429F-93C3-3CECD58AEFFA}" srcOrd="0" destOrd="2" presId="urn:microsoft.com/office/officeart/2005/8/layout/hList6"/>
    <dgm:cxn modelId="{0167E63C-D558-4872-85AC-494CA3AA897C}" srcId="{0AD485E8-B2C6-4705-97B1-FF7996FC9ED4}" destId="{93370C80-EF0A-4015-876C-5EC9F43D81AF}" srcOrd="0" destOrd="0" parTransId="{BBC94CDE-0180-4B53-BF8F-FB425F4B7AA9}" sibTransId="{0CFB1410-5031-4F5D-B2E5-3ED3D5F9FF20}"/>
    <dgm:cxn modelId="{849F255E-CB66-4B0E-ACAE-B49C55C8D98E}" srcId="{A817FD6A-D71F-4C12-BD40-50638983621A}" destId="{1F9EF251-1AC9-4714-8677-5877EECFDBA1}" srcOrd="0" destOrd="0" parTransId="{8FA55E46-BE5D-4B12-A0AB-BBFAD0F70A66}" sibTransId="{83E98BC6-05E7-4C0A-8745-D64216BAF3EB}"/>
    <dgm:cxn modelId="{1A994561-0F71-4815-A0E1-54572C36188D}" srcId="{1F9EF251-1AC9-4714-8677-5877EECFDBA1}" destId="{A2406391-4F6D-4A42-8037-55DC459770DB}" srcOrd="1" destOrd="0" parTransId="{89741B2E-93D1-420D-AEA3-C15C7B9932E2}" sibTransId="{C35B8918-9E91-451F-823C-2AF55B793C49}"/>
    <dgm:cxn modelId="{BF57E64E-E177-4F50-8C69-2B11D8A38388}" type="presOf" srcId="{A2406391-4F6D-4A42-8037-55DC459770DB}" destId="{8C7ED35E-C5BE-41AE-A0A2-96115A3560A7}" srcOrd="0" destOrd="2" presId="urn:microsoft.com/office/officeart/2005/8/layout/hList6"/>
    <dgm:cxn modelId="{14DF4878-0475-4AB9-B368-C95E9CDB8019}" type="presOf" srcId="{A817FD6A-D71F-4C12-BD40-50638983621A}" destId="{0BBB7EBF-F202-4B05-8C5C-A8B2F4E189C5}" srcOrd="0" destOrd="0" presId="urn:microsoft.com/office/officeart/2005/8/layout/hList6"/>
    <dgm:cxn modelId="{4CAFF180-29D6-4ED7-B942-028382E5D078}" srcId="{0AD485E8-B2C6-4705-97B1-FF7996FC9ED4}" destId="{3B908C4D-D8EF-4AF4-B29D-F2676959CE98}" srcOrd="1" destOrd="0" parTransId="{FFB483C9-6577-4231-AF5E-8C54FD8FB0C3}" sibTransId="{63256F29-B71D-4E2F-8CCF-F67FF875B2B4}"/>
    <dgm:cxn modelId="{22577591-DB89-4CC5-BDC2-1147F916FD3C}" srcId="{1F9EF251-1AC9-4714-8677-5877EECFDBA1}" destId="{A5BBF63A-EE37-4547-A2C8-DEF8D6B9F5BD}" srcOrd="2" destOrd="0" parTransId="{61B929C3-D08B-4B9A-8D1A-5532A6717CF3}" sibTransId="{415ACBBD-258A-4347-95F0-8B9FCE3ECB4E}"/>
    <dgm:cxn modelId="{AE37B191-A8CB-480D-ADA5-5D877F50D095}" type="presOf" srcId="{C83B02C1-8112-4F4A-A5CC-9FFABF5F6CB4}" destId="{83D65B4E-A2CC-439B-A257-A4C7651E300D}" srcOrd="0" destOrd="0" presId="urn:microsoft.com/office/officeart/2005/8/layout/hList6"/>
    <dgm:cxn modelId="{52429097-9ACE-4A36-A753-109B90CE4FF0}" type="presOf" srcId="{4A8EB82E-69F2-49D4-9A2A-AA3EB485AA75}" destId="{8C7ED35E-C5BE-41AE-A0A2-96115A3560A7}" srcOrd="0" destOrd="1" presId="urn:microsoft.com/office/officeart/2005/8/layout/hList6"/>
    <dgm:cxn modelId="{A2706798-4084-4EA6-A71B-7F35850C5589}" type="presOf" srcId="{0AD485E8-B2C6-4705-97B1-FF7996FC9ED4}" destId="{D244B1B8-D9AB-429F-93C3-3CECD58AEFFA}" srcOrd="0" destOrd="0" presId="urn:microsoft.com/office/officeart/2005/8/layout/hList6"/>
    <dgm:cxn modelId="{26091BA1-4A11-4C0A-A589-E0DF5E7E6ACD}" srcId="{A817FD6A-D71F-4C12-BD40-50638983621A}" destId="{0AD485E8-B2C6-4705-97B1-FF7996FC9ED4}" srcOrd="1" destOrd="0" parTransId="{7874DA17-5529-4A14-95E2-BE31877ED84D}" sibTransId="{EE6A982E-2A33-4DCC-B886-912F0E743CCC}"/>
    <dgm:cxn modelId="{4852F2A2-3024-47E1-BAD1-A42AF7CE6228}" type="presOf" srcId="{A3A5281A-CAD4-49E3-9221-BADB2683C86E}" destId="{83D65B4E-A2CC-439B-A257-A4C7651E300D}" srcOrd="0" destOrd="2" presId="urn:microsoft.com/office/officeart/2005/8/layout/hList6"/>
    <dgm:cxn modelId="{D5A06CC2-47A9-44AC-A6D6-6F1BD969A72A}" srcId="{1F9EF251-1AC9-4714-8677-5877EECFDBA1}" destId="{4A8EB82E-69F2-49D4-9A2A-AA3EB485AA75}" srcOrd="0" destOrd="0" parTransId="{8348A95D-5F4C-416E-AA89-A99862800F68}" sibTransId="{CAF57C8E-2536-4A68-B619-4ABB604CBDC7}"/>
    <dgm:cxn modelId="{1D7324D1-637A-40A6-8DE6-AA032490156B}" type="presOf" srcId="{A5BBF63A-EE37-4547-A2C8-DEF8D6B9F5BD}" destId="{8C7ED35E-C5BE-41AE-A0A2-96115A3560A7}" srcOrd="0" destOrd="3" presId="urn:microsoft.com/office/officeart/2005/8/layout/hList6"/>
    <dgm:cxn modelId="{5E6E7BD6-08D8-4276-BD1D-E9EB3CE2905A}" type="presOf" srcId="{A78D83BF-7D4B-4A8B-973A-FA004C4100F6}" destId="{83D65B4E-A2CC-439B-A257-A4C7651E300D}" srcOrd="0" destOrd="1" presId="urn:microsoft.com/office/officeart/2005/8/layout/hList6"/>
    <dgm:cxn modelId="{180306E5-561E-48AC-83A8-D79A80EDF721}" srcId="{A817FD6A-D71F-4C12-BD40-50638983621A}" destId="{C83B02C1-8112-4F4A-A5CC-9FFABF5F6CB4}" srcOrd="2" destOrd="0" parTransId="{0FDAB2EC-C3D1-44FB-9148-CFFCAACA98D6}" sibTransId="{E3D42B36-C316-48F0-AE00-6DAAFAD62C0B}"/>
    <dgm:cxn modelId="{DF7220E7-56AD-4B18-9C4C-F08C3F316ED6}" srcId="{C83B02C1-8112-4F4A-A5CC-9FFABF5F6CB4}" destId="{A3A5281A-CAD4-49E3-9221-BADB2683C86E}" srcOrd="1" destOrd="0" parTransId="{8C27511D-293B-49A7-87C8-3E2C0F4CA64E}" sibTransId="{2C975F10-9AE2-4329-95FE-4C2C03FC54A8}"/>
    <dgm:cxn modelId="{D2C91EEE-5A27-4F0B-B275-60E69FD35215}" type="presOf" srcId="{1F9EF251-1AC9-4714-8677-5877EECFDBA1}" destId="{8C7ED35E-C5BE-41AE-A0A2-96115A3560A7}" srcOrd="0" destOrd="0" presId="urn:microsoft.com/office/officeart/2005/8/layout/hList6"/>
    <dgm:cxn modelId="{FE182D2C-1F9B-4612-A7F4-AFD50CA06C0C}" type="presParOf" srcId="{0BBB7EBF-F202-4B05-8C5C-A8B2F4E189C5}" destId="{8C7ED35E-C5BE-41AE-A0A2-96115A3560A7}" srcOrd="0" destOrd="0" presId="urn:microsoft.com/office/officeart/2005/8/layout/hList6"/>
    <dgm:cxn modelId="{C3DD1D2F-353A-4EF0-9F98-E6663A43CBE3}" type="presParOf" srcId="{0BBB7EBF-F202-4B05-8C5C-A8B2F4E189C5}" destId="{F2AACAFE-E98F-4EAF-A558-0397E11E58B1}" srcOrd="1" destOrd="0" presId="urn:microsoft.com/office/officeart/2005/8/layout/hList6"/>
    <dgm:cxn modelId="{25509500-A483-4829-B47B-701ABD7D7778}" type="presParOf" srcId="{0BBB7EBF-F202-4B05-8C5C-A8B2F4E189C5}" destId="{D244B1B8-D9AB-429F-93C3-3CECD58AEFFA}" srcOrd="2" destOrd="0" presId="urn:microsoft.com/office/officeart/2005/8/layout/hList6"/>
    <dgm:cxn modelId="{DDF7BBAA-A675-4446-A196-332F1D5BB95F}" type="presParOf" srcId="{0BBB7EBF-F202-4B05-8C5C-A8B2F4E189C5}" destId="{164D9E53-59D9-4C4E-BE6F-DAFC737101BC}" srcOrd="3" destOrd="0" presId="urn:microsoft.com/office/officeart/2005/8/layout/hList6"/>
    <dgm:cxn modelId="{8942AC7B-11D6-40AB-BD48-026C36707C06}" type="presParOf" srcId="{0BBB7EBF-F202-4B05-8C5C-A8B2F4E189C5}" destId="{83D65B4E-A2CC-439B-A257-A4C7651E300D}"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14F52E-1FA8-4A0D-A271-B9294515F7C9}" type="doc">
      <dgm:prSet loTypeId="urn:microsoft.com/office/officeart/2005/8/layout/hList6" loCatId="list" qsTypeId="urn:microsoft.com/office/officeart/2005/8/quickstyle/simple1" qsCatId="simple" csTypeId="urn:microsoft.com/office/officeart/2005/8/colors/accent2_3" csCatId="accent2" phldr="1"/>
      <dgm:spPr/>
      <dgm:t>
        <a:bodyPr/>
        <a:lstStyle/>
        <a:p>
          <a:endParaRPr lang="en-IN"/>
        </a:p>
      </dgm:t>
    </dgm:pt>
    <dgm:pt modelId="{63785D76-9C21-4B3E-83C0-DC08A7E418DF}">
      <dgm:prSet phldrT="[Text]">
        <dgm:style>
          <a:lnRef idx="1">
            <a:schemeClr val="accent2"/>
          </a:lnRef>
          <a:fillRef idx="2">
            <a:schemeClr val="accent2"/>
          </a:fillRef>
          <a:effectRef idx="1">
            <a:schemeClr val="accent2"/>
          </a:effectRef>
          <a:fontRef idx="minor">
            <a:schemeClr val="dk1"/>
          </a:fontRef>
        </dgm:style>
      </dgm:prSet>
      <dgm:spPr/>
      <dgm:t>
        <a:bodyPr/>
        <a:lstStyle/>
        <a:p>
          <a:pPr algn="l"/>
          <a:r>
            <a:rPr lang="en-IN" sz="1700" b="0" i="0"/>
            <a:t>Communication Skills</a:t>
          </a:r>
          <a:endParaRPr lang="en-IN" sz="1700"/>
        </a:p>
      </dgm:t>
    </dgm:pt>
    <dgm:pt modelId="{61930060-6758-4860-A8AC-62C908FF00FB}" type="parTrans" cxnId="{CA9A7664-28EF-48DA-BF27-7E88E157CDBA}">
      <dgm:prSet/>
      <dgm:spPr/>
      <dgm:t>
        <a:bodyPr/>
        <a:lstStyle/>
        <a:p>
          <a:endParaRPr lang="en-IN"/>
        </a:p>
      </dgm:t>
    </dgm:pt>
    <dgm:pt modelId="{1190E045-19F5-48E7-A10E-D13609A0A225}" type="sibTrans" cxnId="{CA9A7664-28EF-48DA-BF27-7E88E157CDBA}">
      <dgm:prSet/>
      <dgm:spPr/>
      <dgm:t>
        <a:bodyPr/>
        <a:lstStyle/>
        <a:p>
          <a:endParaRPr lang="en-IN"/>
        </a:p>
      </dgm:t>
    </dgm:pt>
    <dgm:pt modelId="{92D4C7F4-EFA2-47AD-B055-C186D79EA95A}">
      <dgm:prSet phldrT="[Text]" custT="1">
        <dgm:style>
          <a:lnRef idx="1">
            <a:schemeClr val="accent2"/>
          </a:lnRef>
          <a:fillRef idx="2">
            <a:schemeClr val="accent2"/>
          </a:fillRef>
          <a:effectRef idx="1">
            <a:schemeClr val="accent2"/>
          </a:effectRef>
          <a:fontRef idx="minor">
            <a:schemeClr val="dk1"/>
          </a:fontRef>
        </dgm:style>
      </dgm:prSet>
      <dgm:spPr/>
      <dgm:t>
        <a:bodyPr/>
        <a:lstStyle/>
        <a:p>
          <a:pPr algn="just"/>
          <a:r>
            <a:rPr lang="en-US" sz="1600" b="0" i="0"/>
            <a:t>HR professionals must be able to effectively communicate information, from emails to employees to coaching sessions with managers Additionally, they should be able to articulate ideas and explain complex information clearly</a:t>
          </a:r>
          <a:endParaRPr lang="en-IN" sz="1600" b="0"/>
        </a:p>
      </dgm:t>
    </dgm:pt>
    <dgm:pt modelId="{DDAA158F-E483-4815-8911-88FE71E315CF}" type="parTrans" cxnId="{1D40B30A-8F1C-4E7E-875E-DDEAC9C4C79B}">
      <dgm:prSet/>
      <dgm:spPr/>
      <dgm:t>
        <a:bodyPr/>
        <a:lstStyle/>
        <a:p>
          <a:endParaRPr lang="en-IN"/>
        </a:p>
      </dgm:t>
    </dgm:pt>
    <dgm:pt modelId="{88CB6EBC-E70C-4F76-98C5-BE34CF2291D0}" type="sibTrans" cxnId="{1D40B30A-8F1C-4E7E-875E-DDEAC9C4C79B}">
      <dgm:prSet/>
      <dgm:spPr/>
      <dgm:t>
        <a:bodyPr/>
        <a:lstStyle/>
        <a:p>
          <a:endParaRPr lang="en-IN"/>
        </a:p>
      </dgm:t>
    </dgm:pt>
    <dgm:pt modelId="{B0CD1565-F64B-4EEC-9FA8-AA192B08BF65}">
      <dgm:prSet phldrT="[Text]">
        <dgm:style>
          <a:lnRef idx="1">
            <a:schemeClr val="accent2"/>
          </a:lnRef>
          <a:fillRef idx="2">
            <a:schemeClr val="accent2"/>
          </a:fillRef>
          <a:effectRef idx="1">
            <a:schemeClr val="accent2"/>
          </a:effectRef>
          <a:fontRef idx="minor">
            <a:schemeClr val="dk1"/>
          </a:fontRef>
        </dgm:style>
      </dgm:prSet>
      <dgm:spPr/>
      <dgm:t>
        <a:bodyPr/>
        <a:lstStyle/>
        <a:p>
          <a:pPr algn="l"/>
          <a:r>
            <a:rPr lang="en-IN" sz="1700" b="1" i="0"/>
            <a:t>Leadership</a:t>
          </a:r>
          <a:endParaRPr lang="en-IN" sz="1700" b="1"/>
        </a:p>
      </dgm:t>
    </dgm:pt>
    <dgm:pt modelId="{9BE94EEE-5E2C-4FDA-B20F-6D8F30A2F0AB}" type="parTrans" cxnId="{21E65CF3-9D45-4CAD-BA30-1456AAAD50D8}">
      <dgm:prSet/>
      <dgm:spPr/>
      <dgm:t>
        <a:bodyPr/>
        <a:lstStyle/>
        <a:p>
          <a:endParaRPr lang="en-IN"/>
        </a:p>
      </dgm:t>
    </dgm:pt>
    <dgm:pt modelId="{E278151C-F619-48DB-911D-1E9ED3080D17}" type="sibTrans" cxnId="{21E65CF3-9D45-4CAD-BA30-1456AAAD50D8}">
      <dgm:prSet/>
      <dgm:spPr/>
      <dgm:t>
        <a:bodyPr/>
        <a:lstStyle/>
        <a:p>
          <a:endParaRPr lang="en-IN"/>
        </a:p>
      </dgm:t>
    </dgm:pt>
    <dgm:pt modelId="{22B5B3CF-9809-428C-AEC3-99BDFDDEE03A}">
      <dgm:prSet phldrT="[Text]" custT="1">
        <dgm:style>
          <a:lnRef idx="1">
            <a:schemeClr val="accent2"/>
          </a:lnRef>
          <a:fillRef idx="2">
            <a:schemeClr val="accent2"/>
          </a:fillRef>
          <a:effectRef idx="1">
            <a:schemeClr val="accent2"/>
          </a:effectRef>
          <a:fontRef idx="minor">
            <a:schemeClr val="dk1"/>
          </a:fontRef>
        </dgm:style>
      </dgm:prSet>
      <dgm:spPr/>
      <dgm:t>
        <a:bodyPr/>
        <a:lstStyle/>
        <a:p>
          <a:pPr algn="just"/>
          <a:r>
            <a:rPr lang="en-US" sz="1600" b="0" i="0"/>
            <a:t>Excellent HR leadership skills are essential in modern organizations. Because leaders influence people to be motivated and to do things to a higher standard than the norm It also means serving an organization or group within it</a:t>
          </a:r>
          <a:endParaRPr lang="en-IN" sz="1600" b="0"/>
        </a:p>
      </dgm:t>
    </dgm:pt>
    <dgm:pt modelId="{33E4D0A2-1384-4702-9F32-9E60913E5B31}" type="parTrans" cxnId="{B74A5CCE-C28A-49A2-BEA4-0F521F65A81A}">
      <dgm:prSet/>
      <dgm:spPr/>
      <dgm:t>
        <a:bodyPr/>
        <a:lstStyle/>
        <a:p>
          <a:endParaRPr lang="en-IN"/>
        </a:p>
      </dgm:t>
    </dgm:pt>
    <dgm:pt modelId="{269ED4C3-A410-454A-BDA0-314FCBE76372}" type="sibTrans" cxnId="{B74A5CCE-C28A-49A2-BEA4-0F521F65A81A}">
      <dgm:prSet/>
      <dgm:spPr/>
      <dgm:t>
        <a:bodyPr/>
        <a:lstStyle/>
        <a:p>
          <a:endParaRPr lang="en-IN"/>
        </a:p>
      </dgm:t>
    </dgm:pt>
    <dgm:pt modelId="{1B361D42-8896-4F19-BB85-B8668079FCE1}">
      <dgm:prSet phldrT="[Text]">
        <dgm:style>
          <a:lnRef idx="1">
            <a:schemeClr val="accent2"/>
          </a:lnRef>
          <a:fillRef idx="2">
            <a:schemeClr val="accent2"/>
          </a:fillRef>
          <a:effectRef idx="1">
            <a:schemeClr val="accent2"/>
          </a:effectRef>
          <a:fontRef idx="minor">
            <a:schemeClr val="dk1"/>
          </a:fontRef>
        </dgm:style>
      </dgm:prSet>
      <dgm:spPr/>
      <dgm:t>
        <a:bodyPr/>
        <a:lstStyle/>
        <a:p>
          <a:pPr algn="l"/>
          <a:r>
            <a:rPr lang="en-IN" sz="1700" b="0" i="0"/>
            <a:t>Human Resources Expertise</a:t>
          </a:r>
          <a:endParaRPr lang="en-IN" sz="1700" b="0"/>
        </a:p>
      </dgm:t>
    </dgm:pt>
    <dgm:pt modelId="{0BE31146-9866-4796-929F-9D435D8638C2}" type="parTrans" cxnId="{6710E092-9D73-4AA9-97FB-B5A01EA0CE02}">
      <dgm:prSet/>
      <dgm:spPr/>
      <dgm:t>
        <a:bodyPr/>
        <a:lstStyle/>
        <a:p>
          <a:endParaRPr lang="en-IN"/>
        </a:p>
      </dgm:t>
    </dgm:pt>
    <dgm:pt modelId="{B5AE92D4-5993-4AA2-BF15-DA7FFFAF8A02}" type="sibTrans" cxnId="{6710E092-9D73-4AA9-97FB-B5A01EA0CE02}">
      <dgm:prSet/>
      <dgm:spPr/>
      <dgm:t>
        <a:bodyPr/>
        <a:lstStyle/>
        <a:p>
          <a:endParaRPr lang="en-IN"/>
        </a:p>
      </dgm:t>
    </dgm:pt>
    <dgm:pt modelId="{10ECB031-985D-4B09-9825-8E1CD3049047}">
      <dgm:prSet phldrT="[Text]" custT="1">
        <dgm:style>
          <a:lnRef idx="1">
            <a:schemeClr val="accent2"/>
          </a:lnRef>
          <a:fillRef idx="2">
            <a:schemeClr val="accent2"/>
          </a:fillRef>
          <a:effectRef idx="1">
            <a:schemeClr val="accent2"/>
          </a:effectRef>
          <a:fontRef idx="minor">
            <a:schemeClr val="dk1"/>
          </a:fontRef>
        </dgm:style>
      </dgm:prSet>
      <dgm:spPr/>
      <dgm:t>
        <a:bodyPr/>
        <a:lstStyle/>
        <a:p>
          <a:pPr algn="just"/>
          <a:r>
            <a:rPr lang="en-US" sz="1400" b="0" i="0"/>
            <a:t>To be effective, HR professionals must have a deep understanding of the HR function. The specific knowledge required varies by role, but a successful HR generalist requires an understanding of recruitment, onboarding, retention, learning and development, engagement, performance management, compensation and benefits, employment law, and termination</a:t>
          </a:r>
          <a:endParaRPr lang="en-IN" sz="1400" b="0"/>
        </a:p>
      </dgm:t>
    </dgm:pt>
    <dgm:pt modelId="{06174848-47D4-4CCA-918F-BEBD0D20948C}" type="parTrans" cxnId="{C55B997A-3619-429E-8E4B-8FC5CD14DFD4}">
      <dgm:prSet/>
      <dgm:spPr/>
      <dgm:t>
        <a:bodyPr/>
        <a:lstStyle/>
        <a:p>
          <a:endParaRPr lang="en-IN"/>
        </a:p>
      </dgm:t>
    </dgm:pt>
    <dgm:pt modelId="{18474DFF-02AB-4FBF-A6F8-5FA0201ADAF9}" type="sibTrans" cxnId="{C55B997A-3619-429E-8E4B-8FC5CD14DFD4}">
      <dgm:prSet/>
      <dgm:spPr/>
      <dgm:t>
        <a:bodyPr/>
        <a:lstStyle/>
        <a:p>
          <a:endParaRPr lang="en-IN"/>
        </a:p>
      </dgm:t>
    </dgm:pt>
    <dgm:pt modelId="{956557DA-D29B-479A-AB38-9CD27C8D69CB}">
      <dgm:prSet phldrT="[Text]">
        <dgm:style>
          <a:lnRef idx="1">
            <a:schemeClr val="accent2"/>
          </a:lnRef>
          <a:fillRef idx="2">
            <a:schemeClr val="accent2"/>
          </a:fillRef>
          <a:effectRef idx="1">
            <a:schemeClr val="accent2"/>
          </a:effectRef>
          <a:fontRef idx="minor">
            <a:schemeClr val="dk1"/>
          </a:fontRef>
        </dgm:style>
      </dgm:prSet>
      <dgm:spPr/>
      <dgm:t>
        <a:bodyPr/>
        <a:lstStyle/>
        <a:p>
          <a:pPr algn="l"/>
          <a:endParaRPr lang="en-IN" sz="1300" b="0"/>
        </a:p>
      </dgm:t>
    </dgm:pt>
    <dgm:pt modelId="{98B0D3A2-9D49-43F5-878B-20B19D5FB497}" type="parTrans" cxnId="{FB9D4530-5633-4333-BBAA-EF2846584EEF}">
      <dgm:prSet/>
      <dgm:spPr/>
      <dgm:t>
        <a:bodyPr/>
        <a:lstStyle/>
        <a:p>
          <a:endParaRPr lang="en-IN"/>
        </a:p>
      </dgm:t>
    </dgm:pt>
    <dgm:pt modelId="{C90F9D9D-7BB8-46CC-BFF6-3BB65EA7B7BE}" type="sibTrans" cxnId="{FB9D4530-5633-4333-BBAA-EF2846584EEF}">
      <dgm:prSet/>
      <dgm:spPr/>
      <dgm:t>
        <a:bodyPr/>
        <a:lstStyle/>
        <a:p>
          <a:endParaRPr lang="en-IN"/>
        </a:p>
      </dgm:t>
    </dgm:pt>
    <dgm:pt modelId="{62D9DED5-0D4D-46D0-AB87-CCA6EB168721}">
      <dgm:prSet phldrT="[Text]">
        <dgm:style>
          <a:lnRef idx="1">
            <a:schemeClr val="accent2"/>
          </a:lnRef>
          <a:fillRef idx="2">
            <a:schemeClr val="accent2"/>
          </a:fillRef>
          <a:effectRef idx="1">
            <a:schemeClr val="accent2"/>
          </a:effectRef>
          <a:fontRef idx="minor">
            <a:schemeClr val="dk1"/>
          </a:fontRef>
        </dgm:style>
      </dgm:prSet>
      <dgm:spPr/>
      <dgm:t>
        <a:bodyPr/>
        <a:lstStyle/>
        <a:p>
          <a:pPr algn="l"/>
          <a:endParaRPr lang="en-IN" sz="1300" b="0"/>
        </a:p>
      </dgm:t>
    </dgm:pt>
    <dgm:pt modelId="{9DB08D9A-5C82-4BFE-92D5-0BC6626013A0}" type="parTrans" cxnId="{1C4212C1-6BAF-4C28-9431-2C9DD98AAC3E}">
      <dgm:prSet/>
      <dgm:spPr/>
      <dgm:t>
        <a:bodyPr/>
        <a:lstStyle/>
        <a:p>
          <a:endParaRPr lang="en-IN"/>
        </a:p>
      </dgm:t>
    </dgm:pt>
    <dgm:pt modelId="{1A611C3F-D733-4BE6-9999-CB3DA25F3022}" type="sibTrans" cxnId="{1C4212C1-6BAF-4C28-9431-2C9DD98AAC3E}">
      <dgm:prSet/>
      <dgm:spPr/>
      <dgm:t>
        <a:bodyPr/>
        <a:lstStyle/>
        <a:p>
          <a:endParaRPr lang="en-IN"/>
        </a:p>
      </dgm:t>
    </dgm:pt>
    <dgm:pt modelId="{5DD66FC3-98C2-4245-A18F-72B3D23959F4}">
      <dgm:prSet phldrT="[Text]">
        <dgm:style>
          <a:lnRef idx="1">
            <a:schemeClr val="accent2"/>
          </a:lnRef>
          <a:fillRef idx="2">
            <a:schemeClr val="accent2"/>
          </a:fillRef>
          <a:effectRef idx="1">
            <a:schemeClr val="accent2"/>
          </a:effectRef>
          <a:fontRef idx="minor">
            <a:schemeClr val="dk1"/>
          </a:fontRef>
        </dgm:style>
      </dgm:prSet>
      <dgm:spPr/>
      <dgm:t>
        <a:bodyPr/>
        <a:lstStyle/>
        <a:p>
          <a:pPr algn="l"/>
          <a:endParaRPr lang="en-IN" sz="1300" b="0"/>
        </a:p>
      </dgm:t>
    </dgm:pt>
    <dgm:pt modelId="{5E3635F4-DBC0-4C49-97FD-296357FB4B4A}" type="parTrans" cxnId="{AD15DCB3-A348-46F0-BD4D-CC7385C6673F}">
      <dgm:prSet/>
      <dgm:spPr/>
      <dgm:t>
        <a:bodyPr/>
        <a:lstStyle/>
        <a:p>
          <a:endParaRPr lang="en-IN"/>
        </a:p>
      </dgm:t>
    </dgm:pt>
    <dgm:pt modelId="{702FDEF8-7FCD-4F55-BA2C-F6248F7AD069}" type="sibTrans" cxnId="{AD15DCB3-A348-46F0-BD4D-CC7385C6673F}">
      <dgm:prSet/>
      <dgm:spPr/>
      <dgm:t>
        <a:bodyPr/>
        <a:lstStyle/>
        <a:p>
          <a:endParaRPr lang="en-IN"/>
        </a:p>
      </dgm:t>
    </dgm:pt>
    <dgm:pt modelId="{477ACD59-7C5E-4319-9337-DE01A9AE4379}">
      <dgm:prSet phldrT="[Text]">
        <dgm:style>
          <a:lnRef idx="1">
            <a:schemeClr val="accent2"/>
          </a:lnRef>
          <a:fillRef idx="2">
            <a:schemeClr val="accent2"/>
          </a:fillRef>
          <a:effectRef idx="1">
            <a:schemeClr val="accent2"/>
          </a:effectRef>
          <a:fontRef idx="minor">
            <a:schemeClr val="dk1"/>
          </a:fontRef>
        </dgm:style>
      </dgm:prSet>
      <dgm:spPr/>
      <dgm:t>
        <a:bodyPr/>
        <a:lstStyle/>
        <a:p>
          <a:pPr algn="l"/>
          <a:endParaRPr lang="en-IN" sz="1300" b="0"/>
        </a:p>
      </dgm:t>
    </dgm:pt>
    <dgm:pt modelId="{403D3FC3-762F-4ED0-8FE1-E962DB06D11B}" type="parTrans" cxnId="{883F44FD-2D6E-49A9-B41A-2FD47D9DF671}">
      <dgm:prSet/>
      <dgm:spPr/>
      <dgm:t>
        <a:bodyPr/>
        <a:lstStyle/>
        <a:p>
          <a:endParaRPr lang="en-IN"/>
        </a:p>
      </dgm:t>
    </dgm:pt>
    <dgm:pt modelId="{81D0A00E-4616-4002-89EC-F6B82DF1DA89}" type="sibTrans" cxnId="{883F44FD-2D6E-49A9-B41A-2FD47D9DF671}">
      <dgm:prSet/>
      <dgm:spPr/>
      <dgm:t>
        <a:bodyPr/>
        <a:lstStyle/>
        <a:p>
          <a:endParaRPr lang="en-IN"/>
        </a:p>
      </dgm:t>
    </dgm:pt>
    <dgm:pt modelId="{366BDBF8-EA8D-4405-80C5-8F2C356D8E2E}">
      <dgm:prSet phldrT="[Text]">
        <dgm:style>
          <a:lnRef idx="1">
            <a:schemeClr val="accent2"/>
          </a:lnRef>
          <a:fillRef idx="2">
            <a:schemeClr val="accent2"/>
          </a:fillRef>
          <a:effectRef idx="1">
            <a:schemeClr val="accent2"/>
          </a:effectRef>
          <a:fontRef idx="minor">
            <a:schemeClr val="dk1"/>
          </a:fontRef>
        </dgm:style>
      </dgm:prSet>
      <dgm:spPr/>
      <dgm:t>
        <a:bodyPr/>
        <a:lstStyle/>
        <a:p>
          <a:pPr algn="l"/>
          <a:endParaRPr lang="en-IN" sz="1300" b="0"/>
        </a:p>
      </dgm:t>
    </dgm:pt>
    <dgm:pt modelId="{08CDB7D2-AB08-4F4F-A8C9-253C376470EC}" type="parTrans" cxnId="{E58E16F4-AB60-4F8A-B7C7-A0AB96C29B26}">
      <dgm:prSet/>
      <dgm:spPr/>
      <dgm:t>
        <a:bodyPr/>
        <a:lstStyle/>
        <a:p>
          <a:endParaRPr lang="en-IN"/>
        </a:p>
      </dgm:t>
    </dgm:pt>
    <dgm:pt modelId="{9B9C641C-AD2C-4BA3-8332-4E713CFBF98F}" type="sibTrans" cxnId="{E58E16F4-AB60-4F8A-B7C7-A0AB96C29B26}">
      <dgm:prSet/>
      <dgm:spPr/>
      <dgm:t>
        <a:bodyPr/>
        <a:lstStyle/>
        <a:p>
          <a:endParaRPr lang="en-IN"/>
        </a:p>
      </dgm:t>
    </dgm:pt>
    <dgm:pt modelId="{5733A361-CF48-4AE3-AE8C-91F50D49812A}">
      <dgm:prSet phldrT="[Text]">
        <dgm:style>
          <a:lnRef idx="1">
            <a:schemeClr val="accent2"/>
          </a:lnRef>
          <a:fillRef idx="2">
            <a:schemeClr val="accent2"/>
          </a:fillRef>
          <a:effectRef idx="1">
            <a:schemeClr val="accent2"/>
          </a:effectRef>
          <a:fontRef idx="minor">
            <a:schemeClr val="dk1"/>
          </a:fontRef>
        </dgm:style>
      </dgm:prSet>
      <dgm:spPr/>
      <dgm:t>
        <a:bodyPr/>
        <a:lstStyle/>
        <a:p>
          <a:pPr algn="l"/>
          <a:endParaRPr lang="en-IN" sz="1300" b="0"/>
        </a:p>
      </dgm:t>
    </dgm:pt>
    <dgm:pt modelId="{4760D934-4623-42E3-B980-48BB8D70F7B7}" type="parTrans" cxnId="{67D3D81F-4EDC-4162-BD4C-243DF4ED9D53}">
      <dgm:prSet/>
      <dgm:spPr/>
      <dgm:t>
        <a:bodyPr/>
        <a:lstStyle/>
        <a:p>
          <a:endParaRPr lang="en-IN"/>
        </a:p>
      </dgm:t>
    </dgm:pt>
    <dgm:pt modelId="{C684B78F-B480-4BD1-98CE-41ACF46C33B9}" type="sibTrans" cxnId="{67D3D81F-4EDC-4162-BD4C-243DF4ED9D53}">
      <dgm:prSet/>
      <dgm:spPr/>
      <dgm:t>
        <a:bodyPr/>
        <a:lstStyle/>
        <a:p>
          <a:endParaRPr lang="en-IN"/>
        </a:p>
      </dgm:t>
    </dgm:pt>
    <dgm:pt modelId="{1D80F66E-CB38-498E-98AC-E231656B0F3A}">
      <dgm:prSet phldrT="[Text]">
        <dgm:style>
          <a:lnRef idx="1">
            <a:schemeClr val="accent2"/>
          </a:lnRef>
          <a:fillRef idx="2">
            <a:schemeClr val="accent2"/>
          </a:fillRef>
          <a:effectRef idx="1">
            <a:schemeClr val="accent2"/>
          </a:effectRef>
          <a:fontRef idx="minor">
            <a:schemeClr val="dk1"/>
          </a:fontRef>
        </dgm:style>
      </dgm:prSet>
      <dgm:spPr/>
      <dgm:t>
        <a:bodyPr/>
        <a:lstStyle/>
        <a:p>
          <a:pPr algn="l"/>
          <a:endParaRPr lang="en-IN" sz="1300" b="0"/>
        </a:p>
      </dgm:t>
    </dgm:pt>
    <dgm:pt modelId="{3C5AF381-45C3-4E7E-AC15-4E19A55DDA49}" type="parTrans" cxnId="{A11212B3-0BDF-44E8-8985-64D679875BD8}">
      <dgm:prSet/>
      <dgm:spPr/>
      <dgm:t>
        <a:bodyPr/>
        <a:lstStyle/>
        <a:p>
          <a:endParaRPr lang="en-IN"/>
        </a:p>
      </dgm:t>
    </dgm:pt>
    <dgm:pt modelId="{5E46D39C-66C4-44DA-B901-FDB5D7C50C44}" type="sibTrans" cxnId="{A11212B3-0BDF-44E8-8985-64D679875BD8}">
      <dgm:prSet/>
      <dgm:spPr/>
      <dgm:t>
        <a:bodyPr/>
        <a:lstStyle/>
        <a:p>
          <a:endParaRPr lang="en-IN"/>
        </a:p>
      </dgm:t>
    </dgm:pt>
    <dgm:pt modelId="{859DBF0D-832E-48AA-B2E4-64E9147DF786}" type="pres">
      <dgm:prSet presAssocID="{A114F52E-1FA8-4A0D-A271-B9294515F7C9}" presName="Name0" presStyleCnt="0">
        <dgm:presLayoutVars>
          <dgm:dir/>
          <dgm:resizeHandles val="exact"/>
        </dgm:presLayoutVars>
      </dgm:prSet>
      <dgm:spPr/>
    </dgm:pt>
    <dgm:pt modelId="{76A31690-7AB7-47FD-BCA8-7A3E8E6B82AE}" type="pres">
      <dgm:prSet presAssocID="{63785D76-9C21-4B3E-83C0-DC08A7E418DF}" presName="node" presStyleLbl="node1" presStyleIdx="0" presStyleCnt="3" custLinFactNeighborY="0">
        <dgm:presLayoutVars>
          <dgm:bulletEnabled val="1"/>
        </dgm:presLayoutVars>
      </dgm:prSet>
      <dgm:spPr/>
    </dgm:pt>
    <dgm:pt modelId="{3FBF9231-5718-43EE-AA82-DA8223D21E7D}" type="pres">
      <dgm:prSet presAssocID="{1190E045-19F5-48E7-A10E-D13609A0A225}" presName="sibTrans" presStyleCnt="0"/>
      <dgm:spPr/>
    </dgm:pt>
    <dgm:pt modelId="{870A969E-899E-4340-AB9C-349A4A2CAFB5}" type="pres">
      <dgm:prSet presAssocID="{B0CD1565-F64B-4EEC-9FA8-AA192B08BF65}" presName="node" presStyleLbl="node1" presStyleIdx="1" presStyleCnt="3" custLinFactNeighborX="0" custLinFactNeighborY="0">
        <dgm:presLayoutVars>
          <dgm:bulletEnabled val="1"/>
        </dgm:presLayoutVars>
      </dgm:prSet>
      <dgm:spPr/>
    </dgm:pt>
    <dgm:pt modelId="{F7413FE5-4F47-453D-89AC-E9BADE03103E}" type="pres">
      <dgm:prSet presAssocID="{E278151C-F619-48DB-911D-1E9ED3080D17}" presName="sibTrans" presStyleCnt="0"/>
      <dgm:spPr/>
    </dgm:pt>
    <dgm:pt modelId="{8876D788-2ED7-486F-8D21-DF6EFAE98FE7}" type="pres">
      <dgm:prSet presAssocID="{1B361D42-8896-4F19-BB85-B8668079FCE1}" presName="node" presStyleLbl="node1" presStyleIdx="2" presStyleCnt="3" custLinFactNeighborX="34462" custLinFactNeighborY="4043">
        <dgm:presLayoutVars>
          <dgm:bulletEnabled val="1"/>
        </dgm:presLayoutVars>
      </dgm:prSet>
      <dgm:spPr/>
    </dgm:pt>
  </dgm:ptLst>
  <dgm:cxnLst>
    <dgm:cxn modelId="{F6DFF201-7188-4EA4-8800-39E3E502D39F}" type="presOf" srcId="{1B361D42-8896-4F19-BB85-B8668079FCE1}" destId="{8876D788-2ED7-486F-8D21-DF6EFAE98FE7}" srcOrd="0" destOrd="0" presId="urn:microsoft.com/office/officeart/2005/8/layout/hList6"/>
    <dgm:cxn modelId="{825C7404-7A5A-449F-A6C8-83EFE83B59D5}" type="presOf" srcId="{366BDBF8-EA8D-4405-80C5-8F2C356D8E2E}" destId="{76A31690-7AB7-47FD-BCA8-7A3E8E6B82AE}" srcOrd="0" destOrd="1" presId="urn:microsoft.com/office/officeart/2005/8/layout/hList6"/>
    <dgm:cxn modelId="{1D40B30A-8F1C-4E7E-875E-DDEAC9C4C79B}" srcId="{63785D76-9C21-4B3E-83C0-DC08A7E418DF}" destId="{92D4C7F4-EFA2-47AD-B055-C186D79EA95A}" srcOrd="3" destOrd="0" parTransId="{DDAA158F-E483-4815-8911-88FE71E315CF}" sibTransId="{88CB6EBC-E70C-4F76-98C5-BE34CF2291D0}"/>
    <dgm:cxn modelId="{67D3D81F-4EDC-4162-BD4C-243DF4ED9D53}" srcId="{63785D76-9C21-4B3E-83C0-DC08A7E418DF}" destId="{5733A361-CF48-4AE3-AE8C-91F50D49812A}" srcOrd="1" destOrd="0" parTransId="{4760D934-4623-42E3-B980-48BB8D70F7B7}" sibTransId="{C684B78F-B480-4BD1-98CE-41ACF46C33B9}"/>
    <dgm:cxn modelId="{12C9972F-5269-459F-BEDD-998E6EAFFFD4}" type="presOf" srcId="{956557DA-D29B-479A-AB38-9CD27C8D69CB}" destId="{870A969E-899E-4340-AB9C-349A4A2CAFB5}" srcOrd="0" destOrd="1" presId="urn:microsoft.com/office/officeart/2005/8/layout/hList6"/>
    <dgm:cxn modelId="{FB9D4530-5633-4333-BBAA-EF2846584EEF}" srcId="{B0CD1565-F64B-4EEC-9FA8-AA192B08BF65}" destId="{956557DA-D29B-479A-AB38-9CD27C8D69CB}" srcOrd="0" destOrd="0" parTransId="{98B0D3A2-9D49-43F5-878B-20B19D5FB497}" sibTransId="{C90F9D9D-7BB8-46CC-BFF6-3BB65EA7B7BE}"/>
    <dgm:cxn modelId="{CA9A7664-28EF-48DA-BF27-7E88E157CDBA}" srcId="{A114F52E-1FA8-4A0D-A271-B9294515F7C9}" destId="{63785D76-9C21-4B3E-83C0-DC08A7E418DF}" srcOrd="0" destOrd="0" parTransId="{61930060-6758-4860-A8AC-62C908FF00FB}" sibTransId="{1190E045-19F5-48E7-A10E-D13609A0A225}"/>
    <dgm:cxn modelId="{9D620475-9C69-4F4D-98AF-D16E5568EBCB}" type="presOf" srcId="{B0CD1565-F64B-4EEC-9FA8-AA192B08BF65}" destId="{870A969E-899E-4340-AB9C-349A4A2CAFB5}" srcOrd="0" destOrd="0" presId="urn:microsoft.com/office/officeart/2005/8/layout/hList6"/>
    <dgm:cxn modelId="{16020F7A-1841-4C8B-9DE1-229A4D59E39C}" type="presOf" srcId="{10ECB031-985D-4B09-9825-8E1CD3049047}" destId="{8876D788-2ED7-486F-8D21-DF6EFAE98FE7}" srcOrd="0" destOrd="2" presId="urn:microsoft.com/office/officeart/2005/8/layout/hList6"/>
    <dgm:cxn modelId="{C55B997A-3619-429E-8E4B-8FC5CD14DFD4}" srcId="{1B361D42-8896-4F19-BB85-B8668079FCE1}" destId="{10ECB031-985D-4B09-9825-8E1CD3049047}" srcOrd="1" destOrd="0" parTransId="{06174848-47D4-4CCA-918F-BEBD0D20948C}" sibTransId="{18474DFF-02AB-4FBF-A6F8-5FA0201ADAF9}"/>
    <dgm:cxn modelId="{FB91FC7F-A9A3-499F-A1B6-3CBCA344642B}" type="presOf" srcId="{92D4C7F4-EFA2-47AD-B055-C186D79EA95A}" destId="{76A31690-7AB7-47FD-BCA8-7A3E8E6B82AE}" srcOrd="0" destOrd="4" presId="urn:microsoft.com/office/officeart/2005/8/layout/hList6"/>
    <dgm:cxn modelId="{C8D3A581-47F9-4694-AC4B-BE51E812F34C}" type="presOf" srcId="{A114F52E-1FA8-4A0D-A271-B9294515F7C9}" destId="{859DBF0D-832E-48AA-B2E4-64E9147DF786}" srcOrd="0" destOrd="0" presId="urn:microsoft.com/office/officeart/2005/8/layout/hList6"/>
    <dgm:cxn modelId="{F025408B-F540-45FD-9034-0D38DEFA413B}" type="presOf" srcId="{1D80F66E-CB38-498E-98AC-E231656B0F3A}" destId="{76A31690-7AB7-47FD-BCA8-7A3E8E6B82AE}" srcOrd="0" destOrd="3" presId="urn:microsoft.com/office/officeart/2005/8/layout/hList6"/>
    <dgm:cxn modelId="{6710E092-9D73-4AA9-97FB-B5A01EA0CE02}" srcId="{A114F52E-1FA8-4A0D-A271-B9294515F7C9}" destId="{1B361D42-8896-4F19-BB85-B8668079FCE1}" srcOrd="2" destOrd="0" parTransId="{0BE31146-9866-4796-929F-9D435D8638C2}" sibTransId="{B5AE92D4-5993-4AA2-BF15-DA7FFFAF8A02}"/>
    <dgm:cxn modelId="{71F7E69C-A930-4327-97E5-04E95391F634}" type="presOf" srcId="{5DD66FC3-98C2-4245-A18F-72B3D23959F4}" destId="{870A969E-899E-4340-AB9C-349A4A2CAFB5}" srcOrd="0" destOrd="3" presId="urn:microsoft.com/office/officeart/2005/8/layout/hList6"/>
    <dgm:cxn modelId="{A11212B3-0BDF-44E8-8985-64D679875BD8}" srcId="{63785D76-9C21-4B3E-83C0-DC08A7E418DF}" destId="{1D80F66E-CB38-498E-98AC-E231656B0F3A}" srcOrd="2" destOrd="0" parTransId="{3C5AF381-45C3-4E7E-AC15-4E19A55DDA49}" sibTransId="{5E46D39C-66C4-44DA-B901-FDB5D7C50C44}"/>
    <dgm:cxn modelId="{88FFA8B3-5D25-47FD-A7F6-5EBC67844F03}" type="presOf" srcId="{63785D76-9C21-4B3E-83C0-DC08A7E418DF}" destId="{76A31690-7AB7-47FD-BCA8-7A3E8E6B82AE}" srcOrd="0" destOrd="0" presId="urn:microsoft.com/office/officeart/2005/8/layout/hList6"/>
    <dgm:cxn modelId="{AD15DCB3-A348-46F0-BD4D-CC7385C6673F}" srcId="{B0CD1565-F64B-4EEC-9FA8-AA192B08BF65}" destId="{5DD66FC3-98C2-4245-A18F-72B3D23959F4}" srcOrd="2" destOrd="0" parTransId="{5E3635F4-DBC0-4C49-97FD-296357FB4B4A}" sibTransId="{702FDEF8-7FCD-4F55-BA2C-F6248F7AD069}"/>
    <dgm:cxn modelId="{480330BA-BBDA-4029-B5CD-F9FFFA5D2B94}" type="presOf" srcId="{62D9DED5-0D4D-46D0-AB87-CCA6EB168721}" destId="{870A969E-899E-4340-AB9C-349A4A2CAFB5}" srcOrd="0" destOrd="2" presId="urn:microsoft.com/office/officeart/2005/8/layout/hList6"/>
    <dgm:cxn modelId="{4FAAD6BB-1279-4105-B99A-CD8C7205698B}" type="presOf" srcId="{5733A361-CF48-4AE3-AE8C-91F50D49812A}" destId="{76A31690-7AB7-47FD-BCA8-7A3E8E6B82AE}" srcOrd="0" destOrd="2" presId="urn:microsoft.com/office/officeart/2005/8/layout/hList6"/>
    <dgm:cxn modelId="{1C4212C1-6BAF-4C28-9431-2C9DD98AAC3E}" srcId="{B0CD1565-F64B-4EEC-9FA8-AA192B08BF65}" destId="{62D9DED5-0D4D-46D0-AB87-CCA6EB168721}" srcOrd="1" destOrd="0" parTransId="{9DB08D9A-5C82-4BFE-92D5-0BC6626013A0}" sibTransId="{1A611C3F-D733-4BE6-9999-CB3DA25F3022}"/>
    <dgm:cxn modelId="{909919CC-C1A1-4A1B-9795-A760B4A5F80D}" type="presOf" srcId="{477ACD59-7C5E-4319-9337-DE01A9AE4379}" destId="{8876D788-2ED7-486F-8D21-DF6EFAE98FE7}" srcOrd="0" destOrd="1" presId="urn:microsoft.com/office/officeart/2005/8/layout/hList6"/>
    <dgm:cxn modelId="{B74A5CCE-C28A-49A2-BEA4-0F521F65A81A}" srcId="{B0CD1565-F64B-4EEC-9FA8-AA192B08BF65}" destId="{22B5B3CF-9809-428C-AEC3-99BDFDDEE03A}" srcOrd="3" destOrd="0" parTransId="{33E4D0A2-1384-4702-9F32-9E60913E5B31}" sibTransId="{269ED4C3-A410-454A-BDA0-314FCBE76372}"/>
    <dgm:cxn modelId="{21E65CF3-9D45-4CAD-BA30-1456AAAD50D8}" srcId="{A114F52E-1FA8-4A0D-A271-B9294515F7C9}" destId="{B0CD1565-F64B-4EEC-9FA8-AA192B08BF65}" srcOrd="1" destOrd="0" parTransId="{9BE94EEE-5E2C-4FDA-B20F-6D8F30A2F0AB}" sibTransId="{E278151C-F619-48DB-911D-1E9ED3080D17}"/>
    <dgm:cxn modelId="{E58E16F4-AB60-4F8A-B7C7-A0AB96C29B26}" srcId="{63785D76-9C21-4B3E-83C0-DC08A7E418DF}" destId="{366BDBF8-EA8D-4405-80C5-8F2C356D8E2E}" srcOrd="0" destOrd="0" parTransId="{08CDB7D2-AB08-4F4F-A8C9-253C376470EC}" sibTransId="{9B9C641C-AD2C-4BA3-8332-4E713CFBF98F}"/>
    <dgm:cxn modelId="{906015F8-EC27-46F7-9644-A258ECA04276}" type="presOf" srcId="{22B5B3CF-9809-428C-AEC3-99BDFDDEE03A}" destId="{870A969E-899E-4340-AB9C-349A4A2CAFB5}" srcOrd="0" destOrd="4" presId="urn:microsoft.com/office/officeart/2005/8/layout/hList6"/>
    <dgm:cxn modelId="{883F44FD-2D6E-49A9-B41A-2FD47D9DF671}" srcId="{1B361D42-8896-4F19-BB85-B8668079FCE1}" destId="{477ACD59-7C5E-4319-9337-DE01A9AE4379}" srcOrd="0" destOrd="0" parTransId="{403D3FC3-762F-4ED0-8FE1-E962DB06D11B}" sibTransId="{81D0A00E-4616-4002-89EC-F6B82DF1DA89}"/>
    <dgm:cxn modelId="{FE9D2E7C-765B-4B41-AF3C-739F4BB5FD1B}" type="presParOf" srcId="{859DBF0D-832E-48AA-B2E4-64E9147DF786}" destId="{76A31690-7AB7-47FD-BCA8-7A3E8E6B82AE}" srcOrd="0" destOrd="0" presId="urn:microsoft.com/office/officeart/2005/8/layout/hList6"/>
    <dgm:cxn modelId="{578FCECF-2C05-412E-B5D6-63EC47B61FC5}" type="presParOf" srcId="{859DBF0D-832E-48AA-B2E4-64E9147DF786}" destId="{3FBF9231-5718-43EE-AA82-DA8223D21E7D}" srcOrd="1" destOrd="0" presId="urn:microsoft.com/office/officeart/2005/8/layout/hList6"/>
    <dgm:cxn modelId="{2F63807D-9C8A-49E7-8CB2-F35F8033767D}" type="presParOf" srcId="{859DBF0D-832E-48AA-B2E4-64E9147DF786}" destId="{870A969E-899E-4340-AB9C-349A4A2CAFB5}" srcOrd="2" destOrd="0" presId="urn:microsoft.com/office/officeart/2005/8/layout/hList6"/>
    <dgm:cxn modelId="{A0F43E81-CB0D-4E4E-9EB2-A33A887099F6}" type="presParOf" srcId="{859DBF0D-832E-48AA-B2E4-64E9147DF786}" destId="{F7413FE5-4F47-453D-89AC-E9BADE03103E}" srcOrd="3" destOrd="0" presId="urn:microsoft.com/office/officeart/2005/8/layout/hList6"/>
    <dgm:cxn modelId="{FF6CB9DA-CBD8-4376-BE47-1D9733C8581C}" type="presParOf" srcId="{859DBF0D-832E-48AA-B2E4-64E9147DF786}" destId="{8876D788-2ED7-486F-8D21-DF6EFAE98FE7}"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9BE5CE-8A63-4252-8837-7538963B889E}" type="doc">
      <dgm:prSet loTypeId="urn:microsoft.com/office/officeart/2008/layout/AlternatingHexagons" loCatId="list" qsTypeId="urn:microsoft.com/office/officeart/2005/8/quickstyle/simple3" qsCatId="simple" csTypeId="urn:microsoft.com/office/officeart/2005/8/colors/accent3_3" csCatId="accent3" phldr="1"/>
      <dgm:spPr/>
      <dgm:t>
        <a:bodyPr/>
        <a:lstStyle/>
        <a:p>
          <a:endParaRPr lang="en-IN"/>
        </a:p>
      </dgm:t>
    </dgm:pt>
    <dgm:pt modelId="{98C2CCF7-5897-4A2E-9669-D59EB5354061}">
      <dgm:prSet phldrT="[Text]">
        <dgm:style>
          <a:lnRef idx="3">
            <a:schemeClr val="lt1"/>
          </a:lnRef>
          <a:fillRef idx="1">
            <a:schemeClr val="dk1"/>
          </a:fillRef>
          <a:effectRef idx="1">
            <a:schemeClr val="dk1"/>
          </a:effectRef>
          <a:fontRef idx="minor">
            <a:schemeClr val="lt1"/>
          </a:fontRef>
        </dgm:style>
      </dgm:prSet>
      <dgm:spPr/>
      <dgm:t>
        <a:bodyPr/>
        <a:lstStyle/>
        <a:p>
          <a:endParaRPr lang="en-IN" b="1" i="0"/>
        </a:p>
        <a:p>
          <a:r>
            <a:rPr lang="en-IN" b="1" i="0"/>
            <a:t>Profit per Employee</a:t>
          </a:r>
        </a:p>
        <a:p>
          <a:endParaRPr lang="en-IN"/>
        </a:p>
      </dgm:t>
    </dgm:pt>
    <dgm:pt modelId="{977445AC-B858-46DD-9B42-7A66B7D4A0C1}" type="parTrans" cxnId="{D5B98C4B-AAD9-47E1-926A-B95225461059}">
      <dgm:prSet/>
      <dgm:spPr/>
      <dgm:t>
        <a:bodyPr/>
        <a:lstStyle/>
        <a:p>
          <a:endParaRPr lang="en-IN"/>
        </a:p>
      </dgm:t>
    </dgm:pt>
    <dgm:pt modelId="{C491DE68-110A-4D0F-831B-9075F4220038}" type="sibTrans" cxnId="{D5B98C4B-AAD9-47E1-926A-B95225461059}">
      <dgm:prSet>
        <dgm:style>
          <a:lnRef idx="3">
            <a:schemeClr val="lt1"/>
          </a:lnRef>
          <a:fillRef idx="1">
            <a:schemeClr val="dk1"/>
          </a:fillRef>
          <a:effectRef idx="1">
            <a:schemeClr val="dk1"/>
          </a:effectRef>
          <a:fontRef idx="minor">
            <a:schemeClr val="lt1"/>
          </a:fontRef>
        </dgm:style>
      </dgm:prSet>
      <dgm:spPr/>
      <dgm:t>
        <a:bodyPr/>
        <a:lstStyle/>
        <a:p>
          <a:endParaRPr lang="en-IN"/>
        </a:p>
      </dgm:t>
    </dgm:pt>
    <dgm:pt modelId="{87465670-5BC8-4459-BA89-9E6F01A76101}">
      <dgm:prSet phldrT="[Text]">
        <dgm:style>
          <a:lnRef idx="1">
            <a:schemeClr val="dk1"/>
          </a:lnRef>
          <a:fillRef idx="3">
            <a:schemeClr val="dk1"/>
          </a:fillRef>
          <a:effectRef idx="2">
            <a:schemeClr val="dk1"/>
          </a:effectRef>
          <a:fontRef idx="minor">
            <a:schemeClr val="lt1"/>
          </a:fontRef>
        </dgm:style>
      </dgm:prSet>
      <dgm:spPr/>
      <dgm:t>
        <a:bodyPr/>
        <a:lstStyle/>
        <a:p>
          <a:r>
            <a:rPr lang="en-IN" b="1" i="0"/>
            <a:t>Healthcare Costs Per Employee</a:t>
          </a:r>
          <a:endParaRPr lang="en-IN"/>
        </a:p>
      </dgm:t>
    </dgm:pt>
    <dgm:pt modelId="{128A5C83-1D25-4B76-96AF-CCA3BA7A5F91}" type="parTrans" cxnId="{188FF0CF-5947-4939-8D45-C1783A6D317A}">
      <dgm:prSet/>
      <dgm:spPr/>
      <dgm:t>
        <a:bodyPr/>
        <a:lstStyle/>
        <a:p>
          <a:endParaRPr lang="en-IN"/>
        </a:p>
      </dgm:t>
    </dgm:pt>
    <dgm:pt modelId="{BC2B1370-2162-40AD-9E38-4783E026E99A}" type="sibTrans" cxnId="{188FF0CF-5947-4939-8D45-C1783A6D317A}">
      <dgm:prSet custT="1">
        <dgm:style>
          <a:lnRef idx="3">
            <a:schemeClr val="lt1"/>
          </a:lnRef>
          <a:fillRef idx="1">
            <a:schemeClr val="dk1"/>
          </a:fillRef>
          <a:effectRef idx="1">
            <a:schemeClr val="dk1"/>
          </a:effectRef>
          <a:fontRef idx="minor">
            <a:schemeClr val="lt1"/>
          </a:fontRef>
        </dgm:style>
      </dgm:prSet>
      <dgm:spPr/>
      <dgm:t>
        <a:bodyPr/>
        <a:lstStyle/>
        <a:p>
          <a:r>
            <a:rPr lang="en-IN" sz="2000" b="1" i="0"/>
            <a:t>Cost Per Hire</a:t>
          </a:r>
          <a:endParaRPr lang="en-IN" sz="2000"/>
        </a:p>
      </dgm:t>
    </dgm:pt>
    <dgm:pt modelId="{A86AF160-A3DA-4D36-BABF-76A231277C77}">
      <dgm:prSet phldrT="[Text]" phldr="1"/>
      <dgm:spPr/>
      <dgm:t>
        <a:bodyPr/>
        <a:lstStyle/>
        <a:p>
          <a:endParaRPr lang="en-IN"/>
        </a:p>
      </dgm:t>
    </dgm:pt>
    <dgm:pt modelId="{23D7741B-31DF-4789-A110-82B0EE031CC9}" type="parTrans" cxnId="{7FA3F6EC-9890-4E86-B8B5-A7393CB840BD}">
      <dgm:prSet/>
      <dgm:spPr/>
      <dgm:t>
        <a:bodyPr/>
        <a:lstStyle/>
        <a:p>
          <a:endParaRPr lang="en-IN"/>
        </a:p>
      </dgm:t>
    </dgm:pt>
    <dgm:pt modelId="{86EF0B14-4689-42DB-B178-5FEA52595E8A}" type="sibTrans" cxnId="{7FA3F6EC-9890-4E86-B8B5-A7393CB840BD}">
      <dgm:prSet/>
      <dgm:spPr/>
      <dgm:t>
        <a:bodyPr/>
        <a:lstStyle/>
        <a:p>
          <a:endParaRPr lang="en-IN"/>
        </a:p>
      </dgm:t>
    </dgm:pt>
    <dgm:pt modelId="{7B9401AA-4097-41B7-9D9D-4CBCBCF9C785}">
      <dgm:prSet phldrT="[Text]">
        <dgm:style>
          <a:lnRef idx="3">
            <a:schemeClr val="lt1"/>
          </a:lnRef>
          <a:fillRef idx="1">
            <a:schemeClr val="dk1"/>
          </a:fillRef>
          <a:effectRef idx="1">
            <a:schemeClr val="dk1"/>
          </a:effectRef>
          <a:fontRef idx="minor">
            <a:schemeClr val="lt1"/>
          </a:fontRef>
        </dgm:style>
      </dgm:prSet>
      <dgm:spPr/>
      <dgm:t>
        <a:bodyPr/>
        <a:lstStyle/>
        <a:p>
          <a:r>
            <a:rPr lang="en-IN" b="1" i="0"/>
            <a:t>Overtime Percentag</a:t>
          </a:r>
          <a:r>
            <a:rPr lang="en-IN" b="0" i="0"/>
            <a:t>e</a:t>
          </a:r>
          <a:endParaRPr lang="en-IN"/>
        </a:p>
      </dgm:t>
    </dgm:pt>
    <dgm:pt modelId="{876C17C9-F695-4782-9203-59C7AEFE2A49}" type="parTrans" cxnId="{1EC99583-DD47-46E9-A337-0C2F44F7ECD3}">
      <dgm:prSet/>
      <dgm:spPr/>
      <dgm:t>
        <a:bodyPr/>
        <a:lstStyle/>
        <a:p>
          <a:endParaRPr lang="en-IN"/>
        </a:p>
      </dgm:t>
    </dgm:pt>
    <dgm:pt modelId="{A53A88E3-04F5-496C-B70D-F67185350FA0}" type="sibTrans" cxnId="{1EC99583-DD47-46E9-A337-0C2F44F7ECD3}">
      <dgm:prSet custT="1">
        <dgm:style>
          <a:lnRef idx="3">
            <a:schemeClr val="lt1"/>
          </a:lnRef>
          <a:fillRef idx="1">
            <a:schemeClr val="dk1"/>
          </a:fillRef>
          <a:effectRef idx="1">
            <a:schemeClr val="dk1"/>
          </a:effectRef>
          <a:fontRef idx="minor">
            <a:schemeClr val="lt1"/>
          </a:fontRef>
        </dgm:style>
      </dgm:prSet>
      <dgm:spPr>
        <a:solidFill>
          <a:schemeClr val="bg1"/>
        </a:solidFill>
      </dgm:spPr>
      <dgm:t>
        <a:bodyPr/>
        <a:lstStyle/>
        <a:p>
          <a:r>
            <a:rPr lang="en-IN" sz="1600" b="1" i="0"/>
            <a:t>Pay Equity</a:t>
          </a:r>
          <a:endParaRPr lang="en-IN" sz="1600"/>
        </a:p>
      </dgm:t>
    </dgm:pt>
    <dgm:pt modelId="{873EAF3D-61A3-49F5-AA72-3218FC655D6D}" type="pres">
      <dgm:prSet presAssocID="{C59BE5CE-8A63-4252-8837-7538963B889E}" presName="Name0" presStyleCnt="0">
        <dgm:presLayoutVars>
          <dgm:chMax/>
          <dgm:chPref/>
          <dgm:dir/>
          <dgm:animLvl val="lvl"/>
        </dgm:presLayoutVars>
      </dgm:prSet>
      <dgm:spPr/>
    </dgm:pt>
    <dgm:pt modelId="{563703B2-55D8-4C94-916B-9284A1341350}" type="pres">
      <dgm:prSet presAssocID="{98C2CCF7-5897-4A2E-9669-D59EB5354061}" presName="composite" presStyleCnt="0"/>
      <dgm:spPr/>
    </dgm:pt>
    <dgm:pt modelId="{9F7E8C38-E38D-4328-9096-6AFF292B735D}" type="pres">
      <dgm:prSet presAssocID="{98C2CCF7-5897-4A2E-9669-D59EB5354061}" presName="Parent1" presStyleLbl="node1" presStyleIdx="0" presStyleCnt="6" custLinFactNeighborX="5995" custLinFactNeighborY="-4745">
        <dgm:presLayoutVars>
          <dgm:chMax val="1"/>
          <dgm:chPref val="1"/>
          <dgm:bulletEnabled val="1"/>
        </dgm:presLayoutVars>
      </dgm:prSet>
      <dgm:spPr/>
    </dgm:pt>
    <dgm:pt modelId="{241B888E-23AC-49A4-B241-F056F48892FE}" type="pres">
      <dgm:prSet presAssocID="{98C2CCF7-5897-4A2E-9669-D59EB5354061}" presName="Childtext1" presStyleLbl="revTx" presStyleIdx="0" presStyleCnt="3">
        <dgm:presLayoutVars>
          <dgm:chMax val="0"/>
          <dgm:chPref val="0"/>
          <dgm:bulletEnabled val="1"/>
        </dgm:presLayoutVars>
      </dgm:prSet>
      <dgm:spPr/>
    </dgm:pt>
    <dgm:pt modelId="{A9A13FF9-8065-4A73-9005-A5CE107633C3}" type="pres">
      <dgm:prSet presAssocID="{98C2CCF7-5897-4A2E-9669-D59EB5354061}" presName="BalanceSpacing" presStyleCnt="0"/>
      <dgm:spPr/>
    </dgm:pt>
    <dgm:pt modelId="{48B5E840-8204-4B80-AE28-033A0448E150}" type="pres">
      <dgm:prSet presAssocID="{98C2CCF7-5897-4A2E-9669-D59EB5354061}" presName="BalanceSpacing1" presStyleCnt="0"/>
      <dgm:spPr/>
    </dgm:pt>
    <dgm:pt modelId="{2C7C55F9-AE88-49B8-8A63-C4DA24BE4369}" type="pres">
      <dgm:prSet presAssocID="{C491DE68-110A-4D0F-831B-9075F4220038}" presName="Accent1Text" presStyleLbl="node1" presStyleIdx="1" presStyleCnt="6"/>
      <dgm:spPr/>
    </dgm:pt>
    <dgm:pt modelId="{2CFAD174-1EBF-485E-938F-818C9B14568F}" type="pres">
      <dgm:prSet presAssocID="{C491DE68-110A-4D0F-831B-9075F4220038}" presName="spaceBetweenRectangles" presStyleCnt="0"/>
      <dgm:spPr/>
    </dgm:pt>
    <dgm:pt modelId="{7B0A25F3-D4AE-43B5-8445-42AC26762B56}" type="pres">
      <dgm:prSet presAssocID="{87465670-5BC8-4459-BA89-9E6F01A76101}" presName="composite" presStyleCnt="0"/>
      <dgm:spPr/>
    </dgm:pt>
    <dgm:pt modelId="{F0E8B120-D1EE-49A4-BFCA-3AB4D182ED5B}" type="pres">
      <dgm:prSet presAssocID="{87465670-5BC8-4459-BA89-9E6F01A76101}" presName="Parent1" presStyleLbl="node1" presStyleIdx="2" presStyleCnt="6" custLinFactNeighborX="0" custLinFactNeighborY="0">
        <dgm:presLayoutVars>
          <dgm:chMax val="1"/>
          <dgm:chPref val="1"/>
          <dgm:bulletEnabled val="1"/>
        </dgm:presLayoutVars>
      </dgm:prSet>
      <dgm:spPr/>
    </dgm:pt>
    <dgm:pt modelId="{19AA20E4-BC78-48BF-A9F5-3EE95ADD62C2}" type="pres">
      <dgm:prSet presAssocID="{87465670-5BC8-4459-BA89-9E6F01A76101}" presName="Childtext1" presStyleLbl="revTx" presStyleIdx="1" presStyleCnt="3">
        <dgm:presLayoutVars>
          <dgm:chMax val="0"/>
          <dgm:chPref val="0"/>
          <dgm:bulletEnabled val="1"/>
        </dgm:presLayoutVars>
      </dgm:prSet>
      <dgm:spPr/>
    </dgm:pt>
    <dgm:pt modelId="{712F850C-363C-41CB-BCEE-ECCA54DDB17C}" type="pres">
      <dgm:prSet presAssocID="{87465670-5BC8-4459-BA89-9E6F01A76101}" presName="BalanceSpacing" presStyleCnt="0"/>
      <dgm:spPr/>
    </dgm:pt>
    <dgm:pt modelId="{CF5A8741-4FB4-423E-8A37-F60C1B315A57}" type="pres">
      <dgm:prSet presAssocID="{87465670-5BC8-4459-BA89-9E6F01A76101}" presName="BalanceSpacing1" presStyleCnt="0"/>
      <dgm:spPr/>
    </dgm:pt>
    <dgm:pt modelId="{8B8CC494-A335-423B-B927-FAE5F4776C71}" type="pres">
      <dgm:prSet presAssocID="{BC2B1370-2162-40AD-9E38-4783E026E99A}" presName="Accent1Text" presStyleLbl="node1" presStyleIdx="3" presStyleCnt="6" custLinFactNeighborX="-2916" custLinFactNeighborY="-731"/>
      <dgm:spPr/>
    </dgm:pt>
    <dgm:pt modelId="{5490A026-BFD3-4012-A0D6-66E558E84EFB}" type="pres">
      <dgm:prSet presAssocID="{BC2B1370-2162-40AD-9E38-4783E026E99A}" presName="spaceBetweenRectangles" presStyleCnt="0"/>
      <dgm:spPr/>
    </dgm:pt>
    <dgm:pt modelId="{B58895FA-E023-4DA1-B625-B80F225EAE8B}" type="pres">
      <dgm:prSet presAssocID="{7B9401AA-4097-41B7-9D9D-4CBCBCF9C785}" presName="composite" presStyleCnt="0"/>
      <dgm:spPr/>
    </dgm:pt>
    <dgm:pt modelId="{65134FBD-B705-4AA9-AA1C-4AB95BCEE349}" type="pres">
      <dgm:prSet presAssocID="{7B9401AA-4097-41B7-9D9D-4CBCBCF9C785}" presName="Parent1" presStyleLbl="node1" presStyleIdx="4" presStyleCnt="6">
        <dgm:presLayoutVars>
          <dgm:chMax val="1"/>
          <dgm:chPref val="1"/>
          <dgm:bulletEnabled val="1"/>
        </dgm:presLayoutVars>
      </dgm:prSet>
      <dgm:spPr/>
    </dgm:pt>
    <dgm:pt modelId="{10A4CAD7-4ED1-4A18-9FE2-718DAEA06A7B}" type="pres">
      <dgm:prSet presAssocID="{7B9401AA-4097-41B7-9D9D-4CBCBCF9C785}" presName="Childtext1" presStyleLbl="revTx" presStyleIdx="2" presStyleCnt="3">
        <dgm:presLayoutVars>
          <dgm:chMax val="0"/>
          <dgm:chPref val="0"/>
          <dgm:bulletEnabled val="1"/>
        </dgm:presLayoutVars>
      </dgm:prSet>
      <dgm:spPr/>
    </dgm:pt>
    <dgm:pt modelId="{647A5B74-A358-4696-8AF5-65B07CD38101}" type="pres">
      <dgm:prSet presAssocID="{7B9401AA-4097-41B7-9D9D-4CBCBCF9C785}" presName="BalanceSpacing" presStyleCnt="0"/>
      <dgm:spPr/>
    </dgm:pt>
    <dgm:pt modelId="{B7035088-08E9-480A-B10B-6B1B336B8357}" type="pres">
      <dgm:prSet presAssocID="{7B9401AA-4097-41B7-9D9D-4CBCBCF9C785}" presName="BalanceSpacing1" presStyleCnt="0"/>
      <dgm:spPr/>
    </dgm:pt>
    <dgm:pt modelId="{5665CEA2-D9A6-43E7-A6B2-8564139BDBFB}" type="pres">
      <dgm:prSet presAssocID="{A53A88E3-04F5-496C-B70D-F67185350FA0}" presName="Accent1Text" presStyleLbl="node1" presStyleIdx="5" presStyleCnt="6"/>
      <dgm:spPr/>
    </dgm:pt>
  </dgm:ptLst>
  <dgm:cxnLst>
    <dgm:cxn modelId="{AD39C52E-BA53-43E1-8AD7-958463302225}" type="presOf" srcId="{A86AF160-A3DA-4D36-BABF-76A231277C77}" destId="{19AA20E4-BC78-48BF-A9F5-3EE95ADD62C2}" srcOrd="0" destOrd="0" presId="urn:microsoft.com/office/officeart/2008/layout/AlternatingHexagons"/>
    <dgm:cxn modelId="{D5B98C4B-AAD9-47E1-926A-B95225461059}" srcId="{C59BE5CE-8A63-4252-8837-7538963B889E}" destId="{98C2CCF7-5897-4A2E-9669-D59EB5354061}" srcOrd="0" destOrd="0" parTransId="{977445AC-B858-46DD-9B42-7A66B7D4A0C1}" sibTransId="{C491DE68-110A-4D0F-831B-9075F4220038}"/>
    <dgm:cxn modelId="{2715896C-407D-4C1F-B134-0678DEDC94B2}" type="presOf" srcId="{98C2CCF7-5897-4A2E-9669-D59EB5354061}" destId="{9F7E8C38-E38D-4328-9096-6AFF292B735D}" srcOrd="0" destOrd="0" presId="urn:microsoft.com/office/officeart/2008/layout/AlternatingHexagons"/>
    <dgm:cxn modelId="{1EC99583-DD47-46E9-A337-0C2F44F7ECD3}" srcId="{C59BE5CE-8A63-4252-8837-7538963B889E}" destId="{7B9401AA-4097-41B7-9D9D-4CBCBCF9C785}" srcOrd="2" destOrd="0" parTransId="{876C17C9-F695-4782-9203-59C7AEFE2A49}" sibTransId="{A53A88E3-04F5-496C-B70D-F67185350FA0}"/>
    <dgm:cxn modelId="{B80A128E-547D-4FF7-994C-F2E5B97ECE7F}" type="presOf" srcId="{C491DE68-110A-4D0F-831B-9075F4220038}" destId="{2C7C55F9-AE88-49B8-8A63-C4DA24BE4369}" srcOrd="0" destOrd="0" presId="urn:microsoft.com/office/officeart/2008/layout/AlternatingHexagons"/>
    <dgm:cxn modelId="{39FE57A2-05F0-4BBE-85B1-4676B719DE26}" type="presOf" srcId="{A53A88E3-04F5-496C-B70D-F67185350FA0}" destId="{5665CEA2-D9A6-43E7-A6B2-8564139BDBFB}" srcOrd="0" destOrd="0" presId="urn:microsoft.com/office/officeart/2008/layout/AlternatingHexagons"/>
    <dgm:cxn modelId="{260379AE-A7CD-46CD-A8BB-7F3412325BCA}" type="presOf" srcId="{7B9401AA-4097-41B7-9D9D-4CBCBCF9C785}" destId="{65134FBD-B705-4AA9-AA1C-4AB95BCEE349}" srcOrd="0" destOrd="0" presId="urn:microsoft.com/office/officeart/2008/layout/AlternatingHexagons"/>
    <dgm:cxn modelId="{099D62BC-14A3-49CF-8347-5F4A91BC3F71}" type="presOf" srcId="{C59BE5CE-8A63-4252-8837-7538963B889E}" destId="{873EAF3D-61A3-49F5-AA72-3218FC655D6D}" srcOrd="0" destOrd="0" presId="urn:microsoft.com/office/officeart/2008/layout/AlternatingHexagons"/>
    <dgm:cxn modelId="{188FF0CF-5947-4939-8D45-C1783A6D317A}" srcId="{C59BE5CE-8A63-4252-8837-7538963B889E}" destId="{87465670-5BC8-4459-BA89-9E6F01A76101}" srcOrd="1" destOrd="0" parTransId="{128A5C83-1D25-4B76-96AF-CCA3BA7A5F91}" sibTransId="{BC2B1370-2162-40AD-9E38-4783E026E99A}"/>
    <dgm:cxn modelId="{DAF84AE2-2FC7-4BCE-98B1-238DB1D4D388}" type="presOf" srcId="{87465670-5BC8-4459-BA89-9E6F01A76101}" destId="{F0E8B120-D1EE-49A4-BFCA-3AB4D182ED5B}" srcOrd="0" destOrd="0" presId="urn:microsoft.com/office/officeart/2008/layout/AlternatingHexagons"/>
    <dgm:cxn modelId="{7FA3F6EC-9890-4E86-B8B5-A7393CB840BD}" srcId="{87465670-5BC8-4459-BA89-9E6F01A76101}" destId="{A86AF160-A3DA-4D36-BABF-76A231277C77}" srcOrd="0" destOrd="0" parTransId="{23D7741B-31DF-4789-A110-82B0EE031CC9}" sibTransId="{86EF0B14-4689-42DB-B178-5FEA52595E8A}"/>
    <dgm:cxn modelId="{FC7E64F1-7A1D-48F6-BBB2-D99BAA6FE500}" type="presOf" srcId="{BC2B1370-2162-40AD-9E38-4783E026E99A}" destId="{8B8CC494-A335-423B-B927-FAE5F4776C71}" srcOrd="0" destOrd="0" presId="urn:microsoft.com/office/officeart/2008/layout/AlternatingHexagons"/>
    <dgm:cxn modelId="{B16B24F2-DFF0-48C0-8EFF-5BDB99183479}" type="presParOf" srcId="{873EAF3D-61A3-49F5-AA72-3218FC655D6D}" destId="{563703B2-55D8-4C94-916B-9284A1341350}" srcOrd="0" destOrd="0" presId="urn:microsoft.com/office/officeart/2008/layout/AlternatingHexagons"/>
    <dgm:cxn modelId="{B6D18D32-6DFB-4B26-9C7E-18207D86E417}" type="presParOf" srcId="{563703B2-55D8-4C94-916B-9284A1341350}" destId="{9F7E8C38-E38D-4328-9096-6AFF292B735D}" srcOrd="0" destOrd="0" presId="urn:microsoft.com/office/officeart/2008/layout/AlternatingHexagons"/>
    <dgm:cxn modelId="{810A7C31-A350-4EBF-86A3-7C109A81AE9E}" type="presParOf" srcId="{563703B2-55D8-4C94-916B-9284A1341350}" destId="{241B888E-23AC-49A4-B241-F056F48892FE}" srcOrd="1" destOrd="0" presId="urn:microsoft.com/office/officeart/2008/layout/AlternatingHexagons"/>
    <dgm:cxn modelId="{731304B8-6D09-4EDA-89BA-7BB5D26F58C1}" type="presParOf" srcId="{563703B2-55D8-4C94-916B-9284A1341350}" destId="{A9A13FF9-8065-4A73-9005-A5CE107633C3}" srcOrd="2" destOrd="0" presId="urn:microsoft.com/office/officeart/2008/layout/AlternatingHexagons"/>
    <dgm:cxn modelId="{73780F89-CE80-446D-B5AC-F4B2D148EECD}" type="presParOf" srcId="{563703B2-55D8-4C94-916B-9284A1341350}" destId="{48B5E840-8204-4B80-AE28-033A0448E150}" srcOrd="3" destOrd="0" presId="urn:microsoft.com/office/officeart/2008/layout/AlternatingHexagons"/>
    <dgm:cxn modelId="{16A0E940-4833-4B9A-8FB2-CF40DF859B9B}" type="presParOf" srcId="{563703B2-55D8-4C94-916B-9284A1341350}" destId="{2C7C55F9-AE88-49B8-8A63-C4DA24BE4369}" srcOrd="4" destOrd="0" presId="urn:microsoft.com/office/officeart/2008/layout/AlternatingHexagons"/>
    <dgm:cxn modelId="{39DA159E-A47C-4B45-B02A-962C042F9993}" type="presParOf" srcId="{873EAF3D-61A3-49F5-AA72-3218FC655D6D}" destId="{2CFAD174-1EBF-485E-938F-818C9B14568F}" srcOrd="1" destOrd="0" presId="urn:microsoft.com/office/officeart/2008/layout/AlternatingHexagons"/>
    <dgm:cxn modelId="{9A58AFD8-990A-4E84-AC20-49E9BB8FDAC1}" type="presParOf" srcId="{873EAF3D-61A3-49F5-AA72-3218FC655D6D}" destId="{7B0A25F3-D4AE-43B5-8445-42AC26762B56}" srcOrd="2" destOrd="0" presId="urn:microsoft.com/office/officeart/2008/layout/AlternatingHexagons"/>
    <dgm:cxn modelId="{C7B6AB16-350A-4995-900B-1BDA5E6AC738}" type="presParOf" srcId="{7B0A25F3-D4AE-43B5-8445-42AC26762B56}" destId="{F0E8B120-D1EE-49A4-BFCA-3AB4D182ED5B}" srcOrd="0" destOrd="0" presId="urn:microsoft.com/office/officeart/2008/layout/AlternatingHexagons"/>
    <dgm:cxn modelId="{E6C06AAE-8DB7-41D9-B23A-35FB7D56E0D5}" type="presParOf" srcId="{7B0A25F3-D4AE-43B5-8445-42AC26762B56}" destId="{19AA20E4-BC78-48BF-A9F5-3EE95ADD62C2}" srcOrd="1" destOrd="0" presId="urn:microsoft.com/office/officeart/2008/layout/AlternatingHexagons"/>
    <dgm:cxn modelId="{33ADD56B-BF30-4AE6-BF79-CCF4FCD9CE99}" type="presParOf" srcId="{7B0A25F3-D4AE-43B5-8445-42AC26762B56}" destId="{712F850C-363C-41CB-BCEE-ECCA54DDB17C}" srcOrd="2" destOrd="0" presId="urn:microsoft.com/office/officeart/2008/layout/AlternatingHexagons"/>
    <dgm:cxn modelId="{71F2CBEC-BB26-4197-AF59-DA3ECB6F5CA1}" type="presParOf" srcId="{7B0A25F3-D4AE-43B5-8445-42AC26762B56}" destId="{CF5A8741-4FB4-423E-8A37-F60C1B315A57}" srcOrd="3" destOrd="0" presId="urn:microsoft.com/office/officeart/2008/layout/AlternatingHexagons"/>
    <dgm:cxn modelId="{2B041672-895B-49A1-B456-A32A9917923D}" type="presParOf" srcId="{7B0A25F3-D4AE-43B5-8445-42AC26762B56}" destId="{8B8CC494-A335-423B-B927-FAE5F4776C71}" srcOrd="4" destOrd="0" presId="urn:microsoft.com/office/officeart/2008/layout/AlternatingHexagons"/>
    <dgm:cxn modelId="{EBB554C8-1F9B-475E-A9D4-0DA912EFA450}" type="presParOf" srcId="{873EAF3D-61A3-49F5-AA72-3218FC655D6D}" destId="{5490A026-BFD3-4012-A0D6-66E558E84EFB}" srcOrd="3" destOrd="0" presId="urn:microsoft.com/office/officeart/2008/layout/AlternatingHexagons"/>
    <dgm:cxn modelId="{644B2D85-E81A-4D9D-98D4-0A244E47BC31}" type="presParOf" srcId="{873EAF3D-61A3-49F5-AA72-3218FC655D6D}" destId="{B58895FA-E023-4DA1-B625-B80F225EAE8B}" srcOrd="4" destOrd="0" presId="urn:microsoft.com/office/officeart/2008/layout/AlternatingHexagons"/>
    <dgm:cxn modelId="{7B96B284-4335-46FF-8785-1902D9D7CA25}" type="presParOf" srcId="{B58895FA-E023-4DA1-B625-B80F225EAE8B}" destId="{65134FBD-B705-4AA9-AA1C-4AB95BCEE349}" srcOrd="0" destOrd="0" presId="urn:microsoft.com/office/officeart/2008/layout/AlternatingHexagons"/>
    <dgm:cxn modelId="{0F2B9E75-00A0-4F9C-A28B-21E94B3209A4}" type="presParOf" srcId="{B58895FA-E023-4DA1-B625-B80F225EAE8B}" destId="{10A4CAD7-4ED1-4A18-9FE2-718DAEA06A7B}" srcOrd="1" destOrd="0" presId="urn:microsoft.com/office/officeart/2008/layout/AlternatingHexagons"/>
    <dgm:cxn modelId="{C75BDC25-FF5C-452A-9C1E-4F3A2C0BC7DF}" type="presParOf" srcId="{B58895FA-E023-4DA1-B625-B80F225EAE8B}" destId="{647A5B74-A358-4696-8AF5-65B07CD38101}" srcOrd="2" destOrd="0" presId="urn:microsoft.com/office/officeart/2008/layout/AlternatingHexagons"/>
    <dgm:cxn modelId="{41D4C0AE-C620-446D-881B-D513A061BC5C}" type="presParOf" srcId="{B58895FA-E023-4DA1-B625-B80F225EAE8B}" destId="{B7035088-08E9-480A-B10B-6B1B336B8357}" srcOrd="3" destOrd="0" presId="urn:microsoft.com/office/officeart/2008/layout/AlternatingHexagons"/>
    <dgm:cxn modelId="{8F006472-1D03-4799-A9DC-019DBBBE0D95}" type="presParOf" srcId="{B58895FA-E023-4DA1-B625-B80F225EAE8B}" destId="{5665CEA2-D9A6-43E7-A6B2-8564139BDBFB}"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9F386-8736-4062-8E95-279FCD19EBA0}">
      <dsp:nvSpPr>
        <dsp:cNvPr id="0" name=""/>
        <dsp:cNvSpPr/>
      </dsp:nvSpPr>
      <dsp:spPr>
        <a:xfrm>
          <a:off x="2755" y="607461"/>
          <a:ext cx="2185777" cy="131146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Introduction</a:t>
          </a:r>
        </a:p>
      </dsp:txBody>
      <dsp:txXfrm>
        <a:off x="2755" y="607461"/>
        <a:ext cx="2185777" cy="1311466"/>
      </dsp:txXfrm>
    </dsp:sp>
    <dsp:sp modelId="{925C35F1-5284-4253-9A98-757CBE5382C1}">
      <dsp:nvSpPr>
        <dsp:cNvPr id="0" name=""/>
        <dsp:cNvSpPr/>
      </dsp:nvSpPr>
      <dsp:spPr>
        <a:xfrm>
          <a:off x="2407110" y="607461"/>
          <a:ext cx="2185777" cy="131146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t>Aim </a:t>
          </a:r>
          <a:r>
            <a:rPr lang="en-US" sz="2200" kern="1200">
              <a:latin typeface="Corbel" panose="020B0503020204020204"/>
            </a:rPr>
            <a:t>And Objectives</a:t>
          </a:r>
          <a:endParaRPr lang="en-US" sz="2200" kern="1200"/>
        </a:p>
      </dsp:txBody>
      <dsp:txXfrm>
        <a:off x="2407110" y="607461"/>
        <a:ext cx="2185777" cy="1311466"/>
      </dsp:txXfrm>
    </dsp:sp>
    <dsp:sp modelId="{3DFB55DB-E142-48C0-8389-54D85AD11E96}">
      <dsp:nvSpPr>
        <dsp:cNvPr id="0" name=""/>
        <dsp:cNvSpPr/>
      </dsp:nvSpPr>
      <dsp:spPr>
        <a:xfrm>
          <a:off x="4811464" y="607461"/>
          <a:ext cx="2185777" cy="131146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b="1" kern="1200"/>
            <a:t>Background </a:t>
          </a:r>
          <a:r>
            <a:rPr lang="en-US" sz="2200" b="1" kern="1200">
              <a:latin typeface="Corbel" panose="020B0503020204020204"/>
            </a:rPr>
            <a:t>Of </a:t>
          </a:r>
          <a:r>
            <a:rPr lang="en-US" sz="2200" b="1" kern="1200"/>
            <a:t>MICROSOFT</a:t>
          </a:r>
          <a:endParaRPr lang="en-US" sz="2200" kern="1200"/>
        </a:p>
      </dsp:txBody>
      <dsp:txXfrm>
        <a:off x="4811464" y="607461"/>
        <a:ext cx="2185777" cy="1311466"/>
      </dsp:txXfrm>
    </dsp:sp>
    <dsp:sp modelId="{8ED0B7EC-2963-44A1-8F77-CD59A6B3371A}">
      <dsp:nvSpPr>
        <dsp:cNvPr id="0" name=""/>
        <dsp:cNvSpPr/>
      </dsp:nvSpPr>
      <dsp:spPr>
        <a:xfrm>
          <a:off x="7215819" y="607461"/>
          <a:ext cx="2185777" cy="131146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Human Resource Management And Measures</a:t>
          </a:r>
        </a:p>
      </dsp:txBody>
      <dsp:txXfrm>
        <a:off x="7215819" y="607461"/>
        <a:ext cx="2185777" cy="1311466"/>
      </dsp:txXfrm>
    </dsp:sp>
    <dsp:sp modelId="{D796C876-DED3-4A5B-BAD4-488F9E0F06B9}">
      <dsp:nvSpPr>
        <dsp:cNvPr id="0" name=""/>
        <dsp:cNvSpPr/>
      </dsp:nvSpPr>
      <dsp:spPr>
        <a:xfrm>
          <a:off x="2755" y="2137505"/>
          <a:ext cx="2185777" cy="131146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b="0" i="0" kern="1200" dirty="0">
              <a:ln w="0"/>
              <a:solidFill>
                <a:schemeClr val="tx2"/>
              </a:solidFill>
              <a:effectLst>
                <a:outerShdw blurRad="38100" dist="19050" dir="2700000" algn="tl" rotWithShape="0">
                  <a:schemeClr val="dk1">
                    <a:alpha val="40000"/>
                  </a:schemeClr>
                </a:outerShdw>
              </a:effectLst>
              <a:latin typeface="+mj-lt"/>
              <a:ea typeface="+mj-ea"/>
              <a:cs typeface="+mj-cs"/>
            </a:rPr>
            <a:t>HR Effectiveness </a:t>
          </a:r>
          <a:r>
            <a:rPr lang="en-US" sz="2200" kern="1200" dirty="0">
              <a:ln w="0"/>
              <a:solidFill>
                <a:schemeClr val="tx2"/>
              </a:solidFill>
              <a:effectLst>
                <a:outerShdw blurRad="38100" dist="19050" dir="2700000" algn="tl" rotWithShape="0">
                  <a:schemeClr val="dk1">
                    <a:alpha val="40000"/>
                  </a:schemeClr>
                </a:outerShdw>
              </a:effectLst>
              <a:latin typeface="+mj-lt"/>
              <a:ea typeface="+mj-ea"/>
              <a:cs typeface="+mj-cs"/>
            </a:rPr>
            <a:t>Measurement</a:t>
          </a:r>
          <a:endParaRPr lang="en-US" sz="2200" kern="1200" dirty="0"/>
        </a:p>
      </dsp:txBody>
      <dsp:txXfrm>
        <a:off x="2755" y="2137505"/>
        <a:ext cx="2185777" cy="1311466"/>
      </dsp:txXfrm>
    </dsp:sp>
    <dsp:sp modelId="{D7E2FD88-43AD-48B5-85E0-2A3F18E06009}">
      <dsp:nvSpPr>
        <dsp:cNvPr id="0" name=""/>
        <dsp:cNvSpPr/>
      </dsp:nvSpPr>
      <dsp:spPr>
        <a:xfrm>
          <a:off x="2407110" y="2137505"/>
          <a:ext cx="2185777" cy="131146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IN" sz="2200" b="1" kern="1200" dirty="0">
              <a:latin typeface="-apple-system"/>
            </a:rPr>
            <a:t>Criteria To</a:t>
          </a:r>
          <a:r>
            <a:rPr lang="en-IN" sz="2200" b="1" i="0" kern="1200" dirty="0">
              <a:effectLst/>
              <a:latin typeface="-apple-system"/>
            </a:rPr>
            <a:t> Measure HR Effectiveness</a:t>
          </a:r>
          <a:endParaRPr lang="en-US" sz="2200" kern="1200" dirty="0"/>
        </a:p>
      </dsp:txBody>
      <dsp:txXfrm>
        <a:off x="2407110" y="2137505"/>
        <a:ext cx="2185777" cy="1311466"/>
      </dsp:txXfrm>
    </dsp:sp>
    <dsp:sp modelId="{CC405374-0C73-4382-80AA-2DB508207F5F}">
      <dsp:nvSpPr>
        <dsp:cNvPr id="0" name=""/>
        <dsp:cNvSpPr/>
      </dsp:nvSpPr>
      <dsp:spPr>
        <a:xfrm>
          <a:off x="4811464" y="2137505"/>
          <a:ext cx="2185777" cy="131146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solidFill>
                <a:srgbClr val="EBEBEB"/>
              </a:solidFill>
              <a:effectLst/>
            </a:rPr>
            <a:t>Characteristics of an Effective HR Professional</a:t>
          </a:r>
          <a:endParaRPr lang="en-US" sz="2200" kern="1200" dirty="0"/>
        </a:p>
      </dsp:txBody>
      <dsp:txXfrm>
        <a:off x="4811464" y="2137505"/>
        <a:ext cx="2185777" cy="1311466"/>
      </dsp:txXfrm>
    </dsp:sp>
    <dsp:sp modelId="{6E7BD141-55E1-4DA9-A724-BA32EC8BF4D1}">
      <dsp:nvSpPr>
        <dsp:cNvPr id="0" name=""/>
        <dsp:cNvSpPr/>
      </dsp:nvSpPr>
      <dsp:spPr>
        <a:xfrm>
          <a:off x="7215819" y="2137505"/>
          <a:ext cx="2185777" cy="131146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n w="0"/>
              <a:effectLst>
                <a:outerShdw blurRad="38100" dist="19050" dir="2700000" algn="tl" rotWithShape="0">
                  <a:schemeClr val="dk1">
                    <a:alpha val="40000"/>
                  </a:schemeClr>
                </a:outerShdw>
              </a:effectLst>
            </a:rPr>
            <a:t>HR METRICS</a:t>
          </a:r>
          <a:endParaRPr lang="en-US" sz="2200" kern="1200" dirty="0"/>
        </a:p>
      </dsp:txBody>
      <dsp:txXfrm>
        <a:off x="7215819" y="2137505"/>
        <a:ext cx="2185777" cy="13114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D6FA2-60B6-4941-A178-15A2DDEA8AB2}">
      <dsp:nvSpPr>
        <dsp:cNvPr id="0" name=""/>
        <dsp:cNvSpPr/>
      </dsp:nvSpPr>
      <dsp:spPr>
        <a:xfrm>
          <a:off x="452715" y="1364328"/>
          <a:ext cx="1132312" cy="1132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D2C04-9E84-40FA-AA58-631FE0FD6C06}">
      <dsp:nvSpPr>
        <dsp:cNvPr id="0" name=""/>
        <dsp:cNvSpPr/>
      </dsp:nvSpPr>
      <dsp:spPr>
        <a:xfrm>
          <a:off x="694027" y="1605640"/>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96197B-AB31-441B-9F73-FD9C61B8E708}">
      <dsp:nvSpPr>
        <dsp:cNvPr id="0" name=""/>
        <dsp:cNvSpPr/>
      </dsp:nvSpPr>
      <dsp:spPr>
        <a:xfrm>
          <a:off x="90746" y="2849328"/>
          <a:ext cx="185625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To explore the different aspects of HR effectiveness measurement (HR metrics) and provide solutions with suitable theory.</a:t>
          </a:r>
        </a:p>
      </dsp:txBody>
      <dsp:txXfrm>
        <a:off x="90746" y="2849328"/>
        <a:ext cx="1856250" cy="1035000"/>
      </dsp:txXfrm>
    </dsp:sp>
    <dsp:sp modelId="{A2061FE7-C1DB-4619-8438-F5A9EC205AD4}">
      <dsp:nvSpPr>
        <dsp:cNvPr id="0" name=""/>
        <dsp:cNvSpPr/>
      </dsp:nvSpPr>
      <dsp:spPr>
        <a:xfrm>
          <a:off x="2633808" y="1364328"/>
          <a:ext cx="1132312" cy="1132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8249B-96F4-40B3-B254-B1334F499A16}">
      <dsp:nvSpPr>
        <dsp:cNvPr id="0" name=""/>
        <dsp:cNvSpPr/>
      </dsp:nvSpPr>
      <dsp:spPr>
        <a:xfrm>
          <a:off x="2875121" y="1605640"/>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D97D3D-1048-4A83-9678-DD51B289516B}">
      <dsp:nvSpPr>
        <dsp:cNvPr id="0" name=""/>
        <dsp:cNvSpPr/>
      </dsp:nvSpPr>
      <dsp:spPr>
        <a:xfrm>
          <a:off x="2271840" y="2849328"/>
          <a:ext cx="185625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Accomplish different factors determining HR metrics</a:t>
          </a:r>
        </a:p>
      </dsp:txBody>
      <dsp:txXfrm>
        <a:off x="2271840" y="2849328"/>
        <a:ext cx="1856250" cy="1035000"/>
      </dsp:txXfrm>
    </dsp:sp>
    <dsp:sp modelId="{C3E8FC67-9C4C-4FD5-BB5B-F9B554C19AEB}">
      <dsp:nvSpPr>
        <dsp:cNvPr id="0" name=""/>
        <dsp:cNvSpPr/>
      </dsp:nvSpPr>
      <dsp:spPr>
        <a:xfrm>
          <a:off x="4814902" y="1364328"/>
          <a:ext cx="1132312" cy="1132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E436C-D995-4707-A7B0-E164B2EF30F2}">
      <dsp:nvSpPr>
        <dsp:cNvPr id="0" name=""/>
        <dsp:cNvSpPr/>
      </dsp:nvSpPr>
      <dsp:spPr>
        <a:xfrm>
          <a:off x="5056215" y="1605640"/>
          <a:ext cx="649687" cy="649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EF98AC-2393-4F87-834B-550F66024214}">
      <dsp:nvSpPr>
        <dsp:cNvPr id="0" name=""/>
        <dsp:cNvSpPr/>
      </dsp:nvSpPr>
      <dsp:spPr>
        <a:xfrm>
          <a:off x="4452933" y="2849328"/>
          <a:ext cx="185625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To look onto the current issues faced by HRM and IHRM of the company Microsoft in the effective management sector</a:t>
          </a:r>
        </a:p>
      </dsp:txBody>
      <dsp:txXfrm>
        <a:off x="4452933" y="2849328"/>
        <a:ext cx="1856250" cy="103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ED35E-C5BE-41AE-A0A2-96115A3560A7}">
      <dsp:nvSpPr>
        <dsp:cNvPr id="0" name=""/>
        <dsp:cNvSpPr/>
      </dsp:nvSpPr>
      <dsp:spPr>
        <a:xfrm rot="16200000">
          <a:off x="-1419489" y="1419489"/>
          <a:ext cx="5418667" cy="2579687"/>
        </a:xfrm>
        <a:prstGeom prst="flowChartManualOperation">
          <a:avLst/>
        </a:prstGeom>
        <a:gradFill rotWithShape="1">
          <a:gsLst>
            <a:gs pos="0">
              <a:schemeClr val="accent2">
                <a:tint val="64000"/>
                <a:lumMod val="118000"/>
              </a:schemeClr>
            </a:gs>
            <a:gs pos="100000">
              <a:schemeClr val="accent2">
                <a:tint val="92000"/>
                <a:alpha val="100000"/>
                <a:lumMod val="110000"/>
              </a:schemeClr>
            </a:gs>
          </a:gsLst>
          <a:lin ang="5400000" scaled="0"/>
        </a:gradFill>
        <a:ln w="9525" cap="rnd" cmpd="sng" algn="ctr">
          <a:solidFill>
            <a:schemeClr val="tx1"/>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39700" tIns="0" rIns="141663" bIns="0" numCol="1" spcCol="1270" anchor="t" anchorCtr="0">
          <a:noAutofit/>
        </a:bodyPr>
        <a:lstStyle/>
        <a:p>
          <a:pPr marL="0" lvl="0" indent="0" algn="l" defTabSz="977900">
            <a:lnSpc>
              <a:spcPct val="90000"/>
            </a:lnSpc>
            <a:spcBef>
              <a:spcPct val="0"/>
            </a:spcBef>
            <a:spcAft>
              <a:spcPct val="35000"/>
            </a:spcAft>
            <a:buNone/>
          </a:pPr>
          <a:r>
            <a:rPr lang="en-IN" sz="2200" b="1" i="0" kern="1200"/>
            <a:t>Visibility</a:t>
          </a:r>
          <a:endParaRPr lang="en-IN" sz="2200" b="1" kern="1200"/>
        </a:p>
        <a:p>
          <a:pPr marL="171450" lvl="1" indent="-171450" algn="just" defTabSz="755650">
            <a:lnSpc>
              <a:spcPct val="100000"/>
            </a:lnSpc>
            <a:spcBef>
              <a:spcPct val="0"/>
            </a:spcBef>
            <a:spcAft>
              <a:spcPct val="15000"/>
            </a:spcAft>
            <a:buNone/>
          </a:pPr>
          <a:endParaRPr lang="en-IN" sz="1700" kern="1200"/>
        </a:p>
        <a:p>
          <a:pPr marL="171450" lvl="1" indent="-171450" algn="just" defTabSz="755650">
            <a:lnSpc>
              <a:spcPct val="100000"/>
            </a:lnSpc>
            <a:spcBef>
              <a:spcPct val="0"/>
            </a:spcBef>
            <a:spcAft>
              <a:spcPct val="15000"/>
            </a:spcAft>
            <a:buNone/>
          </a:pPr>
          <a:endParaRPr lang="en-IN" sz="1700" kern="1200"/>
        </a:p>
        <a:p>
          <a:pPr marL="171450" lvl="1" indent="-171450" algn="just" defTabSz="755650">
            <a:lnSpc>
              <a:spcPct val="100000"/>
            </a:lnSpc>
            <a:spcBef>
              <a:spcPct val="0"/>
            </a:spcBef>
            <a:spcAft>
              <a:spcPct val="15000"/>
            </a:spcAft>
            <a:buNone/>
          </a:pPr>
          <a:r>
            <a:rPr lang="en-US" sz="1700" b="0" i="0" kern="1200"/>
            <a:t>Visibility is critical to your success and goes a long way in building relationships with the people you support </a:t>
          </a:r>
          <a:endParaRPr lang="en-IN" sz="1700" kern="1200"/>
        </a:p>
      </dsp:txBody>
      <dsp:txXfrm rot="5400000">
        <a:off x="1" y="1083732"/>
        <a:ext cx="2579687" cy="3251201"/>
      </dsp:txXfrm>
    </dsp:sp>
    <dsp:sp modelId="{D244B1B8-D9AB-429F-93C3-3CECD58AEFFA}">
      <dsp:nvSpPr>
        <dsp:cNvPr id="0" name=""/>
        <dsp:cNvSpPr/>
      </dsp:nvSpPr>
      <dsp:spPr>
        <a:xfrm rot="16200000">
          <a:off x="1354666" y="1419489"/>
          <a:ext cx="5418667" cy="2579687"/>
        </a:xfrm>
        <a:prstGeom prst="flowChartManualOperation">
          <a:avLst/>
        </a:prstGeom>
        <a:gradFill rotWithShape="1">
          <a:gsLst>
            <a:gs pos="0">
              <a:schemeClr val="accent2">
                <a:tint val="64000"/>
                <a:lumMod val="118000"/>
              </a:schemeClr>
            </a:gs>
            <a:gs pos="100000">
              <a:schemeClr val="accent2">
                <a:tint val="92000"/>
                <a:alpha val="100000"/>
                <a:lumMod val="110000"/>
              </a:schemeClr>
            </a:gs>
          </a:gsLst>
          <a:lin ang="5400000" scaled="0"/>
        </a:gradFill>
        <a:ln w="9525" cap="rnd" cmpd="sng" algn="ctr">
          <a:solidFill>
            <a:schemeClr val="tx1"/>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39700" tIns="0" rIns="141663" bIns="0" numCol="1" spcCol="1270" anchor="t" anchorCtr="0">
          <a:noAutofit/>
        </a:bodyPr>
        <a:lstStyle/>
        <a:p>
          <a:pPr marL="0" lvl="0" indent="0" algn="l" defTabSz="977900">
            <a:lnSpc>
              <a:spcPct val="90000"/>
            </a:lnSpc>
            <a:spcBef>
              <a:spcPct val="0"/>
            </a:spcBef>
            <a:spcAft>
              <a:spcPct val="35000"/>
            </a:spcAft>
            <a:buNone/>
          </a:pPr>
          <a:r>
            <a:rPr lang="en-IN" sz="2200" kern="1200"/>
            <a:t> </a:t>
          </a:r>
          <a:r>
            <a:rPr lang="en-IN" sz="2200" b="1" kern="1200"/>
            <a:t>Dependability</a:t>
          </a:r>
        </a:p>
        <a:p>
          <a:pPr marL="171450" lvl="1" indent="-171450" algn="l" defTabSz="755650">
            <a:lnSpc>
              <a:spcPct val="90000"/>
            </a:lnSpc>
            <a:spcBef>
              <a:spcPct val="0"/>
            </a:spcBef>
            <a:spcAft>
              <a:spcPct val="15000"/>
            </a:spcAft>
            <a:buNone/>
          </a:pPr>
          <a:endParaRPr lang="en-IN" sz="1700" kern="1200"/>
        </a:p>
        <a:p>
          <a:pPr marL="171450" lvl="1" indent="-171450" algn="l" defTabSz="755650">
            <a:lnSpc>
              <a:spcPct val="90000"/>
            </a:lnSpc>
            <a:spcBef>
              <a:spcPct val="0"/>
            </a:spcBef>
            <a:spcAft>
              <a:spcPct val="15000"/>
            </a:spcAft>
            <a:buNone/>
          </a:pPr>
          <a:r>
            <a:rPr lang="en-US" sz="1700" b="0" i="0" kern="1200"/>
            <a:t>In addition to being responsive, HR professionals are expected to be trustworthy and get the job done. Being central when needed and delivering on promises builds a reputation of being dependable</a:t>
          </a:r>
          <a:endParaRPr lang="en-IN" sz="1700" b="0" kern="1200"/>
        </a:p>
      </dsp:txBody>
      <dsp:txXfrm rot="5400000">
        <a:off x="2774156" y="1083732"/>
        <a:ext cx="2579687" cy="3251201"/>
      </dsp:txXfrm>
    </dsp:sp>
    <dsp:sp modelId="{83D65B4E-A2CC-439B-A257-A4C7651E300D}">
      <dsp:nvSpPr>
        <dsp:cNvPr id="0" name=""/>
        <dsp:cNvSpPr/>
      </dsp:nvSpPr>
      <dsp:spPr>
        <a:xfrm rot="16200000">
          <a:off x="4127830" y="1419489"/>
          <a:ext cx="5418667" cy="2579687"/>
        </a:xfrm>
        <a:prstGeom prst="flowChartManualOperation">
          <a:avLst/>
        </a:prstGeom>
        <a:gradFill rotWithShape="1">
          <a:gsLst>
            <a:gs pos="0">
              <a:schemeClr val="accent2">
                <a:tint val="64000"/>
                <a:lumMod val="118000"/>
              </a:schemeClr>
            </a:gs>
            <a:gs pos="100000">
              <a:schemeClr val="accent2">
                <a:tint val="92000"/>
                <a:alpha val="100000"/>
                <a:lumMod val="110000"/>
              </a:schemeClr>
            </a:gs>
          </a:gsLst>
          <a:lin ang="5400000" scaled="0"/>
        </a:gradFill>
        <a:ln w="9525" cap="rnd" cmpd="sng" algn="ctr">
          <a:solidFill>
            <a:schemeClr val="tx1"/>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39700" tIns="0" rIns="141663" bIns="0" numCol="1" spcCol="1270" anchor="t" anchorCtr="0">
          <a:noAutofit/>
        </a:bodyPr>
        <a:lstStyle/>
        <a:p>
          <a:pPr marL="0" lvl="0" indent="0" algn="l" defTabSz="977900">
            <a:lnSpc>
              <a:spcPct val="90000"/>
            </a:lnSpc>
            <a:spcBef>
              <a:spcPct val="0"/>
            </a:spcBef>
            <a:spcAft>
              <a:spcPct val="35000"/>
            </a:spcAft>
            <a:buNone/>
          </a:pPr>
          <a:r>
            <a:rPr lang="en-IN" sz="2200" b="1" i="0" kern="1200"/>
            <a:t>Responsiveness</a:t>
          </a:r>
          <a:endParaRPr lang="en-IN" sz="2200" b="1" kern="1200"/>
        </a:p>
        <a:p>
          <a:pPr marL="171450" lvl="1" indent="-171450" algn="l" defTabSz="755650">
            <a:lnSpc>
              <a:spcPct val="90000"/>
            </a:lnSpc>
            <a:spcBef>
              <a:spcPct val="0"/>
            </a:spcBef>
            <a:spcAft>
              <a:spcPct val="15000"/>
            </a:spcAft>
            <a:buNone/>
          </a:pPr>
          <a:endParaRPr lang="en-IN" sz="1700" b="1" kern="1200"/>
        </a:p>
        <a:p>
          <a:pPr marL="171450" lvl="1" indent="-171450" algn="l" defTabSz="755650">
            <a:lnSpc>
              <a:spcPct val="90000"/>
            </a:lnSpc>
            <a:spcBef>
              <a:spcPct val="0"/>
            </a:spcBef>
            <a:spcAft>
              <a:spcPct val="15000"/>
            </a:spcAft>
            <a:buNone/>
          </a:pPr>
          <a:r>
            <a:rPr lang="en-US" sz="1700" b="0" i="0" kern="1200"/>
            <a:t>Requests sent to HR are often time sensitive in connection with payroll or FMLA Effective HR professionals strive to provide timely responses. </a:t>
          </a:r>
          <a:endParaRPr lang="en-IN" sz="1700" b="0" kern="1200"/>
        </a:p>
      </dsp:txBody>
      <dsp:txXfrm rot="5400000">
        <a:off x="5547320" y="1083732"/>
        <a:ext cx="2579687" cy="32512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A31690-7AB7-47FD-BCA8-7A3E8E6B82AE}">
      <dsp:nvSpPr>
        <dsp:cNvPr id="0" name=""/>
        <dsp:cNvSpPr/>
      </dsp:nvSpPr>
      <dsp:spPr>
        <a:xfrm rot="16200000">
          <a:off x="-1418497" y="1419489"/>
          <a:ext cx="5418667" cy="2579687"/>
        </a:xfrm>
        <a:prstGeom prst="flowChartManualOperation">
          <a:avLst/>
        </a:prstGeom>
        <a:gradFill rotWithShape="1">
          <a:gsLst>
            <a:gs pos="0">
              <a:schemeClr val="accent2">
                <a:tint val="64000"/>
                <a:lumMod val="118000"/>
              </a:schemeClr>
            </a:gs>
            <a:gs pos="100000">
              <a:schemeClr val="accent2">
                <a:tint val="92000"/>
                <a:alpha val="100000"/>
                <a:lumMod val="110000"/>
              </a:schemeClr>
            </a:gs>
          </a:gsLst>
          <a:lin ang="5400000" scaled="0"/>
        </a:gradFill>
        <a:ln w="9525" cap="rnd" cmpd="sng" algn="ctr">
          <a:solidFill>
            <a:schemeClr val="accent2"/>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01600" tIns="0" rIns="101600" bIns="0" numCol="1" spcCol="1270" anchor="t" anchorCtr="0">
          <a:noAutofit/>
        </a:bodyPr>
        <a:lstStyle/>
        <a:p>
          <a:pPr marL="0" lvl="0" indent="0" algn="l" defTabSz="755650">
            <a:lnSpc>
              <a:spcPct val="90000"/>
            </a:lnSpc>
            <a:spcBef>
              <a:spcPct val="0"/>
            </a:spcBef>
            <a:spcAft>
              <a:spcPct val="35000"/>
            </a:spcAft>
            <a:buNone/>
          </a:pPr>
          <a:r>
            <a:rPr lang="en-IN" sz="1700" b="0" i="0" kern="1200"/>
            <a:t>Communication Skills</a:t>
          </a:r>
          <a:endParaRPr lang="en-IN" sz="1700" kern="1200"/>
        </a:p>
        <a:p>
          <a:pPr marL="114300" lvl="1" indent="-114300" algn="l" defTabSz="577850">
            <a:lnSpc>
              <a:spcPct val="90000"/>
            </a:lnSpc>
            <a:spcBef>
              <a:spcPct val="0"/>
            </a:spcBef>
            <a:spcAft>
              <a:spcPct val="15000"/>
            </a:spcAft>
            <a:buChar char="•"/>
          </a:pPr>
          <a:endParaRPr lang="en-IN" sz="1300" b="0" kern="1200"/>
        </a:p>
        <a:p>
          <a:pPr marL="114300" lvl="1" indent="-114300" algn="l" defTabSz="577850">
            <a:lnSpc>
              <a:spcPct val="90000"/>
            </a:lnSpc>
            <a:spcBef>
              <a:spcPct val="0"/>
            </a:spcBef>
            <a:spcAft>
              <a:spcPct val="15000"/>
            </a:spcAft>
            <a:buChar char="•"/>
          </a:pPr>
          <a:endParaRPr lang="en-IN" sz="1300" b="0" kern="1200"/>
        </a:p>
        <a:p>
          <a:pPr marL="114300" lvl="1" indent="-114300" algn="l" defTabSz="577850">
            <a:lnSpc>
              <a:spcPct val="90000"/>
            </a:lnSpc>
            <a:spcBef>
              <a:spcPct val="0"/>
            </a:spcBef>
            <a:spcAft>
              <a:spcPct val="15000"/>
            </a:spcAft>
            <a:buChar char="•"/>
          </a:pPr>
          <a:endParaRPr lang="en-IN" sz="1300" b="0" kern="1200"/>
        </a:p>
        <a:p>
          <a:pPr marL="171450" lvl="1" indent="-171450" algn="just" defTabSz="711200">
            <a:lnSpc>
              <a:spcPct val="90000"/>
            </a:lnSpc>
            <a:spcBef>
              <a:spcPct val="0"/>
            </a:spcBef>
            <a:spcAft>
              <a:spcPct val="15000"/>
            </a:spcAft>
            <a:buChar char="•"/>
          </a:pPr>
          <a:r>
            <a:rPr lang="en-US" sz="1600" b="0" i="0" kern="1200"/>
            <a:t>HR professionals must be able to effectively communicate information, from emails to employees to coaching sessions with managers Additionally, they should be able to articulate ideas and explain complex information clearly</a:t>
          </a:r>
          <a:endParaRPr lang="en-IN" sz="1600" b="0" kern="1200"/>
        </a:p>
      </dsp:txBody>
      <dsp:txXfrm rot="5400000">
        <a:off x="993" y="1083732"/>
        <a:ext cx="2579687" cy="3251201"/>
      </dsp:txXfrm>
    </dsp:sp>
    <dsp:sp modelId="{870A969E-899E-4340-AB9C-349A4A2CAFB5}">
      <dsp:nvSpPr>
        <dsp:cNvPr id="0" name=""/>
        <dsp:cNvSpPr/>
      </dsp:nvSpPr>
      <dsp:spPr>
        <a:xfrm rot="16200000">
          <a:off x="1354666" y="1419489"/>
          <a:ext cx="5418667" cy="2579687"/>
        </a:xfrm>
        <a:prstGeom prst="flowChartManualOperation">
          <a:avLst/>
        </a:prstGeom>
        <a:gradFill rotWithShape="1">
          <a:gsLst>
            <a:gs pos="0">
              <a:schemeClr val="accent2">
                <a:tint val="64000"/>
                <a:lumMod val="118000"/>
              </a:schemeClr>
            </a:gs>
            <a:gs pos="100000">
              <a:schemeClr val="accent2">
                <a:tint val="92000"/>
                <a:alpha val="100000"/>
                <a:lumMod val="110000"/>
              </a:schemeClr>
            </a:gs>
          </a:gsLst>
          <a:lin ang="5400000" scaled="0"/>
        </a:gradFill>
        <a:ln w="9525" cap="rnd" cmpd="sng" algn="ctr">
          <a:solidFill>
            <a:schemeClr val="accent2"/>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01600" tIns="0" rIns="101600" bIns="0" numCol="1" spcCol="1270" anchor="t" anchorCtr="0">
          <a:noAutofit/>
        </a:bodyPr>
        <a:lstStyle/>
        <a:p>
          <a:pPr marL="0" lvl="0" indent="0" algn="l" defTabSz="755650">
            <a:lnSpc>
              <a:spcPct val="90000"/>
            </a:lnSpc>
            <a:spcBef>
              <a:spcPct val="0"/>
            </a:spcBef>
            <a:spcAft>
              <a:spcPct val="35000"/>
            </a:spcAft>
            <a:buNone/>
          </a:pPr>
          <a:r>
            <a:rPr lang="en-IN" sz="1700" b="1" i="0" kern="1200"/>
            <a:t>Leadership</a:t>
          </a:r>
          <a:endParaRPr lang="en-IN" sz="1700" b="1" kern="1200"/>
        </a:p>
        <a:p>
          <a:pPr marL="114300" lvl="1" indent="-114300" algn="l" defTabSz="577850">
            <a:lnSpc>
              <a:spcPct val="90000"/>
            </a:lnSpc>
            <a:spcBef>
              <a:spcPct val="0"/>
            </a:spcBef>
            <a:spcAft>
              <a:spcPct val="15000"/>
            </a:spcAft>
            <a:buChar char="•"/>
          </a:pPr>
          <a:endParaRPr lang="en-IN" sz="1300" b="0" kern="1200"/>
        </a:p>
        <a:p>
          <a:pPr marL="114300" lvl="1" indent="-114300" algn="l" defTabSz="577850">
            <a:lnSpc>
              <a:spcPct val="90000"/>
            </a:lnSpc>
            <a:spcBef>
              <a:spcPct val="0"/>
            </a:spcBef>
            <a:spcAft>
              <a:spcPct val="15000"/>
            </a:spcAft>
            <a:buChar char="•"/>
          </a:pPr>
          <a:endParaRPr lang="en-IN" sz="1300" b="0" kern="1200"/>
        </a:p>
        <a:p>
          <a:pPr marL="114300" lvl="1" indent="-114300" algn="l" defTabSz="577850">
            <a:lnSpc>
              <a:spcPct val="90000"/>
            </a:lnSpc>
            <a:spcBef>
              <a:spcPct val="0"/>
            </a:spcBef>
            <a:spcAft>
              <a:spcPct val="15000"/>
            </a:spcAft>
            <a:buChar char="•"/>
          </a:pPr>
          <a:endParaRPr lang="en-IN" sz="1300" b="0" kern="1200"/>
        </a:p>
        <a:p>
          <a:pPr marL="171450" lvl="1" indent="-171450" algn="just" defTabSz="711200">
            <a:lnSpc>
              <a:spcPct val="90000"/>
            </a:lnSpc>
            <a:spcBef>
              <a:spcPct val="0"/>
            </a:spcBef>
            <a:spcAft>
              <a:spcPct val="15000"/>
            </a:spcAft>
            <a:buChar char="•"/>
          </a:pPr>
          <a:r>
            <a:rPr lang="en-US" sz="1600" b="0" i="0" kern="1200"/>
            <a:t>Excellent HR leadership skills are essential in modern organizations. Because leaders influence people to be motivated and to do things to a higher standard than the norm It also means serving an organization or group within it</a:t>
          </a:r>
          <a:endParaRPr lang="en-IN" sz="1600" b="0" kern="1200"/>
        </a:p>
      </dsp:txBody>
      <dsp:txXfrm rot="5400000">
        <a:off x="2774156" y="1083732"/>
        <a:ext cx="2579687" cy="3251201"/>
      </dsp:txXfrm>
    </dsp:sp>
    <dsp:sp modelId="{8876D788-2ED7-486F-8D21-DF6EFAE98FE7}">
      <dsp:nvSpPr>
        <dsp:cNvPr id="0" name=""/>
        <dsp:cNvSpPr/>
      </dsp:nvSpPr>
      <dsp:spPr>
        <a:xfrm rot="16200000">
          <a:off x="4128822" y="1419489"/>
          <a:ext cx="5418667" cy="2579687"/>
        </a:xfrm>
        <a:prstGeom prst="flowChartManualOperation">
          <a:avLst/>
        </a:prstGeom>
        <a:gradFill rotWithShape="1">
          <a:gsLst>
            <a:gs pos="0">
              <a:schemeClr val="accent2">
                <a:tint val="64000"/>
                <a:lumMod val="118000"/>
              </a:schemeClr>
            </a:gs>
            <a:gs pos="100000">
              <a:schemeClr val="accent2">
                <a:tint val="92000"/>
                <a:alpha val="100000"/>
                <a:lumMod val="110000"/>
              </a:schemeClr>
            </a:gs>
          </a:gsLst>
          <a:lin ang="5400000" scaled="0"/>
        </a:gradFill>
        <a:ln w="9525" cap="rnd" cmpd="sng" algn="ctr">
          <a:solidFill>
            <a:schemeClr val="accent2"/>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88900" tIns="0" rIns="88900" bIns="0" numCol="1" spcCol="1270" anchor="t" anchorCtr="0">
          <a:noAutofit/>
        </a:bodyPr>
        <a:lstStyle/>
        <a:p>
          <a:pPr marL="0" lvl="0" indent="0" algn="l" defTabSz="755650">
            <a:lnSpc>
              <a:spcPct val="90000"/>
            </a:lnSpc>
            <a:spcBef>
              <a:spcPct val="0"/>
            </a:spcBef>
            <a:spcAft>
              <a:spcPct val="35000"/>
            </a:spcAft>
            <a:buNone/>
          </a:pPr>
          <a:r>
            <a:rPr lang="en-IN" sz="1700" b="0" i="0" kern="1200"/>
            <a:t>Human Resources Expertise</a:t>
          </a:r>
          <a:endParaRPr lang="en-IN" sz="1700" b="0" kern="1200"/>
        </a:p>
        <a:p>
          <a:pPr marL="114300" lvl="1" indent="-114300" algn="l" defTabSz="577850">
            <a:lnSpc>
              <a:spcPct val="90000"/>
            </a:lnSpc>
            <a:spcBef>
              <a:spcPct val="0"/>
            </a:spcBef>
            <a:spcAft>
              <a:spcPct val="15000"/>
            </a:spcAft>
            <a:buChar char="•"/>
          </a:pPr>
          <a:endParaRPr lang="en-IN" sz="1300" b="0" kern="1200"/>
        </a:p>
        <a:p>
          <a:pPr marL="114300" lvl="1" indent="-114300" algn="just" defTabSz="622300">
            <a:lnSpc>
              <a:spcPct val="90000"/>
            </a:lnSpc>
            <a:spcBef>
              <a:spcPct val="0"/>
            </a:spcBef>
            <a:spcAft>
              <a:spcPct val="15000"/>
            </a:spcAft>
            <a:buChar char="•"/>
          </a:pPr>
          <a:r>
            <a:rPr lang="en-US" sz="1400" b="0" i="0" kern="1200"/>
            <a:t>To be effective, HR professionals must have a deep understanding of the HR function. The specific knowledge required varies by role, but a successful HR generalist requires an understanding of recruitment, onboarding, retention, learning and development, engagement, performance management, compensation and benefits, employment law, and termination</a:t>
          </a:r>
          <a:endParaRPr lang="en-IN" sz="1400" b="0" kern="1200"/>
        </a:p>
      </dsp:txBody>
      <dsp:txXfrm rot="5400000">
        <a:off x="5548312" y="1083732"/>
        <a:ext cx="2579687" cy="32512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E8C38-E38D-4328-9096-6AFF292B735D}">
      <dsp:nvSpPr>
        <dsp:cNvPr id="0" name=""/>
        <dsp:cNvSpPr/>
      </dsp:nvSpPr>
      <dsp:spPr>
        <a:xfrm rot="5400000">
          <a:off x="3611569" y="130560"/>
          <a:ext cx="2008628" cy="1747506"/>
        </a:xfrm>
        <a:prstGeom prst="hexagon">
          <a:avLst>
            <a:gd name="adj" fmla="val 25000"/>
            <a:gd name="vf" fmla="val 115470"/>
          </a:avLst>
        </a:prstGeom>
        <a:solidFill>
          <a:schemeClr val="dk1"/>
        </a:solidFill>
        <a:ln w="28575" cap="rnd" cmpd="sng" algn="ctr">
          <a:solidFill>
            <a:schemeClr val="lt1"/>
          </a:solidFill>
          <a:prstDash val="solid"/>
        </a:ln>
        <a:effectLst/>
        <a:scene3d>
          <a:camera prst="orthographicFront"/>
          <a:lightRig rig="flat" dir="t"/>
        </a:scene3d>
        <a:sp3d/>
      </dsp:spPr>
      <dsp:style>
        <a:lnRef idx="3">
          <a:schemeClr val="lt1"/>
        </a:lnRef>
        <a:fillRef idx="1">
          <a:schemeClr val="dk1"/>
        </a:fillRef>
        <a:effectRef idx="1">
          <a:schemeClr val="dk1"/>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endParaRPr lang="en-IN" sz="1700" b="1" i="0" kern="1200"/>
        </a:p>
        <a:p>
          <a:pPr marL="0" lvl="0" indent="0" algn="ctr" defTabSz="755650">
            <a:lnSpc>
              <a:spcPct val="90000"/>
            </a:lnSpc>
            <a:spcBef>
              <a:spcPct val="0"/>
            </a:spcBef>
            <a:spcAft>
              <a:spcPct val="35000"/>
            </a:spcAft>
            <a:buNone/>
          </a:pPr>
          <a:r>
            <a:rPr lang="en-IN" sz="1700" b="1" i="0" kern="1200"/>
            <a:t>Profit per Employee</a:t>
          </a:r>
        </a:p>
        <a:p>
          <a:pPr marL="0" lvl="0" indent="0" algn="ctr" defTabSz="755650">
            <a:lnSpc>
              <a:spcPct val="90000"/>
            </a:lnSpc>
            <a:spcBef>
              <a:spcPct val="0"/>
            </a:spcBef>
            <a:spcAft>
              <a:spcPct val="35000"/>
            </a:spcAft>
            <a:buNone/>
          </a:pPr>
          <a:endParaRPr lang="en-IN" sz="1700" kern="1200"/>
        </a:p>
      </dsp:txBody>
      <dsp:txXfrm rot="-5400000">
        <a:off x="4014450" y="313010"/>
        <a:ext cx="1202866" cy="1382606"/>
      </dsp:txXfrm>
    </dsp:sp>
    <dsp:sp modelId="{241B888E-23AC-49A4-B241-F056F48892FE}">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2C7C55F9-AE88-49B8-8A63-C4DA24BE4369}">
      <dsp:nvSpPr>
        <dsp:cNvPr id="0" name=""/>
        <dsp:cNvSpPr/>
      </dsp:nvSpPr>
      <dsp:spPr>
        <a:xfrm rot="5400000">
          <a:off x="1619499" y="130656"/>
          <a:ext cx="2008628" cy="1747506"/>
        </a:xfrm>
        <a:prstGeom prst="hexagon">
          <a:avLst>
            <a:gd name="adj" fmla="val 25000"/>
            <a:gd name="vf" fmla="val 115470"/>
          </a:avLst>
        </a:prstGeom>
        <a:solidFill>
          <a:schemeClr val="dk1"/>
        </a:solidFill>
        <a:ln w="28575" cap="rnd" cmpd="sng" algn="ctr">
          <a:solidFill>
            <a:schemeClr val="lt1"/>
          </a:solidFill>
          <a:prstDash val="solid"/>
        </a:ln>
        <a:effectLst/>
        <a:scene3d>
          <a:camera prst="orthographicFront"/>
          <a:lightRig rig="flat" dir="t"/>
        </a:scene3d>
        <a:sp3d/>
      </dsp:spPr>
      <dsp:style>
        <a:lnRef idx="3">
          <a:schemeClr val="lt1"/>
        </a:lnRef>
        <a:fillRef idx="1">
          <a:schemeClr val="dk1"/>
        </a:fillRef>
        <a:effectRef idx="1">
          <a:schemeClr val="dk1"/>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2022380" y="313106"/>
        <a:ext cx="1202866" cy="1382606"/>
      </dsp:txXfrm>
    </dsp:sp>
    <dsp:sp modelId="{F0E8B120-D1EE-49A4-BFCA-3AB4D182ED5B}">
      <dsp:nvSpPr>
        <dsp:cNvPr id="0" name=""/>
        <dsp:cNvSpPr/>
      </dsp:nvSpPr>
      <dsp:spPr>
        <a:xfrm rot="5400000">
          <a:off x="2559537" y="1835580"/>
          <a:ext cx="2008628" cy="1747506"/>
        </a:xfrm>
        <a:prstGeom prst="hexagon">
          <a:avLst>
            <a:gd name="adj" fmla="val 25000"/>
            <a:gd name="vf" fmla="val 115470"/>
          </a:avLst>
        </a:prstGeom>
        <a:gradFill rotWithShape="1">
          <a:gsLst>
            <a:gs pos="0">
              <a:schemeClr val="dk1">
                <a:tint val="98000"/>
                <a:lumMod val="114000"/>
              </a:schemeClr>
            </a:gs>
            <a:gs pos="100000">
              <a:schemeClr val="dk1">
                <a:shade val="90000"/>
                <a:lumMod val="84000"/>
              </a:schemeClr>
            </a:gs>
          </a:gsLst>
          <a:lin ang="5400000" scaled="0"/>
        </a:gradFill>
        <a:ln w="9525" cap="rnd" cmpd="sng" algn="ctr">
          <a:solidFill>
            <a:schemeClr val="dk1"/>
          </a:solidFill>
          <a:prstDash val="solid"/>
        </a:ln>
        <a:effectLst>
          <a:outerShdw blurRad="38100" dist="25400" dir="5400000" rotWithShape="0">
            <a:srgbClr val="000000">
              <a:alpha val="45000"/>
            </a:srgbClr>
          </a:outerShdw>
        </a:effectLst>
        <a:scene3d>
          <a:camera prst="orthographicFront"/>
          <a:lightRig rig="flat" dir="t"/>
        </a:scene3d>
        <a:sp3d/>
      </dsp:spPr>
      <dsp:style>
        <a:lnRef idx="1">
          <a:schemeClr val="dk1"/>
        </a:lnRef>
        <a:fillRef idx="3">
          <a:schemeClr val="dk1"/>
        </a:fillRef>
        <a:effectRef idx="2">
          <a:schemeClr val="dk1"/>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i="0" kern="1200"/>
            <a:t>Healthcare Costs Per Employee</a:t>
          </a:r>
          <a:endParaRPr lang="en-IN" sz="1700" kern="1200"/>
        </a:p>
      </dsp:txBody>
      <dsp:txXfrm rot="-5400000">
        <a:off x="2962418" y="2018030"/>
        <a:ext cx="1202866" cy="1382606"/>
      </dsp:txXfrm>
    </dsp:sp>
    <dsp:sp modelId="{19AA20E4-BC78-48BF-A9F5-3EE95ADD62C2}">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r" defTabSz="755650">
            <a:lnSpc>
              <a:spcPct val="90000"/>
            </a:lnSpc>
            <a:spcBef>
              <a:spcPct val="0"/>
            </a:spcBef>
            <a:spcAft>
              <a:spcPct val="35000"/>
            </a:spcAft>
            <a:buNone/>
          </a:pPr>
          <a:endParaRPr lang="en-IN" sz="1700" kern="1200"/>
        </a:p>
      </dsp:txBody>
      <dsp:txXfrm>
        <a:off x="448468" y="2106744"/>
        <a:ext cx="2169318" cy="1205177"/>
      </dsp:txXfrm>
    </dsp:sp>
    <dsp:sp modelId="{8B8CC494-A335-423B-B927-FAE5F4776C71}">
      <dsp:nvSpPr>
        <dsp:cNvPr id="0" name=""/>
        <dsp:cNvSpPr/>
      </dsp:nvSpPr>
      <dsp:spPr>
        <a:xfrm rot="5400000">
          <a:off x="4395887" y="1820897"/>
          <a:ext cx="2008628" cy="1747506"/>
        </a:xfrm>
        <a:prstGeom prst="hexagon">
          <a:avLst>
            <a:gd name="adj" fmla="val 25000"/>
            <a:gd name="vf" fmla="val 115470"/>
          </a:avLst>
        </a:prstGeom>
        <a:solidFill>
          <a:schemeClr val="dk1"/>
        </a:solidFill>
        <a:ln w="28575" cap="rnd" cmpd="sng" algn="ctr">
          <a:solidFill>
            <a:schemeClr val="lt1"/>
          </a:solidFill>
          <a:prstDash val="solid"/>
        </a:ln>
        <a:effectLst/>
        <a:scene3d>
          <a:camera prst="orthographicFront"/>
          <a:lightRig rig="flat" dir="t"/>
        </a:scene3d>
        <a:sp3d/>
      </dsp:spPr>
      <dsp:style>
        <a:lnRef idx="3">
          <a:schemeClr val="lt1"/>
        </a:lnRef>
        <a:fillRef idx="1">
          <a:schemeClr val="dk1"/>
        </a:fillRef>
        <a:effectRef idx="1">
          <a:schemeClr val="dk1"/>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IN" sz="2000" b="1" i="0" kern="1200"/>
            <a:t>Cost Per Hire</a:t>
          </a:r>
          <a:endParaRPr lang="en-IN" sz="2000" kern="1200"/>
        </a:p>
      </dsp:txBody>
      <dsp:txXfrm rot="-5400000">
        <a:off x="4798768" y="2003347"/>
        <a:ext cx="1202866" cy="1382606"/>
      </dsp:txXfrm>
    </dsp:sp>
    <dsp:sp modelId="{65134FBD-B705-4AA9-AA1C-4AB95BCEE349}">
      <dsp:nvSpPr>
        <dsp:cNvPr id="0" name=""/>
        <dsp:cNvSpPr/>
      </dsp:nvSpPr>
      <dsp:spPr>
        <a:xfrm rot="5400000">
          <a:off x="3506806" y="3540503"/>
          <a:ext cx="2008628" cy="1747506"/>
        </a:xfrm>
        <a:prstGeom prst="hexagon">
          <a:avLst>
            <a:gd name="adj" fmla="val 25000"/>
            <a:gd name="vf" fmla="val 115470"/>
          </a:avLst>
        </a:prstGeom>
        <a:solidFill>
          <a:schemeClr val="dk1"/>
        </a:solidFill>
        <a:ln w="28575" cap="rnd" cmpd="sng" algn="ctr">
          <a:solidFill>
            <a:schemeClr val="lt1"/>
          </a:solidFill>
          <a:prstDash val="solid"/>
        </a:ln>
        <a:effectLst/>
        <a:scene3d>
          <a:camera prst="orthographicFront"/>
          <a:lightRig rig="flat" dir="t"/>
        </a:scene3d>
        <a:sp3d/>
      </dsp:spPr>
      <dsp:style>
        <a:lnRef idx="3">
          <a:schemeClr val="lt1"/>
        </a:lnRef>
        <a:fillRef idx="1">
          <a:schemeClr val="dk1"/>
        </a:fillRef>
        <a:effectRef idx="1">
          <a:schemeClr val="dk1"/>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i="0" kern="1200"/>
            <a:t>Overtime Percentag</a:t>
          </a:r>
          <a:r>
            <a:rPr lang="en-IN" sz="1700" b="0" i="0" kern="1200"/>
            <a:t>e</a:t>
          </a:r>
          <a:endParaRPr lang="en-IN" sz="1700" kern="1200"/>
        </a:p>
      </dsp:txBody>
      <dsp:txXfrm rot="-5400000">
        <a:off x="3909687" y="3722953"/>
        <a:ext cx="1202866" cy="1382606"/>
      </dsp:txXfrm>
    </dsp:sp>
    <dsp:sp modelId="{10A4CAD7-4ED1-4A18-9FE2-718DAEA06A7B}">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5665CEA2-D9A6-43E7-A6B2-8564139BDBFB}">
      <dsp:nvSpPr>
        <dsp:cNvPr id="0" name=""/>
        <dsp:cNvSpPr/>
      </dsp:nvSpPr>
      <dsp:spPr>
        <a:xfrm rot="5400000">
          <a:off x="1619499" y="3540503"/>
          <a:ext cx="2008628" cy="1747506"/>
        </a:xfrm>
        <a:prstGeom prst="hexagon">
          <a:avLst>
            <a:gd name="adj" fmla="val 25000"/>
            <a:gd name="vf" fmla="val 115470"/>
          </a:avLst>
        </a:prstGeom>
        <a:solidFill>
          <a:schemeClr val="bg1"/>
        </a:solidFill>
        <a:ln w="28575" cap="rnd" cmpd="sng" algn="ctr">
          <a:solidFill>
            <a:schemeClr val="lt1"/>
          </a:solidFill>
          <a:prstDash val="solid"/>
        </a:ln>
        <a:effectLst/>
        <a:scene3d>
          <a:camera prst="orthographicFront"/>
          <a:lightRig rig="flat" dir="t"/>
        </a:scene3d>
        <a:sp3d/>
      </dsp:spPr>
      <dsp:style>
        <a:lnRef idx="3">
          <a:schemeClr val="lt1"/>
        </a:lnRef>
        <a:fillRef idx="1">
          <a:schemeClr val="dk1"/>
        </a:fillRef>
        <a:effectRef idx="1">
          <a:schemeClr val="dk1"/>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IN" sz="1600" b="1" i="0" kern="1200"/>
            <a:t>Pay Equity</a:t>
          </a:r>
          <a:endParaRPr lang="en-IN" sz="1600" kern="1200"/>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184DA70-C731-4C70-880D-CCD4705E623C}"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039418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BE1D723-8F53-4F53-90B0-1982A396982E}"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47236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61401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2194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11/19/2022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90265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1775B394-D9F9-4F0C-B15D-605F45CB9E9F}" type="datetime1">
              <a:rPr lang="en-US" smtClean="0"/>
              <a:t>11/19/2022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40502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9667345-2558-425A-8533-9BFDBCE15005}" type="datetime1">
              <a:rPr lang="en-US" smtClean="0"/>
              <a:t>11/19/2022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26388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2BEA474-078D-4E9B-9B14-09A87B19DC46}" type="datetime1">
              <a:rPr lang="en-US" smtClean="0"/>
              <a:t>11/19/2022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1444619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11/19/2022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61625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117324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7550030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7920824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2202309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11/19/2022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7048757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11/19/2022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7195172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2A279-0833-481D-8C56-F67FD0AC6C50}"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29693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587DA83-5663-4C9C-B9AA-0B40A3DAFF81}" type="datetime1">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17481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D6E202-B606-4609-B914-27C9371A1F6D}" type="datetime1">
              <a:rPr lang="en-US" smtClean="0"/>
              <a:t>11/19/2022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4237548213"/>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2.png"/><Relationship Id="rId7" Type="http://schemas.openxmlformats.org/officeDocument/2006/relationships/diagramData" Target="../diagrams/data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microsoft.com/office/2007/relationships/diagramDrawing" Target="../diagrams/drawing2.xml"/><Relationship Id="rId5" Type="http://schemas.openxmlformats.org/officeDocument/2006/relationships/image" Target="../media/image4.png"/><Relationship Id="rId10" Type="http://schemas.openxmlformats.org/officeDocument/2006/relationships/diagramColors" Target="../diagrams/colors2.xml"/><Relationship Id="rId4" Type="http://schemas.openxmlformats.org/officeDocument/2006/relationships/image" Target="../media/image3.png"/><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corporatewatch.org/microsoft-company-profile/"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7/03/importance-of-human-resource-management/" TargetMode="External"/><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hyperlink" Target="https://www.pictofigo.com/image-detail/2361/Measure" TargetMode="External"/><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hyperlink" Target="https://www.publicdomainpictures.net/en/view-image.php?image=265913&amp;picture=feedback-satisfaction-employee" TargetMode="Externa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33920" r="9091" b="31563"/>
          <a:stretch/>
        </p:blipFill>
        <p:spPr>
          <a:xfrm>
            <a:off x="20" y="10"/>
            <a:ext cx="12191980" cy="6857990"/>
          </a:xfrm>
          <a:prstGeom prst="rect">
            <a:avLst/>
          </a:prstGeom>
        </p:spPr>
      </p:pic>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1154955" y="1447800"/>
            <a:ext cx="8825658" cy="3329581"/>
          </a:xfrm>
        </p:spPr>
        <p:txBody>
          <a:bodyPr>
            <a:normAutofit/>
          </a:bodyPr>
          <a:lstStyle/>
          <a:p>
            <a:r>
              <a:rPr lang="en-US"/>
              <a:t>HR Effectiveness measurement</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1154955" y="4777380"/>
            <a:ext cx="8825658" cy="861420"/>
          </a:xfrm>
        </p:spPr>
        <p:txBody>
          <a:bodyPr>
            <a:normAutofit/>
          </a:bodyPr>
          <a:lstStyle/>
          <a:p>
            <a:r>
              <a:rPr lang="en-US"/>
              <a:t>Group 4</a:t>
            </a:r>
          </a:p>
        </p:txBody>
      </p:sp>
      <p:sp>
        <p:nvSpPr>
          <p:cNvPr id="10" name="Rectangle 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43737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Table 7">
            <a:extLst>
              <a:ext uri="{FF2B5EF4-FFF2-40B4-BE49-F238E27FC236}">
                <a16:creationId xmlns:a16="http://schemas.microsoft.com/office/drawing/2014/main" id="{91646003-0E66-85C6-B2F7-17A2F8AE631A}"/>
              </a:ext>
            </a:extLst>
          </p:cNvPr>
          <p:cNvGraphicFramePr>
            <a:graphicFrameLocks noGrp="1"/>
          </p:cNvGraphicFramePr>
          <p:nvPr>
            <p:extLst>
              <p:ext uri="{D42A27DB-BD31-4B8C-83A1-F6EECF244321}">
                <p14:modId xmlns:p14="http://schemas.microsoft.com/office/powerpoint/2010/main" val="2142270263"/>
              </p:ext>
            </p:extLst>
          </p:nvPr>
        </p:nvGraphicFramePr>
        <p:xfrm>
          <a:off x="1479580" y="643467"/>
          <a:ext cx="7806314" cy="5892364"/>
        </p:xfrm>
        <a:graphic>
          <a:graphicData uri="http://schemas.openxmlformats.org/drawingml/2006/table">
            <a:tbl>
              <a:tblPr firstRow="1" bandRow="1">
                <a:noFill/>
                <a:tableStyleId>{5C22544A-7EE6-4342-B048-85BDC9FD1C3A}</a:tableStyleId>
              </a:tblPr>
              <a:tblGrid>
                <a:gridCol w="4609467">
                  <a:extLst>
                    <a:ext uri="{9D8B030D-6E8A-4147-A177-3AD203B41FA5}">
                      <a16:colId xmlns:a16="http://schemas.microsoft.com/office/drawing/2014/main" val="3279954517"/>
                    </a:ext>
                  </a:extLst>
                </a:gridCol>
                <a:gridCol w="3196847">
                  <a:extLst>
                    <a:ext uri="{9D8B030D-6E8A-4147-A177-3AD203B41FA5}">
                      <a16:colId xmlns:a16="http://schemas.microsoft.com/office/drawing/2014/main" val="703828251"/>
                    </a:ext>
                  </a:extLst>
                </a:gridCol>
              </a:tblGrid>
              <a:tr h="989598">
                <a:tc>
                  <a:txBody>
                    <a:bodyPr/>
                    <a:lstStyle/>
                    <a:p>
                      <a:r>
                        <a:rPr lang="en-IN" sz="3600" b="1">
                          <a:solidFill>
                            <a:schemeClr val="tx1">
                              <a:lumMod val="75000"/>
                              <a:lumOff val="25000"/>
                            </a:schemeClr>
                          </a:solidFill>
                        </a:rPr>
                        <a:t>Name</a:t>
                      </a:r>
                    </a:p>
                  </a:txBody>
                  <a:tcPr marL="366517" marR="274888" marT="183259" marB="18325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IN" sz="3600" b="1">
                          <a:solidFill>
                            <a:schemeClr val="tx1">
                              <a:lumMod val="75000"/>
                              <a:lumOff val="25000"/>
                            </a:schemeClr>
                          </a:solidFill>
                        </a:rPr>
                        <a:t>Student ID</a:t>
                      </a:r>
                    </a:p>
                  </a:txBody>
                  <a:tcPr marL="366517" marR="274888" marT="183259" marB="18325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1420897709"/>
                  </a:ext>
                </a:extLst>
              </a:tr>
              <a:tr h="836882">
                <a:tc>
                  <a:txBody>
                    <a:bodyPr/>
                    <a:lstStyle/>
                    <a:p>
                      <a:r>
                        <a:rPr lang="en-IN" sz="2600">
                          <a:solidFill>
                            <a:schemeClr val="tx1">
                              <a:lumMod val="75000"/>
                              <a:lumOff val="25000"/>
                            </a:schemeClr>
                          </a:solidFill>
                        </a:rPr>
                        <a:t>Aparna </a:t>
                      </a:r>
                      <a:r>
                        <a:rPr lang="en-IN" sz="2600" err="1">
                          <a:solidFill>
                            <a:schemeClr val="tx1">
                              <a:lumMod val="75000"/>
                              <a:lumOff val="25000"/>
                            </a:schemeClr>
                          </a:solidFill>
                        </a:rPr>
                        <a:t>sharath</a:t>
                      </a:r>
                      <a:r>
                        <a:rPr lang="en-IN" sz="2600">
                          <a:solidFill>
                            <a:schemeClr val="tx1">
                              <a:lumMod val="75000"/>
                              <a:lumOff val="25000"/>
                            </a:schemeClr>
                          </a:solidFill>
                        </a:rPr>
                        <a:t> </a:t>
                      </a:r>
                      <a:r>
                        <a:rPr lang="en-IN" sz="2600" err="1">
                          <a:solidFill>
                            <a:schemeClr val="tx1">
                              <a:lumMod val="75000"/>
                              <a:lumOff val="25000"/>
                            </a:schemeClr>
                          </a:solidFill>
                        </a:rPr>
                        <a:t>ezhava</a:t>
                      </a:r>
                      <a:endParaRPr lang="en-IN" sz="2600">
                        <a:solidFill>
                          <a:schemeClr val="tx1">
                            <a:lumMod val="75000"/>
                            <a:lumOff val="25000"/>
                          </a:schemeClr>
                        </a:solidFill>
                      </a:endParaRP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IN" sz="2600">
                          <a:solidFill>
                            <a:schemeClr val="tx1">
                              <a:lumMod val="75000"/>
                              <a:lumOff val="25000"/>
                            </a:schemeClr>
                          </a:solidFill>
                        </a:rPr>
                        <a:t>2210726</a:t>
                      </a: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611679649"/>
                  </a:ext>
                </a:extLst>
              </a:tr>
              <a:tr h="836882">
                <a:tc>
                  <a:txBody>
                    <a:bodyPr/>
                    <a:lstStyle/>
                    <a:p>
                      <a:r>
                        <a:rPr lang="en-IN" sz="2600">
                          <a:solidFill>
                            <a:schemeClr val="tx1">
                              <a:lumMod val="75000"/>
                              <a:lumOff val="25000"/>
                            </a:schemeClr>
                          </a:solidFill>
                        </a:rPr>
                        <a:t>Jafar </a:t>
                      </a:r>
                      <a:r>
                        <a:rPr lang="en-IN" sz="2600" err="1">
                          <a:solidFill>
                            <a:schemeClr val="tx1">
                              <a:lumMod val="75000"/>
                              <a:lumOff val="25000"/>
                            </a:schemeClr>
                          </a:solidFill>
                        </a:rPr>
                        <a:t>Uthanam</a:t>
                      </a:r>
                      <a:r>
                        <a:rPr lang="en-IN" sz="2600">
                          <a:solidFill>
                            <a:schemeClr val="tx1">
                              <a:lumMod val="75000"/>
                              <a:lumOff val="25000"/>
                            </a:schemeClr>
                          </a:solidFill>
                        </a:rPr>
                        <a:t> Kandy</a:t>
                      </a: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2600">
                          <a:solidFill>
                            <a:schemeClr val="tx1">
                              <a:lumMod val="75000"/>
                              <a:lumOff val="25000"/>
                            </a:schemeClr>
                          </a:solidFill>
                        </a:rPr>
                        <a:t>2212228</a:t>
                      </a: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4092565812"/>
                  </a:ext>
                </a:extLst>
              </a:tr>
              <a:tr h="836882">
                <a:tc>
                  <a:txBody>
                    <a:bodyPr/>
                    <a:lstStyle/>
                    <a:p>
                      <a:r>
                        <a:rPr lang="en-IN" sz="2600">
                          <a:solidFill>
                            <a:schemeClr val="tx1">
                              <a:lumMod val="75000"/>
                              <a:lumOff val="25000"/>
                            </a:schemeClr>
                          </a:solidFill>
                        </a:rPr>
                        <a:t>Ajay Aravind </a:t>
                      </a:r>
                      <a:r>
                        <a:rPr lang="en-IN" sz="2600" err="1">
                          <a:solidFill>
                            <a:schemeClr val="tx1">
                              <a:lumMod val="75000"/>
                              <a:lumOff val="25000"/>
                            </a:schemeClr>
                          </a:solidFill>
                        </a:rPr>
                        <a:t>Kulappurath</a:t>
                      </a:r>
                      <a:endParaRPr lang="en-IN" sz="2600">
                        <a:solidFill>
                          <a:schemeClr val="tx1">
                            <a:lumMod val="75000"/>
                            <a:lumOff val="25000"/>
                          </a:schemeClr>
                        </a:solidFill>
                      </a:endParaRP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2600">
                          <a:solidFill>
                            <a:schemeClr val="tx1">
                              <a:lumMod val="75000"/>
                              <a:lumOff val="25000"/>
                            </a:schemeClr>
                          </a:solidFill>
                        </a:rPr>
                        <a:t>2210730</a:t>
                      </a: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867233408"/>
                  </a:ext>
                </a:extLst>
              </a:tr>
              <a:tr h="836882">
                <a:tc>
                  <a:txBody>
                    <a:bodyPr/>
                    <a:lstStyle/>
                    <a:p>
                      <a:r>
                        <a:rPr lang="en-IN" sz="2600">
                          <a:solidFill>
                            <a:schemeClr val="tx1">
                              <a:lumMod val="75000"/>
                              <a:lumOff val="25000"/>
                            </a:schemeClr>
                          </a:solidFill>
                        </a:rPr>
                        <a:t>Sona </a:t>
                      </a:r>
                      <a:r>
                        <a:rPr lang="en-IN" sz="2600" err="1">
                          <a:solidFill>
                            <a:schemeClr val="tx1">
                              <a:lumMod val="75000"/>
                              <a:lumOff val="25000"/>
                            </a:schemeClr>
                          </a:solidFill>
                        </a:rPr>
                        <a:t>vadakkekara</a:t>
                      </a:r>
                      <a:endParaRPr lang="en-IN" sz="2600">
                        <a:solidFill>
                          <a:schemeClr val="tx1">
                            <a:lumMod val="75000"/>
                            <a:lumOff val="25000"/>
                          </a:schemeClr>
                        </a:solidFill>
                      </a:endParaRP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2600">
                          <a:solidFill>
                            <a:schemeClr val="tx1">
                              <a:lumMod val="75000"/>
                              <a:lumOff val="25000"/>
                            </a:schemeClr>
                          </a:solidFill>
                        </a:rPr>
                        <a:t>2212235</a:t>
                      </a:r>
                    </a:p>
                  </a:txBody>
                  <a:tcPr marL="366517" marR="274888" marT="183259" marB="1832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97460476"/>
                  </a:ext>
                </a:extLst>
              </a:tr>
              <a:tr h="1233943">
                <a:tc>
                  <a:txBody>
                    <a:bodyPr/>
                    <a:lstStyle/>
                    <a:p>
                      <a:pPr marL="0" marR="0" lvl="0" indent="0" algn="l" rtl="0" eaLnBrk="1" fontAlgn="auto" latinLnBrk="0" hangingPunct="1">
                        <a:lnSpc>
                          <a:spcPct val="100000"/>
                        </a:lnSpc>
                        <a:spcBef>
                          <a:spcPts val="0"/>
                        </a:spcBef>
                        <a:spcAft>
                          <a:spcPts val="0"/>
                        </a:spcAft>
                        <a:buClrTx/>
                        <a:buSzTx/>
                        <a:buFontTx/>
                        <a:buNone/>
                      </a:pPr>
                      <a:r>
                        <a:rPr lang="en-IN" sz="2600">
                          <a:solidFill>
                            <a:schemeClr val="tx1">
                              <a:lumMod val="75000"/>
                              <a:lumOff val="25000"/>
                            </a:schemeClr>
                          </a:solidFill>
                        </a:rPr>
                        <a:t>Rishan </a:t>
                      </a:r>
                      <a:r>
                        <a:rPr lang="en-IN" sz="2600" err="1">
                          <a:solidFill>
                            <a:schemeClr val="tx1">
                              <a:lumMod val="75000"/>
                              <a:lumOff val="25000"/>
                            </a:schemeClr>
                          </a:solidFill>
                        </a:rPr>
                        <a:t>Thekke</a:t>
                      </a:r>
                      <a:r>
                        <a:rPr lang="en-IN" sz="2600">
                          <a:solidFill>
                            <a:schemeClr val="tx1">
                              <a:lumMod val="75000"/>
                              <a:lumOff val="25000"/>
                            </a:schemeClr>
                          </a:solidFill>
                        </a:rPr>
                        <a:t> </a:t>
                      </a:r>
                      <a:r>
                        <a:rPr lang="en-IN" sz="2600" err="1">
                          <a:solidFill>
                            <a:schemeClr val="tx1">
                              <a:lumMod val="75000"/>
                              <a:lumOff val="25000"/>
                            </a:schemeClr>
                          </a:solidFill>
                        </a:rPr>
                        <a:t>Peediyekkal</a:t>
                      </a:r>
                      <a:r>
                        <a:rPr lang="en-IN" sz="2600">
                          <a:solidFill>
                            <a:schemeClr val="tx1">
                              <a:lumMod val="75000"/>
                              <a:lumOff val="25000"/>
                            </a:schemeClr>
                          </a:solidFill>
                        </a:rPr>
                        <a:t> </a:t>
                      </a:r>
                      <a:r>
                        <a:rPr lang="en-IN" sz="2600" err="1">
                          <a:solidFill>
                            <a:schemeClr val="tx1">
                              <a:lumMod val="75000"/>
                              <a:lumOff val="25000"/>
                            </a:schemeClr>
                          </a:solidFill>
                        </a:rPr>
                        <a:t>kalathil</a:t>
                      </a:r>
                    </a:p>
                    <a:p>
                      <a:endParaRPr lang="en-IN" sz="2600">
                        <a:solidFill>
                          <a:schemeClr val="tx1">
                            <a:lumMod val="75000"/>
                            <a:lumOff val="25000"/>
                          </a:schemeClr>
                        </a:solidFill>
                      </a:endParaRPr>
                    </a:p>
                  </a:txBody>
                  <a:tcPr marL="366517" marR="274888" marT="183259" marB="183259">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r>
                        <a:rPr lang="en-IN" sz="2600">
                          <a:solidFill>
                            <a:schemeClr val="tx1">
                              <a:lumMod val="75000"/>
                              <a:lumOff val="25000"/>
                            </a:schemeClr>
                          </a:solidFill>
                        </a:rPr>
                        <a:t>2211582</a:t>
                      </a:r>
                    </a:p>
                  </a:txBody>
                  <a:tcPr marL="366517" marR="274888" marT="183259" marB="183259">
                    <a:lnL w="12700" cmpd="sng">
                      <a:noFill/>
                      <a:prstDash val="solid"/>
                    </a:lnL>
                    <a:lnR w="12700" cmpd="sng">
                      <a:noFill/>
                      <a:prstDash val="solid"/>
                    </a:lnR>
                    <a:lnT w="9525" cap="flat" cmpd="sng" algn="ctr">
                      <a:solidFill>
                        <a:srgbClr val="C7C6C1"/>
                      </a:solidFill>
                      <a:prstDash val="solid"/>
                    </a:lnT>
                    <a:lnB w="12700" cmpd="sng">
                      <a:noFill/>
                      <a:prstDash val="solid"/>
                    </a:lnB>
                    <a:noFill/>
                  </a:tcPr>
                </a:tc>
                <a:extLst>
                  <a:ext uri="{0D108BD9-81ED-4DB2-BD59-A6C34878D82A}">
                    <a16:rowId xmlns:a16="http://schemas.microsoft.com/office/drawing/2014/main" val="3101977463"/>
                  </a:ext>
                </a:extLst>
              </a:tr>
            </a:tbl>
          </a:graphicData>
        </a:graphic>
      </p:graphicFrame>
    </p:spTree>
    <p:extLst>
      <p:ext uri="{BB962C8B-B14F-4D97-AF65-F5344CB8AC3E}">
        <p14:creationId xmlns:p14="http://schemas.microsoft.com/office/powerpoint/2010/main" val="4004386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277A022D-F8D3-7769-8B1B-89337C7B697E}"/>
              </a:ext>
            </a:extLst>
          </p:cNvPr>
          <p:cNvSpPr txBox="1"/>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Table Of Contents</a:t>
            </a:r>
          </a:p>
        </p:txBody>
      </p:sp>
      <p:graphicFrame>
        <p:nvGraphicFramePr>
          <p:cNvPr id="8" name="TextBox 5">
            <a:extLst>
              <a:ext uri="{FF2B5EF4-FFF2-40B4-BE49-F238E27FC236}">
                <a16:creationId xmlns:a16="http://schemas.microsoft.com/office/drawing/2014/main" id="{A3B68557-9EE9-4BBE-021D-6380EEB76FBE}"/>
              </a:ext>
            </a:extLst>
          </p:cNvPr>
          <p:cNvGraphicFramePr/>
          <p:nvPr>
            <p:extLst>
              <p:ext uri="{D42A27DB-BD31-4B8C-83A1-F6EECF244321}">
                <p14:modId xmlns:p14="http://schemas.microsoft.com/office/powerpoint/2010/main" val="2338358596"/>
              </p:ext>
            </p:extLst>
          </p:nvPr>
        </p:nvGraphicFramePr>
        <p:xfrm>
          <a:off x="768220" y="1201366"/>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5" name="Group 4">
            <a:extLst>
              <a:ext uri="{FF2B5EF4-FFF2-40B4-BE49-F238E27FC236}">
                <a16:creationId xmlns:a16="http://schemas.microsoft.com/office/drawing/2014/main" id="{D7A5B550-8B31-C667-F99B-D8D3D44D4925}"/>
              </a:ext>
            </a:extLst>
          </p:cNvPr>
          <p:cNvGrpSpPr/>
          <p:nvPr/>
        </p:nvGrpSpPr>
        <p:grpSpPr>
          <a:xfrm>
            <a:off x="844066" y="5017822"/>
            <a:ext cx="2185777" cy="1277623"/>
            <a:chOff x="2755" y="607461"/>
            <a:chExt cx="2185777" cy="1311466"/>
          </a:xfrm>
        </p:grpSpPr>
        <p:sp>
          <p:nvSpPr>
            <p:cNvPr id="6" name="Rectangle 5">
              <a:extLst>
                <a:ext uri="{FF2B5EF4-FFF2-40B4-BE49-F238E27FC236}">
                  <a16:creationId xmlns:a16="http://schemas.microsoft.com/office/drawing/2014/main" id="{D0C1DBF4-E676-961D-5EA3-2294E2FACB60}"/>
                </a:ext>
              </a:extLst>
            </p:cNvPr>
            <p:cNvSpPr/>
            <p:nvPr/>
          </p:nvSpPr>
          <p:spPr>
            <a:xfrm>
              <a:off x="2755" y="607461"/>
              <a:ext cx="2185777" cy="1311466"/>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7" name="TextBox 6">
              <a:extLst>
                <a:ext uri="{FF2B5EF4-FFF2-40B4-BE49-F238E27FC236}">
                  <a16:creationId xmlns:a16="http://schemas.microsoft.com/office/drawing/2014/main" id="{D1FE3E95-421E-B98D-25F9-7E8FA09135ED}"/>
                </a:ext>
              </a:extLst>
            </p:cNvPr>
            <p:cNvSpPr txBox="1"/>
            <p:nvPr/>
          </p:nvSpPr>
          <p:spPr>
            <a:xfrm>
              <a:off x="2755" y="607461"/>
              <a:ext cx="2185777" cy="1311466"/>
            </a:xfrm>
            <a:prstGeom prst="rect">
              <a:avLst/>
            </a:prstGeom>
            <a:ln>
              <a:noFill/>
            </a:ln>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algn="ctr">
                <a:lnSpc>
                  <a:spcPct val="90000"/>
                </a:lnSpc>
                <a:spcBef>
                  <a:spcPts val="1000"/>
                </a:spcBef>
                <a:buClr>
                  <a:schemeClr val="bg2">
                    <a:lumMod val="40000"/>
                    <a:lumOff val="60000"/>
                  </a:schemeClr>
                </a:buClr>
                <a:buSzPct val="80000"/>
              </a:pPr>
              <a:r>
                <a:rPr lang="en-US" sz="2200" dirty="0"/>
                <a:t>Methods to improve HR effectiveness</a:t>
              </a:r>
              <a:endParaRPr lang="en-US" sz="2200" kern="1200" dirty="0"/>
            </a:p>
          </p:txBody>
        </p:sp>
      </p:grpSp>
      <p:sp>
        <p:nvSpPr>
          <p:cNvPr id="10" name="Rectangle 9">
            <a:extLst>
              <a:ext uri="{FF2B5EF4-FFF2-40B4-BE49-F238E27FC236}">
                <a16:creationId xmlns:a16="http://schemas.microsoft.com/office/drawing/2014/main" id="{3B427C1E-2414-407B-7560-0E199C9B7D3E}"/>
              </a:ext>
            </a:extLst>
          </p:cNvPr>
          <p:cNvSpPr/>
          <p:nvPr/>
        </p:nvSpPr>
        <p:spPr>
          <a:xfrm>
            <a:off x="3204958" y="4983979"/>
            <a:ext cx="2185777" cy="1311466"/>
          </a:xfrm>
          <a:prstGeom prst="rect">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pPr algn="ctr"/>
            <a:endParaRPr lang="en-US" sz="2000" dirty="0"/>
          </a:p>
          <a:p>
            <a:pPr algn="ctr"/>
            <a:r>
              <a:rPr lang="en-US" sz="2400" dirty="0"/>
              <a:t>HRM and IHRM issues</a:t>
            </a:r>
            <a:endParaRPr lang="en-IN" sz="2400" dirty="0"/>
          </a:p>
        </p:txBody>
      </p:sp>
      <p:sp>
        <p:nvSpPr>
          <p:cNvPr id="15" name="Rectangle 14">
            <a:extLst>
              <a:ext uri="{FF2B5EF4-FFF2-40B4-BE49-F238E27FC236}">
                <a16:creationId xmlns:a16="http://schemas.microsoft.com/office/drawing/2014/main" id="{DA9C02CB-A825-47A6-226F-30A66F0F6BA3}"/>
              </a:ext>
            </a:extLst>
          </p:cNvPr>
          <p:cNvSpPr/>
          <p:nvPr/>
        </p:nvSpPr>
        <p:spPr>
          <a:xfrm>
            <a:off x="5595876" y="5017822"/>
            <a:ext cx="2185777" cy="1311466"/>
          </a:xfrm>
          <a:prstGeom prst="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US" dirty="0"/>
          </a:p>
          <a:p>
            <a:pPr algn="ctr"/>
            <a:r>
              <a:rPr lang="en-US" sz="2800" dirty="0"/>
              <a:t>Solutions</a:t>
            </a:r>
            <a:endParaRPr lang="en-IN" sz="2800" dirty="0"/>
          </a:p>
        </p:txBody>
      </p:sp>
    </p:spTree>
    <p:extLst>
      <p:ext uri="{BB962C8B-B14F-4D97-AF65-F5344CB8AC3E}">
        <p14:creationId xmlns:p14="http://schemas.microsoft.com/office/powerpoint/2010/main" val="975095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7" name="Picture 26">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9"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92662DF-48F1-8825-F5C7-DCCDC73E2117}"/>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b="0" i="0" kern="1200">
                <a:latin typeface="+mj-lt"/>
                <a:ea typeface="+mj-ea"/>
                <a:cs typeface="+mj-cs"/>
              </a:rPr>
              <a:t>Introduction</a:t>
            </a:r>
            <a:br>
              <a:rPr lang="en-US" b="0" i="0" kern="1200"/>
            </a:br>
            <a:endParaRPr lang="en-US" b="0" i="0" kern="1200">
              <a:solidFill>
                <a:schemeClr val="tx2"/>
              </a:solidFill>
              <a:latin typeface="+mj-lt"/>
              <a:ea typeface="+mj-ea"/>
              <a:cs typeface="+mj-cs"/>
            </a:endParaRPr>
          </a:p>
        </p:txBody>
      </p:sp>
      <p:sp>
        <p:nvSpPr>
          <p:cNvPr id="4" name="TextBox 3">
            <a:extLst>
              <a:ext uri="{FF2B5EF4-FFF2-40B4-BE49-F238E27FC236}">
                <a16:creationId xmlns:a16="http://schemas.microsoft.com/office/drawing/2014/main" id="{A614849B-2C42-A571-50B2-F3489BDC7BA5}"/>
              </a:ext>
            </a:extLst>
          </p:cNvPr>
          <p:cNvSpPr txBox="1"/>
          <p:nvPr/>
        </p:nvSpPr>
        <p:spPr>
          <a:xfrm>
            <a:off x="4975861" y="804671"/>
            <a:ext cx="6399930" cy="5248657"/>
          </a:xfrm>
          <a:prstGeom prst="rect">
            <a:avLst/>
          </a:prstGeom>
        </p:spPr>
        <p:txBody>
          <a:bodyPr vert="horz" lIns="91440" tIns="45720" rIns="91440" bIns="45720" rtlCol="0" anchor="ctr">
            <a:normAutofit/>
          </a:bodyPr>
          <a:lstStyle/>
          <a:p>
            <a:pPr>
              <a:spcBef>
                <a:spcPts val="1000"/>
              </a:spcBef>
              <a:buClr>
                <a:schemeClr val="bg2">
                  <a:lumMod val="40000"/>
                  <a:lumOff val="60000"/>
                </a:schemeClr>
              </a:buClr>
              <a:buSzPct val="80000"/>
              <a:buFont typeface="Wingdings 3" charset="2"/>
              <a:buChar char=""/>
            </a:pPr>
            <a:r>
              <a:rPr lang="en-US">
                <a:latin typeface="+mj-lt"/>
                <a:ea typeface="+mj-ea"/>
                <a:cs typeface="+mj-cs"/>
              </a:rPr>
              <a:t>Compared To Other Tangible And Intangible Assets, An Organization's Human Resources Are Thought To Be Its Most Crucial Component. In Order To Manage Human Resources Successfully, It Is Crucial To Measure The Efficiency Of HR.</a:t>
            </a:r>
          </a:p>
          <a:p>
            <a:pPr>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spcBef>
                <a:spcPts val="1000"/>
              </a:spcBef>
              <a:buClr>
                <a:schemeClr val="bg2">
                  <a:lumMod val="40000"/>
                  <a:lumOff val="60000"/>
                </a:schemeClr>
              </a:buClr>
              <a:buSzPct val="80000"/>
              <a:buFont typeface="Wingdings 3" charset="2"/>
              <a:buChar char=""/>
            </a:pPr>
            <a:r>
              <a:rPr lang="en-US">
                <a:latin typeface="+mj-lt"/>
                <a:ea typeface="+mj-ea"/>
                <a:cs typeface="+mj-cs"/>
              </a:rPr>
              <a:t>This Group Presentation Will Cut Across The Different Aspects Of Human Resource Measurement Effectiveness Of The Company MICROSOFT. And Will Put A Light On The Current Issues Faced By HRM And IHRM Of The Company .</a:t>
            </a:r>
          </a:p>
          <a:p>
            <a:pPr>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spcBef>
                <a:spcPts val="1000"/>
              </a:spcBef>
              <a:buClr>
                <a:schemeClr val="bg2">
                  <a:lumMod val="40000"/>
                  <a:lumOff val="60000"/>
                </a:schemeClr>
              </a:buClr>
              <a:buSzPct val="80000"/>
              <a:buFont typeface="Wingdings 3" charset="2"/>
              <a:buChar char=""/>
            </a:pPr>
            <a:r>
              <a:rPr lang="en-US">
                <a:latin typeface="+mj-lt"/>
                <a:ea typeface="+mj-ea"/>
                <a:cs typeface="+mj-cs"/>
              </a:rPr>
              <a:t>It Would Be Ideal To Say There Is Effective Management In The Company  And The Company Is Improving At It On Daily Basis</a:t>
            </a:r>
          </a:p>
          <a:p>
            <a:pPr>
              <a:spcBef>
                <a:spcPts val="1000"/>
              </a:spcBef>
              <a:buClr>
                <a:schemeClr val="bg2">
                  <a:lumMod val="40000"/>
                  <a:lumOff val="60000"/>
                </a:schemeClr>
              </a:buClr>
              <a:buSzPct val="80000"/>
              <a:buFont typeface="Wingdings 3" charset="2"/>
              <a:buChar char=""/>
            </a:pPr>
            <a:endParaRPr lang="en-US">
              <a:latin typeface="+mj-lt"/>
              <a:ea typeface="+mj-ea"/>
              <a:cs typeface="+mj-cs"/>
            </a:endParaRPr>
          </a:p>
        </p:txBody>
      </p:sp>
    </p:spTree>
    <p:extLst>
      <p:ext uri="{BB962C8B-B14F-4D97-AF65-F5344CB8AC3E}">
        <p14:creationId xmlns:p14="http://schemas.microsoft.com/office/powerpoint/2010/main" val="2303637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 name="TextBox 6">
            <a:extLst>
              <a:ext uri="{FF2B5EF4-FFF2-40B4-BE49-F238E27FC236}">
                <a16:creationId xmlns:a16="http://schemas.microsoft.com/office/drawing/2014/main" id="{6B0AD91D-7A39-B670-273C-32E7E5776072}"/>
              </a:ext>
            </a:extLst>
          </p:cNvPr>
          <p:cNvSpPr txBox="1"/>
          <p:nvPr/>
        </p:nvSpPr>
        <p:spPr>
          <a:xfrm>
            <a:off x="1481404" y="2116872"/>
            <a:ext cx="6097554" cy="369332"/>
          </a:xfrm>
          <a:prstGeom prst="rect">
            <a:avLst/>
          </a:prstGeom>
          <a:noFill/>
        </p:spPr>
        <p:txBody>
          <a:bodyPr wrap="square">
            <a:spAutoFit/>
          </a:bodyPr>
          <a:lstStyle/>
          <a:p>
            <a:r>
              <a:rPr lang="en-US" b="0" i="0" kern="1200">
                <a:solidFill>
                  <a:schemeClr val="tx2"/>
                </a:solidFill>
                <a:latin typeface="+mj-lt"/>
                <a:ea typeface="+mj-ea"/>
                <a:cs typeface="+mj-cs"/>
              </a:rPr>
              <a:t>Aim</a:t>
            </a:r>
            <a:endParaRPr lang="en-IN"/>
          </a:p>
        </p:txBody>
      </p:sp>
      <p:sp>
        <p:nvSpPr>
          <p:cNvPr id="4" name="TextBox 3">
            <a:extLst>
              <a:ext uri="{FF2B5EF4-FFF2-40B4-BE49-F238E27FC236}">
                <a16:creationId xmlns:a16="http://schemas.microsoft.com/office/drawing/2014/main" id="{B4CB7D77-DF51-CD49-D998-6000298ACE4B}"/>
              </a:ext>
            </a:extLst>
          </p:cNvPr>
          <p:cNvSpPr txBox="1"/>
          <p:nvPr/>
        </p:nvSpPr>
        <p:spPr>
          <a:xfrm>
            <a:off x="1510862" y="3908534"/>
            <a:ext cx="17736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objectives</a:t>
            </a:r>
          </a:p>
        </p:txBody>
      </p:sp>
      <p:graphicFrame>
        <p:nvGraphicFramePr>
          <p:cNvPr id="32" name="TextBox 2">
            <a:extLst>
              <a:ext uri="{FF2B5EF4-FFF2-40B4-BE49-F238E27FC236}">
                <a16:creationId xmlns:a16="http://schemas.microsoft.com/office/drawing/2014/main" id="{6CC81668-0782-E064-63FD-28DE3D691EA0}"/>
              </a:ext>
            </a:extLst>
          </p:cNvPr>
          <p:cNvGraphicFramePr/>
          <p:nvPr/>
        </p:nvGraphicFramePr>
        <p:xfrm>
          <a:off x="4975861" y="804671"/>
          <a:ext cx="6399930" cy="52486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57190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4C4DA-2853-A401-2ABC-3FEED2CDF3C7}"/>
              </a:ext>
            </a:extLst>
          </p:cNvPr>
          <p:cNvSpPr>
            <a:spLocks noGrp="1"/>
          </p:cNvSpPr>
          <p:nvPr>
            <p:ph type="title"/>
          </p:nvPr>
        </p:nvSpPr>
        <p:spPr>
          <a:xfrm>
            <a:off x="648931" y="629266"/>
            <a:ext cx="4166510" cy="1622321"/>
          </a:xfrm>
        </p:spPr>
        <p:txBody>
          <a:bodyPr>
            <a:normAutofit/>
          </a:bodyPr>
          <a:lstStyle/>
          <a:p>
            <a:r>
              <a:rPr lang="en-US" b="1">
                <a:solidFill>
                  <a:srgbClr val="EBEBEB"/>
                </a:solidFill>
              </a:rPr>
              <a:t>Background of MICROSOFT</a:t>
            </a:r>
            <a:endParaRPr lang="en-IN" b="1">
              <a:solidFill>
                <a:srgbClr val="EBEBEB"/>
              </a:solidFill>
            </a:endParaRPr>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a:extLst>
              <a:ext uri="{FF2B5EF4-FFF2-40B4-BE49-F238E27FC236}">
                <a16:creationId xmlns:a16="http://schemas.microsoft.com/office/drawing/2014/main" id="{6D1BCA38-966E-8D24-F960-F21961AE14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3992" y="1896217"/>
            <a:ext cx="5449889" cy="3065562"/>
          </a:xfrm>
          <a:prstGeom prst="rect">
            <a:avLst/>
          </a:prstGeom>
          <a:effectLst/>
        </p:spPr>
      </p:pic>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5D1DB96-9E2A-26A8-289F-188E14B280D1}"/>
              </a:ext>
            </a:extLst>
          </p:cNvPr>
          <p:cNvSpPr>
            <a:spLocks noGrp="1"/>
          </p:cNvSpPr>
          <p:nvPr>
            <p:ph idx="1"/>
          </p:nvPr>
        </p:nvSpPr>
        <p:spPr>
          <a:xfrm>
            <a:off x="648931" y="2438400"/>
            <a:ext cx="4166509" cy="3785419"/>
          </a:xfrm>
        </p:spPr>
        <p:txBody>
          <a:bodyPr>
            <a:normAutofit/>
          </a:bodyPr>
          <a:lstStyle/>
          <a:p>
            <a:r>
              <a:rPr lang="en-US" sz="1900">
                <a:solidFill>
                  <a:srgbClr val="EBEBEB"/>
                </a:solidFill>
              </a:rPr>
              <a:t>Microsoft is a multinational computer technology corporation </a:t>
            </a:r>
          </a:p>
          <a:p>
            <a:r>
              <a:rPr lang="en-US" sz="1900">
                <a:solidFill>
                  <a:srgbClr val="EBEBEB"/>
                </a:solidFill>
              </a:rPr>
              <a:t>headquartered in Redmond, Washington, </a:t>
            </a:r>
          </a:p>
          <a:p>
            <a:r>
              <a:rPr lang="en-US" sz="1900">
                <a:solidFill>
                  <a:srgbClr val="EBEBEB"/>
                </a:solidFill>
              </a:rPr>
              <a:t>whose history dates back to April 4, 1975. </a:t>
            </a:r>
          </a:p>
          <a:p>
            <a:r>
              <a:rPr lang="en-US" sz="1900">
                <a:solidFill>
                  <a:srgbClr val="EBEBEB"/>
                </a:solidFill>
              </a:rPr>
              <a:t>founded by Bill Gates and Paul Allen, </a:t>
            </a:r>
          </a:p>
          <a:p>
            <a:r>
              <a:rPr lang="en-US" sz="1900">
                <a:solidFill>
                  <a:srgbClr val="EBEBEB"/>
                </a:solidFill>
              </a:rPr>
              <a:t>creates software for almost all types of personal computers, mobile phones, gaming consoles, and other devices. </a:t>
            </a:r>
            <a:endParaRPr lang="en-IN" sz="1900">
              <a:solidFill>
                <a:srgbClr val="EBEBEB"/>
              </a:solidFill>
            </a:endParaRPr>
          </a:p>
        </p:txBody>
      </p:sp>
    </p:spTree>
    <p:extLst>
      <p:ext uri="{BB962C8B-B14F-4D97-AF65-F5344CB8AC3E}">
        <p14:creationId xmlns:p14="http://schemas.microsoft.com/office/powerpoint/2010/main" val="149677286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A5E64-356B-131F-90CC-3E395AD8569E}"/>
              </a:ext>
            </a:extLst>
          </p:cNvPr>
          <p:cNvSpPr>
            <a:spLocks noGrp="1"/>
          </p:cNvSpPr>
          <p:nvPr>
            <p:ph type="title"/>
          </p:nvPr>
        </p:nvSpPr>
        <p:spPr>
          <a:xfrm>
            <a:off x="3658249" y="468458"/>
            <a:ext cx="6633988" cy="1778957"/>
          </a:xfrm>
          <a:ln/>
        </p:spPr>
        <p:style>
          <a:lnRef idx="0">
            <a:schemeClr val="dk1"/>
          </a:lnRef>
          <a:fillRef idx="3">
            <a:schemeClr val="dk1"/>
          </a:fillRef>
          <a:effectRef idx="3">
            <a:schemeClr val="dk1"/>
          </a:effectRef>
          <a:fontRef idx="minor">
            <a:schemeClr val="lt1"/>
          </a:fontRef>
        </p:style>
        <p:txBody>
          <a:bodyPr>
            <a:normAutofit/>
          </a:bodyPr>
          <a:lstStyle/>
          <a:p>
            <a:r>
              <a:rPr lang="en-US"/>
              <a:t>Human Resource Management And Measures</a:t>
            </a:r>
            <a:endParaRPr lang="en-IN"/>
          </a:p>
        </p:txBody>
      </p:sp>
      <p:sp>
        <p:nvSpPr>
          <p:cNvPr id="4" name="TextBox 3">
            <a:extLst>
              <a:ext uri="{FF2B5EF4-FFF2-40B4-BE49-F238E27FC236}">
                <a16:creationId xmlns:a16="http://schemas.microsoft.com/office/drawing/2014/main" id="{2B7E8547-4000-BE0D-4F83-451A29F6F8A4}"/>
              </a:ext>
            </a:extLst>
          </p:cNvPr>
          <p:cNvSpPr txBox="1"/>
          <p:nvPr/>
        </p:nvSpPr>
        <p:spPr>
          <a:xfrm>
            <a:off x="5421164" y="2501109"/>
            <a:ext cx="6633988" cy="2308324"/>
          </a:xfrm>
          <a:prstGeom prst="rect">
            <a:avLst/>
          </a:prstGeom>
          <a:noFill/>
        </p:spPr>
        <p:txBody>
          <a:bodyPr wrap="square" lIns="91440" tIns="45720" rIns="91440" bIns="45720" rtlCol="0" anchor="t">
            <a:spAutoFit/>
          </a:bodyPr>
          <a:lstStyle/>
          <a:p>
            <a:pPr marL="285750" indent="-285750" algn="just">
              <a:buFont typeface="Wingdings"/>
              <a:buChar char="Ø"/>
            </a:pPr>
            <a:r>
              <a:rPr lang="en-US">
                <a:latin typeface="-apple-system"/>
              </a:rPr>
              <a:t> </a:t>
            </a:r>
            <a:r>
              <a:rPr lang="en-US" b="0" i="0">
                <a:effectLst/>
                <a:latin typeface="-apple-system"/>
              </a:rPr>
              <a:t>one of the key support factors of a company against the highly competitive and unpredictable business environment.</a:t>
            </a:r>
            <a:endParaRPr lang="en-US"/>
          </a:p>
          <a:p>
            <a:pPr algn="just"/>
            <a:endParaRPr lang="en-US" b="0" i="0">
              <a:effectLst/>
              <a:latin typeface="-apple-system"/>
            </a:endParaRPr>
          </a:p>
          <a:p>
            <a:pPr marL="285750" indent="-285750" algn="just">
              <a:buFont typeface="Wingdings"/>
              <a:buChar char="Ø"/>
            </a:pPr>
            <a:r>
              <a:rPr lang="en-US" b="0" i="0">
                <a:effectLst/>
                <a:latin typeface="-apple-system"/>
              </a:rPr>
              <a:t>Development</a:t>
            </a:r>
            <a:r>
              <a:rPr lang="en-US">
                <a:latin typeface="-apple-system"/>
              </a:rPr>
              <a:t> </a:t>
            </a:r>
            <a:r>
              <a:rPr lang="en-US" b="0" i="0">
                <a:effectLst/>
                <a:latin typeface="-apple-system"/>
              </a:rPr>
              <a:t> in methods and techniques</a:t>
            </a:r>
          </a:p>
          <a:p>
            <a:pPr marL="285750" indent="-285750" algn="just">
              <a:buFont typeface="Wingdings" panose="020B0604020202020204" pitchFamily="34" charset="0"/>
              <a:buChar char="Ø"/>
            </a:pPr>
            <a:endParaRPr lang="en-US" b="0" i="0">
              <a:effectLst/>
              <a:latin typeface="-apple-system"/>
            </a:endParaRPr>
          </a:p>
          <a:p>
            <a:pPr marL="285750" indent="-285750" algn="just">
              <a:buFont typeface="Wingdings"/>
              <a:buChar char="Ø"/>
            </a:pPr>
            <a:r>
              <a:rPr lang="en-US" b="0" i="0">
                <a:effectLst/>
                <a:latin typeface="-apple-system"/>
              </a:rPr>
              <a:t>Employee satisfaction</a:t>
            </a:r>
            <a:r>
              <a:rPr lang="en-US">
                <a:latin typeface="-apple-system"/>
              </a:rPr>
              <a:t> </a:t>
            </a:r>
            <a:endParaRPr lang="en-US" b="0" i="0">
              <a:effectLst/>
              <a:latin typeface="-apple-system"/>
            </a:endParaRPr>
          </a:p>
          <a:p>
            <a:pPr marL="285750" indent="-285750" algn="just">
              <a:buFont typeface="Wingdings"/>
              <a:buChar char="Ø"/>
            </a:pPr>
            <a:endParaRPr lang="en-US" b="0" i="0">
              <a:effectLst/>
              <a:latin typeface="-apple-system"/>
            </a:endParaRPr>
          </a:p>
          <a:p>
            <a:pPr marL="285750" indent="-285750" algn="just">
              <a:buFont typeface="Wingdings"/>
              <a:buChar char="Ø"/>
            </a:pPr>
            <a:r>
              <a:rPr lang="en-US">
                <a:latin typeface="-apple-system"/>
              </a:rPr>
              <a:t>Decision</a:t>
            </a:r>
            <a:r>
              <a:rPr lang="en-US" b="0" i="0">
                <a:effectLst/>
                <a:latin typeface="-apple-system"/>
              </a:rPr>
              <a:t> making</a:t>
            </a:r>
            <a:endParaRPr lang="en-IN" b="1"/>
          </a:p>
        </p:txBody>
      </p:sp>
      <p:sp>
        <p:nvSpPr>
          <p:cNvPr id="14" name="Rectangle: Diagonal Corners Snipped 13">
            <a:extLst>
              <a:ext uri="{FF2B5EF4-FFF2-40B4-BE49-F238E27FC236}">
                <a16:creationId xmlns:a16="http://schemas.microsoft.com/office/drawing/2014/main" id="{37157F30-D6CB-28D6-A513-81452C0D5778}"/>
              </a:ext>
            </a:extLst>
          </p:cNvPr>
          <p:cNvSpPr/>
          <p:nvPr/>
        </p:nvSpPr>
        <p:spPr>
          <a:xfrm>
            <a:off x="3429000" y="3267075"/>
            <a:ext cx="45719" cy="45719"/>
          </a:xfrm>
          <a:prstGeom prst="snip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2" name="Picture 11">
            <a:extLst>
              <a:ext uri="{FF2B5EF4-FFF2-40B4-BE49-F238E27FC236}">
                <a16:creationId xmlns:a16="http://schemas.microsoft.com/office/drawing/2014/main" id="{D9289EDF-EC15-87C1-A0A1-3E66C3F349A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685" y="1391679"/>
            <a:ext cx="4041927" cy="3505200"/>
          </a:xfrm>
          <a:prstGeom prst="rect">
            <a:avLst/>
          </a:prstGeom>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style>
          <a:lnRef idx="2">
            <a:schemeClr val="accent1">
              <a:shade val="50000"/>
            </a:schemeClr>
          </a:lnRef>
          <a:fillRef idx="1">
            <a:schemeClr val="accent1"/>
          </a:fillRef>
          <a:effectRef idx="0">
            <a:schemeClr val="accent1"/>
          </a:effectRef>
          <a:fontRef idx="minor">
            <a:schemeClr val="lt1"/>
          </a:fontRef>
        </p:style>
      </p:pic>
    </p:spTree>
    <p:extLst>
      <p:ext uri="{BB962C8B-B14F-4D97-AF65-F5344CB8AC3E}">
        <p14:creationId xmlns:p14="http://schemas.microsoft.com/office/powerpoint/2010/main" val="2705670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8" name="Picture 37">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0" name="Oval 39">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2" name="Picture 41">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4" name="Picture 43">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6" name="Rectangle 45">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Rectangle 7">
            <a:extLst>
              <a:ext uri="{FF2B5EF4-FFF2-40B4-BE49-F238E27FC236}">
                <a16:creationId xmlns:a16="http://schemas.microsoft.com/office/drawing/2014/main" id="{CA289AFF-52E7-25CD-A358-A6B4A6E1D26B}"/>
              </a:ext>
            </a:extLst>
          </p:cNvPr>
          <p:cNvSpPr/>
          <p:nvPr/>
        </p:nvSpPr>
        <p:spPr>
          <a:xfrm>
            <a:off x="648930" y="421448"/>
            <a:ext cx="9281842" cy="1263567"/>
          </a:xfrm>
          <a:prstGeom prst="rect">
            <a:avLst/>
          </a:prstGeom>
          <a:solidFill>
            <a:schemeClr val="bg2">
              <a:lumMod val="75000"/>
            </a:schemeClr>
          </a:solidFill>
        </p:spPr>
        <p:style>
          <a:lnRef idx="3">
            <a:schemeClr val="lt1"/>
          </a:lnRef>
          <a:fillRef idx="1">
            <a:schemeClr val="dk1"/>
          </a:fillRef>
          <a:effectRef idx="1">
            <a:schemeClr val="dk1"/>
          </a:effectRef>
          <a:fontRef idx="minor">
            <a:schemeClr val="lt1"/>
          </a:fontRef>
        </p:style>
        <p:txBody>
          <a:bodyPr vert="horz" lIns="91440" tIns="45720" rIns="91440" bIns="45720" rtlCol="0" anchor="t">
            <a:normAutofit/>
          </a:bodyPr>
          <a:lstStyle/>
          <a:p>
            <a:pPr>
              <a:spcBef>
                <a:spcPct val="0"/>
              </a:spcBef>
              <a:spcAft>
                <a:spcPts val="600"/>
              </a:spcAft>
            </a:pPr>
            <a:r>
              <a:rPr lang="en-US" sz="4200" b="0" i="0" kern="1200" dirty="0">
                <a:ln w="0"/>
                <a:solidFill>
                  <a:schemeClr val="tx2"/>
                </a:solidFill>
                <a:effectLst>
                  <a:outerShdw blurRad="38100" dist="19050" dir="2700000" algn="tl" rotWithShape="0">
                    <a:schemeClr val="dk1">
                      <a:alpha val="40000"/>
                    </a:schemeClr>
                  </a:outerShdw>
                </a:effectLst>
                <a:latin typeface="+mj-lt"/>
                <a:ea typeface="+mj-ea"/>
                <a:cs typeface="+mj-cs"/>
              </a:rPr>
              <a:t>HR Effectiveness </a:t>
            </a:r>
            <a:r>
              <a:rPr lang="en-US" sz="4200" dirty="0">
                <a:ln w="0"/>
                <a:solidFill>
                  <a:schemeClr val="tx2"/>
                </a:solidFill>
                <a:effectLst>
                  <a:outerShdw blurRad="38100" dist="19050" dir="2700000" algn="tl" rotWithShape="0">
                    <a:schemeClr val="dk1">
                      <a:alpha val="40000"/>
                    </a:schemeClr>
                  </a:outerShdw>
                </a:effectLst>
                <a:latin typeface="+mj-lt"/>
                <a:ea typeface="+mj-ea"/>
                <a:cs typeface="+mj-cs"/>
              </a:rPr>
              <a:t>Measurement</a:t>
            </a:r>
            <a:endParaRPr lang="en-US" sz="4200" b="0" i="0" kern="1200" cap="none" spc="0" dirty="0">
              <a:ln w="0"/>
              <a:solidFill>
                <a:schemeClr val="tx2"/>
              </a:solidFill>
              <a:effectLst>
                <a:outerShdw blurRad="38100" dist="19050" dir="2700000" algn="tl" rotWithShape="0">
                  <a:schemeClr val="dk1">
                    <a:alpha val="40000"/>
                  </a:schemeClr>
                </a:outerShdw>
              </a:effectLst>
              <a:latin typeface="+mj-lt"/>
              <a:ea typeface="+mj-ea"/>
              <a:cs typeface="+mj-cs"/>
            </a:endParaRPr>
          </a:p>
        </p:txBody>
      </p:sp>
      <p:sp>
        <p:nvSpPr>
          <p:cNvPr id="2" name="TextBox 1">
            <a:extLst>
              <a:ext uri="{FF2B5EF4-FFF2-40B4-BE49-F238E27FC236}">
                <a16:creationId xmlns:a16="http://schemas.microsoft.com/office/drawing/2014/main" id="{D6836D99-559D-B70F-8937-AB4581514949}"/>
              </a:ext>
            </a:extLst>
          </p:cNvPr>
          <p:cNvSpPr txBox="1"/>
          <p:nvPr/>
        </p:nvSpPr>
        <p:spPr>
          <a:xfrm>
            <a:off x="816324" y="1953253"/>
            <a:ext cx="6499783" cy="4839431"/>
          </a:xfrm>
          <a:prstGeom prst="rect">
            <a:avLst/>
          </a:prstGeom>
        </p:spPr>
        <p:txBody>
          <a:bodyPr vert="horz" lIns="91440" tIns="45720" rIns="91440" bIns="45720" rtlCol="0" anchor="t">
            <a:normAutofit lnSpcReduction="10000"/>
          </a:bodyPr>
          <a:lstStyle/>
          <a:p>
            <a:pPr marL="342900" indent="-342900">
              <a:lnSpc>
                <a:spcPct val="90000"/>
              </a:lnSpc>
              <a:spcBef>
                <a:spcPts val="1000"/>
              </a:spcBef>
              <a:buClr>
                <a:schemeClr val="bg2">
                  <a:lumMod val="40000"/>
                  <a:lumOff val="60000"/>
                </a:schemeClr>
              </a:buClr>
              <a:buSzPct val="80000"/>
              <a:buFont typeface="Wingdings 3" charset="2"/>
              <a:buChar char=""/>
            </a:pPr>
            <a:r>
              <a:rPr lang="en-US" sz="1600">
                <a:effectLst/>
                <a:latin typeface="+mj-lt"/>
                <a:ea typeface="+mj-ea"/>
                <a:cs typeface="+mj-cs"/>
              </a:rPr>
              <a:t>The </a:t>
            </a:r>
            <a:r>
              <a:rPr lang="en-US" sz="1600">
                <a:latin typeface="+mj-lt"/>
                <a:ea typeface="+mj-ea"/>
                <a:cs typeface="+mj-cs"/>
              </a:rPr>
              <a:t>Need To Measure Talent Effectiveness Is Related To The Need To Identify Talent</a:t>
            </a:r>
            <a:r>
              <a:rPr lang="en-US" sz="1600">
                <a:effectLst/>
                <a:latin typeface="+mj-lt"/>
                <a:ea typeface="+mj-ea"/>
                <a:cs typeface="+mj-cs"/>
              </a:rPr>
              <a:t>, </a:t>
            </a:r>
            <a:r>
              <a:rPr lang="en-US" sz="1600">
                <a:latin typeface="+mj-lt"/>
                <a:ea typeface="+mj-ea"/>
                <a:cs typeface="+mj-cs"/>
              </a:rPr>
              <a:t>Model The Primary Drivers Of Human Potential And The Effects Of Their Modifications</a:t>
            </a:r>
            <a:r>
              <a:rPr lang="en-US" sz="1600">
                <a:effectLst/>
                <a:latin typeface="+mj-lt"/>
                <a:ea typeface="+mj-ea"/>
                <a:cs typeface="+mj-cs"/>
              </a:rPr>
              <a:t>.</a:t>
            </a:r>
            <a:r>
              <a:rPr lang="en-US" sz="1600">
                <a:latin typeface="+mj-lt"/>
                <a:ea typeface="+mj-ea"/>
                <a:cs typeface="+mj-cs"/>
              </a:rPr>
              <a:t> </a:t>
            </a:r>
            <a:endParaRPr lang="en-US">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br>
              <a:rPr lang="en-US" sz="1600">
                <a:effectLst/>
                <a:latin typeface="+mj-lt"/>
                <a:ea typeface="+mj-ea"/>
                <a:cs typeface="+mj-cs"/>
              </a:rPr>
            </a:br>
            <a:r>
              <a:rPr lang="en-US" sz="1600">
                <a:effectLst/>
                <a:latin typeface="+mj-lt"/>
                <a:ea typeface="+mj-ea"/>
                <a:cs typeface="+mj-cs"/>
              </a:rPr>
              <a:t>Human </a:t>
            </a:r>
            <a:r>
              <a:rPr lang="en-US" sz="1600">
                <a:latin typeface="+mj-lt"/>
                <a:ea typeface="+mj-ea"/>
                <a:cs typeface="+mj-cs"/>
              </a:rPr>
              <a:t>Capital Is A Key Component Of The Market Value Of Any Organization And Is The Source Of Estimates That Form The Basis Of Planning In Added Value And Management </a:t>
            </a:r>
            <a:r>
              <a:rPr lang="en-US" sz="1600">
                <a:effectLst/>
                <a:latin typeface="+mj-lt"/>
                <a:ea typeface="+mj-ea"/>
                <a:cs typeface="+mj-cs"/>
              </a:rPr>
              <a:t>Therefore, </a:t>
            </a:r>
            <a:r>
              <a:rPr lang="en-US" sz="1600">
                <a:latin typeface="+mj-lt"/>
                <a:ea typeface="+mj-ea"/>
                <a:cs typeface="+mj-cs"/>
              </a:rPr>
              <a:t>The Management's Focus Must Be On Planning</a:t>
            </a:r>
            <a:r>
              <a:rPr lang="en-US" sz="1600">
                <a:effectLst/>
                <a:latin typeface="+mj-lt"/>
                <a:ea typeface="+mj-ea"/>
                <a:cs typeface="+mj-cs"/>
              </a:rPr>
              <a:t>, </a:t>
            </a:r>
            <a:r>
              <a:rPr lang="en-US" sz="1600">
                <a:latin typeface="+mj-lt"/>
                <a:ea typeface="+mj-ea"/>
                <a:cs typeface="+mj-cs"/>
              </a:rPr>
              <a:t>Recruiting</a:t>
            </a:r>
            <a:r>
              <a:rPr lang="en-US" sz="1600">
                <a:effectLst/>
                <a:latin typeface="+mj-lt"/>
                <a:ea typeface="+mj-ea"/>
                <a:cs typeface="+mj-cs"/>
              </a:rPr>
              <a:t>, </a:t>
            </a:r>
            <a:r>
              <a:rPr lang="en-US" sz="1600">
                <a:latin typeface="+mj-lt"/>
                <a:ea typeface="+mj-ea"/>
                <a:cs typeface="+mj-cs"/>
              </a:rPr>
              <a:t>Stabilizing</a:t>
            </a:r>
            <a:r>
              <a:rPr lang="en-US" sz="1600">
                <a:effectLst/>
                <a:latin typeface="+mj-lt"/>
                <a:ea typeface="+mj-ea"/>
                <a:cs typeface="+mj-cs"/>
              </a:rPr>
              <a:t>, </a:t>
            </a:r>
            <a:r>
              <a:rPr lang="en-US" sz="1600">
                <a:latin typeface="+mj-lt"/>
                <a:ea typeface="+mj-ea"/>
                <a:cs typeface="+mj-cs"/>
              </a:rPr>
              <a:t>Developing And Optimizing People </a:t>
            </a:r>
            <a:br>
              <a:rPr lang="en-US" sz="1600">
                <a:latin typeface="+mj-lt"/>
                <a:ea typeface="+mj-ea"/>
                <a:cs typeface="+mj-cs"/>
              </a:rPr>
            </a:br>
            <a:r>
              <a:rPr lang="en-US" sz="1600">
                <a:latin typeface="+mj-lt"/>
                <a:ea typeface="+mj-ea"/>
                <a:cs typeface="+mj-cs"/>
              </a:rPr>
              <a:t>Means</a:t>
            </a:r>
            <a:r>
              <a:rPr lang="en-US" sz="1600">
                <a:effectLst/>
                <a:latin typeface="+mj-lt"/>
                <a:ea typeface="+mj-ea"/>
                <a:cs typeface="+mj-cs"/>
              </a:rPr>
              <a:t>.</a:t>
            </a:r>
            <a:r>
              <a:rPr lang="en-US" sz="1600">
                <a:latin typeface="+mj-lt"/>
                <a:ea typeface="+mj-ea"/>
                <a:cs typeface="+mj-cs"/>
              </a:rPr>
              <a:t> </a:t>
            </a:r>
            <a:endParaRPr lang="en-US" sz="1600">
              <a:effectLst/>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600">
              <a:effectLst/>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600">
                <a:effectLst/>
                <a:latin typeface="+mj-lt"/>
                <a:ea typeface="+mj-ea"/>
                <a:cs typeface="+mj-cs"/>
              </a:rPr>
              <a:t>Measuring </a:t>
            </a:r>
            <a:r>
              <a:rPr lang="en-US" sz="1600">
                <a:latin typeface="+mj-lt"/>
                <a:ea typeface="+mj-ea"/>
                <a:cs typeface="+mj-cs"/>
              </a:rPr>
              <a:t>Workforce Effectiveness Is A Means Of Tracking Achieving Strategic Goals And Evaluating Jobs In </a:t>
            </a:r>
            <a:r>
              <a:rPr lang="en-US" sz="1600">
                <a:effectLst/>
                <a:latin typeface="+mj-lt"/>
                <a:ea typeface="+mj-ea"/>
                <a:cs typeface="+mj-cs"/>
              </a:rPr>
              <a:t>Human Resource Management </a:t>
            </a:r>
            <a:r>
              <a:rPr lang="en-US" sz="1600">
                <a:latin typeface="+mj-lt"/>
                <a:ea typeface="+mj-ea"/>
                <a:cs typeface="+mj-cs"/>
              </a:rPr>
              <a:t>With Human Resources</a:t>
            </a:r>
            <a:r>
              <a:rPr lang="en-US" sz="1600">
                <a:effectLst/>
                <a:latin typeface="+mj-lt"/>
                <a:ea typeface="+mj-ea"/>
                <a:cs typeface="+mj-cs"/>
              </a:rPr>
              <a:t>.</a:t>
            </a:r>
            <a:r>
              <a:rPr lang="en-US" sz="1600">
                <a:latin typeface="+mj-lt"/>
                <a:ea typeface="+mj-ea"/>
                <a:cs typeface="+mj-cs"/>
              </a:rPr>
              <a:t> </a:t>
            </a:r>
            <a:endParaRPr lang="en-US" sz="1600">
              <a:effectLst/>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600">
              <a:effectLst/>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600">
                <a:effectLst/>
                <a:latin typeface="+mj-lt"/>
                <a:ea typeface="+mj-ea"/>
                <a:cs typeface="+mj-cs"/>
              </a:rPr>
              <a:t>Measurement </a:t>
            </a:r>
            <a:r>
              <a:rPr lang="en-US" sz="1600">
                <a:latin typeface="+mj-lt"/>
                <a:ea typeface="+mj-ea"/>
                <a:cs typeface="+mj-cs"/>
              </a:rPr>
              <a:t>Results Are Important For Target Setting</a:t>
            </a:r>
            <a:r>
              <a:rPr lang="en-US" sz="1600">
                <a:effectLst/>
                <a:latin typeface="+mj-lt"/>
                <a:ea typeface="+mj-ea"/>
                <a:cs typeface="+mj-cs"/>
              </a:rPr>
              <a:t>, </a:t>
            </a:r>
            <a:r>
              <a:rPr lang="en-US" sz="1600">
                <a:latin typeface="+mj-lt"/>
                <a:ea typeface="+mj-ea"/>
                <a:cs typeface="+mj-cs"/>
              </a:rPr>
              <a:t>Exposing </a:t>
            </a:r>
            <a:br>
              <a:rPr lang="en-US" sz="1600">
                <a:latin typeface="+mj-lt"/>
                <a:ea typeface="+mj-ea"/>
                <a:cs typeface="+mj-cs"/>
              </a:rPr>
            </a:br>
            <a:r>
              <a:rPr lang="en-US" sz="1600">
                <a:latin typeface="+mj-lt"/>
                <a:ea typeface="+mj-ea"/>
                <a:cs typeface="+mj-cs"/>
              </a:rPr>
              <a:t>Deplete Reserves And Compare The Suitability Of Variants To Meet Goals</a:t>
            </a:r>
            <a:r>
              <a:rPr lang="en-US" sz="1600">
                <a:effectLst/>
                <a:latin typeface="+mj-lt"/>
                <a:ea typeface="+mj-ea"/>
                <a:cs typeface="+mj-cs"/>
              </a:rPr>
              <a:t>, It </a:t>
            </a:r>
            <a:r>
              <a:rPr lang="en-US" sz="1600">
                <a:latin typeface="+mj-lt"/>
                <a:ea typeface="+mj-ea"/>
                <a:cs typeface="+mj-cs"/>
              </a:rPr>
              <a:t>Identifies The Extent And Causes Of Deviations And Suggests Ways To Eliminate Them That Is </a:t>
            </a:r>
            <a:r>
              <a:rPr lang="en-US" sz="1600">
                <a:effectLst/>
                <a:latin typeface="+mj-lt"/>
                <a:ea typeface="+mj-ea"/>
                <a:cs typeface="+mj-cs"/>
              </a:rPr>
              <a:t>If </a:t>
            </a:r>
            <a:r>
              <a:rPr lang="en-US" sz="1600">
                <a:latin typeface="+mj-lt"/>
                <a:ea typeface="+mj-ea"/>
                <a:cs typeface="+mj-cs"/>
              </a:rPr>
              <a:t>You Don't Measure It</a:t>
            </a:r>
            <a:r>
              <a:rPr lang="en-US" sz="1600">
                <a:effectLst/>
                <a:latin typeface="+mj-lt"/>
                <a:ea typeface="+mj-ea"/>
                <a:cs typeface="+mj-cs"/>
              </a:rPr>
              <a:t>, </a:t>
            </a:r>
            <a:r>
              <a:rPr lang="en-US" sz="1600">
                <a:latin typeface="+mj-lt"/>
                <a:ea typeface="+mj-ea"/>
                <a:cs typeface="+mj-cs"/>
              </a:rPr>
              <a:t>It Won't Work</a:t>
            </a:r>
            <a:r>
              <a:rPr lang="en-US" sz="1600">
                <a:effectLst/>
                <a:latin typeface="+mj-lt"/>
                <a:ea typeface="+mj-ea"/>
                <a:cs typeface="+mj-cs"/>
              </a:rPr>
              <a:t>.</a:t>
            </a:r>
            <a:endParaRPr lang="en-US" sz="1600">
              <a:latin typeface="+mj-lt"/>
              <a:ea typeface="+mj-ea"/>
              <a:cs typeface="+mj-cs"/>
            </a:endParaRPr>
          </a:p>
        </p:txBody>
      </p:sp>
      <p:pic>
        <p:nvPicPr>
          <p:cNvPr id="4" name="Graphic 3" descr="Question mark with solid fill">
            <a:extLst>
              <a:ext uri="{FF2B5EF4-FFF2-40B4-BE49-F238E27FC236}">
                <a16:creationId xmlns:a16="http://schemas.microsoft.com/office/drawing/2014/main" id="{2775842A-BEB3-4EE5-B276-95EE72BDCF5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535253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012E798F-E676-FB48-E29A-F46F3813B1DC}"/>
              </a:ext>
            </a:extLst>
          </p:cNvPr>
          <p:cNvSpPr/>
          <p:nvPr/>
        </p:nvSpPr>
        <p:spPr>
          <a:xfrm>
            <a:off x="1622226" y="1104703"/>
            <a:ext cx="3152775" cy="1857375"/>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i="0">
                <a:solidFill>
                  <a:srgbClr val="FFFFFF"/>
                </a:solidFill>
                <a:effectLst/>
                <a:latin typeface="Source Sans Pro" panose="020B0503030403020204" pitchFamily="34" charset="0"/>
              </a:rPr>
              <a:t>Happy, engaged employees.</a:t>
            </a:r>
            <a:endParaRPr lang="en-IN">
              <a:solidFill>
                <a:srgbClr val="FFFFFF"/>
              </a:solidFill>
            </a:endParaRPr>
          </a:p>
        </p:txBody>
      </p:sp>
      <p:sp>
        <p:nvSpPr>
          <p:cNvPr id="3" name="Oval 2">
            <a:extLst>
              <a:ext uri="{FF2B5EF4-FFF2-40B4-BE49-F238E27FC236}">
                <a16:creationId xmlns:a16="http://schemas.microsoft.com/office/drawing/2014/main" id="{3EF415D1-4423-E21B-449E-AF77483F4D65}"/>
              </a:ext>
            </a:extLst>
          </p:cNvPr>
          <p:cNvSpPr/>
          <p:nvPr/>
        </p:nvSpPr>
        <p:spPr>
          <a:xfrm>
            <a:off x="4667250" y="80961"/>
            <a:ext cx="3152775" cy="1857375"/>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i="0">
                <a:solidFill>
                  <a:srgbClr val="FFFFFF"/>
                </a:solidFill>
                <a:effectLst/>
                <a:latin typeface="Source Sans Pro" panose="020B0503030403020204" pitchFamily="34" charset="0"/>
              </a:rPr>
              <a:t>High retention rates</a:t>
            </a:r>
            <a:endParaRPr lang="en-IN">
              <a:solidFill>
                <a:srgbClr val="FFFFFF"/>
              </a:solidFill>
            </a:endParaRPr>
          </a:p>
        </p:txBody>
      </p:sp>
      <p:sp>
        <p:nvSpPr>
          <p:cNvPr id="4" name="Oval 3">
            <a:extLst>
              <a:ext uri="{FF2B5EF4-FFF2-40B4-BE49-F238E27FC236}">
                <a16:creationId xmlns:a16="http://schemas.microsoft.com/office/drawing/2014/main" id="{8D411336-A7B6-F5DB-8EF4-A3DF3B1AC577}"/>
              </a:ext>
            </a:extLst>
          </p:cNvPr>
          <p:cNvSpPr/>
          <p:nvPr/>
        </p:nvSpPr>
        <p:spPr>
          <a:xfrm>
            <a:off x="7604521" y="1205306"/>
            <a:ext cx="3152775" cy="1857375"/>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IN" b="1" i="0">
                <a:solidFill>
                  <a:srgbClr val="FFFFFF"/>
                </a:solidFill>
                <a:effectLst/>
                <a:latin typeface="Source Sans Pro"/>
              </a:rPr>
              <a:t>strong employer brand</a:t>
            </a:r>
            <a:endParaRPr lang="en-IN">
              <a:solidFill>
                <a:srgbClr val="FFFFFF"/>
              </a:solidFill>
              <a:latin typeface="Source Sans Pro"/>
            </a:endParaRPr>
          </a:p>
        </p:txBody>
      </p:sp>
      <p:sp>
        <p:nvSpPr>
          <p:cNvPr id="5" name="Oval 4">
            <a:extLst>
              <a:ext uri="{FF2B5EF4-FFF2-40B4-BE49-F238E27FC236}">
                <a16:creationId xmlns:a16="http://schemas.microsoft.com/office/drawing/2014/main" id="{5F38A293-FBAF-5109-A402-D9E7C4620BF0}"/>
              </a:ext>
            </a:extLst>
          </p:cNvPr>
          <p:cNvSpPr/>
          <p:nvPr/>
        </p:nvSpPr>
        <p:spPr>
          <a:xfrm>
            <a:off x="1468041" y="3176589"/>
            <a:ext cx="3152775" cy="1857375"/>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IN" b="1" i="0">
                <a:solidFill>
                  <a:srgbClr val="FFFFFF"/>
                </a:solidFill>
                <a:effectLst/>
                <a:latin typeface="Source Sans Pro"/>
              </a:rPr>
              <a:t>Communicative managers</a:t>
            </a:r>
            <a:endParaRPr lang="en-IN">
              <a:solidFill>
                <a:srgbClr val="FFFFFF"/>
              </a:solidFill>
              <a:latin typeface="Source Sans Pro"/>
            </a:endParaRPr>
          </a:p>
        </p:txBody>
      </p:sp>
      <p:sp>
        <p:nvSpPr>
          <p:cNvPr id="7" name="Oval 6">
            <a:extLst>
              <a:ext uri="{FF2B5EF4-FFF2-40B4-BE49-F238E27FC236}">
                <a16:creationId xmlns:a16="http://schemas.microsoft.com/office/drawing/2014/main" id="{E4D28AB9-D892-6CA7-30BC-087F62D8D933}"/>
              </a:ext>
            </a:extLst>
          </p:cNvPr>
          <p:cNvSpPr/>
          <p:nvPr/>
        </p:nvSpPr>
        <p:spPr>
          <a:xfrm>
            <a:off x="4562476" y="4476356"/>
            <a:ext cx="3152775" cy="1857375"/>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IN" b="1" i="0">
                <a:solidFill>
                  <a:srgbClr val="FFFFFF"/>
                </a:solidFill>
                <a:effectLst/>
                <a:latin typeface="Source Sans Pro"/>
              </a:rPr>
              <a:t>Airtight HR compliance</a:t>
            </a:r>
            <a:endParaRPr lang="en-IN">
              <a:solidFill>
                <a:srgbClr val="FFFFFF"/>
              </a:solidFill>
              <a:latin typeface="Source Sans Pro"/>
            </a:endParaRPr>
          </a:p>
        </p:txBody>
      </p:sp>
      <p:sp>
        <p:nvSpPr>
          <p:cNvPr id="8" name="Oval 7">
            <a:extLst>
              <a:ext uri="{FF2B5EF4-FFF2-40B4-BE49-F238E27FC236}">
                <a16:creationId xmlns:a16="http://schemas.microsoft.com/office/drawing/2014/main" id="{2850C43B-0259-842C-D2A9-FFF515F1D445}"/>
              </a:ext>
            </a:extLst>
          </p:cNvPr>
          <p:cNvSpPr/>
          <p:nvPr/>
        </p:nvSpPr>
        <p:spPr>
          <a:xfrm>
            <a:off x="7629525" y="3305175"/>
            <a:ext cx="3152775" cy="1857375"/>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i="0">
                <a:solidFill>
                  <a:srgbClr val="FFFFFF"/>
                </a:solidFill>
                <a:effectLst/>
                <a:latin typeface="Source Sans Pro"/>
              </a:rPr>
              <a:t>Clearly defined systems and processes</a:t>
            </a:r>
            <a:endParaRPr lang="en-IN">
              <a:solidFill>
                <a:srgbClr val="FFFFFF"/>
              </a:solidFill>
              <a:latin typeface="Source Sans Pro"/>
            </a:endParaRPr>
          </a:p>
        </p:txBody>
      </p:sp>
      <p:sp>
        <p:nvSpPr>
          <p:cNvPr id="9" name="Rectangle: Rounded Corners 8">
            <a:extLst>
              <a:ext uri="{FF2B5EF4-FFF2-40B4-BE49-F238E27FC236}">
                <a16:creationId xmlns:a16="http://schemas.microsoft.com/office/drawing/2014/main" id="{5F984E14-5AEE-FB36-35CC-675B67202C21}"/>
              </a:ext>
            </a:extLst>
          </p:cNvPr>
          <p:cNvSpPr/>
          <p:nvPr/>
        </p:nvSpPr>
        <p:spPr>
          <a:xfrm>
            <a:off x="4909395" y="2457836"/>
            <a:ext cx="2366963" cy="1645444"/>
          </a:xfrm>
          <a:prstGeom prst="roundRect">
            <a:avLst/>
          </a:prstGeom>
          <a:solidFill>
            <a:schemeClr val="bg1">
              <a:lumMod val="95000"/>
              <a:lumOff val="5000"/>
            </a:schemeClr>
          </a:solidFill>
          <a:ln/>
        </p:spPr>
        <p:style>
          <a:lnRef idx="2">
            <a:schemeClr val="dk1">
              <a:shade val="50000"/>
            </a:schemeClr>
          </a:lnRef>
          <a:fillRef idx="1">
            <a:schemeClr val="dk1"/>
          </a:fillRef>
          <a:effectRef idx="0">
            <a:schemeClr val="dk1"/>
          </a:effectRef>
          <a:fontRef idx="minor">
            <a:schemeClr val="lt1"/>
          </a:fontRef>
        </p:style>
        <p:txBody>
          <a:bodyPr lIns="91440" tIns="45720" rIns="91440" bIns="45720" rtlCol="0" anchor="ctr"/>
          <a:lstStyle/>
          <a:p>
            <a:pPr algn="ctr"/>
            <a:r>
              <a:rPr lang="en-US" sz="2000" b="1" u="sng">
                <a:ln w="9525">
                  <a:solidFill>
                    <a:schemeClr val="bg1"/>
                  </a:solidFill>
                  <a:prstDash val="solid"/>
                </a:ln>
                <a:solidFill>
                  <a:srgbClr val="FFFFFF"/>
                </a:solidFill>
                <a:effectLst>
                  <a:outerShdw blurRad="12700" dist="38100" dir="2700000" algn="tl" rotWithShape="0">
                    <a:schemeClr val="bg1">
                      <a:lumMod val="50000"/>
                    </a:schemeClr>
                  </a:outerShdw>
                </a:effectLst>
                <a:highlight>
                  <a:srgbClr val="000000"/>
                </a:highlight>
              </a:rPr>
              <a:t>Key </a:t>
            </a:r>
            <a:r>
              <a:rPr lang="en-US" sz="2000" b="1" u="sng">
                <a:ln w="9525">
                  <a:solidFill>
                    <a:schemeClr val="bg1"/>
                  </a:solidFill>
                  <a:prstDash val="solid"/>
                </a:ln>
                <a:solidFill>
                  <a:srgbClr val="FF0000"/>
                </a:solidFill>
                <a:effectLst>
                  <a:outerShdw blurRad="12700" dist="38100" dir="2700000" algn="tl" rotWithShape="0">
                    <a:schemeClr val="bg1">
                      <a:lumMod val="50000"/>
                    </a:schemeClr>
                  </a:outerShdw>
                </a:effectLst>
                <a:highlight>
                  <a:srgbClr val="000000"/>
                </a:highlight>
              </a:rPr>
              <a:t>Indicators</a:t>
            </a:r>
            <a:endParaRPr lang="en-IN" sz="2000" b="1" u="sng">
              <a:ln w="9525">
                <a:solidFill>
                  <a:prstClr val="black"/>
                </a:solidFill>
                <a:prstDash val="solid"/>
              </a:ln>
              <a:solidFill>
                <a:srgbClr val="FF0000"/>
              </a:solidFill>
              <a:effectLst>
                <a:outerShdw blurRad="12700" dist="38100" dir="2700000" algn="tl" rotWithShape="0">
                  <a:prstClr val="black">
                    <a:lumMod val="50000"/>
                  </a:prstClr>
                </a:outerShdw>
              </a:effectLst>
              <a:highlight>
                <a:srgbClr val="000000"/>
              </a:highlight>
            </a:endParaRPr>
          </a:p>
        </p:txBody>
      </p:sp>
    </p:spTree>
    <p:extLst>
      <p:ext uri="{BB962C8B-B14F-4D97-AF65-F5344CB8AC3E}">
        <p14:creationId xmlns:p14="http://schemas.microsoft.com/office/powerpoint/2010/main" val="1117244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2699FA-46C2-FA14-F49F-3C7DE9F9C18D}"/>
              </a:ext>
            </a:extLst>
          </p:cNvPr>
          <p:cNvSpPr txBox="1"/>
          <p:nvPr/>
        </p:nvSpPr>
        <p:spPr>
          <a:xfrm>
            <a:off x="83126" y="1379631"/>
            <a:ext cx="5966609" cy="1754326"/>
          </a:xfrm>
          <a:prstGeom prst="rect">
            <a:avLst/>
          </a:prstGeom>
          <a:solidFill>
            <a:schemeClr val="accent3">
              <a:lumMod val="60000"/>
              <a:lumOff val="40000"/>
            </a:schemeClr>
          </a:solidFill>
          <a:effectLst>
            <a:outerShdw blurRad="76200" dist="12700" dir="8100000" sy="-23000" kx="800400" algn="br" rotWithShape="0">
              <a:prstClr val="black">
                <a:alpha val="20000"/>
              </a:prstClr>
            </a:outerShdw>
          </a:effectLst>
        </p:spPr>
        <p:style>
          <a:lnRef idx="3">
            <a:schemeClr val="lt1"/>
          </a:lnRef>
          <a:fillRef idx="1">
            <a:schemeClr val="dk1"/>
          </a:fillRef>
          <a:effectRef idx="1">
            <a:schemeClr val="dk1"/>
          </a:effectRef>
          <a:fontRef idx="minor">
            <a:schemeClr val="lt1"/>
          </a:fontRef>
        </p:style>
        <p:txBody>
          <a:bodyPr wrap="square" lIns="91440" tIns="45720" rIns="91440" bIns="45720" anchor="t">
            <a:spAutoFit/>
          </a:bodyPr>
          <a:lstStyle/>
          <a:p>
            <a:pPr marL="285750" indent="-285750" algn="just">
              <a:buFont typeface="Arial" panose="020B0604020202020204" pitchFamily="34" charset="0"/>
              <a:buChar char="•"/>
            </a:pPr>
            <a:r>
              <a:rPr lang="en-IN">
                <a:solidFill>
                  <a:schemeClr val="bg1"/>
                </a:solidFill>
              </a:rPr>
              <a:t> </a:t>
            </a:r>
            <a:r>
              <a:rPr lang="en-US">
                <a:solidFill>
                  <a:schemeClr val="bg1"/>
                </a:solidFill>
                <a:latin typeface="Helvetica Neue"/>
              </a:rPr>
              <a:t>The Engagement Of The Majority Of Employees Is A Great Indicator That The </a:t>
            </a:r>
            <a:r>
              <a:rPr lang="en-US" i="0">
                <a:solidFill>
                  <a:schemeClr val="bg1"/>
                </a:solidFill>
                <a:effectLst/>
                <a:latin typeface="Helvetica Neue"/>
              </a:rPr>
              <a:t>HR </a:t>
            </a:r>
            <a:r>
              <a:rPr lang="en-US">
                <a:solidFill>
                  <a:schemeClr val="bg1"/>
                </a:solidFill>
                <a:latin typeface="Helvetica Neue"/>
              </a:rPr>
              <a:t>Department Is Effective Many Factors Influence Employee Satisfaction</a:t>
            </a:r>
            <a:r>
              <a:rPr lang="en-US" i="0">
                <a:solidFill>
                  <a:schemeClr val="bg1"/>
                </a:solidFill>
                <a:effectLst/>
                <a:latin typeface="Helvetica Neue"/>
              </a:rPr>
              <a:t>, </a:t>
            </a:r>
            <a:r>
              <a:rPr lang="en-US">
                <a:solidFill>
                  <a:schemeClr val="bg1"/>
                </a:solidFill>
                <a:latin typeface="Helvetica Neue"/>
              </a:rPr>
              <a:t>But </a:t>
            </a:r>
            <a:r>
              <a:rPr lang="en-US" i="0">
                <a:solidFill>
                  <a:schemeClr val="bg1"/>
                </a:solidFill>
                <a:effectLst/>
                <a:latin typeface="Helvetica Neue"/>
              </a:rPr>
              <a:t>HR </a:t>
            </a:r>
            <a:r>
              <a:rPr lang="en-US">
                <a:solidFill>
                  <a:schemeClr val="bg1"/>
                </a:solidFill>
                <a:latin typeface="Helvetica Neue"/>
              </a:rPr>
              <a:t>Initiatives Such As Team Building Activities Play A Key Role In Creating A Great Employee Experience</a:t>
            </a:r>
            <a:endParaRPr lang="en-US" b="0" i="0">
              <a:solidFill>
                <a:schemeClr val="bg1"/>
              </a:solidFill>
              <a:effectLst/>
              <a:latin typeface="Helvetica Neue"/>
            </a:endParaRPr>
          </a:p>
          <a:p>
            <a:pPr marL="285750" indent="-285750" algn="just">
              <a:buFont typeface="Arial" panose="020B0604020202020204" pitchFamily="34" charset="0"/>
              <a:buChar char="•"/>
            </a:pPr>
            <a:endParaRPr lang="en-US">
              <a:solidFill>
                <a:schemeClr val="bg1"/>
              </a:solidFill>
              <a:latin typeface="Helvetica Neue"/>
            </a:endParaRPr>
          </a:p>
        </p:txBody>
      </p:sp>
      <p:sp>
        <p:nvSpPr>
          <p:cNvPr id="5" name="TextBox 4">
            <a:extLst>
              <a:ext uri="{FF2B5EF4-FFF2-40B4-BE49-F238E27FC236}">
                <a16:creationId xmlns:a16="http://schemas.microsoft.com/office/drawing/2014/main" id="{D64E9853-F72F-FE33-DE04-2617C0EB8AAE}"/>
              </a:ext>
            </a:extLst>
          </p:cNvPr>
          <p:cNvSpPr txBox="1"/>
          <p:nvPr/>
        </p:nvSpPr>
        <p:spPr>
          <a:xfrm>
            <a:off x="1553565" y="888814"/>
            <a:ext cx="4591050" cy="369332"/>
          </a:xfrm>
          <a:prstGeom prst="rect">
            <a:avLst/>
          </a:prstGeom>
          <a:noFill/>
        </p:spPr>
        <p:txBody>
          <a:bodyPr wrap="square" lIns="91440" tIns="45720" rIns="91440" bIns="45720" anchor="t">
            <a:spAutoFit/>
          </a:bodyPr>
          <a:lstStyle/>
          <a:p>
            <a:r>
              <a:rPr lang="en-IN" b="1" i="0">
                <a:solidFill>
                  <a:schemeClr val="accent2">
                    <a:lumMod val="20000"/>
                    <a:lumOff val="80000"/>
                  </a:schemeClr>
                </a:solidFill>
                <a:effectLst/>
                <a:latin typeface="Source Sans Pro"/>
              </a:rPr>
              <a:t>Happy, </a:t>
            </a:r>
            <a:r>
              <a:rPr lang="en-IN" b="1">
                <a:solidFill>
                  <a:schemeClr val="accent2">
                    <a:lumMod val="20000"/>
                    <a:lumOff val="80000"/>
                  </a:schemeClr>
                </a:solidFill>
                <a:latin typeface="Source Sans Pro"/>
              </a:rPr>
              <a:t>Engaged Employees</a:t>
            </a:r>
            <a:endParaRPr lang="en-IN">
              <a:solidFill>
                <a:schemeClr val="accent2">
                  <a:lumMod val="20000"/>
                  <a:lumOff val="80000"/>
                </a:schemeClr>
              </a:solidFill>
            </a:endParaRPr>
          </a:p>
        </p:txBody>
      </p:sp>
      <p:sp>
        <p:nvSpPr>
          <p:cNvPr id="7" name="TextBox 6">
            <a:extLst>
              <a:ext uri="{FF2B5EF4-FFF2-40B4-BE49-F238E27FC236}">
                <a16:creationId xmlns:a16="http://schemas.microsoft.com/office/drawing/2014/main" id="{6F7E9605-6551-DA03-ED6C-A2121D1159D2}"/>
              </a:ext>
            </a:extLst>
          </p:cNvPr>
          <p:cNvSpPr txBox="1"/>
          <p:nvPr/>
        </p:nvSpPr>
        <p:spPr>
          <a:xfrm>
            <a:off x="1622837" y="3720652"/>
            <a:ext cx="6115050" cy="369332"/>
          </a:xfrm>
          <a:prstGeom prst="rect">
            <a:avLst/>
          </a:prstGeom>
          <a:noFill/>
        </p:spPr>
        <p:txBody>
          <a:bodyPr wrap="square" lIns="91440" tIns="45720" rIns="91440" bIns="45720" anchor="t">
            <a:spAutoFit/>
          </a:bodyPr>
          <a:lstStyle/>
          <a:p>
            <a:r>
              <a:rPr lang="en-IN" b="1" i="0">
                <a:solidFill>
                  <a:schemeClr val="accent2">
                    <a:lumMod val="20000"/>
                    <a:lumOff val="80000"/>
                  </a:schemeClr>
                </a:solidFill>
                <a:effectLst/>
                <a:latin typeface="Source Sans Pro"/>
              </a:rPr>
              <a:t>Communicative </a:t>
            </a:r>
            <a:r>
              <a:rPr lang="en-IN" b="1">
                <a:solidFill>
                  <a:schemeClr val="accent2">
                    <a:lumMod val="20000"/>
                    <a:lumOff val="80000"/>
                  </a:schemeClr>
                </a:solidFill>
                <a:latin typeface="Source Sans Pro"/>
              </a:rPr>
              <a:t>Managers</a:t>
            </a:r>
            <a:endParaRPr lang="en-IN">
              <a:solidFill>
                <a:schemeClr val="accent2">
                  <a:lumMod val="20000"/>
                  <a:lumOff val="80000"/>
                </a:schemeClr>
              </a:solidFill>
              <a:latin typeface="Source Sans Pro"/>
            </a:endParaRPr>
          </a:p>
        </p:txBody>
      </p:sp>
      <p:sp>
        <p:nvSpPr>
          <p:cNvPr id="2" name="TextBox 1">
            <a:extLst>
              <a:ext uri="{FF2B5EF4-FFF2-40B4-BE49-F238E27FC236}">
                <a16:creationId xmlns:a16="http://schemas.microsoft.com/office/drawing/2014/main" id="{DE9C9BFC-C69C-63DA-3E45-147B963DE3EA}"/>
              </a:ext>
            </a:extLst>
          </p:cNvPr>
          <p:cNvSpPr txBox="1"/>
          <p:nvPr/>
        </p:nvSpPr>
        <p:spPr>
          <a:xfrm>
            <a:off x="83127" y="4190841"/>
            <a:ext cx="5928049" cy="1477328"/>
          </a:xfrm>
          <a:prstGeom prst="rect">
            <a:avLst/>
          </a:prstGeom>
          <a:solidFill>
            <a:schemeClr val="accent1">
              <a:lumMod val="60000"/>
              <a:lumOff val="40000"/>
            </a:schemeClr>
          </a:solidFill>
          <a:effectLst>
            <a:outerShdw blurRad="76200" dist="12700" dir="8100000" sy="-23000" kx="800400" algn="br" rotWithShape="0">
              <a:prstClr val="black">
                <a:alpha val="20000"/>
              </a:prstClr>
            </a:outerShdw>
          </a:effectLst>
        </p:spPr>
        <p:style>
          <a:lnRef idx="3">
            <a:schemeClr val="lt1"/>
          </a:lnRef>
          <a:fillRef idx="1">
            <a:schemeClr val="dk1"/>
          </a:fillRef>
          <a:effectRef idx="1">
            <a:schemeClr val="dk1"/>
          </a:effectRef>
          <a:fontRef idx="minor">
            <a:schemeClr val="lt1"/>
          </a:fontRef>
        </p:style>
        <p:txBody>
          <a:bodyPr wrap="square" lIns="91440" tIns="45720" rIns="91440" bIns="45720" rtlCol="0" anchor="t">
            <a:spAutoFit/>
          </a:bodyPr>
          <a:lstStyle/>
          <a:p>
            <a:pPr marL="285750" indent="-285750" algn="just">
              <a:buFont typeface="Arial" panose="020B0604020202020204" pitchFamily="34" charset="0"/>
              <a:buChar char="•"/>
            </a:pPr>
            <a:r>
              <a:rPr lang="en-US" i="0">
                <a:solidFill>
                  <a:schemeClr val="tx1"/>
                </a:solidFill>
                <a:effectLst/>
                <a:latin typeface="Helvetica Neue"/>
              </a:rPr>
              <a:t>One </a:t>
            </a:r>
            <a:r>
              <a:rPr lang="en-US">
                <a:solidFill>
                  <a:schemeClr val="tx1"/>
                </a:solidFill>
                <a:latin typeface="Helvetica Neue"/>
              </a:rPr>
              <a:t>Way To Tell If An </a:t>
            </a:r>
            <a:r>
              <a:rPr lang="en-US" i="0">
                <a:solidFill>
                  <a:schemeClr val="tx1"/>
                </a:solidFill>
                <a:effectLst/>
                <a:latin typeface="Helvetica Neue"/>
              </a:rPr>
              <a:t>HR </a:t>
            </a:r>
            <a:r>
              <a:rPr lang="en-US">
                <a:solidFill>
                  <a:schemeClr val="tx1"/>
                </a:solidFill>
                <a:latin typeface="Helvetica Neue"/>
              </a:rPr>
              <a:t>Person Is Effective Is If Managers Are Willing To Ask For Help</a:t>
            </a:r>
            <a:r>
              <a:rPr lang="en-US" i="0">
                <a:solidFill>
                  <a:schemeClr val="tx1"/>
                </a:solidFill>
                <a:effectLst/>
                <a:latin typeface="Helvetica Neue"/>
              </a:rPr>
              <a:t>. Managers' </a:t>
            </a:r>
            <a:r>
              <a:rPr lang="en-US">
                <a:solidFill>
                  <a:schemeClr val="tx1"/>
                </a:solidFill>
                <a:latin typeface="Helvetica Neue"/>
              </a:rPr>
              <a:t>Openness With </a:t>
            </a:r>
            <a:r>
              <a:rPr lang="en-US" i="0">
                <a:solidFill>
                  <a:schemeClr val="tx1"/>
                </a:solidFill>
                <a:effectLst/>
                <a:latin typeface="Helvetica Neue"/>
              </a:rPr>
              <a:t>HR </a:t>
            </a:r>
            <a:r>
              <a:rPr lang="en-US">
                <a:solidFill>
                  <a:schemeClr val="tx1"/>
                </a:solidFill>
                <a:latin typeface="Helvetica Neue"/>
              </a:rPr>
              <a:t>Personnel Makes It Easier To Address Challenges In The Workplace And Helps Solve Small Problems Before They Became</a:t>
            </a:r>
            <a:endParaRPr lang="en-IN">
              <a:solidFill>
                <a:schemeClr val="tx1"/>
              </a:solidFill>
            </a:endParaRPr>
          </a:p>
        </p:txBody>
      </p:sp>
      <p:sp>
        <p:nvSpPr>
          <p:cNvPr id="9" name="TextBox 8">
            <a:extLst>
              <a:ext uri="{FF2B5EF4-FFF2-40B4-BE49-F238E27FC236}">
                <a16:creationId xmlns:a16="http://schemas.microsoft.com/office/drawing/2014/main" id="{6E4D4C58-89E8-89A5-E480-2A609D427174}"/>
              </a:ext>
            </a:extLst>
          </p:cNvPr>
          <p:cNvSpPr txBox="1"/>
          <p:nvPr/>
        </p:nvSpPr>
        <p:spPr>
          <a:xfrm>
            <a:off x="7948110" y="888814"/>
            <a:ext cx="6326737" cy="369332"/>
          </a:xfrm>
          <a:prstGeom prst="rect">
            <a:avLst/>
          </a:prstGeom>
          <a:noFill/>
        </p:spPr>
        <p:txBody>
          <a:bodyPr wrap="square" lIns="91440" tIns="45720" rIns="91440" bIns="45720" anchor="t">
            <a:spAutoFit/>
          </a:bodyPr>
          <a:lstStyle/>
          <a:p>
            <a:r>
              <a:rPr lang="en-IN" b="1" i="0">
                <a:solidFill>
                  <a:schemeClr val="accent2">
                    <a:lumMod val="20000"/>
                    <a:lumOff val="80000"/>
                  </a:schemeClr>
                </a:solidFill>
                <a:effectLst/>
                <a:latin typeface="Source Sans Pro"/>
              </a:rPr>
              <a:t>High </a:t>
            </a:r>
            <a:r>
              <a:rPr lang="en-IN" b="1" i="0" strike="noStrike">
                <a:solidFill>
                  <a:schemeClr val="accent2">
                    <a:lumMod val="20000"/>
                    <a:lumOff val="80000"/>
                  </a:schemeClr>
                </a:solidFill>
                <a:effectLst/>
                <a:latin typeface="Source Sans Pro"/>
              </a:rPr>
              <a:t>retention </a:t>
            </a:r>
            <a:r>
              <a:rPr lang="en-IN" b="1">
                <a:solidFill>
                  <a:schemeClr val="accent2">
                    <a:lumMod val="20000"/>
                    <a:lumOff val="80000"/>
                  </a:schemeClr>
                </a:solidFill>
                <a:latin typeface="Source Sans Pro"/>
              </a:rPr>
              <a:t>Rates</a:t>
            </a:r>
            <a:endParaRPr lang="en-IN" b="1" i="0" strike="noStrike">
              <a:solidFill>
                <a:schemeClr val="accent2">
                  <a:lumMod val="20000"/>
                  <a:lumOff val="80000"/>
                </a:schemeClr>
              </a:solidFill>
              <a:effectLst/>
              <a:latin typeface="Source Sans Pro" panose="020B0503030403020204" pitchFamily="34" charset="0"/>
            </a:endParaRPr>
          </a:p>
        </p:txBody>
      </p:sp>
      <p:sp>
        <p:nvSpPr>
          <p:cNvPr id="10" name="TextBox 9">
            <a:extLst>
              <a:ext uri="{FF2B5EF4-FFF2-40B4-BE49-F238E27FC236}">
                <a16:creationId xmlns:a16="http://schemas.microsoft.com/office/drawing/2014/main" id="{9809F52C-C601-E894-A06D-6535031FF784}"/>
              </a:ext>
            </a:extLst>
          </p:cNvPr>
          <p:cNvSpPr txBox="1"/>
          <p:nvPr/>
        </p:nvSpPr>
        <p:spPr>
          <a:xfrm>
            <a:off x="6372225" y="1376660"/>
            <a:ext cx="5729579" cy="1754326"/>
          </a:xfrm>
          <a:prstGeom prst="rect">
            <a:avLst/>
          </a:prstGeom>
          <a:solidFill>
            <a:schemeClr val="accent1">
              <a:lumMod val="60000"/>
              <a:lumOff val="40000"/>
            </a:schemeClr>
          </a:solidFill>
          <a:effectLst>
            <a:outerShdw blurRad="76200" dist="12700" dir="2700000" sy="-23000" kx="-800400" algn="bl" rotWithShape="0">
              <a:prstClr val="black">
                <a:alpha val="20000"/>
              </a:prstClr>
            </a:outerShdw>
          </a:effectLst>
        </p:spPr>
        <p:style>
          <a:lnRef idx="3">
            <a:schemeClr val="lt1"/>
          </a:lnRef>
          <a:fillRef idx="1">
            <a:schemeClr val="dk1"/>
          </a:fillRef>
          <a:effectRef idx="1">
            <a:schemeClr val="dk1"/>
          </a:effectRef>
          <a:fontRef idx="minor">
            <a:schemeClr val="lt1"/>
          </a:fontRef>
        </p:style>
        <p:txBody>
          <a:bodyPr wrap="square" lIns="91440" tIns="45720" rIns="91440" bIns="45720" rtlCol="0" anchor="t">
            <a:spAutoFit/>
          </a:bodyPr>
          <a:lstStyle/>
          <a:p>
            <a:pPr marL="285750" indent="-285750" algn="just">
              <a:buFont typeface="Arial" panose="020B0604020202020204" pitchFamily="34" charset="0"/>
              <a:buChar char="•"/>
            </a:pPr>
            <a:r>
              <a:rPr lang="en-US" i="0">
                <a:solidFill>
                  <a:schemeClr val="tx1"/>
                </a:solidFill>
                <a:effectLst/>
                <a:latin typeface="Helvetica Neue"/>
              </a:rPr>
              <a:t>If </a:t>
            </a:r>
            <a:r>
              <a:rPr lang="en-US">
                <a:solidFill>
                  <a:schemeClr val="tx1"/>
                </a:solidFill>
                <a:latin typeface="Helvetica Neue"/>
              </a:rPr>
              <a:t>Employees Tend To Stay Longer</a:t>
            </a:r>
            <a:r>
              <a:rPr lang="en-US" i="0">
                <a:solidFill>
                  <a:schemeClr val="tx1"/>
                </a:solidFill>
                <a:effectLst/>
                <a:latin typeface="Helvetica Neue"/>
              </a:rPr>
              <a:t>, HR </a:t>
            </a:r>
            <a:r>
              <a:rPr lang="en-US">
                <a:solidFill>
                  <a:schemeClr val="tx1"/>
                </a:solidFill>
                <a:latin typeface="Helvetica Neue"/>
              </a:rPr>
              <a:t>Teams Are More Successful At Fostering Company Culture </a:t>
            </a:r>
            <a:r>
              <a:rPr lang="en-US" i="0">
                <a:solidFill>
                  <a:schemeClr val="tx1"/>
                </a:solidFill>
                <a:effectLst/>
                <a:latin typeface="Helvetica Neue"/>
              </a:rPr>
              <a:t>It </a:t>
            </a:r>
            <a:r>
              <a:rPr lang="en-US">
                <a:solidFill>
                  <a:schemeClr val="tx1"/>
                </a:solidFill>
                <a:latin typeface="Helvetica Neue"/>
              </a:rPr>
              <a:t>Also Shows That Recruiters Are Trained To Identify Appropriate Cultural Matches When Interviewing Employees</a:t>
            </a:r>
            <a:r>
              <a:rPr lang="en-US" i="0">
                <a:solidFill>
                  <a:schemeClr val="tx1"/>
                </a:solidFill>
                <a:effectLst/>
                <a:latin typeface="Helvetica Neue"/>
              </a:rPr>
              <a:t>, </a:t>
            </a:r>
            <a:r>
              <a:rPr lang="en-US">
                <a:solidFill>
                  <a:schemeClr val="tx1"/>
                </a:solidFill>
                <a:latin typeface="Helvetica Neue"/>
              </a:rPr>
              <a:t>And That The Pre-employment Screening Process Is Working</a:t>
            </a:r>
            <a:endParaRPr lang="en-IN">
              <a:solidFill>
                <a:schemeClr val="tx1"/>
              </a:solidFill>
            </a:endParaRPr>
          </a:p>
        </p:txBody>
      </p:sp>
      <p:sp>
        <p:nvSpPr>
          <p:cNvPr id="12" name="TextBox 11">
            <a:extLst>
              <a:ext uri="{FF2B5EF4-FFF2-40B4-BE49-F238E27FC236}">
                <a16:creationId xmlns:a16="http://schemas.microsoft.com/office/drawing/2014/main" id="{6C7C3537-C8BD-582A-9078-5E0DA8353620}"/>
              </a:ext>
            </a:extLst>
          </p:cNvPr>
          <p:cNvSpPr txBox="1"/>
          <p:nvPr/>
        </p:nvSpPr>
        <p:spPr>
          <a:xfrm>
            <a:off x="7898629" y="3768083"/>
            <a:ext cx="6419460" cy="369332"/>
          </a:xfrm>
          <a:prstGeom prst="rect">
            <a:avLst/>
          </a:prstGeom>
          <a:noFill/>
        </p:spPr>
        <p:txBody>
          <a:bodyPr wrap="square" lIns="91440" tIns="45720" rIns="91440" bIns="45720" anchor="t">
            <a:spAutoFit/>
          </a:bodyPr>
          <a:lstStyle/>
          <a:p>
            <a:r>
              <a:rPr lang="en-IN" b="1" i="0">
                <a:solidFill>
                  <a:schemeClr val="accent2">
                    <a:lumMod val="20000"/>
                    <a:lumOff val="80000"/>
                  </a:schemeClr>
                </a:solidFill>
                <a:effectLst/>
                <a:latin typeface="Source Sans Pro"/>
              </a:rPr>
              <a:t> Strong </a:t>
            </a:r>
            <a:r>
              <a:rPr lang="en-IN" b="1">
                <a:solidFill>
                  <a:schemeClr val="accent2">
                    <a:lumMod val="20000"/>
                    <a:lumOff val="80000"/>
                  </a:schemeClr>
                </a:solidFill>
                <a:latin typeface="Source Sans Pro"/>
              </a:rPr>
              <a:t>Employer Brand</a:t>
            </a:r>
            <a:endParaRPr lang="en-IN">
              <a:solidFill>
                <a:schemeClr val="accent2">
                  <a:lumMod val="20000"/>
                  <a:lumOff val="80000"/>
                </a:schemeClr>
              </a:solidFill>
            </a:endParaRPr>
          </a:p>
        </p:txBody>
      </p:sp>
      <p:sp>
        <p:nvSpPr>
          <p:cNvPr id="13" name="TextBox 12">
            <a:extLst>
              <a:ext uri="{FF2B5EF4-FFF2-40B4-BE49-F238E27FC236}">
                <a16:creationId xmlns:a16="http://schemas.microsoft.com/office/drawing/2014/main" id="{60A8ECCC-F953-BB2B-1496-2943D94D429D}"/>
              </a:ext>
            </a:extLst>
          </p:cNvPr>
          <p:cNvSpPr txBox="1"/>
          <p:nvPr/>
        </p:nvSpPr>
        <p:spPr>
          <a:xfrm>
            <a:off x="6375760" y="4190841"/>
            <a:ext cx="5727176" cy="1477328"/>
          </a:xfrm>
          <a:prstGeom prst="rect">
            <a:avLst/>
          </a:prstGeom>
          <a:solidFill>
            <a:schemeClr val="accent3">
              <a:lumMod val="60000"/>
              <a:lumOff val="40000"/>
            </a:schemeClr>
          </a:solidFill>
          <a:effectLst>
            <a:outerShdw blurRad="152400" dist="317500" dir="5400000" sx="90000" sy="-19000" rotWithShape="0">
              <a:prstClr val="black">
                <a:alpha val="15000"/>
              </a:prstClr>
            </a:outerShdw>
          </a:effectLst>
        </p:spPr>
        <p:style>
          <a:lnRef idx="3">
            <a:schemeClr val="lt1"/>
          </a:lnRef>
          <a:fillRef idx="1">
            <a:schemeClr val="dk1"/>
          </a:fillRef>
          <a:effectRef idx="1">
            <a:schemeClr val="dk1"/>
          </a:effectRef>
          <a:fontRef idx="minor">
            <a:schemeClr val="lt1"/>
          </a:fontRef>
        </p:style>
        <p:txBody>
          <a:bodyPr wrap="square" lIns="91440" tIns="45720" rIns="91440" bIns="45720" rtlCol="0" anchor="t">
            <a:spAutoFit/>
          </a:bodyPr>
          <a:lstStyle/>
          <a:p>
            <a:pPr marL="285750" indent="-285750" algn="just">
              <a:buFont typeface="Arial" panose="020B0604020202020204" pitchFamily="34" charset="0"/>
              <a:buChar char="•"/>
            </a:pPr>
            <a:r>
              <a:rPr lang="en-US" i="0">
                <a:solidFill>
                  <a:schemeClr val="bg1"/>
                </a:solidFill>
                <a:effectLst/>
                <a:latin typeface="Helvetica Neue"/>
              </a:rPr>
              <a:t>In </a:t>
            </a:r>
            <a:r>
              <a:rPr lang="en-US">
                <a:solidFill>
                  <a:schemeClr val="bg1"/>
                </a:solidFill>
                <a:latin typeface="Helvetica Neue"/>
              </a:rPr>
              <a:t>Today's Competitive Job Market</a:t>
            </a:r>
            <a:r>
              <a:rPr lang="en-US" i="0">
                <a:solidFill>
                  <a:schemeClr val="bg1"/>
                </a:solidFill>
                <a:effectLst/>
                <a:latin typeface="Helvetica Neue"/>
              </a:rPr>
              <a:t>, </a:t>
            </a:r>
            <a:r>
              <a:rPr lang="en-US">
                <a:solidFill>
                  <a:schemeClr val="bg1"/>
                </a:solidFill>
                <a:latin typeface="Helvetica Neue"/>
              </a:rPr>
              <a:t>A Strong Employer Brand Is Paramount To Success Your Company Image Is A Big Factor In Hiring And Plays A Big Role In Attracting Top Talent To </a:t>
            </a:r>
            <a:r>
              <a:rPr lang="en-US" i="0">
                <a:solidFill>
                  <a:schemeClr val="bg1"/>
                </a:solidFill>
                <a:effectLst/>
                <a:latin typeface="Helvetica Neue"/>
              </a:rPr>
              <a:t>Your </a:t>
            </a:r>
            <a:r>
              <a:rPr lang="en-US">
                <a:solidFill>
                  <a:schemeClr val="bg1"/>
                </a:solidFill>
                <a:latin typeface="Helvetica Neue"/>
              </a:rPr>
              <a:t>Company</a:t>
            </a:r>
            <a:r>
              <a:rPr lang="en-US" i="0">
                <a:solidFill>
                  <a:schemeClr val="bg1"/>
                </a:solidFill>
                <a:effectLst/>
                <a:latin typeface="Helvetica Neue"/>
              </a:rPr>
              <a:t>. A </a:t>
            </a:r>
            <a:r>
              <a:rPr lang="en-US">
                <a:solidFill>
                  <a:schemeClr val="bg1"/>
                </a:solidFill>
                <a:latin typeface="Helvetica Neue"/>
              </a:rPr>
              <a:t>Sign Of Success</a:t>
            </a:r>
            <a:r>
              <a:rPr lang="en-US" i="0">
                <a:solidFill>
                  <a:schemeClr val="bg1"/>
                </a:solidFill>
                <a:effectLst/>
                <a:latin typeface="Helvetica Neue"/>
              </a:rPr>
              <a:t>!</a:t>
            </a:r>
            <a:endParaRPr lang="en-IN">
              <a:solidFill>
                <a:schemeClr val="bg1"/>
              </a:solidFill>
            </a:endParaRPr>
          </a:p>
        </p:txBody>
      </p:sp>
    </p:spTree>
    <p:extLst>
      <p:ext uri="{BB962C8B-B14F-4D97-AF65-F5344CB8AC3E}">
        <p14:creationId xmlns:p14="http://schemas.microsoft.com/office/powerpoint/2010/main" val="3968369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A picture containing text&#10;&#10;Description automatically generated">
            <a:extLst>
              <a:ext uri="{FF2B5EF4-FFF2-40B4-BE49-F238E27FC236}">
                <a16:creationId xmlns:a16="http://schemas.microsoft.com/office/drawing/2014/main" id="{04EF71E5-CC54-A540-9F75-2728666B4981}"/>
              </a:ext>
            </a:extLst>
          </p:cNvPr>
          <p:cNvPicPr>
            <a:picLocks noChangeAspect="1"/>
          </p:cNvPicPr>
          <p:nvPr/>
        </p:nvPicPr>
        <p:blipFill>
          <a:blip r:embed="rId2"/>
          <a:stretch>
            <a:fillRect/>
          </a:stretch>
        </p:blipFill>
        <p:spPr>
          <a:xfrm>
            <a:off x="4160322" y="686850"/>
            <a:ext cx="7631875" cy="5177522"/>
          </a:xfrm>
          <a:prstGeom prst="rect">
            <a:avLst/>
          </a:prstGeom>
        </p:spPr>
      </p:pic>
      <p:sp>
        <p:nvSpPr>
          <p:cNvPr id="3" name="TextBox 2">
            <a:extLst>
              <a:ext uri="{FF2B5EF4-FFF2-40B4-BE49-F238E27FC236}">
                <a16:creationId xmlns:a16="http://schemas.microsoft.com/office/drawing/2014/main" id="{D5EFBC58-A440-30BE-3714-14AD9E086D0A}"/>
              </a:ext>
            </a:extLst>
          </p:cNvPr>
          <p:cNvSpPr txBox="1"/>
          <p:nvPr/>
        </p:nvSpPr>
        <p:spPr>
          <a:xfrm>
            <a:off x="434651" y="282452"/>
            <a:ext cx="6097554" cy="369332"/>
          </a:xfrm>
          <a:prstGeom prst="rect">
            <a:avLst/>
          </a:prstGeom>
          <a:noFill/>
        </p:spPr>
        <p:txBody>
          <a:bodyPr wrap="square">
            <a:spAutoFit/>
          </a:bodyPr>
          <a:lstStyle/>
          <a:p>
            <a:r>
              <a:rPr lang="en-IN" b="1" i="0">
                <a:solidFill>
                  <a:schemeClr val="accent2">
                    <a:lumMod val="20000"/>
                    <a:lumOff val="80000"/>
                  </a:schemeClr>
                </a:solidFill>
                <a:effectLst/>
                <a:latin typeface="Source Sans Pro" panose="020B0503030403020204" pitchFamily="34" charset="0"/>
              </a:rPr>
              <a:t>HR compliance</a:t>
            </a:r>
            <a:endParaRPr lang="en-IN">
              <a:solidFill>
                <a:schemeClr val="accent2">
                  <a:lumMod val="20000"/>
                  <a:lumOff val="80000"/>
                </a:schemeClr>
              </a:solidFill>
            </a:endParaRPr>
          </a:p>
        </p:txBody>
      </p:sp>
      <p:sp>
        <p:nvSpPr>
          <p:cNvPr id="4" name="TextBox 3">
            <a:extLst>
              <a:ext uri="{FF2B5EF4-FFF2-40B4-BE49-F238E27FC236}">
                <a16:creationId xmlns:a16="http://schemas.microsoft.com/office/drawing/2014/main" id="{5F50D337-AAB7-B2B8-444A-29E4C44B4C73}"/>
              </a:ext>
            </a:extLst>
          </p:cNvPr>
          <p:cNvSpPr txBox="1"/>
          <p:nvPr/>
        </p:nvSpPr>
        <p:spPr>
          <a:xfrm>
            <a:off x="464834" y="933061"/>
            <a:ext cx="5630316" cy="2031325"/>
          </a:xfrm>
          <a:prstGeom prst="rect">
            <a:avLst/>
          </a:prstGeom>
          <a:solidFill>
            <a:srgbClr val="C0C7C5"/>
          </a:solidFill>
        </p:spPr>
        <p:style>
          <a:lnRef idx="3">
            <a:schemeClr val="lt1"/>
          </a:lnRef>
          <a:fillRef idx="1">
            <a:schemeClr val="dk1"/>
          </a:fillRef>
          <a:effectRef idx="1">
            <a:schemeClr val="dk1"/>
          </a:effectRef>
          <a:fontRef idx="minor">
            <a:schemeClr val="lt1"/>
          </a:fontRef>
        </p:style>
        <p:txBody>
          <a:bodyPr wrap="square" lIns="91440" tIns="45720" rIns="91440" bIns="45720" rtlCol="0" anchor="t">
            <a:spAutoFit/>
          </a:bodyPr>
          <a:lstStyle/>
          <a:p>
            <a:pPr marL="285750" indent="-285750" algn="just">
              <a:buFont typeface="Arial" panose="020B0604020202020204" pitchFamily="34" charset="0"/>
              <a:buChar char="•"/>
            </a:pPr>
            <a:r>
              <a:rPr lang="en-US" i="0">
                <a:solidFill>
                  <a:schemeClr val="bg1"/>
                </a:solidFill>
                <a:effectLst/>
                <a:latin typeface="Helvetica Neue"/>
              </a:rPr>
              <a:t>If the company has posted the required labor law posters, all managers know the details of job interviews, and passed audits with flying colors, the HR team will ensure that the company continues to comply with laws, policies and policies does a good job of ensuring that and regulation.</a:t>
            </a:r>
            <a:endParaRPr lang="en-IN">
              <a:solidFill>
                <a:schemeClr val="bg1"/>
              </a:solidFill>
            </a:endParaRPr>
          </a:p>
        </p:txBody>
      </p:sp>
      <p:sp>
        <p:nvSpPr>
          <p:cNvPr id="6" name="TextBox 5">
            <a:extLst>
              <a:ext uri="{FF2B5EF4-FFF2-40B4-BE49-F238E27FC236}">
                <a16:creationId xmlns:a16="http://schemas.microsoft.com/office/drawing/2014/main" id="{1CE0C9DB-209D-D951-16AC-1B51D22BA85C}"/>
              </a:ext>
            </a:extLst>
          </p:cNvPr>
          <p:cNvSpPr txBox="1"/>
          <p:nvPr/>
        </p:nvSpPr>
        <p:spPr>
          <a:xfrm>
            <a:off x="434651" y="3739227"/>
            <a:ext cx="6097554" cy="369332"/>
          </a:xfrm>
          <a:prstGeom prst="rect">
            <a:avLst/>
          </a:prstGeom>
          <a:noFill/>
        </p:spPr>
        <p:txBody>
          <a:bodyPr wrap="square">
            <a:spAutoFit/>
          </a:bodyPr>
          <a:lstStyle/>
          <a:p>
            <a:r>
              <a:rPr lang="en-IN" b="1">
                <a:solidFill>
                  <a:schemeClr val="accent2">
                    <a:lumMod val="20000"/>
                    <a:lumOff val="80000"/>
                  </a:schemeClr>
                </a:solidFill>
                <a:latin typeface="Source Sans Pro" panose="020B0503030403020204" pitchFamily="34" charset="0"/>
              </a:rPr>
              <a:t>D</a:t>
            </a:r>
            <a:r>
              <a:rPr lang="en-IN" b="1" i="0">
                <a:solidFill>
                  <a:schemeClr val="accent2">
                    <a:lumMod val="20000"/>
                    <a:lumOff val="80000"/>
                  </a:schemeClr>
                </a:solidFill>
                <a:effectLst/>
                <a:latin typeface="Source Sans Pro" panose="020B0503030403020204" pitchFamily="34" charset="0"/>
              </a:rPr>
              <a:t>efined systems and processes</a:t>
            </a:r>
            <a:endParaRPr lang="en-IN">
              <a:solidFill>
                <a:schemeClr val="accent2">
                  <a:lumMod val="20000"/>
                  <a:lumOff val="80000"/>
                </a:schemeClr>
              </a:solidFill>
            </a:endParaRPr>
          </a:p>
        </p:txBody>
      </p:sp>
      <p:sp>
        <p:nvSpPr>
          <p:cNvPr id="7" name="TextBox 6">
            <a:extLst>
              <a:ext uri="{FF2B5EF4-FFF2-40B4-BE49-F238E27FC236}">
                <a16:creationId xmlns:a16="http://schemas.microsoft.com/office/drawing/2014/main" id="{A7422060-5254-7C16-EA3C-FA81F717692D}"/>
              </a:ext>
            </a:extLst>
          </p:cNvPr>
          <p:cNvSpPr txBox="1"/>
          <p:nvPr/>
        </p:nvSpPr>
        <p:spPr>
          <a:xfrm>
            <a:off x="464834" y="4309611"/>
            <a:ext cx="5412602" cy="1200329"/>
          </a:xfrm>
          <a:prstGeom prst="rect">
            <a:avLst/>
          </a:prstGeom>
          <a:solidFill>
            <a:srgbClr val="637571"/>
          </a:solidFill>
        </p:spPr>
        <p:style>
          <a:lnRef idx="3">
            <a:schemeClr val="lt1"/>
          </a:lnRef>
          <a:fillRef idx="1">
            <a:schemeClr val="dk1"/>
          </a:fillRef>
          <a:effectRef idx="1">
            <a:schemeClr val="dk1"/>
          </a:effectRef>
          <a:fontRef idx="minor">
            <a:schemeClr val="lt1"/>
          </a:fontRef>
        </p:style>
        <p:txBody>
          <a:bodyPr wrap="square" lIns="91440" tIns="45720" rIns="91440" bIns="45720" rtlCol="0" anchor="t">
            <a:spAutoFit/>
          </a:bodyPr>
          <a:lstStyle/>
          <a:p>
            <a:pPr marL="285750" indent="-285750" algn="just">
              <a:buFont typeface="Arial" panose="020B0604020202020204" pitchFamily="34" charset="0"/>
              <a:buChar char="•"/>
            </a:pPr>
            <a:r>
              <a:rPr lang="en-US" b="0" i="0">
                <a:solidFill>
                  <a:schemeClr val="accent2">
                    <a:lumMod val="20000"/>
                    <a:lumOff val="80000"/>
                  </a:schemeClr>
                </a:solidFill>
                <a:effectLst/>
                <a:latin typeface="Source Sans Pro"/>
              </a:rPr>
              <a:t>When your HR team has a process for everything, this signals they are navigating crucial activities such as recruitment or workplace investigations carefully and with great attention to detail.</a:t>
            </a:r>
            <a:endParaRPr lang="en-IN">
              <a:solidFill>
                <a:schemeClr val="accent2">
                  <a:lumMod val="20000"/>
                  <a:lumOff val="80000"/>
                </a:schemeClr>
              </a:solidFill>
              <a:latin typeface="Corbel"/>
            </a:endParaRPr>
          </a:p>
        </p:txBody>
      </p:sp>
    </p:spTree>
    <p:extLst>
      <p:ext uri="{BB962C8B-B14F-4D97-AF65-F5344CB8AC3E}">
        <p14:creationId xmlns:p14="http://schemas.microsoft.com/office/powerpoint/2010/main" val="2669028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493EEC76-6BC8-FC3F-6F59-AD8E68CE7D89}"/>
              </a:ext>
            </a:extLst>
          </p:cNvPr>
          <p:cNvSpPr>
            <a:spLocks noGrp="1"/>
          </p:cNvSpPr>
          <p:nvPr>
            <p:ph type="title"/>
          </p:nvPr>
        </p:nvSpPr>
        <p:spPr>
          <a:xfrm>
            <a:off x="806195" y="804672"/>
            <a:ext cx="3689447" cy="5248656"/>
          </a:xfrm>
        </p:spPr>
        <p:txBody>
          <a:bodyPr anchor="ctr">
            <a:normAutofit/>
          </a:bodyPr>
          <a:lstStyle/>
          <a:p>
            <a:pPr algn="ctr"/>
            <a:r>
              <a:rPr lang="en-IN" b="1" dirty="0">
                <a:latin typeface="-apple-system"/>
              </a:rPr>
              <a:t>Criteria To</a:t>
            </a:r>
            <a:r>
              <a:rPr lang="en-IN" b="1" i="0" dirty="0">
                <a:effectLst/>
                <a:latin typeface="-apple-system"/>
              </a:rPr>
              <a:t> Measure HR Effectiveness</a:t>
            </a:r>
            <a:br>
              <a:rPr lang="en-IN" b="1" i="0" dirty="0">
                <a:effectLst/>
                <a:latin typeface="-apple-system"/>
              </a:rPr>
            </a:br>
            <a:endParaRPr lang="en-IN" dirty="0"/>
          </a:p>
        </p:txBody>
      </p:sp>
      <p:sp>
        <p:nvSpPr>
          <p:cNvPr id="3" name="Content Placeholder 2">
            <a:extLst>
              <a:ext uri="{FF2B5EF4-FFF2-40B4-BE49-F238E27FC236}">
                <a16:creationId xmlns:a16="http://schemas.microsoft.com/office/drawing/2014/main" id="{57F78668-B04D-B717-3F52-6E1345168545}"/>
              </a:ext>
            </a:extLst>
          </p:cNvPr>
          <p:cNvSpPr>
            <a:spLocks noGrp="1"/>
          </p:cNvSpPr>
          <p:nvPr>
            <p:ph idx="1"/>
          </p:nvPr>
        </p:nvSpPr>
        <p:spPr>
          <a:xfrm>
            <a:off x="4942243" y="972759"/>
            <a:ext cx="6399930" cy="3668629"/>
          </a:xfrm>
        </p:spPr>
        <p:txBody>
          <a:bodyPr anchor="ctr">
            <a:normAutofit/>
          </a:bodyPr>
          <a:lstStyle/>
          <a:p>
            <a:pPr marL="457200" indent="-457200">
              <a:lnSpc>
                <a:spcPct val="90000"/>
              </a:lnSpc>
              <a:buFont typeface="+mj-lt"/>
              <a:buAutoNum type="arabicPeriod"/>
            </a:pPr>
            <a:r>
              <a:rPr lang="en-IN" b="1" i="0">
                <a:effectLst/>
                <a:latin typeface="-apple-system"/>
              </a:rPr>
              <a:t>Employee Morale</a:t>
            </a:r>
          </a:p>
          <a:p>
            <a:pPr>
              <a:lnSpc>
                <a:spcPct val="90000"/>
              </a:lnSpc>
              <a:buFont typeface="Courier New" charset="2"/>
              <a:buChar char="o"/>
            </a:pPr>
            <a:r>
              <a:rPr lang="en-US" sz="1700" b="0" i="0">
                <a:effectLst/>
                <a:latin typeface="-apple-system"/>
              </a:rPr>
              <a:t>Employee </a:t>
            </a:r>
            <a:r>
              <a:rPr lang="en-US" sz="1700">
                <a:latin typeface="-apple-system"/>
              </a:rPr>
              <a:t>Morale Is Determined By The Effectiveness Of The Personnel Policy </a:t>
            </a:r>
            <a:r>
              <a:rPr lang="en-US" sz="1700" b="0" i="0">
                <a:effectLst/>
                <a:latin typeface="-apple-system"/>
              </a:rPr>
              <a:t>.</a:t>
            </a:r>
            <a:r>
              <a:rPr lang="en-US" sz="1700">
                <a:latin typeface="-apple-system"/>
              </a:rPr>
              <a:t> </a:t>
            </a:r>
            <a:endParaRPr lang="en-US" sz="1700" b="0" i="0">
              <a:effectLst/>
              <a:latin typeface="-apple-system"/>
            </a:endParaRPr>
          </a:p>
          <a:p>
            <a:pPr>
              <a:lnSpc>
                <a:spcPct val="90000"/>
              </a:lnSpc>
              <a:buFont typeface="Courier New" charset="2"/>
              <a:buChar char="o"/>
            </a:pPr>
            <a:r>
              <a:rPr lang="en-US" sz="1700" b="0" i="0">
                <a:effectLst/>
                <a:latin typeface="-apple-system"/>
              </a:rPr>
              <a:t>Morale </a:t>
            </a:r>
            <a:r>
              <a:rPr lang="en-US" sz="1700">
                <a:latin typeface="-apple-system"/>
              </a:rPr>
              <a:t>Is A Measure Of One's Mental Health</a:t>
            </a:r>
            <a:r>
              <a:rPr lang="en-US" sz="1700" b="0" i="0">
                <a:effectLst/>
                <a:latin typeface="-apple-system"/>
              </a:rPr>
              <a:t>. When </a:t>
            </a:r>
            <a:r>
              <a:rPr lang="en-US" sz="1700">
                <a:latin typeface="-apple-system"/>
              </a:rPr>
              <a:t>A Person Is Content With His Work</a:t>
            </a:r>
            <a:r>
              <a:rPr lang="en-US" sz="1700" b="0" i="0">
                <a:effectLst/>
                <a:latin typeface="-apple-system"/>
              </a:rPr>
              <a:t>, </a:t>
            </a:r>
            <a:r>
              <a:rPr lang="en-US" sz="1700">
                <a:latin typeface="-apple-system"/>
              </a:rPr>
              <a:t>Surroundings</a:t>
            </a:r>
            <a:r>
              <a:rPr lang="en-US" sz="1700" b="0" i="0">
                <a:effectLst/>
                <a:latin typeface="-apple-system"/>
              </a:rPr>
              <a:t>, </a:t>
            </a:r>
            <a:r>
              <a:rPr lang="en-US" sz="1700">
                <a:latin typeface="-apple-system"/>
              </a:rPr>
              <a:t>And Fellow Humans</a:t>
            </a:r>
            <a:r>
              <a:rPr lang="en-US" sz="1700" b="0" i="0">
                <a:effectLst/>
                <a:latin typeface="-apple-system"/>
              </a:rPr>
              <a:t>, </a:t>
            </a:r>
            <a:r>
              <a:rPr lang="en-US" sz="1700">
                <a:latin typeface="-apple-system"/>
              </a:rPr>
              <a:t>His Morale Is High </a:t>
            </a:r>
            <a:r>
              <a:rPr lang="en-US" sz="1700" b="0" i="0">
                <a:effectLst/>
                <a:latin typeface="-apple-system"/>
              </a:rPr>
              <a:t>.</a:t>
            </a:r>
            <a:r>
              <a:rPr lang="en-US" sz="1700">
                <a:latin typeface="-apple-system"/>
              </a:rPr>
              <a:t> </a:t>
            </a:r>
            <a:endParaRPr lang="en-US" sz="1700" b="0" i="0">
              <a:effectLst/>
              <a:latin typeface="-apple-system"/>
            </a:endParaRPr>
          </a:p>
          <a:p>
            <a:pPr>
              <a:lnSpc>
                <a:spcPct val="90000"/>
              </a:lnSpc>
              <a:buFont typeface="Courier New" charset="2"/>
              <a:buChar char="o"/>
            </a:pPr>
            <a:r>
              <a:rPr lang="en-US" sz="1700" b="0" i="0">
                <a:effectLst/>
                <a:latin typeface="-apple-system"/>
              </a:rPr>
              <a:t>High </a:t>
            </a:r>
            <a:r>
              <a:rPr lang="en-US" sz="1700">
                <a:latin typeface="-apple-system"/>
              </a:rPr>
              <a:t>Morale Indicates That Personnel Administration Is Effective</a:t>
            </a:r>
            <a:r>
              <a:rPr lang="en-US" sz="1700" b="0" i="0">
                <a:effectLst/>
                <a:latin typeface="-apple-system"/>
              </a:rPr>
              <a:t>, </a:t>
            </a:r>
            <a:r>
              <a:rPr lang="en-US" sz="1700">
                <a:latin typeface="-apple-system"/>
              </a:rPr>
              <a:t>Whereas Low Morale Indicates That It Is Ineffective</a:t>
            </a:r>
            <a:r>
              <a:rPr lang="en-US" sz="1700" b="0" i="0">
                <a:effectLst/>
                <a:latin typeface="-apple-system"/>
              </a:rPr>
              <a:t>.</a:t>
            </a:r>
            <a:r>
              <a:rPr lang="en-US" sz="1700">
                <a:latin typeface="-apple-system"/>
              </a:rPr>
              <a:t> </a:t>
            </a:r>
            <a:endParaRPr lang="en-US" sz="1700" b="0" i="0">
              <a:effectLst/>
              <a:latin typeface="-apple-system"/>
            </a:endParaRPr>
          </a:p>
          <a:p>
            <a:pPr>
              <a:lnSpc>
                <a:spcPct val="90000"/>
              </a:lnSpc>
              <a:buFont typeface="Courier New" charset="2"/>
              <a:buChar char="o"/>
            </a:pPr>
            <a:r>
              <a:rPr lang="en-US" sz="1700" b="0" i="0">
                <a:effectLst/>
                <a:latin typeface="-apple-system"/>
              </a:rPr>
              <a:t>High </a:t>
            </a:r>
            <a:r>
              <a:rPr lang="en-US" sz="1700">
                <a:latin typeface="-apple-system"/>
              </a:rPr>
              <a:t>Absenteeism</a:t>
            </a:r>
            <a:r>
              <a:rPr lang="en-US" sz="1700" b="0" i="0">
                <a:effectLst/>
                <a:latin typeface="-apple-system"/>
              </a:rPr>
              <a:t>, </a:t>
            </a:r>
            <a:r>
              <a:rPr lang="en-US" sz="1700">
                <a:latin typeface="-apple-system"/>
              </a:rPr>
              <a:t>Turnover</a:t>
            </a:r>
            <a:r>
              <a:rPr lang="en-US" sz="1700" b="0" i="0">
                <a:effectLst/>
                <a:latin typeface="-apple-system"/>
              </a:rPr>
              <a:t>, </a:t>
            </a:r>
            <a:r>
              <a:rPr lang="en-US" sz="1700">
                <a:latin typeface="-apple-system"/>
              </a:rPr>
              <a:t>Accident Records</a:t>
            </a:r>
            <a:r>
              <a:rPr lang="en-US" sz="1700" b="0" i="0">
                <a:effectLst/>
                <a:latin typeface="-apple-system"/>
              </a:rPr>
              <a:t>, </a:t>
            </a:r>
            <a:r>
              <a:rPr lang="en-US" sz="1700">
                <a:latin typeface="-apple-system"/>
              </a:rPr>
              <a:t>Grievances</a:t>
            </a:r>
            <a:r>
              <a:rPr lang="en-US" sz="1700" b="0" i="0">
                <a:effectLst/>
                <a:latin typeface="-apple-system"/>
              </a:rPr>
              <a:t>, </a:t>
            </a:r>
            <a:r>
              <a:rPr lang="en-US" sz="1700">
                <a:latin typeface="-apple-system"/>
              </a:rPr>
              <a:t>And Lower Output Levels All Reflect Low Morale</a:t>
            </a:r>
            <a:r>
              <a:rPr lang="en-US" sz="1700" b="0" i="0">
                <a:effectLst/>
                <a:latin typeface="-apple-system"/>
              </a:rPr>
              <a:t>.</a:t>
            </a:r>
          </a:p>
          <a:p>
            <a:pPr>
              <a:lnSpc>
                <a:spcPct val="90000"/>
              </a:lnSpc>
              <a:buFont typeface="Courier New" charset="2"/>
              <a:buChar char="o"/>
            </a:pPr>
            <a:endParaRPr lang="en-US" sz="1700" i="0">
              <a:effectLst/>
              <a:latin typeface="-apple-system"/>
            </a:endParaRPr>
          </a:p>
          <a:p>
            <a:pPr marL="0" indent="0">
              <a:lnSpc>
                <a:spcPct val="90000"/>
              </a:lnSpc>
              <a:buNone/>
            </a:pPr>
            <a:endParaRPr lang="en-IN" sz="1700"/>
          </a:p>
        </p:txBody>
      </p:sp>
      <p:sp>
        <p:nvSpPr>
          <p:cNvPr id="4" name="TextBox 3">
            <a:extLst>
              <a:ext uri="{FF2B5EF4-FFF2-40B4-BE49-F238E27FC236}">
                <a16:creationId xmlns:a16="http://schemas.microsoft.com/office/drawing/2014/main" id="{3DD9CE65-AB5F-F5C1-393A-1F1019503307}"/>
              </a:ext>
            </a:extLst>
          </p:cNvPr>
          <p:cNvSpPr txBox="1"/>
          <p:nvPr/>
        </p:nvSpPr>
        <p:spPr>
          <a:xfrm>
            <a:off x="5995146" y="5070661"/>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B6EC0330-53D9-EF2E-CE4E-615CCD27DB0F}"/>
              </a:ext>
            </a:extLst>
          </p:cNvPr>
          <p:cNvSpPr txBox="1"/>
          <p:nvPr/>
        </p:nvSpPr>
        <p:spPr>
          <a:xfrm>
            <a:off x="5602940" y="4207807"/>
            <a:ext cx="6107205"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r">
              <a:lnSpc>
                <a:spcPct val="90000"/>
              </a:lnSpc>
              <a:spcBef>
                <a:spcPts val="1000"/>
              </a:spcBef>
              <a:buFont typeface="Wingdings"/>
              <a:buChar char="q"/>
            </a:pPr>
            <a:r>
              <a:rPr lang="en-US">
                <a:solidFill>
                  <a:srgbClr val="FFFF00"/>
                </a:solidFill>
                <a:latin typeface="Calibri"/>
                <a:ea typeface="+mn-lt"/>
                <a:cs typeface="+mn-lt"/>
              </a:rPr>
              <a:t>According To A Study Conducted By Microsoft, Morale Can Be High Or Low Depending On Job Security, </a:t>
            </a:r>
            <a:endParaRPr lang="en-US">
              <a:solidFill>
                <a:srgbClr val="FFFF00"/>
              </a:solidFill>
              <a:latin typeface="Calibri"/>
              <a:ea typeface="+mn-lt"/>
              <a:cs typeface="Calibri"/>
            </a:endParaRPr>
          </a:p>
          <a:p>
            <a:pPr marL="285750" indent="-285750" algn="r">
              <a:lnSpc>
                <a:spcPct val="90000"/>
              </a:lnSpc>
              <a:spcBef>
                <a:spcPts val="1000"/>
              </a:spcBef>
              <a:buFont typeface="Arial"/>
              <a:buChar char="•"/>
            </a:pPr>
            <a:r>
              <a:rPr lang="en-US">
                <a:solidFill>
                  <a:srgbClr val="FFFF00"/>
                </a:solidFill>
                <a:latin typeface="Calibri"/>
                <a:ea typeface="+mn-lt"/>
                <a:cs typeface="+mn-lt"/>
              </a:rPr>
              <a:t>Career Advancement Opportunities,</a:t>
            </a:r>
          </a:p>
          <a:p>
            <a:pPr marL="285750" indent="-285750" algn="r">
              <a:lnSpc>
                <a:spcPct val="90000"/>
              </a:lnSpc>
              <a:spcBef>
                <a:spcPts val="1000"/>
              </a:spcBef>
              <a:buFont typeface="Arial"/>
              <a:buChar char="•"/>
            </a:pPr>
            <a:r>
              <a:rPr lang="en-US">
                <a:solidFill>
                  <a:srgbClr val="FFFF00"/>
                </a:solidFill>
                <a:latin typeface="Calibri"/>
                <a:ea typeface="+mn-lt"/>
                <a:cs typeface="+mn-lt"/>
              </a:rPr>
              <a:t>Employee Recognition For Accomplishments, </a:t>
            </a:r>
          </a:p>
          <a:p>
            <a:pPr algn="r">
              <a:lnSpc>
                <a:spcPct val="90000"/>
              </a:lnSpc>
              <a:spcBef>
                <a:spcPts val="1000"/>
              </a:spcBef>
            </a:pPr>
            <a:r>
              <a:rPr lang="en-US">
                <a:solidFill>
                  <a:srgbClr val="FFFF00"/>
                </a:solidFill>
                <a:latin typeface="Calibri"/>
                <a:ea typeface="+mn-lt"/>
                <a:cs typeface="+mn-lt"/>
              </a:rPr>
              <a:t>And A Variety Of Other Factors</a:t>
            </a:r>
            <a:endParaRPr lang="en-US">
              <a:solidFill>
                <a:srgbClr val="FFFF00"/>
              </a:solidFill>
              <a:latin typeface="Calibri"/>
              <a:cs typeface="Calibri"/>
            </a:endParaRPr>
          </a:p>
        </p:txBody>
      </p:sp>
    </p:spTree>
    <p:extLst>
      <p:ext uri="{BB962C8B-B14F-4D97-AF65-F5344CB8AC3E}">
        <p14:creationId xmlns:p14="http://schemas.microsoft.com/office/powerpoint/2010/main" val="3919952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850CBC90-493D-D132-9686-63C9B1964F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850" y="2695259"/>
            <a:ext cx="11809895" cy="3638352"/>
          </a:xfrm>
          <a:prstGeom prst="rect">
            <a:avLst/>
          </a:prstGeom>
        </p:spPr>
      </p:pic>
      <p:sp>
        <p:nvSpPr>
          <p:cNvPr id="3" name="TextBox 2">
            <a:extLst>
              <a:ext uri="{FF2B5EF4-FFF2-40B4-BE49-F238E27FC236}">
                <a16:creationId xmlns:a16="http://schemas.microsoft.com/office/drawing/2014/main" id="{7FA20586-1DFE-A04D-13F9-96427951F97A}"/>
              </a:ext>
            </a:extLst>
          </p:cNvPr>
          <p:cNvSpPr txBox="1"/>
          <p:nvPr/>
        </p:nvSpPr>
        <p:spPr>
          <a:xfrm>
            <a:off x="408214" y="371393"/>
            <a:ext cx="9986407" cy="1631216"/>
          </a:xfrm>
          <a:prstGeom prst="rect">
            <a:avLst/>
          </a:prstGeom>
          <a:noFill/>
        </p:spPr>
        <p:txBody>
          <a:bodyPr wrap="square" lIns="91440" tIns="45720" rIns="91440" bIns="45720" anchor="t">
            <a:spAutoFit/>
          </a:bodyPr>
          <a:lstStyle/>
          <a:p>
            <a:pPr marL="0" indent="0" algn="just">
              <a:buNone/>
            </a:pPr>
            <a:r>
              <a:rPr lang="en-US" sz="2000" i="0">
                <a:solidFill>
                  <a:srgbClr val="FFFF00"/>
                </a:solidFill>
                <a:effectLst/>
                <a:latin typeface="-apple-system"/>
              </a:rPr>
              <a:t>Individual employees receive well-deserved recognition, and when asked if they do, 69% of Microsoft employees said 'Yes.' On the other hand, a sense of security and the office vibe can have a significant impact on morale at Microsoft; many Microsoft employees describe their environment as positive, and they feel secure enough in their job. Overall, Microsoft employees rate their happiness as an A, which can provide some insight into company morale</a:t>
            </a:r>
            <a:r>
              <a:rPr lang="en-US" sz="2000" b="1" i="0">
                <a:solidFill>
                  <a:srgbClr val="FFFF00"/>
                </a:solidFill>
                <a:effectLst/>
                <a:latin typeface="-apple-system"/>
              </a:rPr>
              <a:t>.</a:t>
            </a:r>
            <a:endParaRPr lang="en-IN" sz="2000" b="1" i="0">
              <a:solidFill>
                <a:srgbClr val="FFFF00"/>
              </a:solidFill>
              <a:effectLst/>
              <a:latin typeface="-apple-system"/>
            </a:endParaRPr>
          </a:p>
        </p:txBody>
      </p:sp>
    </p:spTree>
    <p:extLst>
      <p:ext uri="{BB962C8B-B14F-4D97-AF65-F5344CB8AC3E}">
        <p14:creationId xmlns:p14="http://schemas.microsoft.com/office/powerpoint/2010/main" val="577882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43F681-04DF-765E-C1BD-E40A5833C5C4}"/>
              </a:ext>
            </a:extLst>
          </p:cNvPr>
          <p:cNvSpPr txBox="1"/>
          <p:nvPr/>
        </p:nvSpPr>
        <p:spPr>
          <a:xfrm>
            <a:off x="266550" y="215397"/>
            <a:ext cx="9425701" cy="8032968"/>
          </a:xfrm>
          <a:prstGeom prst="rect">
            <a:avLst/>
          </a:prstGeom>
          <a:noFill/>
        </p:spPr>
        <p:txBody>
          <a:bodyPr wrap="square" lIns="91440" tIns="45720" rIns="91440" bIns="45720" anchor="t">
            <a:spAutoFit/>
          </a:bodyPr>
          <a:lstStyle/>
          <a:p>
            <a:pPr algn="l"/>
            <a:r>
              <a:rPr lang="en-IN" sz="2400" b="1" i="0" dirty="0">
                <a:effectLst/>
                <a:latin typeface="-apple-system"/>
              </a:rPr>
              <a:t>2.Discipline</a:t>
            </a:r>
          </a:p>
          <a:p>
            <a:pPr algn="l"/>
            <a:endParaRPr lang="en-IN" b="1" i="0" dirty="0">
              <a:solidFill>
                <a:srgbClr val="151515"/>
              </a:solidFill>
              <a:effectLst/>
              <a:latin typeface="-apple-system"/>
            </a:endParaRPr>
          </a:p>
          <a:p>
            <a:endParaRPr lang="en-US" b="1" dirty="0">
              <a:solidFill>
                <a:srgbClr val="FFFF00"/>
              </a:solidFill>
              <a:latin typeface="-apple-system"/>
            </a:endParaRPr>
          </a:p>
          <a:p>
            <a:pPr algn="just"/>
            <a:r>
              <a:rPr lang="en-US" sz="2000" b="1" dirty="0">
                <a:solidFill>
                  <a:srgbClr val="FFFF00"/>
                </a:solidFill>
                <a:latin typeface="-apple-system"/>
              </a:rPr>
              <a:t>Discipline indicates whether or not a personnel policy is successful. </a:t>
            </a:r>
          </a:p>
          <a:p>
            <a:pPr algn="just"/>
            <a:r>
              <a:rPr lang="en-US" sz="2000" b="1" dirty="0">
                <a:solidFill>
                  <a:srgbClr val="FFFF00"/>
                </a:solidFill>
                <a:latin typeface="-apple-system"/>
              </a:rPr>
              <a:t>Discipline is said to be good when employees willingly follow the company's rules</a:t>
            </a:r>
          </a:p>
          <a:p>
            <a:pPr algn="just"/>
            <a:r>
              <a:rPr lang="en-US" sz="2000" b="1" dirty="0">
                <a:solidFill>
                  <a:srgbClr val="FFFF00"/>
                </a:solidFill>
                <a:latin typeface="-apple-system"/>
              </a:rPr>
              <a:t>And discipline is said to be bad when employees disobey them.</a:t>
            </a:r>
          </a:p>
          <a:p>
            <a:pPr algn="just"/>
            <a:endParaRPr lang="en-IN" b="1" dirty="0">
              <a:solidFill>
                <a:schemeClr val="tx1">
                  <a:lumMod val="95000"/>
                </a:schemeClr>
              </a:solidFill>
              <a:latin typeface="-apple-system"/>
            </a:endParaRPr>
          </a:p>
          <a:p>
            <a:pPr algn="just"/>
            <a:endParaRPr lang="en-IN" b="1" i="0" dirty="0">
              <a:solidFill>
                <a:srgbClr val="FFFF00"/>
              </a:solidFill>
              <a:effectLst/>
              <a:latin typeface="-apple-system"/>
            </a:endParaRPr>
          </a:p>
          <a:p>
            <a:pPr algn="just"/>
            <a:endParaRPr lang="en-US" b="0" i="0" dirty="0">
              <a:solidFill>
                <a:schemeClr val="tx1">
                  <a:lumMod val="95000"/>
                </a:schemeClr>
              </a:solidFill>
              <a:effectLst/>
              <a:latin typeface="Lyon"/>
            </a:endParaRPr>
          </a:p>
          <a:p>
            <a:endParaRPr lang="en-US" dirty="0">
              <a:solidFill>
                <a:schemeClr val="tx1">
                  <a:lumMod val="95000"/>
                </a:schemeClr>
              </a:solidFill>
              <a:latin typeface="Lyon"/>
            </a:endParaRPr>
          </a:p>
          <a:p>
            <a:pPr algn="just"/>
            <a:r>
              <a:rPr lang="en-US" b="0" i="0" dirty="0">
                <a:solidFill>
                  <a:schemeClr val="tx1">
                    <a:lumMod val="95000"/>
                  </a:schemeClr>
                </a:solidFill>
                <a:effectLst/>
                <a:latin typeface="Lyon"/>
              </a:rPr>
              <a:t>Microsoft </a:t>
            </a:r>
            <a:r>
              <a:rPr lang="en-US" dirty="0">
                <a:solidFill>
                  <a:schemeClr val="tx1">
                    <a:lumMod val="95000"/>
                  </a:schemeClr>
                </a:solidFill>
                <a:latin typeface="Lyon"/>
              </a:rPr>
              <a:t>came </a:t>
            </a:r>
            <a:r>
              <a:rPr lang="en-US" b="0" i="0" dirty="0">
                <a:solidFill>
                  <a:schemeClr val="tx1">
                    <a:lumMod val="95000"/>
                  </a:schemeClr>
                </a:solidFill>
                <a:effectLst/>
                <a:latin typeface="Lyon"/>
              </a:rPr>
              <a:t>up with new guidelines for disciplines for bad behavior,</a:t>
            </a:r>
            <a:r>
              <a:rPr lang="en-US" dirty="0">
                <a:solidFill>
                  <a:schemeClr val="tx1">
                    <a:lumMod val="95000"/>
                  </a:schemeClr>
                </a:solidFill>
                <a:latin typeface="Lyon"/>
              </a:rPr>
              <a:t> </a:t>
            </a:r>
            <a:endParaRPr lang="en-US" b="0" i="0" dirty="0">
              <a:solidFill>
                <a:schemeClr val="tx1">
                  <a:lumMod val="95000"/>
                </a:schemeClr>
              </a:solidFill>
              <a:effectLst/>
              <a:latin typeface="Lyon"/>
            </a:endParaRPr>
          </a:p>
          <a:p>
            <a:pPr algn="just"/>
            <a:r>
              <a:rPr lang="en-US" dirty="0">
                <a:solidFill>
                  <a:schemeClr val="tx1">
                    <a:lumMod val="95000"/>
                  </a:schemeClr>
                </a:solidFill>
                <a:latin typeface="Lyon"/>
              </a:rPr>
              <a:t> </a:t>
            </a:r>
            <a:r>
              <a:rPr lang="en-US" b="0" i="0" dirty="0">
                <a:solidFill>
                  <a:schemeClr val="tx1">
                    <a:lumMod val="95000"/>
                  </a:schemeClr>
                </a:solidFill>
                <a:effectLst/>
                <a:latin typeface="Lyon"/>
              </a:rPr>
              <a:t>the company gave managers a range of expected discipline</a:t>
            </a:r>
          </a:p>
          <a:p>
            <a:pPr algn="just"/>
            <a:r>
              <a:rPr lang="en-US" dirty="0">
                <a:solidFill>
                  <a:schemeClr val="tx1">
                    <a:lumMod val="95000"/>
                  </a:schemeClr>
                </a:solidFill>
                <a:latin typeface="Lyon"/>
              </a:rPr>
              <a:t> </a:t>
            </a:r>
            <a:r>
              <a:rPr lang="en-US" b="0" i="0" dirty="0">
                <a:solidFill>
                  <a:schemeClr val="tx1">
                    <a:lumMod val="95000"/>
                  </a:schemeClr>
                </a:solidFill>
                <a:effectLst/>
                <a:latin typeface="Lyon"/>
              </a:rPr>
              <a:t>if managers desire to give employees discipline outside of the range, a corporate vice president will have to sign off on it.</a:t>
            </a:r>
          </a:p>
          <a:p>
            <a:pPr algn="just"/>
            <a:endParaRPr lang="en-US" b="0" i="0" dirty="0">
              <a:solidFill>
                <a:schemeClr val="tx1">
                  <a:lumMod val="95000"/>
                </a:schemeClr>
              </a:solidFill>
              <a:effectLst/>
              <a:latin typeface="Lyon"/>
            </a:endParaRPr>
          </a:p>
          <a:p>
            <a:r>
              <a:rPr lang="en-US" b="0" i="0" dirty="0">
                <a:solidFill>
                  <a:schemeClr val="tx1">
                    <a:lumMod val="95000"/>
                  </a:schemeClr>
                </a:solidFill>
                <a:effectLst/>
                <a:latin typeface="Lyon"/>
              </a:rPr>
              <a:t>Employees who file complaints will receive information about what happened as a result of investigations, including discipline. And in the 2020 fiscal year Microsoft will started publishing internal reports,</a:t>
            </a:r>
            <a:r>
              <a:rPr lang="en-US" dirty="0">
                <a:solidFill>
                  <a:schemeClr val="tx1">
                    <a:lumMod val="95000"/>
                  </a:schemeClr>
                </a:solidFill>
                <a:latin typeface="Lyon"/>
              </a:rPr>
              <a:t> </a:t>
            </a:r>
            <a:r>
              <a:rPr lang="en-US" b="0" i="0" dirty="0">
                <a:solidFill>
                  <a:schemeClr val="tx1">
                    <a:lumMod val="95000"/>
                  </a:schemeClr>
                </a:solidFill>
                <a:effectLst/>
                <a:latin typeface="Lyon"/>
              </a:rPr>
              <a:t> about what sorts of complaints employees are filing and what sort of discipline people are receiving in response.</a:t>
            </a:r>
          </a:p>
          <a:p>
            <a:pPr algn="l"/>
            <a:endParaRPr lang="en-IN" b="1" dirty="0">
              <a:solidFill>
                <a:srgbClr val="151515"/>
              </a:solidFill>
              <a:latin typeface="-apple-system"/>
            </a:endParaRPr>
          </a:p>
          <a:p>
            <a:pPr algn="l"/>
            <a:endParaRPr lang="en-IN" b="1" i="0" dirty="0">
              <a:solidFill>
                <a:srgbClr val="151515"/>
              </a:solidFill>
              <a:effectLst/>
              <a:latin typeface="-apple-system"/>
            </a:endParaRPr>
          </a:p>
          <a:p>
            <a:pPr algn="l"/>
            <a:endParaRPr lang="en-IN" b="1" dirty="0">
              <a:solidFill>
                <a:srgbClr val="151515"/>
              </a:solidFill>
              <a:latin typeface="-apple-system"/>
            </a:endParaRPr>
          </a:p>
          <a:p>
            <a:pPr algn="l"/>
            <a:endParaRPr lang="en-IN" b="1" i="0" dirty="0">
              <a:solidFill>
                <a:srgbClr val="151515"/>
              </a:solidFill>
              <a:effectLst/>
              <a:latin typeface="-apple-system"/>
            </a:endParaRPr>
          </a:p>
          <a:p>
            <a:pPr algn="l"/>
            <a:endParaRPr lang="en-IN" b="1" dirty="0">
              <a:solidFill>
                <a:srgbClr val="151515"/>
              </a:solidFill>
              <a:latin typeface="-apple-system"/>
            </a:endParaRPr>
          </a:p>
          <a:p>
            <a:pPr algn="l"/>
            <a:endParaRPr lang="en-IN" b="1" i="0" dirty="0">
              <a:solidFill>
                <a:srgbClr val="151515"/>
              </a:solidFill>
              <a:effectLst/>
              <a:latin typeface="-apple-system"/>
            </a:endParaRPr>
          </a:p>
          <a:p>
            <a:pPr algn="l"/>
            <a:endParaRPr lang="en-IN" b="1" dirty="0">
              <a:solidFill>
                <a:srgbClr val="151515"/>
              </a:solidFill>
              <a:latin typeface="-apple-system"/>
            </a:endParaRPr>
          </a:p>
          <a:p>
            <a:pPr algn="l"/>
            <a:endParaRPr lang="en-IN" b="1" i="0" dirty="0">
              <a:solidFill>
                <a:srgbClr val="151515"/>
              </a:solidFill>
              <a:effectLst/>
              <a:latin typeface="-apple-system"/>
            </a:endParaRPr>
          </a:p>
          <a:p>
            <a:pPr algn="l"/>
            <a:endParaRPr lang="en-IN" b="1" i="0" dirty="0">
              <a:solidFill>
                <a:srgbClr val="151515"/>
              </a:solidFill>
              <a:effectLst/>
              <a:latin typeface="-apple-system"/>
            </a:endParaRPr>
          </a:p>
        </p:txBody>
      </p:sp>
    </p:spTree>
    <p:extLst>
      <p:ext uri="{BB962C8B-B14F-4D97-AF65-F5344CB8AC3E}">
        <p14:creationId xmlns:p14="http://schemas.microsoft.com/office/powerpoint/2010/main" val="3052453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72B124-EC80-8B43-D634-3FD1E693B982}"/>
              </a:ext>
            </a:extLst>
          </p:cNvPr>
          <p:cNvSpPr txBox="1"/>
          <p:nvPr/>
        </p:nvSpPr>
        <p:spPr>
          <a:xfrm>
            <a:off x="296248" y="109248"/>
            <a:ext cx="6097554" cy="1384995"/>
          </a:xfrm>
          <a:prstGeom prst="rect">
            <a:avLst/>
          </a:prstGeom>
          <a:noFill/>
        </p:spPr>
        <p:txBody>
          <a:bodyPr wrap="square" lIns="91440" tIns="45720" rIns="91440" bIns="45720" anchor="t">
            <a:spAutoFit/>
          </a:bodyPr>
          <a:lstStyle/>
          <a:p>
            <a:pPr algn="l"/>
            <a:r>
              <a:rPr lang="en-IN" sz="2800" b="1">
                <a:latin typeface="-apple-system"/>
              </a:rPr>
              <a:t>3</a:t>
            </a:r>
            <a:r>
              <a:rPr lang="en-IN" sz="2800" b="1" i="0">
                <a:effectLst/>
                <a:latin typeface="-apple-system"/>
              </a:rPr>
              <a:t>.Welfare Provisions</a:t>
            </a:r>
          </a:p>
          <a:p>
            <a:pPr algn="l"/>
            <a:endParaRPr lang="en-IN" sz="2800" b="1">
              <a:latin typeface="-apple-system"/>
            </a:endParaRPr>
          </a:p>
          <a:p>
            <a:pPr algn="l"/>
            <a:endParaRPr lang="en-IN" sz="2800" b="1" i="0">
              <a:effectLst/>
              <a:latin typeface="-apple-system"/>
            </a:endParaRPr>
          </a:p>
        </p:txBody>
      </p:sp>
      <p:sp>
        <p:nvSpPr>
          <p:cNvPr id="5" name="Rectangle 2">
            <a:extLst>
              <a:ext uri="{FF2B5EF4-FFF2-40B4-BE49-F238E27FC236}">
                <a16:creationId xmlns:a16="http://schemas.microsoft.com/office/drawing/2014/main" id="{F6E00463-54D9-ACED-A479-D2F2E6D546C9}"/>
              </a:ext>
            </a:extLst>
          </p:cNvPr>
          <p:cNvSpPr>
            <a:spLocks noChangeArrowheads="1"/>
          </p:cNvSpPr>
          <p:nvPr/>
        </p:nvSpPr>
        <p:spPr bwMode="auto">
          <a:xfrm>
            <a:off x="296248" y="1207761"/>
            <a:ext cx="10915525"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a:ln>
                  <a:noFill/>
                </a:ln>
                <a:solidFill>
                  <a:srgbClr val="FFFF00"/>
                </a:solidFill>
                <a:effectLst/>
                <a:latin typeface="-apple-system"/>
              </a:rPr>
              <a:t>The HR department </a:t>
            </a:r>
            <a:r>
              <a:rPr lang="en-US" altLang="en-US" sz="2000">
                <a:solidFill>
                  <a:srgbClr val="FFFF00"/>
                </a:solidFill>
                <a:latin typeface="-apple-system"/>
              </a:rPr>
              <a:t>take care of </a:t>
            </a:r>
            <a:r>
              <a:rPr kumimoji="0" lang="en-US" altLang="en-US" sz="2000" b="0" i="0" u="none" strike="noStrike" cap="none" normalizeH="0" baseline="0">
                <a:ln>
                  <a:noFill/>
                </a:ln>
                <a:solidFill>
                  <a:srgbClr val="FFFF00"/>
                </a:solidFill>
                <a:effectLst/>
                <a:latin typeface="-apple-system"/>
              </a:rPr>
              <a:t>welfare activities within the organization.</a:t>
            </a:r>
            <a:endParaRPr lang="en-US" altLang="en-US" sz="2000" b="0" i="0" u="none" strike="noStrike" cap="none" normalizeH="0" baseline="0">
              <a:ln>
                <a:noFill/>
              </a:ln>
              <a:solidFill>
                <a:srgbClr val="FFFF00"/>
              </a:solidFill>
              <a:effectLst/>
              <a:latin typeface="-apple-system"/>
            </a:endParaRPr>
          </a:p>
          <a:p>
            <a:r>
              <a:rPr lang="en-US" sz="2000">
                <a:solidFill>
                  <a:srgbClr val="FFFF00"/>
                </a:solidFill>
                <a:latin typeface="Arial"/>
                <a:cs typeface="Arial"/>
              </a:rPr>
              <a:t>When employees believe that the company has an adequate labor welfare policy, they are less likely to complain or protest . Employee turnover and absenteeism will be reduced, and workforce efficiency will increase.</a:t>
            </a:r>
            <a:endParaRPr lang="en-IN" sz="2000" b="1">
              <a:solidFill>
                <a:srgbClr val="FFFF00"/>
              </a:solidFill>
              <a:latin typeface="-apple-system"/>
              <a:cs typeface="Arial"/>
            </a:endParaRPr>
          </a:p>
          <a:p>
            <a:endParaRPr lang="en-US" altLang="en-US" sz="2000" b="0" i="0" u="none" strike="noStrike" cap="none" normalizeH="0" baseline="0">
              <a:ln>
                <a:noFill/>
              </a:ln>
              <a:solidFill>
                <a:schemeClr val="tx1">
                  <a:lumMod val="95000"/>
                </a:schemeClr>
              </a:solidFill>
              <a:effectLst/>
              <a:highlight>
                <a:srgbClr val="000000"/>
              </a:highlight>
              <a:cs typeface="Arial"/>
            </a:endParaRPr>
          </a:p>
        </p:txBody>
      </p:sp>
      <p:sp>
        <p:nvSpPr>
          <p:cNvPr id="7" name="TextBox 6">
            <a:extLst>
              <a:ext uri="{FF2B5EF4-FFF2-40B4-BE49-F238E27FC236}">
                <a16:creationId xmlns:a16="http://schemas.microsoft.com/office/drawing/2014/main" id="{876DFBAB-99B4-A393-9093-C7C5382118BB}"/>
              </a:ext>
            </a:extLst>
          </p:cNvPr>
          <p:cNvSpPr txBox="1"/>
          <p:nvPr/>
        </p:nvSpPr>
        <p:spPr>
          <a:xfrm>
            <a:off x="141919" y="5323452"/>
            <a:ext cx="11904186" cy="1200329"/>
          </a:xfrm>
          <a:prstGeom prst="rect">
            <a:avLst/>
          </a:prstGeom>
          <a:noFill/>
        </p:spPr>
        <p:txBody>
          <a:bodyPr wrap="square" lIns="91440" tIns="45720" rIns="91440" bIns="45720" anchor="t">
            <a:spAutoFit/>
          </a:bodyPr>
          <a:lstStyle/>
          <a:p>
            <a:r>
              <a:rPr lang="en-IN" sz="2400">
                <a:solidFill>
                  <a:schemeClr val="tx1">
                    <a:lumMod val="95000"/>
                  </a:schemeClr>
                </a:solidFill>
              </a:rPr>
              <a:t>Microsoft offers a 401k retirement plan, an employee stock purchase plan with a 10% discount, a student loan refinancing plan, financial planning and education programmes, and a group legal plan that assists employees with a variety of legal services.</a:t>
            </a:r>
          </a:p>
        </p:txBody>
      </p:sp>
      <p:pic>
        <p:nvPicPr>
          <p:cNvPr id="2" name="Picture 3">
            <a:extLst>
              <a:ext uri="{FF2B5EF4-FFF2-40B4-BE49-F238E27FC236}">
                <a16:creationId xmlns:a16="http://schemas.microsoft.com/office/drawing/2014/main" id="{30FA1FC3-1EE6-8804-BF79-B0DBAC34DFD6}"/>
              </a:ext>
            </a:extLst>
          </p:cNvPr>
          <p:cNvPicPr>
            <a:picLocks noChangeAspect="1"/>
          </p:cNvPicPr>
          <p:nvPr/>
        </p:nvPicPr>
        <p:blipFill>
          <a:blip r:embed="rId2"/>
          <a:stretch>
            <a:fillRect/>
          </a:stretch>
        </p:blipFill>
        <p:spPr>
          <a:xfrm>
            <a:off x="4082488" y="2090677"/>
            <a:ext cx="3322898" cy="3313253"/>
          </a:xfrm>
          <a:prstGeom prst="rect">
            <a:avLst/>
          </a:prstGeom>
        </p:spPr>
      </p:pic>
    </p:spTree>
    <p:extLst>
      <p:ext uri="{BB962C8B-B14F-4D97-AF65-F5344CB8AC3E}">
        <p14:creationId xmlns:p14="http://schemas.microsoft.com/office/powerpoint/2010/main" val="1488731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Graphical user interface&#10;&#10;Description automatically generated">
            <a:extLst>
              <a:ext uri="{FF2B5EF4-FFF2-40B4-BE49-F238E27FC236}">
                <a16:creationId xmlns:a16="http://schemas.microsoft.com/office/drawing/2014/main" id="{6CB5BE23-5CBA-C8EF-D09B-D1AD4ED30EC8}"/>
              </a:ext>
            </a:extLst>
          </p:cNvPr>
          <p:cNvPicPr>
            <a:picLocks noChangeAspect="1"/>
          </p:cNvPicPr>
          <p:nvPr/>
        </p:nvPicPr>
        <p:blipFill rotWithShape="1">
          <a:blip r:embed="rId7"/>
          <a:srcRect t="10304" r="-1" b="1088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0E5A5-4520-C476-709D-56817313E7CA}"/>
              </a:ext>
            </a:extLst>
          </p:cNvPr>
          <p:cNvSpPr>
            <a:spLocks noGrp="1"/>
          </p:cNvSpPr>
          <p:nvPr>
            <p:ph type="title"/>
          </p:nvPr>
        </p:nvSpPr>
        <p:spPr>
          <a:xfrm>
            <a:off x="887701" y="5529536"/>
            <a:ext cx="10407602" cy="868026"/>
          </a:xfrm>
        </p:spPr>
        <p:txBody>
          <a:bodyPr vert="horz" lIns="91440" tIns="45720" rIns="91440" bIns="45720" rtlCol="0" anchor="b">
            <a:noAutofit/>
          </a:bodyPr>
          <a:lstStyle/>
          <a:p>
            <a:pPr>
              <a:lnSpc>
                <a:spcPct val="90000"/>
              </a:lnSpc>
            </a:pPr>
            <a:r>
              <a:rPr lang="en-US" sz="3600" dirty="0">
                <a:solidFill>
                  <a:srgbClr val="EBEBEB"/>
                </a:solidFill>
                <a:effectLst/>
              </a:rPr>
              <a:t>Characteristics of an Effective HR Professional</a:t>
            </a:r>
            <a:br>
              <a:rPr lang="en-US" sz="3600" dirty="0">
                <a:effectLst/>
              </a:rPr>
            </a:br>
            <a:endParaRPr lang="en-US" sz="3600" dirty="0">
              <a:solidFill>
                <a:srgbClr val="EBEBEB"/>
              </a:solidFill>
            </a:endParaRPr>
          </a:p>
        </p:txBody>
      </p:sp>
    </p:spTree>
    <p:extLst>
      <p:ext uri="{BB962C8B-B14F-4D97-AF65-F5344CB8AC3E}">
        <p14:creationId xmlns:p14="http://schemas.microsoft.com/office/powerpoint/2010/main" val="309576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97087B2-2CCA-CA9C-A670-606C4F446E7A}"/>
              </a:ext>
            </a:extLst>
          </p:cNvPr>
          <p:cNvGraphicFramePr/>
          <p:nvPr>
            <p:extLst>
              <p:ext uri="{D42A27DB-BD31-4B8C-83A1-F6EECF244321}">
                <p14:modId xmlns:p14="http://schemas.microsoft.com/office/powerpoint/2010/main" val="1693225561"/>
              </p:ext>
            </p:extLst>
          </p:nvPr>
        </p:nvGraphicFramePr>
        <p:xfrm>
          <a:off x="2032000" y="44344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465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FF982BA-7370-0225-C598-6D77A55E3F6C}"/>
              </a:ext>
            </a:extLst>
          </p:cNvPr>
          <p:cNvGraphicFramePr/>
          <p:nvPr>
            <p:extLst>
              <p:ext uri="{D42A27DB-BD31-4B8C-83A1-F6EECF244321}">
                <p14:modId xmlns:p14="http://schemas.microsoft.com/office/powerpoint/2010/main" val="308756646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8024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E5F084-5938-F53F-8ABD-70CDBF9AC726}"/>
              </a:ext>
            </a:extLst>
          </p:cNvPr>
          <p:cNvSpPr/>
          <p:nvPr/>
        </p:nvSpPr>
        <p:spPr>
          <a:xfrm>
            <a:off x="3835376" y="1316983"/>
            <a:ext cx="3898824" cy="923330"/>
          </a:xfrm>
          <a:prstGeom prst="rect">
            <a:avLst/>
          </a:prstGeom>
        </p:spPr>
        <p:style>
          <a:lnRef idx="3">
            <a:schemeClr val="lt1"/>
          </a:lnRef>
          <a:fillRef idx="1">
            <a:schemeClr val="dk1"/>
          </a:fillRef>
          <a:effectRef idx="1">
            <a:schemeClr val="dk1"/>
          </a:effectRef>
          <a:fontRef idx="minor">
            <a:schemeClr val="lt1"/>
          </a:fontRef>
        </p:style>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HR METRICS</a:t>
            </a: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id="{86145B3D-6AAF-CD4B-B109-6DDEB839ED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00711" y="826148"/>
            <a:ext cx="1581150" cy="1905000"/>
          </a:xfrm>
          <a:prstGeom prst="rect">
            <a:avLst/>
          </a:prstGeom>
        </p:spPr>
      </p:pic>
      <p:sp>
        <p:nvSpPr>
          <p:cNvPr id="5" name="TextBox 4">
            <a:extLst>
              <a:ext uri="{FF2B5EF4-FFF2-40B4-BE49-F238E27FC236}">
                <a16:creationId xmlns:a16="http://schemas.microsoft.com/office/drawing/2014/main" id="{27660E26-B362-F930-6661-380BF57C785A}"/>
              </a:ext>
            </a:extLst>
          </p:cNvPr>
          <p:cNvSpPr txBox="1"/>
          <p:nvPr/>
        </p:nvSpPr>
        <p:spPr>
          <a:xfrm>
            <a:off x="3835376" y="3003096"/>
            <a:ext cx="6097554" cy="1477328"/>
          </a:xfrm>
          <a:prstGeom prst="rect">
            <a:avLst/>
          </a:prstGeom>
          <a:ln>
            <a:solidFill>
              <a:schemeClr val="accent2">
                <a:lumMod val="40000"/>
                <a:lumOff val="60000"/>
              </a:schemeClr>
            </a:solidFill>
          </a:ln>
        </p:spPr>
        <p:style>
          <a:lnRef idx="1">
            <a:schemeClr val="dk1"/>
          </a:lnRef>
          <a:fillRef idx="3">
            <a:schemeClr val="dk1"/>
          </a:fillRef>
          <a:effectRef idx="2">
            <a:schemeClr val="dk1"/>
          </a:effectRef>
          <a:fontRef idx="minor">
            <a:schemeClr val="lt1"/>
          </a:fontRef>
        </p:style>
        <p:txBody>
          <a:bodyPr wrap="square" lIns="91440" tIns="45720" rIns="91440" bIns="45720" anchor="t">
            <a:spAutoFit/>
          </a:bodyPr>
          <a:lstStyle/>
          <a:p>
            <a:pPr algn="just"/>
            <a:r>
              <a:rPr lang="en-US" b="0" i="0">
                <a:solidFill>
                  <a:schemeClr val="tx1"/>
                </a:solidFill>
                <a:effectLst/>
                <a:latin typeface="Georgia"/>
              </a:rPr>
              <a:t>HR Metrics is used to establish a baseline for </a:t>
            </a:r>
            <a:r>
              <a:rPr lang="en-US">
                <a:solidFill>
                  <a:schemeClr val="tx1"/>
                </a:solidFill>
                <a:latin typeface="Georgia"/>
              </a:rPr>
              <a:t>the</a:t>
            </a:r>
            <a:r>
              <a:rPr lang="en-US" b="0" i="0">
                <a:solidFill>
                  <a:schemeClr val="tx1"/>
                </a:solidFill>
                <a:effectLst/>
                <a:latin typeface="Georgia"/>
              </a:rPr>
              <a:t> company to track productivity, revenue, training, and more. As </a:t>
            </a:r>
            <a:r>
              <a:rPr lang="en-US">
                <a:solidFill>
                  <a:schemeClr val="tx1"/>
                </a:solidFill>
                <a:latin typeface="Georgia"/>
              </a:rPr>
              <a:t>the</a:t>
            </a:r>
            <a:r>
              <a:rPr lang="en-US" b="0" i="0">
                <a:solidFill>
                  <a:schemeClr val="tx1"/>
                </a:solidFill>
                <a:effectLst/>
                <a:latin typeface="Georgia"/>
              </a:rPr>
              <a:t> numbers increase or decrease around this baseline, </a:t>
            </a:r>
            <a:r>
              <a:rPr lang="en-US">
                <a:solidFill>
                  <a:schemeClr val="tx1"/>
                </a:solidFill>
                <a:latin typeface="Georgia"/>
              </a:rPr>
              <a:t>we</a:t>
            </a:r>
            <a:r>
              <a:rPr lang="en-US" b="0" i="0">
                <a:solidFill>
                  <a:schemeClr val="tx1"/>
                </a:solidFill>
                <a:effectLst/>
                <a:latin typeface="Georgia"/>
              </a:rPr>
              <a:t> can determine steps to take, as necessary, to improve performance.</a:t>
            </a:r>
            <a:endParaRPr lang="en-IN">
              <a:solidFill>
                <a:schemeClr val="tx1"/>
              </a:solidFill>
              <a:latin typeface="Georgia"/>
            </a:endParaRPr>
          </a:p>
        </p:txBody>
      </p:sp>
      <p:pic>
        <p:nvPicPr>
          <p:cNvPr id="12" name="Picture 11">
            <a:extLst>
              <a:ext uri="{FF2B5EF4-FFF2-40B4-BE49-F238E27FC236}">
                <a16:creationId xmlns:a16="http://schemas.microsoft.com/office/drawing/2014/main" id="{96B4BA3A-D1F6-5A6D-A605-5C9924879CB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6200000">
            <a:off x="-1457880" y="1725551"/>
            <a:ext cx="6545367" cy="3387011"/>
          </a:xfrm>
          <a:prstGeom prst="rect">
            <a:avLst/>
          </a:prstGeom>
          <a:ln w="127000" cap="sq">
            <a:solidFill>
              <a:srgbClr val="000000"/>
            </a:solidFill>
            <a:miter lim="800000"/>
          </a:ln>
          <a:effectLst>
            <a:outerShdw blurRad="57150" dist="50800" dir="2700000" algn="tl" rotWithShape="0">
              <a:srgbClr val="000000">
                <a:alpha val="40000"/>
              </a:srgbClr>
            </a:outerShdw>
            <a:softEdge rad="31750"/>
          </a:effectLst>
        </p:spPr>
      </p:pic>
    </p:spTree>
    <p:extLst>
      <p:ext uri="{BB962C8B-B14F-4D97-AF65-F5344CB8AC3E}">
        <p14:creationId xmlns:p14="http://schemas.microsoft.com/office/powerpoint/2010/main" val="4280490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Picture 40">
            <a:extLst>
              <a:ext uri="{FF2B5EF4-FFF2-40B4-BE49-F238E27FC236}">
                <a16:creationId xmlns:a16="http://schemas.microsoft.com/office/drawing/2014/main" id="{D0598EAF-5A5A-56E7-E448-47C56703AC49}"/>
              </a:ext>
            </a:extLst>
          </p:cNvPr>
          <p:cNvPicPr>
            <a:picLocks noChangeAspect="1"/>
          </p:cNvPicPr>
          <p:nvPr/>
        </p:nvPicPr>
        <p:blipFill>
          <a:blip r:embed="rId2"/>
          <a:stretch>
            <a:fillRect/>
          </a:stretch>
        </p:blipFill>
        <p:spPr>
          <a:xfrm>
            <a:off x="1332274" y="149943"/>
            <a:ext cx="9822423" cy="65114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graphicFrame>
        <p:nvGraphicFramePr>
          <p:cNvPr id="2" name="Diagram 1">
            <a:extLst>
              <a:ext uri="{FF2B5EF4-FFF2-40B4-BE49-F238E27FC236}">
                <a16:creationId xmlns:a16="http://schemas.microsoft.com/office/drawing/2014/main" id="{0A14D0EB-C58F-AD5D-11E1-63B80AE20628}"/>
              </a:ext>
            </a:extLst>
          </p:cNvPr>
          <p:cNvGraphicFramePr/>
          <p:nvPr>
            <p:extLst>
              <p:ext uri="{D42A27DB-BD31-4B8C-83A1-F6EECF244321}">
                <p14:modId xmlns:p14="http://schemas.microsoft.com/office/powerpoint/2010/main" val="1666183901"/>
              </p:ext>
            </p:extLst>
          </p:nvPr>
        </p:nvGraphicFramePr>
        <p:xfrm>
          <a:off x="4022725" y="73434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FFF5249-CC39-2638-2040-58911C8F184B}"/>
              </a:ext>
            </a:extLst>
          </p:cNvPr>
          <p:cNvSpPr txBox="1"/>
          <p:nvPr/>
        </p:nvSpPr>
        <p:spPr>
          <a:xfrm>
            <a:off x="6096000" y="1239040"/>
            <a:ext cx="1162050" cy="120032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IN" b="1" i="0">
                <a:solidFill>
                  <a:srgbClr val="FFFFFF"/>
                </a:solidFill>
                <a:effectLst/>
                <a:latin typeface="Trocchi"/>
              </a:rPr>
              <a:t>Revenue per Employee</a:t>
            </a:r>
          </a:p>
          <a:p>
            <a:pPr algn="ctr"/>
            <a:endParaRPr lang="en-IN" b="1">
              <a:solidFill>
                <a:srgbClr val="FFFFFF"/>
              </a:solidFill>
            </a:endParaRPr>
          </a:p>
        </p:txBody>
      </p:sp>
      <p:grpSp>
        <p:nvGrpSpPr>
          <p:cNvPr id="4" name="Group 3">
            <a:extLst>
              <a:ext uri="{FF2B5EF4-FFF2-40B4-BE49-F238E27FC236}">
                <a16:creationId xmlns:a16="http://schemas.microsoft.com/office/drawing/2014/main" id="{C835468C-DE6D-C218-157A-E6DA02602918}"/>
              </a:ext>
            </a:extLst>
          </p:cNvPr>
          <p:cNvGrpSpPr/>
          <p:nvPr/>
        </p:nvGrpSpPr>
        <p:grpSpPr>
          <a:xfrm>
            <a:off x="4809347" y="2439369"/>
            <a:ext cx="1747506" cy="2008628"/>
            <a:chOff x="3637367" y="3409942"/>
            <a:chExt cx="1747506" cy="2008628"/>
          </a:xfrm>
          <a:scene3d>
            <a:camera prst="orthographicFront"/>
            <a:lightRig rig="flat" dir="t"/>
          </a:scene3d>
        </p:grpSpPr>
        <p:sp>
          <p:nvSpPr>
            <p:cNvPr id="5" name="Hexagon 4">
              <a:extLst>
                <a:ext uri="{FF2B5EF4-FFF2-40B4-BE49-F238E27FC236}">
                  <a16:creationId xmlns:a16="http://schemas.microsoft.com/office/drawing/2014/main" id="{9F9DA608-68D2-24C7-AC14-E292CF442DE5}"/>
                </a:ext>
              </a:extLst>
            </p:cNvPr>
            <p:cNvSpPr/>
            <p:nvPr/>
          </p:nvSpPr>
          <p:spPr>
            <a:xfrm rot="5400000">
              <a:off x="3506806" y="3540503"/>
              <a:ext cx="2008628" cy="1747506"/>
            </a:xfrm>
            <a:prstGeom prst="hexagon">
              <a:avLst>
                <a:gd name="adj" fmla="val 25000"/>
                <a:gd name="vf" fmla="val 115470"/>
              </a:avLst>
            </a:prstGeom>
            <a:solidFill>
              <a:schemeClr val="bg1"/>
            </a:solidFill>
            <a:sp3d prstMaterial="dkEdge">
              <a:bevelT w="8200" h="38100"/>
            </a:sp3d>
          </p:spPr>
          <p:style>
            <a:lnRef idx="3">
              <a:schemeClr val="lt1"/>
            </a:lnRef>
            <a:fillRef idx="1">
              <a:schemeClr val="dk1"/>
            </a:fillRef>
            <a:effectRef idx="1">
              <a:schemeClr val="dk1"/>
            </a:effectRef>
            <a:fontRef idx="minor">
              <a:schemeClr val="lt1"/>
            </a:fontRef>
          </p:style>
        </p:sp>
        <p:sp>
          <p:nvSpPr>
            <p:cNvPr id="6" name="Hexagon 4">
              <a:extLst>
                <a:ext uri="{FF2B5EF4-FFF2-40B4-BE49-F238E27FC236}">
                  <a16:creationId xmlns:a16="http://schemas.microsoft.com/office/drawing/2014/main" id="{B051119A-4076-34D1-8280-218867EA9A81}"/>
                </a:ext>
              </a:extLst>
            </p:cNvPr>
            <p:cNvSpPr txBox="1"/>
            <p:nvPr/>
          </p:nvSpPr>
          <p:spPr>
            <a:xfrm>
              <a:off x="3819598" y="3816220"/>
              <a:ext cx="1485899" cy="13826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algn="ctr"/>
              <a:r>
                <a:rPr lang="en-US" sz="2000" b="1" i="0" dirty="0">
                  <a:solidFill>
                    <a:srgbClr val="FFFFFF"/>
                  </a:solidFill>
                  <a:effectLst/>
                  <a:latin typeface="-apple-system"/>
                </a:rPr>
                <a:t>Cost of HR Per Employee</a:t>
              </a:r>
            </a:p>
            <a:p>
              <a:pPr marL="0" lvl="0" indent="0" algn="ctr" defTabSz="844550">
                <a:lnSpc>
                  <a:spcPct val="90000"/>
                </a:lnSpc>
                <a:spcBef>
                  <a:spcPct val="0"/>
                </a:spcBef>
                <a:spcAft>
                  <a:spcPct val="35000"/>
                </a:spcAft>
                <a:buNone/>
              </a:pPr>
              <a:endParaRPr lang="en-IN" sz="1900" kern="1200" dirty="0">
                <a:solidFill>
                  <a:srgbClr val="FFFFFF"/>
                </a:solidFill>
              </a:endParaRPr>
            </a:p>
          </p:txBody>
        </p:sp>
      </p:grpSp>
      <p:sp>
        <p:nvSpPr>
          <p:cNvPr id="10" name="Hexagon 9">
            <a:extLst>
              <a:ext uri="{FF2B5EF4-FFF2-40B4-BE49-F238E27FC236}">
                <a16:creationId xmlns:a16="http://schemas.microsoft.com/office/drawing/2014/main" id="{32440846-7382-5911-1D60-A90619F1B4DC}"/>
              </a:ext>
            </a:extLst>
          </p:cNvPr>
          <p:cNvSpPr/>
          <p:nvPr/>
        </p:nvSpPr>
        <p:spPr>
          <a:xfrm rot="5400000">
            <a:off x="3677231" y="778289"/>
            <a:ext cx="2008628" cy="1747506"/>
          </a:xfrm>
          <a:prstGeom prst="hexagon">
            <a:avLst>
              <a:gd name="adj" fmla="val 25000"/>
              <a:gd name="vf" fmla="val 115470"/>
            </a:avLst>
          </a:prstGeom>
          <a:solidFill>
            <a:schemeClr val="bg1"/>
          </a:solidFill>
          <a:scene3d>
            <a:camera prst="orthographicFront"/>
            <a:lightRig rig="flat" dir="t"/>
          </a:scene3d>
          <a:sp3d prstMaterial="dkEdge">
            <a:bevelT w="8200" h="38100"/>
          </a:sp3d>
        </p:spPr>
        <p:style>
          <a:lnRef idx="3">
            <a:schemeClr val="lt1"/>
          </a:lnRef>
          <a:fillRef idx="1">
            <a:schemeClr val="dk1"/>
          </a:fillRef>
          <a:effectRef idx="1">
            <a:schemeClr val="dk1"/>
          </a:effectRef>
          <a:fontRef idx="minor">
            <a:schemeClr val="lt1"/>
          </a:fontRef>
        </p:style>
      </p:sp>
      <p:sp>
        <p:nvSpPr>
          <p:cNvPr id="12" name="TextBox 11">
            <a:extLst>
              <a:ext uri="{FF2B5EF4-FFF2-40B4-BE49-F238E27FC236}">
                <a16:creationId xmlns:a16="http://schemas.microsoft.com/office/drawing/2014/main" id="{EF153B8E-D737-C87A-79B4-009E9BD0C008}"/>
              </a:ext>
            </a:extLst>
          </p:cNvPr>
          <p:cNvSpPr txBox="1"/>
          <p:nvPr/>
        </p:nvSpPr>
        <p:spPr>
          <a:xfrm>
            <a:off x="3753817" y="1239040"/>
            <a:ext cx="2034872" cy="646331"/>
          </a:xfrm>
          <a:prstGeom prst="rect">
            <a:avLst/>
          </a:prstGeom>
          <a:noFill/>
        </p:spPr>
        <p:txBody>
          <a:bodyPr wrap="square">
            <a:spAutoFit/>
          </a:bodyPr>
          <a:lstStyle/>
          <a:p>
            <a:pPr algn="ctr"/>
            <a:r>
              <a:rPr lang="en-IN" b="1" i="0">
                <a:solidFill>
                  <a:srgbClr val="FFFFFF"/>
                </a:solidFill>
                <a:effectLst/>
                <a:latin typeface="-apple-system"/>
              </a:rPr>
              <a:t>Absenteeism </a:t>
            </a:r>
          </a:p>
          <a:p>
            <a:pPr algn="ctr"/>
            <a:r>
              <a:rPr lang="en-IN" b="1" i="0">
                <a:solidFill>
                  <a:srgbClr val="FFFFFF"/>
                </a:solidFill>
                <a:effectLst/>
                <a:latin typeface="-apple-system"/>
              </a:rPr>
              <a:t>Rate</a:t>
            </a:r>
          </a:p>
        </p:txBody>
      </p:sp>
    </p:spTree>
    <p:extLst>
      <p:ext uri="{BB962C8B-B14F-4D97-AF65-F5344CB8AC3E}">
        <p14:creationId xmlns:p14="http://schemas.microsoft.com/office/powerpoint/2010/main" val="8544975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B2D2C64-EAFE-D9EC-9B11-FAC61AD3C082}"/>
              </a:ext>
            </a:extLst>
          </p:cNvPr>
          <p:cNvGraphicFramePr>
            <a:graphicFrameLocks noGrp="1"/>
          </p:cNvGraphicFramePr>
          <p:nvPr>
            <p:extLst>
              <p:ext uri="{D42A27DB-BD31-4B8C-83A1-F6EECF244321}">
                <p14:modId xmlns:p14="http://schemas.microsoft.com/office/powerpoint/2010/main" val="1005765867"/>
              </p:ext>
            </p:extLst>
          </p:nvPr>
        </p:nvGraphicFramePr>
        <p:xfrm>
          <a:off x="727586" y="369216"/>
          <a:ext cx="10736829" cy="6766560"/>
        </p:xfrm>
        <a:graphic>
          <a:graphicData uri="http://schemas.openxmlformats.org/drawingml/2006/table">
            <a:tbl>
              <a:tblPr firstRow="1" bandRow="1">
                <a:tableStyleId>{5C22544A-7EE6-4342-B048-85BDC9FD1C3A}</a:tableStyleId>
              </a:tblPr>
              <a:tblGrid>
                <a:gridCol w="5277087">
                  <a:extLst>
                    <a:ext uri="{9D8B030D-6E8A-4147-A177-3AD203B41FA5}">
                      <a16:colId xmlns:a16="http://schemas.microsoft.com/office/drawing/2014/main" val="1792880633"/>
                    </a:ext>
                  </a:extLst>
                </a:gridCol>
                <a:gridCol w="5459742">
                  <a:extLst>
                    <a:ext uri="{9D8B030D-6E8A-4147-A177-3AD203B41FA5}">
                      <a16:colId xmlns:a16="http://schemas.microsoft.com/office/drawing/2014/main" val="1436424212"/>
                    </a:ext>
                  </a:extLst>
                </a:gridCol>
              </a:tblGrid>
              <a:tr h="2863605">
                <a:tc>
                  <a:txBody>
                    <a:bodyPr/>
                    <a:lstStyle/>
                    <a:p>
                      <a:pPr lvl="0" algn="ctr">
                        <a:lnSpc>
                          <a:spcPct val="100000"/>
                        </a:lnSpc>
                        <a:spcBef>
                          <a:spcPts val="0"/>
                        </a:spcBef>
                        <a:spcAft>
                          <a:spcPts val="0"/>
                        </a:spcAft>
                        <a:buNone/>
                      </a:pPr>
                      <a:endParaRPr lang="en-US" dirty="0"/>
                    </a:p>
                    <a:p>
                      <a:pPr lvl="0" algn="ctr">
                        <a:lnSpc>
                          <a:spcPct val="100000"/>
                        </a:lnSpc>
                        <a:spcBef>
                          <a:spcPts val="0"/>
                        </a:spcBef>
                        <a:spcAft>
                          <a:spcPts val="0"/>
                        </a:spcAft>
                        <a:buNone/>
                      </a:pPr>
                      <a:endParaRPr lang="en-US" sz="1800" b="0" i="0" u="none" strike="noStrike" noProof="0" dirty="0"/>
                    </a:p>
                    <a:p>
                      <a:pPr lvl="0" algn="ctr">
                        <a:lnSpc>
                          <a:spcPct val="100000"/>
                        </a:lnSpc>
                        <a:spcBef>
                          <a:spcPts val="0"/>
                        </a:spcBef>
                        <a:spcAft>
                          <a:spcPts val="0"/>
                        </a:spcAft>
                        <a:buNone/>
                      </a:pPr>
                      <a:r>
                        <a:rPr lang="en-US" sz="1800" b="0" i="0" u="none" strike="noStrike" noProof="0" dirty="0"/>
                        <a:t>Revenue per employee, which calculates the value of employees to your operations, helps a business know how efficiently they are utilizing their employees. </a:t>
                      </a:r>
                      <a:endParaRPr lang="en-US" dirty="0"/>
                    </a:p>
                    <a:p>
                      <a:pPr lvl="0" algn="ctr">
                        <a:lnSpc>
                          <a:spcPct val="100000"/>
                        </a:lnSpc>
                        <a:spcBef>
                          <a:spcPts val="0"/>
                        </a:spcBef>
                        <a:spcAft>
                          <a:spcPts val="0"/>
                        </a:spcAft>
                        <a:buNone/>
                      </a:pPr>
                      <a:endParaRPr lang="en-US" dirty="0"/>
                    </a:p>
                    <a:p>
                      <a:pPr lvl="0" algn="ctr">
                        <a:lnSpc>
                          <a:spcPct val="100000"/>
                        </a:lnSpc>
                        <a:spcBef>
                          <a:spcPts val="0"/>
                        </a:spcBef>
                        <a:spcAft>
                          <a:spcPts val="0"/>
                        </a:spcAft>
                        <a:buNone/>
                      </a:pPr>
                      <a:r>
                        <a:rPr lang="en-US" sz="1800" b="0" i="0" u="none" strike="noStrike" noProof="0" dirty="0"/>
                        <a:t>Revenue Per Employee = </a:t>
                      </a:r>
                      <a:endParaRPr lang="en-US" dirty="0"/>
                    </a:p>
                    <a:p>
                      <a:pPr lvl="0" algn="ctr">
                        <a:lnSpc>
                          <a:spcPct val="100000"/>
                        </a:lnSpc>
                        <a:spcBef>
                          <a:spcPts val="0"/>
                        </a:spcBef>
                        <a:spcAft>
                          <a:spcPts val="0"/>
                        </a:spcAft>
                        <a:buNone/>
                      </a:pPr>
                      <a:r>
                        <a:rPr lang="en-US" sz="1800" b="0" i="0" u="none" strike="noStrike" noProof="0" dirty="0"/>
                        <a:t>Total annual revenue ÷ Total number of employees </a:t>
                      </a:r>
                      <a:endParaRPr lang="en-US" dirty="0"/>
                    </a:p>
                    <a:p>
                      <a:pPr marL="285750" lvl="0" indent="-285750" algn="ctr">
                        <a:lnSpc>
                          <a:spcPct val="100000"/>
                        </a:lnSpc>
                        <a:spcBef>
                          <a:spcPts val="0"/>
                        </a:spcBef>
                        <a:spcAft>
                          <a:spcPts val="0"/>
                        </a:spcAft>
                        <a:buFont typeface="Arial"/>
                        <a:buChar char="•"/>
                      </a:pPr>
                      <a:endParaRPr lang="en-US" dirty="0"/>
                    </a:p>
                    <a:p>
                      <a:pPr lvl="0" algn="ctr">
                        <a:lnSpc>
                          <a:spcPct val="100000"/>
                        </a:lnSpc>
                        <a:spcBef>
                          <a:spcPts val="0"/>
                        </a:spcBef>
                        <a:spcAft>
                          <a:spcPts val="0"/>
                        </a:spcAft>
                        <a:buNone/>
                      </a:pPr>
                      <a:endParaRPr lang="en-US" dirty="0"/>
                    </a:p>
                  </a:txBody>
                  <a:tcPr/>
                </a:tc>
                <a:tc>
                  <a:txBody>
                    <a:bodyPr/>
                    <a:lstStyle/>
                    <a:p>
                      <a:pPr lvl="0" algn="ctr">
                        <a:lnSpc>
                          <a:spcPct val="100000"/>
                        </a:lnSpc>
                        <a:spcBef>
                          <a:spcPts val="0"/>
                        </a:spcBef>
                        <a:spcAft>
                          <a:spcPts val="0"/>
                        </a:spcAft>
                        <a:buNone/>
                      </a:pPr>
                      <a:endParaRPr lang="en-US" sz="1800" b="0" i="0" u="none" strike="noStrike" noProof="0" dirty="0"/>
                    </a:p>
                    <a:p>
                      <a:pPr lvl="0" algn="ctr">
                        <a:lnSpc>
                          <a:spcPct val="100000"/>
                        </a:lnSpc>
                        <a:spcBef>
                          <a:spcPts val="0"/>
                        </a:spcBef>
                        <a:spcAft>
                          <a:spcPts val="0"/>
                        </a:spcAft>
                        <a:buNone/>
                      </a:pPr>
                      <a:endParaRPr lang="en-US" sz="1800" b="0" i="0" u="none" strike="noStrike" noProof="0" dirty="0"/>
                    </a:p>
                    <a:p>
                      <a:pPr lvl="0" algn="ctr">
                        <a:lnSpc>
                          <a:spcPct val="100000"/>
                        </a:lnSpc>
                        <a:spcBef>
                          <a:spcPts val="0"/>
                        </a:spcBef>
                        <a:spcAft>
                          <a:spcPts val="0"/>
                        </a:spcAft>
                        <a:buNone/>
                      </a:pPr>
                      <a:r>
                        <a:rPr lang="en-US" sz="1800" b="0" i="0" u="none" strike="noStrike" noProof="0" dirty="0"/>
                        <a:t>This metric reflects the company's net profit per employee based on the last 12 months </a:t>
                      </a:r>
                      <a:endParaRPr lang="en-US" dirty="0"/>
                    </a:p>
                    <a:p>
                      <a:pPr lvl="0" algn="ctr">
                        <a:lnSpc>
                          <a:spcPct val="100000"/>
                        </a:lnSpc>
                        <a:spcBef>
                          <a:spcPts val="0"/>
                        </a:spcBef>
                        <a:spcAft>
                          <a:spcPts val="0"/>
                        </a:spcAft>
                        <a:buNone/>
                      </a:pPr>
                      <a:endParaRPr lang="en-US" sz="1800" b="0" i="0" u="none" strike="noStrike" noProof="0" dirty="0"/>
                    </a:p>
                    <a:p>
                      <a:pPr lvl="0" algn="ctr">
                        <a:lnSpc>
                          <a:spcPct val="100000"/>
                        </a:lnSpc>
                        <a:spcBef>
                          <a:spcPts val="0"/>
                        </a:spcBef>
                        <a:spcAft>
                          <a:spcPts val="0"/>
                        </a:spcAft>
                        <a:buNone/>
                      </a:pPr>
                      <a:endParaRPr lang="en-US" sz="1800" b="0" i="0" u="none" strike="noStrike" noProof="0" dirty="0"/>
                    </a:p>
                    <a:p>
                      <a:pPr lvl="0" algn="ctr">
                        <a:lnSpc>
                          <a:spcPct val="100000"/>
                        </a:lnSpc>
                        <a:spcBef>
                          <a:spcPts val="0"/>
                        </a:spcBef>
                        <a:spcAft>
                          <a:spcPts val="0"/>
                        </a:spcAft>
                        <a:buNone/>
                      </a:pPr>
                      <a:endParaRPr lang="en-US" sz="1800" b="0" i="0" u="none" strike="noStrike" noProof="0" dirty="0"/>
                    </a:p>
                    <a:p>
                      <a:pPr lvl="0" algn="ctr">
                        <a:lnSpc>
                          <a:spcPct val="100000"/>
                        </a:lnSpc>
                        <a:spcBef>
                          <a:spcPts val="0"/>
                        </a:spcBef>
                        <a:spcAft>
                          <a:spcPts val="0"/>
                        </a:spcAft>
                        <a:buNone/>
                      </a:pPr>
                      <a:r>
                        <a:rPr lang="en-US" sz="1800" b="0" i="0" u="none" strike="noStrike" noProof="0" dirty="0"/>
                        <a:t>Net profit (from the last 12 months) ÷ Number of FTE employees </a:t>
                      </a:r>
                      <a:endParaRPr lang="en-US" dirty="0"/>
                    </a:p>
                    <a:p>
                      <a:pPr lvl="0" algn="ctr">
                        <a:lnSpc>
                          <a:spcPct val="100000"/>
                        </a:lnSpc>
                        <a:spcBef>
                          <a:spcPts val="0"/>
                        </a:spcBef>
                        <a:spcAft>
                          <a:spcPts val="0"/>
                        </a:spcAft>
                        <a:buNone/>
                      </a:pPr>
                      <a:br>
                        <a:rPr lang="en-US" dirty="0"/>
                      </a:br>
                      <a:endParaRPr lang="en-US" dirty="0"/>
                    </a:p>
                  </a:txBody>
                  <a:tcPr/>
                </a:tc>
                <a:extLst>
                  <a:ext uri="{0D108BD9-81ED-4DB2-BD59-A6C34878D82A}">
                    <a16:rowId xmlns:a16="http://schemas.microsoft.com/office/drawing/2014/main" val="2648836260"/>
                  </a:ext>
                </a:extLst>
              </a:tr>
              <a:tr h="3368946">
                <a:tc>
                  <a:txBody>
                    <a:bodyPr/>
                    <a:lstStyle/>
                    <a:p>
                      <a:pPr lvl="0" algn="ctr">
                        <a:buNone/>
                      </a:pPr>
                      <a:endParaRPr lang="en-US" dirty="0"/>
                    </a:p>
                    <a:p>
                      <a:pPr lvl="0" algn="ctr">
                        <a:buNone/>
                      </a:pPr>
                      <a:endParaRPr lang="en-US" dirty="0"/>
                    </a:p>
                    <a:p>
                      <a:pPr marL="285750" lvl="0" indent="-285750" algn="ctr">
                        <a:lnSpc>
                          <a:spcPct val="100000"/>
                        </a:lnSpc>
                        <a:spcBef>
                          <a:spcPts val="0"/>
                        </a:spcBef>
                        <a:spcAft>
                          <a:spcPts val="0"/>
                        </a:spcAft>
                        <a:buFont typeface="Arial"/>
                        <a:buChar char="•"/>
                      </a:pPr>
                      <a:r>
                        <a:rPr lang="en-US" sz="1800" b="0" i="0" kern="1200" dirty="0">
                          <a:solidFill>
                            <a:schemeClr val="dk1"/>
                          </a:solidFill>
                          <a:effectLst/>
                          <a:latin typeface="+mn-lt"/>
                          <a:ea typeface="+mn-ea"/>
                          <a:cs typeface="+mn-cs"/>
                        </a:rPr>
                        <a:t>HR Cost Per FTE is the total cost a company spends on human resources (HR) function per full-time equivalent. This metric helps you to understand cost expenditure to develop and manage human capital.</a:t>
                      </a:r>
                    </a:p>
                    <a:p>
                      <a:pPr marL="285750" lvl="0" indent="-285750" algn="ctr">
                        <a:lnSpc>
                          <a:spcPct val="100000"/>
                        </a:lnSpc>
                        <a:spcBef>
                          <a:spcPts val="0"/>
                        </a:spcBef>
                        <a:spcAft>
                          <a:spcPts val="0"/>
                        </a:spcAft>
                        <a:buFont typeface="Arial"/>
                        <a:buChar char="•"/>
                      </a:pPr>
                      <a:endParaRPr lang="en-US" sz="1800" b="0" i="0" kern="1200" dirty="0">
                        <a:solidFill>
                          <a:schemeClr val="dk1"/>
                        </a:solidFill>
                        <a:effectLst/>
                        <a:latin typeface="+mn-lt"/>
                        <a:ea typeface="+mn-ea"/>
                        <a:cs typeface="+mn-cs"/>
                      </a:endParaRPr>
                    </a:p>
                    <a:p>
                      <a:pPr marL="0" lvl="0" indent="0" algn="ctr">
                        <a:lnSpc>
                          <a:spcPct val="100000"/>
                        </a:lnSpc>
                        <a:spcBef>
                          <a:spcPts val="0"/>
                        </a:spcBef>
                        <a:spcAft>
                          <a:spcPts val="0"/>
                        </a:spcAft>
                        <a:buFont typeface="Arial"/>
                        <a:buNone/>
                      </a:pPr>
                      <a:r>
                        <a:rPr lang="en-US" sz="1800" b="0" i="0" u="none" strike="noStrike" noProof="0" dirty="0">
                          <a:latin typeface="Corbel"/>
                        </a:rPr>
                        <a:t>Cost of HR Per Employee = </a:t>
                      </a:r>
                      <a:endParaRPr lang="en-US" dirty="0"/>
                    </a:p>
                    <a:p>
                      <a:pPr lvl="0" algn="ctr">
                        <a:lnSpc>
                          <a:spcPct val="100000"/>
                        </a:lnSpc>
                        <a:spcBef>
                          <a:spcPts val="0"/>
                        </a:spcBef>
                        <a:spcAft>
                          <a:spcPts val="0"/>
                        </a:spcAft>
                        <a:buNone/>
                      </a:pPr>
                      <a:r>
                        <a:rPr lang="en-US" sz="1800" b="0" i="0" u="none" strike="noStrike" noProof="0" dirty="0">
                          <a:latin typeface="Corbel"/>
                        </a:rPr>
                        <a:t>Total HR salary and benefits ÷ Number of employees </a:t>
                      </a:r>
                      <a:endParaRPr lang="en-US" dirty="0"/>
                    </a:p>
                    <a:p>
                      <a:pPr lvl="0" algn="ctr">
                        <a:buNone/>
                      </a:pPr>
                      <a:br>
                        <a:rPr lang="en-US" dirty="0"/>
                      </a:br>
                      <a:endParaRPr lang="en-US" dirty="0"/>
                    </a:p>
                  </a:txBody>
                  <a:tcPr/>
                </a:tc>
                <a:tc>
                  <a:txBody>
                    <a:bodyPr/>
                    <a:lstStyle/>
                    <a:p>
                      <a:pPr lvl="0" algn="ctr">
                        <a:buNone/>
                      </a:pPr>
                      <a:endParaRPr lang="en-US" dirty="0"/>
                    </a:p>
                    <a:p>
                      <a:pPr lvl="0" algn="ctr">
                        <a:buNone/>
                      </a:pPr>
                      <a:endParaRPr lang="en-US" dirty="0"/>
                    </a:p>
                    <a:p>
                      <a:pPr marL="285750" lvl="0" indent="-285750" algn="ctr">
                        <a:lnSpc>
                          <a:spcPct val="100000"/>
                        </a:lnSpc>
                        <a:spcBef>
                          <a:spcPts val="0"/>
                        </a:spcBef>
                        <a:spcAft>
                          <a:spcPts val="0"/>
                        </a:spcAft>
                        <a:buFont typeface="Arial"/>
                        <a:buChar char="•"/>
                      </a:pPr>
                      <a:r>
                        <a:rPr lang="en-US" sz="1800" b="0" i="0" u="none" strike="noStrike" noProof="0" dirty="0">
                          <a:latin typeface="Corbel"/>
                        </a:rPr>
                        <a:t>This metric helps to understand how much the budget is being spent on employee health insurance costs. </a:t>
                      </a:r>
                      <a:endParaRPr lang="en-US" dirty="0"/>
                    </a:p>
                    <a:p>
                      <a:pPr lvl="0" indent="0" algn="ctr">
                        <a:lnSpc>
                          <a:spcPct val="100000"/>
                        </a:lnSpc>
                        <a:spcBef>
                          <a:spcPts val="0"/>
                        </a:spcBef>
                        <a:spcAft>
                          <a:spcPts val="0"/>
                        </a:spcAft>
                        <a:buNone/>
                      </a:pPr>
                      <a:endParaRPr lang="en-US" sz="1800" b="0" i="0" u="none" strike="noStrike" noProof="0" dirty="0">
                        <a:latin typeface="Corbel"/>
                      </a:endParaRPr>
                    </a:p>
                    <a:p>
                      <a:pPr lvl="0" indent="0" algn="ctr">
                        <a:lnSpc>
                          <a:spcPct val="100000"/>
                        </a:lnSpc>
                        <a:spcBef>
                          <a:spcPts val="0"/>
                        </a:spcBef>
                        <a:spcAft>
                          <a:spcPts val="0"/>
                        </a:spcAft>
                        <a:buNone/>
                      </a:pPr>
                      <a:endParaRPr lang="en-US" sz="1800" b="0" i="0" u="none" strike="noStrike" noProof="0" dirty="0">
                        <a:latin typeface="Corbel"/>
                      </a:endParaRPr>
                    </a:p>
                    <a:p>
                      <a:pPr marL="0" lvl="0" indent="0" algn="ctr">
                        <a:lnSpc>
                          <a:spcPct val="100000"/>
                        </a:lnSpc>
                        <a:spcBef>
                          <a:spcPts val="0"/>
                        </a:spcBef>
                        <a:spcAft>
                          <a:spcPts val="0"/>
                        </a:spcAft>
                        <a:buFont typeface="Arial"/>
                        <a:buNone/>
                      </a:pPr>
                      <a:r>
                        <a:rPr lang="en-US" sz="1800" b="0" i="0" u="none" strike="noStrike" noProof="0" dirty="0">
                          <a:latin typeface="Corbel"/>
                        </a:rPr>
                        <a:t>Healthcare Costs Per Employee = </a:t>
                      </a:r>
                      <a:endParaRPr lang="en-US" dirty="0"/>
                    </a:p>
                    <a:p>
                      <a:pPr lvl="0" algn="ctr">
                        <a:lnSpc>
                          <a:spcPct val="100000"/>
                        </a:lnSpc>
                        <a:spcBef>
                          <a:spcPts val="0"/>
                        </a:spcBef>
                        <a:spcAft>
                          <a:spcPts val="0"/>
                        </a:spcAft>
                        <a:buNone/>
                      </a:pPr>
                      <a:r>
                        <a:rPr lang="en-US" sz="1800" b="0" i="0" u="none" strike="noStrike" noProof="0" dirty="0">
                          <a:latin typeface="Corbel"/>
                        </a:rPr>
                        <a:t>Total healthcare costs ÷ Number of employees signed up for healthcare </a:t>
                      </a:r>
                      <a:endParaRPr lang="en-US" dirty="0"/>
                    </a:p>
                    <a:p>
                      <a:pPr lvl="0" algn="ctr">
                        <a:lnSpc>
                          <a:spcPct val="100000"/>
                        </a:lnSpc>
                        <a:spcBef>
                          <a:spcPts val="0"/>
                        </a:spcBef>
                        <a:spcAft>
                          <a:spcPts val="0"/>
                        </a:spcAft>
                        <a:buNone/>
                      </a:pPr>
                      <a:endParaRPr lang="en-US" dirty="0"/>
                    </a:p>
                    <a:p>
                      <a:pPr lvl="0" algn="ctr">
                        <a:buNone/>
                      </a:pPr>
                      <a:br>
                        <a:rPr lang="en-US" dirty="0"/>
                      </a:br>
                      <a:endParaRPr lang="en-US" dirty="0"/>
                    </a:p>
                  </a:txBody>
                  <a:tcPr/>
                </a:tc>
                <a:extLst>
                  <a:ext uri="{0D108BD9-81ED-4DB2-BD59-A6C34878D82A}">
                    <a16:rowId xmlns:a16="http://schemas.microsoft.com/office/drawing/2014/main" val="126025659"/>
                  </a:ext>
                </a:extLst>
              </a:tr>
            </a:tbl>
          </a:graphicData>
        </a:graphic>
      </p:graphicFrame>
      <p:graphicFrame>
        <p:nvGraphicFramePr>
          <p:cNvPr id="5" name="Table 3">
            <a:extLst>
              <a:ext uri="{FF2B5EF4-FFF2-40B4-BE49-F238E27FC236}">
                <a16:creationId xmlns:a16="http://schemas.microsoft.com/office/drawing/2014/main" id="{6D834CD9-0D50-3D54-4458-BF7476409CF9}"/>
              </a:ext>
            </a:extLst>
          </p:cNvPr>
          <p:cNvGraphicFramePr>
            <a:graphicFrameLocks noGrp="1"/>
          </p:cNvGraphicFramePr>
          <p:nvPr>
            <p:extLst>
              <p:ext uri="{D42A27DB-BD31-4B8C-83A1-F6EECF244321}">
                <p14:modId xmlns:p14="http://schemas.microsoft.com/office/powerpoint/2010/main" val="551721348"/>
              </p:ext>
            </p:extLst>
          </p:nvPr>
        </p:nvGraphicFramePr>
        <p:xfrm>
          <a:off x="727585" y="351252"/>
          <a:ext cx="10885694" cy="365760"/>
        </p:xfrm>
        <a:graphic>
          <a:graphicData uri="http://schemas.openxmlformats.org/drawingml/2006/table">
            <a:tbl>
              <a:tblPr firstRow="1" bandRow="1" bandCol="1">
                <a:tableStyleId>{3C2FFA5D-87B4-456A-9821-1D502468CF0F}</a:tableStyleId>
              </a:tblPr>
              <a:tblGrid>
                <a:gridCol w="3596051">
                  <a:extLst>
                    <a:ext uri="{9D8B030D-6E8A-4147-A177-3AD203B41FA5}">
                      <a16:colId xmlns:a16="http://schemas.microsoft.com/office/drawing/2014/main" val="721701344"/>
                    </a:ext>
                  </a:extLst>
                </a:gridCol>
                <a:gridCol w="7289643">
                  <a:extLst>
                    <a:ext uri="{9D8B030D-6E8A-4147-A177-3AD203B41FA5}">
                      <a16:colId xmlns:a16="http://schemas.microsoft.com/office/drawing/2014/main" val="163910469"/>
                    </a:ext>
                  </a:extLst>
                </a:gridCol>
              </a:tblGrid>
              <a:tr h="289545">
                <a:tc>
                  <a:txBody>
                    <a:bodyPr/>
                    <a:lstStyle/>
                    <a:p>
                      <a:pPr lvl="2" algn="ctr"/>
                      <a:r>
                        <a:rPr lang="en-US" dirty="0"/>
                        <a:t>Revenue per employee</a:t>
                      </a:r>
                    </a:p>
                  </a:txBody>
                  <a:tcPr>
                    <a:lnL w="12700">
                      <a:solidFill>
                        <a:schemeClr val="tx1"/>
                      </a:solidFill>
                    </a:lnL>
                    <a:lnR w="12700">
                      <a:solidFill>
                        <a:schemeClr val="tx1"/>
                      </a:solidFill>
                    </a:lnR>
                    <a:lnT w="12700">
                      <a:solidFill>
                        <a:schemeClr val="tx1"/>
                      </a:solidFill>
                    </a:lnT>
                    <a:lnB w="12700">
                      <a:solidFill>
                        <a:schemeClr val="tx1"/>
                      </a:solidFill>
                    </a:lnB>
                    <a:solidFill>
                      <a:schemeClr val="tx1">
                        <a:lumMod val="50000"/>
                      </a:schemeClr>
                    </a:solidFill>
                  </a:tcPr>
                </a:tc>
                <a:tc>
                  <a:txBody>
                    <a:bodyPr/>
                    <a:lstStyle/>
                    <a:p>
                      <a:pPr algn="ctr"/>
                      <a:r>
                        <a:rPr lang="en-US" dirty="0"/>
                        <a:t>Profit per employee</a:t>
                      </a:r>
                    </a:p>
                  </a:txBody>
                  <a:tcPr marL="45720" marR="45720" anchor="ctr">
                    <a:lnL w="12700">
                      <a:solidFill>
                        <a:schemeClr val="tx1"/>
                      </a:solidFill>
                    </a:lnL>
                    <a:lnR w="12700">
                      <a:solidFill>
                        <a:schemeClr val="tx1"/>
                      </a:solidFill>
                    </a:lnR>
                    <a:lnT w="12700">
                      <a:solidFill>
                        <a:schemeClr val="tx1"/>
                      </a:solidFill>
                    </a:lnT>
                    <a:lnB w="12700">
                      <a:solidFill>
                        <a:schemeClr val="tx1"/>
                      </a:solidFill>
                    </a:lnB>
                    <a:solidFill>
                      <a:schemeClr val="tx1">
                        <a:lumMod val="50000"/>
                      </a:schemeClr>
                    </a:solidFill>
                  </a:tcPr>
                </a:tc>
                <a:extLst>
                  <a:ext uri="{0D108BD9-81ED-4DB2-BD59-A6C34878D82A}">
                    <a16:rowId xmlns:a16="http://schemas.microsoft.com/office/drawing/2014/main" val="1880739496"/>
                  </a:ext>
                </a:extLst>
              </a:tr>
            </a:tbl>
          </a:graphicData>
        </a:graphic>
      </p:graphicFrame>
      <p:graphicFrame>
        <p:nvGraphicFramePr>
          <p:cNvPr id="7" name="Table 4">
            <a:extLst>
              <a:ext uri="{FF2B5EF4-FFF2-40B4-BE49-F238E27FC236}">
                <a16:creationId xmlns:a16="http://schemas.microsoft.com/office/drawing/2014/main" id="{20BD9F56-9AE6-E079-D1FD-D9629B9ACB54}"/>
              </a:ext>
            </a:extLst>
          </p:cNvPr>
          <p:cNvGraphicFramePr>
            <a:graphicFrameLocks noGrp="1"/>
          </p:cNvGraphicFramePr>
          <p:nvPr>
            <p:extLst>
              <p:ext uri="{D42A27DB-BD31-4B8C-83A1-F6EECF244321}">
                <p14:modId xmlns:p14="http://schemas.microsoft.com/office/powerpoint/2010/main" val="4158355458"/>
              </p:ext>
            </p:extLst>
          </p:nvPr>
        </p:nvGraphicFramePr>
        <p:xfrm>
          <a:off x="727585" y="3481834"/>
          <a:ext cx="10885696" cy="384364"/>
        </p:xfrm>
        <a:graphic>
          <a:graphicData uri="http://schemas.openxmlformats.org/drawingml/2006/table">
            <a:tbl>
              <a:tblPr firstRow="1" bandRow="1">
                <a:tableStyleId>{5C22544A-7EE6-4342-B048-85BDC9FD1C3A}</a:tableStyleId>
              </a:tblPr>
              <a:tblGrid>
                <a:gridCol w="5442848">
                  <a:extLst>
                    <a:ext uri="{9D8B030D-6E8A-4147-A177-3AD203B41FA5}">
                      <a16:colId xmlns:a16="http://schemas.microsoft.com/office/drawing/2014/main" val="3540701873"/>
                    </a:ext>
                  </a:extLst>
                </a:gridCol>
                <a:gridCol w="5442848">
                  <a:extLst>
                    <a:ext uri="{9D8B030D-6E8A-4147-A177-3AD203B41FA5}">
                      <a16:colId xmlns:a16="http://schemas.microsoft.com/office/drawing/2014/main" val="3933160957"/>
                    </a:ext>
                  </a:extLst>
                </a:gridCol>
              </a:tblGrid>
              <a:tr h="384364">
                <a:tc>
                  <a:txBody>
                    <a:bodyPr/>
                    <a:lstStyle/>
                    <a:p>
                      <a:pPr algn="ctr"/>
                      <a:r>
                        <a:rPr lang="en-US" dirty="0"/>
                        <a:t>Cost of HR per employee</a:t>
                      </a:r>
                    </a:p>
                  </a:txBody>
                  <a:tcPr>
                    <a:lnL w="12700">
                      <a:solidFill>
                        <a:schemeClr val="tx1"/>
                      </a:solidFill>
                    </a:lnL>
                    <a:lnR w="12700">
                      <a:solidFill>
                        <a:schemeClr val="tx1"/>
                      </a:solidFill>
                    </a:lnR>
                    <a:lnT w="12700">
                      <a:solidFill>
                        <a:schemeClr val="tx1"/>
                      </a:solidFill>
                    </a:lnT>
                    <a:lnB w="12700">
                      <a:solidFill>
                        <a:schemeClr val="tx1"/>
                      </a:solidFill>
                    </a:lnB>
                    <a:solidFill>
                      <a:schemeClr val="tx1">
                        <a:lumMod val="50000"/>
                      </a:schemeClr>
                    </a:solidFill>
                  </a:tcPr>
                </a:tc>
                <a:tc>
                  <a:txBody>
                    <a:bodyPr/>
                    <a:lstStyle/>
                    <a:p>
                      <a:pPr algn="ctr"/>
                      <a:r>
                        <a:rPr lang="en-US" dirty="0"/>
                        <a:t>Healthcare cost per employee</a:t>
                      </a:r>
                    </a:p>
                  </a:txBody>
                  <a:tcPr>
                    <a:lnL w="12700">
                      <a:solidFill>
                        <a:schemeClr val="tx1"/>
                      </a:solidFill>
                    </a:lnL>
                    <a:solidFill>
                      <a:schemeClr val="tx1">
                        <a:lumMod val="50000"/>
                      </a:schemeClr>
                    </a:solidFill>
                  </a:tcPr>
                </a:tc>
                <a:extLst>
                  <a:ext uri="{0D108BD9-81ED-4DB2-BD59-A6C34878D82A}">
                    <a16:rowId xmlns:a16="http://schemas.microsoft.com/office/drawing/2014/main" val="4165546399"/>
                  </a:ext>
                </a:extLst>
              </a:tr>
            </a:tbl>
          </a:graphicData>
        </a:graphic>
      </p:graphicFrame>
      <p:sp>
        <p:nvSpPr>
          <p:cNvPr id="8" name="Cross 7">
            <a:extLst>
              <a:ext uri="{FF2B5EF4-FFF2-40B4-BE49-F238E27FC236}">
                <a16:creationId xmlns:a16="http://schemas.microsoft.com/office/drawing/2014/main" id="{4CA3209F-C7B8-87DF-4410-4C4892CBF51B}"/>
              </a:ext>
            </a:extLst>
          </p:cNvPr>
          <p:cNvSpPr/>
          <p:nvPr/>
        </p:nvSpPr>
        <p:spPr>
          <a:xfrm>
            <a:off x="5248602" y="3031576"/>
            <a:ext cx="1615967" cy="1011622"/>
          </a:xfrm>
          <a:prstGeom prst="plus">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METRICS</a:t>
            </a:r>
          </a:p>
        </p:txBody>
      </p:sp>
    </p:spTree>
    <p:extLst>
      <p:ext uri="{BB962C8B-B14F-4D97-AF65-F5344CB8AC3E}">
        <p14:creationId xmlns:p14="http://schemas.microsoft.com/office/powerpoint/2010/main" val="2903296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6F7A96-E227-FA89-4971-182502F4E14E}"/>
              </a:ext>
            </a:extLst>
          </p:cNvPr>
          <p:cNvPicPr>
            <a:picLocks noChangeAspect="1"/>
          </p:cNvPicPr>
          <p:nvPr/>
        </p:nvPicPr>
        <p:blipFill>
          <a:blip r:embed="rId2"/>
          <a:stretch>
            <a:fillRect/>
          </a:stretch>
        </p:blipFill>
        <p:spPr>
          <a:xfrm>
            <a:off x="269389" y="2138337"/>
            <a:ext cx="10846975" cy="4115157"/>
          </a:xfrm>
          <a:prstGeom prst="rect">
            <a:avLst/>
          </a:prstGeom>
        </p:spPr>
      </p:pic>
      <p:sp>
        <p:nvSpPr>
          <p:cNvPr id="4" name="TextBox 3">
            <a:extLst>
              <a:ext uri="{FF2B5EF4-FFF2-40B4-BE49-F238E27FC236}">
                <a16:creationId xmlns:a16="http://schemas.microsoft.com/office/drawing/2014/main" id="{02D005DE-DD00-4850-E049-BEE98D6517C3}"/>
              </a:ext>
            </a:extLst>
          </p:cNvPr>
          <p:cNvSpPr txBox="1"/>
          <p:nvPr/>
        </p:nvSpPr>
        <p:spPr>
          <a:xfrm>
            <a:off x="269389" y="1081546"/>
            <a:ext cx="9425217" cy="461665"/>
          </a:xfrm>
          <a:prstGeom prst="rect">
            <a:avLst/>
          </a:prstGeom>
          <a:noFill/>
        </p:spPr>
        <p:txBody>
          <a:bodyPr wrap="square" rtlCol="0">
            <a:spAutoFit/>
          </a:bodyPr>
          <a:lstStyle/>
          <a:p>
            <a:r>
              <a:rPr lang="en-US" sz="2400" b="1" dirty="0"/>
              <a:t>Revenue per employee</a:t>
            </a:r>
            <a:r>
              <a:rPr lang="en-IN" sz="2400" b="1" dirty="0"/>
              <a:t> of Microsoft company over the past 10 years </a:t>
            </a:r>
            <a:endParaRPr lang="en-US" sz="2400" b="1" dirty="0"/>
          </a:p>
        </p:txBody>
      </p:sp>
    </p:spTree>
    <p:extLst>
      <p:ext uri="{BB962C8B-B14F-4D97-AF65-F5344CB8AC3E}">
        <p14:creationId xmlns:p14="http://schemas.microsoft.com/office/powerpoint/2010/main" val="2800411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CD2F3575-F40F-183D-1F53-819A316C409D}"/>
              </a:ext>
            </a:extLst>
          </p:cNvPr>
          <p:cNvGraphicFramePr>
            <a:graphicFrameLocks noGrp="1"/>
          </p:cNvGraphicFramePr>
          <p:nvPr>
            <p:extLst>
              <p:ext uri="{D42A27DB-BD31-4B8C-83A1-F6EECF244321}">
                <p14:modId xmlns:p14="http://schemas.microsoft.com/office/powerpoint/2010/main" val="3648323589"/>
              </p:ext>
            </p:extLst>
          </p:nvPr>
        </p:nvGraphicFramePr>
        <p:xfrm>
          <a:off x="493058" y="851647"/>
          <a:ext cx="11118377" cy="5669280"/>
        </p:xfrm>
        <a:graphic>
          <a:graphicData uri="http://schemas.openxmlformats.org/drawingml/2006/table">
            <a:tbl>
              <a:tblPr firstRow="1" bandRow="1">
                <a:tableStyleId>{5C22544A-7EE6-4342-B048-85BDC9FD1C3A}</a:tableStyleId>
              </a:tblPr>
              <a:tblGrid>
                <a:gridCol w="5560918">
                  <a:extLst>
                    <a:ext uri="{9D8B030D-6E8A-4147-A177-3AD203B41FA5}">
                      <a16:colId xmlns:a16="http://schemas.microsoft.com/office/drawing/2014/main" val="1792880633"/>
                    </a:ext>
                  </a:extLst>
                </a:gridCol>
                <a:gridCol w="5557459">
                  <a:extLst>
                    <a:ext uri="{9D8B030D-6E8A-4147-A177-3AD203B41FA5}">
                      <a16:colId xmlns:a16="http://schemas.microsoft.com/office/drawing/2014/main" val="1436424212"/>
                    </a:ext>
                  </a:extLst>
                </a:gridCol>
              </a:tblGrid>
              <a:tr h="2829933">
                <a:tc>
                  <a:txBody>
                    <a:bodyPr/>
                    <a:lstStyle/>
                    <a:p>
                      <a:pPr lvl="0" algn="just">
                        <a:lnSpc>
                          <a:spcPct val="100000"/>
                        </a:lnSpc>
                        <a:spcBef>
                          <a:spcPts val="0"/>
                        </a:spcBef>
                        <a:spcAft>
                          <a:spcPts val="0"/>
                        </a:spcAft>
                        <a:buNone/>
                      </a:pPr>
                      <a:r>
                        <a:rPr lang="en-US" sz="1800" b="0" i="0" u="none" strike="noStrike" noProof="0">
                          <a:latin typeface="Corbel"/>
                        </a:rPr>
                        <a:t>Cost Per Hire is the average amount, resources, and time a company spends on hiring This metric relates to hiring budgets, not one-time hires. </a:t>
                      </a:r>
                      <a:endParaRPr lang="en-US"/>
                    </a:p>
                    <a:p>
                      <a:pPr lvl="0" algn="ctr">
                        <a:lnSpc>
                          <a:spcPct val="100000"/>
                        </a:lnSpc>
                        <a:spcBef>
                          <a:spcPts val="0"/>
                        </a:spcBef>
                        <a:spcAft>
                          <a:spcPts val="0"/>
                        </a:spcAft>
                        <a:buNone/>
                      </a:pPr>
                      <a:endParaRPr lang="en-US" sz="1800" b="0" i="0" u="none" strike="noStrike" noProof="0">
                        <a:latin typeface="Corbel"/>
                      </a:endParaRPr>
                    </a:p>
                    <a:p>
                      <a:pPr lvl="0" algn="ctr">
                        <a:lnSpc>
                          <a:spcPct val="100000"/>
                        </a:lnSpc>
                        <a:spcBef>
                          <a:spcPts val="0"/>
                        </a:spcBef>
                        <a:spcAft>
                          <a:spcPts val="0"/>
                        </a:spcAft>
                        <a:buNone/>
                      </a:pPr>
                      <a:endParaRPr lang="en-US" sz="1800" b="0" i="0" u="none" strike="noStrike" noProof="0">
                        <a:latin typeface="Corbel"/>
                      </a:endParaRPr>
                    </a:p>
                    <a:p>
                      <a:pPr lvl="0" algn="ctr">
                        <a:lnSpc>
                          <a:spcPct val="100000"/>
                        </a:lnSpc>
                        <a:spcBef>
                          <a:spcPts val="0"/>
                        </a:spcBef>
                        <a:spcAft>
                          <a:spcPts val="0"/>
                        </a:spcAft>
                        <a:buNone/>
                      </a:pPr>
                      <a:r>
                        <a:rPr lang="en-US" sz="1800" b="0" i="0" u="none" strike="noStrike" noProof="0">
                          <a:latin typeface="Corbel"/>
                        </a:rPr>
                        <a:t>Cost Per Hire = </a:t>
                      </a:r>
                      <a:endParaRPr lang="en-US"/>
                    </a:p>
                    <a:p>
                      <a:pPr lvl="0" algn="ctr">
                        <a:lnSpc>
                          <a:spcPct val="100000"/>
                        </a:lnSpc>
                        <a:spcBef>
                          <a:spcPts val="0"/>
                        </a:spcBef>
                        <a:spcAft>
                          <a:spcPts val="0"/>
                        </a:spcAft>
                        <a:buNone/>
                      </a:pPr>
                      <a:r>
                        <a:rPr lang="en-US" sz="1800" b="0" i="0" u="none" strike="noStrike" noProof="0">
                          <a:latin typeface="Corbel"/>
                        </a:rPr>
                        <a:t>All recruiting and HR staffing costs ÷ Number of new hires </a:t>
                      </a:r>
                      <a:endParaRPr lang="en-US"/>
                    </a:p>
                    <a:p>
                      <a:pPr lvl="0" algn="l">
                        <a:buNone/>
                      </a:pPr>
                      <a:br>
                        <a:rPr lang="en-US"/>
                      </a:br>
                      <a:endParaRPr lang="en-US"/>
                    </a:p>
                  </a:txBody>
                  <a:tcPr/>
                </a:tc>
                <a:tc>
                  <a:txBody>
                    <a:bodyPr/>
                    <a:lstStyle/>
                    <a:p>
                      <a:pPr lvl="0" algn="ctr">
                        <a:lnSpc>
                          <a:spcPct val="100000"/>
                        </a:lnSpc>
                        <a:spcBef>
                          <a:spcPts val="0"/>
                        </a:spcBef>
                        <a:spcAft>
                          <a:spcPts val="0"/>
                        </a:spcAft>
                        <a:buNone/>
                      </a:pPr>
                      <a:r>
                        <a:rPr lang="en-US" sz="1800" b="0" i="0" u="none" strike="noStrike" noProof="0">
                          <a:latin typeface="Corbel"/>
                        </a:rPr>
                        <a:t>Pay equity is a means of eliminating gender and racism in a company's payroll process. Its purpose is to measure employee compensation so that it is fair, just and equitable. </a:t>
                      </a:r>
                      <a:endParaRPr lang="en-US"/>
                    </a:p>
                    <a:p>
                      <a:pPr lvl="0" algn="ctr">
                        <a:lnSpc>
                          <a:spcPct val="100000"/>
                        </a:lnSpc>
                        <a:spcBef>
                          <a:spcPts val="0"/>
                        </a:spcBef>
                        <a:spcAft>
                          <a:spcPts val="0"/>
                        </a:spcAft>
                        <a:buNone/>
                      </a:pPr>
                      <a:endParaRPr lang="en-US" sz="1800" b="0" i="0" u="none" strike="noStrike" noProof="0">
                        <a:latin typeface="Corbel"/>
                      </a:endParaRPr>
                    </a:p>
                    <a:p>
                      <a:pPr lvl="0" algn="ctr">
                        <a:lnSpc>
                          <a:spcPct val="100000"/>
                        </a:lnSpc>
                        <a:spcBef>
                          <a:spcPts val="0"/>
                        </a:spcBef>
                        <a:spcAft>
                          <a:spcPts val="0"/>
                        </a:spcAft>
                        <a:buNone/>
                      </a:pPr>
                      <a:r>
                        <a:rPr lang="en-US" sz="1800" b="0" i="0" u="none" strike="noStrike" noProof="0">
                          <a:latin typeface="Corbel"/>
                        </a:rPr>
                        <a:t>Gender Pay Gap = </a:t>
                      </a:r>
                      <a:endParaRPr lang="en-US"/>
                    </a:p>
                    <a:p>
                      <a:pPr lvl="0" algn="ctr">
                        <a:lnSpc>
                          <a:spcPct val="100000"/>
                        </a:lnSpc>
                        <a:spcBef>
                          <a:spcPts val="0"/>
                        </a:spcBef>
                        <a:spcAft>
                          <a:spcPts val="0"/>
                        </a:spcAft>
                        <a:buNone/>
                      </a:pPr>
                      <a:r>
                        <a:rPr lang="en-US" sz="1800" b="0" i="0" u="none" strike="noStrike" noProof="0">
                          <a:latin typeface="Corbel"/>
                        </a:rPr>
                        <a:t>(Average high pay - Average low pay) ÷ Average high pay) x 100 </a:t>
                      </a:r>
                      <a:endParaRPr lang="en-US"/>
                    </a:p>
                    <a:p>
                      <a:pPr lvl="0" algn="ctr">
                        <a:buNone/>
                      </a:pPr>
                      <a:br>
                        <a:rPr lang="en-US"/>
                      </a:br>
                      <a:endParaRPr lang="en-US"/>
                    </a:p>
                  </a:txBody>
                  <a:tcPr/>
                </a:tc>
                <a:extLst>
                  <a:ext uri="{0D108BD9-81ED-4DB2-BD59-A6C34878D82A}">
                    <a16:rowId xmlns:a16="http://schemas.microsoft.com/office/drawing/2014/main" val="2648836260"/>
                  </a:ext>
                </a:extLst>
              </a:tr>
              <a:tr h="2492762">
                <a:tc>
                  <a:txBody>
                    <a:bodyPr/>
                    <a:lstStyle/>
                    <a:p>
                      <a:pPr algn="ctr"/>
                      <a:endParaRPr lang="en-US"/>
                    </a:p>
                    <a:p>
                      <a:pPr lvl="0" algn="ctr">
                        <a:buNone/>
                      </a:pPr>
                      <a:endParaRPr lang="en-US"/>
                    </a:p>
                    <a:p>
                      <a:pPr marL="0" lvl="0" indent="0" algn="ctr">
                        <a:lnSpc>
                          <a:spcPct val="100000"/>
                        </a:lnSpc>
                        <a:spcBef>
                          <a:spcPts val="0"/>
                        </a:spcBef>
                        <a:spcAft>
                          <a:spcPts val="0"/>
                        </a:spcAft>
                        <a:buNone/>
                      </a:pPr>
                      <a:r>
                        <a:rPr lang="en-US" sz="1800" b="0" i="0" u="none" strike="noStrike" noProof="0">
                          <a:latin typeface="Corbel"/>
                        </a:rPr>
                        <a:t>Calculating overtime as a percentage tells how efficiently you are managing your scheduling and overall FTE staff </a:t>
                      </a:r>
                      <a:endParaRPr lang="en-US"/>
                    </a:p>
                    <a:p>
                      <a:pPr marL="0" lvl="0" indent="0" algn="ctr">
                        <a:lnSpc>
                          <a:spcPct val="100000"/>
                        </a:lnSpc>
                        <a:spcBef>
                          <a:spcPts val="0"/>
                        </a:spcBef>
                        <a:spcAft>
                          <a:spcPts val="0"/>
                        </a:spcAft>
                        <a:buNone/>
                      </a:pPr>
                      <a:endParaRPr lang="en-US" sz="1800" b="0" i="0" u="none" strike="noStrike" noProof="0">
                        <a:latin typeface="Corbel"/>
                      </a:endParaRPr>
                    </a:p>
                    <a:p>
                      <a:pPr lvl="0" indent="0" algn="ctr">
                        <a:lnSpc>
                          <a:spcPct val="100000"/>
                        </a:lnSpc>
                        <a:spcBef>
                          <a:spcPts val="0"/>
                        </a:spcBef>
                        <a:spcAft>
                          <a:spcPts val="0"/>
                        </a:spcAft>
                        <a:buNone/>
                      </a:pPr>
                      <a:r>
                        <a:rPr lang="en-US" sz="1800" b="0" i="0" u="none" strike="noStrike" noProof="0">
                          <a:latin typeface="Corbel"/>
                        </a:rPr>
                        <a:t>Overtime Percentage = </a:t>
                      </a:r>
                      <a:endParaRPr lang="en-US"/>
                    </a:p>
                    <a:p>
                      <a:pPr lvl="0" indent="0" algn="ctr">
                        <a:lnSpc>
                          <a:spcPct val="100000"/>
                        </a:lnSpc>
                        <a:spcBef>
                          <a:spcPts val="0"/>
                        </a:spcBef>
                        <a:spcAft>
                          <a:spcPts val="0"/>
                        </a:spcAft>
                        <a:buNone/>
                      </a:pPr>
                      <a:r>
                        <a:rPr lang="en-US" sz="1800" b="0" i="0" u="none" strike="noStrike" noProof="0">
                          <a:latin typeface="Corbel"/>
                        </a:rPr>
                        <a:t>(Overtime pay amount ÷ Total payroll) x 100 </a:t>
                      </a:r>
                      <a:endParaRPr lang="en-US"/>
                    </a:p>
                    <a:p>
                      <a:pPr lvl="0" algn="ctr">
                        <a:buNone/>
                      </a:pPr>
                      <a:br>
                        <a:rPr lang="en-US"/>
                      </a:br>
                      <a:endParaRPr lang="en-US"/>
                    </a:p>
                  </a:txBody>
                  <a:tcPr/>
                </a:tc>
                <a:tc>
                  <a:txBody>
                    <a:bodyPr/>
                    <a:lstStyle/>
                    <a:p>
                      <a:pPr algn="ctr"/>
                      <a:endParaRPr lang="en-US"/>
                    </a:p>
                    <a:p>
                      <a:pPr lvl="0" algn="ctr">
                        <a:buNone/>
                      </a:pPr>
                      <a:endParaRPr lang="en-US"/>
                    </a:p>
                    <a:p>
                      <a:pPr marL="0" lvl="0" indent="0" algn="ctr">
                        <a:lnSpc>
                          <a:spcPct val="100000"/>
                        </a:lnSpc>
                        <a:spcBef>
                          <a:spcPts val="0"/>
                        </a:spcBef>
                        <a:spcAft>
                          <a:spcPts val="0"/>
                        </a:spcAft>
                        <a:buNone/>
                      </a:pPr>
                      <a:r>
                        <a:rPr lang="en-US" sz="1800" b="0" i="0" u="none" strike="noStrike" noProof="0">
                          <a:latin typeface="Corbel"/>
                        </a:rPr>
                        <a:t>The cost of on-going employee absenteeism can impact your bottom line and company’s overall performance including employee morale and customer satisfaction</a:t>
                      </a:r>
                      <a:endParaRPr lang="en-US"/>
                    </a:p>
                    <a:p>
                      <a:pPr marL="0" lvl="0" indent="0" algn="ctr">
                        <a:lnSpc>
                          <a:spcPct val="100000"/>
                        </a:lnSpc>
                        <a:spcBef>
                          <a:spcPts val="0"/>
                        </a:spcBef>
                        <a:spcAft>
                          <a:spcPts val="0"/>
                        </a:spcAft>
                        <a:buNone/>
                      </a:pPr>
                      <a:endParaRPr lang="en-US"/>
                    </a:p>
                    <a:p>
                      <a:pPr lvl="0" indent="0" algn="ctr">
                        <a:lnSpc>
                          <a:spcPct val="100000"/>
                        </a:lnSpc>
                        <a:spcBef>
                          <a:spcPts val="0"/>
                        </a:spcBef>
                        <a:spcAft>
                          <a:spcPts val="0"/>
                        </a:spcAft>
                        <a:buNone/>
                      </a:pPr>
                      <a:r>
                        <a:rPr lang="en-US" sz="1800" b="0" i="0" u="none" strike="noStrike" noProof="0">
                          <a:latin typeface="Corbel"/>
                        </a:rPr>
                        <a:t>Absenteeism = </a:t>
                      </a:r>
                      <a:endParaRPr lang="en-US"/>
                    </a:p>
                    <a:p>
                      <a:pPr lvl="0" indent="0" algn="ctr">
                        <a:lnSpc>
                          <a:spcPct val="100000"/>
                        </a:lnSpc>
                        <a:spcBef>
                          <a:spcPts val="0"/>
                        </a:spcBef>
                        <a:spcAft>
                          <a:spcPts val="0"/>
                        </a:spcAft>
                        <a:buNone/>
                      </a:pPr>
                      <a:r>
                        <a:rPr lang="en-US" sz="1800" b="0" i="0" u="none" strike="noStrike" noProof="0">
                          <a:latin typeface="Corbel"/>
                        </a:rPr>
                        <a:t>(Work days missed ÷ Total work days scheduled) x 100 </a:t>
                      </a:r>
                      <a:endParaRPr lang="en-US"/>
                    </a:p>
                    <a:p>
                      <a:pPr lvl="0" algn="ctr">
                        <a:buNone/>
                      </a:pPr>
                      <a:br>
                        <a:rPr lang="en-US"/>
                      </a:br>
                      <a:endParaRPr lang="en-US"/>
                    </a:p>
                  </a:txBody>
                  <a:tcPr/>
                </a:tc>
                <a:extLst>
                  <a:ext uri="{0D108BD9-81ED-4DB2-BD59-A6C34878D82A}">
                    <a16:rowId xmlns:a16="http://schemas.microsoft.com/office/drawing/2014/main" val="126025659"/>
                  </a:ext>
                </a:extLst>
              </a:tr>
            </a:tbl>
          </a:graphicData>
        </a:graphic>
      </p:graphicFrame>
      <p:graphicFrame>
        <p:nvGraphicFramePr>
          <p:cNvPr id="3" name="Table 3">
            <a:extLst>
              <a:ext uri="{FF2B5EF4-FFF2-40B4-BE49-F238E27FC236}">
                <a16:creationId xmlns:a16="http://schemas.microsoft.com/office/drawing/2014/main" id="{6258140E-2862-99B5-810B-10B167312700}"/>
              </a:ext>
            </a:extLst>
          </p:cNvPr>
          <p:cNvGraphicFramePr>
            <a:graphicFrameLocks noGrp="1"/>
          </p:cNvGraphicFramePr>
          <p:nvPr>
            <p:extLst>
              <p:ext uri="{D42A27DB-BD31-4B8C-83A1-F6EECF244321}">
                <p14:modId xmlns:p14="http://schemas.microsoft.com/office/powerpoint/2010/main" val="2551438180"/>
              </p:ext>
            </p:extLst>
          </p:nvPr>
        </p:nvGraphicFramePr>
        <p:xfrm>
          <a:off x="471863" y="487649"/>
          <a:ext cx="11163114" cy="365760"/>
        </p:xfrm>
        <a:graphic>
          <a:graphicData uri="http://schemas.openxmlformats.org/drawingml/2006/table">
            <a:tbl>
              <a:tblPr firstRow="1" bandRow="1" bandCol="1">
                <a:tableStyleId>{3C2FFA5D-87B4-456A-9821-1D502468CF0F}</a:tableStyleId>
              </a:tblPr>
              <a:tblGrid>
                <a:gridCol w="5581557">
                  <a:extLst>
                    <a:ext uri="{9D8B030D-6E8A-4147-A177-3AD203B41FA5}">
                      <a16:colId xmlns:a16="http://schemas.microsoft.com/office/drawing/2014/main" val="721701344"/>
                    </a:ext>
                  </a:extLst>
                </a:gridCol>
                <a:gridCol w="5581557">
                  <a:extLst>
                    <a:ext uri="{9D8B030D-6E8A-4147-A177-3AD203B41FA5}">
                      <a16:colId xmlns:a16="http://schemas.microsoft.com/office/drawing/2014/main" val="163910469"/>
                    </a:ext>
                  </a:extLst>
                </a:gridCol>
              </a:tblGrid>
              <a:tr h="332629">
                <a:tc>
                  <a:txBody>
                    <a:bodyPr/>
                    <a:lstStyle/>
                    <a:p>
                      <a:pPr algn="ctr"/>
                      <a:r>
                        <a:rPr lang="en-US"/>
                        <a:t>Cost per hire</a:t>
                      </a:r>
                    </a:p>
                  </a:txBody>
                  <a:tcPr>
                    <a:lnL w="0">
                      <a:noFill/>
                    </a:lnL>
                    <a:lnR w="12700">
                      <a:solidFill>
                        <a:schemeClr val="tx1"/>
                      </a:solidFill>
                    </a:lnR>
                    <a:lnT w="0">
                      <a:noFill/>
                    </a:lnT>
                    <a:lnB w="0">
                      <a:noFill/>
                    </a:lnB>
                    <a:solidFill>
                      <a:schemeClr val="tx1">
                        <a:lumMod val="50000"/>
                      </a:schemeClr>
                    </a:solidFill>
                  </a:tcPr>
                </a:tc>
                <a:tc>
                  <a:txBody>
                    <a:bodyPr/>
                    <a:lstStyle/>
                    <a:p>
                      <a:pPr algn="ctr"/>
                      <a:r>
                        <a:rPr lang="en-US"/>
                        <a:t>Pay equity</a:t>
                      </a:r>
                    </a:p>
                  </a:txBody>
                  <a:tcPr marL="45720" marR="45720" anchor="ctr">
                    <a:lnL w="12700">
                      <a:solidFill>
                        <a:schemeClr val="tx1"/>
                      </a:solidFill>
                    </a:lnL>
                    <a:lnR w="12700">
                      <a:solidFill>
                        <a:schemeClr val="tx1"/>
                      </a:solidFill>
                    </a:lnR>
                    <a:lnT w="12700">
                      <a:solidFill>
                        <a:schemeClr val="tx1"/>
                      </a:solidFill>
                    </a:lnT>
                    <a:lnB w="12700">
                      <a:solidFill>
                        <a:schemeClr val="tx1"/>
                      </a:solidFill>
                    </a:lnB>
                    <a:solidFill>
                      <a:schemeClr val="tx1">
                        <a:lumMod val="50000"/>
                      </a:schemeClr>
                    </a:solidFill>
                  </a:tcPr>
                </a:tc>
                <a:extLst>
                  <a:ext uri="{0D108BD9-81ED-4DB2-BD59-A6C34878D82A}">
                    <a16:rowId xmlns:a16="http://schemas.microsoft.com/office/drawing/2014/main" val="1880739496"/>
                  </a:ext>
                </a:extLst>
              </a:tr>
            </a:tbl>
          </a:graphicData>
        </a:graphic>
      </p:graphicFrame>
      <p:graphicFrame>
        <p:nvGraphicFramePr>
          <p:cNvPr id="4" name="Table 4">
            <a:extLst>
              <a:ext uri="{FF2B5EF4-FFF2-40B4-BE49-F238E27FC236}">
                <a16:creationId xmlns:a16="http://schemas.microsoft.com/office/drawing/2014/main" id="{9968D590-33B1-230F-CB91-3790E8FB1E2D}"/>
              </a:ext>
            </a:extLst>
          </p:cNvPr>
          <p:cNvGraphicFramePr>
            <a:graphicFrameLocks noGrp="1"/>
          </p:cNvGraphicFramePr>
          <p:nvPr>
            <p:extLst>
              <p:ext uri="{D42A27DB-BD31-4B8C-83A1-F6EECF244321}">
                <p14:modId xmlns:p14="http://schemas.microsoft.com/office/powerpoint/2010/main" val="3393891611"/>
              </p:ext>
            </p:extLst>
          </p:nvPr>
        </p:nvGraphicFramePr>
        <p:xfrm>
          <a:off x="499241" y="3507827"/>
          <a:ext cx="11110270" cy="507629"/>
        </p:xfrm>
        <a:graphic>
          <a:graphicData uri="http://schemas.openxmlformats.org/drawingml/2006/table">
            <a:tbl>
              <a:tblPr firstRow="1" bandRow="1">
                <a:tableStyleId>{5C22544A-7EE6-4342-B048-85BDC9FD1C3A}</a:tableStyleId>
              </a:tblPr>
              <a:tblGrid>
                <a:gridCol w="5555135">
                  <a:extLst>
                    <a:ext uri="{9D8B030D-6E8A-4147-A177-3AD203B41FA5}">
                      <a16:colId xmlns:a16="http://schemas.microsoft.com/office/drawing/2014/main" val="3540701873"/>
                    </a:ext>
                  </a:extLst>
                </a:gridCol>
                <a:gridCol w="5555135">
                  <a:extLst>
                    <a:ext uri="{9D8B030D-6E8A-4147-A177-3AD203B41FA5}">
                      <a16:colId xmlns:a16="http://schemas.microsoft.com/office/drawing/2014/main" val="3933160957"/>
                    </a:ext>
                  </a:extLst>
                </a:gridCol>
              </a:tblGrid>
              <a:tr h="507629">
                <a:tc>
                  <a:txBody>
                    <a:bodyPr/>
                    <a:lstStyle/>
                    <a:p>
                      <a:pPr algn="ctr"/>
                      <a:r>
                        <a:rPr lang="en-US"/>
                        <a:t>Overtime percentage </a:t>
                      </a:r>
                    </a:p>
                  </a:txBody>
                  <a:tcPr>
                    <a:solidFill>
                      <a:schemeClr val="tx1">
                        <a:lumMod val="50000"/>
                      </a:schemeClr>
                    </a:solidFill>
                  </a:tcPr>
                </a:tc>
                <a:tc>
                  <a:txBody>
                    <a:bodyPr/>
                    <a:lstStyle/>
                    <a:p>
                      <a:pPr algn="ctr"/>
                      <a:r>
                        <a:rPr lang="en-US"/>
                        <a:t>Absenteeism rate</a:t>
                      </a:r>
                    </a:p>
                  </a:txBody>
                  <a:tcPr>
                    <a:solidFill>
                      <a:schemeClr val="tx1">
                        <a:lumMod val="50000"/>
                      </a:schemeClr>
                    </a:solidFill>
                  </a:tcPr>
                </a:tc>
                <a:extLst>
                  <a:ext uri="{0D108BD9-81ED-4DB2-BD59-A6C34878D82A}">
                    <a16:rowId xmlns:a16="http://schemas.microsoft.com/office/drawing/2014/main" val="4165546399"/>
                  </a:ext>
                </a:extLst>
              </a:tr>
            </a:tbl>
          </a:graphicData>
        </a:graphic>
      </p:graphicFrame>
      <p:sp>
        <p:nvSpPr>
          <p:cNvPr id="6" name="Cross 5">
            <a:extLst>
              <a:ext uri="{FF2B5EF4-FFF2-40B4-BE49-F238E27FC236}">
                <a16:creationId xmlns:a16="http://schemas.microsoft.com/office/drawing/2014/main" id="{50491AE3-4D88-4EAC-67F1-05969339C065}"/>
              </a:ext>
            </a:extLst>
          </p:cNvPr>
          <p:cNvSpPr/>
          <p:nvPr/>
        </p:nvSpPr>
        <p:spPr>
          <a:xfrm>
            <a:off x="5209188" y="3162955"/>
            <a:ext cx="1615967" cy="1011622"/>
          </a:xfrm>
          <a:prstGeom prst="plus">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METRICS</a:t>
            </a:r>
          </a:p>
        </p:txBody>
      </p:sp>
    </p:spTree>
    <p:extLst>
      <p:ext uri="{BB962C8B-B14F-4D97-AF65-F5344CB8AC3E}">
        <p14:creationId xmlns:p14="http://schemas.microsoft.com/office/powerpoint/2010/main" val="3399148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 name="Picture 3" descr="A picture containing text, outdoor, sign&#10;&#10;Description automatically generated">
            <a:extLst>
              <a:ext uri="{FF2B5EF4-FFF2-40B4-BE49-F238E27FC236}">
                <a16:creationId xmlns:a16="http://schemas.microsoft.com/office/drawing/2014/main" id="{1FBDA783-CFD6-D099-B1BE-BB1E6880B28A}"/>
              </a:ext>
            </a:extLst>
          </p:cNvPr>
          <p:cNvPicPr>
            <a:picLocks noChangeAspect="1"/>
          </p:cNvPicPr>
          <p:nvPr/>
        </p:nvPicPr>
        <p:blipFill>
          <a:blip r:embed="rId6"/>
          <a:stretch>
            <a:fillRect/>
          </a:stretch>
        </p:blipFill>
        <p:spPr>
          <a:xfrm>
            <a:off x="6093992" y="714109"/>
            <a:ext cx="5449889" cy="5429778"/>
          </a:xfrm>
          <a:prstGeom prst="rect">
            <a:avLst/>
          </a:prstGeom>
          <a:effectLst/>
        </p:spPr>
      </p:pic>
      <p:sp>
        <p:nvSpPr>
          <p:cNvPr id="28"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B4BF5BD4-5484-9698-F94B-6A2784B63C46}"/>
              </a:ext>
            </a:extLst>
          </p:cNvPr>
          <p:cNvSpPr txBox="1"/>
          <p:nvPr/>
        </p:nvSpPr>
        <p:spPr>
          <a:xfrm>
            <a:off x="562121" y="983226"/>
            <a:ext cx="5372205" cy="5578187"/>
          </a:xfrm>
          <a:prstGeom prst="rect">
            <a:avLst/>
          </a:prstGeom>
        </p:spPr>
        <p:txBody>
          <a:bodyPr vert="horz" lIns="91440" tIns="45720" rIns="91440" bIns="45720" rtlCol="0" anchor="t">
            <a:normAutofit/>
          </a:bodyPr>
          <a:lstStyle/>
          <a:p>
            <a:pPr>
              <a:lnSpc>
                <a:spcPct val="90000"/>
              </a:lnSpc>
              <a:spcBef>
                <a:spcPts val="1000"/>
              </a:spcBef>
              <a:buClr>
                <a:schemeClr val="bg2">
                  <a:lumMod val="40000"/>
                  <a:lumOff val="60000"/>
                </a:schemeClr>
              </a:buClr>
              <a:buSzPct val="80000"/>
              <a:buFont typeface="Wingdings 3" charset="2"/>
              <a:buChar char=""/>
            </a:pPr>
            <a:r>
              <a:rPr lang="en-US" sz="2600" dirty="0">
                <a:solidFill>
                  <a:srgbClr val="EBEBEB"/>
                </a:solidFill>
                <a:highlight>
                  <a:srgbClr val="C0C0C0"/>
                </a:highlight>
                <a:latin typeface="+mj-lt"/>
                <a:ea typeface="+mj-ea"/>
                <a:cs typeface="+mj-cs"/>
              </a:rPr>
              <a:t>METHODS TO IMPROVE </a:t>
            </a:r>
            <a:endParaRPr lang="en-US" dirty="0"/>
          </a:p>
          <a:p>
            <a:pPr>
              <a:lnSpc>
                <a:spcPct val="90000"/>
              </a:lnSpc>
              <a:spcBef>
                <a:spcPts val="1000"/>
              </a:spcBef>
              <a:buClr>
                <a:srgbClr val="F4F2ED"/>
              </a:buClr>
              <a:buSzPct val="80000"/>
            </a:pPr>
            <a:r>
              <a:rPr lang="en-US" sz="2600" dirty="0">
                <a:solidFill>
                  <a:srgbClr val="FFFF00"/>
                </a:solidFill>
                <a:latin typeface="+mj-lt"/>
                <a:ea typeface="+mj-ea"/>
                <a:cs typeface="+mj-cs"/>
              </a:rPr>
              <a:t>     HR EFFECTIVNESS</a:t>
            </a:r>
            <a:endParaRPr lang="en-US" dirty="0">
              <a:solidFill>
                <a:srgbClr val="FFFF00"/>
              </a:solidFill>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highlight>
                <a:srgbClr val="C0C0C0"/>
              </a:highlight>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000" dirty="0">
                <a:solidFill>
                  <a:srgbClr val="EBEBEB"/>
                </a:solidFill>
                <a:latin typeface="+mj-lt"/>
                <a:ea typeface="+mj-ea"/>
                <a:cs typeface="+mj-cs"/>
              </a:rPr>
              <a:t>Enhance </a:t>
            </a:r>
            <a:r>
              <a:rPr lang="en-US" sz="2000" dirty="0">
                <a:solidFill>
                  <a:srgbClr val="EBEBEB"/>
                </a:solidFill>
                <a:effectLst/>
                <a:latin typeface="+mj-lt"/>
                <a:ea typeface="+mj-ea"/>
                <a:cs typeface="+mj-cs"/>
              </a:rPr>
              <a:t>organizational communication</a:t>
            </a:r>
          </a:p>
          <a:p>
            <a:pPr marL="285750" indent="-285750">
              <a:lnSpc>
                <a:spcPct val="90000"/>
              </a:lnSpc>
              <a:spcBef>
                <a:spcPts val="1000"/>
              </a:spcBef>
              <a:buClr>
                <a:schemeClr val="bg2">
                  <a:lumMod val="40000"/>
                  <a:lumOff val="60000"/>
                </a:schemeClr>
              </a:buClr>
              <a:buSzPct val="80000"/>
              <a:buFont typeface="Wingdings 3" charset="2"/>
              <a:buChar char=""/>
            </a:pPr>
            <a:endParaRPr lang="en-US" sz="2000" dirty="0">
              <a:solidFill>
                <a:srgbClr val="EBEBEB"/>
              </a:solidFill>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000" dirty="0">
                <a:solidFill>
                  <a:srgbClr val="EBEBEB"/>
                </a:solidFill>
                <a:effectLst/>
                <a:latin typeface="+mj-lt"/>
                <a:ea typeface="+mj-ea"/>
                <a:cs typeface="+mj-cs"/>
              </a:rPr>
              <a:t>Provide regular feedback</a:t>
            </a:r>
          </a:p>
          <a:p>
            <a:pPr marL="285750" indent="-285750">
              <a:lnSpc>
                <a:spcPct val="90000"/>
              </a:lnSpc>
              <a:spcBef>
                <a:spcPts val="1000"/>
              </a:spcBef>
              <a:buClr>
                <a:schemeClr val="bg2">
                  <a:lumMod val="40000"/>
                  <a:lumOff val="60000"/>
                </a:schemeClr>
              </a:buClr>
              <a:buSzPct val="80000"/>
              <a:buFont typeface="Wingdings 3" charset="2"/>
              <a:buChar char=""/>
            </a:pPr>
            <a:endParaRPr lang="en-US" sz="2000" dirty="0">
              <a:solidFill>
                <a:srgbClr val="EBEBEB"/>
              </a:solidFill>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000" dirty="0">
                <a:solidFill>
                  <a:srgbClr val="EBEBEB"/>
                </a:solidFill>
                <a:effectLst/>
                <a:latin typeface="+mj-lt"/>
                <a:ea typeface="+mj-ea"/>
                <a:cs typeface="+mj-cs"/>
              </a:rPr>
              <a:t>Consult with business leaders.</a:t>
            </a:r>
          </a:p>
          <a:p>
            <a:pPr marL="285750" indent="-285750">
              <a:lnSpc>
                <a:spcPct val="90000"/>
              </a:lnSpc>
              <a:spcBef>
                <a:spcPts val="1000"/>
              </a:spcBef>
              <a:buClr>
                <a:schemeClr val="bg2">
                  <a:lumMod val="40000"/>
                  <a:lumOff val="60000"/>
                </a:schemeClr>
              </a:buClr>
              <a:buSzPct val="80000"/>
              <a:buFont typeface="Wingdings 3" charset="2"/>
              <a:buChar char=""/>
            </a:pPr>
            <a:endParaRPr lang="en-US" sz="2000" dirty="0">
              <a:solidFill>
                <a:srgbClr val="EBEBEB"/>
              </a:solidFill>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2000" dirty="0">
                <a:solidFill>
                  <a:srgbClr val="EBEBEB"/>
                </a:solidFill>
                <a:effectLst/>
                <a:latin typeface="+mj-lt"/>
                <a:ea typeface="+mj-ea"/>
                <a:cs typeface="+mj-cs"/>
              </a:rPr>
              <a:t>Analyze data. </a:t>
            </a:r>
            <a:endParaRPr lang="en-US" sz="2000" dirty="0">
              <a:solidFill>
                <a:srgbClr val="EBEBEB"/>
              </a:solidFill>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2000" dirty="0">
              <a:solidFill>
                <a:srgbClr val="EBEBEB"/>
              </a:solidFill>
              <a:latin typeface="+mj-lt"/>
              <a:ea typeface="+mj-ea"/>
              <a:cs typeface="+mj-cs"/>
            </a:endParaRPr>
          </a:p>
        </p:txBody>
      </p:sp>
    </p:spTree>
    <p:extLst>
      <p:ext uri="{BB962C8B-B14F-4D97-AF65-F5344CB8AC3E}">
        <p14:creationId xmlns:p14="http://schemas.microsoft.com/office/powerpoint/2010/main" val="2502442668"/>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3">
            <a:extLst>
              <a:ext uri="{FF2B5EF4-FFF2-40B4-BE49-F238E27FC236}">
                <a16:creationId xmlns:a16="http://schemas.microsoft.com/office/drawing/2014/main" id="{D7D6EAB2-88AF-AF70-14A3-3302A685117B}"/>
              </a:ext>
            </a:extLst>
          </p:cNvPr>
          <p:cNvPicPr>
            <a:picLocks noChangeAspect="1"/>
          </p:cNvPicPr>
          <p:nvPr/>
        </p:nvPicPr>
        <p:blipFill rotWithShape="1">
          <a:blip r:embed="rId7"/>
          <a:srcRect l="5474" r="5664" b="4"/>
          <a:stretch/>
        </p:blipFill>
        <p:spPr>
          <a:xfrm>
            <a:off x="-2" y="10"/>
            <a:ext cx="6094407" cy="6857990"/>
          </a:xfrm>
          <a:prstGeom prst="rect">
            <a:avLst/>
          </a:prstGeom>
        </p:spPr>
      </p:pic>
      <p:sp>
        <p:nvSpPr>
          <p:cNvPr id="5" name="TextBox 4">
            <a:extLst>
              <a:ext uri="{FF2B5EF4-FFF2-40B4-BE49-F238E27FC236}">
                <a16:creationId xmlns:a16="http://schemas.microsoft.com/office/drawing/2014/main" id="{1E128A86-79F7-804D-BEE2-8AEB1F44F71B}"/>
              </a:ext>
            </a:extLst>
          </p:cNvPr>
          <p:cNvSpPr txBox="1"/>
          <p:nvPr/>
        </p:nvSpPr>
        <p:spPr>
          <a:xfrm>
            <a:off x="6432363" y="668371"/>
            <a:ext cx="4854568" cy="6718477"/>
          </a:xfrm>
          <a:prstGeom prst="rect">
            <a:avLst/>
          </a:prstGeom>
        </p:spPr>
        <p:txBody>
          <a:bodyPr vert="horz" lIns="91440" tIns="45720" rIns="91440" bIns="45720" rtlCol="0" anchor="t">
            <a:normAutofit/>
          </a:bodyPr>
          <a:lstStyle/>
          <a:p>
            <a:pPr>
              <a:lnSpc>
                <a:spcPct val="90000"/>
              </a:lnSpc>
              <a:spcBef>
                <a:spcPts val="1000"/>
              </a:spcBef>
              <a:buClr>
                <a:schemeClr val="bg2">
                  <a:lumMod val="40000"/>
                  <a:lumOff val="60000"/>
                </a:schemeClr>
              </a:buClr>
              <a:buSzPct val="80000"/>
            </a:pPr>
            <a:r>
              <a:rPr lang="en-US" sz="2400" b="1">
                <a:solidFill>
                  <a:schemeClr val="bg1"/>
                </a:solidFill>
                <a:latin typeface="+mj-lt"/>
                <a:ea typeface="+mj-ea"/>
                <a:cs typeface="+mj-cs"/>
              </a:rPr>
              <a:t>Enhance </a:t>
            </a:r>
            <a:r>
              <a:rPr lang="en-US" sz="2400" b="1">
                <a:solidFill>
                  <a:schemeClr val="bg1"/>
                </a:solidFill>
                <a:effectLst/>
                <a:latin typeface="+mj-lt"/>
                <a:ea typeface="+mj-ea"/>
                <a:cs typeface="+mj-cs"/>
              </a:rPr>
              <a:t>organizational communication</a:t>
            </a:r>
            <a:endParaRPr lang="en-US" sz="2400" b="1">
              <a:solidFill>
                <a:schemeClr val="bg1"/>
              </a:solidFill>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700">
              <a:latin typeface="+mj-lt"/>
              <a:ea typeface="+mj-ea"/>
              <a:cs typeface="+mj-cs"/>
            </a:endParaRPr>
          </a:p>
          <a:p>
            <a:pPr>
              <a:lnSpc>
                <a:spcPct val="90000"/>
              </a:lnSpc>
              <a:spcBef>
                <a:spcPts val="1000"/>
              </a:spcBef>
              <a:buClr>
                <a:srgbClr val="455F51">
                  <a:lumMod val="40000"/>
                  <a:lumOff val="60000"/>
                </a:srgbClr>
              </a:buClr>
              <a:buSzPct val="80000"/>
            </a:pPr>
            <a:r>
              <a:rPr lang="en-US">
                <a:effectLst/>
                <a:latin typeface="+mj-lt"/>
                <a:ea typeface="+mj-ea"/>
                <a:cs typeface="+mj-cs"/>
              </a:rPr>
              <a:t>Establish structures and practices for relaying HR statistics and coverage modifications to employees. Ideally, this have to take a “waterfall” approach, beginning with senior leadership, then to managers, etc.</a:t>
            </a:r>
          </a:p>
        </p:txBody>
      </p:sp>
      <p:sp>
        <p:nvSpPr>
          <p:cNvPr id="6" name="TextBox 1">
            <a:extLst>
              <a:ext uri="{FF2B5EF4-FFF2-40B4-BE49-F238E27FC236}">
                <a16:creationId xmlns:a16="http://schemas.microsoft.com/office/drawing/2014/main" id="{2E0316E4-C21D-7887-B46D-9FA86E66705C}"/>
              </a:ext>
            </a:extLst>
          </p:cNvPr>
          <p:cNvSpPr txBox="1"/>
          <p:nvPr/>
        </p:nvSpPr>
        <p:spPr>
          <a:xfrm>
            <a:off x="6433595" y="3645247"/>
            <a:ext cx="5343525" cy="2400657"/>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IN" sz="2400" b="1" i="0">
                <a:solidFill>
                  <a:srgbClr val="282C33"/>
                </a:solidFill>
                <a:effectLst/>
                <a:latin typeface="Source Sans Pro"/>
              </a:rPr>
              <a:t>Consult with business leaders</a:t>
            </a:r>
            <a:endParaRPr lang="en-US"/>
          </a:p>
          <a:p>
            <a:pPr algn="ctr"/>
            <a:endParaRPr lang="en-IN" b="1">
              <a:solidFill>
                <a:srgbClr val="282C33"/>
              </a:solidFill>
              <a:latin typeface="Source Sans Pro" panose="020B0503030403020204" pitchFamily="34" charset="0"/>
            </a:endParaRPr>
          </a:p>
          <a:p>
            <a:pPr algn="ctr"/>
            <a:endParaRPr lang="en-IN" b="1" i="0">
              <a:solidFill>
                <a:srgbClr val="282C33"/>
              </a:solidFill>
              <a:effectLst/>
              <a:latin typeface="Source Sans Pro" panose="020B0503030403020204" pitchFamily="34" charset="0"/>
            </a:endParaRPr>
          </a:p>
          <a:p>
            <a:r>
              <a:rPr lang="en-US" i="0">
                <a:effectLst/>
                <a:latin typeface="Helvetica Neue"/>
              </a:rPr>
              <a:t>After all, HR is a support function Key HR goals are therefore aligned with company and departmental goals Have your HR department hold regular meetings with executives to make sure everyone is on the same page</a:t>
            </a:r>
            <a:endParaRPr lang="en-IN"/>
          </a:p>
        </p:txBody>
      </p:sp>
    </p:spTree>
    <p:extLst>
      <p:ext uri="{BB962C8B-B14F-4D97-AF65-F5344CB8AC3E}">
        <p14:creationId xmlns:p14="http://schemas.microsoft.com/office/powerpoint/2010/main" val="32213724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4320DF-30EC-F0C8-C32E-4165B05EC74A}"/>
              </a:ext>
            </a:extLst>
          </p:cNvPr>
          <p:cNvSpPr txBox="1"/>
          <p:nvPr/>
        </p:nvSpPr>
        <p:spPr>
          <a:xfrm>
            <a:off x="256572" y="559490"/>
            <a:ext cx="6096000" cy="2677656"/>
          </a:xfrm>
          <a:prstGeom prst="rect">
            <a:avLst/>
          </a:prstGeom>
          <a:noFill/>
        </p:spPr>
        <p:txBody>
          <a:bodyPr wrap="square" lIns="91440" tIns="45720" rIns="91440" bIns="45720" anchor="t">
            <a:spAutoFit/>
          </a:bodyPr>
          <a:lstStyle/>
          <a:p>
            <a:r>
              <a:rPr lang="en-IN" sz="2800" b="1" i="0">
                <a:solidFill>
                  <a:srgbClr val="282C33"/>
                </a:solidFill>
                <a:effectLst/>
                <a:latin typeface="Source Sans Pro"/>
              </a:rPr>
              <a:t>Analyse data</a:t>
            </a:r>
            <a:endParaRPr lang="en-US"/>
          </a:p>
          <a:p>
            <a:endParaRPr lang="en-IN" sz="2800" b="1">
              <a:solidFill>
                <a:srgbClr val="282C33"/>
              </a:solidFill>
              <a:latin typeface="Source Sans Pro" panose="020B0503030403020204" pitchFamily="34" charset="0"/>
            </a:endParaRPr>
          </a:p>
          <a:p>
            <a:r>
              <a:rPr lang="en-US" sz="2000" b="0" i="0">
                <a:effectLst/>
                <a:latin typeface="Source Sans Pro"/>
              </a:rPr>
              <a:t>Make sure the HR metrics</a:t>
            </a:r>
            <a:r>
              <a:rPr lang="en-US" sz="2000">
                <a:latin typeface="Source Sans Pro"/>
              </a:rPr>
              <a:t> </a:t>
            </a:r>
            <a:r>
              <a:rPr lang="en-US" sz="2000" b="0" i="0">
                <a:effectLst/>
                <a:latin typeface="Source Sans Pro"/>
              </a:rPr>
              <a:t> count .Report on select metrics regularly to gauge areas of improvement and request feedback</a:t>
            </a:r>
            <a:endParaRPr lang="en-IN" sz="2000" b="1" i="0">
              <a:effectLst/>
              <a:latin typeface="Source Sans Pro"/>
            </a:endParaRPr>
          </a:p>
          <a:p>
            <a:endParaRPr lang="en-IN" sz="2400" b="1">
              <a:solidFill>
                <a:srgbClr val="282C33"/>
              </a:solidFill>
              <a:latin typeface="Source Sans Pro" panose="020B0503030403020204" pitchFamily="34" charset="0"/>
            </a:endParaRPr>
          </a:p>
          <a:p>
            <a:endParaRPr lang="en-IN" sz="2800"/>
          </a:p>
        </p:txBody>
      </p:sp>
      <p:sp>
        <p:nvSpPr>
          <p:cNvPr id="2" name="TextBox 1">
            <a:extLst>
              <a:ext uri="{FF2B5EF4-FFF2-40B4-BE49-F238E27FC236}">
                <a16:creationId xmlns:a16="http://schemas.microsoft.com/office/drawing/2014/main" id="{DD5D5C07-373A-2584-3FE2-6A607A566465}"/>
              </a:ext>
            </a:extLst>
          </p:cNvPr>
          <p:cNvSpPr txBox="1"/>
          <p:nvPr/>
        </p:nvSpPr>
        <p:spPr>
          <a:xfrm>
            <a:off x="257296" y="3353348"/>
            <a:ext cx="6096000" cy="236988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r>
              <a:rPr lang="en-US" sz="2400" b="1" i="0">
                <a:solidFill>
                  <a:srgbClr val="282C33"/>
                </a:solidFill>
                <a:effectLst/>
                <a:latin typeface="Source Sans Pro"/>
              </a:rPr>
              <a:t>Provide regular feedback.</a:t>
            </a:r>
            <a:endParaRPr lang="en-US">
              <a:latin typeface="Source Sans Pro"/>
            </a:endParaRPr>
          </a:p>
          <a:p>
            <a:pPr algn="l" fontAlgn="base"/>
            <a:endParaRPr lang="en-US" sz="2400" b="0" i="0">
              <a:solidFill>
                <a:srgbClr val="282C33"/>
              </a:solidFill>
              <a:effectLst/>
              <a:latin typeface="Source Sans Pro" panose="020B0503030403020204" pitchFamily="34" charset="0"/>
            </a:endParaRPr>
          </a:p>
          <a:p>
            <a:pPr algn="l" fontAlgn="base"/>
            <a:r>
              <a:rPr lang="en-US" sz="2000" b="0" i="0">
                <a:effectLst/>
                <a:latin typeface="Source Sans Pro"/>
              </a:rPr>
              <a:t>This works both ways, as feedback should be provided to employees to increase their success, and feedback should be provided to HR to increase its effectiveness. Some ways to do this include surveys, town hall meetings, and focus groups.</a:t>
            </a:r>
          </a:p>
        </p:txBody>
      </p:sp>
    </p:spTree>
    <p:extLst>
      <p:ext uri="{BB962C8B-B14F-4D97-AF65-F5344CB8AC3E}">
        <p14:creationId xmlns:p14="http://schemas.microsoft.com/office/powerpoint/2010/main" val="38449804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79751-A85D-F03E-6368-A5357E9497C0}"/>
              </a:ext>
            </a:extLst>
          </p:cNvPr>
          <p:cNvSpPr>
            <a:spLocks noGrp="1"/>
          </p:cNvSpPr>
          <p:nvPr>
            <p:ph type="title"/>
          </p:nvPr>
        </p:nvSpPr>
        <p:spPr>
          <a:xfrm>
            <a:off x="904168" y="-1060048"/>
            <a:ext cx="5031165" cy="2354483"/>
          </a:xfrm>
        </p:spPr>
        <p:txBody>
          <a:bodyPr/>
          <a:lstStyle/>
          <a:p>
            <a:r>
              <a:rPr lang="en-US" sz="5400" dirty="0"/>
              <a:t>HRM Issues </a:t>
            </a:r>
          </a:p>
        </p:txBody>
      </p:sp>
      <p:sp>
        <p:nvSpPr>
          <p:cNvPr id="4" name="Text Placeholder 3">
            <a:extLst>
              <a:ext uri="{FF2B5EF4-FFF2-40B4-BE49-F238E27FC236}">
                <a16:creationId xmlns:a16="http://schemas.microsoft.com/office/drawing/2014/main" id="{0A37893F-F97F-5DD1-A1BE-D081502B65D1}"/>
              </a:ext>
            </a:extLst>
          </p:cNvPr>
          <p:cNvSpPr>
            <a:spLocks noGrp="1"/>
          </p:cNvSpPr>
          <p:nvPr>
            <p:ph type="body" sz="half" idx="2"/>
          </p:nvPr>
        </p:nvSpPr>
        <p:spPr>
          <a:xfrm>
            <a:off x="818485" y="2862085"/>
            <a:ext cx="3401063" cy="2895599"/>
          </a:xfrm>
        </p:spPr>
        <p:txBody>
          <a:bodyPr vert="horz" lIns="91440" tIns="45720" rIns="91440" bIns="45720" rtlCol="0" anchor="t">
            <a:normAutofit/>
          </a:bodyPr>
          <a:lstStyle/>
          <a:p>
            <a:pPr marL="285750" indent="-285750">
              <a:buFont typeface="Arial"/>
              <a:buChar char="•"/>
            </a:pPr>
            <a:r>
              <a:rPr lang="en-US" sz="1800">
                <a:ea typeface="+mj-lt"/>
                <a:cs typeface="+mj-lt"/>
              </a:rPr>
              <a:t>Training &amp; Development strategies. </a:t>
            </a:r>
            <a:r>
              <a:rPr lang="en-US" sz="1800" b="1">
                <a:ea typeface="+mj-lt"/>
                <a:cs typeface="+mj-lt"/>
              </a:rPr>
              <a:t> </a:t>
            </a:r>
            <a:endParaRPr lang="en-US" sz="1800">
              <a:ea typeface="+mj-lt"/>
              <a:cs typeface="+mj-lt"/>
            </a:endParaRPr>
          </a:p>
          <a:p>
            <a:pPr marL="285750" indent="-285750">
              <a:buClr>
                <a:srgbClr val="AFC5B9"/>
              </a:buClr>
              <a:buFont typeface="Arial"/>
              <a:buChar char="•"/>
            </a:pPr>
            <a:r>
              <a:rPr lang="en-US" sz="1800">
                <a:ea typeface="+mj-lt"/>
                <a:cs typeface="+mj-lt"/>
              </a:rPr>
              <a:t>Employee Health &amp; Well-being</a:t>
            </a:r>
            <a:r>
              <a:rPr lang="en-US" sz="1800" b="1">
                <a:ea typeface="+mj-lt"/>
                <a:cs typeface="+mj-lt"/>
              </a:rPr>
              <a:t> </a:t>
            </a:r>
            <a:endParaRPr lang="en-US" sz="1800">
              <a:ea typeface="+mj-lt"/>
              <a:cs typeface="+mj-lt"/>
            </a:endParaRPr>
          </a:p>
          <a:p>
            <a:pPr marL="285750" indent="-285750">
              <a:buClr>
                <a:srgbClr val="AFC5B9"/>
              </a:buClr>
              <a:buFont typeface="Arial"/>
              <a:buChar char="•"/>
            </a:pPr>
            <a:r>
              <a:rPr lang="en-US" sz="1800">
                <a:ea typeface="+mj-lt"/>
                <a:cs typeface="+mj-lt"/>
              </a:rPr>
              <a:t>Talent Retention. </a:t>
            </a:r>
            <a:r>
              <a:rPr lang="en-US" sz="1800" b="1">
                <a:ea typeface="+mj-lt"/>
                <a:cs typeface="+mj-lt"/>
              </a:rPr>
              <a:t> </a:t>
            </a:r>
            <a:endParaRPr lang="en-US" sz="1800"/>
          </a:p>
          <a:p>
            <a:pPr marL="285750" indent="-285750">
              <a:buFont typeface="Arial"/>
              <a:buChar char="•"/>
            </a:pPr>
            <a:r>
              <a:rPr lang="en-US" sz="1800">
                <a:ea typeface="+mj-lt"/>
                <a:cs typeface="+mj-lt"/>
              </a:rPr>
              <a:t>Managing Relationships.</a:t>
            </a:r>
            <a:r>
              <a:rPr lang="en-US" sz="1800" b="1">
                <a:ea typeface="+mj-lt"/>
                <a:cs typeface="+mj-lt"/>
              </a:rPr>
              <a:t> </a:t>
            </a:r>
            <a:endParaRPr lang="en-US" sz="1800"/>
          </a:p>
          <a:p>
            <a:pPr marL="285750" indent="-285750">
              <a:buFont typeface="Arial"/>
              <a:buChar char="•"/>
            </a:pPr>
            <a:endParaRPr lang="en-US" sz="1800" b="1"/>
          </a:p>
          <a:p>
            <a:endParaRPr lang="en-US" sz="1800"/>
          </a:p>
        </p:txBody>
      </p:sp>
      <p:sp>
        <p:nvSpPr>
          <p:cNvPr id="5" name="TextBox 4">
            <a:extLst>
              <a:ext uri="{FF2B5EF4-FFF2-40B4-BE49-F238E27FC236}">
                <a16:creationId xmlns:a16="http://schemas.microsoft.com/office/drawing/2014/main" id="{AC504C08-6817-3971-8A5D-2F6DFCCD6B7F}"/>
              </a:ext>
            </a:extLst>
          </p:cNvPr>
          <p:cNvSpPr txBox="1"/>
          <p:nvPr/>
        </p:nvSpPr>
        <p:spPr>
          <a:xfrm>
            <a:off x="7963701" y="4994464"/>
            <a:ext cx="367737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r">
              <a:buFont typeface="Arial"/>
              <a:buChar char="•"/>
            </a:pPr>
            <a:r>
              <a:rPr lang="en-US" sz="2000">
                <a:ea typeface="+mn-lt"/>
                <a:cs typeface="+mn-lt"/>
              </a:rPr>
              <a:t>Job Promotion  </a:t>
            </a:r>
            <a:endParaRPr lang="en-US" sz="2000"/>
          </a:p>
          <a:p>
            <a:pPr marL="285750" indent="-285750" algn="r">
              <a:buFont typeface="Arial"/>
              <a:buChar char="•"/>
            </a:pPr>
            <a:r>
              <a:rPr lang="en-US" sz="2000">
                <a:ea typeface="+mn-lt"/>
                <a:cs typeface="+mn-lt"/>
              </a:rPr>
              <a:t>Achievement </a:t>
            </a:r>
            <a:endParaRPr lang="en-US" sz="2000"/>
          </a:p>
          <a:p>
            <a:pPr algn="r"/>
            <a:r>
              <a:rPr lang="en-US" sz="2000">
                <a:ea typeface="+mn-lt"/>
                <a:cs typeface="+mn-lt"/>
              </a:rPr>
              <a:t>Responsibility And Recognition. </a:t>
            </a:r>
            <a:endParaRPr lang="en-US" sz="2000"/>
          </a:p>
        </p:txBody>
      </p:sp>
      <p:sp>
        <p:nvSpPr>
          <p:cNvPr id="6" name="TextBox 5">
            <a:extLst>
              <a:ext uri="{FF2B5EF4-FFF2-40B4-BE49-F238E27FC236}">
                <a16:creationId xmlns:a16="http://schemas.microsoft.com/office/drawing/2014/main" id="{94782E95-5304-3413-5E34-A6B010539A54}"/>
              </a:ext>
            </a:extLst>
          </p:cNvPr>
          <p:cNvSpPr txBox="1"/>
          <p:nvPr/>
        </p:nvSpPr>
        <p:spPr>
          <a:xfrm>
            <a:off x="764286" y="2159197"/>
            <a:ext cx="2664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r>
              <a:rPr lang="en-US"/>
              <a:t>Problems</a:t>
            </a:r>
          </a:p>
        </p:txBody>
      </p:sp>
      <p:sp>
        <p:nvSpPr>
          <p:cNvPr id="7" name="TextBox 6">
            <a:extLst>
              <a:ext uri="{FF2B5EF4-FFF2-40B4-BE49-F238E27FC236}">
                <a16:creationId xmlns:a16="http://schemas.microsoft.com/office/drawing/2014/main" id="{FD0861DF-A7F2-8F04-3D19-D49298E4EAF2}"/>
              </a:ext>
            </a:extLst>
          </p:cNvPr>
          <p:cNvSpPr txBox="1"/>
          <p:nvPr/>
        </p:nvSpPr>
        <p:spPr>
          <a:xfrm>
            <a:off x="8938656" y="4230584"/>
            <a:ext cx="17936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r>
              <a:rPr lang="en-US"/>
              <a:t>Solutions</a:t>
            </a:r>
          </a:p>
        </p:txBody>
      </p:sp>
      <p:sp>
        <p:nvSpPr>
          <p:cNvPr id="139" name="TextBox 138">
            <a:extLst>
              <a:ext uri="{FF2B5EF4-FFF2-40B4-BE49-F238E27FC236}">
                <a16:creationId xmlns:a16="http://schemas.microsoft.com/office/drawing/2014/main" id="{3E4A6A6A-ED77-3CD3-73BC-B3275EECC35D}"/>
              </a:ext>
            </a:extLst>
          </p:cNvPr>
          <p:cNvSpPr txBox="1"/>
          <p:nvPr/>
        </p:nvSpPr>
        <p:spPr>
          <a:xfrm>
            <a:off x="4346863" y="2538351"/>
            <a:ext cx="4230583"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sz="2400" b="1" u="sng">
                <a:solidFill>
                  <a:schemeClr val="bg1"/>
                </a:solidFill>
                <a:ea typeface="+mn-lt"/>
                <a:cs typeface="+mn-lt"/>
              </a:rPr>
              <a:t>Herzberg’s Theory </a:t>
            </a:r>
            <a:endParaRPr lang="en-US" sz="2400" b="1" u="sng">
              <a:solidFill>
                <a:schemeClr val="bg1"/>
              </a:solidFill>
            </a:endParaRPr>
          </a:p>
          <a:p>
            <a:pPr lvl="1"/>
            <a:r>
              <a:rPr lang="en-US" sz="2000" i="1">
                <a:ea typeface="+mn-lt"/>
                <a:cs typeface="+mn-lt"/>
              </a:rPr>
              <a:t>Two Dimensions Of Job Satisfaction Are Dissatisfiers And Satisfiers</a:t>
            </a:r>
            <a:endParaRPr lang="en-US" sz="2000" i="1"/>
          </a:p>
          <a:p>
            <a:pPr algn="l"/>
            <a:endParaRPr lang="en-US" sz="2000"/>
          </a:p>
        </p:txBody>
      </p:sp>
      <p:sp>
        <p:nvSpPr>
          <p:cNvPr id="140" name="TextBox 139">
            <a:extLst>
              <a:ext uri="{FF2B5EF4-FFF2-40B4-BE49-F238E27FC236}">
                <a16:creationId xmlns:a16="http://schemas.microsoft.com/office/drawing/2014/main" id="{71F7D602-66B4-6C4E-2D86-1BA42836CFE4}"/>
              </a:ext>
            </a:extLst>
          </p:cNvPr>
          <p:cNvSpPr txBox="1"/>
          <p:nvPr/>
        </p:nvSpPr>
        <p:spPr>
          <a:xfrm>
            <a:off x="4789713" y="4082142"/>
            <a:ext cx="303810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ea typeface="+mn-lt"/>
                <a:cs typeface="+mn-lt"/>
              </a:rPr>
              <a:t>Administration </a:t>
            </a:r>
            <a:endParaRPr lang="en-US" sz="2000"/>
          </a:p>
          <a:p>
            <a:pPr marL="285750" indent="-285750">
              <a:buFont typeface="Arial"/>
              <a:buChar char="•"/>
            </a:pPr>
            <a:r>
              <a:rPr lang="en-US" sz="2000">
                <a:ea typeface="+mn-lt"/>
                <a:cs typeface="+mn-lt"/>
              </a:rPr>
              <a:t>Company Policy </a:t>
            </a:r>
            <a:endParaRPr lang="en-US" sz="2000"/>
          </a:p>
          <a:p>
            <a:pPr marL="285750" indent="-285750">
              <a:buFont typeface="Arial"/>
              <a:buChar char="•"/>
            </a:pPr>
            <a:r>
              <a:rPr lang="en-US" sz="2000">
                <a:ea typeface="+mn-lt"/>
                <a:cs typeface="+mn-lt"/>
              </a:rPr>
              <a:t>Working Conditions </a:t>
            </a:r>
            <a:endParaRPr lang="en-US" sz="2000"/>
          </a:p>
          <a:p>
            <a:pPr marL="285750" indent="-285750">
              <a:buFont typeface="Arial"/>
              <a:buChar char="•"/>
            </a:pPr>
            <a:r>
              <a:rPr lang="en-US" sz="2000">
                <a:ea typeface="+mn-lt"/>
                <a:cs typeface="+mn-lt"/>
              </a:rPr>
              <a:t>Supervision </a:t>
            </a:r>
            <a:endParaRPr lang="en-US" sz="2000"/>
          </a:p>
          <a:p>
            <a:pPr marL="285750" indent="-285750">
              <a:buFont typeface="Arial"/>
              <a:buChar char="•"/>
            </a:pPr>
            <a:r>
              <a:rPr lang="en-US" sz="2000">
                <a:ea typeface="+mn-lt"/>
                <a:cs typeface="+mn-lt"/>
              </a:rPr>
              <a:t>Relationships </a:t>
            </a:r>
            <a:endParaRPr lang="en-US" sz="2000"/>
          </a:p>
          <a:p>
            <a:pPr marL="285750" indent="-285750">
              <a:buFont typeface="Arial"/>
              <a:buChar char="•"/>
            </a:pPr>
            <a:r>
              <a:rPr lang="en-US" sz="2000">
                <a:ea typeface="+mn-lt"/>
                <a:cs typeface="+mn-lt"/>
              </a:rPr>
              <a:t>Salary </a:t>
            </a:r>
            <a:endParaRPr lang="en-US" sz="2000"/>
          </a:p>
          <a:p>
            <a:pPr algn="l"/>
            <a:endParaRPr lang="en-US" sz="2000"/>
          </a:p>
        </p:txBody>
      </p:sp>
    </p:spTree>
    <p:extLst>
      <p:ext uri="{BB962C8B-B14F-4D97-AF65-F5344CB8AC3E}">
        <p14:creationId xmlns:p14="http://schemas.microsoft.com/office/powerpoint/2010/main" val="3836365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D522E-5B42-2A31-EBB3-B99CC03AE529}"/>
              </a:ext>
            </a:extLst>
          </p:cNvPr>
          <p:cNvSpPr>
            <a:spLocks noGrp="1"/>
          </p:cNvSpPr>
          <p:nvPr>
            <p:ph type="title"/>
          </p:nvPr>
        </p:nvSpPr>
        <p:spPr/>
        <p:txBody>
          <a:bodyPr/>
          <a:lstStyle/>
          <a:p>
            <a:r>
              <a:rPr lang="en-IN" dirty="0"/>
              <a:t>IHRM Issues</a:t>
            </a:r>
          </a:p>
        </p:txBody>
      </p:sp>
      <p:sp>
        <p:nvSpPr>
          <p:cNvPr id="5" name="Text Placeholder 4">
            <a:extLst>
              <a:ext uri="{FF2B5EF4-FFF2-40B4-BE49-F238E27FC236}">
                <a16:creationId xmlns:a16="http://schemas.microsoft.com/office/drawing/2014/main" id="{8482F5BC-B0CF-28E9-9931-509FB59D2B47}"/>
              </a:ext>
            </a:extLst>
          </p:cNvPr>
          <p:cNvSpPr>
            <a:spLocks noGrp="1"/>
          </p:cNvSpPr>
          <p:nvPr>
            <p:ph type="body" sz="quarter" idx="3"/>
          </p:nvPr>
        </p:nvSpPr>
        <p:spPr>
          <a:xfrm>
            <a:off x="6205187" y="979706"/>
            <a:ext cx="4639736" cy="736282"/>
          </a:xfrm>
        </p:spPr>
        <p:txBody>
          <a:bodyPr>
            <a:normAutofit/>
          </a:bodyPr>
          <a:lstStyle/>
          <a:p>
            <a:r>
              <a:rPr lang="en-IN" sz="2800" dirty="0"/>
              <a:t> Solutions</a:t>
            </a:r>
          </a:p>
        </p:txBody>
      </p:sp>
      <p:graphicFrame>
        <p:nvGraphicFramePr>
          <p:cNvPr id="7" name="Table 7">
            <a:extLst>
              <a:ext uri="{FF2B5EF4-FFF2-40B4-BE49-F238E27FC236}">
                <a16:creationId xmlns:a16="http://schemas.microsoft.com/office/drawing/2014/main" id="{58D2D5E0-C01D-2F75-E6E1-9AFAF58444FD}"/>
              </a:ext>
            </a:extLst>
          </p:cNvPr>
          <p:cNvGraphicFramePr>
            <a:graphicFrameLocks noGrp="1"/>
          </p:cNvGraphicFramePr>
          <p:nvPr>
            <p:ph sz="quarter" idx="4"/>
            <p:extLst>
              <p:ext uri="{D42A27DB-BD31-4B8C-83A1-F6EECF244321}">
                <p14:modId xmlns:p14="http://schemas.microsoft.com/office/powerpoint/2010/main" val="3536272227"/>
              </p:ext>
            </p:extLst>
          </p:nvPr>
        </p:nvGraphicFramePr>
        <p:xfrm>
          <a:off x="406629" y="1931287"/>
          <a:ext cx="11378054" cy="3769360"/>
        </p:xfrm>
        <a:graphic>
          <a:graphicData uri="http://schemas.openxmlformats.org/drawingml/2006/table">
            <a:tbl>
              <a:tblPr firstRow="1" bandRow="1">
                <a:tableStyleId>{5C22544A-7EE6-4342-B048-85BDC9FD1C3A}</a:tableStyleId>
              </a:tblPr>
              <a:tblGrid>
                <a:gridCol w="5689027">
                  <a:extLst>
                    <a:ext uri="{9D8B030D-6E8A-4147-A177-3AD203B41FA5}">
                      <a16:colId xmlns:a16="http://schemas.microsoft.com/office/drawing/2014/main" val="541758883"/>
                    </a:ext>
                  </a:extLst>
                </a:gridCol>
                <a:gridCol w="5689027">
                  <a:extLst>
                    <a:ext uri="{9D8B030D-6E8A-4147-A177-3AD203B41FA5}">
                      <a16:colId xmlns:a16="http://schemas.microsoft.com/office/drawing/2014/main" val="1261230310"/>
                    </a:ext>
                  </a:extLst>
                </a:gridCol>
              </a:tblGrid>
              <a:tr h="2387435">
                <a:tc>
                  <a:txBody>
                    <a:bodyPr/>
                    <a:lstStyle/>
                    <a:p>
                      <a:pPr lvl="0" algn="ctr">
                        <a:buFont typeface="Wingdings" panose="05000000000000000000" pitchFamily="2" charset="2"/>
                        <a:buChar char="Ø"/>
                      </a:pPr>
                      <a:endParaRPr lang="en-IN" sz="2800" baseline="12000" dirty="0">
                        <a:latin typeface="Calibri"/>
                      </a:endParaRPr>
                    </a:p>
                    <a:p>
                      <a:pPr lvl="0" algn="ctr">
                        <a:buFont typeface="Wingdings" panose="05000000000000000000" pitchFamily="2" charset="2"/>
                        <a:buChar char="Ø"/>
                      </a:pPr>
                      <a:r>
                        <a:rPr lang="en-IN" sz="3200" baseline="12000" dirty="0">
                          <a:latin typeface="Candara"/>
                        </a:rPr>
                        <a:t>Anti-diversity Issues</a:t>
                      </a:r>
                      <a:endParaRPr lang="en-IN" sz="3200" dirty="0">
                        <a:latin typeface="Candara"/>
                      </a:endParaRPr>
                    </a:p>
                    <a:p>
                      <a:pPr lvl="0" algn="ctr">
                        <a:buFont typeface="Wingdings" panose="05000000000000000000" pitchFamily="2" charset="2"/>
                        <a:buChar char="Ø"/>
                      </a:pPr>
                      <a:r>
                        <a:rPr lang="en-IN" sz="3200" baseline="12000" dirty="0">
                          <a:latin typeface="Candara"/>
                        </a:rPr>
                        <a:t>Gender Inequality And Sexual Harassment Against Woman .</a:t>
                      </a:r>
                    </a:p>
                    <a:p>
                      <a:pPr lvl="0" algn="ctr">
                        <a:buFont typeface="Wingdings" panose="05000000000000000000" pitchFamily="2" charset="2"/>
                        <a:buChar char="Ø"/>
                      </a:pPr>
                      <a:r>
                        <a:rPr lang="en-IN" sz="3200" baseline="12000" dirty="0">
                          <a:latin typeface="Candara"/>
                        </a:rPr>
                        <a:t>Localisation Vs Standardisation Of Hr Practices</a:t>
                      </a:r>
                    </a:p>
                    <a:p>
                      <a:pPr lvl="0" algn="ctr">
                        <a:buFont typeface="Wingdings" panose="05000000000000000000" pitchFamily="2" charset="2"/>
                        <a:buChar char="Ø"/>
                      </a:pPr>
                      <a:r>
                        <a:rPr lang="en-IN" sz="3200" baseline="12000" dirty="0">
                          <a:latin typeface="Candara"/>
                        </a:rPr>
                        <a:t>Ethical Challenges</a:t>
                      </a:r>
                    </a:p>
                    <a:p>
                      <a:pPr algn="ctr">
                        <a:buFont typeface="Wingdings" panose="05000000000000000000" pitchFamily="2" charset="2"/>
                        <a:buChar char="Ø"/>
                      </a:pPr>
                      <a:endParaRPr lang="en-IN" sz="1800" baseline="12000" dirty="0">
                        <a:latin typeface="Calibri"/>
                      </a:endParaRPr>
                    </a:p>
                    <a:p>
                      <a:pPr marL="0" indent="0" algn="ctr">
                        <a:buNone/>
                      </a:pPr>
                      <a:endParaRPr lang="en-IN" sz="1800" baseline="12000" dirty="0">
                        <a:latin typeface="Calibri"/>
                      </a:endParaRPr>
                    </a:p>
                    <a:p>
                      <a:pPr algn="ctr">
                        <a:buFont typeface="Wingdings" panose="05000000000000000000" pitchFamily="2" charset="2"/>
                        <a:buChar char="Ø"/>
                      </a:pPr>
                      <a:endParaRPr lang="en-IN" sz="1800" baseline="12000" dirty="0">
                        <a:latin typeface="Calibri"/>
                      </a:endParaRPr>
                    </a:p>
                    <a:p>
                      <a:pPr algn="ctr"/>
                      <a:endParaRPr lang="en-IN" sz="1800" baseline="12000" dirty="0">
                        <a:latin typeface="Calibri"/>
                      </a:endParaRPr>
                    </a:p>
                    <a:p>
                      <a:pPr algn="ctr"/>
                      <a:endParaRPr lang="en-IN" dirty="0">
                        <a:latin typeface="Calibri"/>
                      </a:endParaRPr>
                    </a:p>
                    <a:p>
                      <a:pPr algn="ctr"/>
                      <a:endParaRPr lang="en-IN" dirty="0">
                        <a:latin typeface="Calibri"/>
                      </a:endParaRPr>
                    </a:p>
                  </a:txBody>
                  <a:tcPr anchor="ctr">
                    <a:solidFill>
                      <a:schemeClr val="tx1">
                        <a:lumMod val="65000"/>
                      </a:schemeClr>
                    </a:solidFill>
                  </a:tcPr>
                </a:tc>
                <a:tc>
                  <a:txBody>
                    <a:bodyPr/>
                    <a:lstStyle/>
                    <a:p>
                      <a:pPr marL="285750" indent="-285750" algn="ctr">
                        <a:buFont typeface="Wingdings" panose="05000000000000000000" pitchFamily="2" charset="2"/>
                        <a:buChar char="Ø"/>
                      </a:pPr>
                      <a:r>
                        <a:rPr lang="en-IN" dirty="0">
                          <a:latin typeface="Calibri"/>
                        </a:rPr>
                        <a:t>B</a:t>
                      </a:r>
                      <a:r>
                        <a:rPr lang="en-IN" sz="2400" dirty="0">
                          <a:latin typeface="Calibri"/>
                        </a:rPr>
                        <a:t>etter Management And Supervising     </a:t>
                      </a:r>
                    </a:p>
                    <a:p>
                      <a:pPr marL="857250" lvl="1" indent="-400050" algn="ctr">
                        <a:buFont typeface="+mj-lt"/>
                        <a:buAutoNum type="romanLcPeriod"/>
                      </a:pPr>
                      <a:r>
                        <a:rPr lang="en-IN" sz="2400" dirty="0">
                          <a:latin typeface="Calibri"/>
                        </a:rPr>
                        <a:t>Use Skill Based Assessments </a:t>
                      </a:r>
                    </a:p>
                    <a:p>
                      <a:pPr marL="857250" lvl="1" indent="-400050" algn="ctr">
                        <a:buFont typeface="+mj-lt"/>
                        <a:buAutoNum type="romanLcPeriod"/>
                      </a:pPr>
                      <a:r>
                        <a:rPr lang="en-IN" sz="2400" dirty="0">
                          <a:latin typeface="Calibri"/>
                        </a:rPr>
                        <a:t>Transparent In Wages </a:t>
                      </a:r>
                    </a:p>
                    <a:p>
                      <a:pPr marL="857250" lvl="1" indent="-400050" algn="ctr">
                        <a:buFont typeface="+mj-lt"/>
                        <a:buAutoNum type="romanLcPeriod"/>
                      </a:pPr>
                      <a:endParaRPr lang="en-IN" dirty="0">
                        <a:latin typeface="Calibri"/>
                      </a:endParaRPr>
                    </a:p>
                    <a:p>
                      <a:pPr marL="857250" lvl="1" indent="-400050" algn="ctr">
                        <a:buFont typeface="+mj-lt"/>
                        <a:buAutoNum type="romanLcPeriod"/>
                      </a:pPr>
                      <a:endParaRPr lang="en-IN" dirty="0">
                        <a:latin typeface="Calibri"/>
                      </a:endParaRPr>
                    </a:p>
                    <a:p>
                      <a:pPr marL="285750" indent="-285750" algn="ctr">
                        <a:buFont typeface="Wingdings" panose="05000000000000000000" pitchFamily="2" charset="2"/>
                        <a:buChar char="Ø"/>
                      </a:pPr>
                      <a:endParaRPr lang="en-IN" dirty="0">
                        <a:latin typeface="Calibri"/>
                      </a:endParaRPr>
                    </a:p>
                    <a:p>
                      <a:pPr marL="285750" indent="-285750" algn="ctr">
                        <a:buFont typeface="Wingdings" panose="05000000000000000000" pitchFamily="2" charset="2"/>
                        <a:buChar char="Ø"/>
                      </a:pPr>
                      <a:endParaRPr lang="en-IN" dirty="0">
                        <a:latin typeface="Calibri"/>
                      </a:endParaRPr>
                    </a:p>
                  </a:txBody>
                  <a:tcPr anchor="ctr">
                    <a:gradFill flip="none" rotWithShape="1">
                      <a:gsLst>
                        <a:gs pos="0">
                          <a:srgbClr val="ABABAB">
                            <a:shade val="30000"/>
                            <a:satMod val="115000"/>
                          </a:srgbClr>
                        </a:gs>
                        <a:gs pos="50000">
                          <a:srgbClr val="ABABAB">
                            <a:shade val="67500"/>
                            <a:satMod val="115000"/>
                          </a:srgbClr>
                        </a:gs>
                        <a:gs pos="100000">
                          <a:srgbClr val="ABABAB">
                            <a:shade val="100000"/>
                            <a:satMod val="115000"/>
                          </a:srgbClr>
                        </a:gs>
                      </a:gsLst>
                      <a:lin ang="8100000" scaled="1"/>
                      <a:tileRect/>
                    </a:gradFill>
                  </a:tcPr>
                </a:tc>
                <a:extLst>
                  <a:ext uri="{0D108BD9-81ED-4DB2-BD59-A6C34878D82A}">
                    <a16:rowId xmlns:a16="http://schemas.microsoft.com/office/drawing/2014/main" val="852066344"/>
                  </a:ext>
                </a:extLst>
              </a:tr>
            </a:tbl>
          </a:graphicData>
        </a:graphic>
      </p:graphicFrame>
    </p:spTree>
    <p:extLst>
      <p:ext uri="{BB962C8B-B14F-4D97-AF65-F5344CB8AC3E}">
        <p14:creationId xmlns:p14="http://schemas.microsoft.com/office/powerpoint/2010/main" val="4218002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847F3B-B220-CE07-18BD-F466FAA2EE52}"/>
              </a:ext>
            </a:extLst>
          </p:cNvPr>
          <p:cNvSpPr>
            <a:spLocks noGrp="1"/>
          </p:cNvSpPr>
          <p:nvPr>
            <p:ph type="title"/>
          </p:nvPr>
        </p:nvSpPr>
        <p:spPr/>
        <p:txBody>
          <a:bodyPr/>
          <a:lstStyle/>
          <a:p>
            <a:r>
              <a:rPr lang="en-IN" dirty="0"/>
              <a:t>conclusion</a:t>
            </a:r>
          </a:p>
        </p:txBody>
      </p:sp>
      <p:sp>
        <p:nvSpPr>
          <p:cNvPr id="6" name="Content Placeholder 5">
            <a:extLst>
              <a:ext uri="{FF2B5EF4-FFF2-40B4-BE49-F238E27FC236}">
                <a16:creationId xmlns:a16="http://schemas.microsoft.com/office/drawing/2014/main" id="{6955B726-C8D5-BA53-BCB1-E79D41797DD5}"/>
              </a:ext>
            </a:extLst>
          </p:cNvPr>
          <p:cNvSpPr>
            <a:spLocks noGrp="1"/>
          </p:cNvSpPr>
          <p:nvPr>
            <p:ph idx="1"/>
          </p:nvPr>
        </p:nvSpPr>
        <p:spPr>
          <a:xfrm>
            <a:off x="766916" y="2052918"/>
            <a:ext cx="9282937" cy="4195481"/>
          </a:xfrm>
        </p:spPr>
        <p:txBody>
          <a:bodyPr>
            <a:normAutofit/>
          </a:bodyPr>
          <a:lstStyle/>
          <a:p>
            <a:r>
              <a:rPr lang="en-US" sz="2400" dirty="0"/>
              <a:t>With a systematic study and understanding of current issues in HRM and IHRM  of organizations, it is found that by implementing some theories and solutions we can overcome the current issues  which help them to manage effectively </a:t>
            </a:r>
            <a:endParaRPr lang="en-IN" sz="2400" dirty="0"/>
          </a:p>
        </p:txBody>
      </p:sp>
    </p:spTree>
    <p:extLst>
      <p:ext uri="{BB962C8B-B14F-4D97-AF65-F5344CB8AC3E}">
        <p14:creationId xmlns:p14="http://schemas.microsoft.com/office/powerpoint/2010/main" val="25091147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rbel">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223</TotalTime>
  <Words>2127</Words>
  <Application>Microsoft Office PowerPoint</Application>
  <PresentationFormat>Widescreen</PresentationFormat>
  <Paragraphs>267</Paragraphs>
  <Slides>29</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29</vt:i4>
      </vt:variant>
    </vt:vector>
  </HeadingPairs>
  <TitlesOfParts>
    <vt:vector size="43" baseType="lpstr">
      <vt:lpstr>-apple-system</vt:lpstr>
      <vt:lpstr>Arial</vt:lpstr>
      <vt:lpstr>Calibri</vt:lpstr>
      <vt:lpstr>Candara</vt:lpstr>
      <vt:lpstr>Corbel</vt:lpstr>
      <vt:lpstr>Courier New</vt:lpstr>
      <vt:lpstr>Georgia</vt:lpstr>
      <vt:lpstr>Helvetica Neue</vt:lpstr>
      <vt:lpstr>Lyon</vt:lpstr>
      <vt:lpstr>Source Sans Pro</vt:lpstr>
      <vt:lpstr>Trocchi</vt:lpstr>
      <vt:lpstr>Wingdings</vt:lpstr>
      <vt:lpstr>Wingdings 3</vt:lpstr>
      <vt:lpstr>Ion</vt:lpstr>
      <vt:lpstr>HR Effectiveness measurement</vt:lpstr>
      <vt:lpstr>PowerPoint Presentation</vt:lpstr>
      <vt:lpstr>PowerPoint Presentation</vt:lpstr>
      <vt:lpstr>Introduction </vt:lpstr>
      <vt:lpstr>PowerPoint Presentation</vt:lpstr>
      <vt:lpstr>Background of MICROSOFT</vt:lpstr>
      <vt:lpstr>Human Resource Management And Measures</vt:lpstr>
      <vt:lpstr>PowerPoint Presentation</vt:lpstr>
      <vt:lpstr>PowerPoint Presentation</vt:lpstr>
      <vt:lpstr>PowerPoint Presentation</vt:lpstr>
      <vt:lpstr>PowerPoint Presentation</vt:lpstr>
      <vt:lpstr>Criteria To Measure HR Effectiveness </vt:lpstr>
      <vt:lpstr>PowerPoint Presentation</vt:lpstr>
      <vt:lpstr>PowerPoint Presentation</vt:lpstr>
      <vt:lpstr>PowerPoint Presentation</vt:lpstr>
      <vt:lpstr>Characteristics of an Effective HR Professional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HRM Issues </vt:lpstr>
      <vt:lpstr>IHRM Issues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Effectivness measurement</dc:title>
  <dc:creator>aparna sharath</dc:creator>
  <cp:lastModifiedBy>aparna sharath</cp:lastModifiedBy>
  <cp:revision>2</cp:revision>
  <dcterms:created xsi:type="dcterms:W3CDTF">2022-11-05T21:37:40Z</dcterms:created>
  <dcterms:modified xsi:type="dcterms:W3CDTF">2022-11-19T15:38:25Z</dcterms:modified>
</cp:coreProperties>
</file>