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3" r:id="rId1"/>
  </p:sldMasterIdLst>
  <p:sldIdLst>
    <p:sldId id="256" r:id="rId2"/>
    <p:sldId id="257" r:id="rId3"/>
    <p:sldId id="265" r:id="rId4"/>
    <p:sldId id="270" r:id="rId5"/>
    <p:sldId id="271" r:id="rId6"/>
    <p:sldId id="280" r:id="rId7"/>
    <p:sldId id="266" r:id="rId8"/>
    <p:sldId id="278" r:id="rId9"/>
    <p:sldId id="279" r:id="rId10"/>
    <p:sldId id="275" r:id="rId11"/>
    <p:sldId id="274" r:id="rId12"/>
    <p:sldId id="273" r:id="rId13"/>
    <p:sldId id="260" r:id="rId14"/>
    <p:sldId id="263" r:id="rId15"/>
    <p:sldId id="282" r:id="rId16"/>
    <p:sldId id="264" r:id="rId17"/>
    <p:sldId id="276" r:id="rId18"/>
    <p:sldId id="277" r:id="rId19"/>
    <p:sldId id="268" r:id="rId20"/>
    <p:sldId id="283"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921256-4B2E-D0DF-75DE-2355D87FA7D3}" v="485" dt="2022-07-01T06:28:02.907"/>
    <p1510:client id="{2C5F0BBB-2D80-F58A-B69E-25E33C88FC4E}" v="582" dt="2022-07-07T21:44:55.094"/>
    <p1510:client id="{3F08A3E6-08A1-60A9-62EA-B9B4C11A232F}" v="1461" dt="2022-07-05T06:51:50.005"/>
    <p1510:client id="{4898C34E-60F5-89BC-2AF8-E378992B0DF4}" v="278" dt="2022-06-20T19:57:37.499"/>
    <p1510:client id="{6185E3FD-7BBA-1434-947B-8227265091BC}" v="843" dt="2022-07-12T20:55:43.328"/>
    <p1510:client id="{66D8E956-02A4-A926-D061-5F798D628CAB}" v="674" dt="2022-07-12T19:43:29.526"/>
    <p1510:client id="{762F5984-3113-56ED-9852-92583D5F9070}" v="251" dt="2022-06-23T11:17:29.981"/>
    <p1510:client id="{79A18D50-C6DD-FBAB-2DFD-A80F12310F75}" v="1541" dt="2022-07-14T11:52:31.120"/>
    <p1510:client id="{8A6B2ADD-7D18-12FC-9C5F-7AA83E6E4CE9}" v="2437" dt="2022-06-30T20:03:10.426"/>
    <p1510:client id="{97225574-13A5-17EE-F8A1-B1D09727F7EC}" v="2" dt="2022-06-20T21:26:37.574"/>
    <p1510:client id="{A1952669-22A8-7F8B-A218-D74B8033E252}" v="435" dt="2022-07-13T12:51:28.373"/>
    <p1510:client id="{A8B1D3F5-09D4-8D26-695C-7296879AE96A}" v="2453" dt="2022-07-03T21:09:45.325"/>
    <p1510:client id="{BE4CE36D-28D3-7884-3EEC-5E4BF916ABE7}" v="867" dt="2022-06-17T07:27:33.143"/>
    <p1510:client id="{C71FB105-4654-D550-341D-71CB50491C10}" v="248" dt="2022-06-28T19:17:30.279"/>
    <p1510:client id="{D1666C6E-1D92-4144-B526-2272574301E7}" v="615" dt="2022-06-16T11:24:18.370"/>
    <p1510:client id="{E413E004-69DA-2420-78B2-3F3DD0D371FA}" v="797" dt="2022-06-23T18:16:46.388"/>
    <p1510:client id="{E65438F3-7B0E-DC1C-3782-3C26758590CD}" v="103" dt="2022-07-12T21:31:11.035"/>
    <p1510:client id="{E8D7CB45-671B-0B20-931E-16D5CB0BE2AE}" v="1156" dt="2022-07-07T20:49:45.7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na Mumtaz (2119016)" userId="S::2119016@student.uwtsd.ac.uk::fe583c2f-c9ff-4dd0-9558-463e6a5d8e7e" providerId="AD" clId="Web-{E8D7CB45-671B-0B20-931E-16D5CB0BE2AE}"/>
    <pc:docChg chg="addSld modSld sldOrd">
      <pc:chgData name="Samina Mumtaz (2119016)" userId="S::2119016@student.uwtsd.ac.uk::fe583c2f-c9ff-4dd0-9558-463e6a5d8e7e" providerId="AD" clId="Web-{E8D7CB45-671B-0B20-931E-16D5CB0BE2AE}" dt="2022-07-07T20:49:45.767" v="1053" actId="1076"/>
      <pc:docMkLst>
        <pc:docMk/>
      </pc:docMkLst>
      <pc:sldChg chg="modSp ord">
        <pc:chgData name="Samina Mumtaz (2119016)" userId="S::2119016@student.uwtsd.ac.uk::fe583c2f-c9ff-4dd0-9558-463e6a5d8e7e" providerId="AD" clId="Web-{E8D7CB45-671B-0B20-931E-16D5CB0BE2AE}" dt="2022-07-07T11:23:39.185" v="406" actId="20577"/>
        <pc:sldMkLst>
          <pc:docMk/>
          <pc:sldMk cId="1351401515" sldId="260"/>
        </pc:sldMkLst>
        <pc:spChg chg="mod">
          <ac:chgData name="Samina Mumtaz (2119016)" userId="S::2119016@student.uwtsd.ac.uk::fe583c2f-c9ff-4dd0-9558-463e6a5d8e7e" providerId="AD" clId="Web-{E8D7CB45-671B-0B20-931E-16D5CB0BE2AE}" dt="2022-07-07T10:46:23.986" v="132" actId="20577"/>
          <ac:spMkLst>
            <pc:docMk/>
            <pc:sldMk cId="1351401515" sldId="260"/>
            <ac:spMk id="28" creationId="{1447FA54-7F40-CC5F-4A91-F1578409B12E}"/>
          </ac:spMkLst>
        </pc:spChg>
        <pc:graphicFrameChg chg="mod modGraphic">
          <ac:chgData name="Samina Mumtaz (2119016)" userId="S::2119016@student.uwtsd.ac.uk::fe583c2f-c9ff-4dd0-9558-463e6a5d8e7e" providerId="AD" clId="Web-{E8D7CB45-671B-0B20-931E-16D5CB0BE2AE}" dt="2022-07-07T11:23:39.185" v="406" actId="20577"/>
          <ac:graphicFrameMkLst>
            <pc:docMk/>
            <pc:sldMk cId="1351401515" sldId="260"/>
            <ac:graphicFrameMk id="7" creationId="{4DE73479-819D-74B4-DFC7-63BF23C928CC}"/>
          </ac:graphicFrameMkLst>
        </pc:graphicFrameChg>
      </pc:sldChg>
      <pc:sldChg chg="addSp delSp modSp">
        <pc:chgData name="Samina Mumtaz (2119016)" userId="S::2119016@student.uwtsd.ac.uk::fe583c2f-c9ff-4dd0-9558-463e6a5d8e7e" providerId="AD" clId="Web-{E8D7CB45-671B-0B20-931E-16D5CB0BE2AE}" dt="2022-07-07T11:35:47.599" v="642"/>
        <pc:sldMkLst>
          <pc:docMk/>
          <pc:sldMk cId="1228304304" sldId="263"/>
        </pc:sldMkLst>
        <pc:spChg chg="mod">
          <ac:chgData name="Samina Mumtaz (2119016)" userId="S::2119016@student.uwtsd.ac.uk::fe583c2f-c9ff-4dd0-9558-463e6a5d8e7e" providerId="AD" clId="Web-{E8D7CB45-671B-0B20-931E-16D5CB0BE2AE}" dt="2022-07-07T11:27:34.505" v="493" actId="14100"/>
          <ac:spMkLst>
            <pc:docMk/>
            <pc:sldMk cId="1228304304" sldId="263"/>
            <ac:spMk id="2" creationId="{A7BC8B5F-02BF-0FD9-4FA9-327EF304FBB4}"/>
          </ac:spMkLst>
        </pc:spChg>
        <pc:spChg chg="add mod">
          <ac:chgData name="Samina Mumtaz (2119016)" userId="S::2119016@student.uwtsd.ac.uk::fe583c2f-c9ff-4dd0-9558-463e6a5d8e7e" providerId="AD" clId="Web-{E8D7CB45-671B-0B20-931E-16D5CB0BE2AE}" dt="2022-07-07T11:28:23.350" v="507" actId="14100"/>
          <ac:spMkLst>
            <pc:docMk/>
            <pc:sldMk cId="1228304304" sldId="263"/>
            <ac:spMk id="4" creationId="{AED86C04-6515-F7C3-751E-4CD231899453}"/>
          </ac:spMkLst>
        </pc:spChg>
        <pc:spChg chg="add mod">
          <ac:chgData name="Samina Mumtaz (2119016)" userId="S::2119016@student.uwtsd.ac.uk::fe583c2f-c9ff-4dd0-9558-463e6a5d8e7e" providerId="AD" clId="Web-{E8D7CB45-671B-0B20-931E-16D5CB0BE2AE}" dt="2022-07-07T11:28:17.709" v="506" actId="14100"/>
          <ac:spMkLst>
            <pc:docMk/>
            <pc:sldMk cId="1228304304" sldId="263"/>
            <ac:spMk id="6" creationId="{10844478-D35A-5B92-4B5D-B1B4D4F5BAED}"/>
          </ac:spMkLst>
        </pc:spChg>
        <pc:graphicFrameChg chg="mod modGraphic">
          <ac:chgData name="Samina Mumtaz (2119016)" userId="S::2119016@student.uwtsd.ac.uk::fe583c2f-c9ff-4dd0-9558-463e6a5d8e7e" providerId="AD" clId="Web-{E8D7CB45-671B-0B20-931E-16D5CB0BE2AE}" dt="2022-07-07T11:35:47.599" v="642"/>
          <ac:graphicFrameMkLst>
            <pc:docMk/>
            <pc:sldMk cId="1228304304" sldId="263"/>
            <ac:graphicFrameMk id="5" creationId="{C197DE79-D505-4BE3-F965-F655AD0AADE0}"/>
          </ac:graphicFrameMkLst>
        </pc:graphicFrameChg>
        <pc:graphicFrameChg chg="add del">
          <ac:chgData name="Samina Mumtaz (2119016)" userId="S::2119016@student.uwtsd.ac.uk::fe583c2f-c9ff-4dd0-9558-463e6a5d8e7e" providerId="AD" clId="Web-{E8D7CB45-671B-0B20-931E-16D5CB0BE2AE}" dt="2022-07-07T11:29:26.790" v="509"/>
          <ac:graphicFrameMkLst>
            <pc:docMk/>
            <pc:sldMk cId="1228304304" sldId="263"/>
            <ac:graphicFrameMk id="7" creationId="{022702C9-2476-F996-C9AD-E6AEFCEFAFB9}"/>
          </ac:graphicFrameMkLst>
        </pc:graphicFrameChg>
      </pc:sldChg>
      <pc:sldChg chg="modSp">
        <pc:chgData name="Samina Mumtaz (2119016)" userId="S::2119016@student.uwtsd.ac.uk::fe583c2f-c9ff-4dd0-9558-463e6a5d8e7e" providerId="AD" clId="Web-{E8D7CB45-671B-0B20-931E-16D5CB0BE2AE}" dt="2022-07-07T08:21:30.368" v="80"/>
        <pc:sldMkLst>
          <pc:docMk/>
          <pc:sldMk cId="2834189069" sldId="266"/>
        </pc:sldMkLst>
        <pc:graphicFrameChg chg="mod modGraphic">
          <ac:chgData name="Samina Mumtaz (2119016)" userId="S::2119016@student.uwtsd.ac.uk::fe583c2f-c9ff-4dd0-9558-463e6a5d8e7e" providerId="AD" clId="Web-{E8D7CB45-671B-0B20-931E-16D5CB0BE2AE}" dt="2022-07-07T08:21:30.368" v="80"/>
          <ac:graphicFrameMkLst>
            <pc:docMk/>
            <pc:sldMk cId="2834189069" sldId="266"/>
            <ac:graphicFrameMk id="6" creationId="{7903AABF-50D8-3EAB-F3FF-6D64FCB03586}"/>
          </ac:graphicFrameMkLst>
        </pc:graphicFrameChg>
      </pc:sldChg>
      <pc:sldChg chg="modSp">
        <pc:chgData name="Samina Mumtaz (2119016)" userId="S::2119016@student.uwtsd.ac.uk::fe583c2f-c9ff-4dd0-9558-463e6a5d8e7e" providerId="AD" clId="Web-{E8D7CB45-671B-0B20-931E-16D5CB0BE2AE}" dt="2022-07-07T08:16:35.673" v="25" actId="20577"/>
        <pc:sldMkLst>
          <pc:docMk/>
          <pc:sldMk cId="2304400568" sldId="270"/>
        </pc:sldMkLst>
        <pc:spChg chg="mod">
          <ac:chgData name="Samina Mumtaz (2119016)" userId="S::2119016@student.uwtsd.ac.uk::fe583c2f-c9ff-4dd0-9558-463e6a5d8e7e" providerId="AD" clId="Web-{E8D7CB45-671B-0B20-931E-16D5CB0BE2AE}" dt="2022-07-07T08:16:04.436" v="19" actId="20577"/>
          <ac:spMkLst>
            <pc:docMk/>
            <pc:sldMk cId="2304400568" sldId="270"/>
            <ac:spMk id="25" creationId="{1782E150-51C1-6F76-76BC-67145505DACD}"/>
          </ac:spMkLst>
        </pc:spChg>
        <pc:spChg chg="mod">
          <ac:chgData name="Samina Mumtaz (2119016)" userId="S::2119016@student.uwtsd.ac.uk::fe583c2f-c9ff-4dd0-9558-463e6a5d8e7e" providerId="AD" clId="Web-{E8D7CB45-671B-0B20-931E-16D5CB0BE2AE}" dt="2022-07-07T08:15:55.482" v="18" actId="20577"/>
          <ac:spMkLst>
            <pc:docMk/>
            <pc:sldMk cId="2304400568" sldId="270"/>
            <ac:spMk id="26" creationId="{04810069-AC62-4C35-7392-AD8A6425710C}"/>
          </ac:spMkLst>
        </pc:spChg>
        <pc:spChg chg="mod">
          <ac:chgData name="Samina Mumtaz (2119016)" userId="S::2119016@student.uwtsd.ac.uk::fe583c2f-c9ff-4dd0-9558-463e6a5d8e7e" providerId="AD" clId="Web-{E8D7CB45-671B-0B20-931E-16D5CB0BE2AE}" dt="2022-07-07T08:16:35.673" v="25" actId="20577"/>
          <ac:spMkLst>
            <pc:docMk/>
            <pc:sldMk cId="2304400568" sldId="270"/>
            <ac:spMk id="27" creationId="{6E84ABDC-86A5-AAF8-6FDC-21BD5C903CEF}"/>
          </ac:spMkLst>
        </pc:spChg>
      </pc:sldChg>
      <pc:sldChg chg="modSp">
        <pc:chgData name="Samina Mumtaz (2119016)" userId="S::2119016@student.uwtsd.ac.uk::fe583c2f-c9ff-4dd0-9558-463e6a5d8e7e" providerId="AD" clId="Web-{E8D7CB45-671B-0B20-931E-16D5CB0BE2AE}" dt="2022-07-07T08:16:58.643" v="27" actId="1076"/>
        <pc:sldMkLst>
          <pc:docMk/>
          <pc:sldMk cId="664800522" sldId="271"/>
        </pc:sldMkLst>
        <pc:spChg chg="mod">
          <ac:chgData name="Samina Mumtaz (2119016)" userId="S::2119016@student.uwtsd.ac.uk::fe583c2f-c9ff-4dd0-9558-463e6a5d8e7e" providerId="AD" clId="Web-{E8D7CB45-671B-0B20-931E-16D5CB0BE2AE}" dt="2022-07-07T08:16:58.643" v="27" actId="1076"/>
          <ac:spMkLst>
            <pc:docMk/>
            <pc:sldMk cId="664800522" sldId="271"/>
            <ac:spMk id="1053" creationId="{3FA7390D-552E-462A-2E90-E0ED44113F5A}"/>
          </ac:spMkLst>
        </pc:spChg>
        <pc:graphicFrameChg chg="mod">
          <ac:chgData name="Samina Mumtaz (2119016)" userId="S::2119016@student.uwtsd.ac.uk::fe583c2f-c9ff-4dd0-9558-463e6a5d8e7e" providerId="AD" clId="Web-{E8D7CB45-671B-0B20-931E-16D5CB0BE2AE}" dt="2022-07-07T08:16:54.018" v="26" actId="1076"/>
          <ac:graphicFrameMkLst>
            <pc:docMk/>
            <pc:sldMk cId="664800522" sldId="271"/>
            <ac:graphicFrameMk id="84" creationId="{09A42487-FFF9-0A1F-E157-E6CF5E0E7E33}"/>
          </ac:graphicFrameMkLst>
        </pc:graphicFrameChg>
      </pc:sldChg>
      <pc:sldChg chg="addSp modSp ord">
        <pc:chgData name="Samina Mumtaz (2119016)" userId="S::2119016@student.uwtsd.ac.uk::fe583c2f-c9ff-4dd0-9558-463e6a5d8e7e" providerId="AD" clId="Web-{E8D7CB45-671B-0B20-931E-16D5CB0BE2AE}" dt="2022-07-07T11:03:43.989" v="146" actId="20577"/>
        <pc:sldMkLst>
          <pc:docMk/>
          <pc:sldMk cId="3719850266" sldId="273"/>
        </pc:sldMkLst>
        <pc:spChg chg="mod">
          <ac:chgData name="Samina Mumtaz (2119016)" userId="S::2119016@student.uwtsd.ac.uk::fe583c2f-c9ff-4dd0-9558-463e6a5d8e7e" providerId="AD" clId="Web-{E8D7CB45-671B-0B20-931E-16D5CB0BE2AE}" dt="2022-07-07T10:03:12.138" v="108" actId="14100"/>
          <ac:spMkLst>
            <pc:docMk/>
            <pc:sldMk cId="3719850266" sldId="273"/>
            <ac:spMk id="2" creationId="{A08AEAFC-6A68-DC64-1174-93F4077B6147}"/>
          </ac:spMkLst>
        </pc:spChg>
        <pc:spChg chg="add mod">
          <ac:chgData name="Samina Mumtaz (2119016)" userId="S::2119016@student.uwtsd.ac.uk::fe583c2f-c9ff-4dd0-9558-463e6a5d8e7e" providerId="AD" clId="Web-{E8D7CB45-671B-0B20-931E-16D5CB0BE2AE}" dt="2022-07-07T11:03:43.989" v="146" actId="20577"/>
          <ac:spMkLst>
            <pc:docMk/>
            <pc:sldMk cId="3719850266" sldId="273"/>
            <ac:spMk id="4" creationId="{67235F7B-4559-71B2-3F39-97F612D256DC}"/>
          </ac:spMkLst>
        </pc:spChg>
        <pc:picChg chg="add mod">
          <ac:chgData name="Samina Mumtaz (2119016)" userId="S::2119016@student.uwtsd.ac.uk::fe583c2f-c9ff-4dd0-9558-463e6a5d8e7e" providerId="AD" clId="Web-{E8D7CB45-671B-0B20-931E-16D5CB0BE2AE}" dt="2022-07-07T10:04:17.296" v="123" actId="1076"/>
          <ac:picMkLst>
            <pc:docMk/>
            <pc:sldMk cId="3719850266" sldId="273"/>
            <ac:picMk id="3" creationId="{BD4F6594-C0F4-D7B6-6D74-4A1FA1DC6E6B}"/>
          </ac:picMkLst>
        </pc:picChg>
      </pc:sldChg>
      <pc:sldChg chg="modSp">
        <pc:chgData name="Samina Mumtaz (2119016)" userId="S::2119016@student.uwtsd.ac.uk::fe583c2f-c9ff-4dd0-9558-463e6a5d8e7e" providerId="AD" clId="Web-{E8D7CB45-671B-0B20-931E-16D5CB0BE2AE}" dt="2022-07-07T08:25:06.322" v="88" actId="20577"/>
        <pc:sldMkLst>
          <pc:docMk/>
          <pc:sldMk cId="512162995" sldId="279"/>
        </pc:sldMkLst>
        <pc:spChg chg="mod">
          <ac:chgData name="Samina Mumtaz (2119016)" userId="S::2119016@student.uwtsd.ac.uk::fe583c2f-c9ff-4dd0-9558-463e6a5d8e7e" providerId="AD" clId="Web-{E8D7CB45-671B-0B20-931E-16D5CB0BE2AE}" dt="2022-07-07T08:25:06.322" v="88" actId="20577"/>
          <ac:spMkLst>
            <pc:docMk/>
            <pc:sldMk cId="512162995" sldId="279"/>
            <ac:spMk id="3" creationId="{4835FC54-0E0A-F241-6D3C-1D4A6C7F8B0C}"/>
          </ac:spMkLst>
        </pc:spChg>
      </pc:sldChg>
      <pc:sldChg chg="modSp">
        <pc:chgData name="Samina Mumtaz (2119016)" userId="S::2119016@student.uwtsd.ac.uk::fe583c2f-c9ff-4dd0-9558-463e6a5d8e7e" providerId="AD" clId="Web-{E8D7CB45-671B-0B20-931E-16D5CB0BE2AE}" dt="2022-07-07T08:18:28.353" v="28" actId="1076"/>
        <pc:sldMkLst>
          <pc:docMk/>
          <pc:sldMk cId="776778653" sldId="280"/>
        </pc:sldMkLst>
        <pc:picChg chg="mod">
          <ac:chgData name="Samina Mumtaz (2119016)" userId="S::2119016@student.uwtsd.ac.uk::fe583c2f-c9ff-4dd0-9558-463e6a5d8e7e" providerId="AD" clId="Web-{E8D7CB45-671B-0B20-931E-16D5CB0BE2AE}" dt="2022-07-07T08:18:28.353" v="28" actId="1076"/>
          <ac:picMkLst>
            <pc:docMk/>
            <pc:sldMk cId="776778653" sldId="280"/>
            <ac:picMk id="50" creationId="{FDA97307-7E1E-5746-B8F2-5DE2F7E00E68}"/>
          </ac:picMkLst>
        </pc:picChg>
      </pc:sldChg>
      <pc:sldChg chg="addSp delSp modSp new mod setBg">
        <pc:chgData name="Samina Mumtaz (2119016)" userId="S::2119016@student.uwtsd.ac.uk::fe583c2f-c9ff-4dd0-9558-463e6a5d8e7e" providerId="AD" clId="Web-{E8D7CB45-671B-0B20-931E-16D5CB0BE2AE}" dt="2022-07-07T20:49:45.767" v="1053" actId="1076"/>
        <pc:sldMkLst>
          <pc:docMk/>
          <pc:sldMk cId="2997633155" sldId="282"/>
        </pc:sldMkLst>
        <pc:spChg chg="del">
          <ac:chgData name="Samina Mumtaz (2119016)" userId="S::2119016@student.uwtsd.ac.uk::fe583c2f-c9ff-4dd0-9558-463e6a5d8e7e" providerId="AD" clId="Web-{E8D7CB45-671B-0B20-931E-16D5CB0BE2AE}" dt="2022-07-07T11:36:56.867" v="649"/>
          <ac:spMkLst>
            <pc:docMk/>
            <pc:sldMk cId="2997633155" sldId="282"/>
            <ac:spMk id="2" creationId="{5D714DA2-9637-F7FF-4AB0-6E1C3B15B5B6}"/>
          </ac:spMkLst>
        </pc:spChg>
        <pc:spChg chg="del mod">
          <ac:chgData name="Samina Mumtaz (2119016)" userId="S::2119016@student.uwtsd.ac.uk::fe583c2f-c9ff-4dd0-9558-463e6a5d8e7e" providerId="AD" clId="Web-{E8D7CB45-671B-0B20-931E-16D5CB0BE2AE}" dt="2022-07-07T11:36:41.257" v="646"/>
          <ac:spMkLst>
            <pc:docMk/>
            <pc:sldMk cId="2997633155" sldId="282"/>
            <ac:spMk id="3" creationId="{64A47A2C-B8F9-7826-00FE-E716839F661D}"/>
          </ac:spMkLst>
        </pc:spChg>
        <pc:spChg chg="add mod">
          <ac:chgData name="Samina Mumtaz (2119016)" userId="S::2119016@student.uwtsd.ac.uk::fe583c2f-c9ff-4dd0-9558-463e6a5d8e7e" providerId="AD" clId="Web-{E8D7CB45-671B-0B20-931E-16D5CB0BE2AE}" dt="2022-07-07T20:49:31.251" v="1050" actId="1076"/>
          <ac:spMkLst>
            <pc:docMk/>
            <pc:sldMk cId="2997633155" sldId="282"/>
            <ac:spMk id="6" creationId="{EB25FFCE-7190-AC24-DF62-2E094643F6BB}"/>
          </ac:spMkLst>
        </pc:spChg>
        <pc:spChg chg="add mod">
          <ac:chgData name="Samina Mumtaz (2119016)" userId="S::2119016@student.uwtsd.ac.uk::fe583c2f-c9ff-4dd0-9558-463e6a5d8e7e" providerId="AD" clId="Web-{E8D7CB45-671B-0B20-931E-16D5CB0BE2AE}" dt="2022-07-07T20:49:36.345" v="1051" actId="1076"/>
          <ac:spMkLst>
            <pc:docMk/>
            <pc:sldMk cId="2997633155" sldId="282"/>
            <ac:spMk id="7" creationId="{48104724-1AC1-1380-72C1-D14EAA47CE82}"/>
          </ac:spMkLst>
        </pc:spChg>
        <pc:spChg chg="add">
          <ac:chgData name="Samina Mumtaz (2119016)" userId="S::2119016@student.uwtsd.ac.uk::fe583c2f-c9ff-4dd0-9558-463e6a5d8e7e" providerId="AD" clId="Web-{E8D7CB45-671B-0B20-931E-16D5CB0BE2AE}" dt="2022-07-07T11:36:56.867" v="649"/>
          <ac:spMkLst>
            <pc:docMk/>
            <pc:sldMk cId="2997633155" sldId="282"/>
            <ac:spMk id="22" creationId="{03E8462A-FEBA-4848-81CC-3F8DA3E477BE}"/>
          </ac:spMkLst>
        </pc:spChg>
        <pc:spChg chg="add">
          <ac:chgData name="Samina Mumtaz (2119016)" userId="S::2119016@student.uwtsd.ac.uk::fe583c2f-c9ff-4dd0-9558-463e6a5d8e7e" providerId="AD" clId="Web-{E8D7CB45-671B-0B20-931E-16D5CB0BE2AE}" dt="2022-07-07T11:36:56.867" v="649"/>
          <ac:spMkLst>
            <pc:docMk/>
            <pc:sldMk cId="2997633155" sldId="282"/>
            <ac:spMk id="35" creationId="{7941F9B1-B01B-4A84-89D9-B169AEB4E456}"/>
          </ac:spMkLst>
        </pc:spChg>
        <pc:grpChg chg="add">
          <ac:chgData name="Samina Mumtaz (2119016)" userId="S::2119016@student.uwtsd.ac.uk::fe583c2f-c9ff-4dd0-9558-463e6a5d8e7e" providerId="AD" clId="Web-{E8D7CB45-671B-0B20-931E-16D5CB0BE2AE}" dt="2022-07-07T11:36:56.867" v="649"/>
          <ac:grpSpMkLst>
            <pc:docMk/>
            <pc:sldMk cId="2997633155" sldId="282"/>
            <ac:grpSpMk id="10" creationId="{0DAF8575-DDD0-43E3-95E0-CF812F06AFED}"/>
          </ac:grpSpMkLst>
        </pc:grpChg>
        <pc:grpChg chg="add">
          <ac:chgData name="Samina Mumtaz (2119016)" userId="S::2119016@student.uwtsd.ac.uk::fe583c2f-c9ff-4dd0-9558-463e6a5d8e7e" providerId="AD" clId="Web-{E8D7CB45-671B-0B20-931E-16D5CB0BE2AE}" dt="2022-07-07T11:36:56.867" v="649"/>
          <ac:grpSpMkLst>
            <pc:docMk/>
            <pc:sldMk cId="2997633155" sldId="282"/>
            <ac:grpSpMk id="24" creationId="{2109F83F-40FE-4DB3-84CC-09FB3340D06D}"/>
          </ac:grpSpMkLst>
        </pc:grpChg>
        <pc:graphicFrameChg chg="add mod ord modGraphic">
          <ac:chgData name="Samina Mumtaz (2119016)" userId="S::2119016@student.uwtsd.ac.uk::fe583c2f-c9ff-4dd0-9558-463e6a5d8e7e" providerId="AD" clId="Web-{E8D7CB45-671B-0B20-931E-16D5CB0BE2AE}" dt="2022-07-07T20:49:45.767" v="1053" actId="1076"/>
          <ac:graphicFrameMkLst>
            <pc:docMk/>
            <pc:sldMk cId="2997633155" sldId="282"/>
            <ac:graphicFrameMk id="5" creationId="{1A411D9D-0F79-203E-2671-170A90E92F49}"/>
          </ac:graphicFrameMkLst>
        </pc:graphicFrameChg>
      </pc:sldChg>
    </pc:docChg>
  </pc:docChgLst>
  <pc:docChgLst>
    <pc:chgData name="Samina Mumtaz (2119016)" userId="S::2119016@student.uwtsd.ac.uk::fe583c2f-c9ff-4dd0-9558-463e6a5d8e7e" providerId="AD" clId="Web-{4898C34E-60F5-89BC-2AF8-E378992B0DF4}"/>
    <pc:docChg chg="addSld modSld">
      <pc:chgData name="Samina Mumtaz (2119016)" userId="S::2119016@student.uwtsd.ac.uk::fe583c2f-c9ff-4dd0-9558-463e6a5d8e7e" providerId="AD" clId="Web-{4898C34E-60F5-89BC-2AF8-E378992B0DF4}" dt="2022-06-20T19:57:37.499" v="239" actId="20577"/>
      <pc:docMkLst>
        <pc:docMk/>
      </pc:docMkLst>
      <pc:sldChg chg="modSp">
        <pc:chgData name="Samina Mumtaz (2119016)" userId="S::2119016@student.uwtsd.ac.uk::fe583c2f-c9ff-4dd0-9558-463e6a5d8e7e" providerId="AD" clId="Web-{4898C34E-60F5-89BC-2AF8-E378992B0DF4}" dt="2022-06-20T19:27:08.333" v="25" actId="20577"/>
        <pc:sldMkLst>
          <pc:docMk/>
          <pc:sldMk cId="1351401515" sldId="260"/>
        </pc:sldMkLst>
        <pc:spChg chg="mod">
          <ac:chgData name="Samina Mumtaz (2119016)" userId="S::2119016@student.uwtsd.ac.uk::fe583c2f-c9ff-4dd0-9558-463e6a5d8e7e" providerId="AD" clId="Web-{4898C34E-60F5-89BC-2AF8-E378992B0DF4}" dt="2022-06-20T19:27:08.333" v="25" actId="20577"/>
          <ac:spMkLst>
            <pc:docMk/>
            <pc:sldMk cId="1351401515" sldId="260"/>
            <ac:spMk id="3" creationId="{67D47E65-536F-DBBE-F6D4-0B5BE77F0455}"/>
          </ac:spMkLst>
        </pc:spChg>
      </pc:sldChg>
      <pc:sldChg chg="modSp">
        <pc:chgData name="Samina Mumtaz (2119016)" userId="S::2119016@student.uwtsd.ac.uk::fe583c2f-c9ff-4dd0-9558-463e6a5d8e7e" providerId="AD" clId="Web-{4898C34E-60F5-89BC-2AF8-E378992B0DF4}" dt="2022-06-20T19:57:37.499" v="239" actId="20577"/>
        <pc:sldMkLst>
          <pc:docMk/>
          <pc:sldMk cId="438960893" sldId="265"/>
        </pc:sldMkLst>
        <pc:spChg chg="mod">
          <ac:chgData name="Samina Mumtaz (2119016)" userId="S::2119016@student.uwtsd.ac.uk::fe583c2f-c9ff-4dd0-9558-463e6a5d8e7e" providerId="AD" clId="Web-{4898C34E-60F5-89BC-2AF8-E378992B0DF4}" dt="2022-06-20T19:57:37.499" v="239" actId="20577"/>
          <ac:spMkLst>
            <pc:docMk/>
            <pc:sldMk cId="438960893" sldId="265"/>
            <ac:spMk id="3" creationId="{C1AECF54-5871-0785-7368-38BE34A47FA0}"/>
          </ac:spMkLst>
        </pc:spChg>
      </pc:sldChg>
      <pc:sldChg chg="addSp delSp modSp mod setBg">
        <pc:chgData name="Samina Mumtaz (2119016)" userId="S::2119016@student.uwtsd.ac.uk::fe583c2f-c9ff-4dd0-9558-463e6a5d8e7e" providerId="AD" clId="Web-{4898C34E-60F5-89BC-2AF8-E378992B0DF4}" dt="2022-06-20T19:43:43.280" v="136"/>
        <pc:sldMkLst>
          <pc:docMk/>
          <pc:sldMk cId="2834189069" sldId="266"/>
        </pc:sldMkLst>
        <pc:spChg chg="add mod">
          <ac:chgData name="Samina Mumtaz (2119016)" userId="S::2119016@student.uwtsd.ac.uk::fe583c2f-c9ff-4dd0-9558-463e6a5d8e7e" providerId="AD" clId="Web-{4898C34E-60F5-89BC-2AF8-E378992B0DF4}" dt="2022-06-20T19:43:14.091" v="130" actId="14100"/>
          <ac:spMkLst>
            <pc:docMk/>
            <pc:sldMk cId="2834189069" sldId="266"/>
            <ac:spMk id="3" creationId="{A38024AA-09DA-5528-2CE0-0F46DB9DE3B0}"/>
          </ac:spMkLst>
        </pc:spChg>
        <pc:spChg chg="add del">
          <ac:chgData name="Samina Mumtaz (2119016)" userId="S::2119016@student.uwtsd.ac.uk::fe583c2f-c9ff-4dd0-9558-463e6a5d8e7e" providerId="AD" clId="Web-{4898C34E-60F5-89BC-2AF8-E378992B0DF4}" dt="2022-06-20T19:41:05.831" v="88"/>
          <ac:spMkLst>
            <pc:docMk/>
            <pc:sldMk cId="2834189069" sldId="266"/>
            <ac:spMk id="9" creationId="{9F4444CE-BC8D-4D61-B303-4C05614E62AB}"/>
          </ac:spMkLst>
        </pc:spChg>
        <pc:spChg chg="add del">
          <ac:chgData name="Samina Mumtaz (2119016)" userId="S::2119016@student.uwtsd.ac.uk::fe583c2f-c9ff-4dd0-9558-463e6a5d8e7e" providerId="AD" clId="Web-{4898C34E-60F5-89BC-2AF8-E378992B0DF4}" dt="2022-06-20T19:41:05.831" v="88"/>
          <ac:spMkLst>
            <pc:docMk/>
            <pc:sldMk cId="2834189069" sldId="266"/>
            <ac:spMk id="11" creationId="{62423CA5-E2E1-4789-B759-9906C1C94063}"/>
          </ac:spMkLst>
        </pc:spChg>
        <pc:spChg chg="add del">
          <ac:chgData name="Samina Mumtaz (2119016)" userId="S::2119016@student.uwtsd.ac.uk::fe583c2f-c9ff-4dd0-9558-463e6a5d8e7e" providerId="AD" clId="Web-{4898C34E-60F5-89BC-2AF8-E378992B0DF4}" dt="2022-06-20T19:41:05.831" v="88"/>
          <ac:spMkLst>
            <pc:docMk/>
            <pc:sldMk cId="2834189069" sldId="266"/>
            <ac:spMk id="13" creationId="{73772B81-181F-48B7-8826-4D9686D15DF5}"/>
          </ac:spMkLst>
        </pc:spChg>
        <pc:spChg chg="add del">
          <ac:chgData name="Samina Mumtaz (2119016)" userId="S::2119016@student.uwtsd.ac.uk::fe583c2f-c9ff-4dd0-9558-463e6a5d8e7e" providerId="AD" clId="Web-{4898C34E-60F5-89BC-2AF8-E378992B0DF4}" dt="2022-06-20T19:41:05.831" v="88"/>
          <ac:spMkLst>
            <pc:docMk/>
            <pc:sldMk cId="2834189069" sldId="266"/>
            <ac:spMk id="15" creationId="{B2205F6E-03C6-4E92-877C-E2482F6599AA}"/>
          </ac:spMkLst>
        </pc:spChg>
        <pc:spChg chg="add del">
          <ac:chgData name="Samina Mumtaz (2119016)" userId="S::2119016@student.uwtsd.ac.uk::fe583c2f-c9ff-4dd0-9558-463e6a5d8e7e" providerId="AD" clId="Web-{4898C34E-60F5-89BC-2AF8-E378992B0DF4}" dt="2022-06-20T19:41:42.146" v="94"/>
          <ac:spMkLst>
            <pc:docMk/>
            <pc:sldMk cId="2834189069" sldId="266"/>
            <ac:spMk id="17" creationId="{7E018740-5C2B-4A41-AC1A-7E68D1EC1954}"/>
          </ac:spMkLst>
        </pc:spChg>
        <pc:spChg chg="add del">
          <ac:chgData name="Samina Mumtaz (2119016)" userId="S::2119016@student.uwtsd.ac.uk::fe583c2f-c9ff-4dd0-9558-463e6a5d8e7e" providerId="AD" clId="Web-{4898C34E-60F5-89BC-2AF8-E378992B0DF4}" dt="2022-06-20T19:41:42.146" v="94"/>
          <ac:spMkLst>
            <pc:docMk/>
            <pc:sldMk cId="2834189069" sldId="266"/>
            <ac:spMk id="18" creationId="{A65AC7D1-EAA9-48F5-B509-60A7F50BF703}"/>
          </ac:spMkLst>
        </pc:spChg>
        <pc:spChg chg="add del">
          <ac:chgData name="Samina Mumtaz (2119016)" userId="S::2119016@student.uwtsd.ac.uk::fe583c2f-c9ff-4dd0-9558-463e6a5d8e7e" providerId="AD" clId="Web-{4898C34E-60F5-89BC-2AF8-E378992B0DF4}" dt="2022-06-20T19:41:42.146" v="94"/>
          <ac:spMkLst>
            <pc:docMk/>
            <pc:sldMk cId="2834189069" sldId="266"/>
            <ac:spMk id="19" creationId="{166F75A4-C475-4941-8EE2-B80A06A2C1BB}"/>
          </ac:spMkLst>
        </pc:spChg>
        <pc:spChg chg="add del">
          <ac:chgData name="Samina Mumtaz (2119016)" userId="S::2119016@student.uwtsd.ac.uk::fe583c2f-c9ff-4dd0-9558-463e6a5d8e7e" providerId="AD" clId="Web-{4898C34E-60F5-89BC-2AF8-E378992B0DF4}" dt="2022-06-20T19:41:42.146" v="94"/>
          <ac:spMkLst>
            <pc:docMk/>
            <pc:sldMk cId="2834189069" sldId="266"/>
            <ac:spMk id="20" creationId="{D6320AF9-619A-4175-865B-5663E1AEF4C5}"/>
          </ac:spMkLst>
        </pc:spChg>
        <pc:spChg chg="add del">
          <ac:chgData name="Samina Mumtaz (2119016)" userId="S::2119016@student.uwtsd.ac.uk::fe583c2f-c9ff-4dd0-9558-463e6a5d8e7e" providerId="AD" clId="Web-{4898C34E-60F5-89BC-2AF8-E378992B0DF4}" dt="2022-06-20T19:41:42.146" v="94"/>
          <ac:spMkLst>
            <pc:docMk/>
            <pc:sldMk cId="2834189069" sldId="266"/>
            <ac:spMk id="21" creationId="{A032553A-72E8-4B0D-8405-FF9771C9AF05}"/>
          </ac:spMkLst>
        </pc:spChg>
        <pc:spChg chg="add del">
          <ac:chgData name="Samina Mumtaz (2119016)" userId="S::2119016@student.uwtsd.ac.uk::fe583c2f-c9ff-4dd0-9558-463e6a5d8e7e" providerId="AD" clId="Web-{4898C34E-60F5-89BC-2AF8-E378992B0DF4}" dt="2022-06-20T19:41:42.146" v="94"/>
          <ac:spMkLst>
            <pc:docMk/>
            <pc:sldMk cId="2834189069" sldId="266"/>
            <ac:spMk id="23" creationId="{765800AC-C3B9-498E-87BC-29FAE4C76B21}"/>
          </ac:spMkLst>
        </pc:spChg>
        <pc:spChg chg="add del">
          <ac:chgData name="Samina Mumtaz (2119016)" userId="S::2119016@student.uwtsd.ac.uk::fe583c2f-c9ff-4dd0-9558-463e6a5d8e7e" providerId="AD" clId="Web-{4898C34E-60F5-89BC-2AF8-E378992B0DF4}" dt="2022-06-20T19:41:42.146" v="94"/>
          <ac:spMkLst>
            <pc:docMk/>
            <pc:sldMk cId="2834189069" sldId="266"/>
            <ac:spMk id="25" creationId="{1F9D6ACB-2FF4-49F9-978A-E0D5327FC635}"/>
          </ac:spMkLst>
        </pc:spChg>
        <pc:spChg chg="add del">
          <ac:chgData name="Samina Mumtaz (2119016)" userId="S::2119016@student.uwtsd.ac.uk::fe583c2f-c9ff-4dd0-9558-463e6a5d8e7e" providerId="AD" clId="Web-{4898C34E-60F5-89BC-2AF8-E378992B0DF4}" dt="2022-06-20T19:41:42.146" v="94"/>
          <ac:spMkLst>
            <pc:docMk/>
            <pc:sldMk cId="2834189069" sldId="266"/>
            <ac:spMk id="27" creationId="{A5EC319D-0FEA-4B95-A3EA-01E35672C95B}"/>
          </ac:spMkLst>
        </pc:spChg>
        <pc:spChg chg="add">
          <ac:chgData name="Samina Mumtaz (2119016)" userId="S::2119016@student.uwtsd.ac.uk::fe583c2f-c9ff-4dd0-9558-463e6a5d8e7e" providerId="AD" clId="Web-{4898C34E-60F5-89BC-2AF8-E378992B0DF4}" dt="2022-06-20T19:41:42.146" v="94"/>
          <ac:spMkLst>
            <pc:docMk/>
            <pc:sldMk cId="2834189069" sldId="266"/>
            <ac:spMk id="32" creationId="{9F4444CE-BC8D-4D61-B303-4C05614E62AB}"/>
          </ac:spMkLst>
        </pc:spChg>
        <pc:spChg chg="add">
          <ac:chgData name="Samina Mumtaz (2119016)" userId="S::2119016@student.uwtsd.ac.uk::fe583c2f-c9ff-4dd0-9558-463e6a5d8e7e" providerId="AD" clId="Web-{4898C34E-60F5-89BC-2AF8-E378992B0DF4}" dt="2022-06-20T19:41:42.146" v="94"/>
          <ac:spMkLst>
            <pc:docMk/>
            <pc:sldMk cId="2834189069" sldId="266"/>
            <ac:spMk id="34" creationId="{62423CA5-E2E1-4789-B759-9906C1C94063}"/>
          </ac:spMkLst>
        </pc:spChg>
        <pc:spChg chg="add">
          <ac:chgData name="Samina Mumtaz (2119016)" userId="S::2119016@student.uwtsd.ac.uk::fe583c2f-c9ff-4dd0-9558-463e6a5d8e7e" providerId="AD" clId="Web-{4898C34E-60F5-89BC-2AF8-E378992B0DF4}" dt="2022-06-20T19:41:42.146" v="94"/>
          <ac:spMkLst>
            <pc:docMk/>
            <pc:sldMk cId="2834189069" sldId="266"/>
            <ac:spMk id="36" creationId="{73772B81-181F-48B7-8826-4D9686D15DF5}"/>
          </ac:spMkLst>
        </pc:spChg>
        <pc:spChg chg="add">
          <ac:chgData name="Samina Mumtaz (2119016)" userId="S::2119016@student.uwtsd.ac.uk::fe583c2f-c9ff-4dd0-9558-463e6a5d8e7e" providerId="AD" clId="Web-{4898C34E-60F5-89BC-2AF8-E378992B0DF4}" dt="2022-06-20T19:41:42.146" v="94"/>
          <ac:spMkLst>
            <pc:docMk/>
            <pc:sldMk cId="2834189069" sldId="266"/>
            <ac:spMk id="38" creationId="{B2205F6E-03C6-4E92-877C-E2482F6599AA}"/>
          </ac:spMkLst>
        </pc:spChg>
        <pc:graphicFrameChg chg="mod ord modGraphic">
          <ac:chgData name="Samina Mumtaz (2119016)" userId="S::2119016@student.uwtsd.ac.uk::fe583c2f-c9ff-4dd0-9558-463e6a5d8e7e" providerId="AD" clId="Web-{4898C34E-60F5-89BC-2AF8-E378992B0DF4}" dt="2022-06-20T19:43:43.280" v="136"/>
          <ac:graphicFrameMkLst>
            <pc:docMk/>
            <pc:sldMk cId="2834189069" sldId="266"/>
            <ac:graphicFrameMk id="4" creationId="{9A5D5F5D-5C20-89BA-7660-262CF34187E2}"/>
          </ac:graphicFrameMkLst>
        </pc:graphicFrameChg>
        <pc:picChg chg="add del mod">
          <ac:chgData name="Samina Mumtaz (2119016)" userId="S::2119016@student.uwtsd.ac.uk::fe583c2f-c9ff-4dd0-9558-463e6a5d8e7e" providerId="AD" clId="Web-{4898C34E-60F5-89BC-2AF8-E378992B0DF4}" dt="2022-06-20T19:40:45.471" v="85"/>
          <ac:picMkLst>
            <pc:docMk/>
            <pc:sldMk cId="2834189069" sldId="266"/>
            <ac:picMk id="2" creationId="{C45D73F9-EB10-6C09-7B67-8EF2FC3FB9DA}"/>
          </ac:picMkLst>
        </pc:picChg>
        <pc:cxnChg chg="add del">
          <ac:chgData name="Samina Mumtaz (2119016)" userId="S::2119016@student.uwtsd.ac.uk::fe583c2f-c9ff-4dd0-9558-463e6a5d8e7e" providerId="AD" clId="Web-{4898C34E-60F5-89BC-2AF8-E378992B0DF4}" dt="2022-06-20T19:41:42.146" v="94"/>
          <ac:cxnSpMkLst>
            <pc:docMk/>
            <pc:sldMk cId="2834189069" sldId="266"/>
            <ac:cxnSpMk id="22" creationId="{063B6EC6-D752-4EE7-908B-F8F19E8C7FEA}"/>
          </ac:cxnSpMkLst>
        </pc:cxnChg>
        <pc:cxnChg chg="add del">
          <ac:chgData name="Samina Mumtaz (2119016)" userId="S::2119016@student.uwtsd.ac.uk::fe583c2f-c9ff-4dd0-9558-463e6a5d8e7e" providerId="AD" clId="Web-{4898C34E-60F5-89BC-2AF8-E378992B0DF4}" dt="2022-06-20T19:41:42.146" v="94"/>
          <ac:cxnSpMkLst>
            <pc:docMk/>
            <pc:sldMk cId="2834189069" sldId="266"/>
            <ac:cxnSpMk id="24" creationId="{EFECD4E8-AD3E-4228-82A2-9461958EA94D}"/>
          </ac:cxnSpMkLst>
        </pc:cxnChg>
      </pc:sldChg>
      <pc:sldChg chg="addSp delSp modSp new">
        <pc:chgData name="Samina Mumtaz (2119016)" userId="S::2119016@student.uwtsd.ac.uk::fe583c2f-c9ff-4dd0-9558-463e6a5d8e7e" providerId="AD" clId="Web-{4898C34E-60F5-89BC-2AF8-E378992B0DF4}" dt="2022-06-20T19:40:49.643" v="86"/>
        <pc:sldMkLst>
          <pc:docMk/>
          <pc:sldMk cId="912820639" sldId="267"/>
        </pc:sldMkLst>
        <pc:spChg chg="del">
          <ac:chgData name="Samina Mumtaz (2119016)" userId="S::2119016@student.uwtsd.ac.uk::fe583c2f-c9ff-4dd0-9558-463e6a5d8e7e" providerId="AD" clId="Web-{4898C34E-60F5-89BC-2AF8-E378992B0DF4}" dt="2022-06-20T13:58:48.790" v="1"/>
          <ac:spMkLst>
            <pc:docMk/>
            <pc:sldMk cId="912820639" sldId="267"/>
            <ac:spMk id="3" creationId="{60097AF1-7042-73DD-8802-69BAA7C65701}"/>
          </ac:spMkLst>
        </pc:spChg>
        <pc:spChg chg="add del mod">
          <ac:chgData name="Samina Mumtaz (2119016)" userId="S::2119016@student.uwtsd.ac.uk::fe583c2f-c9ff-4dd0-9558-463e6a5d8e7e" providerId="AD" clId="Web-{4898C34E-60F5-89BC-2AF8-E378992B0DF4}" dt="2022-06-20T19:40:49.643" v="86"/>
          <ac:spMkLst>
            <pc:docMk/>
            <pc:sldMk cId="912820639" sldId="267"/>
            <ac:spMk id="5" creationId="{095F8618-E45D-5716-22A8-D6633CF409F1}"/>
          </ac:spMkLst>
        </pc:spChg>
        <pc:picChg chg="add mod ord">
          <ac:chgData name="Samina Mumtaz (2119016)" userId="S::2119016@student.uwtsd.ac.uk::fe583c2f-c9ff-4dd0-9558-463e6a5d8e7e" providerId="AD" clId="Web-{4898C34E-60F5-89BC-2AF8-E378992B0DF4}" dt="2022-06-20T19:40:49.643" v="86"/>
          <ac:picMkLst>
            <pc:docMk/>
            <pc:sldMk cId="912820639" sldId="267"/>
            <ac:picMk id="3" creationId="{2B88319C-5BFC-6990-7FC3-BD2594183DD5}"/>
          </ac:picMkLst>
        </pc:picChg>
        <pc:picChg chg="add del mod ord">
          <ac:chgData name="Samina Mumtaz (2119016)" userId="S::2119016@student.uwtsd.ac.uk::fe583c2f-c9ff-4dd0-9558-463e6a5d8e7e" providerId="AD" clId="Web-{4898C34E-60F5-89BC-2AF8-E378992B0DF4}" dt="2022-06-20T19:02:29.802" v="8"/>
          <ac:picMkLst>
            <pc:docMk/>
            <pc:sldMk cId="912820639" sldId="267"/>
            <ac:picMk id="4" creationId="{2F1D9C91-F2AE-6D99-B0DF-EF5AE2086917}"/>
          </ac:picMkLst>
        </pc:picChg>
      </pc:sldChg>
      <pc:sldChg chg="modSp new">
        <pc:chgData name="Samina Mumtaz (2119016)" userId="S::2119016@student.uwtsd.ac.uk::fe583c2f-c9ff-4dd0-9558-463e6a5d8e7e" providerId="AD" clId="Web-{4898C34E-60F5-89BC-2AF8-E378992B0DF4}" dt="2022-06-20T19:38:54.838" v="59" actId="20577"/>
        <pc:sldMkLst>
          <pc:docMk/>
          <pc:sldMk cId="1140993182" sldId="268"/>
        </pc:sldMkLst>
        <pc:spChg chg="mod">
          <ac:chgData name="Samina Mumtaz (2119016)" userId="S::2119016@student.uwtsd.ac.uk::fe583c2f-c9ff-4dd0-9558-463e6a5d8e7e" providerId="AD" clId="Web-{4898C34E-60F5-89BC-2AF8-E378992B0DF4}" dt="2022-06-20T19:38:34.274" v="57" actId="20577"/>
          <ac:spMkLst>
            <pc:docMk/>
            <pc:sldMk cId="1140993182" sldId="268"/>
            <ac:spMk id="2" creationId="{720E35F8-8C65-6171-4C22-3F999907A2B1}"/>
          </ac:spMkLst>
        </pc:spChg>
        <pc:spChg chg="mod">
          <ac:chgData name="Samina Mumtaz (2119016)" userId="S::2119016@student.uwtsd.ac.uk::fe583c2f-c9ff-4dd0-9558-463e6a5d8e7e" providerId="AD" clId="Web-{4898C34E-60F5-89BC-2AF8-E378992B0DF4}" dt="2022-06-20T19:38:54.838" v="59" actId="20577"/>
          <ac:spMkLst>
            <pc:docMk/>
            <pc:sldMk cId="1140993182" sldId="268"/>
            <ac:spMk id="3" creationId="{9153352D-EA56-A305-616A-E2EEA919460F}"/>
          </ac:spMkLst>
        </pc:spChg>
      </pc:sldChg>
    </pc:docChg>
  </pc:docChgLst>
  <pc:docChgLst>
    <pc:chgData name="Samina Mumtaz (2119016)" userId="S::2119016@student.uwtsd.ac.uk::fe583c2f-c9ff-4dd0-9558-463e6a5d8e7e" providerId="AD" clId="Web-{2C5F0BBB-2D80-F58A-B69E-25E33C88FC4E}"/>
    <pc:docChg chg="addSld delSld modSld">
      <pc:chgData name="Samina Mumtaz (2119016)" userId="S::2119016@student.uwtsd.ac.uk::fe583c2f-c9ff-4dd0-9558-463e6a5d8e7e" providerId="AD" clId="Web-{2C5F0BBB-2D80-F58A-B69E-25E33C88FC4E}" dt="2022-07-07T21:44:55.094" v="541"/>
      <pc:docMkLst>
        <pc:docMk/>
      </pc:docMkLst>
      <pc:sldChg chg="modSp">
        <pc:chgData name="Samina Mumtaz (2119016)" userId="S::2119016@student.uwtsd.ac.uk::fe583c2f-c9ff-4dd0-9558-463e6a5d8e7e" providerId="AD" clId="Web-{2C5F0BBB-2D80-F58A-B69E-25E33C88FC4E}" dt="2022-07-07T21:11:46.760" v="284" actId="20577"/>
        <pc:sldMkLst>
          <pc:docMk/>
          <pc:sldMk cId="3367610700" sldId="264"/>
        </pc:sldMkLst>
        <pc:spChg chg="mod">
          <ac:chgData name="Samina Mumtaz (2119016)" userId="S::2119016@student.uwtsd.ac.uk::fe583c2f-c9ff-4dd0-9558-463e6a5d8e7e" providerId="AD" clId="Web-{2C5F0BBB-2D80-F58A-B69E-25E33C88FC4E}" dt="2022-07-07T21:11:20.322" v="282" actId="1076"/>
          <ac:spMkLst>
            <pc:docMk/>
            <pc:sldMk cId="3367610700" sldId="264"/>
            <ac:spMk id="2" creationId="{010B8AAB-914A-78CA-E861-C2D92696B941}"/>
          </ac:spMkLst>
        </pc:spChg>
        <pc:spChg chg="mod">
          <ac:chgData name="Samina Mumtaz (2119016)" userId="S::2119016@student.uwtsd.ac.uk::fe583c2f-c9ff-4dd0-9558-463e6a5d8e7e" providerId="AD" clId="Web-{2C5F0BBB-2D80-F58A-B69E-25E33C88FC4E}" dt="2022-07-07T21:11:46.760" v="284" actId="20577"/>
          <ac:spMkLst>
            <pc:docMk/>
            <pc:sldMk cId="3367610700" sldId="264"/>
            <ac:spMk id="3" creationId="{AE9D2C70-BEB1-A06E-225A-D23660A16366}"/>
          </ac:spMkLst>
        </pc:spChg>
      </pc:sldChg>
      <pc:sldChg chg="modSp">
        <pc:chgData name="Samina Mumtaz (2119016)" userId="S::2119016@student.uwtsd.ac.uk::fe583c2f-c9ff-4dd0-9558-463e6a5d8e7e" providerId="AD" clId="Web-{2C5F0BBB-2D80-F58A-B69E-25E33C88FC4E}" dt="2022-07-07T21:44:24.062" v="538" actId="20577"/>
        <pc:sldMkLst>
          <pc:docMk/>
          <pc:sldMk cId="1140993182" sldId="268"/>
        </pc:sldMkLst>
        <pc:spChg chg="mod">
          <ac:chgData name="Samina Mumtaz (2119016)" userId="S::2119016@student.uwtsd.ac.uk::fe583c2f-c9ff-4dd0-9558-463e6a5d8e7e" providerId="AD" clId="Web-{2C5F0BBB-2D80-F58A-B69E-25E33C88FC4E}" dt="2022-07-07T21:44:24.062" v="538" actId="20577"/>
          <ac:spMkLst>
            <pc:docMk/>
            <pc:sldMk cId="1140993182" sldId="268"/>
            <ac:spMk id="4" creationId="{5FA48E49-309F-C64A-65EA-09B36AF27D05}"/>
          </ac:spMkLst>
        </pc:spChg>
      </pc:sldChg>
      <pc:sldChg chg="add del">
        <pc:chgData name="Samina Mumtaz (2119016)" userId="S::2119016@student.uwtsd.ac.uk::fe583c2f-c9ff-4dd0-9558-463e6a5d8e7e" providerId="AD" clId="Web-{2C5F0BBB-2D80-F58A-B69E-25E33C88FC4E}" dt="2022-07-07T21:16:23.304" v="370"/>
        <pc:sldMkLst>
          <pc:docMk/>
          <pc:sldMk cId="280174445" sldId="269"/>
        </pc:sldMkLst>
      </pc:sldChg>
      <pc:sldChg chg="modSp">
        <pc:chgData name="Samina Mumtaz (2119016)" userId="S::2119016@student.uwtsd.ac.uk::fe583c2f-c9ff-4dd0-9558-463e6a5d8e7e" providerId="AD" clId="Web-{2C5F0BBB-2D80-F58A-B69E-25E33C88FC4E}" dt="2022-07-07T21:41:32.603" v="503" actId="20577"/>
        <pc:sldMkLst>
          <pc:docMk/>
          <pc:sldMk cId="875247506" sldId="276"/>
        </pc:sldMkLst>
        <pc:spChg chg="mod">
          <ac:chgData name="Samina Mumtaz (2119016)" userId="S::2119016@student.uwtsd.ac.uk::fe583c2f-c9ff-4dd0-9558-463e6a5d8e7e" providerId="AD" clId="Web-{2C5F0BBB-2D80-F58A-B69E-25E33C88FC4E}" dt="2022-07-07T21:22:25.985" v="463" actId="20577"/>
          <ac:spMkLst>
            <pc:docMk/>
            <pc:sldMk cId="875247506" sldId="276"/>
            <ac:spMk id="2" creationId="{20375030-A58D-DD80-3B39-1B8016A02D56}"/>
          </ac:spMkLst>
        </pc:spChg>
        <pc:spChg chg="mod">
          <ac:chgData name="Samina Mumtaz (2119016)" userId="S::2119016@student.uwtsd.ac.uk::fe583c2f-c9ff-4dd0-9558-463e6a5d8e7e" providerId="AD" clId="Web-{2C5F0BBB-2D80-F58A-B69E-25E33C88FC4E}" dt="2022-07-07T21:41:32.603" v="503" actId="20577"/>
          <ac:spMkLst>
            <pc:docMk/>
            <pc:sldMk cId="875247506" sldId="276"/>
            <ac:spMk id="3" creationId="{08C468B6-82C6-46A0-DA6D-EB70EA5DF4E2}"/>
          </ac:spMkLst>
        </pc:spChg>
      </pc:sldChg>
      <pc:sldChg chg="modSp">
        <pc:chgData name="Samina Mumtaz (2119016)" userId="S::2119016@student.uwtsd.ac.uk::fe583c2f-c9ff-4dd0-9558-463e6a5d8e7e" providerId="AD" clId="Web-{2C5F0BBB-2D80-F58A-B69E-25E33C88FC4E}" dt="2022-07-07T21:43:16.356" v="520" actId="20577"/>
        <pc:sldMkLst>
          <pc:docMk/>
          <pc:sldMk cId="666064734" sldId="277"/>
        </pc:sldMkLst>
        <pc:spChg chg="mod">
          <ac:chgData name="Samina Mumtaz (2119016)" userId="S::2119016@student.uwtsd.ac.uk::fe583c2f-c9ff-4dd0-9558-463e6a5d8e7e" providerId="AD" clId="Web-{2C5F0BBB-2D80-F58A-B69E-25E33C88FC4E}" dt="2022-07-07T21:43:16.356" v="520" actId="20577"/>
          <ac:spMkLst>
            <pc:docMk/>
            <pc:sldMk cId="666064734" sldId="277"/>
            <ac:spMk id="3" creationId="{6242446E-CA0E-A045-A8DD-F3AC0C9983F8}"/>
          </ac:spMkLst>
        </pc:spChg>
      </pc:sldChg>
      <pc:sldChg chg="add del">
        <pc:chgData name="Samina Mumtaz (2119016)" userId="S::2119016@student.uwtsd.ac.uk::fe583c2f-c9ff-4dd0-9558-463e6a5d8e7e" providerId="AD" clId="Web-{2C5F0BBB-2D80-F58A-B69E-25E33C88FC4E}" dt="2022-07-07T21:44:55.094" v="541"/>
        <pc:sldMkLst>
          <pc:docMk/>
          <pc:sldMk cId="3405741455" sldId="281"/>
        </pc:sldMkLst>
      </pc:sldChg>
    </pc:docChg>
  </pc:docChgLst>
  <pc:docChgLst>
    <pc:chgData name="Samina Mumtaz (2119016)" userId="S::2119016@student.uwtsd.ac.uk::fe583c2f-c9ff-4dd0-9558-463e6a5d8e7e" providerId="AD" clId="Web-{C71FB105-4654-D550-341D-71CB50491C10}"/>
    <pc:docChg chg="modSld">
      <pc:chgData name="Samina Mumtaz (2119016)" userId="S::2119016@student.uwtsd.ac.uk::fe583c2f-c9ff-4dd0-9558-463e6a5d8e7e" providerId="AD" clId="Web-{C71FB105-4654-D550-341D-71CB50491C10}" dt="2022-06-28T19:17:30.279" v="271" actId="20577"/>
      <pc:docMkLst>
        <pc:docMk/>
      </pc:docMkLst>
      <pc:sldChg chg="modSp">
        <pc:chgData name="Samina Mumtaz (2119016)" userId="S::2119016@student.uwtsd.ac.uk::fe583c2f-c9ff-4dd0-9558-463e6a5d8e7e" providerId="AD" clId="Web-{C71FB105-4654-D550-341D-71CB50491C10}" dt="2022-06-28T17:23:22.682" v="23" actId="20577"/>
        <pc:sldMkLst>
          <pc:docMk/>
          <pc:sldMk cId="109857222" sldId="256"/>
        </pc:sldMkLst>
        <pc:spChg chg="mod">
          <ac:chgData name="Samina Mumtaz (2119016)" userId="S::2119016@student.uwtsd.ac.uk::fe583c2f-c9ff-4dd0-9558-463e6a5d8e7e" providerId="AD" clId="Web-{C71FB105-4654-D550-341D-71CB50491C10}" dt="2022-06-28T17:22:56.055" v="19" actId="20577"/>
          <ac:spMkLst>
            <pc:docMk/>
            <pc:sldMk cId="109857222" sldId="256"/>
            <ac:spMk id="2" creationId="{00000000-0000-0000-0000-000000000000}"/>
          </ac:spMkLst>
        </pc:spChg>
        <pc:spChg chg="mod">
          <ac:chgData name="Samina Mumtaz (2119016)" userId="S::2119016@student.uwtsd.ac.uk::fe583c2f-c9ff-4dd0-9558-463e6a5d8e7e" providerId="AD" clId="Web-{C71FB105-4654-D550-341D-71CB50491C10}" dt="2022-06-28T17:23:22.682" v="23" actId="20577"/>
          <ac:spMkLst>
            <pc:docMk/>
            <pc:sldMk cId="109857222" sldId="256"/>
            <ac:spMk id="3" creationId="{00000000-0000-0000-0000-000000000000}"/>
          </ac:spMkLst>
        </pc:spChg>
      </pc:sldChg>
      <pc:sldChg chg="modSp">
        <pc:chgData name="Samina Mumtaz (2119016)" userId="S::2119016@student.uwtsd.ac.uk::fe583c2f-c9ff-4dd0-9558-463e6a5d8e7e" providerId="AD" clId="Web-{C71FB105-4654-D550-341D-71CB50491C10}" dt="2022-06-28T17:32:22.658" v="165" actId="20577"/>
        <pc:sldMkLst>
          <pc:docMk/>
          <pc:sldMk cId="3367610700" sldId="264"/>
        </pc:sldMkLst>
        <pc:spChg chg="mod">
          <ac:chgData name="Samina Mumtaz (2119016)" userId="S::2119016@student.uwtsd.ac.uk::fe583c2f-c9ff-4dd0-9558-463e6a5d8e7e" providerId="AD" clId="Web-{C71FB105-4654-D550-341D-71CB50491C10}" dt="2022-06-28T17:32:22.658" v="165" actId="20577"/>
          <ac:spMkLst>
            <pc:docMk/>
            <pc:sldMk cId="3367610700" sldId="264"/>
            <ac:spMk id="3" creationId="{AE9D2C70-BEB1-A06E-225A-D23660A16366}"/>
          </ac:spMkLst>
        </pc:spChg>
      </pc:sldChg>
      <pc:sldChg chg="modSp">
        <pc:chgData name="Samina Mumtaz (2119016)" userId="S::2119016@student.uwtsd.ac.uk::fe583c2f-c9ff-4dd0-9558-463e6a5d8e7e" providerId="AD" clId="Web-{C71FB105-4654-D550-341D-71CB50491C10}" dt="2022-06-28T17:34:34.011" v="187" actId="14100"/>
        <pc:sldMkLst>
          <pc:docMk/>
          <pc:sldMk cId="438960893" sldId="265"/>
        </pc:sldMkLst>
        <pc:spChg chg="mod">
          <ac:chgData name="Samina Mumtaz (2119016)" userId="S::2119016@student.uwtsd.ac.uk::fe583c2f-c9ff-4dd0-9558-463e6a5d8e7e" providerId="AD" clId="Web-{C71FB105-4654-D550-341D-71CB50491C10}" dt="2022-06-28T17:34:34.011" v="187" actId="14100"/>
          <ac:spMkLst>
            <pc:docMk/>
            <pc:sldMk cId="438960893" sldId="265"/>
            <ac:spMk id="3" creationId="{C1AECF54-5871-0785-7368-38BE34A47FA0}"/>
          </ac:spMkLst>
        </pc:spChg>
      </pc:sldChg>
      <pc:sldChg chg="modSp">
        <pc:chgData name="Samina Mumtaz (2119016)" userId="S::2119016@student.uwtsd.ac.uk::fe583c2f-c9ff-4dd0-9558-463e6a5d8e7e" providerId="AD" clId="Web-{C71FB105-4654-D550-341D-71CB50491C10}" dt="2022-06-28T19:15:24.792" v="250" actId="20577"/>
        <pc:sldMkLst>
          <pc:docMk/>
          <pc:sldMk cId="1140993182" sldId="268"/>
        </pc:sldMkLst>
        <pc:spChg chg="mod">
          <ac:chgData name="Samina Mumtaz (2119016)" userId="S::2119016@student.uwtsd.ac.uk::fe583c2f-c9ff-4dd0-9558-463e6a5d8e7e" providerId="AD" clId="Web-{C71FB105-4654-D550-341D-71CB50491C10}" dt="2022-06-28T19:15:24.792" v="250" actId="20577"/>
          <ac:spMkLst>
            <pc:docMk/>
            <pc:sldMk cId="1140993182" sldId="268"/>
            <ac:spMk id="3" creationId="{9153352D-EA56-A305-616A-E2EEA919460F}"/>
          </ac:spMkLst>
        </pc:spChg>
      </pc:sldChg>
      <pc:sldChg chg="modSp">
        <pc:chgData name="Samina Mumtaz (2119016)" userId="S::2119016@student.uwtsd.ac.uk::fe583c2f-c9ff-4dd0-9558-463e6a5d8e7e" providerId="AD" clId="Web-{C71FB105-4654-D550-341D-71CB50491C10}" dt="2022-06-28T19:17:30.279" v="271" actId="20577"/>
        <pc:sldMkLst>
          <pc:docMk/>
          <pc:sldMk cId="2304400568" sldId="270"/>
        </pc:sldMkLst>
        <pc:spChg chg="mod">
          <ac:chgData name="Samina Mumtaz (2119016)" userId="S::2119016@student.uwtsd.ac.uk::fe583c2f-c9ff-4dd0-9558-463e6a5d8e7e" providerId="AD" clId="Web-{C71FB105-4654-D550-341D-71CB50491C10}" dt="2022-06-28T19:17:30.279" v="271" actId="20577"/>
          <ac:spMkLst>
            <pc:docMk/>
            <pc:sldMk cId="2304400568" sldId="270"/>
            <ac:spMk id="3" creationId="{CF9B2293-5C18-9CA4-73B7-FB829FF51924}"/>
          </ac:spMkLst>
        </pc:spChg>
      </pc:sldChg>
    </pc:docChg>
  </pc:docChgLst>
  <pc:docChgLst>
    <pc:chgData name="Samina Mumtaz (2119016)" userId="S::2119016@student.uwtsd.ac.uk::fe583c2f-c9ff-4dd0-9558-463e6a5d8e7e" providerId="AD" clId="Web-{8A6B2ADD-7D18-12FC-9C5F-7AA83E6E4CE9}"/>
    <pc:docChg chg="addSld delSld modSld sldOrd">
      <pc:chgData name="Samina Mumtaz (2119016)" userId="S::2119016@student.uwtsd.ac.uk::fe583c2f-c9ff-4dd0-9558-463e6a5d8e7e" providerId="AD" clId="Web-{8A6B2ADD-7D18-12FC-9C5F-7AA83E6E4CE9}" dt="2022-06-30T20:03:10.426" v="2397" actId="20577"/>
      <pc:docMkLst>
        <pc:docMk/>
      </pc:docMkLst>
      <pc:sldChg chg="addSp delSp modSp">
        <pc:chgData name="Samina Mumtaz (2119016)" userId="S::2119016@student.uwtsd.ac.uk::fe583c2f-c9ff-4dd0-9558-463e6a5d8e7e" providerId="AD" clId="Web-{8A6B2ADD-7D18-12FC-9C5F-7AA83E6E4CE9}" dt="2022-06-30T10:46:16.609" v="994" actId="14100"/>
        <pc:sldMkLst>
          <pc:docMk/>
          <pc:sldMk cId="3489851610" sldId="257"/>
        </pc:sldMkLst>
        <pc:spChg chg="mod">
          <ac:chgData name="Samina Mumtaz (2119016)" userId="S::2119016@student.uwtsd.ac.uk::fe583c2f-c9ff-4dd0-9558-463e6a5d8e7e" providerId="AD" clId="Web-{8A6B2ADD-7D18-12FC-9C5F-7AA83E6E4CE9}" dt="2022-06-30T10:46:09.218" v="993"/>
          <ac:spMkLst>
            <pc:docMk/>
            <pc:sldMk cId="3489851610" sldId="257"/>
            <ac:spMk id="2" creationId="{ACF8AE22-ED21-7AB6-8671-296CC3E2147F}"/>
          </ac:spMkLst>
        </pc:spChg>
        <pc:spChg chg="add del">
          <ac:chgData name="Samina Mumtaz (2119016)" userId="S::2119016@student.uwtsd.ac.uk::fe583c2f-c9ff-4dd0-9558-463e6a5d8e7e" providerId="AD" clId="Web-{8A6B2ADD-7D18-12FC-9C5F-7AA83E6E4CE9}" dt="2022-06-30T10:46:09.218" v="993"/>
          <ac:spMkLst>
            <pc:docMk/>
            <pc:sldMk cId="3489851610" sldId="257"/>
            <ac:spMk id="49" creationId="{1DE42225-CC3C-4C3D-9B80-F36262C2C261}"/>
          </ac:spMkLst>
        </pc:spChg>
        <pc:spChg chg="add del">
          <ac:chgData name="Samina Mumtaz (2119016)" userId="S::2119016@student.uwtsd.ac.uk::fe583c2f-c9ff-4dd0-9558-463e6a5d8e7e" providerId="AD" clId="Web-{8A6B2ADD-7D18-12FC-9C5F-7AA83E6E4CE9}" dt="2022-06-30T10:46:09.218" v="993"/>
          <ac:spMkLst>
            <pc:docMk/>
            <pc:sldMk cId="3489851610" sldId="257"/>
            <ac:spMk id="55" creationId="{CF29053C-B6DD-465F-8E05-BDACB3CF0C3E}"/>
          </ac:spMkLst>
        </pc:spChg>
        <pc:spChg chg="add del">
          <ac:chgData name="Samina Mumtaz (2119016)" userId="S::2119016@student.uwtsd.ac.uk::fe583c2f-c9ff-4dd0-9558-463e6a5d8e7e" providerId="AD" clId="Web-{8A6B2ADD-7D18-12FC-9C5F-7AA83E6E4CE9}" dt="2022-06-30T10:46:09.218" v="993"/>
          <ac:spMkLst>
            <pc:docMk/>
            <pc:sldMk cId="3489851610" sldId="257"/>
            <ac:spMk id="59" creationId="{6023515E-A695-47F8-A1D7-6FBC5C0EDBDC}"/>
          </ac:spMkLst>
        </pc:spChg>
        <pc:spChg chg="add del">
          <ac:chgData name="Samina Mumtaz (2119016)" userId="S::2119016@student.uwtsd.ac.uk::fe583c2f-c9ff-4dd0-9558-463e6a5d8e7e" providerId="AD" clId="Web-{8A6B2ADD-7D18-12FC-9C5F-7AA83E6E4CE9}" dt="2022-06-30T10:46:09.218" v="993"/>
          <ac:spMkLst>
            <pc:docMk/>
            <pc:sldMk cId="3489851610" sldId="257"/>
            <ac:spMk id="60" creationId="{63558CD2-30CF-4237-B530-8AACD9583531}"/>
          </ac:spMkLst>
        </pc:spChg>
        <pc:spChg chg="add del">
          <ac:chgData name="Samina Mumtaz (2119016)" userId="S::2119016@student.uwtsd.ac.uk::fe583c2f-c9ff-4dd0-9558-463e6a5d8e7e" providerId="AD" clId="Web-{8A6B2ADD-7D18-12FC-9C5F-7AA83E6E4CE9}" dt="2022-06-30T10:46:09.218" v="993"/>
          <ac:spMkLst>
            <pc:docMk/>
            <pc:sldMk cId="3489851610" sldId="257"/>
            <ac:spMk id="63" creationId="{4167283E-EB76-403A-BC80-285DBD4C3E31}"/>
          </ac:spMkLst>
        </pc:spChg>
        <pc:spChg chg="add del">
          <ac:chgData name="Samina Mumtaz (2119016)" userId="S::2119016@student.uwtsd.ac.uk::fe583c2f-c9ff-4dd0-9558-463e6a5d8e7e" providerId="AD" clId="Web-{8A6B2ADD-7D18-12FC-9C5F-7AA83E6E4CE9}" dt="2022-06-30T10:46:09.218" v="993"/>
          <ac:spMkLst>
            <pc:docMk/>
            <pc:sldMk cId="3489851610" sldId="257"/>
            <ac:spMk id="64" creationId="{1ADF407D-FE97-417A-A0A3-42CA8425050F}"/>
          </ac:spMkLst>
        </pc:spChg>
        <pc:spChg chg="add del">
          <ac:chgData name="Samina Mumtaz (2119016)" userId="S::2119016@student.uwtsd.ac.uk::fe583c2f-c9ff-4dd0-9558-463e6a5d8e7e" providerId="AD" clId="Web-{8A6B2ADD-7D18-12FC-9C5F-7AA83E6E4CE9}" dt="2022-06-30T10:46:09.218" v="993"/>
          <ac:spMkLst>
            <pc:docMk/>
            <pc:sldMk cId="3489851610" sldId="257"/>
            <ac:spMk id="65" creationId="{5EF9B0C7-0806-4738-B48B-4D9D41B5492A}"/>
          </ac:spMkLst>
        </pc:spChg>
        <pc:spChg chg="add del">
          <ac:chgData name="Samina Mumtaz (2119016)" userId="S::2119016@student.uwtsd.ac.uk::fe583c2f-c9ff-4dd0-9558-463e6a5d8e7e" providerId="AD" clId="Web-{8A6B2ADD-7D18-12FC-9C5F-7AA83E6E4CE9}" dt="2022-06-30T10:46:09.218" v="993"/>
          <ac:spMkLst>
            <pc:docMk/>
            <pc:sldMk cId="3489851610" sldId="257"/>
            <ac:spMk id="66" creationId="{DC75266A-36BA-4E57-B491-517652DB1851}"/>
          </ac:spMkLst>
        </pc:spChg>
        <pc:spChg chg="add del">
          <ac:chgData name="Samina Mumtaz (2119016)" userId="S::2119016@student.uwtsd.ac.uk::fe583c2f-c9ff-4dd0-9558-463e6a5d8e7e" providerId="AD" clId="Web-{8A6B2ADD-7D18-12FC-9C5F-7AA83E6E4CE9}" dt="2022-06-30T10:46:09.218" v="993"/>
          <ac:spMkLst>
            <pc:docMk/>
            <pc:sldMk cId="3489851610" sldId="257"/>
            <ac:spMk id="67" creationId="{AD3AB97B-33BC-46A1-93A3-B668C176E710}"/>
          </ac:spMkLst>
        </pc:spChg>
        <pc:spChg chg="add del">
          <ac:chgData name="Samina Mumtaz (2119016)" userId="S::2119016@student.uwtsd.ac.uk::fe583c2f-c9ff-4dd0-9558-463e6a5d8e7e" providerId="AD" clId="Web-{8A6B2ADD-7D18-12FC-9C5F-7AA83E6E4CE9}" dt="2022-06-30T10:46:09.218" v="992"/>
          <ac:spMkLst>
            <pc:docMk/>
            <pc:sldMk cId="3489851610" sldId="257"/>
            <ac:spMk id="69" creationId="{9F4444CE-BC8D-4D61-B303-4C05614E62AB}"/>
          </ac:spMkLst>
        </pc:spChg>
        <pc:spChg chg="add del">
          <ac:chgData name="Samina Mumtaz (2119016)" userId="S::2119016@student.uwtsd.ac.uk::fe583c2f-c9ff-4dd0-9558-463e6a5d8e7e" providerId="AD" clId="Web-{8A6B2ADD-7D18-12FC-9C5F-7AA83E6E4CE9}" dt="2022-06-30T10:46:09.218" v="992"/>
          <ac:spMkLst>
            <pc:docMk/>
            <pc:sldMk cId="3489851610" sldId="257"/>
            <ac:spMk id="74" creationId="{62423CA5-E2E1-4789-B759-9906C1C94063}"/>
          </ac:spMkLst>
        </pc:spChg>
        <pc:spChg chg="add del">
          <ac:chgData name="Samina Mumtaz (2119016)" userId="S::2119016@student.uwtsd.ac.uk::fe583c2f-c9ff-4dd0-9558-463e6a5d8e7e" providerId="AD" clId="Web-{8A6B2ADD-7D18-12FC-9C5F-7AA83E6E4CE9}" dt="2022-06-30T10:46:09.218" v="992"/>
          <ac:spMkLst>
            <pc:docMk/>
            <pc:sldMk cId="3489851610" sldId="257"/>
            <ac:spMk id="76" creationId="{73772B81-181F-48B7-8826-4D9686D15DF5}"/>
          </ac:spMkLst>
        </pc:spChg>
        <pc:spChg chg="add del">
          <ac:chgData name="Samina Mumtaz (2119016)" userId="S::2119016@student.uwtsd.ac.uk::fe583c2f-c9ff-4dd0-9558-463e6a5d8e7e" providerId="AD" clId="Web-{8A6B2ADD-7D18-12FC-9C5F-7AA83E6E4CE9}" dt="2022-06-30T10:46:09.218" v="992"/>
          <ac:spMkLst>
            <pc:docMk/>
            <pc:sldMk cId="3489851610" sldId="257"/>
            <ac:spMk id="78" creationId="{B2205F6E-03C6-4E92-877C-E2482F6599AA}"/>
          </ac:spMkLst>
        </pc:spChg>
        <pc:spChg chg="add del">
          <ac:chgData name="Samina Mumtaz (2119016)" userId="S::2119016@student.uwtsd.ac.uk::fe583c2f-c9ff-4dd0-9558-463e6a5d8e7e" providerId="AD" clId="Web-{8A6B2ADD-7D18-12FC-9C5F-7AA83E6E4CE9}" dt="2022-06-30T10:45:55.655" v="986"/>
          <ac:spMkLst>
            <pc:docMk/>
            <pc:sldMk cId="3489851610" sldId="257"/>
            <ac:spMk id="84" creationId="{85C2136B-77EC-41E9-BDB6-58A4AE1429B7}"/>
          </ac:spMkLst>
        </pc:spChg>
        <pc:spChg chg="add del">
          <ac:chgData name="Samina Mumtaz (2119016)" userId="S::2119016@student.uwtsd.ac.uk::fe583c2f-c9ff-4dd0-9558-463e6a5d8e7e" providerId="AD" clId="Web-{8A6B2ADD-7D18-12FC-9C5F-7AA83E6E4CE9}" dt="2022-06-30T10:45:55.655" v="986"/>
          <ac:spMkLst>
            <pc:docMk/>
            <pc:sldMk cId="3489851610" sldId="257"/>
            <ac:spMk id="90" creationId="{7FBCF2A6-1F18-4B68-B5D2-5B763ED4159A}"/>
          </ac:spMkLst>
        </pc:spChg>
        <pc:spChg chg="add del">
          <ac:chgData name="Samina Mumtaz (2119016)" userId="S::2119016@student.uwtsd.ac.uk::fe583c2f-c9ff-4dd0-9558-463e6a5d8e7e" providerId="AD" clId="Web-{8A6B2ADD-7D18-12FC-9C5F-7AA83E6E4CE9}" dt="2022-06-30T10:45:55.655" v="986"/>
          <ac:spMkLst>
            <pc:docMk/>
            <pc:sldMk cId="3489851610" sldId="257"/>
            <ac:spMk id="92" creationId="{FF3A27FB-A693-4A75-951E-0C77CD98F032}"/>
          </ac:spMkLst>
        </pc:spChg>
        <pc:grpChg chg="add del">
          <ac:chgData name="Samina Mumtaz (2119016)" userId="S::2119016@student.uwtsd.ac.uk::fe583c2f-c9ff-4dd0-9558-463e6a5d8e7e" providerId="AD" clId="Web-{8A6B2ADD-7D18-12FC-9C5F-7AA83E6E4CE9}" dt="2022-06-30T10:46:09.218" v="993"/>
          <ac:grpSpMkLst>
            <pc:docMk/>
            <pc:sldMk cId="3489851610" sldId="257"/>
            <ac:grpSpMk id="56" creationId="{9AE27B9D-0F04-458B-A718-F84902C79F7C}"/>
          </ac:grpSpMkLst>
        </pc:grpChg>
        <pc:grpChg chg="add del">
          <ac:chgData name="Samina Mumtaz (2119016)" userId="S::2119016@student.uwtsd.ac.uk::fe583c2f-c9ff-4dd0-9558-463e6a5d8e7e" providerId="AD" clId="Web-{8A6B2ADD-7D18-12FC-9C5F-7AA83E6E4CE9}" dt="2022-06-30T10:45:55.655" v="986"/>
          <ac:grpSpMkLst>
            <pc:docMk/>
            <pc:sldMk cId="3489851610" sldId="257"/>
            <ac:grpSpMk id="72" creationId="{1E721C1C-25F9-4317-B872-2444BC5A8F88}"/>
          </ac:grpSpMkLst>
        </pc:grpChg>
        <pc:grpChg chg="add">
          <ac:chgData name="Samina Mumtaz (2119016)" userId="S::2119016@student.uwtsd.ac.uk::fe583c2f-c9ff-4dd0-9558-463e6a5d8e7e" providerId="AD" clId="Web-{8A6B2ADD-7D18-12FC-9C5F-7AA83E6E4CE9}" dt="2022-06-30T10:46:09.218" v="993"/>
          <ac:grpSpMkLst>
            <pc:docMk/>
            <pc:sldMk cId="3489851610" sldId="257"/>
            <ac:grpSpMk id="83" creationId="{9AE27B9D-0F04-458B-A718-F84902C79F7C}"/>
          </ac:grpSpMkLst>
        </pc:grpChg>
        <pc:graphicFrameChg chg="mod modGraphic">
          <ac:chgData name="Samina Mumtaz (2119016)" userId="S::2119016@student.uwtsd.ac.uk::fe583c2f-c9ff-4dd0-9558-463e6a5d8e7e" providerId="AD" clId="Web-{8A6B2ADD-7D18-12FC-9C5F-7AA83E6E4CE9}" dt="2022-06-30T10:46:16.609" v="994" actId="14100"/>
          <ac:graphicFrameMkLst>
            <pc:docMk/>
            <pc:sldMk cId="3489851610" sldId="257"/>
            <ac:graphicFrameMk id="18" creationId="{5C08609B-51D5-BB5C-1D58-6C78C4CE1FA7}"/>
          </ac:graphicFrameMkLst>
        </pc:graphicFrameChg>
        <pc:cxnChg chg="add del">
          <ac:chgData name="Samina Mumtaz (2119016)" userId="S::2119016@student.uwtsd.ac.uk::fe583c2f-c9ff-4dd0-9558-463e6a5d8e7e" providerId="AD" clId="Web-{8A6B2ADD-7D18-12FC-9C5F-7AA83E6E4CE9}" dt="2022-06-30T10:46:09.218" v="993"/>
          <ac:cxnSpMkLst>
            <pc:docMk/>
            <pc:sldMk cId="3489851610" sldId="257"/>
            <ac:cxnSpMk id="61" creationId="{08E9F106-7CBF-402A-A9B7-8EC58D4B52A9}"/>
          </ac:cxnSpMkLst>
        </pc:cxnChg>
        <pc:cxnChg chg="add del">
          <ac:chgData name="Samina Mumtaz (2119016)" userId="S::2119016@student.uwtsd.ac.uk::fe583c2f-c9ff-4dd0-9558-463e6a5d8e7e" providerId="AD" clId="Web-{8A6B2ADD-7D18-12FC-9C5F-7AA83E6E4CE9}" dt="2022-06-30T10:46:09.218" v="993"/>
          <ac:cxnSpMkLst>
            <pc:docMk/>
            <pc:sldMk cId="3489851610" sldId="257"/>
            <ac:cxnSpMk id="62" creationId="{37D6E0D2-3C3D-4C0E-A18E-08A1D2A2D4F6}"/>
          </ac:cxnSpMkLst>
        </pc:cxnChg>
        <pc:cxnChg chg="add del">
          <ac:chgData name="Samina Mumtaz (2119016)" userId="S::2119016@student.uwtsd.ac.uk::fe583c2f-c9ff-4dd0-9558-463e6a5d8e7e" providerId="AD" clId="Web-{8A6B2ADD-7D18-12FC-9C5F-7AA83E6E4CE9}" dt="2022-06-30T10:45:55.655" v="986"/>
          <ac:cxnSpMkLst>
            <pc:docMk/>
            <pc:sldMk cId="3489851610" sldId="257"/>
            <ac:cxnSpMk id="86" creationId="{E55891F3-A5E2-4418-8950-25FA2B731209}"/>
          </ac:cxnSpMkLst>
        </pc:cxnChg>
        <pc:cxnChg chg="add del">
          <ac:chgData name="Samina Mumtaz (2119016)" userId="S::2119016@student.uwtsd.ac.uk::fe583c2f-c9ff-4dd0-9558-463e6a5d8e7e" providerId="AD" clId="Web-{8A6B2ADD-7D18-12FC-9C5F-7AA83E6E4CE9}" dt="2022-06-30T10:45:55.655" v="986"/>
          <ac:cxnSpMkLst>
            <pc:docMk/>
            <pc:sldMk cId="3489851610" sldId="257"/>
            <ac:cxnSpMk id="88" creationId="{FB1FCEB1-A7E1-417C-A7EF-AA30D5A0859F}"/>
          </ac:cxnSpMkLst>
        </pc:cxnChg>
      </pc:sldChg>
      <pc:sldChg chg="modSp">
        <pc:chgData name="Samina Mumtaz (2119016)" userId="S::2119016@student.uwtsd.ac.uk::fe583c2f-c9ff-4dd0-9558-463e6a5d8e7e" providerId="AD" clId="Web-{8A6B2ADD-7D18-12FC-9C5F-7AA83E6E4CE9}" dt="2022-06-30T06:32:59.320" v="315" actId="20577"/>
        <pc:sldMkLst>
          <pc:docMk/>
          <pc:sldMk cId="1351401515" sldId="260"/>
        </pc:sldMkLst>
        <pc:spChg chg="mod">
          <ac:chgData name="Samina Mumtaz (2119016)" userId="S::2119016@student.uwtsd.ac.uk::fe583c2f-c9ff-4dd0-9558-463e6a5d8e7e" providerId="AD" clId="Web-{8A6B2ADD-7D18-12FC-9C5F-7AA83E6E4CE9}" dt="2022-06-30T06:32:59.320" v="315" actId="20577"/>
          <ac:spMkLst>
            <pc:docMk/>
            <pc:sldMk cId="1351401515" sldId="260"/>
            <ac:spMk id="3" creationId="{67D47E65-536F-DBBE-F6D4-0B5BE77F0455}"/>
          </ac:spMkLst>
        </pc:spChg>
      </pc:sldChg>
      <pc:sldChg chg="modSp">
        <pc:chgData name="Samina Mumtaz (2119016)" userId="S::2119016@student.uwtsd.ac.uk::fe583c2f-c9ff-4dd0-9558-463e6a5d8e7e" providerId="AD" clId="Web-{8A6B2ADD-7D18-12FC-9C5F-7AA83E6E4CE9}" dt="2022-06-29T20:41:10.427" v="93" actId="20577"/>
        <pc:sldMkLst>
          <pc:docMk/>
          <pc:sldMk cId="1669111661" sldId="261"/>
        </pc:sldMkLst>
        <pc:spChg chg="mod">
          <ac:chgData name="Samina Mumtaz (2119016)" userId="S::2119016@student.uwtsd.ac.uk::fe583c2f-c9ff-4dd0-9558-463e6a5d8e7e" providerId="AD" clId="Web-{8A6B2ADD-7D18-12FC-9C5F-7AA83E6E4CE9}" dt="2022-06-29T20:41:10.427" v="93" actId="20577"/>
          <ac:spMkLst>
            <pc:docMk/>
            <pc:sldMk cId="1669111661" sldId="261"/>
            <ac:spMk id="2" creationId="{A2B56562-3B81-3C40-70F0-8A67F25F546B}"/>
          </ac:spMkLst>
        </pc:spChg>
      </pc:sldChg>
      <pc:sldChg chg="modSp ord">
        <pc:chgData name="Samina Mumtaz (2119016)" userId="S::2119016@student.uwtsd.ac.uk::fe583c2f-c9ff-4dd0-9558-463e6a5d8e7e" providerId="AD" clId="Web-{8A6B2ADD-7D18-12FC-9C5F-7AA83E6E4CE9}" dt="2022-06-30T10:42:47.698" v="943" actId="20577"/>
        <pc:sldMkLst>
          <pc:docMk/>
          <pc:sldMk cId="1228304304" sldId="263"/>
        </pc:sldMkLst>
        <pc:spChg chg="mod">
          <ac:chgData name="Samina Mumtaz (2119016)" userId="S::2119016@student.uwtsd.ac.uk::fe583c2f-c9ff-4dd0-9558-463e6a5d8e7e" providerId="AD" clId="Web-{8A6B2ADD-7D18-12FC-9C5F-7AA83E6E4CE9}" dt="2022-06-30T10:42:47.698" v="943" actId="20577"/>
          <ac:spMkLst>
            <pc:docMk/>
            <pc:sldMk cId="1228304304" sldId="263"/>
            <ac:spMk id="2" creationId="{A7BC8B5F-02BF-0FD9-4FA9-327EF304FBB4}"/>
          </ac:spMkLst>
        </pc:spChg>
      </pc:sldChg>
      <pc:sldChg chg="modSp">
        <pc:chgData name="Samina Mumtaz (2119016)" userId="S::2119016@student.uwtsd.ac.uk::fe583c2f-c9ff-4dd0-9558-463e6a5d8e7e" providerId="AD" clId="Web-{8A6B2ADD-7D18-12FC-9C5F-7AA83E6E4CE9}" dt="2022-06-30T10:44:17.497" v="979" actId="20577"/>
        <pc:sldMkLst>
          <pc:docMk/>
          <pc:sldMk cId="3367610700" sldId="264"/>
        </pc:sldMkLst>
        <pc:spChg chg="mod">
          <ac:chgData name="Samina Mumtaz (2119016)" userId="S::2119016@student.uwtsd.ac.uk::fe583c2f-c9ff-4dd0-9558-463e6a5d8e7e" providerId="AD" clId="Web-{8A6B2ADD-7D18-12FC-9C5F-7AA83E6E4CE9}" dt="2022-06-30T10:44:17.497" v="979" actId="20577"/>
          <ac:spMkLst>
            <pc:docMk/>
            <pc:sldMk cId="3367610700" sldId="264"/>
            <ac:spMk id="3" creationId="{AE9D2C70-BEB1-A06E-225A-D23660A16366}"/>
          </ac:spMkLst>
        </pc:spChg>
      </pc:sldChg>
      <pc:sldChg chg="modSp">
        <pc:chgData name="Samina Mumtaz (2119016)" userId="S::2119016@student.uwtsd.ac.uk::fe583c2f-c9ff-4dd0-9558-463e6a5d8e7e" providerId="AD" clId="Web-{8A6B2ADD-7D18-12FC-9C5F-7AA83E6E4CE9}" dt="2022-06-29T20:01:03.578" v="14" actId="20577"/>
        <pc:sldMkLst>
          <pc:docMk/>
          <pc:sldMk cId="438960893" sldId="265"/>
        </pc:sldMkLst>
        <pc:spChg chg="mod">
          <ac:chgData name="Samina Mumtaz (2119016)" userId="S::2119016@student.uwtsd.ac.uk::fe583c2f-c9ff-4dd0-9558-463e6a5d8e7e" providerId="AD" clId="Web-{8A6B2ADD-7D18-12FC-9C5F-7AA83E6E4CE9}" dt="2022-06-29T20:01:03.578" v="14" actId="20577"/>
          <ac:spMkLst>
            <pc:docMk/>
            <pc:sldMk cId="438960893" sldId="265"/>
            <ac:spMk id="3" creationId="{C1AECF54-5871-0785-7368-38BE34A47FA0}"/>
          </ac:spMkLst>
        </pc:spChg>
      </pc:sldChg>
      <pc:sldChg chg="addSp delSp modSp">
        <pc:chgData name="Samina Mumtaz (2119016)" userId="S::2119016@student.uwtsd.ac.uk::fe583c2f-c9ff-4dd0-9558-463e6a5d8e7e" providerId="AD" clId="Web-{8A6B2ADD-7D18-12FC-9C5F-7AA83E6E4CE9}" dt="2022-06-30T11:07:56.015" v="1078"/>
        <pc:sldMkLst>
          <pc:docMk/>
          <pc:sldMk cId="2834189069" sldId="266"/>
        </pc:sldMkLst>
        <pc:spChg chg="mod">
          <ac:chgData name="Samina Mumtaz (2119016)" userId="S::2119016@student.uwtsd.ac.uk::fe583c2f-c9ff-4dd0-9558-463e6a5d8e7e" providerId="AD" clId="Web-{8A6B2ADD-7D18-12FC-9C5F-7AA83E6E4CE9}" dt="2022-06-30T10:56:51.905" v="1001"/>
          <ac:spMkLst>
            <pc:docMk/>
            <pc:sldMk cId="2834189069" sldId="266"/>
            <ac:spMk id="3" creationId="{A38024AA-09DA-5528-2CE0-0F46DB9DE3B0}"/>
          </ac:spMkLst>
        </pc:spChg>
        <pc:spChg chg="add del">
          <ac:chgData name="Samina Mumtaz (2119016)" userId="S::2119016@student.uwtsd.ac.uk::fe583c2f-c9ff-4dd0-9558-463e6a5d8e7e" providerId="AD" clId="Web-{8A6B2ADD-7D18-12FC-9C5F-7AA83E6E4CE9}" dt="2022-06-30T10:56:51.905" v="1001"/>
          <ac:spMkLst>
            <pc:docMk/>
            <pc:sldMk cId="2834189069" sldId="266"/>
            <ac:spMk id="32" creationId="{9F4444CE-BC8D-4D61-B303-4C05614E62AB}"/>
          </ac:spMkLst>
        </pc:spChg>
        <pc:spChg chg="add del">
          <ac:chgData name="Samina Mumtaz (2119016)" userId="S::2119016@student.uwtsd.ac.uk::fe583c2f-c9ff-4dd0-9558-463e6a5d8e7e" providerId="AD" clId="Web-{8A6B2ADD-7D18-12FC-9C5F-7AA83E6E4CE9}" dt="2022-06-30T10:56:51.905" v="1001"/>
          <ac:spMkLst>
            <pc:docMk/>
            <pc:sldMk cId="2834189069" sldId="266"/>
            <ac:spMk id="34" creationId="{62423CA5-E2E1-4789-B759-9906C1C94063}"/>
          </ac:spMkLst>
        </pc:spChg>
        <pc:spChg chg="add del">
          <ac:chgData name="Samina Mumtaz (2119016)" userId="S::2119016@student.uwtsd.ac.uk::fe583c2f-c9ff-4dd0-9558-463e6a5d8e7e" providerId="AD" clId="Web-{8A6B2ADD-7D18-12FC-9C5F-7AA83E6E4CE9}" dt="2022-06-30T10:56:51.905" v="1001"/>
          <ac:spMkLst>
            <pc:docMk/>
            <pc:sldMk cId="2834189069" sldId="266"/>
            <ac:spMk id="36" creationId="{73772B81-181F-48B7-8826-4D9686D15DF5}"/>
          </ac:spMkLst>
        </pc:spChg>
        <pc:spChg chg="add del">
          <ac:chgData name="Samina Mumtaz (2119016)" userId="S::2119016@student.uwtsd.ac.uk::fe583c2f-c9ff-4dd0-9558-463e6a5d8e7e" providerId="AD" clId="Web-{8A6B2ADD-7D18-12FC-9C5F-7AA83E6E4CE9}" dt="2022-06-30T10:56:51.905" v="1001"/>
          <ac:spMkLst>
            <pc:docMk/>
            <pc:sldMk cId="2834189069" sldId="266"/>
            <ac:spMk id="38" creationId="{B2205F6E-03C6-4E92-877C-E2482F6599AA}"/>
          </ac:spMkLst>
        </pc:spChg>
        <pc:spChg chg="add">
          <ac:chgData name="Samina Mumtaz (2119016)" userId="S::2119016@student.uwtsd.ac.uk::fe583c2f-c9ff-4dd0-9558-463e6a5d8e7e" providerId="AD" clId="Web-{8A6B2ADD-7D18-12FC-9C5F-7AA83E6E4CE9}" dt="2022-06-30T10:56:51.905" v="1001"/>
          <ac:spMkLst>
            <pc:docMk/>
            <pc:sldMk cId="2834189069" sldId="266"/>
            <ac:spMk id="43" creationId="{9F4444CE-BC8D-4D61-B303-4C05614E62AB}"/>
          </ac:spMkLst>
        </pc:spChg>
        <pc:spChg chg="add">
          <ac:chgData name="Samina Mumtaz (2119016)" userId="S::2119016@student.uwtsd.ac.uk::fe583c2f-c9ff-4dd0-9558-463e6a5d8e7e" providerId="AD" clId="Web-{8A6B2ADD-7D18-12FC-9C5F-7AA83E6E4CE9}" dt="2022-06-30T10:56:51.905" v="1001"/>
          <ac:spMkLst>
            <pc:docMk/>
            <pc:sldMk cId="2834189069" sldId="266"/>
            <ac:spMk id="45" creationId="{62423CA5-E2E1-4789-B759-9906C1C94063}"/>
          </ac:spMkLst>
        </pc:spChg>
        <pc:spChg chg="add">
          <ac:chgData name="Samina Mumtaz (2119016)" userId="S::2119016@student.uwtsd.ac.uk::fe583c2f-c9ff-4dd0-9558-463e6a5d8e7e" providerId="AD" clId="Web-{8A6B2ADD-7D18-12FC-9C5F-7AA83E6E4CE9}" dt="2022-06-30T10:56:51.905" v="1001"/>
          <ac:spMkLst>
            <pc:docMk/>
            <pc:sldMk cId="2834189069" sldId="266"/>
            <ac:spMk id="47" creationId="{73772B81-181F-48B7-8826-4D9686D15DF5}"/>
          </ac:spMkLst>
        </pc:spChg>
        <pc:spChg chg="add">
          <ac:chgData name="Samina Mumtaz (2119016)" userId="S::2119016@student.uwtsd.ac.uk::fe583c2f-c9ff-4dd0-9558-463e6a5d8e7e" providerId="AD" clId="Web-{8A6B2ADD-7D18-12FC-9C5F-7AA83E6E4CE9}" dt="2022-06-30T10:56:51.905" v="1001"/>
          <ac:spMkLst>
            <pc:docMk/>
            <pc:sldMk cId="2834189069" sldId="266"/>
            <ac:spMk id="49" creationId="{B2205F6E-03C6-4E92-877C-E2482F6599AA}"/>
          </ac:spMkLst>
        </pc:spChg>
        <pc:graphicFrameChg chg="mod ord modGraphic">
          <ac:chgData name="Samina Mumtaz (2119016)" userId="S::2119016@student.uwtsd.ac.uk::fe583c2f-c9ff-4dd0-9558-463e6a5d8e7e" providerId="AD" clId="Web-{8A6B2ADD-7D18-12FC-9C5F-7AA83E6E4CE9}" dt="2022-06-30T11:07:56.015" v="1078"/>
          <ac:graphicFrameMkLst>
            <pc:docMk/>
            <pc:sldMk cId="2834189069" sldId="266"/>
            <ac:graphicFrameMk id="4" creationId="{9A5D5F5D-5C20-89BA-7660-262CF34187E2}"/>
          </ac:graphicFrameMkLst>
        </pc:graphicFrameChg>
      </pc:sldChg>
      <pc:sldChg chg="modSp ord">
        <pc:chgData name="Samina Mumtaz (2119016)" userId="S::2119016@student.uwtsd.ac.uk::fe583c2f-c9ff-4dd0-9558-463e6a5d8e7e" providerId="AD" clId="Web-{8A6B2ADD-7D18-12FC-9C5F-7AA83E6E4CE9}" dt="2022-06-30T18:03:33.475" v="1648"/>
        <pc:sldMkLst>
          <pc:docMk/>
          <pc:sldMk cId="912820639" sldId="267"/>
        </pc:sldMkLst>
        <pc:spChg chg="mod">
          <ac:chgData name="Samina Mumtaz (2119016)" userId="S::2119016@student.uwtsd.ac.uk::fe583c2f-c9ff-4dd0-9558-463e6a5d8e7e" providerId="AD" clId="Web-{8A6B2ADD-7D18-12FC-9C5F-7AA83E6E4CE9}" dt="2022-06-30T09:19:36.542" v="648" actId="20577"/>
          <ac:spMkLst>
            <pc:docMk/>
            <pc:sldMk cId="912820639" sldId="267"/>
            <ac:spMk id="5" creationId="{52797B84-F3BA-8420-23E3-06C72A94B74B}"/>
          </ac:spMkLst>
        </pc:spChg>
      </pc:sldChg>
      <pc:sldChg chg="modSp">
        <pc:chgData name="Samina Mumtaz (2119016)" userId="S::2119016@student.uwtsd.ac.uk::fe583c2f-c9ff-4dd0-9558-463e6a5d8e7e" providerId="AD" clId="Web-{8A6B2ADD-7D18-12FC-9C5F-7AA83E6E4CE9}" dt="2022-06-30T09:49:37.419" v="704" actId="20577"/>
        <pc:sldMkLst>
          <pc:docMk/>
          <pc:sldMk cId="1140993182" sldId="268"/>
        </pc:sldMkLst>
        <pc:spChg chg="mod">
          <ac:chgData name="Samina Mumtaz (2119016)" userId="S::2119016@student.uwtsd.ac.uk::fe583c2f-c9ff-4dd0-9558-463e6a5d8e7e" providerId="AD" clId="Web-{8A6B2ADD-7D18-12FC-9C5F-7AA83E6E4CE9}" dt="2022-06-30T09:49:37.419" v="704" actId="20577"/>
          <ac:spMkLst>
            <pc:docMk/>
            <pc:sldMk cId="1140993182" sldId="268"/>
            <ac:spMk id="3" creationId="{9153352D-EA56-A305-616A-E2EEA919460F}"/>
          </ac:spMkLst>
        </pc:spChg>
      </pc:sldChg>
      <pc:sldChg chg="addSp delSp modSp">
        <pc:chgData name="Samina Mumtaz (2119016)" userId="S::2119016@student.uwtsd.ac.uk::fe583c2f-c9ff-4dd0-9558-463e6a5d8e7e" providerId="AD" clId="Web-{8A6B2ADD-7D18-12FC-9C5F-7AA83E6E4CE9}" dt="2022-06-30T19:57:31.039" v="2334" actId="1076"/>
        <pc:sldMkLst>
          <pc:docMk/>
          <pc:sldMk cId="280174445" sldId="269"/>
        </pc:sldMkLst>
        <pc:spChg chg="del mod">
          <ac:chgData name="Samina Mumtaz (2119016)" userId="S::2119016@student.uwtsd.ac.uk::fe583c2f-c9ff-4dd0-9558-463e6a5d8e7e" providerId="AD" clId="Web-{8A6B2ADD-7D18-12FC-9C5F-7AA83E6E4CE9}" dt="2022-06-30T18:25:40.110" v="1789"/>
          <ac:spMkLst>
            <pc:docMk/>
            <pc:sldMk cId="280174445" sldId="269"/>
            <ac:spMk id="3" creationId="{2C9A7C44-2414-F005-B9F1-59743E0793C5}"/>
          </ac:spMkLst>
        </pc:spChg>
        <pc:spChg chg="del">
          <ac:chgData name="Samina Mumtaz (2119016)" userId="S::2119016@student.uwtsd.ac.uk::fe583c2f-c9ff-4dd0-9558-463e6a5d8e7e" providerId="AD" clId="Web-{8A6B2ADD-7D18-12FC-9C5F-7AA83E6E4CE9}" dt="2022-06-30T18:25:37.579" v="1788"/>
          <ac:spMkLst>
            <pc:docMk/>
            <pc:sldMk cId="280174445" sldId="269"/>
            <ac:spMk id="5" creationId="{AC85418D-345C-2DA1-6F57-950357984152}"/>
          </ac:spMkLst>
        </pc:spChg>
        <pc:spChg chg="del">
          <ac:chgData name="Samina Mumtaz (2119016)" userId="S::2119016@student.uwtsd.ac.uk::fe583c2f-c9ff-4dd0-9558-463e6a5d8e7e" providerId="AD" clId="Web-{8A6B2ADD-7D18-12FC-9C5F-7AA83E6E4CE9}" dt="2022-06-30T18:25:34.422" v="1787"/>
          <ac:spMkLst>
            <pc:docMk/>
            <pc:sldMk cId="280174445" sldId="269"/>
            <ac:spMk id="6" creationId="{34080FA1-D10C-6F64-5EC9-21CDADD5B4E1}"/>
          </ac:spMkLst>
        </pc:spChg>
        <pc:spChg chg="del mod">
          <ac:chgData name="Samina Mumtaz (2119016)" userId="S::2119016@student.uwtsd.ac.uk::fe583c2f-c9ff-4dd0-9558-463e6a5d8e7e" providerId="AD" clId="Web-{8A6B2ADD-7D18-12FC-9C5F-7AA83E6E4CE9}" dt="2022-06-30T18:25:31.547" v="1786"/>
          <ac:spMkLst>
            <pc:docMk/>
            <pc:sldMk cId="280174445" sldId="269"/>
            <ac:spMk id="7" creationId="{56FE60DE-B21B-56AE-5C7F-A8E3AC3DE3A0}"/>
          </ac:spMkLst>
        </pc:spChg>
        <pc:spChg chg="del">
          <ac:chgData name="Samina Mumtaz (2119016)" userId="S::2119016@student.uwtsd.ac.uk::fe583c2f-c9ff-4dd0-9558-463e6a5d8e7e" providerId="AD" clId="Web-{8A6B2ADD-7D18-12FC-9C5F-7AA83E6E4CE9}" dt="2022-06-30T18:24:49.781" v="1773"/>
          <ac:spMkLst>
            <pc:docMk/>
            <pc:sldMk cId="280174445" sldId="269"/>
            <ac:spMk id="8" creationId="{95A8BD8A-71AF-10FA-8845-32A9E180A6D4}"/>
          </ac:spMkLst>
        </pc:spChg>
        <pc:spChg chg="add del mod">
          <ac:chgData name="Samina Mumtaz (2119016)" userId="S::2119016@student.uwtsd.ac.uk::fe583c2f-c9ff-4dd0-9558-463e6a5d8e7e" providerId="AD" clId="Web-{8A6B2ADD-7D18-12FC-9C5F-7AA83E6E4CE9}" dt="2022-06-30T18:25:12.953" v="1783"/>
          <ac:spMkLst>
            <pc:docMk/>
            <pc:sldMk cId="280174445" sldId="269"/>
            <ac:spMk id="9" creationId="{853C8F79-A923-911D-57F3-D86EF752E454}"/>
          </ac:spMkLst>
        </pc:spChg>
        <pc:spChg chg="add mod">
          <ac:chgData name="Samina Mumtaz (2119016)" userId="S::2119016@student.uwtsd.ac.uk::fe583c2f-c9ff-4dd0-9558-463e6a5d8e7e" providerId="AD" clId="Web-{8A6B2ADD-7D18-12FC-9C5F-7AA83E6E4CE9}" dt="2022-06-30T19:55:40.880" v="2308" actId="20577"/>
          <ac:spMkLst>
            <pc:docMk/>
            <pc:sldMk cId="280174445" sldId="269"/>
            <ac:spMk id="11" creationId="{507C99D8-0B32-3AFF-587B-C8DBA2CF115D}"/>
          </ac:spMkLst>
        </pc:spChg>
        <pc:spChg chg="add mod">
          <ac:chgData name="Samina Mumtaz (2119016)" userId="S::2119016@student.uwtsd.ac.uk::fe583c2f-c9ff-4dd0-9558-463e6a5d8e7e" providerId="AD" clId="Web-{8A6B2ADD-7D18-12FC-9C5F-7AA83E6E4CE9}" dt="2022-06-30T19:57:31.039" v="2334" actId="1076"/>
          <ac:spMkLst>
            <pc:docMk/>
            <pc:sldMk cId="280174445" sldId="269"/>
            <ac:spMk id="12" creationId="{7C7249F6-7B04-8BC7-86A8-342A2FAE7AA2}"/>
          </ac:spMkLst>
        </pc:spChg>
        <pc:picChg chg="del">
          <ac:chgData name="Samina Mumtaz (2119016)" userId="S::2119016@student.uwtsd.ac.uk::fe583c2f-c9ff-4dd0-9558-463e6a5d8e7e" providerId="AD" clId="Web-{8A6B2ADD-7D18-12FC-9C5F-7AA83E6E4CE9}" dt="2022-06-30T18:24:35.811" v="1770"/>
          <ac:picMkLst>
            <pc:docMk/>
            <pc:sldMk cId="280174445" sldId="269"/>
            <ac:picMk id="4" creationId="{07E4C452-F7F5-AA22-8B41-A2B1B2731523}"/>
          </ac:picMkLst>
        </pc:picChg>
      </pc:sldChg>
      <pc:sldChg chg="addSp delSp modSp">
        <pc:chgData name="Samina Mumtaz (2119016)" userId="S::2119016@student.uwtsd.ac.uk::fe583c2f-c9ff-4dd0-9558-463e6a5d8e7e" providerId="AD" clId="Web-{8A6B2ADD-7D18-12FC-9C5F-7AA83E6E4CE9}" dt="2022-06-30T17:27:49.897" v="1448"/>
        <pc:sldMkLst>
          <pc:docMk/>
          <pc:sldMk cId="2304400568" sldId="270"/>
        </pc:sldMkLst>
        <pc:spChg chg="mod">
          <ac:chgData name="Samina Mumtaz (2119016)" userId="S::2119016@student.uwtsd.ac.uk::fe583c2f-c9ff-4dd0-9558-463e6a5d8e7e" providerId="AD" clId="Web-{8A6B2ADD-7D18-12FC-9C5F-7AA83E6E4CE9}" dt="2022-06-30T17:26:13.973" v="1438" actId="1076"/>
          <ac:spMkLst>
            <pc:docMk/>
            <pc:sldMk cId="2304400568" sldId="270"/>
            <ac:spMk id="2" creationId="{EBF7303F-7045-74AC-577C-804B2991D762}"/>
          </ac:spMkLst>
        </pc:spChg>
        <pc:spChg chg="del mod">
          <ac:chgData name="Samina Mumtaz (2119016)" userId="S::2119016@student.uwtsd.ac.uk::fe583c2f-c9ff-4dd0-9558-463e6a5d8e7e" providerId="AD" clId="Web-{8A6B2ADD-7D18-12FC-9C5F-7AA83E6E4CE9}" dt="2022-06-30T17:16:22.786" v="1336"/>
          <ac:spMkLst>
            <pc:docMk/>
            <pc:sldMk cId="2304400568" sldId="270"/>
            <ac:spMk id="3" creationId="{CF9B2293-5C18-9CA4-73B7-FB829FF51924}"/>
          </ac:spMkLst>
        </pc:spChg>
        <pc:spChg chg="add del mod">
          <ac:chgData name="Samina Mumtaz (2119016)" userId="S::2119016@student.uwtsd.ac.uk::fe583c2f-c9ff-4dd0-9558-463e6a5d8e7e" providerId="AD" clId="Web-{8A6B2ADD-7D18-12FC-9C5F-7AA83E6E4CE9}" dt="2022-06-29T20:04:03.746" v="44"/>
          <ac:spMkLst>
            <pc:docMk/>
            <pc:sldMk cId="2304400568" sldId="270"/>
            <ac:spMk id="4" creationId="{551E5418-6ED0-2F50-4397-8CDD317C7E40}"/>
          </ac:spMkLst>
        </pc:spChg>
        <pc:spChg chg="add del">
          <ac:chgData name="Samina Mumtaz (2119016)" userId="S::2119016@student.uwtsd.ac.uk::fe583c2f-c9ff-4dd0-9558-463e6a5d8e7e" providerId="AD" clId="Web-{8A6B2ADD-7D18-12FC-9C5F-7AA83E6E4CE9}" dt="2022-06-29T20:03:58.621" v="38"/>
          <ac:spMkLst>
            <pc:docMk/>
            <pc:sldMk cId="2304400568" sldId="270"/>
            <ac:spMk id="5" creationId="{204CBD9C-2B2F-964C-AFC9-48D707BF1E67}"/>
          </ac:spMkLst>
        </pc:spChg>
        <pc:spChg chg="add del mod">
          <ac:chgData name="Samina Mumtaz (2119016)" userId="S::2119016@student.uwtsd.ac.uk::fe583c2f-c9ff-4dd0-9558-463e6a5d8e7e" providerId="AD" clId="Web-{8A6B2ADD-7D18-12FC-9C5F-7AA83E6E4CE9}" dt="2022-06-29T20:05:07.297" v="56"/>
          <ac:spMkLst>
            <pc:docMk/>
            <pc:sldMk cId="2304400568" sldId="270"/>
            <ac:spMk id="6" creationId="{90408AEA-1185-F79F-81AF-24C7529BCA71}"/>
          </ac:spMkLst>
        </pc:spChg>
        <pc:spChg chg="add mod">
          <ac:chgData name="Samina Mumtaz (2119016)" userId="S::2119016@student.uwtsd.ac.uk::fe583c2f-c9ff-4dd0-9558-463e6a5d8e7e" providerId="AD" clId="Web-{8A6B2ADD-7D18-12FC-9C5F-7AA83E6E4CE9}" dt="2022-06-30T17:27:26.818" v="1444" actId="20577"/>
          <ac:spMkLst>
            <pc:docMk/>
            <pc:sldMk cId="2304400568" sldId="270"/>
            <ac:spMk id="7" creationId="{4AE8EAA0-35DA-7141-C9DA-B3D70FA2D181}"/>
          </ac:spMkLst>
        </pc:spChg>
        <pc:spChg chg="add del mod">
          <ac:chgData name="Samina Mumtaz (2119016)" userId="S::2119016@student.uwtsd.ac.uk::fe583c2f-c9ff-4dd0-9558-463e6a5d8e7e" providerId="AD" clId="Web-{8A6B2ADD-7D18-12FC-9C5F-7AA83E6E4CE9}" dt="2022-06-30T17:27:49.897" v="1448"/>
          <ac:spMkLst>
            <pc:docMk/>
            <pc:sldMk cId="2304400568" sldId="270"/>
            <ac:spMk id="56" creationId="{BCF1780A-EB22-4CCD-D3C9-30D8865581FD}"/>
          </ac:spMkLst>
        </pc:spChg>
        <pc:graphicFrameChg chg="add mod modGraphic">
          <ac:chgData name="Samina Mumtaz (2119016)" userId="S::2119016@student.uwtsd.ac.uk::fe583c2f-c9ff-4dd0-9558-463e6a5d8e7e" providerId="AD" clId="Web-{8A6B2ADD-7D18-12FC-9C5F-7AA83E6E4CE9}" dt="2022-06-30T17:27:14.240" v="1443" actId="14100"/>
          <ac:graphicFrameMkLst>
            <pc:docMk/>
            <pc:sldMk cId="2304400568" sldId="270"/>
            <ac:graphicFrameMk id="9" creationId="{A47C9E19-197B-2CDD-6316-A82354F2A9EE}"/>
          </ac:graphicFrameMkLst>
        </pc:graphicFrameChg>
        <pc:picChg chg="add mod ord">
          <ac:chgData name="Samina Mumtaz (2119016)" userId="S::2119016@student.uwtsd.ac.uk::fe583c2f-c9ff-4dd0-9558-463e6a5d8e7e" providerId="AD" clId="Web-{8A6B2ADD-7D18-12FC-9C5F-7AA83E6E4CE9}" dt="2022-06-30T17:25:21.940" v="1431" actId="1076"/>
          <ac:picMkLst>
            <pc:docMk/>
            <pc:sldMk cId="2304400568" sldId="270"/>
            <ac:picMk id="4" creationId="{C707162C-C8C7-44D3-D00B-F7B354C484AD}"/>
          </ac:picMkLst>
        </pc:picChg>
      </pc:sldChg>
      <pc:sldChg chg="addSp delSp modSp">
        <pc:chgData name="Samina Mumtaz (2119016)" userId="S::2119016@student.uwtsd.ac.uk::fe583c2f-c9ff-4dd0-9558-463e6a5d8e7e" providerId="AD" clId="Web-{8A6B2ADD-7D18-12FC-9C5F-7AA83E6E4CE9}" dt="2022-06-30T17:30:39.386" v="1475" actId="1076"/>
        <pc:sldMkLst>
          <pc:docMk/>
          <pc:sldMk cId="664800522" sldId="271"/>
        </pc:sldMkLst>
        <pc:spChg chg="del mod">
          <ac:chgData name="Samina Mumtaz (2119016)" userId="S::2119016@student.uwtsd.ac.uk::fe583c2f-c9ff-4dd0-9558-463e6a5d8e7e" providerId="AD" clId="Web-{8A6B2ADD-7D18-12FC-9C5F-7AA83E6E4CE9}" dt="2022-06-30T11:49:20.450" v="1304"/>
          <ac:spMkLst>
            <pc:docMk/>
            <pc:sldMk cId="664800522" sldId="271"/>
            <ac:spMk id="2" creationId="{255D3D47-4AB6-E10D-E2E6-E175104E6D5B}"/>
          </ac:spMkLst>
        </pc:spChg>
        <pc:spChg chg="mod">
          <ac:chgData name="Samina Mumtaz (2119016)" userId="S::2119016@student.uwtsd.ac.uk::fe583c2f-c9ff-4dd0-9558-463e6a5d8e7e" providerId="AD" clId="Web-{8A6B2ADD-7D18-12FC-9C5F-7AA83E6E4CE9}" dt="2022-06-30T17:30:39.386" v="1475" actId="1076"/>
          <ac:spMkLst>
            <pc:docMk/>
            <pc:sldMk cId="664800522" sldId="271"/>
            <ac:spMk id="3" creationId="{EE66E6DE-739C-EBB5-31DC-8D1AB96F8BA9}"/>
          </ac:spMkLst>
        </pc:spChg>
        <pc:spChg chg="add del mod">
          <ac:chgData name="Samina Mumtaz (2119016)" userId="S::2119016@student.uwtsd.ac.uk::fe583c2f-c9ff-4dd0-9558-463e6a5d8e7e" providerId="AD" clId="Web-{8A6B2ADD-7D18-12FC-9C5F-7AA83E6E4CE9}" dt="2022-06-30T11:10:33.284" v="1084"/>
          <ac:spMkLst>
            <pc:docMk/>
            <pc:sldMk cId="664800522" sldId="271"/>
            <ac:spMk id="4" creationId="{87408DD5-99E7-B1EC-0C52-98463A8DD812}"/>
          </ac:spMkLst>
        </pc:spChg>
        <pc:spChg chg="add mod">
          <ac:chgData name="Samina Mumtaz (2119016)" userId="S::2119016@student.uwtsd.ac.uk::fe583c2f-c9ff-4dd0-9558-463e6a5d8e7e" providerId="AD" clId="Web-{8A6B2ADD-7D18-12FC-9C5F-7AA83E6E4CE9}" dt="2022-06-30T17:29:27.321" v="1465" actId="1076"/>
          <ac:spMkLst>
            <pc:docMk/>
            <pc:sldMk cId="664800522" sldId="271"/>
            <ac:spMk id="1053" creationId="{3FA7390D-552E-462A-2E90-E0ED44113F5A}"/>
          </ac:spMkLst>
        </pc:spChg>
        <pc:graphicFrameChg chg="add del mod modGraphic">
          <ac:chgData name="Samina Mumtaz (2119016)" userId="S::2119016@student.uwtsd.ac.uk::fe583c2f-c9ff-4dd0-9558-463e6a5d8e7e" providerId="AD" clId="Web-{8A6B2ADD-7D18-12FC-9C5F-7AA83E6E4CE9}" dt="2022-06-30T11:11:34.989" v="1091"/>
          <ac:graphicFrameMkLst>
            <pc:docMk/>
            <pc:sldMk cId="664800522" sldId="271"/>
            <ac:graphicFrameMk id="5" creationId="{13E6D521-1EFD-A309-3B29-D9C6A622FC84}"/>
          </ac:graphicFrameMkLst>
        </pc:graphicFrameChg>
        <pc:graphicFrameChg chg="add mod modGraphic">
          <ac:chgData name="Samina Mumtaz (2119016)" userId="S::2119016@student.uwtsd.ac.uk::fe583c2f-c9ff-4dd0-9558-463e6a5d8e7e" providerId="AD" clId="Web-{8A6B2ADD-7D18-12FC-9C5F-7AA83E6E4CE9}" dt="2022-06-30T17:30:32.448" v="1474" actId="1076"/>
          <ac:graphicFrameMkLst>
            <pc:docMk/>
            <pc:sldMk cId="664800522" sldId="271"/>
            <ac:graphicFrameMk id="25" creationId="{D05E107A-6C7F-AF1F-1DD6-D9A4E15C9D3C}"/>
          </ac:graphicFrameMkLst>
        </pc:graphicFrameChg>
        <pc:graphicFrameChg chg="add del mod modGraphic">
          <ac:chgData name="Samina Mumtaz (2119016)" userId="S::2119016@student.uwtsd.ac.uk::fe583c2f-c9ff-4dd0-9558-463e6a5d8e7e" providerId="AD" clId="Web-{8A6B2ADD-7D18-12FC-9C5F-7AA83E6E4CE9}" dt="2022-06-30T11:12:18.256" v="1093"/>
          <ac:graphicFrameMkLst>
            <pc:docMk/>
            <pc:sldMk cId="664800522" sldId="271"/>
            <ac:graphicFrameMk id="77" creationId="{92EDF513-EDD9-DA18-1944-FD40F825C88D}"/>
          </ac:graphicFrameMkLst>
        </pc:graphicFrameChg>
        <pc:graphicFrameChg chg="add mod modGraphic">
          <ac:chgData name="Samina Mumtaz (2119016)" userId="S::2119016@student.uwtsd.ac.uk::fe583c2f-c9ff-4dd0-9558-463e6a5d8e7e" providerId="AD" clId="Web-{8A6B2ADD-7D18-12FC-9C5F-7AA83E6E4CE9}" dt="2022-06-30T17:29:22.774" v="1464" actId="1076"/>
          <ac:graphicFrameMkLst>
            <pc:docMk/>
            <pc:sldMk cId="664800522" sldId="271"/>
            <ac:graphicFrameMk id="84" creationId="{09A42487-FFF9-0A1F-E157-E6CF5E0E7E33}"/>
          </ac:graphicFrameMkLst>
        </pc:graphicFrameChg>
        <pc:picChg chg="add del mod">
          <ac:chgData name="Samina Mumtaz (2119016)" userId="S::2119016@student.uwtsd.ac.uk::fe583c2f-c9ff-4dd0-9558-463e6a5d8e7e" providerId="AD" clId="Web-{8A6B2ADD-7D18-12FC-9C5F-7AA83E6E4CE9}" dt="2022-06-30T11:54:35.911" v="1317"/>
          <ac:picMkLst>
            <pc:docMk/>
            <pc:sldMk cId="664800522" sldId="271"/>
            <ac:picMk id="1714" creationId="{ECF13D50-BBA4-0A2B-59AF-C19A64A24B67}"/>
          </ac:picMkLst>
        </pc:picChg>
        <pc:picChg chg="add del mod">
          <ac:chgData name="Samina Mumtaz (2119016)" userId="S::2119016@student.uwtsd.ac.uk::fe583c2f-c9ff-4dd0-9558-463e6a5d8e7e" providerId="AD" clId="Web-{8A6B2ADD-7D18-12FC-9C5F-7AA83E6E4CE9}" dt="2022-06-30T17:16:03.879" v="1334"/>
          <ac:picMkLst>
            <pc:docMk/>
            <pc:sldMk cId="664800522" sldId="271"/>
            <ac:picMk id="1748" creationId="{4F74E972-A460-0AC4-11C4-F117BE92E33E}"/>
          </ac:picMkLst>
        </pc:picChg>
      </pc:sldChg>
      <pc:sldChg chg="modSp del">
        <pc:chgData name="Samina Mumtaz (2119016)" userId="S::2119016@student.uwtsd.ac.uk::fe583c2f-c9ff-4dd0-9558-463e6a5d8e7e" providerId="AD" clId="Web-{8A6B2ADD-7D18-12FC-9C5F-7AA83E6E4CE9}" dt="2022-06-30T17:31:26.340" v="1476"/>
        <pc:sldMkLst>
          <pc:docMk/>
          <pc:sldMk cId="3610239850" sldId="272"/>
        </pc:sldMkLst>
        <pc:spChg chg="mod">
          <ac:chgData name="Samina Mumtaz (2119016)" userId="S::2119016@student.uwtsd.ac.uk::fe583c2f-c9ff-4dd0-9558-463e6a5d8e7e" providerId="AD" clId="Web-{8A6B2ADD-7D18-12FC-9C5F-7AA83E6E4CE9}" dt="2022-06-30T17:28:22.398" v="1449" actId="20577"/>
          <ac:spMkLst>
            <pc:docMk/>
            <pc:sldMk cId="3610239850" sldId="272"/>
            <ac:spMk id="3" creationId="{D8577779-9B50-EB44-54D2-F7D00CFAD809}"/>
          </ac:spMkLst>
        </pc:spChg>
      </pc:sldChg>
      <pc:sldChg chg="ord">
        <pc:chgData name="Samina Mumtaz (2119016)" userId="S::2119016@student.uwtsd.ac.uk::fe583c2f-c9ff-4dd0-9558-463e6a5d8e7e" providerId="AD" clId="Web-{8A6B2ADD-7D18-12FC-9C5F-7AA83E6E4CE9}" dt="2022-06-30T10:42:39.307" v="940"/>
        <pc:sldMkLst>
          <pc:docMk/>
          <pc:sldMk cId="3719850266" sldId="273"/>
        </pc:sldMkLst>
      </pc:sldChg>
      <pc:sldChg chg="addSp modSp">
        <pc:chgData name="Samina Mumtaz (2119016)" userId="S::2119016@student.uwtsd.ac.uk::fe583c2f-c9ff-4dd0-9558-463e6a5d8e7e" providerId="AD" clId="Web-{8A6B2ADD-7D18-12FC-9C5F-7AA83E6E4CE9}" dt="2022-06-30T20:03:10.426" v="2397" actId="20577"/>
        <pc:sldMkLst>
          <pc:docMk/>
          <pc:sldMk cId="1256876709" sldId="274"/>
        </pc:sldMkLst>
        <pc:spChg chg="mod">
          <ac:chgData name="Samina Mumtaz (2119016)" userId="S::2119016@student.uwtsd.ac.uk::fe583c2f-c9ff-4dd0-9558-463e6a5d8e7e" providerId="AD" clId="Web-{8A6B2ADD-7D18-12FC-9C5F-7AA83E6E4CE9}" dt="2022-06-30T20:03:10.426" v="2397" actId="20577"/>
          <ac:spMkLst>
            <pc:docMk/>
            <pc:sldMk cId="1256876709" sldId="274"/>
            <ac:spMk id="2" creationId="{BCCADE2F-8313-C2BD-5CF4-A776DEF40B31}"/>
          </ac:spMkLst>
        </pc:spChg>
        <pc:spChg chg="mod">
          <ac:chgData name="Samina Mumtaz (2119016)" userId="S::2119016@student.uwtsd.ac.uk::fe583c2f-c9ff-4dd0-9558-463e6a5d8e7e" providerId="AD" clId="Web-{8A6B2ADD-7D18-12FC-9C5F-7AA83E6E4CE9}" dt="2022-06-30T19:52:51.782" v="2269" actId="20577"/>
          <ac:spMkLst>
            <pc:docMk/>
            <pc:sldMk cId="1256876709" sldId="274"/>
            <ac:spMk id="3" creationId="{7391D061-A56F-646D-56AA-B6BDED40092F}"/>
          </ac:spMkLst>
        </pc:spChg>
        <pc:spChg chg="add mod">
          <ac:chgData name="Samina Mumtaz (2119016)" userId="S::2119016@student.uwtsd.ac.uk::fe583c2f-c9ff-4dd0-9558-463e6a5d8e7e" providerId="AD" clId="Web-{8A6B2ADD-7D18-12FC-9C5F-7AA83E6E4CE9}" dt="2022-06-30T19:58:04.181" v="2347" actId="14100"/>
          <ac:spMkLst>
            <pc:docMk/>
            <pc:sldMk cId="1256876709" sldId="274"/>
            <ac:spMk id="4" creationId="{88B03FA3-13B6-1B0D-9E31-619CB4AB6A4D}"/>
          </ac:spMkLst>
        </pc:spChg>
        <pc:spChg chg="add mod">
          <ac:chgData name="Samina Mumtaz (2119016)" userId="S::2119016@student.uwtsd.ac.uk::fe583c2f-c9ff-4dd0-9558-463e6a5d8e7e" providerId="AD" clId="Web-{8A6B2ADD-7D18-12FC-9C5F-7AA83E6E4CE9}" dt="2022-06-30T18:06:52.308" v="1694" actId="20577"/>
          <ac:spMkLst>
            <pc:docMk/>
            <pc:sldMk cId="1256876709" sldId="274"/>
            <ac:spMk id="5" creationId="{3281660E-6D97-7F7E-EB20-D769A56AF085}"/>
          </ac:spMkLst>
        </pc:spChg>
        <pc:spChg chg="add mod">
          <ac:chgData name="Samina Mumtaz (2119016)" userId="S::2119016@student.uwtsd.ac.uk::fe583c2f-c9ff-4dd0-9558-463e6a5d8e7e" providerId="AD" clId="Web-{8A6B2ADD-7D18-12FC-9C5F-7AA83E6E4CE9}" dt="2022-06-30T19:40:16.842" v="2116" actId="20577"/>
          <ac:spMkLst>
            <pc:docMk/>
            <pc:sldMk cId="1256876709" sldId="274"/>
            <ac:spMk id="10" creationId="{A665F268-DEC0-C158-8857-04C5A5CA6F3E}"/>
          </ac:spMkLst>
        </pc:spChg>
        <pc:spChg chg="add mod">
          <ac:chgData name="Samina Mumtaz (2119016)" userId="S::2119016@student.uwtsd.ac.uk::fe583c2f-c9ff-4dd0-9558-463e6a5d8e7e" providerId="AD" clId="Web-{8A6B2ADD-7D18-12FC-9C5F-7AA83E6E4CE9}" dt="2022-06-30T19:41:18.468" v="2136" actId="20577"/>
          <ac:spMkLst>
            <pc:docMk/>
            <pc:sldMk cId="1256876709" sldId="274"/>
            <ac:spMk id="11" creationId="{F3C90515-E6EE-4319-A5A7-3BFEB5D26EEE}"/>
          </ac:spMkLst>
        </pc:spChg>
        <pc:spChg chg="add mod">
          <ac:chgData name="Samina Mumtaz (2119016)" userId="S::2119016@student.uwtsd.ac.uk::fe583c2f-c9ff-4dd0-9558-463e6a5d8e7e" providerId="AD" clId="Web-{8A6B2ADD-7D18-12FC-9C5F-7AA83E6E4CE9}" dt="2022-06-30T19:41:10.702" v="2131" actId="20577"/>
          <ac:spMkLst>
            <pc:docMk/>
            <pc:sldMk cId="1256876709" sldId="274"/>
            <ac:spMk id="12" creationId="{FF4D8252-01EC-9E07-0074-E1AC83A58C1B}"/>
          </ac:spMkLst>
        </pc:spChg>
        <pc:spChg chg="add mod">
          <ac:chgData name="Samina Mumtaz (2119016)" userId="S::2119016@student.uwtsd.ac.uk::fe583c2f-c9ff-4dd0-9558-463e6a5d8e7e" providerId="AD" clId="Web-{8A6B2ADD-7D18-12FC-9C5F-7AA83E6E4CE9}" dt="2022-06-30T19:57:57.805" v="2346" actId="14100"/>
          <ac:spMkLst>
            <pc:docMk/>
            <pc:sldMk cId="1256876709" sldId="274"/>
            <ac:spMk id="13" creationId="{35EEE7FF-2EB0-939B-85ED-1000416AB079}"/>
          </ac:spMkLst>
        </pc:spChg>
        <pc:spChg chg="add mod">
          <ac:chgData name="Samina Mumtaz (2119016)" userId="S::2119016@student.uwtsd.ac.uk::fe583c2f-c9ff-4dd0-9558-463e6a5d8e7e" providerId="AD" clId="Web-{8A6B2ADD-7D18-12FC-9C5F-7AA83E6E4CE9}" dt="2022-06-30T19:51:02.842" v="2241" actId="20577"/>
          <ac:spMkLst>
            <pc:docMk/>
            <pc:sldMk cId="1256876709" sldId="274"/>
            <ac:spMk id="17" creationId="{FCDC63CE-7F4D-33CE-BCD8-DFB7C6FC5459}"/>
          </ac:spMkLst>
        </pc:spChg>
        <pc:spChg chg="add mod">
          <ac:chgData name="Samina Mumtaz (2119016)" userId="S::2119016@student.uwtsd.ac.uk::fe583c2f-c9ff-4dd0-9558-463e6a5d8e7e" providerId="AD" clId="Web-{8A6B2ADD-7D18-12FC-9C5F-7AA83E6E4CE9}" dt="2022-06-30T19:51:50.750" v="2258" actId="14100"/>
          <ac:spMkLst>
            <pc:docMk/>
            <pc:sldMk cId="1256876709" sldId="274"/>
            <ac:spMk id="18" creationId="{4FA16057-2CBE-3C97-A864-653C77306B4F}"/>
          </ac:spMkLst>
        </pc:spChg>
        <pc:spChg chg="add mod">
          <ac:chgData name="Samina Mumtaz (2119016)" userId="S::2119016@student.uwtsd.ac.uk::fe583c2f-c9ff-4dd0-9558-463e6a5d8e7e" providerId="AD" clId="Web-{8A6B2ADD-7D18-12FC-9C5F-7AA83E6E4CE9}" dt="2022-06-30T20:01:34.342" v="2387" actId="1076"/>
          <ac:spMkLst>
            <pc:docMk/>
            <pc:sldMk cId="1256876709" sldId="274"/>
            <ac:spMk id="20" creationId="{8B1B4331-DCA4-F913-2566-CBBF49A70E96}"/>
          </ac:spMkLst>
        </pc:spChg>
        <pc:spChg chg="add mod">
          <ac:chgData name="Samina Mumtaz (2119016)" userId="S::2119016@student.uwtsd.ac.uk::fe583c2f-c9ff-4dd0-9558-463e6a5d8e7e" providerId="AD" clId="Web-{8A6B2ADD-7D18-12FC-9C5F-7AA83E6E4CE9}" dt="2022-06-30T19:52:20.891" v="2266" actId="20577"/>
          <ac:spMkLst>
            <pc:docMk/>
            <pc:sldMk cId="1256876709" sldId="274"/>
            <ac:spMk id="29" creationId="{067DC016-E631-55D8-77B3-1B8232A190F7}"/>
          </ac:spMkLst>
        </pc:spChg>
        <pc:spChg chg="add mod">
          <ac:chgData name="Samina Mumtaz (2119016)" userId="S::2119016@student.uwtsd.ac.uk::fe583c2f-c9ff-4dd0-9558-463e6a5d8e7e" providerId="AD" clId="Web-{8A6B2ADD-7D18-12FC-9C5F-7AA83E6E4CE9}" dt="2022-06-30T19:50:39.482" v="2235" actId="20577"/>
          <ac:spMkLst>
            <pc:docMk/>
            <pc:sldMk cId="1256876709" sldId="274"/>
            <ac:spMk id="30" creationId="{38403BAE-7D08-3622-10AF-015FF860355C}"/>
          </ac:spMkLst>
        </pc:spChg>
        <pc:spChg chg="add mod">
          <ac:chgData name="Samina Mumtaz (2119016)" userId="S::2119016@student.uwtsd.ac.uk::fe583c2f-c9ff-4dd0-9558-463e6a5d8e7e" providerId="AD" clId="Web-{8A6B2ADD-7D18-12FC-9C5F-7AA83E6E4CE9}" dt="2022-06-30T19:52:31.688" v="2267" actId="1076"/>
          <ac:spMkLst>
            <pc:docMk/>
            <pc:sldMk cId="1256876709" sldId="274"/>
            <ac:spMk id="31" creationId="{141931C2-49F1-55AD-249F-7694725FFD69}"/>
          </ac:spMkLst>
        </pc:spChg>
        <pc:spChg chg="add mod">
          <ac:chgData name="Samina Mumtaz (2119016)" userId="S::2119016@student.uwtsd.ac.uk::fe583c2f-c9ff-4dd0-9558-463e6a5d8e7e" providerId="AD" clId="Web-{8A6B2ADD-7D18-12FC-9C5F-7AA83E6E4CE9}" dt="2022-06-30T19:51:34.718" v="2252" actId="20577"/>
          <ac:spMkLst>
            <pc:docMk/>
            <pc:sldMk cId="1256876709" sldId="274"/>
            <ac:spMk id="32" creationId="{EB8B4137-F1E9-FC99-EF1B-B4444BB5773F}"/>
          </ac:spMkLst>
        </pc:spChg>
        <pc:spChg chg="add mod">
          <ac:chgData name="Samina Mumtaz (2119016)" userId="S::2119016@student.uwtsd.ac.uk::fe583c2f-c9ff-4dd0-9558-463e6a5d8e7e" providerId="AD" clId="Web-{8A6B2ADD-7D18-12FC-9C5F-7AA83E6E4CE9}" dt="2022-06-30T20:00:41.122" v="2379" actId="1076"/>
          <ac:spMkLst>
            <pc:docMk/>
            <pc:sldMk cId="1256876709" sldId="274"/>
            <ac:spMk id="33" creationId="{A4816759-0D12-151B-E4E2-306D28DC6C60}"/>
          </ac:spMkLst>
        </pc:spChg>
        <pc:spChg chg="add mod">
          <ac:chgData name="Samina Mumtaz (2119016)" userId="S::2119016@student.uwtsd.ac.uk::fe583c2f-c9ff-4dd0-9558-463e6a5d8e7e" providerId="AD" clId="Web-{8A6B2ADD-7D18-12FC-9C5F-7AA83E6E4CE9}" dt="2022-06-30T20:01:06.248" v="2383" actId="1076"/>
          <ac:spMkLst>
            <pc:docMk/>
            <pc:sldMk cId="1256876709" sldId="274"/>
            <ac:spMk id="34" creationId="{6240F956-DDB1-FA01-281B-25FCA439B33A}"/>
          </ac:spMkLst>
        </pc:spChg>
        <pc:spChg chg="add mod">
          <ac:chgData name="Samina Mumtaz (2119016)" userId="S::2119016@student.uwtsd.ac.uk::fe583c2f-c9ff-4dd0-9558-463e6a5d8e7e" providerId="AD" clId="Web-{8A6B2ADD-7D18-12FC-9C5F-7AA83E6E4CE9}" dt="2022-06-30T19:59:12.417" v="2359" actId="20577"/>
          <ac:spMkLst>
            <pc:docMk/>
            <pc:sldMk cId="1256876709" sldId="274"/>
            <ac:spMk id="35" creationId="{665912BE-A57C-485E-B204-A35B16FF2DDD}"/>
          </ac:spMkLst>
        </pc:spChg>
        <pc:spChg chg="add mod">
          <ac:chgData name="Samina Mumtaz (2119016)" userId="S::2119016@student.uwtsd.ac.uk::fe583c2f-c9ff-4dd0-9558-463e6a5d8e7e" providerId="AD" clId="Web-{8A6B2ADD-7D18-12FC-9C5F-7AA83E6E4CE9}" dt="2022-06-30T20:00:54.997" v="2382" actId="1076"/>
          <ac:spMkLst>
            <pc:docMk/>
            <pc:sldMk cId="1256876709" sldId="274"/>
            <ac:spMk id="36" creationId="{F27A166C-D943-F69E-7EE8-1E326F4C412B}"/>
          </ac:spMkLst>
        </pc:spChg>
        <pc:spChg chg="add mod">
          <ac:chgData name="Samina Mumtaz (2119016)" userId="S::2119016@student.uwtsd.ac.uk::fe583c2f-c9ff-4dd0-9558-463e6a5d8e7e" providerId="AD" clId="Web-{8A6B2ADD-7D18-12FC-9C5F-7AA83E6E4CE9}" dt="2022-06-30T19:59:29.526" v="2363" actId="1076"/>
          <ac:spMkLst>
            <pc:docMk/>
            <pc:sldMk cId="1256876709" sldId="274"/>
            <ac:spMk id="37" creationId="{D4D0E813-BFA9-7034-73EC-DE7E52722E25}"/>
          </ac:spMkLst>
        </pc:spChg>
        <pc:cxnChg chg="add mod">
          <ac:chgData name="Samina Mumtaz (2119016)" userId="S::2119016@student.uwtsd.ac.uk::fe583c2f-c9ff-4dd0-9558-463e6a5d8e7e" providerId="AD" clId="Web-{8A6B2ADD-7D18-12FC-9C5F-7AA83E6E4CE9}" dt="2022-06-30T18:22:18.745" v="1769" actId="14100"/>
          <ac:cxnSpMkLst>
            <pc:docMk/>
            <pc:sldMk cId="1256876709" sldId="274"/>
            <ac:cxnSpMk id="6" creationId="{CFFD19F3-779D-349F-79E9-C31F7FB66B74}"/>
          </ac:cxnSpMkLst>
        </pc:cxnChg>
        <pc:cxnChg chg="add mod">
          <ac:chgData name="Samina Mumtaz (2119016)" userId="S::2119016@student.uwtsd.ac.uk::fe583c2f-c9ff-4dd0-9558-463e6a5d8e7e" providerId="AD" clId="Web-{8A6B2ADD-7D18-12FC-9C5F-7AA83E6E4CE9}" dt="2022-06-30T18:09:57.860" v="1721" actId="14100"/>
          <ac:cxnSpMkLst>
            <pc:docMk/>
            <pc:sldMk cId="1256876709" sldId="274"/>
            <ac:cxnSpMk id="7" creationId="{F787A346-6875-9533-415C-1B5E94E090C9}"/>
          </ac:cxnSpMkLst>
        </pc:cxnChg>
        <pc:cxnChg chg="add mod">
          <ac:chgData name="Samina Mumtaz (2119016)" userId="S::2119016@student.uwtsd.ac.uk::fe583c2f-c9ff-4dd0-9558-463e6a5d8e7e" providerId="AD" clId="Web-{8A6B2ADD-7D18-12FC-9C5F-7AA83E6E4CE9}" dt="2022-06-30T18:12:56.040" v="1748" actId="14100"/>
          <ac:cxnSpMkLst>
            <pc:docMk/>
            <pc:sldMk cId="1256876709" sldId="274"/>
            <ac:cxnSpMk id="8" creationId="{6222258C-DE55-FCB2-7BB0-448574528470}"/>
          </ac:cxnSpMkLst>
        </pc:cxnChg>
        <pc:cxnChg chg="add mod">
          <ac:chgData name="Samina Mumtaz (2119016)" userId="S::2119016@student.uwtsd.ac.uk::fe583c2f-c9ff-4dd0-9558-463e6a5d8e7e" providerId="AD" clId="Web-{8A6B2ADD-7D18-12FC-9C5F-7AA83E6E4CE9}" dt="2022-06-30T18:22:08.167" v="1767" actId="14100"/>
          <ac:cxnSpMkLst>
            <pc:docMk/>
            <pc:sldMk cId="1256876709" sldId="274"/>
            <ac:cxnSpMk id="9" creationId="{EBE7BFDB-DDF9-5C39-D6CE-47B983B258BC}"/>
          </ac:cxnSpMkLst>
        </pc:cxnChg>
        <pc:cxnChg chg="add mod">
          <ac:chgData name="Samina Mumtaz (2119016)" userId="S::2119016@student.uwtsd.ac.uk::fe583c2f-c9ff-4dd0-9558-463e6a5d8e7e" providerId="AD" clId="Web-{8A6B2ADD-7D18-12FC-9C5F-7AA83E6E4CE9}" dt="2022-06-30T19:40:39.624" v="2120" actId="1076"/>
          <ac:cxnSpMkLst>
            <pc:docMk/>
            <pc:sldMk cId="1256876709" sldId="274"/>
            <ac:cxnSpMk id="14" creationId="{536AF9BE-0122-3423-3F23-771FDB7A3124}"/>
          </ac:cxnSpMkLst>
        </pc:cxnChg>
        <pc:cxnChg chg="add mod">
          <ac:chgData name="Samina Mumtaz (2119016)" userId="S::2119016@student.uwtsd.ac.uk::fe583c2f-c9ff-4dd0-9558-463e6a5d8e7e" providerId="AD" clId="Web-{8A6B2ADD-7D18-12FC-9C5F-7AA83E6E4CE9}" dt="2022-06-30T19:40:26.436" v="2118" actId="14100"/>
          <ac:cxnSpMkLst>
            <pc:docMk/>
            <pc:sldMk cId="1256876709" sldId="274"/>
            <ac:cxnSpMk id="15" creationId="{1F1AD090-501A-405F-EA28-5CE7BD152039}"/>
          </ac:cxnSpMkLst>
        </pc:cxnChg>
        <pc:cxnChg chg="add mod">
          <ac:chgData name="Samina Mumtaz (2119016)" userId="S::2119016@student.uwtsd.ac.uk::fe583c2f-c9ff-4dd0-9558-463e6a5d8e7e" providerId="AD" clId="Web-{8A6B2ADD-7D18-12FC-9C5F-7AA83E6E4CE9}" dt="2022-06-30T19:40:55.546" v="2122" actId="14100"/>
          <ac:cxnSpMkLst>
            <pc:docMk/>
            <pc:sldMk cId="1256876709" sldId="274"/>
            <ac:cxnSpMk id="16" creationId="{6AF32C7F-5AC8-23B7-61A6-0F365C0FFFC2}"/>
          </ac:cxnSpMkLst>
        </pc:cxnChg>
        <pc:cxnChg chg="add mod">
          <ac:chgData name="Samina Mumtaz (2119016)" userId="S::2119016@student.uwtsd.ac.uk::fe583c2f-c9ff-4dd0-9558-463e6a5d8e7e" providerId="AD" clId="Web-{8A6B2ADD-7D18-12FC-9C5F-7AA83E6E4CE9}" dt="2022-06-30T20:01:28.842" v="2386" actId="14100"/>
          <ac:cxnSpMkLst>
            <pc:docMk/>
            <pc:sldMk cId="1256876709" sldId="274"/>
            <ac:cxnSpMk id="19" creationId="{B5C2B8A1-1C1F-388B-2972-317B7EBEB3C7}"/>
          </ac:cxnSpMkLst>
        </pc:cxnChg>
        <pc:cxnChg chg="add mod">
          <ac:chgData name="Samina Mumtaz (2119016)" userId="S::2119016@student.uwtsd.ac.uk::fe583c2f-c9ff-4dd0-9558-463e6a5d8e7e" providerId="AD" clId="Web-{8A6B2ADD-7D18-12FC-9C5F-7AA83E6E4CE9}" dt="2022-06-30T20:01:18.560" v="2385" actId="14100"/>
          <ac:cxnSpMkLst>
            <pc:docMk/>
            <pc:sldMk cId="1256876709" sldId="274"/>
            <ac:cxnSpMk id="21" creationId="{D812FAA2-356C-4357-5067-87728D3444E5}"/>
          </ac:cxnSpMkLst>
        </pc:cxnChg>
        <pc:cxnChg chg="add mod">
          <ac:chgData name="Samina Mumtaz (2119016)" userId="S::2119016@student.uwtsd.ac.uk::fe583c2f-c9ff-4dd0-9558-463e6a5d8e7e" providerId="AD" clId="Web-{8A6B2ADD-7D18-12FC-9C5F-7AA83E6E4CE9}" dt="2022-06-30T19:45:23.052" v="2163" actId="1076"/>
          <ac:cxnSpMkLst>
            <pc:docMk/>
            <pc:sldMk cId="1256876709" sldId="274"/>
            <ac:cxnSpMk id="22" creationId="{A356F471-31B3-11EB-7DEC-55FA9E5496BF}"/>
          </ac:cxnSpMkLst>
        </pc:cxnChg>
        <pc:cxnChg chg="add mod">
          <ac:chgData name="Samina Mumtaz (2119016)" userId="S::2119016@student.uwtsd.ac.uk::fe583c2f-c9ff-4dd0-9558-463e6a5d8e7e" providerId="AD" clId="Web-{8A6B2ADD-7D18-12FC-9C5F-7AA83E6E4CE9}" dt="2022-06-30T19:47:26.321" v="2189" actId="14100"/>
          <ac:cxnSpMkLst>
            <pc:docMk/>
            <pc:sldMk cId="1256876709" sldId="274"/>
            <ac:cxnSpMk id="23" creationId="{1694EC06-7C50-11FD-91C4-BBF75E61D68F}"/>
          </ac:cxnSpMkLst>
        </pc:cxnChg>
        <pc:cxnChg chg="add mod">
          <ac:chgData name="Samina Mumtaz (2119016)" userId="S::2119016@student.uwtsd.ac.uk::fe583c2f-c9ff-4dd0-9558-463e6a5d8e7e" providerId="AD" clId="Web-{8A6B2ADD-7D18-12FC-9C5F-7AA83E6E4CE9}" dt="2022-06-30T19:47:11.461" v="2186" actId="14100"/>
          <ac:cxnSpMkLst>
            <pc:docMk/>
            <pc:sldMk cId="1256876709" sldId="274"/>
            <ac:cxnSpMk id="24" creationId="{1B772A1F-3F2F-9B45-0B26-D9F01D5B08AD}"/>
          </ac:cxnSpMkLst>
        </pc:cxnChg>
        <pc:cxnChg chg="add mod">
          <ac:chgData name="Samina Mumtaz (2119016)" userId="S::2119016@student.uwtsd.ac.uk::fe583c2f-c9ff-4dd0-9558-463e6a5d8e7e" providerId="AD" clId="Web-{8A6B2ADD-7D18-12FC-9C5F-7AA83E6E4CE9}" dt="2022-06-30T19:46:50.070" v="2181" actId="14100"/>
          <ac:cxnSpMkLst>
            <pc:docMk/>
            <pc:sldMk cId="1256876709" sldId="274"/>
            <ac:cxnSpMk id="25" creationId="{B3EDF03B-4FCA-294A-B7F7-7A95589132C5}"/>
          </ac:cxnSpMkLst>
        </pc:cxnChg>
        <pc:cxnChg chg="add mod">
          <ac:chgData name="Samina Mumtaz (2119016)" userId="S::2119016@student.uwtsd.ac.uk::fe583c2f-c9ff-4dd0-9558-463e6a5d8e7e" providerId="AD" clId="Web-{8A6B2ADD-7D18-12FC-9C5F-7AA83E6E4CE9}" dt="2022-06-30T19:59:41.855" v="2366" actId="14100"/>
          <ac:cxnSpMkLst>
            <pc:docMk/>
            <pc:sldMk cId="1256876709" sldId="274"/>
            <ac:cxnSpMk id="26" creationId="{C5081087-D1BE-83D3-50D2-3877DBAC8CB8}"/>
          </ac:cxnSpMkLst>
        </pc:cxnChg>
        <pc:cxnChg chg="add mod">
          <ac:chgData name="Samina Mumtaz (2119016)" userId="S::2119016@student.uwtsd.ac.uk::fe583c2f-c9ff-4dd0-9558-463e6a5d8e7e" providerId="AD" clId="Web-{8A6B2ADD-7D18-12FC-9C5F-7AA83E6E4CE9}" dt="2022-06-30T19:48:24.963" v="2191" actId="14100"/>
          <ac:cxnSpMkLst>
            <pc:docMk/>
            <pc:sldMk cId="1256876709" sldId="274"/>
            <ac:cxnSpMk id="27" creationId="{E23CF762-EF42-6479-091D-D48F8B6719BE}"/>
          </ac:cxnSpMkLst>
        </pc:cxnChg>
        <pc:cxnChg chg="add mod">
          <ac:chgData name="Samina Mumtaz (2119016)" userId="S::2119016@student.uwtsd.ac.uk::fe583c2f-c9ff-4dd0-9558-463e6a5d8e7e" providerId="AD" clId="Web-{8A6B2ADD-7D18-12FC-9C5F-7AA83E6E4CE9}" dt="2022-06-30T19:59:56.887" v="2368" actId="14100"/>
          <ac:cxnSpMkLst>
            <pc:docMk/>
            <pc:sldMk cId="1256876709" sldId="274"/>
            <ac:cxnSpMk id="28" creationId="{8C70736A-9597-334F-2FA1-811C6981B3F8}"/>
          </ac:cxnSpMkLst>
        </pc:cxnChg>
        <pc:cxnChg chg="add mod">
          <ac:chgData name="Samina Mumtaz (2119016)" userId="S::2119016@student.uwtsd.ac.uk::fe583c2f-c9ff-4dd0-9558-463e6a5d8e7e" providerId="AD" clId="Web-{8A6B2ADD-7D18-12FC-9C5F-7AA83E6E4CE9}" dt="2022-06-30T20:02:19.124" v="2390" actId="14100"/>
          <ac:cxnSpMkLst>
            <pc:docMk/>
            <pc:sldMk cId="1256876709" sldId="274"/>
            <ac:cxnSpMk id="38" creationId="{9FD6E181-8EE6-2CD0-CAFB-D36AB7C8F19C}"/>
          </ac:cxnSpMkLst>
        </pc:cxnChg>
      </pc:sldChg>
      <pc:sldChg chg="addSp delSp modSp ord">
        <pc:chgData name="Samina Mumtaz (2119016)" userId="S::2119016@student.uwtsd.ac.uk::fe583c2f-c9ff-4dd0-9558-463e6a5d8e7e" providerId="AD" clId="Web-{8A6B2ADD-7D18-12FC-9C5F-7AA83E6E4CE9}" dt="2022-06-30T18:02:45.224" v="1645" actId="20577"/>
        <pc:sldMkLst>
          <pc:docMk/>
          <pc:sldMk cId="3684099511" sldId="275"/>
        </pc:sldMkLst>
        <pc:spChg chg="mod">
          <ac:chgData name="Samina Mumtaz (2119016)" userId="S::2119016@student.uwtsd.ac.uk::fe583c2f-c9ff-4dd0-9558-463e6a5d8e7e" providerId="AD" clId="Web-{8A6B2ADD-7D18-12FC-9C5F-7AA83E6E4CE9}" dt="2022-06-30T17:32:57.827" v="1493" actId="14100"/>
          <ac:spMkLst>
            <pc:docMk/>
            <pc:sldMk cId="3684099511" sldId="275"/>
            <ac:spMk id="2" creationId="{C1B85766-FC4D-6082-70E4-6E5CF6F1088C}"/>
          </ac:spMkLst>
        </pc:spChg>
        <pc:spChg chg="del mod">
          <ac:chgData name="Samina Mumtaz (2119016)" userId="S::2119016@student.uwtsd.ac.uk::fe583c2f-c9ff-4dd0-9558-463e6a5d8e7e" providerId="AD" clId="Web-{8A6B2ADD-7D18-12FC-9C5F-7AA83E6E4CE9}" dt="2022-06-30T17:49:19.229" v="1560"/>
          <ac:spMkLst>
            <pc:docMk/>
            <pc:sldMk cId="3684099511" sldId="275"/>
            <ac:spMk id="3" creationId="{99B912B4-7BA9-6B56-0A90-12BF3F002655}"/>
          </ac:spMkLst>
        </pc:spChg>
        <pc:spChg chg="add del mod">
          <ac:chgData name="Samina Mumtaz (2119016)" userId="S::2119016@student.uwtsd.ac.uk::fe583c2f-c9ff-4dd0-9558-463e6a5d8e7e" providerId="AD" clId="Web-{8A6B2ADD-7D18-12FC-9C5F-7AA83E6E4CE9}" dt="2022-06-30T17:49:28.916" v="1562"/>
          <ac:spMkLst>
            <pc:docMk/>
            <pc:sldMk cId="3684099511" sldId="275"/>
            <ac:spMk id="4" creationId="{ADCDD7E2-E681-5A13-F9ED-BC968820D0DC}"/>
          </ac:spMkLst>
        </pc:spChg>
        <pc:spChg chg="add mod">
          <ac:chgData name="Samina Mumtaz (2119016)" userId="S::2119016@student.uwtsd.ac.uk::fe583c2f-c9ff-4dd0-9558-463e6a5d8e7e" providerId="AD" clId="Web-{8A6B2ADD-7D18-12FC-9C5F-7AA83E6E4CE9}" dt="2022-06-30T17:44:13.204" v="1530" actId="1076"/>
          <ac:spMkLst>
            <pc:docMk/>
            <pc:sldMk cId="3684099511" sldId="275"/>
            <ac:spMk id="5" creationId="{A897F02C-93AA-727C-1940-4CB69B6F2EA7}"/>
          </ac:spMkLst>
        </pc:spChg>
        <pc:spChg chg="add del mod">
          <ac:chgData name="Samina Mumtaz (2119016)" userId="S::2119016@student.uwtsd.ac.uk::fe583c2f-c9ff-4dd0-9558-463e6a5d8e7e" providerId="AD" clId="Web-{8A6B2ADD-7D18-12FC-9C5F-7AA83E6E4CE9}" dt="2022-06-30T17:42:01.982" v="1508"/>
          <ac:spMkLst>
            <pc:docMk/>
            <pc:sldMk cId="3684099511" sldId="275"/>
            <ac:spMk id="6" creationId="{6655594B-5468-D1D0-A8F0-12BAE007B7C8}"/>
          </ac:spMkLst>
        </pc:spChg>
        <pc:spChg chg="add del">
          <ac:chgData name="Samina Mumtaz (2119016)" userId="S::2119016@student.uwtsd.ac.uk::fe583c2f-c9ff-4dd0-9558-463e6a5d8e7e" providerId="AD" clId="Web-{8A6B2ADD-7D18-12FC-9C5F-7AA83E6E4CE9}" dt="2022-06-30T17:46:43.428" v="1544"/>
          <ac:spMkLst>
            <pc:docMk/>
            <pc:sldMk cId="3684099511" sldId="275"/>
            <ac:spMk id="8" creationId="{B87E863B-5ECA-B05E-C72E-C37548D7B350}"/>
          </ac:spMkLst>
        </pc:spChg>
        <pc:spChg chg="add mod">
          <ac:chgData name="Samina Mumtaz (2119016)" userId="S::2119016@student.uwtsd.ac.uk::fe583c2f-c9ff-4dd0-9558-463e6a5d8e7e" providerId="AD" clId="Web-{8A6B2ADD-7D18-12FC-9C5F-7AA83E6E4CE9}" dt="2022-06-30T17:56:39.024" v="1623" actId="1076"/>
          <ac:spMkLst>
            <pc:docMk/>
            <pc:sldMk cId="3684099511" sldId="275"/>
            <ac:spMk id="88" creationId="{B8EBA77A-2588-86D5-F42A-3D5DBA439C8F}"/>
          </ac:spMkLst>
        </pc:spChg>
        <pc:spChg chg="add mod">
          <ac:chgData name="Samina Mumtaz (2119016)" userId="S::2119016@student.uwtsd.ac.uk::fe583c2f-c9ff-4dd0-9558-463e6a5d8e7e" providerId="AD" clId="Web-{8A6B2ADD-7D18-12FC-9C5F-7AA83E6E4CE9}" dt="2022-06-30T18:02:45.224" v="1645" actId="20577"/>
          <ac:spMkLst>
            <pc:docMk/>
            <pc:sldMk cId="3684099511" sldId="275"/>
            <ac:spMk id="95" creationId="{BA75B91D-E3A4-7799-3D43-C2778069884C}"/>
          </ac:spMkLst>
        </pc:spChg>
        <pc:graphicFrameChg chg="add del mod modGraphic">
          <ac:chgData name="Samina Mumtaz (2119016)" userId="S::2119016@student.uwtsd.ac.uk::fe583c2f-c9ff-4dd0-9558-463e6a5d8e7e" providerId="AD" clId="Web-{8A6B2ADD-7D18-12FC-9C5F-7AA83E6E4CE9}" dt="2022-06-30T17:52:40.906" v="1590"/>
          <ac:graphicFrameMkLst>
            <pc:docMk/>
            <pc:sldMk cId="3684099511" sldId="275"/>
            <ac:graphicFrameMk id="9" creationId="{C07476C9-2BA8-43D5-F881-96581C6B694E}"/>
          </ac:graphicFrameMkLst>
        </pc:graphicFrameChg>
        <pc:graphicFrameChg chg="add del mod modGraphic">
          <ac:chgData name="Samina Mumtaz (2119016)" userId="S::2119016@student.uwtsd.ac.uk::fe583c2f-c9ff-4dd0-9558-463e6a5d8e7e" providerId="AD" clId="Web-{8A6B2ADD-7D18-12FC-9C5F-7AA83E6E4CE9}" dt="2022-06-30T17:51:06.606" v="1574"/>
          <ac:graphicFrameMkLst>
            <pc:docMk/>
            <pc:sldMk cId="3684099511" sldId="275"/>
            <ac:graphicFrameMk id="82" creationId="{AEC41F30-0D47-F62E-3490-F8EF91CFFA0C}"/>
          </ac:graphicFrameMkLst>
        </pc:graphicFrameChg>
        <pc:picChg chg="add mod">
          <ac:chgData name="Samina Mumtaz (2119016)" userId="S::2119016@student.uwtsd.ac.uk::fe583c2f-c9ff-4dd0-9558-463e6a5d8e7e" providerId="AD" clId="Web-{8A6B2ADD-7D18-12FC-9C5F-7AA83E6E4CE9}" dt="2022-06-30T17:56:04.723" v="1616" actId="1076"/>
          <ac:picMkLst>
            <pc:docMk/>
            <pc:sldMk cId="3684099511" sldId="275"/>
            <ac:picMk id="7" creationId="{8EFA5A15-2096-02C2-223D-FDE38CEB5B5B}"/>
          </ac:picMkLst>
        </pc:picChg>
      </pc:sldChg>
      <pc:sldChg chg="modSp new">
        <pc:chgData name="Samina Mumtaz (2119016)" userId="S::2119016@student.uwtsd.ac.uk::fe583c2f-c9ff-4dd0-9558-463e6a5d8e7e" providerId="AD" clId="Web-{8A6B2ADD-7D18-12FC-9C5F-7AA83E6E4CE9}" dt="2022-06-30T18:00:49.283" v="1630" actId="20577"/>
        <pc:sldMkLst>
          <pc:docMk/>
          <pc:sldMk cId="666064734" sldId="277"/>
        </pc:sldMkLst>
        <pc:spChg chg="mod">
          <ac:chgData name="Samina Mumtaz (2119016)" userId="S::2119016@student.uwtsd.ac.uk::fe583c2f-c9ff-4dd0-9558-463e6a5d8e7e" providerId="AD" clId="Web-{8A6B2ADD-7D18-12FC-9C5F-7AA83E6E4CE9}" dt="2022-06-30T18:00:49.283" v="1630" actId="20577"/>
          <ac:spMkLst>
            <pc:docMk/>
            <pc:sldMk cId="666064734" sldId="277"/>
            <ac:spMk id="3" creationId="{6242446E-CA0E-A045-A8DD-F3AC0C9983F8}"/>
          </ac:spMkLst>
        </pc:spChg>
      </pc:sldChg>
      <pc:sldChg chg="new del">
        <pc:chgData name="Samina Mumtaz (2119016)" userId="S::2119016@student.uwtsd.ac.uk::fe583c2f-c9ff-4dd0-9558-463e6a5d8e7e" providerId="AD" clId="Web-{8A6B2ADD-7D18-12FC-9C5F-7AA83E6E4CE9}" dt="2022-06-30T18:03:31.381" v="1647"/>
        <pc:sldMkLst>
          <pc:docMk/>
          <pc:sldMk cId="1338243586" sldId="278"/>
        </pc:sldMkLst>
      </pc:sldChg>
    </pc:docChg>
  </pc:docChgLst>
  <pc:docChgLst>
    <pc:chgData name="Samina Mumtaz (2119016)" userId="S::2119016@student.uwtsd.ac.uk::fe583c2f-c9ff-4dd0-9558-463e6a5d8e7e" providerId="AD" clId="Web-{79A18D50-C6DD-FBAB-2DFD-A80F12310F75}"/>
    <pc:docChg chg="addSld delSld modSld">
      <pc:chgData name="Samina Mumtaz (2119016)" userId="S::2119016@student.uwtsd.ac.uk::fe583c2f-c9ff-4dd0-9558-463e6a5d8e7e" providerId="AD" clId="Web-{79A18D50-C6DD-FBAB-2DFD-A80F12310F75}" dt="2022-07-14T11:52:31.120" v="1385" actId="14100"/>
      <pc:docMkLst>
        <pc:docMk/>
      </pc:docMkLst>
      <pc:sldChg chg="modSp">
        <pc:chgData name="Samina Mumtaz (2119016)" userId="S::2119016@student.uwtsd.ac.uk::fe583c2f-c9ff-4dd0-9558-463e6a5d8e7e" providerId="AD" clId="Web-{79A18D50-C6DD-FBAB-2DFD-A80F12310F75}" dt="2022-07-14T11:18:31.527" v="1034" actId="20577"/>
        <pc:sldMkLst>
          <pc:docMk/>
          <pc:sldMk cId="109857222" sldId="256"/>
        </pc:sldMkLst>
        <pc:spChg chg="mod">
          <ac:chgData name="Samina Mumtaz (2119016)" userId="S::2119016@student.uwtsd.ac.uk::fe583c2f-c9ff-4dd0-9558-463e6a5d8e7e" providerId="AD" clId="Web-{79A18D50-C6DD-FBAB-2DFD-A80F12310F75}" dt="2022-07-14T11:18:31.527" v="1034" actId="20577"/>
          <ac:spMkLst>
            <pc:docMk/>
            <pc:sldMk cId="109857222" sldId="256"/>
            <ac:spMk id="2" creationId="{00000000-0000-0000-0000-000000000000}"/>
          </ac:spMkLst>
        </pc:spChg>
      </pc:sldChg>
      <pc:sldChg chg="modSp">
        <pc:chgData name="Samina Mumtaz (2119016)" userId="S::2119016@student.uwtsd.ac.uk::fe583c2f-c9ff-4dd0-9558-463e6a5d8e7e" providerId="AD" clId="Web-{79A18D50-C6DD-FBAB-2DFD-A80F12310F75}" dt="2022-07-14T11:18:45.418" v="1035" actId="14100"/>
        <pc:sldMkLst>
          <pc:docMk/>
          <pc:sldMk cId="3489851610" sldId="257"/>
        </pc:sldMkLst>
        <pc:spChg chg="mod">
          <ac:chgData name="Samina Mumtaz (2119016)" userId="S::2119016@student.uwtsd.ac.uk::fe583c2f-c9ff-4dd0-9558-463e6a5d8e7e" providerId="AD" clId="Web-{79A18D50-C6DD-FBAB-2DFD-A80F12310F75}" dt="2022-07-14T11:07:28.122" v="977" actId="20577"/>
          <ac:spMkLst>
            <pc:docMk/>
            <pc:sldMk cId="3489851610" sldId="257"/>
            <ac:spMk id="2" creationId="{ACF8AE22-ED21-7AB6-8671-296CC3E2147F}"/>
          </ac:spMkLst>
        </pc:spChg>
        <pc:graphicFrameChg chg="mod">
          <ac:chgData name="Samina Mumtaz (2119016)" userId="S::2119016@student.uwtsd.ac.uk::fe583c2f-c9ff-4dd0-9558-463e6a5d8e7e" providerId="AD" clId="Web-{79A18D50-C6DD-FBAB-2DFD-A80F12310F75}" dt="2022-07-14T11:18:45.418" v="1035" actId="14100"/>
          <ac:graphicFrameMkLst>
            <pc:docMk/>
            <pc:sldMk cId="3489851610" sldId="257"/>
            <ac:graphicFrameMk id="18" creationId="{5C08609B-51D5-BB5C-1D58-6C78C4CE1FA7}"/>
          </ac:graphicFrameMkLst>
        </pc:graphicFrameChg>
      </pc:sldChg>
      <pc:sldChg chg="modSp">
        <pc:chgData name="Samina Mumtaz (2119016)" userId="S::2119016@student.uwtsd.ac.uk::fe583c2f-c9ff-4dd0-9558-463e6a5d8e7e" providerId="AD" clId="Web-{79A18D50-C6DD-FBAB-2DFD-A80F12310F75}" dt="2022-07-14T11:43:37.295" v="1279" actId="20577"/>
        <pc:sldMkLst>
          <pc:docMk/>
          <pc:sldMk cId="1351401515" sldId="260"/>
        </pc:sldMkLst>
        <pc:spChg chg="mod">
          <ac:chgData name="Samina Mumtaz (2119016)" userId="S::2119016@student.uwtsd.ac.uk::fe583c2f-c9ff-4dd0-9558-463e6a5d8e7e" providerId="AD" clId="Web-{79A18D50-C6DD-FBAB-2DFD-A80F12310F75}" dt="2022-07-14T11:43:24.248" v="1277" actId="14100"/>
          <ac:spMkLst>
            <pc:docMk/>
            <pc:sldMk cId="1351401515" sldId="260"/>
            <ac:spMk id="2" creationId="{7090B51C-9C56-9A13-C55E-C8EF44685F9E}"/>
          </ac:spMkLst>
        </pc:spChg>
        <pc:spChg chg="mod">
          <ac:chgData name="Samina Mumtaz (2119016)" userId="S::2119016@student.uwtsd.ac.uk::fe583c2f-c9ff-4dd0-9558-463e6a5d8e7e" providerId="AD" clId="Web-{79A18D50-C6DD-FBAB-2DFD-A80F12310F75}" dt="2022-07-14T11:43:37.295" v="1279" actId="20577"/>
          <ac:spMkLst>
            <pc:docMk/>
            <pc:sldMk cId="1351401515" sldId="260"/>
            <ac:spMk id="28" creationId="{1447FA54-7F40-CC5F-4A91-F1578409B12E}"/>
          </ac:spMkLst>
        </pc:spChg>
        <pc:spChg chg="mod">
          <ac:chgData name="Samina Mumtaz (2119016)" userId="S::2119016@student.uwtsd.ac.uk::fe583c2f-c9ff-4dd0-9558-463e6a5d8e7e" providerId="AD" clId="Web-{79A18D50-C6DD-FBAB-2DFD-A80F12310F75}" dt="2022-07-14T11:43:11.654" v="1274" actId="1076"/>
          <ac:spMkLst>
            <pc:docMk/>
            <pc:sldMk cId="1351401515" sldId="260"/>
            <ac:spMk id="382" creationId="{244C9261-352D-420C-DA61-5CB3D31F6EF3}"/>
          </ac:spMkLst>
        </pc:spChg>
        <pc:graphicFrameChg chg="mod modGraphic">
          <ac:chgData name="Samina Mumtaz (2119016)" userId="S::2119016@student.uwtsd.ac.uk::fe583c2f-c9ff-4dd0-9558-463e6a5d8e7e" providerId="AD" clId="Web-{79A18D50-C6DD-FBAB-2DFD-A80F12310F75}" dt="2022-07-14T11:05:22.791" v="968" actId="14100"/>
          <ac:graphicFrameMkLst>
            <pc:docMk/>
            <pc:sldMk cId="1351401515" sldId="260"/>
            <ac:graphicFrameMk id="7" creationId="{4DE73479-819D-74B4-DFC7-63BF23C928CC}"/>
          </ac:graphicFrameMkLst>
        </pc:graphicFrameChg>
      </pc:sldChg>
      <pc:sldChg chg="addSp modSp">
        <pc:chgData name="Samina Mumtaz (2119016)" userId="S::2119016@student.uwtsd.ac.uk::fe583c2f-c9ff-4dd0-9558-463e6a5d8e7e" providerId="AD" clId="Web-{79A18D50-C6DD-FBAB-2DFD-A80F12310F75}" dt="2022-07-14T11:46:13.736" v="1313" actId="20577"/>
        <pc:sldMkLst>
          <pc:docMk/>
          <pc:sldMk cId="1228304304" sldId="263"/>
        </pc:sldMkLst>
        <pc:spChg chg="mod">
          <ac:chgData name="Samina Mumtaz (2119016)" userId="S::2119016@student.uwtsd.ac.uk::fe583c2f-c9ff-4dd0-9558-463e6a5d8e7e" providerId="AD" clId="Web-{79A18D50-C6DD-FBAB-2DFD-A80F12310F75}" dt="2022-07-14T11:43:53.827" v="1280" actId="14100"/>
          <ac:spMkLst>
            <pc:docMk/>
            <pc:sldMk cId="1228304304" sldId="263"/>
            <ac:spMk id="2" creationId="{A7BC8B5F-02BF-0FD9-4FA9-327EF304FBB4}"/>
          </ac:spMkLst>
        </pc:spChg>
        <pc:spChg chg="mod">
          <ac:chgData name="Samina Mumtaz (2119016)" userId="S::2119016@student.uwtsd.ac.uk::fe583c2f-c9ff-4dd0-9558-463e6a5d8e7e" providerId="AD" clId="Web-{79A18D50-C6DD-FBAB-2DFD-A80F12310F75}" dt="2022-07-14T11:44:02.515" v="1281" actId="20577"/>
          <ac:spMkLst>
            <pc:docMk/>
            <pc:sldMk cId="1228304304" sldId="263"/>
            <ac:spMk id="4" creationId="{AED86C04-6515-F7C3-751E-4CD231899453}"/>
          </ac:spMkLst>
        </pc:spChg>
        <pc:spChg chg="mod">
          <ac:chgData name="Samina Mumtaz (2119016)" userId="S::2119016@student.uwtsd.ac.uk::fe583c2f-c9ff-4dd0-9558-463e6a5d8e7e" providerId="AD" clId="Web-{79A18D50-C6DD-FBAB-2DFD-A80F12310F75}" dt="2022-07-14T11:44:49.625" v="1302" actId="1076"/>
          <ac:spMkLst>
            <pc:docMk/>
            <pc:sldMk cId="1228304304" sldId="263"/>
            <ac:spMk id="6" creationId="{10844478-D35A-5B92-4B5D-B1B4D4F5BAED}"/>
          </ac:spMkLst>
        </pc:spChg>
        <pc:spChg chg="mod">
          <ac:chgData name="Samina Mumtaz (2119016)" userId="S::2119016@student.uwtsd.ac.uk::fe583c2f-c9ff-4dd0-9558-463e6a5d8e7e" providerId="AD" clId="Web-{79A18D50-C6DD-FBAB-2DFD-A80F12310F75}" dt="2022-07-14T11:46:13.736" v="1313" actId="20577"/>
          <ac:spMkLst>
            <pc:docMk/>
            <pc:sldMk cId="1228304304" sldId="263"/>
            <ac:spMk id="7" creationId="{98E04414-FB62-BE4D-6168-170997037958}"/>
          </ac:spMkLst>
        </pc:spChg>
        <pc:spChg chg="add mod">
          <ac:chgData name="Samina Mumtaz (2119016)" userId="S::2119016@student.uwtsd.ac.uk::fe583c2f-c9ff-4dd0-9558-463e6a5d8e7e" providerId="AD" clId="Web-{79A18D50-C6DD-FBAB-2DFD-A80F12310F75}" dt="2022-07-14T11:45:45.845" v="1309" actId="20577"/>
          <ac:spMkLst>
            <pc:docMk/>
            <pc:sldMk cId="1228304304" sldId="263"/>
            <ac:spMk id="8" creationId="{B271FDB3-CA06-AB9D-72B0-177E9B215332}"/>
          </ac:spMkLst>
        </pc:spChg>
        <pc:graphicFrameChg chg="mod modGraphic">
          <ac:chgData name="Samina Mumtaz (2119016)" userId="S::2119016@student.uwtsd.ac.uk::fe583c2f-c9ff-4dd0-9558-463e6a5d8e7e" providerId="AD" clId="Web-{79A18D50-C6DD-FBAB-2DFD-A80F12310F75}" dt="2022-07-14T11:44:55.469" v="1303" actId="1076"/>
          <ac:graphicFrameMkLst>
            <pc:docMk/>
            <pc:sldMk cId="1228304304" sldId="263"/>
            <ac:graphicFrameMk id="5" creationId="{C197DE79-D505-4BE3-F965-F655AD0AADE0}"/>
          </ac:graphicFrameMkLst>
        </pc:graphicFrameChg>
      </pc:sldChg>
      <pc:sldChg chg="addSp delSp modSp">
        <pc:chgData name="Samina Mumtaz (2119016)" userId="S::2119016@student.uwtsd.ac.uk::fe583c2f-c9ff-4dd0-9558-463e6a5d8e7e" providerId="AD" clId="Web-{79A18D50-C6DD-FBAB-2DFD-A80F12310F75}" dt="2022-07-14T11:48:42.943" v="1354" actId="20577"/>
        <pc:sldMkLst>
          <pc:docMk/>
          <pc:sldMk cId="3367610700" sldId="264"/>
        </pc:sldMkLst>
        <pc:spChg chg="mod">
          <ac:chgData name="Samina Mumtaz (2119016)" userId="S::2119016@student.uwtsd.ac.uk::fe583c2f-c9ff-4dd0-9558-463e6a5d8e7e" providerId="AD" clId="Web-{79A18D50-C6DD-FBAB-2DFD-A80F12310F75}" dt="2022-07-14T11:47:56.926" v="1344" actId="20577"/>
          <ac:spMkLst>
            <pc:docMk/>
            <pc:sldMk cId="3367610700" sldId="264"/>
            <ac:spMk id="2" creationId="{010B8AAB-914A-78CA-E861-C2D92696B941}"/>
          </ac:spMkLst>
        </pc:spChg>
        <pc:spChg chg="del mod">
          <ac:chgData name="Samina Mumtaz (2119016)" userId="S::2119016@student.uwtsd.ac.uk::fe583c2f-c9ff-4dd0-9558-463e6a5d8e7e" providerId="AD" clId="Web-{79A18D50-C6DD-FBAB-2DFD-A80F12310F75}" dt="2022-07-14T10:32:34.526" v="680"/>
          <ac:spMkLst>
            <pc:docMk/>
            <pc:sldMk cId="3367610700" sldId="264"/>
            <ac:spMk id="3" creationId="{AE9D2C70-BEB1-A06E-225A-D23660A16366}"/>
          </ac:spMkLst>
        </pc:spChg>
        <pc:spChg chg="add mod">
          <ac:chgData name="Samina Mumtaz (2119016)" userId="S::2119016@student.uwtsd.ac.uk::fe583c2f-c9ff-4dd0-9558-463e6a5d8e7e" providerId="AD" clId="Web-{79A18D50-C6DD-FBAB-2DFD-A80F12310F75}" dt="2022-07-14T11:48:23.567" v="1349" actId="20577"/>
          <ac:spMkLst>
            <pc:docMk/>
            <pc:sldMk cId="3367610700" sldId="264"/>
            <ac:spMk id="10" creationId="{58585020-D81E-2BC2-EB56-3C566FD6382E}"/>
          </ac:spMkLst>
        </pc:spChg>
        <pc:spChg chg="add mod">
          <ac:chgData name="Samina Mumtaz (2119016)" userId="S::2119016@student.uwtsd.ac.uk::fe583c2f-c9ff-4dd0-9558-463e6a5d8e7e" providerId="AD" clId="Web-{79A18D50-C6DD-FBAB-2DFD-A80F12310F75}" dt="2022-07-14T11:48:34.396" v="1352" actId="20577"/>
          <ac:spMkLst>
            <pc:docMk/>
            <pc:sldMk cId="3367610700" sldId="264"/>
            <ac:spMk id="11" creationId="{3BB4FC87-080D-37C3-BEB4-0BC3C9368C1D}"/>
          </ac:spMkLst>
        </pc:spChg>
        <pc:spChg chg="add mod">
          <ac:chgData name="Samina Mumtaz (2119016)" userId="S::2119016@student.uwtsd.ac.uk::fe583c2f-c9ff-4dd0-9558-463e6a5d8e7e" providerId="AD" clId="Web-{79A18D50-C6DD-FBAB-2DFD-A80F12310F75}" dt="2022-07-14T11:48:42.943" v="1354" actId="20577"/>
          <ac:spMkLst>
            <pc:docMk/>
            <pc:sldMk cId="3367610700" sldId="264"/>
            <ac:spMk id="12" creationId="{633FD1AB-1432-7585-E968-30BD81C49362}"/>
          </ac:spMkLst>
        </pc:spChg>
        <pc:spChg chg="add mod">
          <ac:chgData name="Samina Mumtaz (2119016)" userId="S::2119016@student.uwtsd.ac.uk::fe583c2f-c9ff-4dd0-9558-463e6a5d8e7e" providerId="AD" clId="Web-{79A18D50-C6DD-FBAB-2DFD-A80F12310F75}" dt="2022-07-14T11:48:18.771" v="1348" actId="20577"/>
          <ac:spMkLst>
            <pc:docMk/>
            <pc:sldMk cId="3367610700" sldId="264"/>
            <ac:spMk id="13" creationId="{640242E0-84D0-6387-A18F-A075724BB3ED}"/>
          </ac:spMkLst>
        </pc:spChg>
        <pc:spChg chg="add del mod">
          <ac:chgData name="Samina Mumtaz (2119016)" userId="S::2119016@student.uwtsd.ac.uk::fe583c2f-c9ff-4dd0-9558-463e6a5d8e7e" providerId="AD" clId="Web-{79A18D50-C6DD-FBAB-2DFD-A80F12310F75}" dt="2022-07-14T10:48:03.704" v="758"/>
          <ac:spMkLst>
            <pc:docMk/>
            <pc:sldMk cId="3367610700" sldId="264"/>
            <ac:spMk id="14" creationId="{6D1D39D0-224D-D42D-FA82-C4879DA9C698}"/>
          </ac:spMkLst>
        </pc:spChg>
        <pc:spChg chg="add del mod">
          <ac:chgData name="Samina Mumtaz (2119016)" userId="S::2119016@student.uwtsd.ac.uk::fe583c2f-c9ff-4dd0-9558-463e6a5d8e7e" providerId="AD" clId="Web-{79A18D50-C6DD-FBAB-2DFD-A80F12310F75}" dt="2022-07-14T10:32:39.651" v="681"/>
          <ac:spMkLst>
            <pc:docMk/>
            <pc:sldMk cId="3367610700" sldId="264"/>
            <ac:spMk id="16" creationId="{7C06369A-D9B6-20B1-8D10-9BE313CCCB8D}"/>
          </ac:spMkLst>
        </pc:spChg>
        <pc:graphicFrameChg chg="add del mod modGraphic">
          <ac:chgData name="Samina Mumtaz (2119016)" userId="S::2119016@student.uwtsd.ac.uk::fe583c2f-c9ff-4dd0-9558-463e6a5d8e7e" providerId="AD" clId="Web-{79A18D50-C6DD-FBAB-2DFD-A80F12310F75}" dt="2022-07-14T09:43:09.161" v="115"/>
          <ac:graphicFrameMkLst>
            <pc:docMk/>
            <pc:sldMk cId="3367610700" sldId="264"/>
            <ac:graphicFrameMk id="4" creationId="{67664234-EE12-9C3E-EF8D-F36DA4849C76}"/>
          </ac:graphicFrameMkLst>
        </pc:graphicFrameChg>
      </pc:sldChg>
      <pc:sldChg chg="addSp modSp">
        <pc:chgData name="Samina Mumtaz (2119016)" userId="S::2119016@student.uwtsd.ac.uk::fe583c2f-c9ff-4dd0-9558-463e6a5d8e7e" providerId="AD" clId="Web-{79A18D50-C6DD-FBAB-2DFD-A80F12310F75}" dt="2022-07-14T11:25:54.209" v="1108" actId="1076"/>
        <pc:sldMkLst>
          <pc:docMk/>
          <pc:sldMk cId="438960893" sldId="265"/>
        </pc:sldMkLst>
        <pc:spChg chg="mod">
          <ac:chgData name="Samina Mumtaz (2119016)" userId="S::2119016@student.uwtsd.ac.uk::fe583c2f-c9ff-4dd0-9558-463e6a5d8e7e" providerId="AD" clId="Web-{79A18D50-C6DD-FBAB-2DFD-A80F12310F75}" dt="2022-07-14T10:38:18.628" v="727" actId="1076"/>
          <ac:spMkLst>
            <pc:docMk/>
            <pc:sldMk cId="438960893" sldId="265"/>
            <ac:spMk id="2" creationId="{9720D51D-B85B-4635-B3C6-AA67E4B6A6F8}"/>
          </ac:spMkLst>
        </pc:spChg>
        <pc:spChg chg="mod">
          <ac:chgData name="Samina Mumtaz (2119016)" userId="S::2119016@student.uwtsd.ac.uk::fe583c2f-c9ff-4dd0-9558-463e6a5d8e7e" providerId="AD" clId="Web-{79A18D50-C6DD-FBAB-2DFD-A80F12310F75}" dt="2022-07-14T11:25:54.209" v="1108" actId="1076"/>
          <ac:spMkLst>
            <pc:docMk/>
            <pc:sldMk cId="438960893" sldId="265"/>
            <ac:spMk id="3" creationId="{C1AECF54-5871-0785-7368-38BE34A47FA0}"/>
          </ac:spMkLst>
        </pc:spChg>
        <pc:spChg chg="add mod">
          <ac:chgData name="Samina Mumtaz (2119016)" userId="S::2119016@student.uwtsd.ac.uk::fe583c2f-c9ff-4dd0-9558-463e6a5d8e7e" providerId="AD" clId="Web-{79A18D50-C6DD-FBAB-2DFD-A80F12310F75}" dt="2022-07-14T11:24:09.550" v="1092" actId="20577"/>
          <ac:spMkLst>
            <pc:docMk/>
            <pc:sldMk cId="438960893" sldId="265"/>
            <ac:spMk id="4" creationId="{21F79CEF-3F5B-5053-EE18-1BBC09C1CA11}"/>
          </ac:spMkLst>
        </pc:spChg>
        <pc:spChg chg="add mod">
          <ac:chgData name="Samina Mumtaz (2119016)" userId="S::2119016@student.uwtsd.ac.uk::fe583c2f-c9ff-4dd0-9558-463e6a5d8e7e" providerId="AD" clId="Web-{79A18D50-C6DD-FBAB-2DFD-A80F12310F75}" dt="2022-07-14T11:25:50.912" v="1107" actId="20577"/>
          <ac:spMkLst>
            <pc:docMk/>
            <pc:sldMk cId="438960893" sldId="265"/>
            <ac:spMk id="5" creationId="{409EB44B-9788-2AF1-7D59-1C85B609C259}"/>
          </ac:spMkLst>
        </pc:spChg>
      </pc:sldChg>
      <pc:sldChg chg="modSp">
        <pc:chgData name="Samina Mumtaz (2119016)" userId="S::2119016@student.uwtsd.ac.uk::fe583c2f-c9ff-4dd0-9558-463e6a5d8e7e" providerId="AD" clId="Web-{79A18D50-C6DD-FBAB-2DFD-A80F12310F75}" dt="2022-07-14T11:31:03.669" v="1154"/>
        <pc:sldMkLst>
          <pc:docMk/>
          <pc:sldMk cId="2834189069" sldId="266"/>
        </pc:sldMkLst>
        <pc:spChg chg="mod">
          <ac:chgData name="Samina Mumtaz (2119016)" userId="S::2119016@student.uwtsd.ac.uk::fe583c2f-c9ff-4dd0-9558-463e6a5d8e7e" providerId="AD" clId="Web-{79A18D50-C6DD-FBAB-2DFD-A80F12310F75}" dt="2022-07-14T11:29:53.089" v="1145" actId="1076"/>
          <ac:spMkLst>
            <pc:docMk/>
            <pc:sldMk cId="2834189069" sldId="266"/>
            <ac:spMk id="3" creationId="{A38024AA-09DA-5528-2CE0-0F46DB9DE3B0}"/>
          </ac:spMkLst>
        </pc:spChg>
        <pc:graphicFrameChg chg="mod modGraphic">
          <ac:chgData name="Samina Mumtaz (2119016)" userId="S::2119016@student.uwtsd.ac.uk::fe583c2f-c9ff-4dd0-9558-463e6a5d8e7e" providerId="AD" clId="Web-{79A18D50-C6DD-FBAB-2DFD-A80F12310F75}" dt="2022-07-14T11:31:03.669" v="1154"/>
          <ac:graphicFrameMkLst>
            <pc:docMk/>
            <pc:sldMk cId="2834189069" sldId="266"/>
            <ac:graphicFrameMk id="6" creationId="{7903AABF-50D8-3EAB-F3FF-6D64FCB03586}"/>
          </ac:graphicFrameMkLst>
        </pc:graphicFrameChg>
      </pc:sldChg>
      <pc:sldChg chg="modSp">
        <pc:chgData name="Samina Mumtaz (2119016)" userId="S::2119016@student.uwtsd.ac.uk::fe583c2f-c9ff-4dd0-9558-463e6a5d8e7e" providerId="AD" clId="Web-{79A18D50-C6DD-FBAB-2DFD-A80F12310F75}" dt="2022-07-14T11:51:07.024" v="1378" actId="20577"/>
        <pc:sldMkLst>
          <pc:docMk/>
          <pc:sldMk cId="1140993182" sldId="268"/>
        </pc:sldMkLst>
        <pc:spChg chg="mod">
          <ac:chgData name="Samina Mumtaz (2119016)" userId="S::2119016@student.uwtsd.ac.uk::fe583c2f-c9ff-4dd0-9558-463e6a5d8e7e" providerId="AD" clId="Web-{79A18D50-C6DD-FBAB-2DFD-A80F12310F75}" dt="2022-07-14T11:51:07.024" v="1378" actId="20577"/>
          <ac:spMkLst>
            <pc:docMk/>
            <pc:sldMk cId="1140993182" sldId="268"/>
            <ac:spMk id="4" creationId="{5FA48E49-309F-C64A-65EA-09B36AF27D05}"/>
          </ac:spMkLst>
        </pc:spChg>
      </pc:sldChg>
      <pc:sldChg chg="modSp">
        <pc:chgData name="Samina Mumtaz (2119016)" userId="S::2119016@student.uwtsd.ac.uk::fe583c2f-c9ff-4dd0-9558-463e6a5d8e7e" providerId="AD" clId="Web-{79A18D50-C6DD-FBAB-2DFD-A80F12310F75}" dt="2022-07-14T11:27:24.774" v="1123" actId="14100"/>
        <pc:sldMkLst>
          <pc:docMk/>
          <pc:sldMk cId="2304400568" sldId="270"/>
        </pc:sldMkLst>
        <pc:spChg chg="mod">
          <ac:chgData name="Samina Mumtaz (2119016)" userId="S::2119016@student.uwtsd.ac.uk::fe583c2f-c9ff-4dd0-9558-463e6a5d8e7e" providerId="AD" clId="Web-{79A18D50-C6DD-FBAB-2DFD-A80F12310F75}" dt="2022-07-14T11:07:17.137" v="976" actId="14100"/>
          <ac:spMkLst>
            <pc:docMk/>
            <pc:sldMk cId="2304400568" sldId="270"/>
            <ac:spMk id="2" creationId="{EBF7303F-7045-74AC-577C-804B2991D762}"/>
          </ac:spMkLst>
        </pc:spChg>
        <pc:spChg chg="mod">
          <ac:chgData name="Samina Mumtaz (2119016)" userId="S::2119016@student.uwtsd.ac.uk::fe583c2f-c9ff-4dd0-9558-463e6a5d8e7e" providerId="AD" clId="Web-{79A18D50-C6DD-FBAB-2DFD-A80F12310F75}" dt="2022-07-14T11:26:44.460" v="1116" actId="14100"/>
          <ac:spMkLst>
            <pc:docMk/>
            <pc:sldMk cId="2304400568" sldId="270"/>
            <ac:spMk id="25" creationId="{1782E150-51C1-6F76-76BC-67145505DACD}"/>
          </ac:spMkLst>
        </pc:spChg>
        <pc:spChg chg="mod">
          <ac:chgData name="Samina Mumtaz (2119016)" userId="S::2119016@student.uwtsd.ac.uk::fe583c2f-c9ff-4dd0-9558-463e6a5d8e7e" providerId="AD" clId="Web-{79A18D50-C6DD-FBAB-2DFD-A80F12310F75}" dt="2022-07-14T11:27:24.774" v="1123" actId="14100"/>
          <ac:spMkLst>
            <pc:docMk/>
            <pc:sldMk cId="2304400568" sldId="270"/>
            <ac:spMk id="26" creationId="{04810069-AC62-4C35-7392-AD8A6425710C}"/>
          </ac:spMkLst>
        </pc:spChg>
        <pc:spChg chg="mod">
          <ac:chgData name="Samina Mumtaz (2119016)" userId="S::2119016@student.uwtsd.ac.uk::fe583c2f-c9ff-4dd0-9558-463e6a5d8e7e" providerId="AD" clId="Web-{79A18D50-C6DD-FBAB-2DFD-A80F12310F75}" dt="2022-07-14T11:26:11.209" v="1110" actId="20577"/>
          <ac:spMkLst>
            <pc:docMk/>
            <pc:sldMk cId="2304400568" sldId="270"/>
            <ac:spMk id="27" creationId="{6E84ABDC-86A5-AAF8-6FDC-21BD5C903CEF}"/>
          </ac:spMkLst>
        </pc:spChg>
      </pc:sldChg>
      <pc:sldChg chg="modSp">
        <pc:chgData name="Samina Mumtaz (2119016)" userId="S::2119016@student.uwtsd.ac.uk::fe583c2f-c9ff-4dd0-9558-463e6a5d8e7e" providerId="AD" clId="Web-{79A18D50-C6DD-FBAB-2DFD-A80F12310F75}" dt="2022-07-14T11:28:15.572" v="1135" actId="20577"/>
        <pc:sldMkLst>
          <pc:docMk/>
          <pc:sldMk cId="664800522" sldId="271"/>
        </pc:sldMkLst>
        <pc:spChg chg="mod">
          <ac:chgData name="Samina Mumtaz (2119016)" userId="S::2119016@student.uwtsd.ac.uk::fe583c2f-c9ff-4dd0-9558-463e6a5d8e7e" providerId="AD" clId="Web-{79A18D50-C6DD-FBAB-2DFD-A80F12310F75}" dt="2022-07-14T11:27:58.009" v="1130" actId="14100"/>
          <ac:spMkLst>
            <pc:docMk/>
            <pc:sldMk cId="664800522" sldId="271"/>
            <ac:spMk id="3" creationId="{EE66E6DE-739C-EBB5-31DC-8D1AB96F8BA9}"/>
          </ac:spMkLst>
        </pc:spChg>
        <pc:spChg chg="mod">
          <ac:chgData name="Samina Mumtaz (2119016)" userId="S::2119016@student.uwtsd.ac.uk::fe583c2f-c9ff-4dd0-9558-463e6a5d8e7e" providerId="AD" clId="Web-{79A18D50-C6DD-FBAB-2DFD-A80F12310F75}" dt="2022-07-14T11:08:03.747" v="979" actId="14100"/>
          <ac:spMkLst>
            <pc:docMk/>
            <pc:sldMk cId="664800522" sldId="271"/>
            <ac:spMk id="59" creationId="{C5F2D6AE-95F1-D968-9201-67A271A805EC}"/>
          </ac:spMkLst>
        </pc:spChg>
        <pc:spChg chg="mod">
          <ac:chgData name="Samina Mumtaz (2119016)" userId="S::2119016@student.uwtsd.ac.uk::fe583c2f-c9ff-4dd0-9558-463e6a5d8e7e" providerId="AD" clId="Web-{79A18D50-C6DD-FBAB-2DFD-A80F12310F75}" dt="2022-07-14T11:28:15.572" v="1135" actId="20577"/>
          <ac:spMkLst>
            <pc:docMk/>
            <pc:sldMk cId="664800522" sldId="271"/>
            <ac:spMk id="1053" creationId="{3FA7390D-552E-462A-2E90-E0ED44113F5A}"/>
          </ac:spMkLst>
        </pc:spChg>
        <pc:graphicFrameChg chg="mod">
          <ac:chgData name="Samina Mumtaz (2119016)" userId="S::2119016@student.uwtsd.ac.uk::fe583c2f-c9ff-4dd0-9558-463e6a5d8e7e" providerId="AD" clId="Web-{79A18D50-C6DD-FBAB-2DFD-A80F12310F75}" dt="2022-07-14T11:28:05.337" v="1132" actId="14100"/>
          <ac:graphicFrameMkLst>
            <pc:docMk/>
            <pc:sldMk cId="664800522" sldId="271"/>
            <ac:graphicFrameMk id="84" creationId="{09A42487-FFF9-0A1F-E157-E6CF5E0E7E33}"/>
          </ac:graphicFrameMkLst>
        </pc:graphicFrameChg>
      </pc:sldChg>
      <pc:sldChg chg="modSp">
        <pc:chgData name="Samina Mumtaz (2119016)" userId="S::2119016@student.uwtsd.ac.uk::fe583c2f-c9ff-4dd0-9558-463e6a5d8e7e" providerId="AD" clId="Web-{79A18D50-C6DD-FBAB-2DFD-A80F12310F75}" dt="2022-07-14T11:42:55.560" v="1270" actId="1076"/>
        <pc:sldMkLst>
          <pc:docMk/>
          <pc:sldMk cId="3719850266" sldId="273"/>
        </pc:sldMkLst>
        <pc:spChg chg="mod">
          <ac:chgData name="Samina Mumtaz (2119016)" userId="S::2119016@student.uwtsd.ac.uk::fe583c2f-c9ff-4dd0-9558-463e6a5d8e7e" providerId="AD" clId="Web-{79A18D50-C6DD-FBAB-2DFD-A80F12310F75}" dt="2022-07-14T11:42:36.872" v="1267" actId="14100"/>
          <ac:spMkLst>
            <pc:docMk/>
            <pc:sldMk cId="3719850266" sldId="273"/>
            <ac:spMk id="2" creationId="{A08AEAFC-6A68-DC64-1174-93F4077B6147}"/>
          </ac:spMkLst>
        </pc:spChg>
        <pc:spChg chg="mod">
          <ac:chgData name="Samina Mumtaz (2119016)" userId="S::2119016@student.uwtsd.ac.uk::fe583c2f-c9ff-4dd0-9558-463e6a5d8e7e" providerId="AD" clId="Web-{79A18D50-C6DD-FBAB-2DFD-A80F12310F75}" dt="2022-07-14T11:42:55.560" v="1270" actId="1076"/>
          <ac:spMkLst>
            <pc:docMk/>
            <pc:sldMk cId="3719850266" sldId="273"/>
            <ac:spMk id="4" creationId="{67235F7B-4559-71B2-3F39-97F612D256DC}"/>
          </ac:spMkLst>
        </pc:spChg>
        <pc:spChg chg="mod">
          <ac:chgData name="Samina Mumtaz (2119016)" userId="S::2119016@student.uwtsd.ac.uk::fe583c2f-c9ff-4dd0-9558-463e6a5d8e7e" providerId="AD" clId="Web-{79A18D50-C6DD-FBAB-2DFD-A80F12310F75}" dt="2022-07-14T11:16:35.165" v="1023" actId="20577"/>
          <ac:spMkLst>
            <pc:docMk/>
            <pc:sldMk cId="3719850266" sldId="273"/>
            <ac:spMk id="5" creationId="{9B7D5C14-A652-1704-CC5A-0A4BA58C15EA}"/>
          </ac:spMkLst>
        </pc:spChg>
        <pc:picChg chg="mod">
          <ac:chgData name="Samina Mumtaz (2119016)" userId="S::2119016@student.uwtsd.ac.uk::fe583c2f-c9ff-4dd0-9558-463e6a5d8e7e" providerId="AD" clId="Web-{79A18D50-C6DD-FBAB-2DFD-A80F12310F75}" dt="2022-07-14T11:42:32.169" v="1266" actId="1076"/>
          <ac:picMkLst>
            <pc:docMk/>
            <pc:sldMk cId="3719850266" sldId="273"/>
            <ac:picMk id="3" creationId="{BD4F6594-C0F4-D7B6-6D74-4A1FA1DC6E6B}"/>
          </ac:picMkLst>
        </pc:picChg>
      </pc:sldChg>
      <pc:sldChg chg="delSp modSp">
        <pc:chgData name="Samina Mumtaz (2119016)" userId="S::2119016@student.uwtsd.ac.uk::fe583c2f-c9ff-4dd0-9558-463e6a5d8e7e" providerId="AD" clId="Web-{79A18D50-C6DD-FBAB-2DFD-A80F12310F75}" dt="2022-07-14T11:42:03.387" v="1262" actId="20577"/>
        <pc:sldMkLst>
          <pc:docMk/>
          <pc:sldMk cId="1256876709" sldId="274"/>
        </pc:sldMkLst>
        <pc:spChg chg="mod">
          <ac:chgData name="Samina Mumtaz (2119016)" userId="S::2119016@student.uwtsd.ac.uk::fe583c2f-c9ff-4dd0-9558-463e6a5d8e7e" providerId="AD" clId="Web-{79A18D50-C6DD-FBAB-2DFD-A80F12310F75}" dt="2022-07-14T11:40:13.556" v="1239" actId="14100"/>
          <ac:spMkLst>
            <pc:docMk/>
            <pc:sldMk cId="1256876709" sldId="274"/>
            <ac:spMk id="2" creationId="{BCCADE2F-8313-C2BD-5CF4-A776DEF40B31}"/>
          </ac:spMkLst>
        </pc:spChg>
        <pc:spChg chg="del">
          <ac:chgData name="Samina Mumtaz (2119016)" userId="S::2119016@student.uwtsd.ac.uk::fe583c2f-c9ff-4dd0-9558-463e6a5d8e7e" providerId="AD" clId="Web-{79A18D50-C6DD-FBAB-2DFD-A80F12310F75}" dt="2022-07-14T11:39:16.024" v="1213"/>
          <ac:spMkLst>
            <pc:docMk/>
            <pc:sldMk cId="1256876709" sldId="274"/>
            <ac:spMk id="3" creationId="{7391D061-A56F-646D-56AA-B6BDED40092F}"/>
          </ac:spMkLst>
        </pc:spChg>
        <pc:spChg chg="mod">
          <ac:chgData name="Samina Mumtaz (2119016)" userId="S::2119016@student.uwtsd.ac.uk::fe583c2f-c9ff-4dd0-9558-463e6a5d8e7e" providerId="AD" clId="Web-{79A18D50-C6DD-FBAB-2DFD-A80F12310F75}" dt="2022-07-14T11:40:40.870" v="1253" actId="14100"/>
          <ac:spMkLst>
            <pc:docMk/>
            <pc:sldMk cId="1256876709" sldId="274"/>
            <ac:spMk id="5" creationId="{3281660E-6D97-7F7E-EB20-D769A56AF085}"/>
          </ac:spMkLst>
        </pc:spChg>
        <pc:spChg chg="mod">
          <ac:chgData name="Samina Mumtaz (2119016)" userId="S::2119016@student.uwtsd.ac.uk::fe583c2f-c9ff-4dd0-9558-463e6a5d8e7e" providerId="AD" clId="Web-{79A18D50-C6DD-FBAB-2DFD-A80F12310F75}" dt="2022-07-14T11:41:06.761" v="1255" actId="14100"/>
          <ac:spMkLst>
            <pc:docMk/>
            <pc:sldMk cId="1256876709" sldId="274"/>
            <ac:spMk id="10" creationId="{A665F268-DEC0-C158-8857-04C5A5CA6F3E}"/>
          </ac:spMkLst>
        </pc:spChg>
        <pc:spChg chg="mod">
          <ac:chgData name="Samina Mumtaz (2119016)" userId="S::2119016@student.uwtsd.ac.uk::fe583c2f-c9ff-4dd0-9558-463e6a5d8e7e" providerId="AD" clId="Web-{79A18D50-C6DD-FBAB-2DFD-A80F12310F75}" dt="2022-07-14T11:42:03.387" v="1262" actId="20577"/>
          <ac:spMkLst>
            <pc:docMk/>
            <pc:sldMk cId="1256876709" sldId="274"/>
            <ac:spMk id="11" creationId="{F3C90515-E6EE-4319-A5A7-3BFEB5D26EEE}"/>
          </ac:spMkLst>
        </pc:spChg>
        <pc:spChg chg="mod">
          <ac:chgData name="Samina Mumtaz (2119016)" userId="S::2119016@student.uwtsd.ac.uk::fe583c2f-c9ff-4dd0-9558-463e6a5d8e7e" providerId="AD" clId="Web-{79A18D50-C6DD-FBAB-2DFD-A80F12310F75}" dt="2022-07-14T11:41:43.558" v="1257" actId="14100"/>
          <ac:spMkLst>
            <pc:docMk/>
            <pc:sldMk cId="1256876709" sldId="274"/>
            <ac:spMk id="12" creationId="{FF4D8252-01EC-9E07-0074-E1AC83A58C1B}"/>
          </ac:spMkLst>
        </pc:spChg>
        <pc:spChg chg="mod">
          <ac:chgData name="Samina Mumtaz (2119016)" userId="S::2119016@student.uwtsd.ac.uk::fe583c2f-c9ff-4dd0-9558-463e6a5d8e7e" providerId="AD" clId="Web-{79A18D50-C6DD-FBAB-2DFD-A80F12310F75}" dt="2022-07-14T11:41:55.340" v="1260" actId="14100"/>
          <ac:spMkLst>
            <pc:docMk/>
            <pc:sldMk cId="1256876709" sldId="274"/>
            <ac:spMk id="13" creationId="{35EEE7FF-2EB0-939B-85ED-1000416AB079}"/>
          </ac:spMkLst>
        </pc:spChg>
      </pc:sldChg>
      <pc:sldChg chg="addSp delSp modSp">
        <pc:chgData name="Samina Mumtaz (2119016)" userId="S::2119016@student.uwtsd.ac.uk::fe583c2f-c9ff-4dd0-9558-463e6a5d8e7e" providerId="AD" clId="Web-{79A18D50-C6DD-FBAB-2DFD-A80F12310F75}" dt="2022-07-14T11:37:07.193" v="1212" actId="14100"/>
        <pc:sldMkLst>
          <pc:docMk/>
          <pc:sldMk cId="3684099511" sldId="275"/>
        </pc:sldMkLst>
        <pc:spChg chg="mod">
          <ac:chgData name="Samina Mumtaz (2119016)" userId="S::2119016@student.uwtsd.ac.uk::fe583c2f-c9ff-4dd0-9558-463e6a5d8e7e" providerId="AD" clId="Web-{79A18D50-C6DD-FBAB-2DFD-A80F12310F75}" dt="2022-07-14T11:33:07.578" v="1188" actId="14100"/>
          <ac:spMkLst>
            <pc:docMk/>
            <pc:sldMk cId="3684099511" sldId="275"/>
            <ac:spMk id="2" creationId="{C1B85766-FC4D-6082-70E4-6E5CF6F1088C}"/>
          </ac:spMkLst>
        </pc:spChg>
        <pc:spChg chg="mod">
          <ac:chgData name="Samina Mumtaz (2119016)" userId="S::2119016@student.uwtsd.ac.uk::fe583c2f-c9ff-4dd0-9558-463e6a5d8e7e" providerId="AD" clId="Web-{79A18D50-C6DD-FBAB-2DFD-A80F12310F75}" dt="2022-07-14T11:32:38.390" v="1172" actId="1076"/>
          <ac:spMkLst>
            <pc:docMk/>
            <pc:sldMk cId="3684099511" sldId="275"/>
            <ac:spMk id="5" creationId="{A897F02C-93AA-727C-1940-4CB69B6F2EA7}"/>
          </ac:spMkLst>
        </pc:spChg>
        <pc:spChg chg="del mod">
          <ac:chgData name="Samina Mumtaz (2119016)" userId="S::2119016@student.uwtsd.ac.uk::fe583c2f-c9ff-4dd0-9558-463e6a5d8e7e" providerId="AD" clId="Web-{79A18D50-C6DD-FBAB-2DFD-A80F12310F75}" dt="2022-07-14T11:36:30.911" v="1203"/>
          <ac:spMkLst>
            <pc:docMk/>
            <pc:sldMk cId="3684099511" sldId="275"/>
            <ac:spMk id="88" creationId="{B8EBA77A-2588-86D5-F42A-3D5DBA439C8F}"/>
          </ac:spMkLst>
        </pc:spChg>
        <pc:spChg chg="del mod">
          <ac:chgData name="Samina Mumtaz (2119016)" userId="S::2119016@student.uwtsd.ac.uk::fe583c2f-c9ff-4dd0-9558-463e6a5d8e7e" providerId="AD" clId="Web-{79A18D50-C6DD-FBAB-2DFD-A80F12310F75}" dt="2022-07-14T11:35:03.049" v="1192"/>
          <ac:spMkLst>
            <pc:docMk/>
            <pc:sldMk cId="3684099511" sldId="275"/>
            <ac:spMk id="95" creationId="{BA75B91D-E3A4-7799-3D43-C2778069884C}"/>
          </ac:spMkLst>
        </pc:spChg>
        <pc:graphicFrameChg chg="add del mod modGraphic">
          <ac:chgData name="Samina Mumtaz (2119016)" userId="S::2119016@student.uwtsd.ac.uk::fe583c2f-c9ff-4dd0-9558-463e6a5d8e7e" providerId="AD" clId="Web-{79A18D50-C6DD-FBAB-2DFD-A80F12310F75}" dt="2022-07-14T11:35:20.003" v="1194"/>
          <ac:graphicFrameMkLst>
            <pc:docMk/>
            <pc:sldMk cId="3684099511" sldId="275"/>
            <ac:graphicFrameMk id="3" creationId="{5F650ABF-9DA4-932D-EEC4-5D38E49B3B8A}"/>
          </ac:graphicFrameMkLst>
        </pc:graphicFrameChg>
        <pc:graphicFrameChg chg="add mod modGraphic">
          <ac:chgData name="Samina Mumtaz (2119016)" userId="S::2119016@student.uwtsd.ac.uk::fe583c2f-c9ff-4dd0-9558-463e6a5d8e7e" providerId="AD" clId="Web-{79A18D50-C6DD-FBAB-2DFD-A80F12310F75}" dt="2022-07-14T11:37:07.193" v="1212" actId="14100"/>
          <ac:graphicFrameMkLst>
            <pc:docMk/>
            <pc:sldMk cId="3684099511" sldId="275"/>
            <ac:graphicFrameMk id="11" creationId="{AC903F93-ACEA-812F-09F9-817DF2B40F0C}"/>
          </ac:graphicFrameMkLst>
        </pc:graphicFrameChg>
      </pc:sldChg>
      <pc:sldChg chg="addSp delSp modSp">
        <pc:chgData name="Samina Mumtaz (2119016)" userId="S::2119016@student.uwtsd.ac.uk::fe583c2f-c9ff-4dd0-9558-463e6a5d8e7e" providerId="AD" clId="Web-{79A18D50-C6DD-FBAB-2DFD-A80F12310F75}" dt="2022-07-14T11:49:48.304" v="1364" actId="20577"/>
        <pc:sldMkLst>
          <pc:docMk/>
          <pc:sldMk cId="875247506" sldId="276"/>
        </pc:sldMkLst>
        <pc:spChg chg="mod">
          <ac:chgData name="Samina Mumtaz (2119016)" userId="S::2119016@student.uwtsd.ac.uk::fe583c2f-c9ff-4dd0-9558-463e6a5d8e7e" providerId="AD" clId="Web-{79A18D50-C6DD-FBAB-2DFD-A80F12310F75}" dt="2022-07-14T11:49:09.209" v="1358" actId="20577"/>
          <ac:spMkLst>
            <pc:docMk/>
            <pc:sldMk cId="875247506" sldId="276"/>
            <ac:spMk id="2" creationId="{20375030-A58D-DD80-3B39-1B8016A02D56}"/>
          </ac:spMkLst>
        </pc:spChg>
        <pc:spChg chg="del mod">
          <ac:chgData name="Samina Mumtaz (2119016)" userId="S::2119016@student.uwtsd.ac.uk::fe583c2f-c9ff-4dd0-9558-463e6a5d8e7e" providerId="AD" clId="Web-{79A18D50-C6DD-FBAB-2DFD-A80F12310F75}" dt="2022-07-14T10:22:54.340" v="638"/>
          <ac:spMkLst>
            <pc:docMk/>
            <pc:sldMk cId="875247506" sldId="276"/>
            <ac:spMk id="3" creationId="{08C468B6-82C6-46A0-DA6D-EB70EA5DF4E2}"/>
          </ac:spMkLst>
        </pc:spChg>
        <pc:spChg chg="add mod">
          <ac:chgData name="Samina Mumtaz (2119016)" userId="S::2119016@student.uwtsd.ac.uk::fe583c2f-c9ff-4dd0-9558-463e6a5d8e7e" providerId="AD" clId="Web-{79A18D50-C6DD-FBAB-2DFD-A80F12310F75}" dt="2022-07-14T11:49:26.022" v="1362" actId="20577"/>
          <ac:spMkLst>
            <pc:docMk/>
            <pc:sldMk cId="875247506" sldId="276"/>
            <ac:spMk id="4" creationId="{36DEF357-8D02-A934-DC25-6ABC420B12A9}"/>
          </ac:spMkLst>
        </pc:spChg>
        <pc:spChg chg="add mod">
          <ac:chgData name="Samina Mumtaz (2119016)" userId="S::2119016@student.uwtsd.ac.uk::fe583c2f-c9ff-4dd0-9558-463e6a5d8e7e" providerId="AD" clId="Web-{79A18D50-C6DD-FBAB-2DFD-A80F12310F75}" dt="2022-07-14T11:49:48.304" v="1364" actId="20577"/>
          <ac:spMkLst>
            <pc:docMk/>
            <pc:sldMk cId="875247506" sldId="276"/>
            <ac:spMk id="5" creationId="{288FBCAF-220B-581D-764F-51F28481DEA8}"/>
          </ac:spMkLst>
        </pc:spChg>
        <pc:spChg chg="add del mod">
          <ac:chgData name="Samina Mumtaz (2119016)" userId="S::2119016@student.uwtsd.ac.uk::fe583c2f-c9ff-4dd0-9558-463e6a5d8e7e" providerId="AD" clId="Web-{79A18D50-C6DD-FBAB-2DFD-A80F12310F75}" dt="2022-07-14T10:25:04.984" v="659"/>
          <ac:spMkLst>
            <pc:docMk/>
            <pc:sldMk cId="875247506" sldId="276"/>
            <ac:spMk id="6" creationId="{CD9F24E8-315C-4651-4387-DD1D31DA76E4}"/>
          </ac:spMkLst>
        </pc:spChg>
        <pc:spChg chg="add del mod">
          <ac:chgData name="Samina Mumtaz (2119016)" userId="S::2119016@student.uwtsd.ac.uk::fe583c2f-c9ff-4dd0-9558-463e6a5d8e7e" providerId="AD" clId="Web-{79A18D50-C6DD-FBAB-2DFD-A80F12310F75}" dt="2022-07-14T10:23:30.388" v="640"/>
          <ac:spMkLst>
            <pc:docMk/>
            <pc:sldMk cId="875247506" sldId="276"/>
            <ac:spMk id="8" creationId="{3D8803BA-E693-2CE1-6F03-F0DB5DC6D04C}"/>
          </ac:spMkLst>
        </pc:spChg>
        <pc:spChg chg="add del mod">
          <ac:chgData name="Samina Mumtaz (2119016)" userId="S::2119016@student.uwtsd.ac.uk::fe583c2f-c9ff-4dd0-9558-463e6a5d8e7e" providerId="AD" clId="Web-{79A18D50-C6DD-FBAB-2DFD-A80F12310F75}" dt="2022-07-14T10:26:10.595" v="667"/>
          <ac:spMkLst>
            <pc:docMk/>
            <pc:sldMk cId="875247506" sldId="276"/>
            <ac:spMk id="9" creationId="{C54FE654-0380-F5BF-E2B4-F5D51A5B874C}"/>
          </ac:spMkLst>
        </pc:spChg>
        <pc:spChg chg="add del mod">
          <ac:chgData name="Samina Mumtaz (2119016)" userId="S::2119016@student.uwtsd.ac.uk::fe583c2f-c9ff-4dd0-9558-463e6a5d8e7e" providerId="AD" clId="Web-{79A18D50-C6DD-FBAB-2DFD-A80F12310F75}" dt="2022-07-14T10:47:55.813" v="757"/>
          <ac:spMkLst>
            <pc:docMk/>
            <pc:sldMk cId="875247506" sldId="276"/>
            <ac:spMk id="10" creationId="{E3EEE4D3-8B80-91F4-DA21-C7DB2A887D62}"/>
          </ac:spMkLst>
        </pc:spChg>
      </pc:sldChg>
      <pc:sldChg chg="modSp">
        <pc:chgData name="Samina Mumtaz (2119016)" userId="S::2119016@student.uwtsd.ac.uk::fe583c2f-c9ff-4dd0-9558-463e6a5d8e7e" providerId="AD" clId="Web-{79A18D50-C6DD-FBAB-2DFD-A80F12310F75}" dt="2022-07-14T11:52:31.120" v="1385" actId="14100"/>
        <pc:sldMkLst>
          <pc:docMk/>
          <pc:sldMk cId="666064734" sldId="277"/>
        </pc:sldMkLst>
        <pc:spChg chg="mod">
          <ac:chgData name="Samina Mumtaz (2119016)" userId="S::2119016@student.uwtsd.ac.uk::fe583c2f-c9ff-4dd0-9558-463e6a5d8e7e" providerId="AD" clId="Web-{79A18D50-C6DD-FBAB-2DFD-A80F12310F75}" dt="2022-07-14T11:50:14.820" v="1369" actId="14100"/>
          <ac:spMkLst>
            <pc:docMk/>
            <pc:sldMk cId="666064734" sldId="277"/>
            <ac:spMk id="2" creationId="{4F590D06-6C1C-CCBF-6849-25928807D7CD}"/>
          </ac:spMkLst>
        </pc:spChg>
        <pc:spChg chg="mod">
          <ac:chgData name="Samina Mumtaz (2119016)" userId="S::2119016@student.uwtsd.ac.uk::fe583c2f-c9ff-4dd0-9558-463e6a5d8e7e" providerId="AD" clId="Web-{79A18D50-C6DD-FBAB-2DFD-A80F12310F75}" dt="2022-07-14T11:52:31.120" v="1385" actId="14100"/>
          <ac:spMkLst>
            <pc:docMk/>
            <pc:sldMk cId="666064734" sldId="277"/>
            <ac:spMk id="3" creationId="{6242446E-CA0E-A045-A8DD-F3AC0C9983F8}"/>
          </ac:spMkLst>
        </pc:spChg>
      </pc:sldChg>
      <pc:sldChg chg="modSp">
        <pc:chgData name="Samina Mumtaz (2119016)" userId="S::2119016@student.uwtsd.ac.uk::fe583c2f-c9ff-4dd0-9558-463e6a5d8e7e" providerId="AD" clId="Web-{79A18D50-C6DD-FBAB-2DFD-A80F12310F75}" dt="2022-07-14T11:32:01.811" v="1164" actId="14100"/>
        <pc:sldMkLst>
          <pc:docMk/>
          <pc:sldMk cId="800518044" sldId="278"/>
        </pc:sldMkLst>
        <pc:spChg chg="mod">
          <ac:chgData name="Samina Mumtaz (2119016)" userId="S::2119016@student.uwtsd.ac.uk::fe583c2f-c9ff-4dd0-9558-463e6a5d8e7e" providerId="AD" clId="Web-{79A18D50-C6DD-FBAB-2DFD-A80F12310F75}" dt="2022-07-14T11:32:01.811" v="1164" actId="14100"/>
          <ac:spMkLst>
            <pc:docMk/>
            <pc:sldMk cId="800518044" sldId="278"/>
            <ac:spMk id="2" creationId="{63A37B3E-7EA3-ECC8-98E0-66FD49B59C65}"/>
          </ac:spMkLst>
        </pc:spChg>
      </pc:sldChg>
      <pc:sldChg chg="modSp">
        <pc:chgData name="Samina Mumtaz (2119016)" userId="S::2119016@student.uwtsd.ac.uk::fe583c2f-c9ff-4dd0-9558-463e6a5d8e7e" providerId="AD" clId="Web-{79A18D50-C6DD-FBAB-2DFD-A80F12310F75}" dt="2022-07-14T11:32:19.874" v="1168" actId="14100"/>
        <pc:sldMkLst>
          <pc:docMk/>
          <pc:sldMk cId="512162995" sldId="279"/>
        </pc:sldMkLst>
        <pc:spChg chg="mod">
          <ac:chgData name="Samina Mumtaz (2119016)" userId="S::2119016@student.uwtsd.ac.uk::fe583c2f-c9ff-4dd0-9558-463e6a5d8e7e" providerId="AD" clId="Web-{79A18D50-C6DD-FBAB-2DFD-A80F12310F75}" dt="2022-07-14T11:32:19.874" v="1168" actId="14100"/>
          <ac:spMkLst>
            <pc:docMk/>
            <pc:sldMk cId="512162995" sldId="279"/>
            <ac:spMk id="3" creationId="{4835FC54-0E0A-F241-6D3C-1D4A6C7F8B0C}"/>
          </ac:spMkLst>
        </pc:spChg>
      </pc:sldChg>
      <pc:sldChg chg="modSp">
        <pc:chgData name="Samina Mumtaz (2119016)" userId="S::2119016@student.uwtsd.ac.uk::fe583c2f-c9ff-4dd0-9558-463e6a5d8e7e" providerId="AD" clId="Web-{79A18D50-C6DD-FBAB-2DFD-A80F12310F75}" dt="2022-07-14T11:29:06.416" v="1138" actId="20577"/>
        <pc:sldMkLst>
          <pc:docMk/>
          <pc:sldMk cId="776778653" sldId="280"/>
        </pc:sldMkLst>
        <pc:spChg chg="mod">
          <ac:chgData name="Samina Mumtaz (2119016)" userId="S::2119016@student.uwtsd.ac.uk::fe583c2f-c9ff-4dd0-9558-463e6a5d8e7e" providerId="AD" clId="Web-{79A18D50-C6DD-FBAB-2DFD-A80F12310F75}" dt="2022-07-14T11:08:47.186" v="984" actId="20577"/>
          <ac:spMkLst>
            <pc:docMk/>
            <pc:sldMk cId="776778653" sldId="280"/>
            <ac:spMk id="2" creationId="{4AFE08C5-33C0-6EF4-D5F6-7B8D99114946}"/>
          </ac:spMkLst>
        </pc:spChg>
        <pc:spChg chg="mod">
          <ac:chgData name="Samina Mumtaz (2119016)" userId="S::2119016@student.uwtsd.ac.uk::fe583c2f-c9ff-4dd0-9558-463e6a5d8e7e" providerId="AD" clId="Web-{79A18D50-C6DD-FBAB-2DFD-A80F12310F75}" dt="2022-07-14T11:29:06.416" v="1138" actId="20577"/>
          <ac:spMkLst>
            <pc:docMk/>
            <pc:sldMk cId="776778653" sldId="280"/>
            <ac:spMk id="49" creationId="{F3EAD573-4B42-4369-323B-CA2812A4C95B}"/>
          </ac:spMkLst>
        </pc:spChg>
        <pc:graphicFrameChg chg="mod">
          <ac:chgData name="Samina Mumtaz (2119016)" userId="S::2119016@student.uwtsd.ac.uk::fe583c2f-c9ff-4dd0-9558-463e6a5d8e7e" providerId="AD" clId="Web-{79A18D50-C6DD-FBAB-2DFD-A80F12310F75}" dt="2022-07-14T11:28:43.541" v="1136" actId="14100"/>
          <ac:graphicFrameMkLst>
            <pc:docMk/>
            <pc:sldMk cId="776778653" sldId="280"/>
            <ac:graphicFrameMk id="4" creationId="{0E087630-C3D4-90F1-1C66-C868EF621E96}"/>
          </ac:graphicFrameMkLst>
        </pc:graphicFrameChg>
      </pc:sldChg>
      <pc:sldChg chg="addSp modSp">
        <pc:chgData name="Samina Mumtaz (2119016)" userId="S::2119016@student.uwtsd.ac.uk::fe583c2f-c9ff-4dd0-9558-463e6a5d8e7e" providerId="AD" clId="Web-{79A18D50-C6DD-FBAB-2DFD-A80F12310F75}" dt="2022-07-14T11:47:43.957" v="1343"/>
        <pc:sldMkLst>
          <pc:docMk/>
          <pc:sldMk cId="2997633155" sldId="282"/>
        </pc:sldMkLst>
        <pc:spChg chg="add mod">
          <ac:chgData name="Samina Mumtaz (2119016)" userId="S::2119016@student.uwtsd.ac.uk::fe583c2f-c9ff-4dd0-9558-463e6a5d8e7e" providerId="AD" clId="Web-{79A18D50-C6DD-FBAB-2DFD-A80F12310F75}" dt="2022-07-14T11:46:56.769" v="1320" actId="1076"/>
          <ac:spMkLst>
            <pc:docMk/>
            <pc:sldMk cId="2997633155" sldId="282"/>
            <ac:spMk id="2" creationId="{1519A12D-CE66-BAEB-506E-3036BFDB25D8}"/>
          </ac:spMkLst>
        </pc:spChg>
        <pc:spChg chg="mod">
          <ac:chgData name="Samina Mumtaz (2119016)" userId="S::2119016@student.uwtsd.ac.uk::fe583c2f-c9ff-4dd0-9558-463e6a5d8e7e" providerId="AD" clId="Web-{79A18D50-C6DD-FBAB-2DFD-A80F12310F75}" dt="2022-07-14T11:46:28.096" v="1315" actId="20577"/>
          <ac:spMkLst>
            <pc:docMk/>
            <pc:sldMk cId="2997633155" sldId="282"/>
            <ac:spMk id="6" creationId="{EB25FFCE-7190-AC24-DF62-2E094643F6BB}"/>
          </ac:spMkLst>
        </pc:spChg>
        <pc:spChg chg="mod">
          <ac:chgData name="Samina Mumtaz (2119016)" userId="S::2119016@student.uwtsd.ac.uk::fe583c2f-c9ff-4dd0-9558-463e6a5d8e7e" providerId="AD" clId="Web-{79A18D50-C6DD-FBAB-2DFD-A80F12310F75}" dt="2022-07-14T11:47:07.081" v="1322" actId="1076"/>
          <ac:spMkLst>
            <pc:docMk/>
            <pc:sldMk cId="2997633155" sldId="282"/>
            <ac:spMk id="7" creationId="{48104724-1AC1-1380-72C1-D14EAA47CE82}"/>
          </ac:spMkLst>
        </pc:spChg>
        <pc:graphicFrameChg chg="mod modGraphic">
          <ac:chgData name="Samina Mumtaz (2119016)" userId="S::2119016@student.uwtsd.ac.uk::fe583c2f-c9ff-4dd0-9558-463e6a5d8e7e" providerId="AD" clId="Web-{79A18D50-C6DD-FBAB-2DFD-A80F12310F75}" dt="2022-07-14T11:47:43.957" v="1343"/>
          <ac:graphicFrameMkLst>
            <pc:docMk/>
            <pc:sldMk cId="2997633155" sldId="282"/>
            <ac:graphicFrameMk id="5" creationId="{1A411D9D-0F79-203E-2671-170A90E92F49}"/>
          </ac:graphicFrameMkLst>
        </pc:graphicFrameChg>
      </pc:sldChg>
      <pc:sldChg chg="modSp">
        <pc:chgData name="Samina Mumtaz (2119016)" userId="S::2119016@student.uwtsd.ac.uk::fe583c2f-c9ff-4dd0-9558-463e6a5d8e7e" providerId="AD" clId="Web-{79A18D50-C6DD-FBAB-2DFD-A80F12310F75}" dt="2022-07-14T11:51:58.369" v="1384" actId="14100"/>
        <pc:sldMkLst>
          <pc:docMk/>
          <pc:sldMk cId="308565984" sldId="283"/>
        </pc:sldMkLst>
        <pc:spChg chg="mod">
          <ac:chgData name="Samina Mumtaz (2119016)" userId="S::2119016@student.uwtsd.ac.uk::fe583c2f-c9ff-4dd0-9558-463e6a5d8e7e" providerId="AD" clId="Web-{79A18D50-C6DD-FBAB-2DFD-A80F12310F75}" dt="2022-07-14T11:51:58.369" v="1384" actId="14100"/>
          <ac:spMkLst>
            <pc:docMk/>
            <pc:sldMk cId="308565984" sldId="283"/>
            <ac:spMk id="3" creationId="{8186ECAC-5E97-A708-3359-1BE22CED9A64}"/>
          </ac:spMkLst>
        </pc:spChg>
      </pc:sldChg>
      <pc:sldChg chg="new del">
        <pc:chgData name="Samina Mumtaz (2119016)" userId="S::2119016@student.uwtsd.ac.uk::fe583c2f-c9ff-4dd0-9558-463e6a5d8e7e" providerId="AD" clId="Web-{79A18D50-C6DD-FBAB-2DFD-A80F12310F75}" dt="2022-07-14T09:35:39.526" v="82"/>
        <pc:sldMkLst>
          <pc:docMk/>
          <pc:sldMk cId="1468559651" sldId="284"/>
        </pc:sldMkLst>
      </pc:sldChg>
    </pc:docChg>
  </pc:docChgLst>
  <pc:docChgLst>
    <pc:chgData name="Samina Mumtaz (2119016)" userId="S::2119016@student.uwtsd.ac.uk::fe583c2f-c9ff-4dd0-9558-463e6a5d8e7e" providerId="AD" clId="Web-{A8B1D3F5-09D4-8D26-695C-7296879AE96A}"/>
    <pc:docChg chg="addSld delSld modSld">
      <pc:chgData name="Samina Mumtaz (2119016)" userId="S::2119016@student.uwtsd.ac.uk::fe583c2f-c9ff-4dd0-9558-463e6a5d8e7e" providerId="AD" clId="Web-{A8B1D3F5-09D4-8D26-695C-7296879AE96A}" dt="2022-07-03T21:09:45.325" v="2187" actId="20577"/>
      <pc:docMkLst>
        <pc:docMk/>
      </pc:docMkLst>
      <pc:sldChg chg="modSp">
        <pc:chgData name="Samina Mumtaz (2119016)" userId="S::2119016@student.uwtsd.ac.uk::fe583c2f-c9ff-4dd0-9558-463e6a5d8e7e" providerId="AD" clId="Web-{A8B1D3F5-09D4-8D26-695C-7296879AE96A}" dt="2022-07-03T14:49:27.208" v="575" actId="20577"/>
        <pc:sldMkLst>
          <pc:docMk/>
          <pc:sldMk cId="3489851610" sldId="257"/>
        </pc:sldMkLst>
        <pc:graphicFrameChg chg="modGraphic">
          <ac:chgData name="Samina Mumtaz (2119016)" userId="S::2119016@student.uwtsd.ac.uk::fe583c2f-c9ff-4dd0-9558-463e6a5d8e7e" providerId="AD" clId="Web-{A8B1D3F5-09D4-8D26-695C-7296879AE96A}" dt="2022-07-03T14:49:27.208" v="575" actId="20577"/>
          <ac:graphicFrameMkLst>
            <pc:docMk/>
            <pc:sldMk cId="3489851610" sldId="257"/>
            <ac:graphicFrameMk id="18" creationId="{5C08609B-51D5-BB5C-1D58-6C78C4CE1FA7}"/>
          </ac:graphicFrameMkLst>
        </pc:graphicFrameChg>
      </pc:sldChg>
      <pc:sldChg chg="modSp">
        <pc:chgData name="Samina Mumtaz (2119016)" userId="S::2119016@student.uwtsd.ac.uk::fe583c2f-c9ff-4dd0-9558-463e6a5d8e7e" providerId="AD" clId="Web-{A8B1D3F5-09D4-8D26-695C-7296879AE96A}" dt="2022-07-01T12:37:41.355" v="4" actId="20577"/>
        <pc:sldMkLst>
          <pc:docMk/>
          <pc:sldMk cId="1351401515" sldId="260"/>
        </pc:sldMkLst>
        <pc:spChg chg="mod">
          <ac:chgData name="Samina Mumtaz (2119016)" userId="S::2119016@student.uwtsd.ac.uk::fe583c2f-c9ff-4dd0-9558-463e6a5d8e7e" providerId="AD" clId="Web-{A8B1D3F5-09D4-8D26-695C-7296879AE96A}" dt="2022-07-01T12:37:39.137" v="3" actId="20577"/>
          <ac:spMkLst>
            <pc:docMk/>
            <pc:sldMk cId="1351401515" sldId="260"/>
            <ac:spMk id="2" creationId="{7090B51C-9C56-9A13-C55E-C8EF44685F9E}"/>
          </ac:spMkLst>
        </pc:spChg>
        <pc:spChg chg="mod">
          <ac:chgData name="Samina Mumtaz (2119016)" userId="S::2119016@student.uwtsd.ac.uk::fe583c2f-c9ff-4dd0-9558-463e6a5d8e7e" providerId="AD" clId="Web-{A8B1D3F5-09D4-8D26-695C-7296879AE96A}" dt="2022-07-01T12:37:41.355" v="4" actId="20577"/>
          <ac:spMkLst>
            <pc:docMk/>
            <pc:sldMk cId="1351401515" sldId="260"/>
            <ac:spMk id="3" creationId="{67D47E65-536F-DBBE-F6D4-0B5BE77F0455}"/>
          </ac:spMkLst>
        </pc:spChg>
      </pc:sldChg>
      <pc:sldChg chg="modSp">
        <pc:chgData name="Samina Mumtaz (2119016)" userId="S::2119016@student.uwtsd.ac.uk::fe583c2f-c9ff-4dd0-9558-463e6a5d8e7e" providerId="AD" clId="Web-{A8B1D3F5-09D4-8D26-695C-7296879AE96A}" dt="2022-07-03T13:52:04.723" v="462" actId="20577"/>
        <pc:sldMkLst>
          <pc:docMk/>
          <pc:sldMk cId="1228304304" sldId="263"/>
        </pc:sldMkLst>
        <pc:spChg chg="mod">
          <ac:chgData name="Samina Mumtaz (2119016)" userId="S::2119016@student.uwtsd.ac.uk::fe583c2f-c9ff-4dd0-9558-463e6a5d8e7e" providerId="AD" clId="Web-{A8B1D3F5-09D4-8D26-695C-7296879AE96A}" dt="2022-07-03T13:52:04.723" v="462" actId="20577"/>
          <ac:spMkLst>
            <pc:docMk/>
            <pc:sldMk cId="1228304304" sldId="263"/>
            <ac:spMk id="2" creationId="{A7BC8B5F-02BF-0FD9-4FA9-327EF304FBB4}"/>
          </ac:spMkLst>
        </pc:spChg>
      </pc:sldChg>
      <pc:sldChg chg="modSp">
        <pc:chgData name="Samina Mumtaz (2119016)" userId="S::2119016@student.uwtsd.ac.uk::fe583c2f-c9ff-4dd0-9558-463e6a5d8e7e" providerId="AD" clId="Web-{A8B1D3F5-09D4-8D26-695C-7296879AE96A}" dt="2022-07-03T13:49:34.790" v="460" actId="20577"/>
        <pc:sldMkLst>
          <pc:docMk/>
          <pc:sldMk cId="3367610700" sldId="264"/>
        </pc:sldMkLst>
        <pc:spChg chg="mod">
          <ac:chgData name="Samina Mumtaz (2119016)" userId="S::2119016@student.uwtsd.ac.uk::fe583c2f-c9ff-4dd0-9558-463e6a5d8e7e" providerId="AD" clId="Web-{A8B1D3F5-09D4-8D26-695C-7296879AE96A}" dt="2022-07-03T13:49:34.790" v="460" actId="20577"/>
          <ac:spMkLst>
            <pc:docMk/>
            <pc:sldMk cId="3367610700" sldId="264"/>
            <ac:spMk id="3" creationId="{AE9D2C70-BEB1-A06E-225A-D23660A16366}"/>
          </ac:spMkLst>
        </pc:spChg>
      </pc:sldChg>
      <pc:sldChg chg="addSp delSp modSp mod setBg">
        <pc:chgData name="Samina Mumtaz (2119016)" userId="S::2119016@student.uwtsd.ac.uk::fe583c2f-c9ff-4dd0-9558-463e6a5d8e7e" providerId="AD" clId="Web-{A8B1D3F5-09D4-8D26-695C-7296879AE96A}" dt="2022-07-03T17:33:41.932" v="1433" actId="1076"/>
        <pc:sldMkLst>
          <pc:docMk/>
          <pc:sldMk cId="438960893" sldId="265"/>
        </pc:sldMkLst>
        <pc:spChg chg="mod">
          <ac:chgData name="Samina Mumtaz (2119016)" userId="S::2119016@student.uwtsd.ac.uk::fe583c2f-c9ff-4dd0-9558-463e6a5d8e7e" providerId="AD" clId="Web-{A8B1D3F5-09D4-8D26-695C-7296879AE96A}" dt="2022-07-03T16:57:05.834" v="832"/>
          <ac:spMkLst>
            <pc:docMk/>
            <pc:sldMk cId="438960893" sldId="265"/>
            <ac:spMk id="2" creationId="{9720D51D-B85B-4635-B3C6-AA67E4B6A6F8}"/>
          </ac:spMkLst>
        </pc:spChg>
        <pc:spChg chg="mod">
          <ac:chgData name="Samina Mumtaz (2119016)" userId="S::2119016@student.uwtsd.ac.uk::fe583c2f-c9ff-4dd0-9558-463e6a5d8e7e" providerId="AD" clId="Web-{A8B1D3F5-09D4-8D26-695C-7296879AE96A}" dt="2022-07-03T16:58:17.323" v="839" actId="1076"/>
          <ac:spMkLst>
            <pc:docMk/>
            <pc:sldMk cId="438960893" sldId="265"/>
            <ac:spMk id="3" creationId="{C1AECF54-5871-0785-7368-38BE34A47FA0}"/>
          </ac:spMkLst>
        </pc:spChg>
        <pc:spChg chg="add del">
          <ac:chgData name="Samina Mumtaz (2119016)" userId="S::2119016@student.uwtsd.ac.uk::fe583c2f-c9ff-4dd0-9558-463e6a5d8e7e" providerId="AD" clId="Web-{A8B1D3F5-09D4-8D26-695C-7296879AE96A}" dt="2022-07-03T16:57:05.834" v="832"/>
          <ac:spMkLst>
            <pc:docMk/>
            <pc:sldMk cId="438960893" sldId="265"/>
            <ac:spMk id="8" creationId="{E80B86A7-A1EC-475B-9166-88902B033A38}"/>
          </ac:spMkLst>
        </pc:spChg>
        <pc:spChg chg="add del">
          <ac:chgData name="Samina Mumtaz (2119016)" userId="S::2119016@student.uwtsd.ac.uk::fe583c2f-c9ff-4dd0-9558-463e6a5d8e7e" providerId="AD" clId="Web-{A8B1D3F5-09D4-8D26-695C-7296879AE96A}" dt="2022-07-03T16:57:05.834" v="832"/>
          <ac:spMkLst>
            <pc:docMk/>
            <pc:sldMk cId="438960893" sldId="265"/>
            <ac:spMk id="10" creationId="{C2C29CB1-9F74-4879-A6AF-AEA67B6F1F4D}"/>
          </ac:spMkLst>
        </pc:spChg>
        <pc:spChg chg="add del">
          <ac:chgData name="Samina Mumtaz (2119016)" userId="S::2119016@student.uwtsd.ac.uk::fe583c2f-c9ff-4dd0-9558-463e6a5d8e7e" providerId="AD" clId="Web-{A8B1D3F5-09D4-8D26-695C-7296879AE96A}" dt="2022-07-03T16:57:05.834" v="832"/>
          <ac:spMkLst>
            <pc:docMk/>
            <pc:sldMk cId="438960893" sldId="265"/>
            <ac:spMk id="12" creationId="{7E2C7115-5336-410C-AD71-0F0952A2E5A7}"/>
          </ac:spMkLst>
        </pc:spChg>
        <pc:picChg chg="add mod">
          <ac:chgData name="Samina Mumtaz (2119016)" userId="S::2119016@student.uwtsd.ac.uk::fe583c2f-c9ff-4dd0-9558-463e6a5d8e7e" providerId="AD" clId="Web-{A8B1D3F5-09D4-8D26-695C-7296879AE96A}" dt="2022-07-03T17:33:41.932" v="1433" actId="1076"/>
          <ac:picMkLst>
            <pc:docMk/>
            <pc:sldMk cId="438960893" sldId="265"/>
            <ac:picMk id="4" creationId="{07B6D68D-61FF-1FD5-54E9-B46C61851744}"/>
          </ac:picMkLst>
        </pc:picChg>
        <pc:cxnChg chg="add">
          <ac:chgData name="Samina Mumtaz (2119016)" userId="S::2119016@student.uwtsd.ac.uk::fe583c2f-c9ff-4dd0-9558-463e6a5d8e7e" providerId="AD" clId="Web-{A8B1D3F5-09D4-8D26-695C-7296879AE96A}" dt="2022-07-03T16:57:05.834" v="832"/>
          <ac:cxnSpMkLst>
            <pc:docMk/>
            <pc:sldMk cId="438960893" sldId="265"/>
            <ac:cxnSpMk id="17" creationId="{0B5F7E3B-C5F1-40E0-A491-558BAFBC1127}"/>
          </ac:cxnSpMkLst>
        </pc:cxnChg>
      </pc:sldChg>
      <pc:sldChg chg="delSp modSp">
        <pc:chgData name="Samina Mumtaz (2119016)" userId="S::2119016@student.uwtsd.ac.uk::fe583c2f-c9ff-4dd0-9558-463e6a5d8e7e" providerId="AD" clId="Web-{A8B1D3F5-09D4-8D26-695C-7296879AE96A}" dt="2022-07-03T20:49:49.030" v="1942" actId="1076"/>
        <pc:sldMkLst>
          <pc:docMk/>
          <pc:sldMk cId="2834189069" sldId="266"/>
        </pc:sldMkLst>
        <pc:spChg chg="mod">
          <ac:chgData name="Samina Mumtaz (2119016)" userId="S::2119016@student.uwtsd.ac.uk::fe583c2f-c9ff-4dd0-9558-463e6a5d8e7e" providerId="AD" clId="Web-{A8B1D3F5-09D4-8D26-695C-7296879AE96A}" dt="2022-07-03T20:49:49.030" v="1942" actId="1076"/>
          <ac:spMkLst>
            <pc:docMk/>
            <pc:sldMk cId="2834189069" sldId="266"/>
            <ac:spMk id="3" creationId="{A38024AA-09DA-5528-2CE0-0F46DB9DE3B0}"/>
          </ac:spMkLst>
        </pc:spChg>
        <pc:spChg chg="del">
          <ac:chgData name="Samina Mumtaz (2119016)" userId="S::2119016@student.uwtsd.ac.uk::fe583c2f-c9ff-4dd0-9558-463e6a5d8e7e" providerId="AD" clId="Web-{A8B1D3F5-09D4-8D26-695C-7296879AE96A}" dt="2022-07-03T17:30:16.856" v="1370"/>
          <ac:spMkLst>
            <pc:docMk/>
            <pc:sldMk cId="2834189069" sldId="266"/>
            <ac:spMk id="43" creationId="{9F4444CE-BC8D-4D61-B303-4C05614E62AB}"/>
          </ac:spMkLst>
        </pc:spChg>
        <pc:spChg chg="del">
          <ac:chgData name="Samina Mumtaz (2119016)" userId="S::2119016@student.uwtsd.ac.uk::fe583c2f-c9ff-4dd0-9558-463e6a5d8e7e" providerId="AD" clId="Web-{A8B1D3F5-09D4-8D26-695C-7296879AE96A}" dt="2022-07-03T17:30:16.856" v="1370"/>
          <ac:spMkLst>
            <pc:docMk/>
            <pc:sldMk cId="2834189069" sldId="266"/>
            <ac:spMk id="45" creationId="{62423CA5-E2E1-4789-B759-9906C1C94063}"/>
          </ac:spMkLst>
        </pc:spChg>
        <pc:spChg chg="del">
          <ac:chgData name="Samina Mumtaz (2119016)" userId="S::2119016@student.uwtsd.ac.uk::fe583c2f-c9ff-4dd0-9558-463e6a5d8e7e" providerId="AD" clId="Web-{A8B1D3F5-09D4-8D26-695C-7296879AE96A}" dt="2022-07-03T17:30:16.856" v="1370"/>
          <ac:spMkLst>
            <pc:docMk/>
            <pc:sldMk cId="2834189069" sldId="266"/>
            <ac:spMk id="47" creationId="{73772B81-181F-48B7-8826-4D9686D15DF5}"/>
          </ac:spMkLst>
        </pc:spChg>
        <pc:spChg chg="del">
          <ac:chgData name="Samina Mumtaz (2119016)" userId="S::2119016@student.uwtsd.ac.uk::fe583c2f-c9ff-4dd0-9558-463e6a5d8e7e" providerId="AD" clId="Web-{A8B1D3F5-09D4-8D26-695C-7296879AE96A}" dt="2022-07-03T17:30:16.856" v="1370"/>
          <ac:spMkLst>
            <pc:docMk/>
            <pc:sldMk cId="2834189069" sldId="266"/>
            <ac:spMk id="49" creationId="{B2205F6E-03C6-4E92-877C-E2482F6599AA}"/>
          </ac:spMkLst>
        </pc:spChg>
        <pc:graphicFrameChg chg="mod modGraphic">
          <ac:chgData name="Samina Mumtaz (2119016)" userId="S::2119016@student.uwtsd.ac.uk::fe583c2f-c9ff-4dd0-9558-463e6a5d8e7e" providerId="AD" clId="Web-{A8B1D3F5-09D4-8D26-695C-7296879AE96A}" dt="2022-07-03T20:48:17.848" v="1926"/>
          <ac:graphicFrameMkLst>
            <pc:docMk/>
            <pc:sldMk cId="2834189069" sldId="266"/>
            <ac:graphicFrameMk id="4" creationId="{9A5D5F5D-5C20-89BA-7660-262CF34187E2}"/>
          </ac:graphicFrameMkLst>
        </pc:graphicFrameChg>
      </pc:sldChg>
      <pc:sldChg chg="del">
        <pc:chgData name="Samina Mumtaz (2119016)" userId="S::2119016@student.uwtsd.ac.uk::fe583c2f-c9ff-4dd0-9558-463e6a5d8e7e" providerId="AD" clId="Web-{A8B1D3F5-09D4-8D26-695C-7296879AE96A}" dt="2022-07-03T13:51:50.518" v="461"/>
        <pc:sldMkLst>
          <pc:docMk/>
          <pc:sldMk cId="912820639" sldId="267"/>
        </pc:sldMkLst>
      </pc:sldChg>
      <pc:sldChg chg="modSp">
        <pc:chgData name="Samina Mumtaz (2119016)" userId="S::2119016@student.uwtsd.ac.uk::fe583c2f-c9ff-4dd0-9558-463e6a5d8e7e" providerId="AD" clId="Web-{A8B1D3F5-09D4-8D26-695C-7296879AE96A}" dt="2022-07-03T18:47:41.081" v="1832" actId="20577"/>
        <pc:sldMkLst>
          <pc:docMk/>
          <pc:sldMk cId="1140993182" sldId="268"/>
        </pc:sldMkLst>
        <pc:spChg chg="mod">
          <ac:chgData name="Samina Mumtaz (2119016)" userId="S::2119016@student.uwtsd.ac.uk::fe583c2f-c9ff-4dd0-9558-463e6a5d8e7e" providerId="AD" clId="Web-{A8B1D3F5-09D4-8D26-695C-7296879AE96A}" dt="2022-07-03T18:47:41.081" v="1832" actId="20577"/>
          <ac:spMkLst>
            <pc:docMk/>
            <pc:sldMk cId="1140993182" sldId="268"/>
            <ac:spMk id="3" creationId="{9153352D-EA56-A305-616A-E2EEA919460F}"/>
          </ac:spMkLst>
        </pc:spChg>
      </pc:sldChg>
      <pc:sldChg chg="addSp delSp modSp mod setBg">
        <pc:chgData name="Samina Mumtaz (2119016)" userId="S::2119016@student.uwtsd.ac.uk::fe583c2f-c9ff-4dd0-9558-463e6a5d8e7e" providerId="AD" clId="Web-{A8B1D3F5-09D4-8D26-695C-7296879AE96A}" dt="2022-07-03T20:42:10.995" v="1871" actId="20577"/>
        <pc:sldMkLst>
          <pc:docMk/>
          <pc:sldMk cId="2304400568" sldId="270"/>
        </pc:sldMkLst>
        <pc:spChg chg="mod">
          <ac:chgData name="Samina Mumtaz (2119016)" userId="S::2119016@student.uwtsd.ac.uk::fe583c2f-c9ff-4dd0-9558-463e6a5d8e7e" providerId="AD" clId="Web-{A8B1D3F5-09D4-8D26-695C-7296879AE96A}" dt="2022-07-03T17:03:49.532" v="857" actId="1076"/>
          <ac:spMkLst>
            <pc:docMk/>
            <pc:sldMk cId="2304400568" sldId="270"/>
            <ac:spMk id="2" creationId="{EBF7303F-7045-74AC-577C-804B2991D762}"/>
          </ac:spMkLst>
        </pc:spChg>
        <pc:spChg chg="add del mod">
          <ac:chgData name="Samina Mumtaz (2119016)" userId="S::2119016@student.uwtsd.ac.uk::fe583c2f-c9ff-4dd0-9558-463e6a5d8e7e" providerId="AD" clId="Web-{A8B1D3F5-09D4-8D26-695C-7296879AE96A}" dt="2022-07-03T17:03:19.405" v="853"/>
          <ac:spMkLst>
            <pc:docMk/>
            <pc:sldMk cId="2304400568" sldId="270"/>
            <ac:spMk id="7" creationId="{4AE8EAA0-35DA-7141-C9DA-B3D70FA2D181}"/>
          </ac:spMkLst>
        </pc:spChg>
        <pc:spChg chg="add mod">
          <ac:chgData name="Samina Mumtaz (2119016)" userId="S::2119016@student.uwtsd.ac.uk::fe583c2f-c9ff-4dd0-9558-463e6a5d8e7e" providerId="AD" clId="Web-{A8B1D3F5-09D4-8D26-695C-7296879AE96A}" dt="2022-07-03T20:42:10.995" v="1871" actId="20577"/>
          <ac:spMkLst>
            <pc:docMk/>
            <pc:sldMk cId="2304400568" sldId="270"/>
            <ac:spMk id="25" creationId="{1782E150-51C1-6F76-76BC-67145505DACD}"/>
          </ac:spMkLst>
        </pc:spChg>
        <pc:spChg chg="add mod">
          <ac:chgData name="Samina Mumtaz (2119016)" userId="S::2119016@student.uwtsd.ac.uk::fe583c2f-c9ff-4dd0-9558-463e6a5d8e7e" providerId="AD" clId="Web-{A8B1D3F5-09D4-8D26-695C-7296879AE96A}" dt="2022-07-03T20:42:03.682" v="1870" actId="20577"/>
          <ac:spMkLst>
            <pc:docMk/>
            <pc:sldMk cId="2304400568" sldId="270"/>
            <ac:spMk id="26" creationId="{04810069-AC62-4C35-7392-AD8A6425710C}"/>
          </ac:spMkLst>
        </pc:spChg>
        <pc:spChg chg="add mod">
          <ac:chgData name="Samina Mumtaz (2119016)" userId="S::2119016@student.uwtsd.ac.uk::fe583c2f-c9ff-4dd0-9558-463e6a5d8e7e" providerId="AD" clId="Web-{A8B1D3F5-09D4-8D26-695C-7296879AE96A}" dt="2022-07-03T20:40:47.896" v="1859" actId="1076"/>
          <ac:spMkLst>
            <pc:docMk/>
            <pc:sldMk cId="2304400568" sldId="270"/>
            <ac:spMk id="27" creationId="{6E84ABDC-86A5-AAF8-6FDC-21BD5C903CEF}"/>
          </ac:spMkLst>
        </pc:spChg>
        <pc:spChg chg="add del">
          <ac:chgData name="Samina Mumtaz (2119016)" userId="S::2119016@student.uwtsd.ac.uk::fe583c2f-c9ff-4dd0-9558-463e6a5d8e7e" providerId="AD" clId="Web-{A8B1D3F5-09D4-8D26-695C-7296879AE96A}" dt="2022-07-03T17:03:19.405" v="852"/>
          <ac:spMkLst>
            <pc:docMk/>
            <pc:sldMk cId="2304400568" sldId="270"/>
            <ac:spMk id="34" creationId="{3F088236-D655-4F88-B238-E16762358025}"/>
          </ac:spMkLst>
        </pc:spChg>
        <pc:spChg chg="add del">
          <ac:chgData name="Samina Mumtaz (2119016)" userId="S::2119016@student.uwtsd.ac.uk::fe583c2f-c9ff-4dd0-9558-463e6a5d8e7e" providerId="AD" clId="Web-{A8B1D3F5-09D4-8D26-695C-7296879AE96A}" dt="2022-07-03T17:03:19.405" v="852"/>
          <ac:spMkLst>
            <pc:docMk/>
            <pc:sldMk cId="2304400568" sldId="270"/>
            <ac:spMk id="36" creationId="{3DAC0C92-199E-475C-9390-119A9B027276}"/>
          </ac:spMkLst>
        </pc:spChg>
        <pc:spChg chg="add del">
          <ac:chgData name="Samina Mumtaz (2119016)" userId="S::2119016@student.uwtsd.ac.uk::fe583c2f-c9ff-4dd0-9558-463e6a5d8e7e" providerId="AD" clId="Web-{A8B1D3F5-09D4-8D26-695C-7296879AE96A}" dt="2022-07-03T17:03:19.405" v="852"/>
          <ac:spMkLst>
            <pc:docMk/>
            <pc:sldMk cId="2304400568" sldId="270"/>
            <ac:spMk id="38" creationId="{C4CFB339-0ED8-4FE2-9EF1-6D1375B8499B}"/>
          </ac:spMkLst>
        </pc:spChg>
        <pc:spChg chg="add del">
          <ac:chgData name="Samina Mumtaz (2119016)" userId="S::2119016@student.uwtsd.ac.uk::fe583c2f-c9ff-4dd0-9558-463e6a5d8e7e" providerId="AD" clId="Web-{A8B1D3F5-09D4-8D26-695C-7296879AE96A}" dt="2022-07-03T17:03:19.405" v="852"/>
          <ac:spMkLst>
            <pc:docMk/>
            <pc:sldMk cId="2304400568" sldId="270"/>
            <ac:spMk id="40" creationId="{31896C80-2069-4431-9C19-83B913734490}"/>
          </ac:spMkLst>
        </pc:spChg>
        <pc:spChg chg="add del">
          <ac:chgData name="Samina Mumtaz (2119016)" userId="S::2119016@student.uwtsd.ac.uk::fe583c2f-c9ff-4dd0-9558-463e6a5d8e7e" providerId="AD" clId="Web-{A8B1D3F5-09D4-8D26-695C-7296879AE96A}" dt="2022-07-03T17:03:19.405" v="852"/>
          <ac:spMkLst>
            <pc:docMk/>
            <pc:sldMk cId="2304400568" sldId="270"/>
            <ac:spMk id="42" creationId="{BF120A21-0841-4823-B0C4-28AEBCEF9B78}"/>
          </ac:spMkLst>
        </pc:spChg>
        <pc:spChg chg="add del">
          <ac:chgData name="Samina Mumtaz (2119016)" userId="S::2119016@student.uwtsd.ac.uk::fe583c2f-c9ff-4dd0-9558-463e6a5d8e7e" providerId="AD" clId="Web-{A8B1D3F5-09D4-8D26-695C-7296879AE96A}" dt="2022-07-03T17:03:19.405" v="852"/>
          <ac:spMkLst>
            <pc:docMk/>
            <pc:sldMk cId="2304400568" sldId="270"/>
            <ac:spMk id="44" creationId="{DBB05BAE-BBD3-4289-899F-A6851503C6B0}"/>
          </ac:spMkLst>
        </pc:spChg>
        <pc:spChg chg="add del">
          <ac:chgData name="Samina Mumtaz (2119016)" userId="S::2119016@student.uwtsd.ac.uk::fe583c2f-c9ff-4dd0-9558-463e6a5d8e7e" providerId="AD" clId="Web-{A8B1D3F5-09D4-8D26-695C-7296879AE96A}" dt="2022-07-03T17:03:19.405" v="852"/>
          <ac:spMkLst>
            <pc:docMk/>
            <pc:sldMk cId="2304400568" sldId="270"/>
            <ac:spMk id="46" creationId="{9874D11C-36F5-4BBE-A490-019A54E953B0}"/>
          </ac:spMkLst>
        </pc:spChg>
        <pc:spChg chg="add">
          <ac:chgData name="Samina Mumtaz (2119016)" userId="S::2119016@student.uwtsd.ac.uk::fe583c2f-c9ff-4dd0-9558-463e6a5d8e7e" providerId="AD" clId="Web-{A8B1D3F5-09D4-8D26-695C-7296879AE96A}" dt="2022-07-03T17:03:19.405" v="853"/>
          <ac:spMkLst>
            <pc:docMk/>
            <pc:sldMk cId="2304400568" sldId="270"/>
            <ac:spMk id="48" creationId="{9F8803AC-EE0E-40C2-AD46-FD84FAD82220}"/>
          </ac:spMkLst>
        </pc:spChg>
        <pc:spChg chg="add">
          <ac:chgData name="Samina Mumtaz (2119016)" userId="S::2119016@student.uwtsd.ac.uk::fe583c2f-c9ff-4dd0-9558-463e6a5d8e7e" providerId="AD" clId="Web-{A8B1D3F5-09D4-8D26-695C-7296879AE96A}" dt="2022-07-03T17:03:19.405" v="853"/>
          <ac:spMkLst>
            <pc:docMk/>
            <pc:sldMk cId="2304400568" sldId="270"/>
            <ac:spMk id="49" creationId="{051A3413-562D-435C-AAE4-56808F0CBC73}"/>
          </ac:spMkLst>
        </pc:spChg>
        <pc:graphicFrameChg chg="del modGraphic">
          <ac:chgData name="Samina Mumtaz (2119016)" userId="S::2119016@student.uwtsd.ac.uk::fe583c2f-c9ff-4dd0-9558-463e6a5d8e7e" providerId="AD" clId="Web-{A8B1D3F5-09D4-8D26-695C-7296879AE96A}" dt="2022-07-03T17:02:52.341" v="850"/>
          <ac:graphicFrameMkLst>
            <pc:docMk/>
            <pc:sldMk cId="2304400568" sldId="270"/>
            <ac:graphicFrameMk id="9" creationId="{A47C9E19-197B-2CDD-6316-A82354F2A9EE}"/>
          </ac:graphicFrameMkLst>
        </pc:graphicFrameChg>
        <pc:picChg chg="mod ord">
          <ac:chgData name="Samina Mumtaz (2119016)" userId="S::2119016@student.uwtsd.ac.uk::fe583c2f-c9ff-4dd0-9558-463e6a5d8e7e" providerId="AD" clId="Web-{A8B1D3F5-09D4-8D26-695C-7296879AE96A}" dt="2022-07-03T17:03:19.405" v="853"/>
          <ac:picMkLst>
            <pc:docMk/>
            <pc:sldMk cId="2304400568" sldId="270"/>
            <ac:picMk id="4" creationId="{C707162C-C8C7-44D3-D00B-F7B354C484AD}"/>
          </ac:picMkLst>
        </pc:picChg>
        <pc:cxnChg chg="add del">
          <ac:chgData name="Samina Mumtaz (2119016)" userId="S::2119016@student.uwtsd.ac.uk::fe583c2f-c9ff-4dd0-9558-463e6a5d8e7e" providerId="AD" clId="Web-{A8B1D3F5-09D4-8D26-695C-7296879AE96A}" dt="2022-07-03T17:03:19.405" v="852"/>
          <ac:cxnSpMkLst>
            <pc:docMk/>
            <pc:sldMk cId="2304400568" sldId="270"/>
            <ac:cxnSpMk id="30" creationId="{64FA5DFF-7FE6-4855-84E6-DFA78EE978BD}"/>
          </ac:cxnSpMkLst>
        </pc:cxnChg>
        <pc:cxnChg chg="add del">
          <ac:chgData name="Samina Mumtaz (2119016)" userId="S::2119016@student.uwtsd.ac.uk::fe583c2f-c9ff-4dd0-9558-463e6a5d8e7e" providerId="AD" clId="Web-{A8B1D3F5-09D4-8D26-695C-7296879AE96A}" dt="2022-07-03T17:03:19.405" v="852"/>
          <ac:cxnSpMkLst>
            <pc:docMk/>
            <pc:sldMk cId="2304400568" sldId="270"/>
            <ac:cxnSpMk id="32" creationId="{2AFD8CBA-54A3-4363-991B-B9C631BBFA74}"/>
          </ac:cxnSpMkLst>
        </pc:cxnChg>
      </pc:sldChg>
      <pc:sldChg chg="addSp delSp modSp">
        <pc:chgData name="Samina Mumtaz (2119016)" userId="S::2119016@student.uwtsd.ac.uk::fe583c2f-c9ff-4dd0-9558-463e6a5d8e7e" providerId="AD" clId="Web-{A8B1D3F5-09D4-8D26-695C-7296879AE96A}" dt="2022-07-03T20:45:51.542" v="1891" actId="20577"/>
        <pc:sldMkLst>
          <pc:docMk/>
          <pc:sldMk cId="664800522" sldId="271"/>
        </pc:sldMkLst>
        <pc:spChg chg="mod">
          <ac:chgData name="Samina Mumtaz (2119016)" userId="S::2119016@student.uwtsd.ac.uk::fe583c2f-c9ff-4dd0-9558-463e6a5d8e7e" providerId="AD" clId="Web-{A8B1D3F5-09D4-8D26-695C-7296879AE96A}" dt="2022-07-03T20:45:00.882" v="1882" actId="14100"/>
          <ac:spMkLst>
            <pc:docMk/>
            <pc:sldMk cId="664800522" sldId="271"/>
            <ac:spMk id="3" creationId="{EE66E6DE-739C-EBB5-31DC-8D1AB96F8BA9}"/>
          </ac:spMkLst>
        </pc:spChg>
        <pc:spChg chg="add mod">
          <ac:chgData name="Samina Mumtaz (2119016)" userId="S::2119016@student.uwtsd.ac.uk::fe583c2f-c9ff-4dd0-9558-463e6a5d8e7e" providerId="AD" clId="Web-{A8B1D3F5-09D4-8D26-695C-7296879AE96A}" dt="2022-07-03T20:45:51.542" v="1891" actId="20577"/>
          <ac:spMkLst>
            <pc:docMk/>
            <pc:sldMk cId="664800522" sldId="271"/>
            <ac:spMk id="59" creationId="{C5F2D6AE-95F1-D968-9201-67A271A805EC}"/>
          </ac:spMkLst>
        </pc:spChg>
        <pc:spChg chg="mod">
          <ac:chgData name="Samina Mumtaz (2119016)" userId="S::2119016@student.uwtsd.ac.uk::fe583c2f-c9ff-4dd0-9558-463e6a5d8e7e" providerId="AD" clId="Web-{A8B1D3F5-09D4-8D26-695C-7296879AE96A}" dt="2022-07-03T20:43:13.952" v="1876" actId="1076"/>
          <ac:spMkLst>
            <pc:docMk/>
            <pc:sldMk cId="664800522" sldId="271"/>
            <ac:spMk id="1053" creationId="{3FA7390D-552E-462A-2E90-E0ED44113F5A}"/>
          </ac:spMkLst>
        </pc:spChg>
        <pc:graphicFrameChg chg="del">
          <ac:chgData name="Samina Mumtaz (2119016)" userId="S::2119016@student.uwtsd.ac.uk::fe583c2f-c9ff-4dd0-9558-463e6a5d8e7e" providerId="AD" clId="Web-{A8B1D3F5-09D4-8D26-695C-7296879AE96A}" dt="2022-07-03T17:10:49.076" v="975"/>
          <ac:graphicFrameMkLst>
            <pc:docMk/>
            <pc:sldMk cId="664800522" sldId="271"/>
            <ac:graphicFrameMk id="25" creationId="{D05E107A-6C7F-AF1F-1DD6-D9A4E15C9D3C}"/>
          </ac:graphicFrameMkLst>
        </pc:graphicFrameChg>
        <pc:graphicFrameChg chg="mod">
          <ac:chgData name="Samina Mumtaz (2119016)" userId="S::2119016@student.uwtsd.ac.uk::fe583c2f-c9ff-4dd0-9558-463e6a5d8e7e" providerId="AD" clId="Web-{A8B1D3F5-09D4-8D26-695C-7296879AE96A}" dt="2022-07-03T17:42:52.077" v="1467" actId="1076"/>
          <ac:graphicFrameMkLst>
            <pc:docMk/>
            <pc:sldMk cId="664800522" sldId="271"/>
            <ac:graphicFrameMk id="84" creationId="{09A42487-FFF9-0A1F-E157-E6CF5E0E7E33}"/>
          </ac:graphicFrameMkLst>
        </pc:graphicFrameChg>
        <pc:picChg chg="add del mod">
          <ac:chgData name="Samina Mumtaz (2119016)" userId="S::2119016@student.uwtsd.ac.uk::fe583c2f-c9ff-4dd0-9558-463e6a5d8e7e" providerId="AD" clId="Web-{A8B1D3F5-09D4-8D26-695C-7296879AE96A}" dt="2022-07-03T17:35:07.562" v="1435"/>
          <ac:picMkLst>
            <pc:docMk/>
            <pc:sldMk cId="664800522" sldId="271"/>
            <ac:picMk id="60" creationId="{C8585781-FBB0-08D0-D82E-E6239EABEEEC}"/>
          </ac:picMkLst>
        </pc:picChg>
        <pc:picChg chg="add mod ord">
          <ac:chgData name="Samina Mumtaz (2119016)" userId="S::2119016@student.uwtsd.ac.uk::fe583c2f-c9ff-4dd0-9558-463e6a5d8e7e" providerId="AD" clId="Web-{A8B1D3F5-09D4-8D26-695C-7296879AE96A}" dt="2022-07-03T20:45:38.494" v="1890" actId="1076"/>
          <ac:picMkLst>
            <pc:docMk/>
            <pc:sldMk cId="664800522" sldId="271"/>
            <ac:picMk id="72" creationId="{9E87A451-95F1-28E6-8A87-D152F0221D37}"/>
          </ac:picMkLst>
        </pc:picChg>
      </pc:sldChg>
      <pc:sldChg chg="delSp modSp">
        <pc:chgData name="Samina Mumtaz (2119016)" userId="S::2119016@student.uwtsd.ac.uk::fe583c2f-c9ff-4dd0-9558-463e6a5d8e7e" providerId="AD" clId="Web-{A8B1D3F5-09D4-8D26-695C-7296879AE96A}" dt="2022-07-03T18:25:47.308" v="1768" actId="20577"/>
        <pc:sldMkLst>
          <pc:docMk/>
          <pc:sldMk cId="666064734" sldId="277"/>
        </pc:sldMkLst>
        <pc:spChg chg="del">
          <ac:chgData name="Samina Mumtaz (2119016)" userId="S::2119016@student.uwtsd.ac.uk::fe583c2f-c9ff-4dd0-9558-463e6a5d8e7e" providerId="AD" clId="Web-{A8B1D3F5-09D4-8D26-695C-7296879AE96A}" dt="2022-07-03T18:25:30.510" v="1764"/>
          <ac:spMkLst>
            <pc:docMk/>
            <pc:sldMk cId="666064734" sldId="277"/>
            <ac:spMk id="2" creationId="{177C8DC5-F9F4-7D8F-5750-9A3F1ED9CBA0}"/>
          </ac:spMkLst>
        </pc:spChg>
        <pc:spChg chg="mod">
          <ac:chgData name="Samina Mumtaz (2119016)" userId="S::2119016@student.uwtsd.ac.uk::fe583c2f-c9ff-4dd0-9558-463e6a5d8e7e" providerId="AD" clId="Web-{A8B1D3F5-09D4-8D26-695C-7296879AE96A}" dt="2022-07-03T18:25:47.308" v="1768" actId="20577"/>
          <ac:spMkLst>
            <pc:docMk/>
            <pc:sldMk cId="666064734" sldId="277"/>
            <ac:spMk id="3" creationId="{6242446E-CA0E-A045-A8DD-F3AC0C9983F8}"/>
          </ac:spMkLst>
        </pc:spChg>
      </pc:sldChg>
      <pc:sldChg chg="addSp delSp modSp new">
        <pc:chgData name="Samina Mumtaz (2119016)" userId="S::2119016@student.uwtsd.ac.uk::fe583c2f-c9ff-4dd0-9558-463e6a5d8e7e" providerId="AD" clId="Web-{A8B1D3F5-09D4-8D26-695C-7296879AE96A}" dt="2022-07-03T21:04:25.443" v="2129" actId="20577"/>
        <pc:sldMkLst>
          <pc:docMk/>
          <pc:sldMk cId="800518044" sldId="278"/>
        </pc:sldMkLst>
        <pc:spChg chg="add mod">
          <ac:chgData name="Samina Mumtaz (2119016)" userId="S::2119016@student.uwtsd.ac.uk::fe583c2f-c9ff-4dd0-9558-463e6a5d8e7e" providerId="AD" clId="Web-{A8B1D3F5-09D4-8D26-695C-7296879AE96A}" dt="2022-07-03T21:03:03.688" v="2124" actId="14100"/>
          <ac:spMkLst>
            <pc:docMk/>
            <pc:sldMk cId="800518044" sldId="278"/>
            <ac:spMk id="2" creationId="{63A37B3E-7EA3-ECC8-98E0-66FD49B59C65}"/>
          </ac:spMkLst>
        </pc:spChg>
        <pc:spChg chg="del mod">
          <ac:chgData name="Samina Mumtaz (2119016)" userId="S::2119016@student.uwtsd.ac.uk::fe583c2f-c9ff-4dd0-9558-463e6a5d8e7e" providerId="AD" clId="Web-{A8B1D3F5-09D4-8D26-695C-7296879AE96A}" dt="2022-07-02T19:30:04.807" v="109"/>
          <ac:spMkLst>
            <pc:docMk/>
            <pc:sldMk cId="800518044" sldId="278"/>
            <ac:spMk id="2" creationId="{FB006C18-AE9E-58F8-1C0E-4F912D3B7071}"/>
          </ac:spMkLst>
        </pc:spChg>
        <pc:spChg chg="del mod">
          <ac:chgData name="Samina Mumtaz (2119016)" userId="S::2119016@student.uwtsd.ac.uk::fe583c2f-c9ff-4dd0-9558-463e6a5d8e7e" providerId="AD" clId="Web-{A8B1D3F5-09D4-8D26-695C-7296879AE96A}" dt="2022-07-03T20:50:10.266" v="1947"/>
          <ac:spMkLst>
            <pc:docMk/>
            <pc:sldMk cId="800518044" sldId="278"/>
            <ac:spMk id="3" creationId="{5323142A-04F3-0B30-E48D-5FF12CBCF0A6}"/>
          </ac:spMkLst>
        </pc:spChg>
        <pc:spChg chg="add del mod">
          <ac:chgData name="Samina Mumtaz (2119016)" userId="S::2119016@student.uwtsd.ac.uk::fe583c2f-c9ff-4dd0-9558-463e6a5d8e7e" providerId="AD" clId="Web-{A8B1D3F5-09D4-8D26-695C-7296879AE96A}" dt="2022-07-03T20:50:44.175" v="1954"/>
          <ac:spMkLst>
            <pc:docMk/>
            <pc:sldMk cId="800518044" sldId="278"/>
            <ac:spMk id="4" creationId="{77617B7F-2BA8-10AB-C632-A91E98D14234}"/>
          </ac:spMkLst>
        </pc:spChg>
        <pc:spChg chg="add mod">
          <ac:chgData name="Samina Mumtaz (2119016)" userId="S::2119016@student.uwtsd.ac.uk::fe583c2f-c9ff-4dd0-9558-463e6a5d8e7e" providerId="AD" clId="Web-{A8B1D3F5-09D4-8D26-695C-7296879AE96A}" dt="2022-07-03T21:04:25.443" v="2129" actId="20577"/>
          <ac:spMkLst>
            <pc:docMk/>
            <pc:sldMk cId="800518044" sldId="278"/>
            <ac:spMk id="5" creationId="{82C308EA-B264-98A7-7C3D-A03FF28A2492}"/>
          </ac:spMkLst>
        </pc:spChg>
        <pc:spChg chg="add mod">
          <ac:chgData name="Samina Mumtaz (2119016)" userId="S::2119016@student.uwtsd.ac.uk::fe583c2f-c9ff-4dd0-9558-463e6a5d8e7e" providerId="AD" clId="Web-{A8B1D3F5-09D4-8D26-695C-7296879AE96A}" dt="2022-07-03T20:58:55.093" v="2037" actId="20577"/>
          <ac:spMkLst>
            <pc:docMk/>
            <pc:sldMk cId="800518044" sldId="278"/>
            <ac:spMk id="6" creationId="{0B50E7CA-FF38-B279-2C49-935A565231B2}"/>
          </ac:spMkLst>
        </pc:spChg>
      </pc:sldChg>
      <pc:sldChg chg="delSp modSp new">
        <pc:chgData name="Samina Mumtaz (2119016)" userId="S::2119016@student.uwtsd.ac.uk::fe583c2f-c9ff-4dd0-9558-463e6a5d8e7e" providerId="AD" clId="Web-{A8B1D3F5-09D4-8D26-695C-7296879AE96A}" dt="2022-07-03T21:09:45.325" v="2187" actId="20577"/>
        <pc:sldMkLst>
          <pc:docMk/>
          <pc:sldMk cId="512162995" sldId="279"/>
        </pc:sldMkLst>
        <pc:spChg chg="del">
          <ac:chgData name="Samina Mumtaz (2119016)" userId="S::2119016@student.uwtsd.ac.uk::fe583c2f-c9ff-4dd0-9558-463e6a5d8e7e" providerId="AD" clId="Web-{A8B1D3F5-09D4-8D26-695C-7296879AE96A}" dt="2022-07-02T19:31:14.671" v="117"/>
          <ac:spMkLst>
            <pc:docMk/>
            <pc:sldMk cId="512162995" sldId="279"/>
            <ac:spMk id="2" creationId="{7FE72ADE-EC90-2BA3-CE21-0446ACE80C26}"/>
          </ac:spMkLst>
        </pc:spChg>
        <pc:spChg chg="mod">
          <ac:chgData name="Samina Mumtaz (2119016)" userId="S::2119016@student.uwtsd.ac.uk::fe583c2f-c9ff-4dd0-9558-463e6a5d8e7e" providerId="AD" clId="Web-{A8B1D3F5-09D4-8D26-695C-7296879AE96A}" dt="2022-07-03T21:09:45.325" v="2187" actId="20577"/>
          <ac:spMkLst>
            <pc:docMk/>
            <pc:sldMk cId="512162995" sldId="279"/>
            <ac:spMk id="3" creationId="{4835FC54-0E0A-F241-6D3C-1D4A6C7F8B0C}"/>
          </ac:spMkLst>
        </pc:spChg>
      </pc:sldChg>
      <pc:sldChg chg="addSp delSp modSp new">
        <pc:chgData name="Samina Mumtaz (2119016)" userId="S::2119016@student.uwtsd.ac.uk::fe583c2f-c9ff-4dd0-9558-463e6a5d8e7e" providerId="AD" clId="Web-{A8B1D3F5-09D4-8D26-695C-7296879AE96A}" dt="2022-07-03T20:47:50.206" v="1904" actId="1076"/>
        <pc:sldMkLst>
          <pc:docMk/>
          <pc:sldMk cId="776778653" sldId="280"/>
        </pc:sldMkLst>
        <pc:spChg chg="mod">
          <ac:chgData name="Samina Mumtaz (2119016)" userId="S::2119016@student.uwtsd.ac.uk::fe583c2f-c9ff-4dd0-9558-463e6a5d8e7e" providerId="AD" clId="Web-{A8B1D3F5-09D4-8D26-695C-7296879AE96A}" dt="2022-07-03T20:46:22.028" v="1894" actId="20577"/>
          <ac:spMkLst>
            <pc:docMk/>
            <pc:sldMk cId="776778653" sldId="280"/>
            <ac:spMk id="2" creationId="{4AFE08C5-33C0-6EF4-D5F6-7B8D99114946}"/>
          </ac:spMkLst>
        </pc:spChg>
        <pc:spChg chg="del mod">
          <ac:chgData name="Samina Mumtaz (2119016)" userId="S::2119016@student.uwtsd.ac.uk::fe583c2f-c9ff-4dd0-9558-463e6a5d8e7e" providerId="AD" clId="Web-{A8B1D3F5-09D4-8D26-695C-7296879AE96A}" dt="2022-07-03T17:11:06.717" v="978"/>
          <ac:spMkLst>
            <pc:docMk/>
            <pc:sldMk cId="776778653" sldId="280"/>
            <ac:spMk id="3" creationId="{1066167E-EAF2-C131-EF3E-04618F1E0AC2}"/>
          </ac:spMkLst>
        </pc:spChg>
        <pc:spChg chg="add mod">
          <ac:chgData name="Samina Mumtaz (2119016)" userId="S::2119016@student.uwtsd.ac.uk::fe583c2f-c9ff-4dd0-9558-463e6a5d8e7e" providerId="AD" clId="Web-{A8B1D3F5-09D4-8D26-695C-7296879AE96A}" dt="2022-07-03T20:46:52.858" v="1897" actId="1076"/>
          <ac:spMkLst>
            <pc:docMk/>
            <pc:sldMk cId="776778653" sldId="280"/>
            <ac:spMk id="49" creationId="{F3EAD573-4B42-4369-323B-CA2812A4C95B}"/>
          </ac:spMkLst>
        </pc:spChg>
        <pc:graphicFrameChg chg="add mod modGraphic">
          <ac:chgData name="Samina Mumtaz (2119016)" userId="S::2119016@student.uwtsd.ac.uk::fe583c2f-c9ff-4dd0-9558-463e6a5d8e7e" providerId="AD" clId="Web-{A8B1D3F5-09D4-8D26-695C-7296879AE96A}" dt="2022-07-03T18:16:28.772" v="1722"/>
          <ac:graphicFrameMkLst>
            <pc:docMk/>
            <pc:sldMk cId="776778653" sldId="280"/>
            <ac:graphicFrameMk id="4" creationId="{0E087630-C3D4-90F1-1C66-C868EF621E96}"/>
          </ac:graphicFrameMkLst>
        </pc:graphicFrameChg>
        <pc:picChg chg="add mod ord">
          <ac:chgData name="Samina Mumtaz (2119016)" userId="S::2119016@student.uwtsd.ac.uk::fe583c2f-c9ff-4dd0-9558-463e6a5d8e7e" providerId="AD" clId="Web-{A8B1D3F5-09D4-8D26-695C-7296879AE96A}" dt="2022-07-03T20:47:50.206" v="1904" actId="1076"/>
          <ac:picMkLst>
            <pc:docMk/>
            <pc:sldMk cId="776778653" sldId="280"/>
            <ac:picMk id="50" creationId="{FDA97307-7E1E-5746-B8F2-5DE2F7E00E68}"/>
          </ac:picMkLst>
        </pc:picChg>
      </pc:sldChg>
      <pc:sldChg chg="modSp new del">
        <pc:chgData name="Samina Mumtaz (2119016)" userId="S::2119016@student.uwtsd.ac.uk::fe583c2f-c9ff-4dd0-9558-463e6a5d8e7e" providerId="AD" clId="Web-{A8B1D3F5-09D4-8D26-695C-7296879AE96A}" dt="2022-07-03T16:56:20.847" v="830"/>
        <pc:sldMkLst>
          <pc:docMk/>
          <pc:sldMk cId="2790698406" sldId="280"/>
        </pc:sldMkLst>
        <pc:spChg chg="mod">
          <ac:chgData name="Samina Mumtaz (2119016)" userId="S::2119016@student.uwtsd.ac.uk::fe583c2f-c9ff-4dd0-9558-463e6a5d8e7e" providerId="AD" clId="Web-{A8B1D3F5-09D4-8D26-695C-7296879AE96A}" dt="2022-07-03T16:56:12.221" v="829" actId="20577"/>
          <ac:spMkLst>
            <pc:docMk/>
            <pc:sldMk cId="2790698406" sldId="280"/>
            <ac:spMk id="3" creationId="{B671C4DE-1E89-C40E-11D1-B7EF2C8B1FA3}"/>
          </ac:spMkLst>
        </pc:spChg>
      </pc:sldChg>
      <pc:sldChg chg="modSp new">
        <pc:chgData name="Samina Mumtaz (2119016)" userId="S::2119016@student.uwtsd.ac.uk::fe583c2f-c9ff-4dd0-9558-463e6a5d8e7e" providerId="AD" clId="Web-{A8B1D3F5-09D4-8D26-695C-7296879AE96A}" dt="2022-07-03T20:50:27.345" v="1951" actId="20577"/>
        <pc:sldMkLst>
          <pc:docMk/>
          <pc:sldMk cId="3405741455" sldId="281"/>
        </pc:sldMkLst>
        <pc:spChg chg="mod">
          <ac:chgData name="Samina Mumtaz (2119016)" userId="S::2119016@student.uwtsd.ac.uk::fe583c2f-c9ff-4dd0-9558-463e6a5d8e7e" providerId="AD" clId="Web-{A8B1D3F5-09D4-8D26-695C-7296879AE96A}" dt="2022-07-03T20:50:27.345" v="1951" actId="20577"/>
          <ac:spMkLst>
            <pc:docMk/>
            <pc:sldMk cId="3405741455" sldId="281"/>
            <ac:spMk id="3" creationId="{163FE200-8CEA-4F2F-D204-9C11AFC8458E}"/>
          </ac:spMkLst>
        </pc:spChg>
      </pc:sldChg>
    </pc:docChg>
  </pc:docChgLst>
  <pc:docChgLst>
    <pc:chgData name="Samina Mumtaz (2119016)" userId="S::2119016@student.uwtsd.ac.uk::fe583c2f-c9ff-4dd0-9558-463e6a5d8e7e" providerId="AD" clId="Web-{23921256-4B2E-D0DF-75DE-2355D87FA7D3}"/>
    <pc:docChg chg="delSld modSld sldOrd">
      <pc:chgData name="Samina Mumtaz (2119016)" userId="S::2119016@student.uwtsd.ac.uk::fe583c2f-c9ff-4dd0-9558-463e6a5d8e7e" providerId="AD" clId="Web-{23921256-4B2E-D0DF-75DE-2355D87FA7D3}" dt="2022-07-01T06:28:02.907" v="404" actId="20577"/>
      <pc:docMkLst>
        <pc:docMk/>
      </pc:docMkLst>
      <pc:sldChg chg="addSp modSp mod ord setBg">
        <pc:chgData name="Samina Mumtaz (2119016)" userId="S::2119016@student.uwtsd.ac.uk::fe583c2f-c9ff-4dd0-9558-463e6a5d8e7e" providerId="AD" clId="Web-{23921256-4B2E-D0DF-75DE-2355D87FA7D3}" dt="2022-07-01T06:28:02.907" v="404" actId="20577"/>
        <pc:sldMkLst>
          <pc:docMk/>
          <pc:sldMk cId="1351401515" sldId="260"/>
        </pc:sldMkLst>
        <pc:spChg chg="mod">
          <ac:chgData name="Samina Mumtaz (2119016)" userId="S::2119016@student.uwtsd.ac.uk::fe583c2f-c9ff-4dd0-9558-463e6a5d8e7e" providerId="AD" clId="Web-{23921256-4B2E-D0DF-75DE-2355D87FA7D3}" dt="2022-07-01T06:08:56.201" v="262"/>
          <ac:spMkLst>
            <pc:docMk/>
            <pc:sldMk cId="1351401515" sldId="260"/>
            <ac:spMk id="2" creationId="{7090B51C-9C56-9A13-C55E-C8EF44685F9E}"/>
          </ac:spMkLst>
        </pc:spChg>
        <pc:spChg chg="mod ord">
          <ac:chgData name="Samina Mumtaz (2119016)" userId="S::2119016@student.uwtsd.ac.uk::fe583c2f-c9ff-4dd0-9558-463e6a5d8e7e" providerId="AD" clId="Web-{23921256-4B2E-D0DF-75DE-2355D87FA7D3}" dt="2022-07-01T06:28:02.907" v="404" actId="20577"/>
          <ac:spMkLst>
            <pc:docMk/>
            <pc:sldMk cId="1351401515" sldId="260"/>
            <ac:spMk id="3" creationId="{67D47E65-536F-DBBE-F6D4-0B5BE77F0455}"/>
          </ac:spMkLst>
        </pc:spChg>
        <pc:spChg chg="add mod">
          <ac:chgData name="Samina Mumtaz (2119016)" userId="S::2119016@student.uwtsd.ac.uk::fe583c2f-c9ff-4dd0-9558-463e6a5d8e7e" providerId="AD" clId="Web-{23921256-4B2E-D0DF-75DE-2355D87FA7D3}" dt="2022-07-01T06:11:35.816" v="299" actId="1076"/>
          <ac:spMkLst>
            <pc:docMk/>
            <pc:sldMk cId="1351401515" sldId="260"/>
            <ac:spMk id="5" creationId="{3864EF43-C2D0-ED13-B5FD-13EF93DD6FC8}"/>
          </ac:spMkLst>
        </pc:spChg>
        <pc:picChg chg="add mod">
          <ac:chgData name="Samina Mumtaz (2119016)" userId="S::2119016@student.uwtsd.ac.uk::fe583c2f-c9ff-4dd0-9558-463e6a5d8e7e" providerId="AD" clId="Web-{23921256-4B2E-D0DF-75DE-2355D87FA7D3}" dt="2022-07-01T06:09:23.827" v="266" actId="14100"/>
          <ac:picMkLst>
            <pc:docMk/>
            <pc:sldMk cId="1351401515" sldId="260"/>
            <ac:picMk id="4" creationId="{4F64B148-DD9E-C591-E0EA-EC5F915B3922}"/>
          </ac:picMkLst>
        </pc:picChg>
      </pc:sldChg>
      <pc:sldChg chg="del">
        <pc:chgData name="Samina Mumtaz (2119016)" userId="S::2119016@student.uwtsd.ac.uk::fe583c2f-c9ff-4dd0-9558-463e6a5d8e7e" providerId="AD" clId="Web-{23921256-4B2E-D0DF-75DE-2355D87FA7D3}" dt="2022-07-01T06:03:27.784" v="260"/>
        <pc:sldMkLst>
          <pc:docMk/>
          <pc:sldMk cId="1669111661" sldId="261"/>
        </pc:sldMkLst>
      </pc:sldChg>
      <pc:sldChg chg="modSp ord">
        <pc:chgData name="Samina Mumtaz (2119016)" userId="S::2119016@student.uwtsd.ac.uk::fe583c2f-c9ff-4dd0-9558-463e6a5d8e7e" providerId="AD" clId="Web-{23921256-4B2E-D0DF-75DE-2355D87FA7D3}" dt="2022-07-01T06:02:36.641" v="254"/>
        <pc:sldMkLst>
          <pc:docMk/>
          <pc:sldMk cId="1228304304" sldId="263"/>
        </pc:sldMkLst>
        <pc:spChg chg="mod">
          <ac:chgData name="Samina Mumtaz (2119016)" userId="S::2119016@student.uwtsd.ac.uk::fe583c2f-c9ff-4dd0-9558-463e6a5d8e7e" providerId="AD" clId="Web-{23921256-4B2E-D0DF-75DE-2355D87FA7D3}" dt="2022-06-30T23:32:52.345" v="225" actId="20577"/>
          <ac:spMkLst>
            <pc:docMk/>
            <pc:sldMk cId="1228304304" sldId="263"/>
            <ac:spMk id="3" creationId="{60C05D5B-5197-3975-AC8C-D9648B6A4EFE}"/>
          </ac:spMkLst>
        </pc:spChg>
      </pc:sldChg>
      <pc:sldChg chg="ord">
        <pc:chgData name="Samina Mumtaz (2119016)" userId="S::2119016@student.uwtsd.ac.uk::fe583c2f-c9ff-4dd0-9558-463e6a5d8e7e" providerId="AD" clId="Web-{23921256-4B2E-D0DF-75DE-2355D87FA7D3}" dt="2022-07-01T06:03:21.143" v="259"/>
        <pc:sldMkLst>
          <pc:docMk/>
          <pc:sldMk cId="3367610700" sldId="264"/>
        </pc:sldMkLst>
      </pc:sldChg>
      <pc:sldChg chg="ord">
        <pc:chgData name="Samina Mumtaz (2119016)" userId="S::2119016@student.uwtsd.ac.uk::fe583c2f-c9ff-4dd0-9558-463e6a5d8e7e" providerId="AD" clId="Web-{23921256-4B2E-D0DF-75DE-2355D87FA7D3}" dt="2022-07-01T06:02:31.657" v="253"/>
        <pc:sldMkLst>
          <pc:docMk/>
          <pc:sldMk cId="912820639" sldId="267"/>
        </pc:sldMkLst>
      </pc:sldChg>
      <pc:sldChg chg="ord">
        <pc:chgData name="Samina Mumtaz (2119016)" userId="S::2119016@student.uwtsd.ac.uk::fe583c2f-c9ff-4dd0-9558-463e6a5d8e7e" providerId="AD" clId="Web-{23921256-4B2E-D0DF-75DE-2355D87FA7D3}" dt="2022-07-01T06:02:40.501" v="255"/>
        <pc:sldMkLst>
          <pc:docMk/>
          <pc:sldMk cId="3719850266" sldId="273"/>
        </pc:sldMkLst>
      </pc:sldChg>
      <pc:sldChg chg="addSp modSp">
        <pc:chgData name="Samina Mumtaz (2119016)" userId="S::2119016@student.uwtsd.ac.uk::fe583c2f-c9ff-4dd0-9558-463e6a5d8e7e" providerId="AD" clId="Web-{23921256-4B2E-D0DF-75DE-2355D87FA7D3}" dt="2022-07-01T06:01:38.265" v="251" actId="1076"/>
        <pc:sldMkLst>
          <pc:docMk/>
          <pc:sldMk cId="1256876709" sldId="274"/>
        </pc:sldMkLst>
        <pc:spChg chg="mod">
          <ac:chgData name="Samina Mumtaz (2119016)" userId="S::2119016@student.uwtsd.ac.uk::fe583c2f-c9ff-4dd0-9558-463e6a5d8e7e" providerId="AD" clId="Web-{23921256-4B2E-D0DF-75DE-2355D87FA7D3}" dt="2022-06-30T23:12:04.633" v="211" actId="1076"/>
          <ac:spMkLst>
            <pc:docMk/>
            <pc:sldMk cId="1256876709" sldId="274"/>
            <ac:spMk id="2" creationId="{BCCADE2F-8313-C2BD-5CF4-A776DEF40B31}"/>
          </ac:spMkLst>
        </pc:spChg>
        <pc:spChg chg="mod">
          <ac:chgData name="Samina Mumtaz (2119016)" userId="S::2119016@student.uwtsd.ac.uk::fe583c2f-c9ff-4dd0-9558-463e6a5d8e7e" providerId="AD" clId="Web-{23921256-4B2E-D0DF-75DE-2355D87FA7D3}" dt="2022-06-30T22:48:34.324" v="39" actId="14100"/>
          <ac:spMkLst>
            <pc:docMk/>
            <pc:sldMk cId="1256876709" sldId="274"/>
            <ac:spMk id="3" creationId="{7391D061-A56F-646D-56AA-B6BDED40092F}"/>
          </ac:spMkLst>
        </pc:spChg>
        <pc:spChg chg="mod">
          <ac:chgData name="Samina Mumtaz (2119016)" userId="S::2119016@student.uwtsd.ac.uk::fe583c2f-c9ff-4dd0-9558-463e6a5d8e7e" providerId="AD" clId="Web-{23921256-4B2E-D0DF-75DE-2355D87FA7D3}" dt="2022-06-30T22:48:45.278" v="41" actId="14100"/>
          <ac:spMkLst>
            <pc:docMk/>
            <pc:sldMk cId="1256876709" sldId="274"/>
            <ac:spMk id="4" creationId="{88B03FA3-13B6-1B0D-9E31-619CB4AB6A4D}"/>
          </ac:spMkLst>
        </pc:spChg>
        <pc:spChg chg="mod">
          <ac:chgData name="Samina Mumtaz (2119016)" userId="S::2119016@student.uwtsd.ac.uk::fe583c2f-c9ff-4dd0-9558-463e6a5d8e7e" providerId="AD" clId="Web-{23921256-4B2E-D0DF-75DE-2355D87FA7D3}" dt="2022-06-30T22:48:40.121" v="40" actId="1076"/>
          <ac:spMkLst>
            <pc:docMk/>
            <pc:sldMk cId="1256876709" sldId="274"/>
            <ac:spMk id="5" creationId="{3281660E-6D97-7F7E-EB20-D769A56AF085}"/>
          </ac:spMkLst>
        </pc:spChg>
        <pc:spChg chg="mod">
          <ac:chgData name="Samina Mumtaz (2119016)" userId="S::2119016@student.uwtsd.ac.uk::fe583c2f-c9ff-4dd0-9558-463e6a5d8e7e" providerId="AD" clId="Web-{23921256-4B2E-D0DF-75DE-2355D87FA7D3}" dt="2022-06-30T22:49:14.513" v="47" actId="1076"/>
          <ac:spMkLst>
            <pc:docMk/>
            <pc:sldMk cId="1256876709" sldId="274"/>
            <ac:spMk id="17" creationId="{FCDC63CE-7F4D-33CE-BCD8-DFB7C6FC5459}"/>
          </ac:spMkLst>
        </pc:spChg>
        <pc:spChg chg="mod">
          <ac:chgData name="Samina Mumtaz (2119016)" userId="S::2119016@student.uwtsd.ac.uk::fe583c2f-c9ff-4dd0-9558-463e6a5d8e7e" providerId="AD" clId="Web-{23921256-4B2E-D0DF-75DE-2355D87FA7D3}" dt="2022-06-30T23:08:15.018" v="182" actId="1076"/>
          <ac:spMkLst>
            <pc:docMk/>
            <pc:sldMk cId="1256876709" sldId="274"/>
            <ac:spMk id="18" creationId="{4FA16057-2CBE-3C97-A864-653C77306B4F}"/>
          </ac:spMkLst>
        </pc:spChg>
        <pc:spChg chg="mod">
          <ac:chgData name="Samina Mumtaz (2119016)" userId="S::2119016@student.uwtsd.ac.uk::fe583c2f-c9ff-4dd0-9558-463e6a5d8e7e" providerId="AD" clId="Web-{23921256-4B2E-D0DF-75DE-2355D87FA7D3}" dt="2022-06-30T23:10:07.583" v="195" actId="1076"/>
          <ac:spMkLst>
            <pc:docMk/>
            <pc:sldMk cId="1256876709" sldId="274"/>
            <ac:spMk id="20" creationId="{8B1B4331-DCA4-F913-2566-CBBF49A70E96}"/>
          </ac:spMkLst>
        </pc:spChg>
        <pc:spChg chg="mod">
          <ac:chgData name="Samina Mumtaz (2119016)" userId="S::2119016@student.uwtsd.ac.uk::fe583c2f-c9ff-4dd0-9558-463e6a5d8e7e" providerId="AD" clId="Web-{23921256-4B2E-D0DF-75DE-2355D87FA7D3}" dt="2022-06-30T23:08:24.018" v="183" actId="1076"/>
          <ac:spMkLst>
            <pc:docMk/>
            <pc:sldMk cId="1256876709" sldId="274"/>
            <ac:spMk id="29" creationId="{067DC016-E631-55D8-77B3-1B8232A190F7}"/>
          </ac:spMkLst>
        </pc:spChg>
        <pc:spChg chg="mod">
          <ac:chgData name="Samina Mumtaz (2119016)" userId="S::2119016@student.uwtsd.ac.uk::fe583c2f-c9ff-4dd0-9558-463e6a5d8e7e" providerId="AD" clId="Web-{23921256-4B2E-D0DF-75DE-2355D87FA7D3}" dt="2022-06-30T22:48:55.575" v="43" actId="1076"/>
          <ac:spMkLst>
            <pc:docMk/>
            <pc:sldMk cId="1256876709" sldId="274"/>
            <ac:spMk id="30" creationId="{38403BAE-7D08-3622-10AF-015FF860355C}"/>
          </ac:spMkLst>
        </pc:spChg>
        <pc:spChg chg="mod">
          <ac:chgData name="Samina Mumtaz (2119016)" userId="S::2119016@student.uwtsd.ac.uk::fe583c2f-c9ff-4dd0-9558-463e6a5d8e7e" providerId="AD" clId="Web-{23921256-4B2E-D0DF-75DE-2355D87FA7D3}" dt="2022-06-30T23:08:44.550" v="186" actId="1076"/>
          <ac:spMkLst>
            <pc:docMk/>
            <pc:sldMk cId="1256876709" sldId="274"/>
            <ac:spMk id="31" creationId="{141931C2-49F1-55AD-249F-7694725FFD69}"/>
          </ac:spMkLst>
        </pc:spChg>
        <pc:spChg chg="mod">
          <ac:chgData name="Samina Mumtaz (2119016)" userId="S::2119016@student.uwtsd.ac.uk::fe583c2f-c9ff-4dd0-9558-463e6a5d8e7e" providerId="AD" clId="Web-{23921256-4B2E-D0DF-75DE-2355D87FA7D3}" dt="2022-06-30T22:55:44.822" v="104" actId="1076"/>
          <ac:spMkLst>
            <pc:docMk/>
            <pc:sldMk cId="1256876709" sldId="274"/>
            <ac:spMk id="32" creationId="{EB8B4137-F1E9-FC99-EF1B-B4444BB5773F}"/>
          </ac:spMkLst>
        </pc:spChg>
        <pc:spChg chg="mod">
          <ac:chgData name="Samina Mumtaz (2119016)" userId="S::2119016@student.uwtsd.ac.uk::fe583c2f-c9ff-4dd0-9558-463e6a5d8e7e" providerId="AD" clId="Web-{23921256-4B2E-D0DF-75DE-2355D87FA7D3}" dt="2022-06-30T22:59:39.688" v="112" actId="1076"/>
          <ac:spMkLst>
            <pc:docMk/>
            <pc:sldMk cId="1256876709" sldId="274"/>
            <ac:spMk id="33" creationId="{A4816759-0D12-151B-E4E2-306D28DC6C60}"/>
          </ac:spMkLst>
        </pc:spChg>
        <pc:spChg chg="mod">
          <ac:chgData name="Samina Mumtaz (2119016)" userId="S::2119016@student.uwtsd.ac.uk::fe583c2f-c9ff-4dd0-9558-463e6a5d8e7e" providerId="AD" clId="Web-{23921256-4B2E-D0DF-75DE-2355D87FA7D3}" dt="2022-06-30T22:48:18.386" v="38" actId="14100"/>
          <ac:spMkLst>
            <pc:docMk/>
            <pc:sldMk cId="1256876709" sldId="274"/>
            <ac:spMk id="34" creationId="{6240F956-DDB1-FA01-281B-25FCA439B33A}"/>
          </ac:spMkLst>
        </pc:spChg>
        <pc:spChg chg="mod">
          <ac:chgData name="Samina Mumtaz (2119016)" userId="S::2119016@student.uwtsd.ac.uk::fe583c2f-c9ff-4dd0-9558-463e6a5d8e7e" providerId="AD" clId="Web-{23921256-4B2E-D0DF-75DE-2355D87FA7D3}" dt="2022-07-01T06:00:12.262" v="237" actId="20577"/>
          <ac:spMkLst>
            <pc:docMk/>
            <pc:sldMk cId="1256876709" sldId="274"/>
            <ac:spMk id="35" creationId="{665912BE-A57C-485E-B204-A35B16FF2DDD}"/>
          </ac:spMkLst>
        </pc:spChg>
        <pc:spChg chg="add mod">
          <ac:chgData name="Samina Mumtaz (2119016)" userId="S::2119016@student.uwtsd.ac.uk::fe583c2f-c9ff-4dd0-9558-463e6a5d8e7e" providerId="AD" clId="Web-{23921256-4B2E-D0DF-75DE-2355D87FA7D3}" dt="2022-06-30T22:54:17.742" v="91" actId="20577"/>
          <ac:spMkLst>
            <pc:docMk/>
            <pc:sldMk cId="1256876709" sldId="274"/>
            <ac:spMk id="40" creationId="{4ED6E21F-B651-13F9-749F-0D7A65EF436F}"/>
          </ac:spMkLst>
        </pc:spChg>
        <pc:spChg chg="add mod">
          <ac:chgData name="Samina Mumtaz (2119016)" userId="S::2119016@student.uwtsd.ac.uk::fe583c2f-c9ff-4dd0-9558-463e6a5d8e7e" providerId="AD" clId="Web-{23921256-4B2E-D0DF-75DE-2355D87FA7D3}" dt="2022-06-30T23:01:29.503" v="135" actId="14100"/>
          <ac:spMkLst>
            <pc:docMk/>
            <pc:sldMk cId="1256876709" sldId="274"/>
            <ac:spMk id="42" creationId="{6E7A88A1-0B71-633C-E66E-88F5E2A2FC33}"/>
          </ac:spMkLst>
        </pc:spChg>
        <pc:spChg chg="add mod">
          <ac:chgData name="Samina Mumtaz (2119016)" userId="S::2119016@student.uwtsd.ac.uk::fe583c2f-c9ff-4dd0-9558-463e6a5d8e7e" providerId="AD" clId="Web-{23921256-4B2E-D0DF-75DE-2355D87FA7D3}" dt="2022-06-30T23:05:05.571" v="157" actId="1076"/>
          <ac:spMkLst>
            <pc:docMk/>
            <pc:sldMk cId="1256876709" sldId="274"/>
            <ac:spMk id="43" creationId="{026CFCBE-DB21-5D40-3187-ED68BA5C9AE0}"/>
          </ac:spMkLst>
        </pc:spChg>
        <pc:spChg chg="add mod">
          <ac:chgData name="Samina Mumtaz (2119016)" userId="S::2119016@student.uwtsd.ac.uk::fe583c2f-c9ff-4dd0-9558-463e6a5d8e7e" providerId="AD" clId="Web-{23921256-4B2E-D0DF-75DE-2355D87FA7D3}" dt="2022-07-01T06:01:38.265" v="251" actId="1076"/>
          <ac:spMkLst>
            <pc:docMk/>
            <pc:sldMk cId="1256876709" sldId="274"/>
            <ac:spMk id="46" creationId="{8BE3F4B2-F933-2125-2F51-99651F132F1A}"/>
          </ac:spMkLst>
        </pc:spChg>
        <pc:cxnChg chg="mod">
          <ac:chgData name="Samina Mumtaz (2119016)" userId="S::2119016@student.uwtsd.ac.uk::fe583c2f-c9ff-4dd0-9558-463e6a5d8e7e" providerId="AD" clId="Web-{23921256-4B2E-D0DF-75DE-2355D87FA7D3}" dt="2022-06-30T22:50:02.608" v="55" actId="1076"/>
          <ac:cxnSpMkLst>
            <pc:docMk/>
            <pc:sldMk cId="1256876709" sldId="274"/>
            <ac:cxnSpMk id="6" creationId="{CFFD19F3-779D-349F-79E9-C31F7FB66B74}"/>
          </ac:cxnSpMkLst>
        </pc:cxnChg>
        <pc:cxnChg chg="mod">
          <ac:chgData name="Samina Mumtaz (2119016)" userId="S::2119016@student.uwtsd.ac.uk::fe583c2f-c9ff-4dd0-9558-463e6a5d8e7e" providerId="AD" clId="Web-{23921256-4B2E-D0DF-75DE-2355D87FA7D3}" dt="2022-06-30T22:48:51.278" v="42" actId="1076"/>
          <ac:cxnSpMkLst>
            <pc:docMk/>
            <pc:sldMk cId="1256876709" sldId="274"/>
            <ac:cxnSpMk id="7" creationId="{F787A346-6875-9533-415C-1B5E94E090C9}"/>
          </ac:cxnSpMkLst>
        </pc:cxnChg>
        <pc:cxnChg chg="mod">
          <ac:chgData name="Samina Mumtaz (2119016)" userId="S::2119016@student.uwtsd.ac.uk::fe583c2f-c9ff-4dd0-9558-463e6a5d8e7e" providerId="AD" clId="Web-{23921256-4B2E-D0DF-75DE-2355D87FA7D3}" dt="2022-06-30T22:57:50.732" v="107" actId="14100"/>
          <ac:cxnSpMkLst>
            <pc:docMk/>
            <pc:sldMk cId="1256876709" sldId="274"/>
            <ac:cxnSpMk id="14" creationId="{536AF9BE-0122-3423-3F23-771FDB7A3124}"/>
          </ac:cxnSpMkLst>
        </pc:cxnChg>
        <pc:cxnChg chg="mod">
          <ac:chgData name="Samina Mumtaz (2119016)" userId="S::2119016@student.uwtsd.ac.uk::fe583c2f-c9ff-4dd0-9558-463e6a5d8e7e" providerId="AD" clId="Web-{23921256-4B2E-D0DF-75DE-2355D87FA7D3}" dt="2022-06-30T22:55:04.415" v="97" actId="14100"/>
          <ac:cxnSpMkLst>
            <pc:docMk/>
            <pc:sldMk cId="1256876709" sldId="274"/>
            <ac:cxnSpMk id="15" creationId="{1F1AD090-501A-405F-EA28-5CE7BD152039}"/>
          </ac:cxnSpMkLst>
        </pc:cxnChg>
        <pc:cxnChg chg="mod">
          <ac:chgData name="Samina Mumtaz (2119016)" userId="S::2119016@student.uwtsd.ac.uk::fe583c2f-c9ff-4dd0-9558-463e6a5d8e7e" providerId="AD" clId="Web-{23921256-4B2E-D0DF-75DE-2355D87FA7D3}" dt="2022-06-30T22:54:28.117" v="93" actId="14100"/>
          <ac:cxnSpMkLst>
            <pc:docMk/>
            <pc:sldMk cId="1256876709" sldId="274"/>
            <ac:cxnSpMk id="16" creationId="{6AF32C7F-5AC8-23B7-61A6-0F365C0FFFC2}"/>
          </ac:cxnSpMkLst>
        </pc:cxnChg>
        <pc:cxnChg chg="mod">
          <ac:chgData name="Samina Mumtaz (2119016)" userId="S::2119016@student.uwtsd.ac.uk::fe583c2f-c9ff-4dd0-9558-463e6a5d8e7e" providerId="AD" clId="Web-{23921256-4B2E-D0DF-75DE-2355D87FA7D3}" dt="2022-06-30T22:50:16.436" v="58" actId="1076"/>
          <ac:cxnSpMkLst>
            <pc:docMk/>
            <pc:sldMk cId="1256876709" sldId="274"/>
            <ac:cxnSpMk id="19" creationId="{B5C2B8A1-1C1F-388B-2972-317B7EBEB3C7}"/>
          </ac:cxnSpMkLst>
        </pc:cxnChg>
        <pc:cxnChg chg="mod">
          <ac:chgData name="Samina Mumtaz (2119016)" userId="S::2119016@student.uwtsd.ac.uk::fe583c2f-c9ff-4dd0-9558-463e6a5d8e7e" providerId="AD" clId="Web-{23921256-4B2E-D0DF-75DE-2355D87FA7D3}" dt="2022-06-30T23:06:59.074" v="174" actId="14100"/>
          <ac:cxnSpMkLst>
            <pc:docMk/>
            <pc:sldMk cId="1256876709" sldId="274"/>
            <ac:cxnSpMk id="22" creationId="{A356F471-31B3-11EB-7DEC-55FA9E5496BF}"/>
          </ac:cxnSpMkLst>
        </pc:cxnChg>
        <pc:cxnChg chg="mod">
          <ac:chgData name="Samina Mumtaz (2119016)" userId="S::2119016@student.uwtsd.ac.uk::fe583c2f-c9ff-4dd0-9558-463e6a5d8e7e" providerId="AD" clId="Web-{23921256-4B2E-D0DF-75DE-2355D87FA7D3}" dt="2022-06-30T22:49:00.575" v="45" actId="14100"/>
          <ac:cxnSpMkLst>
            <pc:docMk/>
            <pc:sldMk cId="1256876709" sldId="274"/>
            <ac:cxnSpMk id="23" creationId="{1694EC06-7C50-11FD-91C4-BBF75E61D68F}"/>
          </ac:cxnSpMkLst>
        </pc:cxnChg>
        <pc:cxnChg chg="mod">
          <ac:chgData name="Samina Mumtaz (2119016)" userId="S::2119016@student.uwtsd.ac.uk::fe583c2f-c9ff-4dd0-9558-463e6a5d8e7e" providerId="AD" clId="Web-{23921256-4B2E-D0DF-75DE-2355D87FA7D3}" dt="2022-06-30T22:59:57.470" v="115" actId="14100"/>
          <ac:cxnSpMkLst>
            <pc:docMk/>
            <pc:sldMk cId="1256876709" sldId="274"/>
            <ac:cxnSpMk id="25" creationId="{B3EDF03B-4FCA-294A-B7F7-7A95589132C5}"/>
          </ac:cxnSpMkLst>
        </pc:cxnChg>
        <pc:cxnChg chg="mod">
          <ac:chgData name="Samina Mumtaz (2119016)" userId="S::2119016@student.uwtsd.ac.uk::fe583c2f-c9ff-4dd0-9558-463e6a5d8e7e" providerId="AD" clId="Web-{23921256-4B2E-D0DF-75DE-2355D87FA7D3}" dt="2022-06-30T23:03:36.131" v="145" actId="14100"/>
          <ac:cxnSpMkLst>
            <pc:docMk/>
            <pc:sldMk cId="1256876709" sldId="274"/>
            <ac:cxnSpMk id="26" creationId="{C5081087-D1BE-83D3-50D2-3877DBAC8CB8}"/>
          </ac:cxnSpMkLst>
        </pc:cxnChg>
        <pc:cxnChg chg="mod">
          <ac:chgData name="Samina Mumtaz (2119016)" userId="S::2119016@student.uwtsd.ac.uk::fe583c2f-c9ff-4dd0-9558-463e6a5d8e7e" providerId="AD" clId="Web-{23921256-4B2E-D0DF-75DE-2355D87FA7D3}" dt="2022-06-30T23:08:40.097" v="185" actId="1076"/>
          <ac:cxnSpMkLst>
            <pc:docMk/>
            <pc:sldMk cId="1256876709" sldId="274"/>
            <ac:cxnSpMk id="27" creationId="{E23CF762-EF42-6479-091D-D48F8B6719BE}"/>
          </ac:cxnSpMkLst>
        </pc:cxnChg>
        <pc:cxnChg chg="mod">
          <ac:chgData name="Samina Mumtaz (2119016)" userId="S::2119016@student.uwtsd.ac.uk::fe583c2f-c9ff-4dd0-9558-463e6a5d8e7e" providerId="AD" clId="Web-{23921256-4B2E-D0DF-75DE-2355D87FA7D3}" dt="2022-06-30T23:03:19.865" v="142" actId="14100"/>
          <ac:cxnSpMkLst>
            <pc:docMk/>
            <pc:sldMk cId="1256876709" sldId="274"/>
            <ac:cxnSpMk id="28" creationId="{8C70736A-9597-334F-2FA1-811C6981B3F8}"/>
          </ac:cxnSpMkLst>
        </pc:cxnChg>
        <pc:cxnChg chg="add mod">
          <ac:chgData name="Samina Mumtaz (2119016)" userId="S::2119016@student.uwtsd.ac.uk::fe583c2f-c9ff-4dd0-9558-463e6a5d8e7e" providerId="AD" clId="Web-{23921256-4B2E-D0DF-75DE-2355D87FA7D3}" dt="2022-06-30T22:59:43.954" v="113" actId="14100"/>
          <ac:cxnSpMkLst>
            <pc:docMk/>
            <pc:sldMk cId="1256876709" sldId="274"/>
            <ac:cxnSpMk id="39" creationId="{A250A550-78DC-0856-D69A-215ED0EE5379}"/>
          </ac:cxnSpMkLst>
        </pc:cxnChg>
        <pc:cxnChg chg="add mod">
          <ac:chgData name="Samina Mumtaz (2119016)" userId="S::2119016@student.uwtsd.ac.uk::fe583c2f-c9ff-4dd0-9558-463e6a5d8e7e" providerId="AD" clId="Web-{23921256-4B2E-D0DF-75DE-2355D87FA7D3}" dt="2022-06-30T22:55:48.182" v="105" actId="1076"/>
          <ac:cxnSpMkLst>
            <pc:docMk/>
            <pc:sldMk cId="1256876709" sldId="274"/>
            <ac:cxnSpMk id="41" creationId="{D2BC39F8-6003-C3AF-7F0A-658202755049}"/>
          </ac:cxnSpMkLst>
        </pc:cxnChg>
        <pc:cxnChg chg="add mod">
          <ac:chgData name="Samina Mumtaz (2119016)" userId="S::2119016@student.uwtsd.ac.uk::fe583c2f-c9ff-4dd0-9558-463e6a5d8e7e" providerId="AD" clId="Web-{23921256-4B2E-D0DF-75DE-2355D87FA7D3}" dt="2022-06-30T23:03:44.194" v="147" actId="14100"/>
          <ac:cxnSpMkLst>
            <pc:docMk/>
            <pc:sldMk cId="1256876709" sldId="274"/>
            <ac:cxnSpMk id="44" creationId="{06B8E6EA-0D67-A367-F2CA-72527446F656}"/>
          </ac:cxnSpMkLst>
        </pc:cxnChg>
        <pc:cxnChg chg="add mod">
          <ac:chgData name="Samina Mumtaz (2119016)" userId="S::2119016@student.uwtsd.ac.uk::fe583c2f-c9ff-4dd0-9558-463e6a5d8e7e" providerId="AD" clId="Web-{23921256-4B2E-D0DF-75DE-2355D87FA7D3}" dt="2022-06-30T23:08:07.893" v="181" actId="1076"/>
          <ac:cxnSpMkLst>
            <pc:docMk/>
            <pc:sldMk cId="1256876709" sldId="274"/>
            <ac:cxnSpMk id="45" creationId="{D8755A24-46AB-5E9A-F3B0-21C06672B4FE}"/>
          </ac:cxnSpMkLst>
        </pc:cxnChg>
      </pc:sldChg>
    </pc:docChg>
  </pc:docChgLst>
  <pc:docChgLst>
    <pc:chgData name="Samina Mumtaz (2119016)" userId="S::2119016@student.uwtsd.ac.uk::fe583c2f-c9ff-4dd0-9558-463e6a5d8e7e" providerId="AD" clId="Web-{E65438F3-7B0E-DC1C-3782-3C26758590CD}"/>
    <pc:docChg chg="modSld">
      <pc:chgData name="Samina Mumtaz (2119016)" userId="S::2119016@student.uwtsd.ac.uk::fe583c2f-c9ff-4dd0-9558-463e6a5d8e7e" providerId="AD" clId="Web-{E65438F3-7B0E-DC1C-3782-3C26758590CD}" dt="2022-07-12T21:31:11.035" v="69" actId="20577"/>
      <pc:docMkLst>
        <pc:docMk/>
      </pc:docMkLst>
      <pc:sldChg chg="modSp">
        <pc:chgData name="Samina Mumtaz (2119016)" userId="S::2119016@student.uwtsd.ac.uk::fe583c2f-c9ff-4dd0-9558-463e6a5d8e7e" providerId="AD" clId="Web-{E65438F3-7B0E-DC1C-3782-3C26758590CD}" dt="2022-07-12T21:24:01.708" v="63" actId="20577"/>
        <pc:sldMkLst>
          <pc:docMk/>
          <pc:sldMk cId="1140993182" sldId="268"/>
        </pc:sldMkLst>
        <pc:spChg chg="mod">
          <ac:chgData name="Samina Mumtaz (2119016)" userId="S::2119016@student.uwtsd.ac.uk::fe583c2f-c9ff-4dd0-9558-463e6a5d8e7e" providerId="AD" clId="Web-{E65438F3-7B0E-DC1C-3782-3C26758590CD}" dt="2022-07-12T21:24:01.708" v="63" actId="20577"/>
          <ac:spMkLst>
            <pc:docMk/>
            <pc:sldMk cId="1140993182" sldId="268"/>
            <ac:spMk id="4" creationId="{5FA48E49-309F-C64A-65EA-09B36AF27D05}"/>
          </ac:spMkLst>
        </pc:spChg>
      </pc:sldChg>
      <pc:sldChg chg="modSp">
        <pc:chgData name="Samina Mumtaz (2119016)" userId="S::2119016@student.uwtsd.ac.uk::fe583c2f-c9ff-4dd0-9558-463e6a5d8e7e" providerId="AD" clId="Web-{E65438F3-7B0E-DC1C-3782-3C26758590CD}" dt="2022-07-12T21:13:58.791" v="46" actId="20577"/>
        <pc:sldMkLst>
          <pc:docMk/>
          <pc:sldMk cId="666064734" sldId="277"/>
        </pc:sldMkLst>
        <pc:spChg chg="mod">
          <ac:chgData name="Samina Mumtaz (2119016)" userId="S::2119016@student.uwtsd.ac.uk::fe583c2f-c9ff-4dd0-9558-463e6a5d8e7e" providerId="AD" clId="Web-{E65438F3-7B0E-DC1C-3782-3C26758590CD}" dt="2022-07-12T21:13:58.791" v="46" actId="20577"/>
          <ac:spMkLst>
            <pc:docMk/>
            <pc:sldMk cId="666064734" sldId="277"/>
            <ac:spMk id="3" creationId="{6242446E-CA0E-A045-A8DD-F3AC0C9983F8}"/>
          </ac:spMkLst>
        </pc:spChg>
      </pc:sldChg>
      <pc:sldChg chg="modSp">
        <pc:chgData name="Samina Mumtaz (2119016)" userId="S::2119016@student.uwtsd.ac.uk::fe583c2f-c9ff-4dd0-9558-463e6a5d8e7e" providerId="AD" clId="Web-{E65438F3-7B0E-DC1C-3782-3C26758590CD}" dt="2022-07-12T21:11:10.629" v="36" actId="20577"/>
        <pc:sldMkLst>
          <pc:docMk/>
          <pc:sldMk cId="800518044" sldId="278"/>
        </pc:sldMkLst>
        <pc:spChg chg="mod">
          <ac:chgData name="Samina Mumtaz (2119016)" userId="S::2119016@student.uwtsd.ac.uk::fe583c2f-c9ff-4dd0-9558-463e6a5d8e7e" providerId="AD" clId="Web-{E65438F3-7B0E-DC1C-3782-3C26758590CD}" dt="2022-07-12T21:11:10.629" v="36" actId="20577"/>
          <ac:spMkLst>
            <pc:docMk/>
            <pc:sldMk cId="800518044" sldId="278"/>
            <ac:spMk id="2" creationId="{63A37B3E-7EA3-ECC8-98E0-66FD49B59C65}"/>
          </ac:spMkLst>
        </pc:spChg>
      </pc:sldChg>
      <pc:sldChg chg="modSp">
        <pc:chgData name="Samina Mumtaz (2119016)" userId="S::2119016@student.uwtsd.ac.uk::fe583c2f-c9ff-4dd0-9558-463e6a5d8e7e" providerId="AD" clId="Web-{E65438F3-7B0E-DC1C-3782-3C26758590CD}" dt="2022-07-12T21:31:11.035" v="69" actId="20577"/>
        <pc:sldMkLst>
          <pc:docMk/>
          <pc:sldMk cId="308565984" sldId="283"/>
        </pc:sldMkLst>
        <pc:spChg chg="mod">
          <ac:chgData name="Samina Mumtaz (2119016)" userId="S::2119016@student.uwtsd.ac.uk::fe583c2f-c9ff-4dd0-9558-463e6a5d8e7e" providerId="AD" clId="Web-{E65438F3-7B0E-DC1C-3782-3C26758590CD}" dt="2022-07-12T21:31:11.035" v="69" actId="20577"/>
          <ac:spMkLst>
            <pc:docMk/>
            <pc:sldMk cId="308565984" sldId="283"/>
            <ac:spMk id="3" creationId="{8186ECAC-5E97-A708-3359-1BE22CED9A64}"/>
          </ac:spMkLst>
        </pc:spChg>
      </pc:sldChg>
    </pc:docChg>
  </pc:docChgLst>
  <pc:docChgLst>
    <pc:chgData name="Samina Mumtaz (2119016)" userId="S::2119016@student.uwtsd.ac.uk::fe583c2f-c9ff-4dd0-9558-463e6a5d8e7e" providerId="AD" clId="Web-{762F5984-3113-56ED-9852-92583D5F9070}"/>
    <pc:docChg chg="addSld modSld">
      <pc:chgData name="Samina Mumtaz (2119016)" userId="S::2119016@student.uwtsd.ac.uk::fe583c2f-c9ff-4dd0-9558-463e6a5d8e7e" providerId="AD" clId="Web-{762F5984-3113-56ED-9852-92583D5F9070}" dt="2022-06-23T11:17:29.981" v="214" actId="14100"/>
      <pc:docMkLst>
        <pc:docMk/>
      </pc:docMkLst>
      <pc:sldChg chg="addSp delSp modSp">
        <pc:chgData name="Samina Mumtaz (2119016)" userId="S::2119016@student.uwtsd.ac.uk::fe583c2f-c9ff-4dd0-9558-463e6a5d8e7e" providerId="AD" clId="Web-{762F5984-3113-56ED-9852-92583D5F9070}" dt="2022-06-23T09:41:15.287" v="116" actId="14100"/>
        <pc:sldMkLst>
          <pc:docMk/>
          <pc:sldMk cId="1669111661" sldId="261"/>
        </pc:sldMkLst>
        <pc:spChg chg="mod">
          <ac:chgData name="Samina Mumtaz (2119016)" userId="S::2119016@student.uwtsd.ac.uk::fe583c2f-c9ff-4dd0-9558-463e6a5d8e7e" providerId="AD" clId="Web-{762F5984-3113-56ED-9852-92583D5F9070}" dt="2022-06-23T09:41:15.287" v="116" actId="14100"/>
          <ac:spMkLst>
            <pc:docMk/>
            <pc:sldMk cId="1669111661" sldId="261"/>
            <ac:spMk id="2" creationId="{A2B56562-3B81-3C40-70F0-8A67F25F546B}"/>
          </ac:spMkLst>
        </pc:spChg>
        <pc:spChg chg="del">
          <ac:chgData name="Samina Mumtaz (2119016)" userId="S::2119016@student.uwtsd.ac.uk::fe583c2f-c9ff-4dd0-9558-463e6a5d8e7e" providerId="AD" clId="Web-{762F5984-3113-56ED-9852-92583D5F9070}" dt="2022-06-23T06:51:36.789" v="0"/>
          <ac:spMkLst>
            <pc:docMk/>
            <pc:sldMk cId="1669111661" sldId="261"/>
            <ac:spMk id="3" creationId="{C9357FBF-585F-11EA-E050-6060E3197E9B}"/>
          </ac:spMkLst>
        </pc:spChg>
        <pc:picChg chg="add mod">
          <ac:chgData name="Samina Mumtaz (2119016)" userId="S::2119016@student.uwtsd.ac.uk::fe583c2f-c9ff-4dd0-9558-463e6a5d8e7e" providerId="AD" clId="Web-{762F5984-3113-56ED-9852-92583D5F9070}" dt="2022-06-23T08:25:07.366" v="6" actId="1076"/>
          <ac:picMkLst>
            <pc:docMk/>
            <pc:sldMk cId="1669111661" sldId="261"/>
            <ac:picMk id="3" creationId="{0CBA3175-767D-AEDD-C411-390A4D665ED1}"/>
          </ac:picMkLst>
        </pc:picChg>
        <pc:picChg chg="add mod ord">
          <ac:chgData name="Samina Mumtaz (2119016)" userId="S::2119016@student.uwtsd.ac.uk::fe583c2f-c9ff-4dd0-9558-463e6a5d8e7e" providerId="AD" clId="Web-{762F5984-3113-56ED-9852-92583D5F9070}" dt="2022-06-23T08:25:22.773" v="9" actId="1076"/>
          <ac:picMkLst>
            <pc:docMk/>
            <pc:sldMk cId="1669111661" sldId="261"/>
            <ac:picMk id="4" creationId="{C6D9A45F-ABD8-7958-8562-1E24465E5A6B}"/>
          </ac:picMkLst>
        </pc:picChg>
      </pc:sldChg>
      <pc:sldChg chg="modSp">
        <pc:chgData name="Samina Mumtaz (2119016)" userId="S::2119016@student.uwtsd.ac.uk::fe583c2f-c9ff-4dd0-9558-463e6a5d8e7e" providerId="AD" clId="Web-{762F5984-3113-56ED-9852-92583D5F9070}" dt="2022-06-23T10:18:38.294" v="152" actId="20577"/>
        <pc:sldMkLst>
          <pc:docMk/>
          <pc:sldMk cId="438960893" sldId="265"/>
        </pc:sldMkLst>
        <pc:spChg chg="mod">
          <ac:chgData name="Samina Mumtaz (2119016)" userId="S::2119016@student.uwtsd.ac.uk::fe583c2f-c9ff-4dd0-9558-463e6a5d8e7e" providerId="AD" clId="Web-{762F5984-3113-56ED-9852-92583D5F9070}" dt="2022-06-23T10:18:38.294" v="152" actId="20577"/>
          <ac:spMkLst>
            <pc:docMk/>
            <pc:sldMk cId="438960893" sldId="265"/>
            <ac:spMk id="3" creationId="{C1AECF54-5871-0785-7368-38BE34A47FA0}"/>
          </ac:spMkLst>
        </pc:spChg>
      </pc:sldChg>
      <pc:sldChg chg="modSp">
        <pc:chgData name="Samina Mumtaz (2119016)" userId="S::2119016@student.uwtsd.ac.uk::fe583c2f-c9ff-4dd0-9558-463e6a5d8e7e" providerId="AD" clId="Web-{762F5984-3113-56ED-9852-92583D5F9070}" dt="2022-06-23T09:23:00.426" v="43"/>
        <pc:sldMkLst>
          <pc:docMk/>
          <pc:sldMk cId="2834189069" sldId="266"/>
        </pc:sldMkLst>
        <pc:graphicFrameChg chg="mod modGraphic">
          <ac:chgData name="Samina Mumtaz (2119016)" userId="S::2119016@student.uwtsd.ac.uk::fe583c2f-c9ff-4dd0-9558-463e6a5d8e7e" providerId="AD" clId="Web-{762F5984-3113-56ED-9852-92583D5F9070}" dt="2022-06-23T09:23:00.426" v="43"/>
          <ac:graphicFrameMkLst>
            <pc:docMk/>
            <pc:sldMk cId="2834189069" sldId="266"/>
            <ac:graphicFrameMk id="4" creationId="{9A5D5F5D-5C20-89BA-7660-262CF34187E2}"/>
          </ac:graphicFrameMkLst>
        </pc:graphicFrameChg>
      </pc:sldChg>
      <pc:sldChg chg="addSp delSp modSp new">
        <pc:chgData name="Samina Mumtaz (2119016)" userId="S::2119016@student.uwtsd.ac.uk::fe583c2f-c9ff-4dd0-9558-463e6a5d8e7e" providerId="AD" clId="Web-{762F5984-3113-56ED-9852-92583D5F9070}" dt="2022-06-23T11:17:29.981" v="214" actId="14100"/>
        <pc:sldMkLst>
          <pc:docMk/>
          <pc:sldMk cId="280174445" sldId="269"/>
        </pc:sldMkLst>
        <pc:spChg chg="del">
          <ac:chgData name="Samina Mumtaz (2119016)" userId="S::2119016@student.uwtsd.ac.uk::fe583c2f-c9ff-4dd0-9558-463e6a5d8e7e" providerId="AD" clId="Web-{762F5984-3113-56ED-9852-92583D5F9070}" dt="2022-06-23T11:12:08.021" v="154"/>
          <ac:spMkLst>
            <pc:docMk/>
            <pc:sldMk cId="280174445" sldId="269"/>
            <ac:spMk id="3" creationId="{342CA94E-EE83-681C-E02A-FC2869054508}"/>
          </ac:spMkLst>
        </pc:spChg>
        <pc:spChg chg="add mod">
          <ac:chgData name="Samina Mumtaz (2119016)" userId="S::2119016@student.uwtsd.ac.uk::fe583c2f-c9ff-4dd0-9558-463e6a5d8e7e" providerId="AD" clId="Web-{762F5984-3113-56ED-9852-92583D5F9070}" dt="2022-06-23T11:14:31.352" v="182" actId="1076"/>
          <ac:spMkLst>
            <pc:docMk/>
            <pc:sldMk cId="280174445" sldId="269"/>
            <ac:spMk id="5" creationId="{AC85418D-345C-2DA1-6F57-950357984152}"/>
          </ac:spMkLst>
        </pc:spChg>
        <pc:spChg chg="add mod">
          <ac:chgData name="Samina Mumtaz (2119016)" userId="S::2119016@student.uwtsd.ac.uk::fe583c2f-c9ff-4dd0-9558-463e6a5d8e7e" providerId="AD" clId="Web-{762F5984-3113-56ED-9852-92583D5F9070}" dt="2022-06-23T11:15:10.541" v="194" actId="1076"/>
          <ac:spMkLst>
            <pc:docMk/>
            <pc:sldMk cId="280174445" sldId="269"/>
            <ac:spMk id="6" creationId="{34080FA1-D10C-6F64-5EC9-21CDADD5B4E1}"/>
          </ac:spMkLst>
        </pc:spChg>
        <pc:spChg chg="add mod">
          <ac:chgData name="Samina Mumtaz (2119016)" userId="S::2119016@student.uwtsd.ac.uk::fe583c2f-c9ff-4dd0-9558-463e6a5d8e7e" providerId="AD" clId="Web-{762F5984-3113-56ED-9852-92583D5F9070}" dt="2022-06-23T11:16:03.667" v="201" actId="1076"/>
          <ac:spMkLst>
            <pc:docMk/>
            <pc:sldMk cId="280174445" sldId="269"/>
            <ac:spMk id="7" creationId="{56FE60DE-B21B-56AE-5C7F-A8E3AC3DE3A0}"/>
          </ac:spMkLst>
        </pc:spChg>
        <pc:spChg chg="add mod">
          <ac:chgData name="Samina Mumtaz (2119016)" userId="S::2119016@student.uwtsd.ac.uk::fe583c2f-c9ff-4dd0-9558-463e6a5d8e7e" providerId="AD" clId="Web-{762F5984-3113-56ED-9852-92583D5F9070}" dt="2022-06-23T11:17:29.981" v="214" actId="14100"/>
          <ac:spMkLst>
            <pc:docMk/>
            <pc:sldMk cId="280174445" sldId="269"/>
            <ac:spMk id="8" creationId="{95A8BD8A-71AF-10FA-8845-32A9E180A6D4}"/>
          </ac:spMkLst>
        </pc:spChg>
        <pc:picChg chg="add mod ord">
          <ac:chgData name="Samina Mumtaz (2119016)" userId="S::2119016@student.uwtsd.ac.uk::fe583c2f-c9ff-4dd0-9558-463e6a5d8e7e" providerId="AD" clId="Web-{762F5984-3113-56ED-9852-92583D5F9070}" dt="2022-06-23T11:13:04.522" v="159" actId="14100"/>
          <ac:picMkLst>
            <pc:docMk/>
            <pc:sldMk cId="280174445" sldId="269"/>
            <ac:picMk id="4" creationId="{07E4C452-F7F5-AA22-8B41-A2B1B2731523}"/>
          </ac:picMkLst>
        </pc:picChg>
      </pc:sldChg>
    </pc:docChg>
  </pc:docChgLst>
  <pc:docChgLst>
    <pc:chgData name="Samina Mumtaz (2119016)" userId="S::2119016@student.uwtsd.ac.uk::fe583c2f-c9ff-4dd0-9558-463e6a5d8e7e" providerId="AD" clId="Web-{E413E004-69DA-2420-78B2-3F3DD0D371FA}"/>
    <pc:docChg chg="addSld delSld modSld sldOrd">
      <pc:chgData name="Samina Mumtaz (2119016)" userId="S::2119016@student.uwtsd.ac.uk::fe583c2f-c9ff-4dd0-9558-463e6a5d8e7e" providerId="AD" clId="Web-{E413E004-69DA-2420-78B2-3F3DD0D371FA}" dt="2022-06-23T18:16:46.388" v="755" actId="20577"/>
      <pc:docMkLst>
        <pc:docMk/>
      </pc:docMkLst>
      <pc:sldChg chg="modSp">
        <pc:chgData name="Samina Mumtaz (2119016)" userId="S::2119016@student.uwtsd.ac.uk::fe583c2f-c9ff-4dd0-9558-463e6a5d8e7e" providerId="AD" clId="Web-{E413E004-69DA-2420-78B2-3F3DD0D371FA}" dt="2022-06-23T18:09:59.378" v="652" actId="20577"/>
        <pc:sldMkLst>
          <pc:docMk/>
          <pc:sldMk cId="1351401515" sldId="260"/>
        </pc:sldMkLst>
        <pc:spChg chg="mod">
          <ac:chgData name="Samina Mumtaz (2119016)" userId="S::2119016@student.uwtsd.ac.uk::fe583c2f-c9ff-4dd0-9558-463e6a5d8e7e" providerId="AD" clId="Web-{E413E004-69DA-2420-78B2-3F3DD0D371FA}" dt="2022-06-23T18:08:12.688" v="595" actId="20577"/>
          <ac:spMkLst>
            <pc:docMk/>
            <pc:sldMk cId="1351401515" sldId="260"/>
            <ac:spMk id="2" creationId="{7090B51C-9C56-9A13-C55E-C8EF44685F9E}"/>
          </ac:spMkLst>
        </pc:spChg>
        <pc:spChg chg="mod">
          <ac:chgData name="Samina Mumtaz (2119016)" userId="S::2119016@student.uwtsd.ac.uk::fe583c2f-c9ff-4dd0-9558-463e6a5d8e7e" providerId="AD" clId="Web-{E413E004-69DA-2420-78B2-3F3DD0D371FA}" dt="2022-06-23T18:09:59.378" v="652" actId="20577"/>
          <ac:spMkLst>
            <pc:docMk/>
            <pc:sldMk cId="1351401515" sldId="260"/>
            <ac:spMk id="3" creationId="{67D47E65-536F-DBBE-F6D4-0B5BE77F0455}"/>
          </ac:spMkLst>
        </pc:spChg>
      </pc:sldChg>
      <pc:sldChg chg="del ord">
        <pc:chgData name="Samina Mumtaz (2119016)" userId="S::2119016@student.uwtsd.ac.uk::fe583c2f-c9ff-4dd0-9558-463e6a5d8e7e" providerId="AD" clId="Web-{E413E004-69DA-2420-78B2-3F3DD0D371FA}" dt="2022-06-23T18:14:22.853" v="706"/>
        <pc:sldMkLst>
          <pc:docMk/>
          <pc:sldMk cId="929458140" sldId="262"/>
        </pc:sldMkLst>
      </pc:sldChg>
      <pc:sldChg chg="ord">
        <pc:chgData name="Samina Mumtaz (2119016)" userId="S::2119016@student.uwtsd.ac.uk::fe583c2f-c9ff-4dd0-9558-463e6a5d8e7e" providerId="AD" clId="Web-{E413E004-69DA-2420-78B2-3F3DD0D371FA}" dt="2022-06-23T18:10:13.113" v="654"/>
        <pc:sldMkLst>
          <pc:docMk/>
          <pc:sldMk cId="1228304304" sldId="263"/>
        </pc:sldMkLst>
      </pc:sldChg>
      <pc:sldChg chg="ord">
        <pc:chgData name="Samina Mumtaz (2119016)" userId="S::2119016@student.uwtsd.ac.uk::fe583c2f-c9ff-4dd0-9558-463e6a5d8e7e" providerId="AD" clId="Web-{E413E004-69DA-2420-78B2-3F3DD0D371FA}" dt="2022-06-23T18:10:50.004" v="662"/>
        <pc:sldMkLst>
          <pc:docMk/>
          <pc:sldMk cId="3367610700" sldId="264"/>
        </pc:sldMkLst>
      </pc:sldChg>
      <pc:sldChg chg="addSp modSp ord">
        <pc:chgData name="Samina Mumtaz (2119016)" userId="S::2119016@student.uwtsd.ac.uk::fe583c2f-c9ff-4dd0-9558-463e6a5d8e7e" providerId="AD" clId="Web-{E413E004-69DA-2420-78B2-3F3DD0D371FA}" dt="2022-06-23T17:56:08.561" v="527"/>
        <pc:sldMkLst>
          <pc:docMk/>
          <pc:sldMk cId="2834189069" sldId="266"/>
        </pc:sldMkLst>
        <pc:spChg chg="add mod">
          <ac:chgData name="Samina Mumtaz (2119016)" userId="S::2119016@student.uwtsd.ac.uk::fe583c2f-c9ff-4dd0-9558-463e6a5d8e7e" providerId="AD" clId="Web-{E413E004-69DA-2420-78B2-3F3DD0D371FA}" dt="2022-06-23T17:51:10.351" v="287" actId="20577"/>
          <ac:spMkLst>
            <pc:docMk/>
            <pc:sldMk cId="2834189069" sldId="266"/>
            <ac:spMk id="2" creationId="{5042FCF0-AD3F-F61A-532D-FA603C7EF004}"/>
          </ac:spMkLst>
        </pc:spChg>
        <pc:spChg chg="mod">
          <ac:chgData name="Samina Mumtaz (2119016)" userId="S::2119016@student.uwtsd.ac.uk::fe583c2f-c9ff-4dd0-9558-463e6a5d8e7e" providerId="AD" clId="Web-{E413E004-69DA-2420-78B2-3F3DD0D371FA}" dt="2022-06-23T17:48:23.113" v="254" actId="20577"/>
          <ac:spMkLst>
            <pc:docMk/>
            <pc:sldMk cId="2834189069" sldId="266"/>
            <ac:spMk id="32" creationId="{9F4444CE-BC8D-4D61-B303-4C05614E62AB}"/>
          </ac:spMkLst>
        </pc:spChg>
        <pc:graphicFrameChg chg="mod modGraphic">
          <ac:chgData name="Samina Mumtaz (2119016)" userId="S::2119016@student.uwtsd.ac.uk::fe583c2f-c9ff-4dd0-9558-463e6a5d8e7e" providerId="AD" clId="Web-{E413E004-69DA-2420-78B2-3F3DD0D371FA}" dt="2022-06-23T17:56:08.561" v="527"/>
          <ac:graphicFrameMkLst>
            <pc:docMk/>
            <pc:sldMk cId="2834189069" sldId="266"/>
            <ac:graphicFrameMk id="4" creationId="{9A5D5F5D-5C20-89BA-7660-262CF34187E2}"/>
          </ac:graphicFrameMkLst>
        </pc:graphicFrameChg>
      </pc:sldChg>
      <pc:sldChg chg="addSp delSp modSp ord">
        <pc:chgData name="Samina Mumtaz (2119016)" userId="S::2119016@student.uwtsd.ac.uk::fe583c2f-c9ff-4dd0-9558-463e6a5d8e7e" providerId="AD" clId="Web-{E413E004-69DA-2420-78B2-3F3DD0D371FA}" dt="2022-06-23T17:53:21.526" v="301" actId="20577"/>
        <pc:sldMkLst>
          <pc:docMk/>
          <pc:sldMk cId="912820639" sldId="267"/>
        </pc:sldMkLst>
        <pc:spChg chg="mod">
          <ac:chgData name="Samina Mumtaz (2119016)" userId="S::2119016@student.uwtsd.ac.uk::fe583c2f-c9ff-4dd0-9558-463e6a5d8e7e" providerId="AD" clId="Web-{E413E004-69DA-2420-78B2-3F3DD0D371FA}" dt="2022-06-23T17:53:21.526" v="301" actId="20577"/>
          <ac:spMkLst>
            <pc:docMk/>
            <pc:sldMk cId="912820639" sldId="267"/>
            <ac:spMk id="2" creationId="{F5022DBA-50D5-F61A-6540-68185EB2C081}"/>
          </ac:spMkLst>
        </pc:spChg>
        <pc:spChg chg="add mod">
          <ac:chgData name="Samina Mumtaz (2119016)" userId="S::2119016@student.uwtsd.ac.uk::fe583c2f-c9ff-4dd0-9558-463e6a5d8e7e" providerId="AD" clId="Web-{E413E004-69DA-2420-78B2-3F3DD0D371FA}" dt="2022-06-23T17:37:29.160" v="1"/>
          <ac:spMkLst>
            <pc:docMk/>
            <pc:sldMk cId="912820639" sldId="267"/>
            <ac:spMk id="5" creationId="{52797B84-F3BA-8420-23E3-06C72A94B74B}"/>
          </ac:spMkLst>
        </pc:spChg>
        <pc:picChg chg="del">
          <ac:chgData name="Samina Mumtaz (2119016)" userId="S::2119016@student.uwtsd.ac.uk::fe583c2f-c9ff-4dd0-9558-463e6a5d8e7e" providerId="AD" clId="Web-{E413E004-69DA-2420-78B2-3F3DD0D371FA}" dt="2022-06-23T17:37:29.160" v="1"/>
          <ac:picMkLst>
            <pc:docMk/>
            <pc:sldMk cId="912820639" sldId="267"/>
            <ac:picMk id="3" creationId="{2B88319C-5BFC-6990-7FC3-BD2594183DD5}"/>
          </ac:picMkLst>
        </pc:picChg>
      </pc:sldChg>
      <pc:sldChg chg="modSp">
        <pc:chgData name="Samina Mumtaz (2119016)" userId="S::2119016@student.uwtsd.ac.uk::fe583c2f-c9ff-4dd0-9558-463e6a5d8e7e" providerId="AD" clId="Web-{E413E004-69DA-2420-78B2-3F3DD0D371FA}" dt="2022-06-23T18:16:46.388" v="755" actId="20577"/>
        <pc:sldMkLst>
          <pc:docMk/>
          <pc:sldMk cId="1140993182" sldId="268"/>
        </pc:sldMkLst>
        <pc:spChg chg="mod">
          <ac:chgData name="Samina Mumtaz (2119016)" userId="S::2119016@student.uwtsd.ac.uk::fe583c2f-c9ff-4dd0-9558-463e6a5d8e7e" providerId="AD" clId="Web-{E413E004-69DA-2420-78B2-3F3DD0D371FA}" dt="2022-06-23T18:16:46.388" v="755" actId="20577"/>
          <ac:spMkLst>
            <pc:docMk/>
            <pc:sldMk cId="1140993182" sldId="268"/>
            <ac:spMk id="3" creationId="{9153352D-EA56-A305-616A-E2EEA919460F}"/>
          </ac:spMkLst>
        </pc:spChg>
      </pc:sldChg>
      <pc:sldChg chg="addSp modSp">
        <pc:chgData name="Samina Mumtaz (2119016)" userId="S::2119016@student.uwtsd.ac.uk::fe583c2f-c9ff-4dd0-9558-463e6a5d8e7e" providerId="AD" clId="Web-{E413E004-69DA-2420-78B2-3F3DD0D371FA}" dt="2022-06-23T18:11:48.553" v="666" actId="20577"/>
        <pc:sldMkLst>
          <pc:docMk/>
          <pc:sldMk cId="280174445" sldId="269"/>
        </pc:sldMkLst>
        <pc:spChg chg="mod">
          <ac:chgData name="Samina Mumtaz (2119016)" userId="S::2119016@student.uwtsd.ac.uk::fe583c2f-c9ff-4dd0-9558-463e6a5d8e7e" providerId="AD" clId="Web-{E413E004-69DA-2420-78B2-3F3DD0D371FA}" dt="2022-06-23T18:11:48.553" v="666" actId="20577"/>
          <ac:spMkLst>
            <pc:docMk/>
            <pc:sldMk cId="280174445" sldId="269"/>
            <ac:spMk id="2" creationId="{0F65CD0C-336D-67FF-8CB7-E843E027076F}"/>
          </ac:spMkLst>
        </pc:spChg>
        <pc:spChg chg="add mod">
          <ac:chgData name="Samina Mumtaz (2119016)" userId="S::2119016@student.uwtsd.ac.uk::fe583c2f-c9ff-4dd0-9558-463e6a5d8e7e" providerId="AD" clId="Web-{E413E004-69DA-2420-78B2-3F3DD0D371FA}" dt="2022-06-23T17:59:21.519" v="551" actId="1076"/>
          <ac:spMkLst>
            <pc:docMk/>
            <pc:sldMk cId="280174445" sldId="269"/>
            <ac:spMk id="3" creationId="{2C9A7C44-2414-F005-B9F1-59743E0793C5}"/>
          </ac:spMkLst>
        </pc:spChg>
        <pc:spChg chg="mod">
          <ac:chgData name="Samina Mumtaz (2119016)" userId="S::2119016@student.uwtsd.ac.uk::fe583c2f-c9ff-4dd0-9558-463e6a5d8e7e" providerId="AD" clId="Web-{E413E004-69DA-2420-78B2-3F3DD0D371FA}" dt="2022-06-23T17:58:51.206" v="548" actId="20577"/>
          <ac:spMkLst>
            <pc:docMk/>
            <pc:sldMk cId="280174445" sldId="269"/>
            <ac:spMk id="5" creationId="{AC85418D-345C-2DA1-6F57-950357984152}"/>
          </ac:spMkLst>
        </pc:spChg>
        <pc:spChg chg="mod">
          <ac:chgData name="Samina Mumtaz (2119016)" userId="S::2119016@student.uwtsd.ac.uk::fe583c2f-c9ff-4dd0-9558-463e6a5d8e7e" providerId="AD" clId="Web-{E413E004-69DA-2420-78B2-3F3DD0D371FA}" dt="2022-06-23T17:58:19.080" v="545" actId="20577"/>
          <ac:spMkLst>
            <pc:docMk/>
            <pc:sldMk cId="280174445" sldId="269"/>
            <ac:spMk id="8" creationId="{95A8BD8A-71AF-10FA-8845-32A9E180A6D4}"/>
          </ac:spMkLst>
        </pc:spChg>
      </pc:sldChg>
      <pc:sldChg chg="modSp new">
        <pc:chgData name="Samina Mumtaz (2119016)" userId="S::2119016@student.uwtsd.ac.uk::fe583c2f-c9ff-4dd0-9558-463e6a5d8e7e" providerId="AD" clId="Web-{E413E004-69DA-2420-78B2-3F3DD0D371FA}" dt="2022-06-23T17:43:56.060" v="115" actId="20577"/>
        <pc:sldMkLst>
          <pc:docMk/>
          <pc:sldMk cId="2304400568" sldId="270"/>
        </pc:sldMkLst>
        <pc:spChg chg="mod">
          <ac:chgData name="Samina Mumtaz (2119016)" userId="S::2119016@student.uwtsd.ac.uk::fe583c2f-c9ff-4dd0-9558-463e6a5d8e7e" providerId="AD" clId="Web-{E413E004-69DA-2420-78B2-3F3DD0D371FA}" dt="2022-06-23T17:43:56.060" v="115" actId="20577"/>
          <ac:spMkLst>
            <pc:docMk/>
            <pc:sldMk cId="2304400568" sldId="270"/>
            <ac:spMk id="2" creationId="{EBF7303F-7045-74AC-577C-804B2991D762}"/>
          </ac:spMkLst>
        </pc:spChg>
        <pc:spChg chg="mod">
          <ac:chgData name="Samina Mumtaz (2119016)" userId="S::2119016@student.uwtsd.ac.uk::fe583c2f-c9ff-4dd0-9558-463e6a5d8e7e" providerId="AD" clId="Web-{E413E004-69DA-2420-78B2-3F3DD0D371FA}" dt="2022-06-23T17:43:30.137" v="100" actId="20577"/>
          <ac:spMkLst>
            <pc:docMk/>
            <pc:sldMk cId="2304400568" sldId="270"/>
            <ac:spMk id="3" creationId="{CF9B2293-5C18-9CA4-73B7-FB829FF51924}"/>
          </ac:spMkLst>
        </pc:spChg>
      </pc:sldChg>
      <pc:sldChg chg="modSp new">
        <pc:chgData name="Samina Mumtaz (2119016)" userId="S::2119016@student.uwtsd.ac.uk::fe583c2f-c9ff-4dd0-9558-463e6a5d8e7e" providerId="AD" clId="Web-{E413E004-69DA-2420-78B2-3F3DD0D371FA}" dt="2022-06-23T17:45:05.905" v="160" actId="20577"/>
        <pc:sldMkLst>
          <pc:docMk/>
          <pc:sldMk cId="664800522" sldId="271"/>
        </pc:sldMkLst>
        <pc:spChg chg="mod">
          <ac:chgData name="Samina Mumtaz (2119016)" userId="S::2119016@student.uwtsd.ac.uk::fe583c2f-c9ff-4dd0-9558-463e6a5d8e7e" providerId="AD" clId="Web-{E413E004-69DA-2420-78B2-3F3DD0D371FA}" dt="2022-06-23T17:43:44.387" v="110" actId="20577"/>
          <ac:spMkLst>
            <pc:docMk/>
            <pc:sldMk cId="664800522" sldId="271"/>
            <ac:spMk id="2" creationId="{255D3D47-4AB6-E10D-E2E6-E175104E6D5B}"/>
          </ac:spMkLst>
        </pc:spChg>
        <pc:spChg chg="mod">
          <ac:chgData name="Samina Mumtaz (2119016)" userId="S::2119016@student.uwtsd.ac.uk::fe583c2f-c9ff-4dd0-9558-463e6a5d8e7e" providerId="AD" clId="Web-{E413E004-69DA-2420-78B2-3F3DD0D371FA}" dt="2022-06-23T17:45:05.905" v="160" actId="20577"/>
          <ac:spMkLst>
            <pc:docMk/>
            <pc:sldMk cId="664800522" sldId="271"/>
            <ac:spMk id="3" creationId="{EE66E6DE-739C-EBB5-31DC-8D1AB96F8BA9}"/>
          </ac:spMkLst>
        </pc:spChg>
      </pc:sldChg>
      <pc:sldChg chg="modSp new">
        <pc:chgData name="Samina Mumtaz (2119016)" userId="S::2119016@student.uwtsd.ac.uk::fe583c2f-c9ff-4dd0-9558-463e6a5d8e7e" providerId="AD" clId="Web-{E413E004-69DA-2420-78B2-3F3DD0D371FA}" dt="2022-06-23T17:46:47.220" v="214" actId="20577"/>
        <pc:sldMkLst>
          <pc:docMk/>
          <pc:sldMk cId="3610239850" sldId="272"/>
        </pc:sldMkLst>
        <pc:spChg chg="mod">
          <ac:chgData name="Samina Mumtaz (2119016)" userId="S::2119016@student.uwtsd.ac.uk::fe583c2f-c9ff-4dd0-9558-463e6a5d8e7e" providerId="AD" clId="Web-{E413E004-69DA-2420-78B2-3F3DD0D371FA}" dt="2022-06-23T17:46:32.298" v="205" actId="20577"/>
          <ac:spMkLst>
            <pc:docMk/>
            <pc:sldMk cId="3610239850" sldId="272"/>
            <ac:spMk id="2" creationId="{528430E0-E9A7-1D9F-F569-6B19C8BC73B7}"/>
          </ac:spMkLst>
        </pc:spChg>
        <pc:spChg chg="mod">
          <ac:chgData name="Samina Mumtaz (2119016)" userId="S::2119016@student.uwtsd.ac.uk::fe583c2f-c9ff-4dd0-9558-463e6a5d8e7e" providerId="AD" clId="Web-{E413E004-69DA-2420-78B2-3F3DD0D371FA}" dt="2022-06-23T17:46:47.220" v="214" actId="20577"/>
          <ac:spMkLst>
            <pc:docMk/>
            <pc:sldMk cId="3610239850" sldId="272"/>
            <ac:spMk id="3" creationId="{D8577779-9B50-EB44-54D2-F7D00CFAD809}"/>
          </ac:spMkLst>
        </pc:spChg>
      </pc:sldChg>
      <pc:sldChg chg="modSp new">
        <pc:chgData name="Samina Mumtaz (2119016)" userId="S::2119016@student.uwtsd.ac.uk::fe583c2f-c9ff-4dd0-9558-463e6a5d8e7e" providerId="AD" clId="Web-{E413E004-69DA-2420-78B2-3F3DD0D371FA}" dt="2022-06-23T18:10:30.473" v="659" actId="20577"/>
        <pc:sldMkLst>
          <pc:docMk/>
          <pc:sldMk cId="3719850266" sldId="273"/>
        </pc:sldMkLst>
        <pc:spChg chg="mod">
          <ac:chgData name="Samina Mumtaz (2119016)" userId="S::2119016@student.uwtsd.ac.uk::fe583c2f-c9ff-4dd0-9558-463e6a5d8e7e" providerId="AD" clId="Web-{E413E004-69DA-2420-78B2-3F3DD0D371FA}" dt="2022-06-23T18:10:30.473" v="659" actId="20577"/>
          <ac:spMkLst>
            <pc:docMk/>
            <pc:sldMk cId="3719850266" sldId="273"/>
            <ac:spMk id="2" creationId="{A08AEAFC-6A68-DC64-1174-93F4077B6147}"/>
          </ac:spMkLst>
        </pc:spChg>
      </pc:sldChg>
      <pc:sldChg chg="new">
        <pc:chgData name="Samina Mumtaz (2119016)" userId="S::2119016@student.uwtsd.ac.uk::fe583c2f-c9ff-4dd0-9558-463e6a5d8e7e" providerId="AD" clId="Web-{E413E004-69DA-2420-78B2-3F3DD0D371FA}" dt="2022-06-23T18:12:18.882" v="667"/>
        <pc:sldMkLst>
          <pc:docMk/>
          <pc:sldMk cId="1256876709" sldId="274"/>
        </pc:sldMkLst>
      </pc:sldChg>
      <pc:sldChg chg="modSp new del">
        <pc:chgData name="Samina Mumtaz (2119016)" userId="S::2119016@student.uwtsd.ac.uk::fe583c2f-c9ff-4dd0-9558-463e6a5d8e7e" providerId="AD" clId="Web-{E413E004-69DA-2420-78B2-3F3DD0D371FA}" dt="2022-06-23T18:11:08.161" v="663"/>
        <pc:sldMkLst>
          <pc:docMk/>
          <pc:sldMk cId="3514543195" sldId="274"/>
        </pc:sldMkLst>
        <pc:spChg chg="mod">
          <ac:chgData name="Samina Mumtaz (2119016)" userId="S::2119016@student.uwtsd.ac.uk::fe583c2f-c9ff-4dd0-9558-463e6a5d8e7e" providerId="AD" clId="Web-{E413E004-69DA-2420-78B2-3F3DD0D371FA}" dt="2022-06-23T18:10:34.113" v="661" actId="20577"/>
          <ac:spMkLst>
            <pc:docMk/>
            <pc:sldMk cId="3514543195" sldId="274"/>
            <ac:spMk id="2" creationId="{77E3FEE3-5ADD-F6F4-FF79-3C27ADA9860B}"/>
          </ac:spMkLst>
        </pc:spChg>
      </pc:sldChg>
      <pc:sldChg chg="modSp new">
        <pc:chgData name="Samina Mumtaz (2119016)" userId="S::2119016@student.uwtsd.ac.uk::fe583c2f-c9ff-4dd0-9558-463e6a5d8e7e" providerId="AD" clId="Web-{E413E004-69DA-2420-78B2-3F3DD0D371FA}" dt="2022-06-23T18:13:56.618" v="705" actId="20577"/>
        <pc:sldMkLst>
          <pc:docMk/>
          <pc:sldMk cId="3684099511" sldId="275"/>
        </pc:sldMkLst>
        <pc:spChg chg="mod">
          <ac:chgData name="Samina Mumtaz (2119016)" userId="S::2119016@student.uwtsd.ac.uk::fe583c2f-c9ff-4dd0-9558-463e6a5d8e7e" providerId="AD" clId="Web-{E413E004-69DA-2420-78B2-3F3DD0D371FA}" dt="2022-06-23T18:13:56.618" v="705" actId="20577"/>
          <ac:spMkLst>
            <pc:docMk/>
            <pc:sldMk cId="3684099511" sldId="275"/>
            <ac:spMk id="2" creationId="{C1B85766-FC4D-6082-70E4-6E5CF6F1088C}"/>
          </ac:spMkLst>
        </pc:spChg>
      </pc:sldChg>
      <pc:sldChg chg="modSp new">
        <pc:chgData name="Samina Mumtaz (2119016)" userId="S::2119016@student.uwtsd.ac.uk::fe583c2f-c9ff-4dd0-9558-463e6a5d8e7e" providerId="AD" clId="Web-{E413E004-69DA-2420-78B2-3F3DD0D371FA}" dt="2022-06-23T18:16:37.872" v="753" actId="20577"/>
        <pc:sldMkLst>
          <pc:docMk/>
          <pc:sldMk cId="875247506" sldId="276"/>
        </pc:sldMkLst>
        <pc:spChg chg="mod">
          <ac:chgData name="Samina Mumtaz (2119016)" userId="S::2119016@student.uwtsd.ac.uk::fe583c2f-c9ff-4dd0-9558-463e6a5d8e7e" providerId="AD" clId="Web-{E413E004-69DA-2420-78B2-3F3DD0D371FA}" dt="2022-06-23T18:14:36.776" v="712" actId="20577"/>
          <ac:spMkLst>
            <pc:docMk/>
            <pc:sldMk cId="875247506" sldId="276"/>
            <ac:spMk id="2" creationId="{20375030-A58D-DD80-3B39-1B8016A02D56}"/>
          </ac:spMkLst>
        </pc:spChg>
        <pc:spChg chg="mod">
          <ac:chgData name="Samina Mumtaz (2119016)" userId="S::2119016@student.uwtsd.ac.uk::fe583c2f-c9ff-4dd0-9558-463e6a5d8e7e" providerId="AD" clId="Web-{E413E004-69DA-2420-78B2-3F3DD0D371FA}" dt="2022-06-23T18:16:37.872" v="753" actId="20577"/>
          <ac:spMkLst>
            <pc:docMk/>
            <pc:sldMk cId="875247506" sldId="276"/>
            <ac:spMk id="3" creationId="{08C468B6-82C6-46A0-DA6D-EB70EA5DF4E2}"/>
          </ac:spMkLst>
        </pc:spChg>
      </pc:sldChg>
    </pc:docChg>
  </pc:docChgLst>
  <pc:docChgLst>
    <pc:chgData name="Samina Mumtaz (2119016)" userId="S::2119016@student.uwtsd.ac.uk::fe583c2f-c9ff-4dd0-9558-463e6a5d8e7e" providerId="AD" clId="Web-{97225574-13A5-17EE-F8A1-B1D09727F7EC}"/>
    <pc:docChg chg="modSld">
      <pc:chgData name="Samina Mumtaz (2119016)" userId="S::2119016@student.uwtsd.ac.uk::fe583c2f-c9ff-4dd0-9558-463e6a5d8e7e" providerId="AD" clId="Web-{97225574-13A5-17EE-F8A1-B1D09727F7EC}" dt="2022-06-20T21:26:37.590" v="2" actId="20577"/>
      <pc:docMkLst>
        <pc:docMk/>
      </pc:docMkLst>
      <pc:sldChg chg="modSp">
        <pc:chgData name="Samina Mumtaz (2119016)" userId="S::2119016@student.uwtsd.ac.uk::fe583c2f-c9ff-4dd0-9558-463e6a5d8e7e" providerId="AD" clId="Web-{97225574-13A5-17EE-F8A1-B1D09727F7EC}" dt="2022-06-20T21:26:37.590" v="2" actId="20577"/>
        <pc:sldMkLst>
          <pc:docMk/>
          <pc:sldMk cId="438960893" sldId="265"/>
        </pc:sldMkLst>
        <pc:spChg chg="mod">
          <ac:chgData name="Samina Mumtaz (2119016)" userId="S::2119016@student.uwtsd.ac.uk::fe583c2f-c9ff-4dd0-9558-463e6a5d8e7e" providerId="AD" clId="Web-{97225574-13A5-17EE-F8A1-B1D09727F7EC}" dt="2022-06-20T21:26:37.590" v="2" actId="20577"/>
          <ac:spMkLst>
            <pc:docMk/>
            <pc:sldMk cId="438960893" sldId="265"/>
            <ac:spMk id="3" creationId="{C1AECF54-5871-0785-7368-38BE34A47FA0}"/>
          </ac:spMkLst>
        </pc:spChg>
      </pc:sldChg>
    </pc:docChg>
  </pc:docChgLst>
  <pc:docChgLst>
    <pc:chgData name="Samina Mumtaz (2119016)" userId="S::2119016@student.uwtsd.ac.uk::fe583c2f-c9ff-4dd0-9558-463e6a5d8e7e" providerId="AD" clId="Web-{BE4CE36D-28D3-7884-3EEC-5E4BF916ABE7}"/>
    <pc:docChg chg="addSld delSld modSld">
      <pc:chgData name="Samina Mumtaz (2119016)" userId="S::2119016@student.uwtsd.ac.uk::fe583c2f-c9ff-4dd0-9558-463e6a5d8e7e" providerId="AD" clId="Web-{BE4CE36D-28D3-7884-3EEC-5E4BF916ABE7}" dt="2022-06-17T07:27:33.143" v="897"/>
      <pc:docMkLst>
        <pc:docMk/>
      </pc:docMkLst>
      <pc:sldChg chg="addSp delSp modSp mod setBg setClrOvrMap">
        <pc:chgData name="Samina Mumtaz (2119016)" userId="S::2119016@student.uwtsd.ac.uk::fe583c2f-c9ff-4dd0-9558-463e6a5d8e7e" providerId="AD" clId="Web-{BE4CE36D-28D3-7884-3EEC-5E4BF916ABE7}" dt="2022-06-17T06:41:01.970" v="29" actId="20577"/>
        <pc:sldMkLst>
          <pc:docMk/>
          <pc:sldMk cId="109857222" sldId="256"/>
        </pc:sldMkLst>
        <pc:spChg chg="mod">
          <ac:chgData name="Samina Mumtaz (2119016)" userId="S::2119016@student.uwtsd.ac.uk::fe583c2f-c9ff-4dd0-9558-463e6a5d8e7e" providerId="AD" clId="Web-{BE4CE36D-28D3-7884-3EEC-5E4BF916ABE7}" dt="2022-06-17T06:38:45.086" v="6"/>
          <ac:spMkLst>
            <pc:docMk/>
            <pc:sldMk cId="109857222" sldId="256"/>
            <ac:spMk id="2" creationId="{00000000-0000-0000-0000-000000000000}"/>
          </ac:spMkLst>
        </pc:spChg>
        <pc:spChg chg="mod">
          <ac:chgData name="Samina Mumtaz (2119016)" userId="S::2119016@student.uwtsd.ac.uk::fe583c2f-c9ff-4dd0-9558-463e6a5d8e7e" providerId="AD" clId="Web-{BE4CE36D-28D3-7884-3EEC-5E4BF916ABE7}" dt="2022-06-17T06:41:01.970" v="29" actId="20577"/>
          <ac:spMkLst>
            <pc:docMk/>
            <pc:sldMk cId="109857222" sldId="256"/>
            <ac:spMk id="3" creationId="{00000000-0000-0000-0000-000000000000}"/>
          </ac:spMkLst>
        </pc:spChg>
        <pc:spChg chg="add del">
          <ac:chgData name="Samina Mumtaz (2119016)" userId="S::2119016@student.uwtsd.ac.uk::fe583c2f-c9ff-4dd0-9558-463e6a5d8e7e" providerId="AD" clId="Web-{BE4CE36D-28D3-7884-3EEC-5E4BF916ABE7}" dt="2022-06-17T06:37:54.786" v="1"/>
          <ac:spMkLst>
            <pc:docMk/>
            <pc:sldMk cId="109857222" sldId="256"/>
            <ac:spMk id="57" creationId="{3BCB5F6A-9EB0-40B0-9D13-3023E9A20508}"/>
          </ac:spMkLst>
        </pc:spChg>
        <pc:spChg chg="add del">
          <ac:chgData name="Samina Mumtaz (2119016)" userId="S::2119016@student.uwtsd.ac.uk::fe583c2f-c9ff-4dd0-9558-463e6a5d8e7e" providerId="AD" clId="Web-{BE4CE36D-28D3-7884-3EEC-5E4BF916ABE7}" dt="2022-06-17T06:38:07.412" v="3"/>
          <ac:spMkLst>
            <pc:docMk/>
            <pc:sldMk cId="109857222" sldId="256"/>
            <ac:spMk id="64" creationId="{3BCB5F6A-9EB0-40B0-9D13-3023E9A20508}"/>
          </ac:spMkLst>
        </pc:spChg>
        <pc:spChg chg="add del">
          <ac:chgData name="Samina Mumtaz (2119016)" userId="S::2119016@student.uwtsd.ac.uk::fe583c2f-c9ff-4dd0-9558-463e6a5d8e7e" providerId="AD" clId="Web-{BE4CE36D-28D3-7884-3EEC-5E4BF916ABE7}" dt="2022-06-17T06:38:45.071" v="5"/>
          <ac:spMkLst>
            <pc:docMk/>
            <pc:sldMk cId="109857222" sldId="256"/>
            <ac:spMk id="71" creationId="{D94A7024-D948-494D-8920-BBA2DA07D15B}"/>
          </ac:spMkLst>
        </pc:spChg>
        <pc:spChg chg="add">
          <ac:chgData name="Samina Mumtaz (2119016)" userId="S::2119016@student.uwtsd.ac.uk::fe583c2f-c9ff-4dd0-9558-463e6a5d8e7e" providerId="AD" clId="Web-{BE4CE36D-28D3-7884-3EEC-5E4BF916ABE7}" dt="2022-06-17T06:38:45.086" v="6"/>
          <ac:spMkLst>
            <pc:docMk/>
            <pc:sldMk cId="109857222" sldId="256"/>
            <ac:spMk id="78" creationId="{3BCB5F6A-9EB0-40B0-9D13-3023E9A20508}"/>
          </ac:spMkLst>
        </pc:spChg>
        <pc:grpChg chg="add del">
          <ac:chgData name="Samina Mumtaz (2119016)" userId="S::2119016@student.uwtsd.ac.uk::fe583c2f-c9ff-4dd0-9558-463e6a5d8e7e" providerId="AD" clId="Web-{BE4CE36D-28D3-7884-3EEC-5E4BF916ABE7}" dt="2022-06-17T06:37:54.786" v="1"/>
          <ac:grpSpMkLst>
            <pc:docMk/>
            <pc:sldMk cId="109857222" sldId="256"/>
            <ac:grpSpMk id="42" creationId="{6223A2CF-282D-4D97-960D-435F2BA68214}"/>
          </ac:grpSpMkLst>
        </pc:grpChg>
        <pc:grpChg chg="add del">
          <ac:chgData name="Samina Mumtaz (2119016)" userId="S::2119016@student.uwtsd.ac.uk::fe583c2f-c9ff-4dd0-9558-463e6a5d8e7e" providerId="AD" clId="Web-{BE4CE36D-28D3-7884-3EEC-5E4BF916ABE7}" dt="2022-06-17T06:38:07.412" v="3"/>
          <ac:grpSpMkLst>
            <pc:docMk/>
            <pc:sldMk cId="109857222" sldId="256"/>
            <ac:grpSpMk id="59" creationId="{6223A2CF-282D-4D97-960D-435F2BA68214}"/>
          </ac:grpSpMkLst>
        </pc:grpChg>
        <pc:grpChg chg="add del">
          <ac:chgData name="Samina Mumtaz (2119016)" userId="S::2119016@student.uwtsd.ac.uk::fe583c2f-c9ff-4dd0-9558-463e6a5d8e7e" providerId="AD" clId="Web-{BE4CE36D-28D3-7884-3EEC-5E4BF916ABE7}" dt="2022-06-17T06:38:45.071" v="5"/>
          <ac:grpSpMkLst>
            <pc:docMk/>
            <pc:sldMk cId="109857222" sldId="256"/>
            <ac:grpSpMk id="66" creationId="{6223A2CF-282D-4D97-960D-435F2BA68214}"/>
          </ac:grpSpMkLst>
        </pc:grpChg>
        <pc:grpChg chg="add">
          <ac:chgData name="Samina Mumtaz (2119016)" userId="S::2119016@student.uwtsd.ac.uk::fe583c2f-c9ff-4dd0-9558-463e6a5d8e7e" providerId="AD" clId="Web-{BE4CE36D-28D3-7884-3EEC-5E4BF916ABE7}" dt="2022-06-17T06:38:45.086" v="6"/>
          <ac:grpSpMkLst>
            <pc:docMk/>
            <pc:sldMk cId="109857222" sldId="256"/>
            <ac:grpSpMk id="73" creationId="{6223A2CF-282D-4D97-960D-435F2BA68214}"/>
          </ac:grpSpMkLst>
        </pc:grpChg>
        <pc:picChg chg="mod ord">
          <ac:chgData name="Samina Mumtaz (2119016)" userId="S::2119016@student.uwtsd.ac.uk::fe583c2f-c9ff-4dd0-9558-463e6a5d8e7e" providerId="AD" clId="Web-{BE4CE36D-28D3-7884-3EEC-5E4BF916ABE7}" dt="2022-06-17T06:38:45.086" v="6"/>
          <ac:picMkLst>
            <pc:docMk/>
            <pc:sldMk cId="109857222" sldId="256"/>
            <ac:picMk id="37" creationId="{D2757DEF-FE5D-5263-2F1D-304F070193EB}"/>
          </ac:picMkLst>
        </pc:picChg>
      </pc:sldChg>
      <pc:sldChg chg="addSp delSp modSp">
        <pc:chgData name="Samina Mumtaz (2119016)" userId="S::2119016@student.uwtsd.ac.uk::fe583c2f-c9ff-4dd0-9558-463e6a5d8e7e" providerId="AD" clId="Web-{BE4CE36D-28D3-7884-3EEC-5E4BF916ABE7}" dt="2022-06-17T06:45:30.722" v="70" actId="20577"/>
        <pc:sldMkLst>
          <pc:docMk/>
          <pc:sldMk cId="3489851610" sldId="257"/>
        </pc:sldMkLst>
        <pc:spChg chg="mod">
          <ac:chgData name="Samina Mumtaz (2119016)" userId="S::2119016@student.uwtsd.ac.uk::fe583c2f-c9ff-4dd0-9558-463e6a5d8e7e" providerId="AD" clId="Web-{BE4CE36D-28D3-7884-3EEC-5E4BF916ABE7}" dt="2022-06-17T06:43:23.823" v="46"/>
          <ac:spMkLst>
            <pc:docMk/>
            <pc:sldMk cId="3489851610" sldId="257"/>
            <ac:spMk id="2" creationId="{ACF8AE22-ED21-7AB6-8671-296CC3E2147F}"/>
          </ac:spMkLst>
        </pc:spChg>
        <pc:spChg chg="add del">
          <ac:chgData name="Samina Mumtaz (2119016)" userId="S::2119016@student.uwtsd.ac.uk::fe583c2f-c9ff-4dd0-9558-463e6a5d8e7e" providerId="AD" clId="Web-{BE4CE36D-28D3-7884-3EEC-5E4BF916ABE7}" dt="2022-06-17T06:41:49.551" v="35"/>
          <ac:spMkLst>
            <pc:docMk/>
            <pc:sldMk cId="3489851610" sldId="257"/>
            <ac:spMk id="20" creationId="{4D7B8F8F-4528-4480-AFA3-A006195F5AAC}"/>
          </ac:spMkLst>
        </pc:spChg>
        <pc:spChg chg="add del">
          <ac:chgData name="Samina Mumtaz (2119016)" userId="S::2119016@student.uwtsd.ac.uk::fe583c2f-c9ff-4dd0-9558-463e6a5d8e7e" providerId="AD" clId="Web-{BE4CE36D-28D3-7884-3EEC-5E4BF916ABE7}" dt="2022-06-17T06:41:49.551" v="35"/>
          <ac:spMkLst>
            <pc:docMk/>
            <pc:sldMk cId="3489851610" sldId="257"/>
            <ac:spMk id="21" creationId="{4F8B2185-AE38-43EA-9FA9-E5378AD730D2}"/>
          </ac:spMkLst>
        </pc:spChg>
        <pc:spChg chg="add del">
          <ac:chgData name="Samina Mumtaz (2119016)" userId="S::2119016@student.uwtsd.ac.uk::fe583c2f-c9ff-4dd0-9558-463e6a5d8e7e" providerId="AD" clId="Web-{BE4CE36D-28D3-7884-3EEC-5E4BF916ABE7}" dt="2022-06-17T06:41:49.551" v="35"/>
          <ac:spMkLst>
            <pc:docMk/>
            <pc:sldMk cId="3489851610" sldId="257"/>
            <ac:spMk id="27" creationId="{0D36BD5A-BF22-48CD-8A55-28B19177CE42}"/>
          </ac:spMkLst>
        </pc:spChg>
        <pc:spChg chg="add del">
          <ac:chgData name="Samina Mumtaz (2119016)" userId="S::2119016@student.uwtsd.ac.uk::fe583c2f-c9ff-4dd0-9558-463e6a5d8e7e" providerId="AD" clId="Web-{BE4CE36D-28D3-7884-3EEC-5E4BF916ABE7}" dt="2022-06-17T06:41:55.927" v="37"/>
          <ac:spMkLst>
            <pc:docMk/>
            <pc:sldMk cId="3489851610" sldId="257"/>
            <ac:spMk id="35" creationId="{80265050-FD84-47EF-A163-6A481836C14E}"/>
          </ac:spMkLst>
        </pc:spChg>
        <pc:spChg chg="add del">
          <ac:chgData name="Samina Mumtaz (2119016)" userId="S::2119016@student.uwtsd.ac.uk::fe583c2f-c9ff-4dd0-9558-463e6a5d8e7e" providerId="AD" clId="Web-{BE4CE36D-28D3-7884-3EEC-5E4BF916ABE7}" dt="2022-06-17T06:41:55.927" v="37"/>
          <ac:spMkLst>
            <pc:docMk/>
            <pc:sldMk cId="3489851610" sldId="257"/>
            <ac:spMk id="39" creationId="{DE77CD7A-FE9E-475D-BF9C-78183B0B1BAC}"/>
          </ac:spMkLst>
        </pc:spChg>
        <pc:spChg chg="add del">
          <ac:chgData name="Samina Mumtaz (2119016)" userId="S::2119016@student.uwtsd.ac.uk::fe583c2f-c9ff-4dd0-9558-463e6a5d8e7e" providerId="AD" clId="Web-{BE4CE36D-28D3-7884-3EEC-5E4BF916ABE7}" dt="2022-06-17T06:43:10.275" v="43"/>
          <ac:spMkLst>
            <pc:docMk/>
            <pc:sldMk cId="3489851610" sldId="257"/>
            <ac:spMk id="41" creationId="{7FBCF2A6-1F18-4B68-B5D2-5B763ED4159A}"/>
          </ac:spMkLst>
        </pc:spChg>
        <pc:spChg chg="add del">
          <ac:chgData name="Samina Mumtaz (2119016)" userId="S::2119016@student.uwtsd.ac.uk::fe583c2f-c9ff-4dd0-9558-463e6a5d8e7e" providerId="AD" clId="Web-{BE4CE36D-28D3-7884-3EEC-5E4BF916ABE7}" dt="2022-06-17T06:43:10.275" v="43"/>
          <ac:spMkLst>
            <pc:docMk/>
            <pc:sldMk cId="3489851610" sldId="257"/>
            <ac:spMk id="42" creationId="{85C2136B-77EC-41E9-BDB6-58A4AE1429B7}"/>
          </ac:spMkLst>
        </pc:spChg>
        <pc:spChg chg="add del">
          <ac:chgData name="Samina Mumtaz (2119016)" userId="S::2119016@student.uwtsd.ac.uk::fe583c2f-c9ff-4dd0-9558-463e6a5d8e7e" providerId="AD" clId="Web-{BE4CE36D-28D3-7884-3EEC-5E4BF916ABE7}" dt="2022-06-17T06:43:10.275" v="43"/>
          <ac:spMkLst>
            <pc:docMk/>
            <pc:sldMk cId="3489851610" sldId="257"/>
            <ac:spMk id="43" creationId="{FF3A27FB-A693-4A75-951E-0C77CD98F032}"/>
          </ac:spMkLst>
        </pc:spChg>
        <pc:spChg chg="add">
          <ac:chgData name="Samina Mumtaz (2119016)" userId="S::2119016@student.uwtsd.ac.uk::fe583c2f-c9ff-4dd0-9558-463e6a5d8e7e" providerId="AD" clId="Web-{BE4CE36D-28D3-7884-3EEC-5E4BF916ABE7}" dt="2022-06-17T06:43:23.823" v="46"/>
          <ac:spMkLst>
            <pc:docMk/>
            <pc:sldMk cId="3489851610" sldId="257"/>
            <ac:spMk id="49" creationId="{1DE42225-CC3C-4C3D-9B80-F36262C2C261}"/>
          </ac:spMkLst>
        </pc:spChg>
        <pc:spChg chg="add del">
          <ac:chgData name="Samina Mumtaz (2119016)" userId="S::2119016@student.uwtsd.ac.uk::fe583c2f-c9ff-4dd0-9558-463e6a5d8e7e" providerId="AD" clId="Web-{BE4CE36D-28D3-7884-3EEC-5E4BF916ABE7}" dt="2022-06-17T06:43:23.808" v="45"/>
          <ac:spMkLst>
            <pc:docMk/>
            <pc:sldMk cId="3489851610" sldId="257"/>
            <ac:spMk id="50" creationId="{85C2136B-77EC-41E9-BDB6-58A4AE1429B7}"/>
          </ac:spMkLst>
        </pc:spChg>
        <pc:spChg chg="add del">
          <ac:chgData name="Samina Mumtaz (2119016)" userId="S::2119016@student.uwtsd.ac.uk::fe583c2f-c9ff-4dd0-9558-463e6a5d8e7e" providerId="AD" clId="Web-{BE4CE36D-28D3-7884-3EEC-5E4BF916ABE7}" dt="2022-06-17T06:43:23.808" v="45"/>
          <ac:spMkLst>
            <pc:docMk/>
            <pc:sldMk cId="3489851610" sldId="257"/>
            <ac:spMk id="53" creationId="{7FBCF2A6-1F18-4B68-B5D2-5B763ED4159A}"/>
          </ac:spMkLst>
        </pc:spChg>
        <pc:spChg chg="add del">
          <ac:chgData name="Samina Mumtaz (2119016)" userId="S::2119016@student.uwtsd.ac.uk::fe583c2f-c9ff-4dd0-9558-463e6a5d8e7e" providerId="AD" clId="Web-{BE4CE36D-28D3-7884-3EEC-5E4BF916ABE7}" dt="2022-06-17T06:43:23.808" v="45"/>
          <ac:spMkLst>
            <pc:docMk/>
            <pc:sldMk cId="3489851610" sldId="257"/>
            <ac:spMk id="54" creationId="{FF3A27FB-A693-4A75-951E-0C77CD98F032}"/>
          </ac:spMkLst>
        </pc:spChg>
        <pc:spChg chg="add">
          <ac:chgData name="Samina Mumtaz (2119016)" userId="S::2119016@student.uwtsd.ac.uk::fe583c2f-c9ff-4dd0-9558-463e6a5d8e7e" providerId="AD" clId="Web-{BE4CE36D-28D3-7884-3EEC-5E4BF916ABE7}" dt="2022-06-17T06:43:23.823" v="46"/>
          <ac:spMkLst>
            <pc:docMk/>
            <pc:sldMk cId="3489851610" sldId="257"/>
            <ac:spMk id="55" creationId="{CF29053C-B6DD-465F-8E05-BDACB3CF0C3E}"/>
          </ac:spMkLst>
        </pc:spChg>
        <pc:spChg chg="add">
          <ac:chgData name="Samina Mumtaz (2119016)" userId="S::2119016@student.uwtsd.ac.uk::fe583c2f-c9ff-4dd0-9558-463e6a5d8e7e" providerId="AD" clId="Web-{BE4CE36D-28D3-7884-3EEC-5E4BF916ABE7}" dt="2022-06-17T06:43:23.823" v="46"/>
          <ac:spMkLst>
            <pc:docMk/>
            <pc:sldMk cId="3489851610" sldId="257"/>
            <ac:spMk id="59" creationId="{6023515E-A695-47F8-A1D7-6FBC5C0EDBDC}"/>
          </ac:spMkLst>
        </pc:spChg>
        <pc:spChg chg="add">
          <ac:chgData name="Samina Mumtaz (2119016)" userId="S::2119016@student.uwtsd.ac.uk::fe583c2f-c9ff-4dd0-9558-463e6a5d8e7e" providerId="AD" clId="Web-{BE4CE36D-28D3-7884-3EEC-5E4BF916ABE7}" dt="2022-06-17T06:43:23.823" v="46"/>
          <ac:spMkLst>
            <pc:docMk/>
            <pc:sldMk cId="3489851610" sldId="257"/>
            <ac:spMk id="60" creationId="{63558CD2-30CF-4237-B530-8AACD9583531}"/>
          </ac:spMkLst>
        </pc:spChg>
        <pc:spChg chg="add">
          <ac:chgData name="Samina Mumtaz (2119016)" userId="S::2119016@student.uwtsd.ac.uk::fe583c2f-c9ff-4dd0-9558-463e6a5d8e7e" providerId="AD" clId="Web-{BE4CE36D-28D3-7884-3EEC-5E4BF916ABE7}" dt="2022-06-17T06:43:23.823" v="46"/>
          <ac:spMkLst>
            <pc:docMk/>
            <pc:sldMk cId="3489851610" sldId="257"/>
            <ac:spMk id="63" creationId="{4167283E-EB76-403A-BC80-285DBD4C3E31}"/>
          </ac:spMkLst>
        </pc:spChg>
        <pc:spChg chg="add">
          <ac:chgData name="Samina Mumtaz (2119016)" userId="S::2119016@student.uwtsd.ac.uk::fe583c2f-c9ff-4dd0-9558-463e6a5d8e7e" providerId="AD" clId="Web-{BE4CE36D-28D3-7884-3EEC-5E4BF916ABE7}" dt="2022-06-17T06:43:23.823" v="46"/>
          <ac:spMkLst>
            <pc:docMk/>
            <pc:sldMk cId="3489851610" sldId="257"/>
            <ac:spMk id="64" creationId="{1ADF407D-FE97-417A-A0A3-42CA8425050F}"/>
          </ac:spMkLst>
        </pc:spChg>
        <pc:spChg chg="add">
          <ac:chgData name="Samina Mumtaz (2119016)" userId="S::2119016@student.uwtsd.ac.uk::fe583c2f-c9ff-4dd0-9558-463e6a5d8e7e" providerId="AD" clId="Web-{BE4CE36D-28D3-7884-3EEC-5E4BF916ABE7}" dt="2022-06-17T06:43:23.823" v="46"/>
          <ac:spMkLst>
            <pc:docMk/>
            <pc:sldMk cId="3489851610" sldId="257"/>
            <ac:spMk id="65" creationId="{5EF9B0C7-0806-4738-B48B-4D9D41B5492A}"/>
          </ac:spMkLst>
        </pc:spChg>
        <pc:spChg chg="add">
          <ac:chgData name="Samina Mumtaz (2119016)" userId="S::2119016@student.uwtsd.ac.uk::fe583c2f-c9ff-4dd0-9558-463e6a5d8e7e" providerId="AD" clId="Web-{BE4CE36D-28D3-7884-3EEC-5E4BF916ABE7}" dt="2022-06-17T06:43:23.823" v="46"/>
          <ac:spMkLst>
            <pc:docMk/>
            <pc:sldMk cId="3489851610" sldId="257"/>
            <ac:spMk id="66" creationId="{DC75266A-36BA-4E57-B491-517652DB1851}"/>
          </ac:spMkLst>
        </pc:spChg>
        <pc:spChg chg="add">
          <ac:chgData name="Samina Mumtaz (2119016)" userId="S::2119016@student.uwtsd.ac.uk::fe583c2f-c9ff-4dd0-9558-463e6a5d8e7e" providerId="AD" clId="Web-{BE4CE36D-28D3-7884-3EEC-5E4BF916ABE7}" dt="2022-06-17T06:43:23.823" v="46"/>
          <ac:spMkLst>
            <pc:docMk/>
            <pc:sldMk cId="3489851610" sldId="257"/>
            <ac:spMk id="67" creationId="{AD3AB97B-33BC-46A1-93A3-B668C176E710}"/>
          </ac:spMkLst>
        </pc:spChg>
        <pc:grpChg chg="add del">
          <ac:chgData name="Samina Mumtaz (2119016)" userId="S::2119016@student.uwtsd.ac.uk::fe583c2f-c9ff-4dd0-9558-463e6a5d8e7e" providerId="AD" clId="Web-{BE4CE36D-28D3-7884-3EEC-5E4BF916ABE7}" dt="2022-06-17T06:43:10.275" v="43"/>
          <ac:grpSpMkLst>
            <pc:docMk/>
            <pc:sldMk cId="3489851610" sldId="257"/>
            <ac:grpSpMk id="34" creationId="{1E721C1C-25F9-4317-B872-2444BC5A8F88}"/>
          </ac:grpSpMkLst>
        </pc:grpChg>
        <pc:grpChg chg="add del">
          <ac:chgData name="Samina Mumtaz (2119016)" userId="S::2119016@student.uwtsd.ac.uk::fe583c2f-c9ff-4dd0-9558-463e6a5d8e7e" providerId="AD" clId="Web-{BE4CE36D-28D3-7884-3EEC-5E4BF916ABE7}" dt="2022-06-17T06:41:55.927" v="37"/>
          <ac:grpSpMkLst>
            <pc:docMk/>
            <pc:sldMk cId="3489851610" sldId="257"/>
            <ac:grpSpMk id="37" creationId="{A11B064D-F4EB-4312-AEEA-6AFDB257E7C6}"/>
          </ac:grpSpMkLst>
        </pc:grpChg>
        <pc:grpChg chg="add del">
          <ac:chgData name="Samina Mumtaz (2119016)" userId="S::2119016@student.uwtsd.ac.uk::fe583c2f-c9ff-4dd0-9558-463e6a5d8e7e" providerId="AD" clId="Web-{BE4CE36D-28D3-7884-3EEC-5E4BF916ABE7}" dt="2022-06-17T06:43:23.808" v="45"/>
          <ac:grpSpMkLst>
            <pc:docMk/>
            <pc:sldMk cId="3489851610" sldId="257"/>
            <ac:grpSpMk id="47" creationId="{1E721C1C-25F9-4317-B872-2444BC5A8F88}"/>
          </ac:grpSpMkLst>
        </pc:grpChg>
        <pc:grpChg chg="add">
          <ac:chgData name="Samina Mumtaz (2119016)" userId="S::2119016@student.uwtsd.ac.uk::fe583c2f-c9ff-4dd0-9558-463e6a5d8e7e" providerId="AD" clId="Web-{BE4CE36D-28D3-7884-3EEC-5E4BF916ABE7}" dt="2022-06-17T06:43:23.823" v="46"/>
          <ac:grpSpMkLst>
            <pc:docMk/>
            <pc:sldMk cId="3489851610" sldId="257"/>
            <ac:grpSpMk id="56" creationId="{9AE27B9D-0F04-458B-A718-F84902C79F7C}"/>
          </ac:grpSpMkLst>
        </pc:grpChg>
        <pc:graphicFrameChg chg="mod modGraphic">
          <ac:chgData name="Samina Mumtaz (2119016)" userId="S::2119016@student.uwtsd.ac.uk::fe583c2f-c9ff-4dd0-9558-463e6a5d8e7e" providerId="AD" clId="Web-{BE4CE36D-28D3-7884-3EEC-5E4BF916ABE7}" dt="2022-06-17T06:45:30.722" v="70" actId="20577"/>
          <ac:graphicFrameMkLst>
            <pc:docMk/>
            <pc:sldMk cId="3489851610" sldId="257"/>
            <ac:graphicFrameMk id="18" creationId="{5C08609B-51D5-BB5C-1D58-6C78C4CE1FA7}"/>
          </ac:graphicFrameMkLst>
        </pc:graphicFrameChg>
        <pc:cxnChg chg="add del">
          <ac:chgData name="Samina Mumtaz (2119016)" userId="S::2119016@student.uwtsd.ac.uk::fe583c2f-c9ff-4dd0-9558-463e6a5d8e7e" providerId="AD" clId="Web-{BE4CE36D-28D3-7884-3EEC-5E4BF916ABE7}" dt="2022-06-17T06:43:10.275" v="43"/>
          <ac:cxnSpMkLst>
            <pc:docMk/>
            <pc:sldMk cId="3489851610" sldId="257"/>
            <ac:cxnSpMk id="44" creationId="{E55891F3-A5E2-4418-8950-25FA2B731209}"/>
          </ac:cxnSpMkLst>
        </pc:cxnChg>
        <pc:cxnChg chg="add del">
          <ac:chgData name="Samina Mumtaz (2119016)" userId="S::2119016@student.uwtsd.ac.uk::fe583c2f-c9ff-4dd0-9558-463e6a5d8e7e" providerId="AD" clId="Web-{BE4CE36D-28D3-7884-3EEC-5E4BF916ABE7}" dt="2022-06-17T06:43:10.275" v="43"/>
          <ac:cxnSpMkLst>
            <pc:docMk/>
            <pc:sldMk cId="3489851610" sldId="257"/>
            <ac:cxnSpMk id="45" creationId="{FB1FCEB1-A7E1-417C-A7EF-AA30D5A0859F}"/>
          </ac:cxnSpMkLst>
        </pc:cxnChg>
        <pc:cxnChg chg="add del">
          <ac:chgData name="Samina Mumtaz (2119016)" userId="S::2119016@student.uwtsd.ac.uk::fe583c2f-c9ff-4dd0-9558-463e6a5d8e7e" providerId="AD" clId="Web-{BE4CE36D-28D3-7884-3EEC-5E4BF916ABE7}" dt="2022-06-17T06:43:23.808" v="45"/>
          <ac:cxnSpMkLst>
            <pc:docMk/>
            <pc:sldMk cId="3489851610" sldId="257"/>
            <ac:cxnSpMk id="51" creationId="{E55891F3-A5E2-4418-8950-25FA2B731209}"/>
          </ac:cxnSpMkLst>
        </pc:cxnChg>
        <pc:cxnChg chg="add del">
          <ac:chgData name="Samina Mumtaz (2119016)" userId="S::2119016@student.uwtsd.ac.uk::fe583c2f-c9ff-4dd0-9558-463e6a5d8e7e" providerId="AD" clId="Web-{BE4CE36D-28D3-7884-3EEC-5E4BF916ABE7}" dt="2022-06-17T06:43:23.808" v="45"/>
          <ac:cxnSpMkLst>
            <pc:docMk/>
            <pc:sldMk cId="3489851610" sldId="257"/>
            <ac:cxnSpMk id="52" creationId="{FB1FCEB1-A7E1-417C-A7EF-AA30D5A0859F}"/>
          </ac:cxnSpMkLst>
        </pc:cxnChg>
        <pc:cxnChg chg="add">
          <ac:chgData name="Samina Mumtaz (2119016)" userId="S::2119016@student.uwtsd.ac.uk::fe583c2f-c9ff-4dd0-9558-463e6a5d8e7e" providerId="AD" clId="Web-{BE4CE36D-28D3-7884-3EEC-5E4BF916ABE7}" dt="2022-06-17T06:43:23.823" v="46"/>
          <ac:cxnSpMkLst>
            <pc:docMk/>
            <pc:sldMk cId="3489851610" sldId="257"/>
            <ac:cxnSpMk id="61" creationId="{08E9F106-7CBF-402A-A9B7-8EC58D4B52A9}"/>
          </ac:cxnSpMkLst>
        </pc:cxnChg>
        <pc:cxnChg chg="add">
          <ac:chgData name="Samina Mumtaz (2119016)" userId="S::2119016@student.uwtsd.ac.uk::fe583c2f-c9ff-4dd0-9558-463e6a5d8e7e" providerId="AD" clId="Web-{BE4CE36D-28D3-7884-3EEC-5E4BF916ABE7}" dt="2022-06-17T06:43:23.823" v="46"/>
          <ac:cxnSpMkLst>
            <pc:docMk/>
            <pc:sldMk cId="3489851610" sldId="257"/>
            <ac:cxnSpMk id="62" creationId="{37D6E0D2-3C3D-4C0E-A18E-08A1D2A2D4F6}"/>
          </ac:cxnSpMkLst>
        </pc:cxnChg>
      </pc:sldChg>
      <pc:sldChg chg="addSp delSp modSp del mod modShow">
        <pc:chgData name="Samina Mumtaz (2119016)" userId="S::2119016@student.uwtsd.ac.uk::fe583c2f-c9ff-4dd0-9558-463e6a5d8e7e" providerId="AD" clId="Web-{BE4CE36D-28D3-7884-3EEC-5E4BF916ABE7}" dt="2022-06-17T07:14:17.367" v="525"/>
        <pc:sldMkLst>
          <pc:docMk/>
          <pc:sldMk cId="249243569" sldId="259"/>
        </pc:sldMkLst>
        <pc:spChg chg="add del mod">
          <ac:chgData name="Samina Mumtaz (2119016)" userId="S::2119016@student.uwtsd.ac.uk::fe583c2f-c9ff-4dd0-9558-463e6a5d8e7e" providerId="AD" clId="Web-{BE4CE36D-28D3-7884-3EEC-5E4BF916ABE7}" dt="2022-06-17T07:11:07.869" v="462"/>
          <ac:spMkLst>
            <pc:docMk/>
            <pc:sldMk cId="249243569" sldId="259"/>
            <ac:spMk id="3" creationId="{5584F4C8-770B-A26E-8543-12FFDCCD1D43}"/>
          </ac:spMkLst>
        </pc:spChg>
        <pc:spChg chg="add del mod">
          <ac:chgData name="Samina Mumtaz (2119016)" userId="S::2119016@student.uwtsd.ac.uk::fe583c2f-c9ff-4dd0-9558-463e6a5d8e7e" providerId="AD" clId="Web-{BE4CE36D-28D3-7884-3EEC-5E4BF916ABE7}" dt="2022-06-17T07:10:39.586" v="458"/>
          <ac:spMkLst>
            <pc:docMk/>
            <pc:sldMk cId="249243569" sldId="259"/>
            <ac:spMk id="8" creationId="{F733EEDB-95BB-8134-00CF-0309B0864167}"/>
          </ac:spMkLst>
        </pc:spChg>
        <pc:spChg chg="add mod">
          <ac:chgData name="Samina Mumtaz (2119016)" userId="S::2119016@student.uwtsd.ac.uk::fe583c2f-c9ff-4dd0-9558-463e6a5d8e7e" providerId="AD" clId="Web-{BE4CE36D-28D3-7884-3EEC-5E4BF916ABE7}" dt="2022-06-17T07:13:27.786" v="523"/>
          <ac:spMkLst>
            <pc:docMk/>
            <pc:sldMk cId="249243569" sldId="259"/>
            <ac:spMk id="21" creationId="{413D0C66-038E-B68D-C58F-7103BBA0D5A9}"/>
          </ac:spMkLst>
        </pc:spChg>
        <pc:spChg chg="mod">
          <ac:chgData name="Samina Mumtaz (2119016)" userId="S::2119016@student.uwtsd.ac.uk::fe583c2f-c9ff-4dd0-9558-463e6a5d8e7e" providerId="AD" clId="Web-{BE4CE36D-28D3-7884-3EEC-5E4BF916ABE7}" dt="2022-06-17T07:12:15.187" v="494" actId="1076"/>
          <ac:spMkLst>
            <pc:docMk/>
            <pc:sldMk cId="249243569" sldId="259"/>
            <ac:spMk id="135" creationId="{8CF359F9-C0E8-E15B-7AE0-84AC3922BD55}"/>
          </ac:spMkLst>
        </pc:spChg>
        <pc:spChg chg="mod">
          <ac:chgData name="Samina Mumtaz (2119016)" userId="S::2119016@student.uwtsd.ac.uk::fe583c2f-c9ff-4dd0-9558-463e6a5d8e7e" providerId="AD" clId="Web-{BE4CE36D-28D3-7884-3EEC-5E4BF916ABE7}" dt="2022-06-17T07:09:49.771" v="454" actId="1076"/>
          <ac:spMkLst>
            <pc:docMk/>
            <pc:sldMk cId="249243569" sldId="259"/>
            <ac:spMk id="136" creationId="{875E7646-C179-FBEC-BA5C-E83F906665A5}"/>
          </ac:spMkLst>
        </pc:spChg>
        <pc:graphicFrameChg chg="add del mod ord modGraphic">
          <ac:chgData name="Samina Mumtaz (2119016)" userId="S::2119016@student.uwtsd.ac.uk::fe583c2f-c9ff-4dd0-9558-463e6a5d8e7e" providerId="AD" clId="Web-{BE4CE36D-28D3-7884-3EEC-5E4BF916ABE7}" dt="2022-06-17T07:10:41.055" v="460"/>
          <ac:graphicFrameMkLst>
            <pc:docMk/>
            <pc:sldMk cId="249243569" sldId="259"/>
            <ac:graphicFrameMk id="4" creationId="{3C2F3640-4FD2-B65E-E172-910BB53E017D}"/>
          </ac:graphicFrameMkLst>
        </pc:graphicFrameChg>
        <pc:graphicFrameChg chg="add del mod ord modGraphic">
          <ac:chgData name="Samina Mumtaz (2119016)" userId="S::2119016@student.uwtsd.ac.uk::fe583c2f-c9ff-4dd0-9558-463e6a5d8e7e" providerId="AD" clId="Web-{BE4CE36D-28D3-7884-3EEC-5E4BF916ABE7}" dt="2022-06-17T07:13:27.786" v="523"/>
          <ac:graphicFrameMkLst>
            <pc:docMk/>
            <pc:sldMk cId="249243569" sldId="259"/>
            <ac:graphicFrameMk id="10" creationId="{0C9D5CC8-1A3E-7F4E-D59D-07F77922D39A}"/>
          </ac:graphicFrameMkLst>
        </pc:graphicFrameChg>
      </pc:sldChg>
      <pc:sldChg chg="modSp">
        <pc:chgData name="Samina Mumtaz (2119016)" userId="S::2119016@student.uwtsd.ac.uk::fe583c2f-c9ff-4dd0-9558-463e6a5d8e7e" providerId="AD" clId="Web-{BE4CE36D-28D3-7884-3EEC-5E4BF916ABE7}" dt="2022-06-17T07:08:43.500" v="451" actId="20577"/>
        <pc:sldMkLst>
          <pc:docMk/>
          <pc:sldMk cId="438960893" sldId="265"/>
        </pc:sldMkLst>
        <pc:spChg chg="mod">
          <ac:chgData name="Samina Mumtaz (2119016)" userId="S::2119016@student.uwtsd.ac.uk::fe583c2f-c9ff-4dd0-9558-463e6a5d8e7e" providerId="AD" clId="Web-{BE4CE36D-28D3-7884-3EEC-5E4BF916ABE7}" dt="2022-06-17T07:08:43.500" v="451" actId="20577"/>
          <ac:spMkLst>
            <pc:docMk/>
            <pc:sldMk cId="438960893" sldId="265"/>
            <ac:spMk id="3" creationId="{C1AECF54-5871-0785-7368-38BE34A47FA0}"/>
          </ac:spMkLst>
        </pc:spChg>
      </pc:sldChg>
      <pc:sldChg chg="addSp delSp modSp new">
        <pc:chgData name="Samina Mumtaz (2119016)" userId="S::2119016@student.uwtsd.ac.uk::fe583c2f-c9ff-4dd0-9558-463e6a5d8e7e" providerId="AD" clId="Web-{BE4CE36D-28D3-7884-3EEC-5E4BF916ABE7}" dt="2022-06-17T07:27:33.143" v="897"/>
        <pc:sldMkLst>
          <pc:docMk/>
          <pc:sldMk cId="2834189069" sldId="266"/>
        </pc:sldMkLst>
        <pc:spChg chg="del mod">
          <ac:chgData name="Samina Mumtaz (2119016)" userId="S::2119016@student.uwtsd.ac.uk::fe583c2f-c9ff-4dd0-9558-463e6a5d8e7e" providerId="AD" clId="Web-{BE4CE36D-28D3-7884-3EEC-5E4BF916ABE7}" dt="2022-06-17T07:26:02.622" v="871"/>
          <ac:spMkLst>
            <pc:docMk/>
            <pc:sldMk cId="2834189069" sldId="266"/>
            <ac:spMk id="2" creationId="{4B4EAB8C-438F-A660-677C-914950A56833}"/>
          </ac:spMkLst>
        </pc:spChg>
        <pc:spChg chg="del">
          <ac:chgData name="Samina Mumtaz (2119016)" userId="S::2119016@student.uwtsd.ac.uk::fe583c2f-c9ff-4dd0-9558-463e6a5d8e7e" providerId="AD" clId="Web-{BE4CE36D-28D3-7884-3EEC-5E4BF916ABE7}" dt="2022-06-17T07:21:03.087" v="651"/>
          <ac:spMkLst>
            <pc:docMk/>
            <pc:sldMk cId="2834189069" sldId="266"/>
            <ac:spMk id="3" creationId="{26B6B7CD-72AA-D456-4729-221A0F5589B8}"/>
          </ac:spMkLst>
        </pc:spChg>
        <pc:graphicFrameChg chg="add mod modGraphic">
          <ac:chgData name="Samina Mumtaz (2119016)" userId="S::2119016@student.uwtsd.ac.uk::fe583c2f-c9ff-4dd0-9558-463e6a5d8e7e" providerId="AD" clId="Web-{BE4CE36D-28D3-7884-3EEC-5E4BF916ABE7}" dt="2022-06-17T07:27:33.143" v="897"/>
          <ac:graphicFrameMkLst>
            <pc:docMk/>
            <pc:sldMk cId="2834189069" sldId="266"/>
            <ac:graphicFrameMk id="4" creationId="{9A5D5F5D-5C20-89BA-7660-262CF34187E2}"/>
          </ac:graphicFrameMkLst>
        </pc:graphicFrameChg>
      </pc:sldChg>
    </pc:docChg>
  </pc:docChgLst>
  <pc:docChgLst>
    <pc:chgData name="Samina Mumtaz (2119016)" userId="S::2119016@student.uwtsd.ac.uk::fe583c2f-c9ff-4dd0-9558-463e6a5d8e7e" providerId="AD" clId="Web-{D1666C6E-1D92-4144-B526-2272574301E7}"/>
    <pc:docChg chg="addSld delSld modSld sldOrd addMainMaster delMainMaster">
      <pc:chgData name="Samina Mumtaz (2119016)" userId="S::2119016@student.uwtsd.ac.uk::fe583c2f-c9ff-4dd0-9558-463e6a5d8e7e" providerId="AD" clId="Web-{D1666C6E-1D92-4144-B526-2272574301E7}" dt="2022-06-16T11:24:18.370" v="712" actId="20577"/>
      <pc:docMkLst>
        <pc:docMk/>
      </pc:docMkLst>
      <pc:sldChg chg="addSp delSp modSp mod setBg modClrScheme addAnim delAnim setClrOvrMap delDesignElem chgLayout">
        <pc:chgData name="Samina Mumtaz (2119016)" userId="S::2119016@student.uwtsd.ac.uk::fe583c2f-c9ff-4dd0-9558-463e6a5d8e7e" providerId="AD" clId="Web-{D1666C6E-1D92-4144-B526-2272574301E7}" dt="2022-06-16T10:48:47.607" v="472" actId="20577"/>
        <pc:sldMkLst>
          <pc:docMk/>
          <pc:sldMk cId="109857222" sldId="256"/>
        </pc:sldMkLst>
        <pc:spChg chg="mod ord">
          <ac:chgData name="Samina Mumtaz (2119016)" userId="S::2119016@student.uwtsd.ac.uk::fe583c2f-c9ff-4dd0-9558-463e6a5d8e7e" providerId="AD" clId="Web-{D1666C6E-1D92-4144-B526-2272574301E7}" dt="2022-06-16T10:42:29.614" v="397" actId="1076"/>
          <ac:spMkLst>
            <pc:docMk/>
            <pc:sldMk cId="109857222" sldId="256"/>
            <ac:spMk id="2" creationId="{00000000-0000-0000-0000-000000000000}"/>
          </ac:spMkLst>
        </pc:spChg>
        <pc:spChg chg="mod ord">
          <ac:chgData name="Samina Mumtaz (2119016)" userId="S::2119016@student.uwtsd.ac.uk::fe583c2f-c9ff-4dd0-9558-463e6a5d8e7e" providerId="AD" clId="Web-{D1666C6E-1D92-4144-B526-2272574301E7}" dt="2022-06-16T10:48:47.607" v="472" actId="20577"/>
          <ac:spMkLst>
            <pc:docMk/>
            <pc:sldMk cId="109857222" sldId="256"/>
            <ac:spMk id="3" creationId="{00000000-0000-0000-0000-000000000000}"/>
          </ac:spMkLst>
        </pc:spChg>
        <pc:spChg chg="add del">
          <ac:chgData name="Samina Mumtaz (2119016)" userId="S::2119016@student.uwtsd.ac.uk::fe583c2f-c9ff-4dd0-9558-463e6a5d8e7e" providerId="AD" clId="Web-{D1666C6E-1D92-4144-B526-2272574301E7}" dt="2022-06-16T09:47:40.217" v="7"/>
          <ac:spMkLst>
            <pc:docMk/>
            <pc:sldMk cId="109857222" sldId="256"/>
            <ac:spMk id="9" creationId="{45D307FA-6EBE-462C-99A2-25512D13EC20}"/>
          </ac:spMkLst>
        </pc:spChg>
        <pc:spChg chg="add del">
          <ac:chgData name="Samina Mumtaz (2119016)" userId="S::2119016@student.uwtsd.ac.uk::fe583c2f-c9ff-4dd0-9558-463e6a5d8e7e" providerId="AD" clId="Web-{D1666C6E-1D92-4144-B526-2272574301E7}" dt="2022-06-16T09:47:40.217" v="7"/>
          <ac:spMkLst>
            <pc:docMk/>
            <pc:sldMk cId="109857222" sldId="256"/>
            <ac:spMk id="11" creationId="{DEAF34AB-AE16-45B5-ABC1-801F062234F5}"/>
          </ac:spMkLst>
        </pc:spChg>
        <pc:spChg chg="add del">
          <ac:chgData name="Samina Mumtaz (2119016)" userId="S::2119016@student.uwtsd.ac.uk::fe583c2f-c9ff-4dd0-9558-463e6a5d8e7e" providerId="AD" clId="Web-{D1666C6E-1D92-4144-B526-2272574301E7}" dt="2022-06-16T09:47:40.217" v="7"/>
          <ac:spMkLst>
            <pc:docMk/>
            <pc:sldMk cId="109857222" sldId="256"/>
            <ac:spMk id="13" creationId="{7B20F68C-33F0-439B-8625-CDC2BA6761B6}"/>
          </ac:spMkLst>
        </pc:spChg>
        <pc:spChg chg="add del">
          <ac:chgData name="Samina Mumtaz (2119016)" userId="S::2119016@student.uwtsd.ac.uk::fe583c2f-c9ff-4dd0-9558-463e6a5d8e7e" providerId="AD" clId="Web-{D1666C6E-1D92-4144-B526-2272574301E7}" dt="2022-06-16T09:47:50.623" v="11"/>
          <ac:spMkLst>
            <pc:docMk/>
            <pc:sldMk cId="109857222" sldId="256"/>
            <ac:spMk id="21" creationId="{6DA65B90-7B06-4499-91BA-CDDD36132481}"/>
          </ac:spMkLst>
        </pc:spChg>
        <pc:spChg chg="add del">
          <ac:chgData name="Samina Mumtaz (2119016)" userId="S::2119016@student.uwtsd.ac.uk::fe583c2f-c9ff-4dd0-9558-463e6a5d8e7e" providerId="AD" clId="Web-{D1666C6E-1D92-4144-B526-2272574301E7}" dt="2022-06-16T09:47:50.623" v="11"/>
          <ac:spMkLst>
            <pc:docMk/>
            <pc:sldMk cId="109857222" sldId="256"/>
            <ac:spMk id="22" creationId="{BFD30BD5-4EB8-467B-99B9-BC3D83CEE515}"/>
          </ac:spMkLst>
        </pc:spChg>
        <pc:spChg chg="add del">
          <ac:chgData name="Samina Mumtaz (2119016)" userId="S::2119016@student.uwtsd.ac.uk::fe583c2f-c9ff-4dd0-9558-463e6a5d8e7e" providerId="AD" clId="Web-{D1666C6E-1D92-4144-B526-2272574301E7}" dt="2022-06-16T09:47:50.623" v="11"/>
          <ac:spMkLst>
            <pc:docMk/>
            <pc:sldMk cId="109857222" sldId="256"/>
            <ac:spMk id="24" creationId="{9502469D-C562-48E3-ABA2-3CFA55C52684}"/>
          </ac:spMkLst>
        </pc:spChg>
        <pc:spChg chg="add del">
          <ac:chgData name="Samina Mumtaz (2119016)" userId="S::2119016@student.uwtsd.ac.uk::fe583c2f-c9ff-4dd0-9558-463e6a5d8e7e" providerId="AD" clId="Web-{D1666C6E-1D92-4144-B526-2272574301E7}" dt="2022-06-16T09:47:56.061" v="13"/>
          <ac:spMkLst>
            <pc:docMk/>
            <pc:sldMk cId="109857222" sldId="256"/>
            <ac:spMk id="27" creationId="{1DB043B4-68C6-45B9-82AC-A5800EADB8DB}"/>
          </ac:spMkLst>
        </pc:spChg>
        <pc:spChg chg="add del">
          <ac:chgData name="Samina Mumtaz (2119016)" userId="S::2119016@student.uwtsd.ac.uk::fe583c2f-c9ff-4dd0-9558-463e6a5d8e7e" providerId="AD" clId="Web-{D1666C6E-1D92-4144-B526-2272574301E7}" dt="2022-06-16T09:47:56.061" v="13"/>
          <ac:spMkLst>
            <pc:docMk/>
            <pc:sldMk cId="109857222" sldId="256"/>
            <ac:spMk id="29" creationId="{5337EA23-6703-4C96-9EEB-A408CBDD67BD}"/>
          </ac:spMkLst>
        </pc:spChg>
        <pc:spChg chg="add del">
          <ac:chgData name="Samina Mumtaz (2119016)" userId="S::2119016@student.uwtsd.ac.uk::fe583c2f-c9ff-4dd0-9558-463e6a5d8e7e" providerId="AD" clId="Web-{D1666C6E-1D92-4144-B526-2272574301E7}" dt="2022-06-16T09:48:06.702" v="15"/>
          <ac:spMkLst>
            <pc:docMk/>
            <pc:sldMk cId="109857222" sldId="256"/>
            <ac:spMk id="31" creationId="{30103171-0BA0-4AF0-AF05-04AFA1A4ACCA}"/>
          </ac:spMkLst>
        </pc:spChg>
        <pc:spChg chg="add del">
          <ac:chgData name="Samina Mumtaz (2119016)" userId="S::2119016@student.uwtsd.ac.uk::fe583c2f-c9ff-4dd0-9558-463e6a5d8e7e" providerId="AD" clId="Web-{D1666C6E-1D92-4144-B526-2272574301E7}" dt="2022-06-16T09:48:06.702" v="15"/>
          <ac:spMkLst>
            <pc:docMk/>
            <pc:sldMk cId="109857222" sldId="256"/>
            <ac:spMk id="33" creationId="{E128B901-D4EA-4C4D-A150-23D2A6DEC6E8}"/>
          </ac:spMkLst>
        </pc:spChg>
        <pc:spChg chg="add del">
          <ac:chgData name="Samina Mumtaz (2119016)" userId="S::2119016@student.uwtsd.ac.uk::fe583c2f-c9ff-4dd0-9558-463e6a5d8e7e" providerId="AD" clId="Web-{D1666C6E-1D92-4144-B526-2272574301E7}" dt="2022-06-16T09:48:06.702" v="15"/>
          <ac:spMkLst>
            <pc:docMk/>
            <pc:sldMk cId="109857222" sldId="256"/>
            <ac:spMk id="34" creationId="{A760B08A-B322-4C79-AB6D-7E4246352E9B}"/>
          </ac:spMkLst>
        </pc:spChg>
        <pc:spChg chg="add del">
          <ac:chgData name="Samina Mumtaz (2119016)" userId="S::2119016@student.uwtsd.ac.uk::fe583c2f-c9ff-4dd0-9558-463e6a5d8e7e" providerId="AD" clId="Web-{D1666C6E-1D92-4144-B526-2272574301E7}" dt="2022-06-16T10:21:04.837" v="377"/>
          <ac:spMkLst>
            <pc:docMk/>
            <pc:sldMk cId="109857222" sldId="256"/>
            <ac:spMk id="36" creationId="{6A121316-E4D0-41D7-9C79-9FF8F36D4262}"/>
          </ac:spMkLst>
        </pc:spChg>
        <pc:spChg chg="add del">
          <ac:chgData name="Samina Mumtaz (2119016)" userId="S::2119016@student.uwtsd.ac.uk::fe583c2f-c9ff-4dd0-9558-463e6a5d8e7e" providerId="AD" clId="Web-{D1666C6E-1D92-4144-B526-2272574301E7}" dt="2022-06-16T10:21:04.837" v="377"/>
          <ac:spMkLst>
            <pc:docMk/>
            <pc:sldMk cId="109857222" sldId="256"/>
            <ac:spMk id="38" creationId="{07EE0F9E-42CB-4AE4-971C-7BD191D5DCB3}"/>
          </ac:spMkLst>
        </pc:spChg>
        <pc:spChg chg="add del">
          <ac:chgData name="Samina Mumtaz (2119016)" userId="S::2119016@student.uwtsd.ac.uk::fe583c2f-c9ff-4dd0-9558-463e6a5d8e7e" providerId="AD" clId="Web-{D1666C6E-1D92-4144-B526-2272574301E7}" dt="2022-06-16T10:21:04.837" v="377"/>
          <ac:spMkLst>
            <pc:docMk/>
            <pc:sldMk cId="109857222" sldId="256"/>
            <ac:spMk id="39" creationId="{1AEB967B-31A3-42E3-8382-73443D264092}"/>
          </ac:spMkLst>
        </pc:spChg>
        <pc:spChg chg="add del">
          <ac:chgData name="Samina Mumtaz (2119016)" userId="S::2119016@student.uwtsd.ac.uk::fe583c2f-c9ff-4dd0-9558-463e6a5d8e7e" providerId="AD" clId="Web-{D1666C6E-1D92-4144-B526-2272574301E7}" dt="2022-06-16T10:21:04.837" v="376"/>
          <ac:spMkLst>
            <pc:docMk/>
            <pc:sldMk cId="109857222" sldId="256"/>
            <ac:spMk id="44" creationId="{9E433CB3-EAB2-4842-A1DD-7BC051B55670}"/>
          </ac:spMkLst>
        </pc:spChg>
        <pc:spChg chg="add del">
          <ac:chgData name="Samina Mumtaz (2119016)" userId="S::2119016@student.uwtsd.ac.uk::fe583c2f-c9ff-4dd0-9558-463e6a5d8e7e" providerId="AD" clId="Web-{D1666C6E-1D92-4144-B526-2272574301E7}" dt="2022-06-16T10:21:04.837" v="376"/>
          <ac:spMkLst>
            <pc:docMk/>
            <pc:sldMk cId="109857222" sldId="256"/>
            <ac:spMk id="46" creationId="{B72D6322-BB79-455D-9295-EC9B9FA9D525}"/>
          </ac:spMkLst>
        </pc:spChg>
        <pc:spChg chg="add del">
          <ac:chgData name="Samina Mumtaz (2119016)" userId="S::2119016@student.uwtsd.ac.uk::fe583c2f-c9ff-4dd0-9558-463e6a5d8e7e" providerId="AD" clId="Web-{D1666C6E-1D92-4144-B526-2272574301E7}" dt="2022-06-16T10:25:53.297" v="379"/>
          <ac:spMkLst>
            <pc:docMk/>
            <pc:sldMk cId="109857222" sldId="256"/>
            <ac:spMk id="48" creationId="{3D99578A-5517-4361-8249-598D1C9FB256}"/>
          </ac:spMkLst>
        </pc:spChg>
        <pc:spChg chg="add del">
          <ac:chgData name="Samina Mumtaz (2119016)" userId="S::2119016@student.uwtsd.ac.uk::fe583c2f-c9ff-4dd0-9558-463e6a5d8e7e" providerId="AD" clId="Web-{D1666C6E-1D92-4144-B526-2272574301E7}" dt="2022-06-16T10:25:53.297" v="379"/>
          <ac:spMkLst>
            <pc:docMk/>
            <pc:sldMk cId="109857222" sldId="256"/>
            <ac:spMk id="49" creationId="{088C0414-4070-42B4-B359-C995754D7F8D}"/>
          </ac:spMkLst>
        </pc:spChg>
        <pc:spChg chg="add del">
          <ac:chgData name="Samina Mumtaz (2119016)" userId="S::2119016@student.uwtsd.ac.uk::fe583c2f-c9ff-4dd0-9558-463e6a5d8e7e" providerId="AD" clId="Web-{D1666C6E-1D92-4144-B526-2272574301E7}" dt="2022-06-16T10:32:33.118" v="381"/>
          <ac:spMkLst>
            <pc:docMk/>
            <pc:sldMk cId="109857222" sldId="256"/>
            <ac:spMk id="54" creationId="{9E433CB3-EAB2-4842-A1DD-7BC051B55670}"/>
          </ac:spMkLst>
        </pc:spChg>
        <pc:spChg chg="add del">
          <ac:chgData name="Samina Mumtaz (2119016)" userId="S::2119016@student.uwtsd.ac.uk::fe583c2f-c9ff-4dd0-9558-463e6a5d8e7e" providerId="AD" clId="Web-{D1666C6E-1D92-4144-B526-2272574301E7}" dt="2022-06-16T10:32:33.118" v="381"/>
          <ac:spMkLst>
            <pc:docMk/>
            <pc:sldMk cId="109857222" sldId="256"/>
            <ac:spMk id="56" creationId="{ADB75148-2791-4D20-8938-D7554D86B989}"/>
          </ac:spMkLst>
        </pc:spChg>
        <pc:grpChg chg="add del">
          <ac:chgData name="Samina Mumtaz (2119016)" userId="S::2119016@student.uwtsd.ac.uk::fe583c2f-c9ff-4dd0-9558-463e6a5d8e7e" providerId="AD" clId="Web-{D1666C6E-1D92-4144-B526-2272574301E7}" dt="2022-06-16T09:47:40.217" v="7"/>
          <ac:grpSpMkLst>
            <pc:docMk/>
            <pc:sldMk cId="109857222" sldId="256"/>
            <ac:grpSpMk id="15" creationId="{EA453187-2CF0-46A9-AA9B-8918BA68D0B3}"/>
          </ac:grpSpMkLst>
        </pc:grpChg>
        <pc:picChg chg="add del">
          <ac:chgData name="Samina Mumtaz (2119016)" userId="S::2119016@student.uwtsd.ac.uk::fe583c2f-c9ff-4dd0-9558-463e6a5d8e7e" providerId="AD" clId="Web-{D1666C6E-1D92-4144-B526-2272574301E7}" dt="2022-06-16T09:47:40.217" v="7"/>
          <ac:picMkLst>
            <pc:docMk/>
            <pc:sldMk cId="109857222" sldId="256"/>
            <ac:picMk id="4" creationId="{1506DC21-D13F-8B90-43D2-3D9B0726A295}"/>
          </ac:picMkLst>
        </pc:picChg>
        <pc:picChg chg="add del">
          <ac:chgData name="Samina Mumtaz (2119016)" userId="S::2119016@student.uwtsd.ac.uk::fe583c2f-c9ff-4dd0-9558-463e6a5d8e7e" providerId="AD" clId="Web-{D1666C6E-1D92-4144-B526-2272574301E7}" dt="2022-06-16T09:47:50.623" v="11"/>
          <ac:picMkLst>
            <pc:docMk/>
            <pc:sldMk cId="109857222" sldId="256"/>
            <ac:picMk id="23" creationId="{89938F05-E9AD-AFB2-CA41-F4875835EAE6}"/>
          </ac:picMkLst>
        </pc:picChg>
        <pc:picChg chg="add del">
          <ac:chgData name="Samina Mumtaz (2119016)" userId="S::2119016@student.uwtsd.ac.uk::fe583c2f-c9ff-4dd0-9558-463e6a5d8e7e" providerId="AD" clId="Web-{D1666C6E-1D92-4144-B526-2272574301E7}" dt="2022-06-16T09:47:56.061" v="13"/>
          <ac:picMkLst>
            <pc:docMk/>
            <pc:sldMk cId="109857222" sldId="256"/>
            <ac:picMk id="28" creationId="{C472F223-39B2-26CB-FE06-543008CC4CB8}"/>
          </ac:picMkLst>
        </pc:picChg>
        <pc:picChg chg="add del">
          <ac:chgData name="Samina Mumtaz (2119016)" userId="S::2119016@student.uwtsd.ac.uk::fe583c2f-c9ff-4dd0-9558-463e6a5d8e7e" providerId="AD" clId="Web-{D1666C6E-1D92-4144-B526-2272574301E7}" dt="2022-06-16T09:48:06.702" v="15"/>
          <ac:picMkLst>
            <pc:docMk/>
            <pc:sldMk cId="109857222" sldId="256"/>
            <ac:picMk id="32" creationId="{373625FE-51FA-F340-C2F3-6E7431B8F133}"/>
          </ac:picMkLst>
        </pc:picChg>
        <pc:picChg chg="add mod">
          <ac:chgData name="Samina Mumtaz (2119016)" userId="S::2119016@student.uwtsd.ac.uk::fe583c2f-c9ff-4dd0-9558-463e6a5d8e7e" providerId="AD" clId="Web-{D1666C6E-1D92-4144-B526-2272574301E7}" dt="2022-06-16T10:25:53.297" v="379"/>
          <ac:picMkLst>
            <pc:docMk/>
            <pc:sldMk cId="109857222" sldId="256"/>
            <ac:picMk id="37" creationId="{D2757DEF-FE5D-5263-2F1D-304F070193EB}"/>
          </ac:picMkLst>
        </pc:picChg>
        <pc:cxnChg chg="add del">
          <ac:chgData name="Samina Mumtaz (2119016)" userId="S::2119016@student.uwtsd.ac.uk::fe583c2f-c9ff-4dd0-9558-463e6a5d8e7e" providerId="AD" clId="Web-{D1666C6E-1D92-4144-B526-2272574301E7}" dt="2022-06-16T09:47:50.623" v="11"/>
          <ac:cxnSpMkLst>
            <pc:docMk/>
            <pc:sldMk cId="109857222" sldId="256"/>
            <ac:cxnSpMk id="17" creationId="{962EC698-CCE0-4BBF-9C26-491E48547AC3}"/>
          </ac:cxnSpMkLst>
        </pc:cxnChg>
        <pc:cxnChg chg="add del">
          <ac:chgData name="Samina Mumtaz (2119016)" userId="S::2119016@student.uwtsd.ac.uk::fe583c2f-c9ff-4dd0-9558-463e6a5d8e7e" providerId="AD" clId="Web-{D1666C6E-1D92-4144-B526-2272574301E7}" dt="2022-06-16T09:47:50.623" v="11"/>
          <ac:cxnSpMkLst>
            <pc:docMk/>
            <pc:sldMk cId="109857222" sldId="256"/>
            <ac:cxnSpMk id="19" creationId="{6D4C177C-581F-4CC8-A686-0B6D25DC6A70}"/>
          </ac:cxnSpMkLst>
        </pc:cxnChg>
        <pc:cxnChg chg="add del">
          <ac:chgData name="Samina Mumtaz (2119016)" userId="S::2119016@student.uwtsd.ac.uk::fe583c2f-c9ff-4dd0-9558-463e6a5d8e7e" providerId="AD" clId="Web-{D1666C6E-1D92-4144-B526-2272574301E7}" dt="2022-06-16T09:47:50.623" v="11"/>
          <ac:cxnSpMkLst>
            <pc:docMk/>
            <pc:sldMk cId="109857222" sldId="256"/>
            <ac:cxnSpMk id="25" creationId="{4D594499-F983-4364-8ABC-5BCDC2E906BF}"/>
          </ac:cxnSpMkLst>
        </pc:cxnChg>
      </pc:sldChg>
      <pc:sldChg chg="addSp delSp modSp new mod setBg modClrScheme delDesignElem chgLayout">
        <pc:chgData name="Samina Mumtaz (2119016)" userId="S::2119016@student.uwtsd.ac.uk::fe583c2f-c9ff-4dd0-9558-463e6a5d8e7e" providerId="AD" clId="Web-{D1666C6E-1D92-4144-B526-2272574301E7}" dt="2022-06-16T11:03:54.766" v="564"/>
        <pc:sldMkLst>
          <pc:docMk/>
          <pc:sldMk cId="3489851610" sldId="257"/>
        </pc:sldMkLst>
        <pc:spChg chg="mod ord">
          <ac:chgData name="Samina Mumtaz (2119016)" userId="S::2119016@student.uwtsd.ac.uk::fe583c2f-c9ff-4dd0-9558-463e6a5d8e7e" providerId="AD" clId="Web-{D1666C6E-1D92-4144-B526-2272574301E7}" dt="2022-06-16T11:03:54.766" v="564"/>
          <ac:spMkLst>
            <pc:docMk/>
            <pc:sldMk cId="3489851610" sldId="257"/>
            <ac:spMk id="2" creationId="{ACF8AE22-ED21-7AB6-8671-296CC3E2147F}"/>
          </ac:spMkLst>
        </pc:spChg>
        <pc:spChg chg="del mod">
          <ac:chgData name="Samina Mumtaz (2119016)" userId="S::2119016@student.uwtsd.ac.uk::fe583c2f-c9ff-4dd0-9558-463e6a5d8e7e" providerId="AD" clId="Web-{D1666C6E-1D92-4144-B526-2272574301E7}" dt="2022-06-16T10:21:43.073" v="378"/>
          <ac:spMkLst>
            <pc:docMk/>
            <pc:sldMk cId="3489851610" sldId="257"/>
            <ac:spMk id="3" creationId="{9D0BBCF0-1453-DAD0-26D4-A85CF5A889F0}"/>
          </ac:spMkLst>
        </pc:spChg>
        <pc:spChg chg="add del">
          <ac:chgData name="Samina Mumtaz (2119016)" userId="S::2119016@student.uwtsd.ac.uk::fe583c2f-c9ff-4dd0-9558-463e6a5d8e7e" providerId="AD" clId="Web-{D1666C6E-1D92-4144-B526-2272574301E7}" dt="2022-06-16T10:20:57.400" v="371"/>
          <ac:spMkLst>
            <pc:docMk/>
            <pc:sldMk cId="3489851610" sldId="257"/>
            <ac:spMk id="8" creationId="{EFF9146B-4CCD-4CDB-AB9C-458005307E6F}"/>
          </ac:spMkLst>
        </pc:spChg>
        <pc:spChg chg="add del">
          <ac:chgData name="Samina Mumtaz (2119016)" userId="S::2119016@student.uwtsd.ac.uk::fe583c2f-c9ff-4dd0-9558-463e6a5d8e7e" providerId="AD" clId="Web-{D1666C6E-1D92-4144-B526-2272574301E7}" dt="2022-06-16T10:20:57.400" v="371"/>
          <ac:spMkLst>
            <pc:docMk/>
            <pc:sldMk cId="3489851610" sldId="257"/>
            <ac:spMk id="10" creationId="{5E1FEFA6-7D4F-4746-AE64-D4D52FE76DC2}"/>
          </ac:spMkLst>
        </pc:spChg>
        <pc:spChg chg="add del">
          <ac:chgData name="Samina Mumtaz (2119016)" userId="S::2119016@student.uwtsd.ac.uk::fe583c2f-c9ff-4dd0-9558-463e6a5d8e7e" providerId="AD" clId="Web-{D1666C6E-1D92-4144-B526-2272574301E7}" dt="2022-06-16T10:20:57.400" v="371"/>
          <ac:spMkLst>
            <pc:docMk/>
            <pc:sldMk cId="3489851610" sldId="257"/>
            <ac:spMk id="12" creationId="{BF8DA3CF-9D4B-403A-9AD4-BB177DAB6CC1}"/>
          </ac:spMkLst>
        </pc:spChg>
        <pc:spChg chg="add del">
          <ac:chgData name="Samina Mumtaz (2119016)" userId="S::2119016@student.uwtsd.ac.uk::fe583c2f-c9ff-4dd0-9558-463e6a5d8e7e" providerId="AD" clId="Web-{D1666C6E-1D92-4144-B526-2272574301E7}" dt="2022-06-16T10:21:43.073" v="378"/>
          <ac:spMkLst>
            <pc:docMk/>
            <pc:sldMk cId="3489851610" sldId="257"/>
            <ac:spMk id="14" creationId="{8BBC959F-CAB6-4E23-81DE-E0BBF2B7E073}"/>
          </ac:spMkLst>
        </pc:spChg>
        <pc:spChg chg="add del">
          <ac:chgData name="Samina Mumtaz (2119016)" userId="S::2119016@student.uwtsd.ac.uk::fe583c2f-c9ff-4dd0-9558-463e6a5d8e7e" providerId="AD" clId="Web-{D1666C6E-1D92-4144-B526-2272574301E7}" dt="2022-06-16T10:21:43.073" v="378"/>
          <ac:spMkLst>
            <pc:docMk/>
            <pc:sldMk cId="3489851610" sldId="257"/>
            <ac:spMk id="15" creationId="{7A94DEED-5E0F-4E41-A445-58C14864C34A}"/>
          </ac:spMkLst>
        </pc:spChg>
        <pc:spChg chg="add del">
          <ac:chgData name="Samina Mumtaz (2119016)" userId="S::2119016@student.uwtsd.ac.uk::fe583c2f-c9ff-4dd0-9558-463e6a5d8e7e" providerId="AD" clId="Web-{D1666C6E-1D92-4144-B526-2272574301E7}" dt="2022-06-16T10:21:43.073" v="378"/>
          <ac:spMkLst>
            <pc:docMk/>
            <pc:sldMk cId="3489851610" sldId="257"/>
            <ac:spMk id="16" creationId="{5E1FEFA6-7D4F-4746-AE64-D4D52FE76DC2}"/>
          </ac:spMkLst>
        </pc:spChg>
        <pc:spChg chg="add del">
          <ac:chgData name="Samina Mumtaz (2119016)" userId="S::2119016@student.uwtsd.ac.uk::fe583c2f-c9ff-4dd0-9558-463e6a5d8e7e" providerId="AD" clId="Web-{D1666C6E-1D92-4144-B526-2272574301E7}" dt="2022-06-16T10:32:33.118" v="381"/>
          <ac:spMkLst>
            <pc:docMk/>
            <pc:sldMk cId="3489851610" sldId="257"/>
            <ac:spMk id="22" creationId="{ECD538B8-489B-407A-A760-436DB4C563CC}"/>
          </ac:spMkLst>
        </pc:spChg>
        <pc:spChg chg="add del">
          <ac:chgData name="Samina Mumtaz (2119016)" userId="S::2119016@student.uwtsd.ac.uk::fe583c2f-c9ff-4dd0-9558-463e6a5d8e7e" providerId="AD" clId="Web-{D1666C6E-1D92-4144-B526-2272574301E7}" dt="2022-06-16T11:03:54.610" v="563"/>
          <ac:spMkLst>
            <pc:docMk/>
            <pc:sldMk cId="3489851610" sldId="257"/>
            <ac:spMk id="23" creationId="{80265050-FD84-47EF-A163-6A481836C14E}"/>
          </ac:spMkLst>
        </pc:spChg>
        <pc:spChg chg="add del">
          <ac:chgData name="Samina Mumtaz (2119016)" userId="S::2119016@student.uwtsd.ac.uk::fe583c2f-c9ff-4dd0-9558-463e6a5d8e7e" providerId="AD" clId="Web-{D1666C6E-1D92-4144-B526-2272574301E7}" dt="2022-06-16T11:03:54.610" v="563"/>
          <ac:spMkLst>
            <pc:docMk/>
            <pc:sldMk cId="3489851610" sldId="257"/>
            <ac:spMk id="36" creationId="{DE77CD7A-FE9E-475D-BF9C-78183B0B1BAC}"/>
          </ac:spMkLst>
        </pc:spChg>
        <pc:grpChg chg="add del">
          <ac:chgData name="Samina Mumtaz (2119016)" userId="S::2119016@student.uwtsd.ac.uk::fe583c2f-c9ff-4dd0-9558-463e6a5d8e7e" providerId="AD" clId="Web-{D1666C6E-1D92-4144-B526-2272574301E7}" dt="2022-06-16T11:03:54.610" v="563"/>
          <ac:grpSpMkLst>
            <pc:docMk/>
            <pc:sldMk cId="3489851610" sldId="257"/>
            <ac:grpSpMk id="25" creationId="{A11B064D-F4EB-4312-AEEA-6AFDB257E7C6}"/>
          </ac:grpSpMkLst>
        </pc:grpChg>
        <pc:graphicFrameChg chg="add mod ord modGraphic">
          <ac:chgData name="Samina Mumtaz (2119016)" userId="S::2119016@student.uwtsd.ac.uk::fe583c2f-c9ff-4dd0-9558-463e6a5d8e7e" providerId="AD" clId="Web-{D1666C6E-1D92-4144-B526-2272574301E7}" dt="2022-06-16T11:03:54.766" v="564"/>
          <ac:graphicFrameMkLst>
            <pc:docMk/>
            <pc:sldMk cId="3489851610" sldId="257"/>
            <ac:graphicFrameMk id="18" creationId="{5C08609B-51D5-BB5C-1D58-6C78C4CE1FA7}"/>
          </ac:graphicFrameMkLst>
        </pc:graphicFrameChg>
      </pc:sldChg>
      <pc:sldChg chg="addSp delSp modSp new del mod ord setBg modClrScheme addAnim delDesignElem chgLayout">
        <pc:chgData name="Samina Mumtaz (2119016)" userId="S::2119016@student.uwtsd.ac.uk::fe583c2f-c9ff-4dd0-9558-463e6a5d8e7e" providerId="AD" clId="Web-{D1666C6E-1D92-4144-B526-2272574301E7}" dt="2022-06-16T10:35:17.199" v="392"/>
        <pc:sldMkLst>
          <pc:docMk/>
          <pc:sldMk cId="321266745" sldId="258"/>
        </pc:sldMkLst>
        <pc:spChg chg="mod ord">
          <ac:chgData name="Samina Mumtaz (2119016)" userId="S::2119016@student.uwtsd.ac.uk::fe583c2f-c9ff-4dd0-9558-463e6a5d8e7e" providerId="AD" clId="Web-{D1666C6E-1D92-4144-B526-2272574301E7}" dt="2022-06-16T10:35:06.402" v="390"/>
          <ac:spMkLst>
            <pc:docMk/>
            <pc:sldMk cId="321266745" sldId="258"/>
            <ac:spMk id="2" creationId="{86B82100-52A3-2B30-C8C0-E820103CDBD8}"/>
          </ac:spMkLst>
        </pc:spChg>
        <pc:spChg chg="del mod">
          <ac:chgData name="Samina Mumtaz (2119016)" userId="S::2119016@student.uwtsd.ac.uk::fe583c2f-c9ff-4dd0-9558-463e6a5d8e7e" providerId="AD" clId="Web-{D1666C6E-1D92-4144-B526-2272574301E7}" dt="2022-06-16T09:49:15.688" v="31"/>
          <ac:spMkLst>
            <pc:docMk/>
            <pc:sldMk cId="321266745" sldId="258"/>
            <ac:spMk id="3" creationId="{252B4F7F-96C6-9F49-AEE9-CF241F148AEB}"/>
          </ac:spMkLst>
        </pc:spChg>
        <pc:spChg chg="add del">
          <ac:chgData name="Samina Mumtaz (2119016)" userId="S::2119016@student.uwtsd.ac.uk::fe583c2f-c9ff-4dd0-9558-463e6a5d8e7e" providerId="AD" clId="Web-{D1666C6E-1D92-4144-B526-2272574301E7}" dt="2022-06-16T09:49:15.594" v="30"/>
          <ac:spMkLst>
            <pc:docMk/>
            <pc:sldMk cId="321266745" sldId="258"/>
            <ac:spMk id="8" creationId="{CAFA129D-6AE0-4C17-930E-57CC5007233A}"/>
          </ac:spMkLst>
        </pc:spChg>
        <pc:spChg chg="add del">
          <ac:chgData name="Samina Mumtaz (2119016)" userId="S::2119016@student.uwtsd.ac.uk::fe583c2f-c9ff-4dd0-9558-463e6a5d8e7e" providerId="AD" clId="Web-{D1666C6E-1D92-4144-B526-2272574301E7}" dt="2022-06-16T10:32:33.118" v="381"/>
          <ac:spMkLst>
            <pc:docMk/>
            <pc:sldMk cId="321266745" sldId="258"/>
            <ac:spMk id="9" creationId="{30103171-0BA0-4AF0-AF05-04AFA1A4ACCA}"/>
          </ac:spMkLst>
        </pc:spChg>
        <pc:spChg chg="add del">
          <ac:chgData name="Samina Mumtaz (2119016)" userId="S::2119016@student.uwtsd.ac.uk::fe583c2f-c9ff-4dd0-9558-463e6a5d8e7e" providerId="AD" clId="Web-{D1666C6E-1D92-4144-B526-2272574301E7}" dt="2022-06-16T09:49:15.594" v="30"/>
          <ac:spMkLst>
            <pc:docMk/>
            <pc:sldMk cId="321266745" sldId="258"/>
            <ac:spMk id="10" creationId="{7A94DEED-5E0F-4E41-A445-58C14864C34A}"/>
          </ac:spMkLst>
        </pc:spChg>
        <pc:spChg chg="add del">
          <ac:chgData name="Samina Mumtaz (2119016)" userId="S::2119016@student.uwtsd.ac.uk::fe583c2f-c9ff-4dd0-9558-463e6a5d8e7e" providerId="AD" clId="Web-{D1666C6E-1D92-4144-B526-2272574301E7}" dt="2022-06-16T10:32:33.118" v="381"/>
          <ac:spMkLst>
            <pc:docMk/>
            <pc:sldMk cId="321266745" sldId="258"/>
            <ac:spMk id="11" creationId="{E128B901-D4EA-4C4D-A150-23D2A6DEC6E8}"/>
          </ac:spMkLst>
        </pc:spChg>
        <pc:spChg chg="add del">
          <ac:chgData name="Samina Mumtaz (2119016)" userId="S::2119016@student.uwtsd.ac.uk::fe583c2f-c9ff-4dd0-9558-463e6a5d8e7e" providerId="AD" clId="Web-{D1666C6E-1D92-4144-B526-2272574301E7}" dt="2022-06-16T09:49:15.594" v="30"/>
          <ac:spMkLst>
            <pc:docMk/>
            <pc:sldMk cId="321266745" sldId="258"/>
            <ac:spMk id="12" creationId="{5E1FEFA6-7D4F-4746-AE64-D4D52FE76DC2}"/>
          </ac:spMkLst>
        </pc:spChg>
        <pc:spChg chg="add del">
          <ac:chgData name="Samina Mumtaz (2119016)" userId="S::2119016@student.uwtsd.ac.uk::fe583c2f-c9ff-4dd0-9558-463e6a5d8e7e" providerId="AD" clId="Web-{D1666C6E-1D92-4144-B526-2272574301E7}" dt="2022-06-16T10:32:33.118" v="381"/>
          <ac:spMkLst>
            <pc:docMk/>
            <pc:sldMk cId="321266745" sldId="258"/>
            <ac:spMk id="13" creationId="{A760B08A-B322-4C79-AB6D-7E4246352E9B}"/>
          </ac:spMkLst>
        </pc:spChg>
        <pc:spChg chg="add">
          <ac:chgData name="Samina Mumtaz (2119016)" userId="S::2119016@student.uwtsd.ac.uk::fe583c2f-c9ff-4dd0-9558-463e6a5d8e7e" providerId="AD" clId="Web-{D1666C6E-1D92-4144-B526-2272574301E7}" dt="2022-06-16T10:35:06.402" v="390"/>
          <ac:spMkLst>
            <pc:docMk/>
            <pc:sldMk cId="321266745" sldId="258"/>
            <ac:spMk id="26" creationId="{66D61E08-70C3-48D8-BEA0-787111DC30DA}"/>
          </ac:spMkLst>
        </pc:spChg>
        <pc:spChg chg="add">
          <ac:chgData name="Samina Mumtaz (2119016)" userId="S::2119016@student.uwtsd.ac.uk::fe583c2f-c9ff-4dd0-9558-463e6a5d8e7e" providerId="AD" clId="Web-{D1666C6E-1D92-4144-B526-2272574301E7}" dt="2022-06-16T10:35:06.402" v="390"/>
          <ac:spMkLst>
            <pc:docMk/>
            <pc:sldMk cId="321266745" sldId="258"/>
            <ac:spMk id="28" creationId="{FC55298F-0AE5-478E-AD2B-03C2614C5833}"/>
          </ac:spMkLst>
        </pc:spChg>
        <pc:spChg chg="add">
          <ac:chgData name="Samina Mumtaz (2119016)" userId="S::2119016@student.uwtsd.ac.uk::fe583c2f-c9ff-4dd0-9558-463e6a5d8e7e" providerId="AD" clId="Web-{D1666C6E-1D92-4144-B526-2272574301E7}" dt="2022-06-16T10:35:06.402" v="390"/>
          <ac:spMkLst>
            <pc:docMk/>
            <pc:sldMk cId="321266745" sldId="258"/>
            <ac:spMk id="30" creationId="{C180E4EA-0B63-4779-A895-7E90E71088F3}"/>
          </ac:spMkLst>
        </pc:spChg>
        <pc:spChg chg="add">
          <ac:chgData name="Samina Mumtaz (2119016)" userId="S::2119016@student.uwtsd.ac.uk::fe583c2f-c9ff-4dd0-9558-463e6a5d8e7e" providerId="AD" clId="Web-{D1666C6E-1D92-4144-B526-2272574301E7}" dt="2022-06-16T10:35:06.402" v="390"/>
          <ac:spMkLst>
            <pc:docMk/>
            <pc:sldMk cId="321266745" sldId="258"/>
            <ac:spMk id="32" creationId="{CEE01D9D-3DE8-4EED-B0D3-8F3C79CC7673}"/>
          </ac:spMkLst>
        </pc:spChg>
        <pc:spChg chg="add">
          <ac:chgData name="Samina Mumtaz (2119016)" userId="S::2119016@student.uwtsd.ac.uk::fe583c2f-c9ff-4dd0-9558-463e6a5d8e7e" providerId="AD" clId="Web-{D1666C6E-1D92-4144-B526-2272574301E7}" dt="2022-06-16T10:35:06.402" v="390"/>
          <ac:spMkLst>
            <pc:docMk/>
            <pc:sldMk cId="321266745" sldId="258"/>
            <ac:spMk id="34" creationId="{89AF5CE9-607F-43F4-8983-DCD6DA4051FD}"/>
          </ac:spMkLst>
        </pc:spChg>
        <pc:spChg chg="add">
          <ac:chgData name="Samina Mumtaz (2119016)" userId="S::2119016@student.uwtsd.ac.uk::fe583c2f-c9ff-4dd0-9558-463e6a5d8e7e" providerId="AD" clId="Web-{D1666C6E-1D92-4144-B526-2272574301E7}" dt="2022-06-16T10:35:06.402" v="390"/>
          <ac:spMkLst>
            <pc:docMk/>
            <pc:sldMk cId="321266745" sldId="258"/>
            <ac:spMk id="36" creationId="{6EEA2DBD-9E1E-4521-8C01-F32AD18A89E3}"/>
          </ac:spMkLst>
        </pc:spChg>
        <pc:spChg chg="add">
          <ac:chgData name="Samina Mumtaz (2119016)" userId="S::2119016@student.uwtsd.ac.uk::fe583c2f-c9ff-4dd0-9558-463e6a5d8e7e" providerId="AD" clId="Web-{D1666C6E-1D92-4144-B526-2272574301E7}" dt="2022-06-16T10:35:06.402" v="390"/>
          <ac:spMkLst>
            <pc:docMk/>
            <pc:sldMk cId="321266745" sldId="258"/>
            <ac:spMk id="38" creationId="{15BBD2C1-BA9B-46A9-A27A-33498B169272}"/>
          </ac:spMkLst>
        </pc:spChg>
        <pc:grpChg chg="add">
          <ac:chgData name="Samina Mumtaz (2119016)" userId="S::2119016@student.uwtsd.ac.uk::fe583c2f-c9ff-4dd0-9558-463e6a5d8e7e" providerId="AD" clId="Web-{D1666C6E-1D92-4144-B526-2272574301E7}" dt="2022-06-16T10:35:06.402" v="390"/>
          <ac:grpSpMkLst>
            <pc:docMk/>
            <pc:sldMk cId="321266745" sldId="258"/>
            <ac:grpSpMk id="7" creationId="{9AE27B9D-0F04-458B-A718-F84902C79F7C}"/>
          </ac:grpSpMkLst>
        </pc:grpChg>
        <pc:picChg chg="add mod">
          <ac:chgData name="Samina Mumtaz (2119016)" userId="S::2119016@student.uwtsd.ac.uk::fe583c2f-c9ff-4dd0-9558-463e6a5d8e7e" providerId="AD" clId="Web-{D1666C6E-1D92-4144-B526-2272574301E7}" dt="2022-06-16T10:35:06.402" v="390"/>
          <ac:picMkLst>
            <pc:docMk/>
            <pc:sldMk cId="321266745" sldId="258"/>
            <ac:picMk id="5" creationId="{5E8ABBAE-0494-C753-81EA-3A4566101CD6}"/>
          </ac:picMkLst>
        </pc:picChg>
        <pc:cxnChg chg="add">
          <ac:chgData name="Samina Mumtaz (2119016)" userId="S::2119016@student.uwtsd.ac.uk::fe583c2f-c9ff-4dd0-9558-463e6a5d8e7e" providerId="AD" clId="Web-{D1666C6E-1D92-4144-B526-2272574301E7}" dt="2022-06-16T10:35:06.402" v="390"/>
          <ac:cxnSpMkLst>
            <pc:docMk/>
            <pc:sldMk cId="321266745" sldId="258"/>
            <ac:cxnSpMk id="22" creationId="{A57C1A16-B8AB-4D99-A195-A38F556A6486}"/>
          </ac:cxnSpMkLst>
        </pc:cxnChg>
        <pc:cxnChg chg="add">
          <ac:chgData name="Samina Mumtaz (2119016)" userId="S::2119016@student.uwtsd.ac.uk::fe583c2f-c9ff-4dd0-9558-463e6a5d8e7e" providerId="AD" clId="Web-{D1666C6E-1D92-4144-B526-2272574301E7}" dt="2022-06-16T10:35:06.402" v="390"/>
          <ac:cxnSpMkLst>
            <pc:docMk/>
            <pc:sldMk cId="321266745" sldId="258"/>
            <ac:cxnSpMk id="24" creationId="{F8A9B20B-D1DD-4573-B5EC-558029519236}"/>
          </ac:cxnSpMkLst>
        </pc:cxnChg>
      </pc:sldChg>
      <pc:sldChg chg="addSp delSp modSp new mod setBg modClrScheme delDesignElem chgLayout">
        <pc:chgData name="Samina Mumtaz (2119016)" userId="S::2119016@student.uwtsd.ac.uk::fe583c2f-c9ff-4dd0-9558-463e6a5d8e7e" providerId="AD" clId="Web-{D1666C6E-1D92-4144-B526-2272574301E7}" dt="2022-06-16T11:19:29.614" v="613" actId="20577"/>
        <pc:sldMkLst>
          <pc:docMk/>
          <pc:sldMk cId="249243569" sldId="259"/>
        </pc:sldMkLst>
        <pc:spChg chg="mod ord">
          <ac:chgData name="Samina Mumtaz (2119016)" userId="S::2119016@student.uwtsd.ac.uk::fe583c2f-c9ff-4dd0-9558-463e6a5d8e7e" providerId="AD" clId="Web-{D1666C6E-1D92-4144-B526-2272574301E7}" dt="2022-06-16T11:09:25.007" v="594"/>
          <ac:spMkLst>
            <pc:docMk/>
            <pc:sldMk cId="249243569" sldId="259"/>
            <ac:spMk id="2" creationId="{3BF4F540-B996-870D-B64C-9D117115CF1A}"/>
          </ac:spMkLst>
        </pc:spChg>
        <pc:spChg chg="mod ord">
          <ac:chgData name="Samina Mumtaz (2119016)" userId="S::2119016@student.uwtsd.ac.uk::fe583c2f-c9ff-4dd0-9558-463e6a5d8e7e" providerId="AD" clId="Web-{D1666C6E-1D92-4144-B526-2272574301E7}" dt="2022-06-16T11:09:25.007" v="594"/>
          <ac:spMkLst>
            <pc:docMk/>
            <pc:sldMk cId="249243569" sldId="259"/>
            <ac:spMk id="3" creationId="{5584F4C8-770B-A26E-8543-12FFDCCD1D43}"/>
          </ac:spMkLst>
        </pc:spChg>
        <pc:spChg chg="add">
          <ac:chgData name="Samina Mumtaz (2119016)" userId="S::2119016@student.uwtsd.ac.uk::fe583c2f-c9ff-4dd0-9558-463e6a5d8e7e" providerId="AD" clId="Web-{D1666C6E-1D92-4144-B526-2272574301E7}" dt="2022-06-16T11:09:25.007" v="594"/>
          <ac:spMkLst>
            <pc:docMk/>
            <pc:sldMk cId="249243569" sldId="259"/>
            <ac:spMk id="6" creationId="{CE3A6A76-AE5D-49AE-9D49-90C0F1548261}"/>
          </ac:spMkLst>
        </pc:spChg>
        <pc:spChg chg="add del">
          <ac:chgData name="Samina Mumtaz (2119016)" userId="S::2119016@student.uwtsd.ac.uk::fe583c2f-c9ff-4dd0-9558-463e6a5d8e7e" providerId="AD" clId="Web-{D1666C6E-1D92-4144-B526-2272574301E7}" dt="2022-06-16T10:32:33.118" v="381"/>
          <ac:spMkLst>
            <pc:docMk/>
            <pc:sldMk cId="249243569" sldId="259"/>
            <ac:spMk id="8" creationId="{8BBC959F-CAB6-4E23-81DE-E0BBF2B7E073}"/>
          </ac:spMkLst>
        </pc:spChg>
        <pc:spChg chg="add del">
          <ac:chgData name="Samina Mumtaz (2119016)" userId="S::2119016@student.uwtsd.ac.uk::fe583c2f-c9ff-4dd0-9558-463e6a5d8e7e" providerId="AD" clId="Web-{D1666C6E-1D92-4144-B526-2272574301E7}" dt="2022-06-16T10:32:33.118" v="381"/>
          <ac:spMkLst>
            <pc:docMk/>
            <pc:sldMk cId="249243569" sldId="259"/>
            <ac:spMk id="10" creationId="{7A94DEED-5E0F-4E41-A445-58C14864C34A}"/>
          </ac:spMkLst>
        </pc:spChg>
        <pc:spChg chg="add del">
          <ac:chgData name="Samina Mumtaz (2119016)" userId="S::2119016@student.uwtsd.ac.uk::fe583c2f-c9ff-4dd0-9558-463e6a5d8e7e" providerId="AD" clId="Web-{D1666C6E-1D92-4144-B526-2272574301E7}" dt="2022-06-16T10:32:33.118" v="381"/>
          <ac:spMkLst>
            <pc:docMk/>
            <pc:sldMk cId="249243569" sldId="259"/>
            <ac:spMk id="12" creationId="{5E1FEFA6-7D4F-4746-AE64-D4D52FE76DC2}"/>
          </ac:spMkLst>
        </pc:spChg>
        <pc:spChg chg="add mod">
          <ac:chgData name="Samina Mumtaz (2119016)" userId="S::2119016@student.uwtsd.ac.uk::fe583c2f-c9ff-4dd0-9558-463e6a5d8e7e" providerId="AD" clId="Web-{D1666C6E-1D92-4144-B526-2272574301E7}" dt="2022-06-16T11:19:29.614" v="613" actId="20577"/>
          <ac:spMkLst>
            <pc:docMk/>
            <pc:sldMk cId="249243569" sldId="259"/>
            <ac:spMk id="135" creationId="{8CF359F9-C0E8-E15B-7AE0-84AC3922BD55}"/>
          </ac:spMkLst>
        </pc:spChg>
        <pc:spChg chg="add mod">
          <ac:chgData name="Samina Mumtaz (2119016)" userId="S::2119016@student.uwtsd.ac.uk::fe583c2f-c9ff-4dd0-9558-463e6a5d8e7e" providerId="AD" clId="Web-{D1666C6E-1D92-4144-B526-2272574301E7}" dt="2022-06-16T11:19:22.692" v="609" actId="1076"/>
          <ac:spMkLst>
            <pc:docMk/>
            <pc:sldMk cId="249243569" sldId="259"/>
            <ac:spMk id="136" creationId="{875E7646-C179-FBEC-BA5C-E83F906665A5}"/>
          </ac:spMkLst>
        </pc:spChg>
        <pc:grpChg chg="add">
          <ac:chgData name="Samina Mumtaz (2119016)" userId="S::2119016@student.uwtsd.ac.uk::fe583c2f-c9ff-4dd0-9558-463e6a5d8e7e" providerId="AD" clId="Web-{D1666C6E-1D92-4144-B526-2272574301E7}" dt="2022-06-16T11:09:25.007" v="594"/>
          <ac:grpSpMkLst>
            <pc:docMk/>
            <pc:sldMk cId="249243569" sldId="259"/>
            <ac:grpSpMk id="7" creationId="{64DBF464-02EB-49E8-BED5-CCD9C0E092FA}"/>
          </ac:grpSpMkLst>
        </pc:grpChg>
        <pc:graphicFrameChg chg="add del mod">
          <ac:chgData name="Samina Mumtaz (2119016)" userId="S::2119016@student.uwtsd.ac.uk::fe583c2f-c9ff-4dd0-9558-463e6a5d8e7e" providerId="AD" clId="Web-{D1666C6E-1D92-4144-B526-2272574301E7}" dt="2022-06-16T10:58:22.556" v="490"/>
          <ac:graphicFrameMkLst>
            <pc:docMk/>
            <pc:sldMk cId="249243569" sldId="259"/>
            <ac:graphicFrameMk id="5" creationId="{9FAC34DA-9197-56F2-9EAE-E5E61C762E4D}"/>
          </ac:graphicFrameMkLst>
        </pc:graphicFrameChg>
      </pc:sldChg>
      <pc:sldChg chg="modSp new mod modClrScheme chgLayout">
        <pc:chgData name="Samina Mumtaz (2119016)" userId="S::2119016@student.uwtsd.ac.uk::fe583c2f-c9ff-4dd0-9558-463e6a5d8e7e" providerId="AD" clId="Web-{D1666C6E-1D92-4144-B526-2272574301E7}" dt="2022-06-16T10:34:51.589" v="389"/>
        <pc:sldMkLst>
          <pc:docMk/>
          <pc:sldMk cId="1351401515" sldId="260"/>
        </pc:sldMkLst>
        <pc:spChg chg="mod ord">
          <ac:chgData name="Samina Mumtaz (2119016)" userId="S::2119016@student.uwtsd.ac.uk::fe583c2f-c9ff-4dd0-9558-463e6a5d8e7e" providerId="AD" clId="Web-{D1666C6E-1D92-4144-B526-2272574301E7}" dt="2022-06-16T10:34:51.589" v="389"/>
          <ac:spMkLst>
            <pc:docMk/>
            <pc:sldMk cId="1351401515" sldId="260"/>
            <ac:spMk id="2" creationId="{7090B51C-9C56-9A13-C55E-C8EF44685F9E}"/>
          </ac:spMkLst>
        </pc:spChg>
        <pc:spChg chg="mod ord">
          <ac:chgData name="Samina Mumtaz (2119016)" userId="S::2119016@student.uwtsd.ac.uk::fe583c2f-c9ff-4dd0-9558-463e6a5d8e7e" providerId="AD" clId="Web-{D1666C6E-1D92-4144-B526-2272574301E7}" dt="2022-06-16T10:34:51.589" v="389"/>
          <ac:spMkLst>
            <pc:docMk/>
            <pc:sldMk cId="1351401515" sldId="260"/>
            <ac:spMk id="3" creationId="{67D47E65-536F-DBBE-F6D4-0B5BE77F0455}"/>
          </ac:spMkLst>
        </pc:spChg>
      </pc:sldChg>
      <pc:sldChg chg="modSp new mod modClrScheme chgLayout">
        <pc:chgData name="Samina Mumtaz (2119016)" userId="S::2119016@student.uwtsd.ac.uk::fe583c2f-c9ff-4dd0-9558-463e6a5d8e7e" providerId="AD" clId="Web-{D1666C6E-1D92-4144-B526-2272574301E7}" dt="2022-06-16T10:34:51.589" v="389"/>
        <pc:sldMkLst>
          <pc:docMk/>
          <pc:sldMk cId="1669111661" sldId="261"/>
        </pc:sldMkLst>
        <pc:spChg chg="mod ord">
          <ac:chgData name="Samina Mumtaz (2119016)" userId="S::2119016@student.uwtsd.ac.uk::fe583c2f-c9ff-4dd0-9558-463e6a5d8e7e" providerId="AD" clId="Web-{D1666C6E-1D92-4144-B526-2272574301E7}" dt="2022-06-16T10:34:51.589" v="389"/>
          <ac:spMkLst>
            <pc:docMk/>
            <pc:sldMk cId="1669111661" sldId="261"/>
            <ac:spMk id="2" creationId="{A2B56562-3B81-3C40-70F0-8A67F25F546B}"/>
          </ac:spMkLst>
        </pc:spChg>
        <pc:spChg chg="mod ord">
          <ac:chgData name="Samina Mumtaz (2119016)" userId="S::2119016@student.uwtsd.ac.uk::fe583c2f-c9ff-4dd0-9558-463e6a5d8e7e" providerId="AD" clId="Web-{D1666C6E-1D92-4144-B526-2272574301E7}" dt="2022-06-16T10:34:51.589" v="389"/>
          <ac:spMkLst>
            <pc:docMk/>
            <pc:sldMk cId="1669111661" sldId="261"/>
            <ac:spMk id="3" creationId="{C9357FBF-585F-11EA-E050-6060E3197E9B}"/>
          </ac:spMkLst>
        </pc:spChg>
      </pc:sldChg>
      <pc:sldChg chg="modSp new mod modClrScheme chgLayout">
        <pc:chgData name="Samina Mumtaz (2119016)" userId="S::2119016@student.uwtsd.ac.uk::fe583c2f-c9ff-4dd0-9558-463e6a5d8e7e" providerId="AD" clId="Web-{D1666C6E-1D92-4144-B526-2272574301E7}" dt="2022-06-16T10:34:51.589" v="389"/>
        <pc:sldMkLst>
          <pc:docMk/>
          <pc:sldMk cId="929458140" sldId="262"/>
        </pc:sldMkLst>
        <pc:spChg chg="mod ord">
          <ac:chgData name="Samina Mumtaz (2119016)" userId="S::2119016@student.uwtsd.ac.uk::fe583c2f-c9ff-4dd0-9558-463e6a5d8e7e" providerId="AD" clId="Web-{D1666C6E-1D92-4144-B526-2272574301E7}" dt="2022-06-16T10:34:51.589" v="389"/>
          <ac:spMkLst>
            <pc:docMk/>
            <pc:sldMk cId="929458140" sldId="262"/>
            <ac:spMk id="2" creationId="{4AEB71A4-A374-C174-33E8-053D9CF68BFE}"/>
          </ac:spMkLst>
        </pc:spChg>
        <pc:spChg chg="mod ord">
          <ac:chgData name="Samina Mumtaz (2119016)" userId="S::2119016@student.uwtsd.ac.uk::fe583c2f-c9ff-4dd0-9558-463e6a5d8e7e" providerId="AD" clId="Web-{D1666C6E-1D92-4144-B526-2272574301E7}" dt="2022-06-16T10:34:51.589" v="389"/>
          <ac:spMkLst>
            <pc:docMk/>
            <pc:sldMk cId="929458140" sldId="262"/>
            <ac:spMk id="3" creationId="{86E4B060-E07E-FF67-FE1F-757EEBDDD71A}"/>
          </ac:spMkLst>
        </pc:spChg>
      </pc:sldChg>
      <pc:sldChg chg="modSp new mod modClrScheme chgLayout">
        <pc:chgData name="Samina Mumtaz (2119016)" userId="S::2119016@student.uwtsd.ac.uk::fe583c2f-c9ff-4dd0-9558-463e6a5d8e7e" providerId="AD" clId="Web-{D1666C6E-1D92-4144-B526-2272574301E7}" dt="2022-06-16T10:34:51.589" v="389"/>
        <pc:sldMkLst>
          <pc:docMk/>
          <pc:sldMk cId="1228304304" sldId="263"/>
        </pc:sldMkLst>
        <pc:spChg chg="mod ord">
          <ac:chgData name="Samina Mumtaz (2119016)" userId="S::2119016@student.uwtsd.ac.uk::fe583c2f-c9ff-4dd0-9558-463e6a5d8e7e" providerId="AD" clId="Web-{D1666C6E-1D92-4144-B526-2272574301E7}" dt="2022-06-16T10:34:51.589" v="389"/>
          <ac:spMkLst>
            <pc:docMk/>
            <pc:sldMk cId="1228304304" sldId="263"/>
            <ac:spMk id="2" creationId="{A7BC8B5F-02BF-0FD9-4FA9-327EF304FBB4}"/>
          </ac:spMkLst>
        </pc:spChg>
        <pc:spChg chg="mod ord">
          <ac:chgData name="Samina Mumtaz (2119016)" userId="S::2119016@student.uwtsd.ac.uk::fe583c2f-c9ff-4dd0-9558-463e6a5d8e7e" providerId="AD" clId="Web-{D1666C6E-1D92-4144-B526-2272574301E7}" dt="2022-06-16T10:34:51.589" v="389"/>
          <ac:spMkLst>
            <pc:docMk/>
            <pc:sldMk cId="1228304304" sldId="263"/>
            <ac:spMk id="3" creationId="{60C05D5B-5197-3975-AC8C-D9648B6A4EFE}"/>
          </ac:spMkLst>
        </pc:spChg>
      </pc:sldChg>
      <pc:sldChg chg="modSp new mod modClrScheme chgLayout">
        <pc:chgData name="Samina Mumtaz (2119016)" userId="S::2119016@student.uwtsd.ac.uk::fe583c2f-c9ff-4dd0-9558-463e6a5d8e7e" providerId="AD" clId="Web-{D1666C6E-1D92-4144-B526-2272574301E7}" dt="2022-06-16T10:34:51.589" v="389"/>
        <pc:sldMkLst>
          <pc:docMk/>
          <pc:sldMk cId="3367610700" sldId="264"/>
        </pc:sldMkLst>
        <pc:spChg chg="mod ord">
          <ac:chgData name="Samina Mumtaz (2119016)" userId="S::2119016@student.uwtsd.ac.uk::fe583c2f-c9ff-4dd0-9558-463e6a5d8e7e" providerId="AD" clId="Web-{D1666C6E-1D92-4144-B526-2272574301E7}" dt="2022-06-16T10:34:51.589" v="389"/>
          <ac:spMkLst>
            <pc:docMk/>
            <pc:sldMk cId="3367610700" sldId="264"/>
            <ac:spMk id="2" creationId="{010B8AAB-914A-78CA-E861-C2D92696B941}"/>
          </ac:spMkLst>
        </pc:spChg>
        <pc:spChg chg="mod ord">
          <ac:chgData name="Samina Mumtaz (2119016)" userId="S::2119016@student.uwtsd.ac.uk::fe583c2f-c9ff-4dd0-9558-463e6a5d8e7e" providerId="AD" clId="Web-{D1666C6E-1D92-4144-B526-2272574301E7}" dt="2022-06-16T10:34:51.589" v="389"/>
          <ac:spMkLst>
            <pc:docMk/>
            <pc:sldMk cId="3367610700" sldId="264"/>
            <ac:spMk id="3" creationId="{AE9D2C70-BEB1-A06E-225A-D23660A16366}"/>
          </ac:spMkLst>
        </pc:spChg>
      </pc:sldChg>
      <pc:sldChg chg="modSp new">
        <pc:chgData name="Samina Mumtaz (2119016)" userId="S::2119016@student.uwtsd.ac.uk::fe583c2f-c9ff-4dd0-9558-463e6a5d8e7e" providerId="AD" clId="Web-{D1666C6E-1D92-4144-B526-2272574301E7}" dt="2022-06-16T11:24:18.370" v="712" actId="20577"/>
        <pc:sldMkLst>
          <pc:docMk/>
          <pc:sldMk cId="438960893" sldId="265"/>
        </pc:sldMkLst>
        <pc:spChg chg="mod">
          <ac:chgData name="Samina Mumtaz (2119016)" userId="S::2119016@student.uwtsd.ac.uk::fe583c2f-c9ff-4dd0-9558-463e6a5d8e7e" providerId="AD" clId="Web-{D1666C6E-1D92-4144-B526-2272574301E7}" dt="2022-06-16T11:07:27.052" v="573" actId="20577"/>
          <ac:spMkLst>
            <pc:docMk/>
            <pc:sldMk cId="438960893" sldId="265"/>
            <ac:spMk id="2" creationId="{9720D51D-B85B-4635-B3C6-AA67E4B6A6F8}"/>
          </ac:spMkLst>
        </pc:spChg>
        <pc:spChg chg="mod">
          <ac:chgData name="Samina Mumtaz (2119016)" userId="S::2119016@student.uwtsd.ac.uk::fe583c2f-c9ff-4dd0-9558-463e6a5d8e7e" providerId="AD" clId="Web-{D1666C6E-1D92-4144-B526-2272574301E7}" dt="2022-06-16T11:24:18.370" v="712" actId="20577"/>
          <ac:spMkLst>
            <pc:docMk/>
            <pc:sldMk cId="438960893" sldId="265"/>
            <ac:spMk id="3" creationId="{C1AECF54-5871-0785-7368-38BE34A47FA0}"/>
          </ac:spMkLst>
        </pc:spChg>
      </pc:sldChg>
      <pc:sldMasterChg chg="add del addSldLayout delSldLayout">
        <pc:chgData name="Samina Mumtaz (2119016)" userId="S::2119016@student.uwtsd.ac.uk::fe583c2f-c9ff-4dd0-9558-463e6a5d8e7e" providerId="AD" clId="Web-{D1666C6E-1D92-4144-B526-2272574301E7}" dt="2022-06-16T09:48:06.749" v="16"/>
        <pc:sldMasterMkLst>
          <pc:docMk/>
          <pc:sldMasterMk cId="2460954070" sldId="2147483660"/>
        </pc:sldMasterMkLst>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2385387890" sldId="2147483661"/>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949138452" sldId="2147483662"/>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2591524520" sldId="2147483663"/>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1203092039" sldId="2147483664"/>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3733172339" sldId="2147483665"/>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3210312558" sldId="2147483666"/>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3146388984" sldId="2147483667"/>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3171841454" sldId="2147483668"/>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1718958274" sldId="2147483669"/>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2202905451" sldId="2147483670"/>
          </pc:sldLayoutMkLst>
        </pc:sldLayoutChg>
        <pc:sldLayoutChg chg="add del">
          <pc:chgData name="Samina Mumtaz (2119016)" userId="S::2119016@student.uwtsd.ac.uk::fe583c2f-c9ff-4dd0-9558-463e6a5d8e7e" providerId="AD" clId="Web-{D1666C6E-1D92-4144-B526-2272574301E7}" dt="2022-06-16T09:48:06.749" v="16"/>
          <pc:sldLayoutMkLst>
            <pc:docMk/>
            <pc:sldMasterMk cId="2460954070" sldId="2147483660"/>
            <pc:sldLayoutMk cId="3479445657" sldId="2147483671"/>
          </pc:sldLayoutMkLst>
        </pc:sldLayoutChg>
      </pc:sldMasterChg>
      <pc:sldMasterChg chg="add del replId addSldLayout delSldLayout">
        <pc:chgData name="Samina Mumtaz (2119016)" userId="S::2119016@student.uwtsd.ac.uk::fe583c2f-c9ff-4dd0-9558-463e6a5d8e7e" providerId="AD" clId="Web-{D1666C6E-1D92-4144-B526-2272574301E7}" dt="2022-06-16T09:47:40.217" v="7"/>
        <pc:sldMasterMkLst>
          <pc:docMk/>
          <pc:sldMasterMk cId="105048600" sldId="2147483672"/>
        </pc:sldMasterMkLst>
        <pc:sldLayoutChg chg="add del">
          <pc:chgData name="Samina Mumtaz (2119016)" userId="S::2119016@student.uwtsd.ac.uk::fe583c2f-c9ff-4dd0-9558-463e6a5d8e7e" providerId="AD" clId="Web-{D1666C6E-1D92-4144-B526-2272574301E7}" dt="2022-06-16T09:47:40.217" v="7"/>
          <pc:sldLayoutMkLst>
            <pc:docMk/>
            <pc:sldMasterMk cId="105048600" sldId="2147483672"/>
            <pc:sldLayoutMk cId="2239670927" sldId="2147483673"/>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3989269971" sldId="2147483674"/>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1716327464" sldId="2147483675"/>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2113806170" sldId="2147483676"/>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711779500" sldId="2147483677"/>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1962610309" sldId="2147483678"/>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4121995905" sldId="2147483679"/>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3472557266" sldId="2147483680"/>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2254371825" sldId="2147483681"/>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3837201412" sldId="2147483682"/>
          </pc:sldLayoutMkLst>
        </pc:sldLayoutChg>
        <pc:sldLayoutChg chg="add del replId">
          <pc:chgData name="Samina Mumtaz (2119016)" userId="S::2119016@student.uwtsd.ac.uk::fe583c2f-c9ff-4dd0-9558-463e6a5d8e7e" providerId="AD" clId="Web-{D1666C6E-1D92-4144-B526-2272574301E7}" dt="2022-06-16T09:47:40.217" v="7"/>
          <pc:sldLayoutMkLst>
            <pc:docMk/>
            <pc:sldMasterMk cId="105048600" sldId="2147483672"/>
            <pc:sldLayoutMk cId="1812659337" sldId="2147483683"/>
          </pc:sldLayoutMkLst>
        </pc:sldLayoutChg>
      </pc:sldMasterChg>
      <pc:sldMasterChg chg="add del addSldLayout delSldLayout">
        <pc:chgData name="Samina Mumtaz (2119016)" userId="S::2119016@student.uwtsd.ac.uk::fe583c2f-c9ff-4dd0-9558-463e6a5d8e7e" providerId="AD" clId="Web-{D1666C6E-1D92-4144-B526-2272574301E7}" dt="2022-06-16T09:47:50.623" v="11"/>
        <pc:sldMasterMkLst>
          <pc:docMk/>
          <pc:sldMasterMk cId="2056991136" sldId="2147483698"/>
        </pc:sldMasterMkLst>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1729492840" sldId="2147483687"/>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3589339146" sldId="2147483688"/>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1217232469" sldId="2147483689"/>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989813074" sldId="2147483690"/>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2671490095" sldId="2147483691"/>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2079089475" sldId="2147483692"/>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534393341" sldId="2147483693"/>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2541773494" sldId="2147483694"/>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4102383202" sldId="2147483695"/>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3977599994" sldId="2147483696"/>
          </pc:sldLayoutMkLst>
        </pc:sldLayoutChg>
        <pc:sldLayoutChg chg="add del">
          <pc:chgData name="Samina Mumtaz (2119016)" userId="S::2119016@student.uwtsd.ac.uk::fe583c2f-c9ff-4dd0-9558-463e6a5d8e7e" providerId="AD" clId="Web-{D1666C6E-1D92-4144-B526-2272574301E7}" dt="2022-06-16T09:47:50.623" v="11"/>
          <pc:sldLayoutMkLst>
            <pc:docMk/>
            <pc:sldMasterMk cId="2056991136" sldId="2147483698"/>
            <pc:sldLayoutMk cId="3468358461" sldId="2147483697"/>
          </pc:sldLayoutMkLst>
        </pc:sldLayoutChg>
      </pc:sldMasterChg>
      <pc:sldMasterChg chg="add del addSldLayout delSldLayout">
        <pc:chgData name="Samina Mumtaz (2119016)" userId="S::2119016@student.uwtsd.ac.uk::fe583c2f-c9ff-4dd0-9558-463e6a5d8e7e" providerId="AD" clId="Web-{D1666C6E-1D92-4144-B526-2272574301E7}" dt="2022-06-16T09:47:56.061" v="13"/>
        <pc:sldMasterMkLst>
          <pc:docMk/>
          <pc:sldMasterMk cId="1853067117" sldId="2147483711"/>
        </pc:sldMasterMkLst>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4081921793" sldId="2147483700"/>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2136141033" sldId="2147483701"/>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2163507169" sldId="2147483702"/>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2688299357" sldId="2147483703"/>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3756594798" sldId="2147483704"/>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895740253" sldId="2147483705"/>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397221387" sldId="2147483706"/>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1098269328" sldId="2147483707"/>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3852900393" sldId="2147483708"/>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2622650785" sldId="2147483709"/>
          </pc:sldLayoutMkLst>
        </pc:sldLayoutChg>
        <pc:sldLayoutChg chg="add del">
          <pc:chgData name="Samina Mumtaz (2119016)" userId="S::2119016@student.uwtsd.ac.uk::fe583c2f-c9ff-4dd0-9558-463e6a5d8e7e" providerId="AD" clId="Web-{D1666C6E-1D92-4144-B526-2272574301E7}" dt="2022-06-16T09:47:56.061" v="13"/>
          <pc:sldLayoutMkLst>
            <pc:docMk/>
            <pc:sldMasterMk cId="1853067117" sldId="2147483711"/>
            <pc:sldLayoutMk cId="2696557270" sldId="2147483710"/>
          </pc:sldLayoutMkLst>
        </pc:sldLayoutChg>
      </pc:sldMasterChg>
      <pc:sldMasterChg chg="add del addSldLayout delSldLayout">
        <pc:chgData name="Samina Mumtaz (2119016)" userId="S::2119016@student.uwtsd.ac.uk::fe583c2f-c9ff-4dd0-9558-463e6a5d8e7e" providerId="AD" clId="Web-{D1666C6E-1D92-4144-B526-2272574301E7}" dt="2022-06-16T09:48:06.702" v="15"/>
        <pc:sldMasterMkLst>
          <pc:docMk/>
          <pc:sldMasterMk cId="3386161908" sldId="2147483763"/>
        </pc:sldMasterMkLst>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2202830874" sldId="2147483752"/>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2419946507" sldId="2147483753"/>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2273360375" sldId="2147483754"/>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3676250397" sldId="2147483755"/>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3787686613" sldId="2147483756"/>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3390219266" sldId="2147483757"/>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356953510" sldId="2147483758"/>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2759729696" sldId="2147483759"/>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3341575325" sldId="2147483760"/>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3504855661" sldId="2147483761"/>
          </pc:sldLayoutMkLst>
        </pc:sldLayoutChg>
        <pc:sldLayoutChg chg="add del">
          <pc:chgData name="Samina Mumtaz (2119016)" userId="S::2119016@student.uwtsd.ac.uk::fe583c2f-c9ff-4dd0-9558-463e6a5d8e7e" providerId="AD" clId="Web-{D1666C6E-1D92-4144-B526-2272574301E7}" dt="2022-06-16T09:48:06.702" v="15"/>
          <pc:sldLayoutMkLst>
            <pc:docMk/>
            <pc:sldMasterMk cId="3386161908" sldId="2147483763"/>
            <pc:sldLayoutMk cId="1307723520" sldId="2147483762"/>
          </pc:sldLayoutMkLst>
        </pc:sldLayoutChg>
      </pc:sldMasterChg>
      <pc:sldMasterChg chg="add del addSldLayout delSldLayout">
        <pc:chgData name="Samina Mumtaz (2119016)" userId="S::2119016@student.uwtsd.ac.uk::fe583c2f-c9ff-4dd0-9558-463e6a5d8e7e" providerId="AD" clId="Web-{D1666C6E-1D92-4144-B526-2272574301E7}" dt="2022-06-16T10:32:33.118" v="381"/>
        <pc:sldMasterMkLst>
          <pc:docMk/>
          <pc:sldMasterMk cId="3988246191" sldId="2147483769"/>
        </pc:sldMasterMkLst>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1259401556" sldId="2147483758"/>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2357216239" sldId="2147483759"/>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4171939030" sldId="2147483760"/>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721422914" sldId="2147483761"/>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2329653380" sldId="2147483762"/>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4100095624" sldId="2147483763"/>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1349521321" sldId="2147483764"/>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4110405944" sldId="2147483765"/>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4226870493" sldId="2147483766"/>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1929674671" sldId="2147483767"/>
          </pc:sldLayoutMkLst>
        </pc:sldLayoutChg>
        <pc:sldLayoutChg chg="add del">
          <pc:chgData name="Samina Mumtaz (2119016)" userId="S::2119016@student.uwtsd.ac.uk::fe583c2f-c9ff-4dd0-9558-463e6a5d8e7e" providerId="AD" clId="Web-{D1666C6E-1D92-4144-B526-2272574301E7}" dt="2022-06-16T10:32:33.118" v="381"/>
          <pc:sldLayoutMkLst>
            <pc:docMk/>
            <pc:sldMasterMk cId="3988246191" sldId="2147483769"/>
            <pc:sldLayoutMk cId="305530406" sldId="2147483768"/>
          </pc:sldLayoutMkLst>
        </pc:sldLayoutChg>
      </pc:sldMasterChg>
      <pc:sldMasterChg chg="add del addSldLayout delSldLayout modSldLayout">
        <pc:chgData name="Samina Mumtaz (2119016)" userId="S::2119016@student.uwtsd.ac.uk::fe583c2f-c9ff-4dd0-9558-463e6a5d8e7e" providerId="AD" clId="Web-{D1666C6E-1D92-4144-B526-2272574301E7}" dt="2022-06-16T10:32:42.836" v="382"/>
        <pc:sldMasterMkLst>
          <pc:docMk/>
          <pc:sldMasterMk cId="3642224404" sldId="2147483770"/>
        </pc:sldMasterMkLst>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3520965096" sldId="2147483771"/>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1168677331" sldId="2147483772"/>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819030395" sldId="2147483773"/>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422434173" sldId="2147483774"/>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1426134399" sldId="2147483775"/>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1620537386" sldId="2147483776"/>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731797091" sldId="2147483777"/>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2735637359" sldId="2147483778"/>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169179068" sldId="2147483779"/>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3945160257" sldId="2147483780"/>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961104082" sldId="2147483781"/>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2120330004" sldId="2147483782"/>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1247655998" sldId="2147483783"/>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47024459" sldId="2147483784"/>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2232828595" sldId="2147483785"/>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3968816687" sldId="2147483786"/>
          </pc:sldLayoutMkLst>
        </pc:sldLayoutChg>
        <pc:sldLayoutChg chg="add del mod replId">
          <pc:chgData name="Samina Mumtaz (2119016)" userId="S::2119016@student.uwtsd.ac.uk::fe583c2f-c9ff-4dd0-9558-463e6a5d8e7e" providerId="AD" clId="Web-{D1666C6E-1D92-4144-B526-2272574301E7}" dt="2022-06-16T10:32:42.836" v="382"/>
          <pc:sldLayoutMkLst>
            <pc:docMk/>
            <pc:sldMasterMk cId="3642224404" sldId="2147483770"/>
            <pc:sldLayoutMk cId="3609505219" sldId="2147483787"/>
          </pc:sldLayoutMkLst>
        </pc:sldLayoutChg>
      </pc:sldMasterChg>
      <pc:sldMasterChg chg="add del addSldLayout delSldLayout modSldLayout">
        <pc:chgData name="Samina Mumtaz (2119016)" userId="S::2119016@student.uwtsd.ac.uk::fe583c2f-c9ff-4dd0-9558-463e6a5d8e7e" providerId="AD" clId="Web-{D1666C6E-1D92-4144-B526-2272574301E7}" dt="2022-06-16T10:32:49.540" v="383"/>
        <pc:sldMasterMkLst>
          <pc:docMk/>
          <pc:sldMasterMk cId="4084195296" sldId="2147483788"/>
        </pc:sldMasterMkLst>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4097808848" sldId="2147483789"/>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2142074191" sldId="2147483790"/>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587859531" sldId="2147483791"/>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123693267" sldId="2147483792"/>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1952870510" sldId="2147483793"/>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2223222776" sldId="2147483794"/>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2963623110" sldId="2147483795"/>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2476451385" sldId="2147483796"/>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2144143465" sldId="2147483797"/>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2858976215" sldId="2147483798"/>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3230348173" sldId="2147483799"/>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3573285377" sldId="2147483800"/>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3423776235" sldId="2147483801"/>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2149804135" sldId="2147483802"/>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3074212542" sldId="2147483803"/>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3631582797" sldId="2147483804"/>
          </pc:sldLayoutMkLst>
        </pc:sldLayoutChg>
        <pc:sldLayoutChg chg="add del mod replId">
          <pc:chgData name="Samina Mumtaz (2119016)" userId="S::2119016@student.uwtsd.ac.uk::fe583c2f-c9ff-4dd0-9558-463e6a5d8e7e" providerId="AD" clId="Web-{D1666C6E-1D92-4144-B526-2272574301E7}" dt="2022-06-16T10:32:49.540" v="383"/>
          <pc:sldLayoutMkLst>
            <pc:docMk/>
            <pc:sldMasterMk cId="4084195296" sldId="2147483788"/>
            <pc:sldLayoutMk cId="1940736496" sldId="2147483805"/>
          </pc:sldLayoutMkLst>
        </pc:sldLayoutChg>
      </pc:sldMasterChg>
      <pc:sldMasterChg chg="add del addSldLayout delSldLayout modSldLayout">
        <pc:chgData name="Samina Mumtaz (2119016)" userId="S::2119016@student.uwtsd.ac.uk::fe583c2f-c9ff-4dd0-9558-463e6a5d8e7e" providerId="AD" clId="Web-{D1666C6E-1D92-4144-B526-2272574301E7}" dt="2022-06-16T10:33:12.134" v="384"/>
        <pc:sldMasterMkLst>
          <pc:docMk/>
          <pc:sldMasterMk cId="2989608640" sldId="2147483806"/>
        </pc:sldMasterMkLst>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1339784088" sldId="2147483807"/>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1671252228" sldId="2147483808"/>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475740300" sldId="2147483809"/>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2695473800" sldId="2147483810"/>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1399864990" sldId="2147483811"/>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3502609362" sldId="2147483812"/>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145021643" sldId="2147483813"/>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826816126" sldId="2147483814"/>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1202337491" sldId="2147483815"/>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1706690317" sldId="2147483816"/>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1086298089" sldId="2147483817"/>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1853345644" sldId="2147483818"/>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25838094" sldId="2147483819"/>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868596025" sldId="2147483820"/>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2044307028" sldId="2147483821"/>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3338143527" sldId="2147483822"/>
          </pc:sldLayoutMkLst>
        </pc:sldLayoutChg>
        <pc:sldLayoutChg chg="add del mod replId">
          <pc:chgData name="Samina Mumtaz (2119016)" userId="S::2119016@student.uwtsd.ac.uk::fe583c2f-c9ff-4dd0-9558-463e6a5d8e7e" providerId="AD" clId="Web-{D1666C6E-1D92-4144-B526-2272574301E7}" dt="2022-06-16T10:33:12.134" v="384"/>
          <pc:sldLayoutMkLst>
            <pc:docMk/>
            <pc:sldMasterMk cId="2989608640" sldId="2147483806"/>
            <pc:sldLayoutMk cId="2995895198" sldId="2147483823"/>
          </pc:sldLayoutMkLst>
        </pc:sldLayoutChg>
      </pc:sldMasterChg>
      <pc:sldMasterChg chg="add del addSldLayout delSldLayout modSldLayout">
        <pc:chgData name="Samina Mumtaz (2119016)" userId="S::2119016@student.uwtsd.ac.uk::fe583c2f-c9ff-4dd0-9558-463e6a5d8e7e" providerId="AD" clId="Web-{D1666C6E-1D92-4144-B526-2272574301E7}" dt="2022-06-16T10:33:18.275" v="385"/>
        <pc:sldMasterMkLst>
          <pc:docMk/>
          <pc:sldMasterMk cId="2889043555" sldId="2147483824"/>
        </pc:sldMasterMkLst>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2086255563" sldId="2147483825"/>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16139127" sldId="2147483826"/>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1905379200" sldId="2147483827"/>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4008757958" sldId="2147483828"/>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4094927793" sldId="2147483829"/>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2307527764" sldId="2147483830"/>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741983455" sldId="2147483831"/>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2390884123" sldId="2147483832"/>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3516938135" sldId="2147483833"/>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3198848122" sldId="2147483834"/>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2598427090" sldId="2147483835"/>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140027507" sldId="2147483836"/>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3077668973" sldId="2147483837"/>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3454141330" sldId="2147483838"/>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3922603160" sldId="2147483839"/>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3818101533" sldId="2147483840"/>
          </pc:sldLayoutMkLst>
        </pc:sldLayoutChg>
        <pc:sldLayoutChg chg="add del mod replId">
          <pc:chgData name="Samina Mumtaz (2119016)" userId="S::2119016@student.uwtsd.ac.uk::fe583c2f-c9ff-4dd0-9558-463e6a5d8e7e" providerId="AD" clId="Web-{D1666C6E-1D92-4144-B526-2272574301E7}" dt="2022-06-16T10:33:18.275" v="385"/>
          <pc:sldLayoutMkLst>
            <pc:docMk/>
            <pc:sldMasterMk cId="2889043555" sldId="2147483824"/>
            <pc:sldLayoutMk cId="1925158975" sldId="2147483841"/>
          </pc:sldLayoutMkLst>
        </pc:sldLayoutChg>
      </pc:sldMasterChg>
      <pc:sldMasterChg chg="add del addSldLayout delSldLayout modSldLayout">
        <pc:chgData name="Samina Mumtaz (2119016)" userId="S::2119016@student.uwtsd.ac.uk::fe583c2f-c9ff-4dd0-9558-463e6a5d8e7e" providerId="AD" clId="Web-{D1666C6E-1D92-4144-B526-2272574301E7}" dt="2022-06-16T10:33:24.634" v="386"/>
        <pc:sldMasterMkLst>
          <pc:docMk/>
          <pc:sldMasterMk cId="4277343792" sldId="2147483842"/>
        </pc:sldMasterMkLst>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1229578030" sldId="2147483843"/>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3250541361" sldId="2147483844"/>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4096728759" sldId="2147483845"/>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4123481952" sldId="2147483846"/>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2738522392" sldId="2147483847"/>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3273084851" sldId="2147483848"/>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3157003953" sldId="2147483849"/>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707305339" sldId="2147483850"/>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513511738" sldId="2147483851"/>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1859085248" sldId="2147483852"/>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3085727401" sldId="2147483853"/>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3409253790" sldId="2147483854"/>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3661044623" sldId="2147483855"/>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91380354" sldId="2147483856"/>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3000243373" sldId="2147483857"/>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4157129797" sldId="2147483858"/>
          </pc:sldLayoutMkLst>
        </pc:sldLayoutChg>
        <pc:sldLayoutChg chg="add del mod replId">
          <pc:chgData name="Samina Mumtaz (2119016)" userId="S::2119016@student.uwtsd.ac.uk::fe583c2f-c9ff-4dd0-9558-463e6a5d8e7e" providerId="AD" clId="Web-{D1666C6E-1D92-4144-B526-2272574301E7}" dt="2022-06-16T10:33:24.634" v="386"/>
          <pc:sldLayoutMkLst>
            <pc:docMk/>
            <pc:sldMasterMk cId="4277343792" sldId="2147483842"/>
            <pc:sldLayoutMk cId="2774858573" sldId="2147483859"/>
          </pc:sldLayoutMkLst>
        </pc:sldLayoutChg>
      </pc:sldMasterChg>
      <pc:sldMasterChg chg="add del addSldLayout delSldLayout modSldLayout">
        <pc:chgData name="Samina Mumtaz (2119016)" userId="S::2119016@student.uwtsd.ac.uk::fe583c2f-c9ff-4dd0-9558-463e6a5d8e7e" providerId="AD" clId="Web-{D1666C6E-1D92-4144-B526-2272574301E7}" dt="2022-06-16T10:34:34.042" v="387"/>
        <pc:sldMasterMkLst>
          <pc:docMk/>
          <pc:sldMasterMk cId="1899301857" sldId="2147483860"/>
        </pc:sldMasterMkLst>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3352079695" sldId="2147483861"/>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670956912" sldId="2147483862"/>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1521664574" sldId="2147483863"/>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3583879003" sldId="2147483864"/>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3440682814" sldId="2147483865"/>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965418164" sldId="2147483866"/>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3459560462" sldId="2147483867"/>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1030663240" sldId="2147483868"/>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3850736862" sldId="2147483869"/>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3287393684" sldId="2147483870"/>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2433030607" sldId="2147483871"/>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2475418403" sldId="2147483872"/>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1857842990" sldId="2147483873"/>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4069895258" sldId="2147483874"/>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3354990077" sldId="2147483875"/>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3704791536" sldId="2147483876"/>
          </pc:sldLayoutMkLst>
        </pc:sldLayoutChg>
        <pc:sldLayoutChg chg="add del mod replId">
          <pc:chgData name="Samina Mumtaz (2119016)" userId="S::2119016@student.uwtsd.ac.uk::fe583c2f-c9ff-4dd0-9558-463e6a5d8e7e" providerId="AD" clId="Web-{D1666C6E-1D92-4144-B526-2272574301E7}" dt="2022-06-16T10:34:34.042" v="387"/>
          <pc:sldLayoutMkLst>
            <pc:docMk/>
            <pc:sldMasterMk cId="1899301857" sldId="2147483860"/>
            <pc:sldLayoutMk cId="2003336770" sldId="2147483877"/>
          </pc:sldLayoutMkLst>
        </pc:sldLayoutChg>
      </pc:sldMasterChg>
      <pc:sldMasterChg chg="add del addSldLayout delSldLayout modSldLayout">
        <pc:chgData name="Samina Mumtaz (2119016)" userId="S::2119016@student.uwtsd.ac.uk::fe583c2f-c9ff-4dd0-9558-463e6a5d8e7e" providerId="AD" clId="Web-{D1666C6E-1D92-4144-B526-2272574301E7}" dt="2022-06-16T10:34:45.917" v="388"/>
        <pc:sldMasterMkLst>
          <pc:docMk/>
          <pc:sldMasterMk cId="3994548142" sldId="2147483878"/>
        </pc:sldMasterMkLst>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24027035" sldId="2147483879"/>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27156997" sldId="2147483880"/>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2134575612" sldId="2147483881"/>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1620982224" sldId="2147483882"/>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3712629964" sldId="2147483883"/>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3418273224" sldId="2147483884"/>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222798446" sldId="2147483885"/>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1180605309" sldId="2147483886"/>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2024244029" sldId="2147483887"/>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3425482499" sldId="2147483888"/>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2557784948" sldId="2147483889"/>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2600176262" sldId="2147483890"/>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821171673" sldId="2147483891"/>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4157915450" sldId="2147483892"/>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1460880615" sldId="2147483893"/>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865637247" sldId="2147483894"/>
          </pc:sldLayoutMkLst>
        </pc:sldLayoutChg>
        <pc:sldLayoutChg chg="add del mod replId">
          <pc:chgData name="Samina Mumtaz (2119016)" userId="S::2119016@student.uwtsd.ac.uk::fe583c2f-c9ff-4dd0-9558-463e6a5d8e7e" providerId="AD" clId="Web-{D1666C6E-1D92-4144-B526-2272574301E7}" dt="2022-06-16T10:34:45.917" v="388"/>
          <pc:sldLayoutMkLst>
            <pc:docMk/>
            <pc:sldMasterMk cId="3994548142" sldId="2147483878"/>
            <pc:sldLayoutMk cId="2884966000" sldId="2147483895"/>
          </pc:sldLayoutMkLst>
        </pc:sldLayoutChg>
      </pc:sldMasterChg>
      <pc:sldMasterChg chg="add del addSldLayout delSldLayout modSldLayout">
        <pc:chgData name="Samina Mumtaz (2119016)" userId="S::2119016@student.uwtsd.ac.uk::fe583c2f-c9ff-4dd0-9558-463e6a5d8e7e" providerId="AD" clId="Web-{D1666C6E-1D92-4144-B526-2272574301E7}" dt="2022-06-16T10:34:51.589" v="389"/>
        <pc:sldMasterMkLst>
          <pc:docMk/>
          <pc:sldMasterMk cId="1093108904" sldId="2147483896"/>
        </pc:sldMasterMkLst>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1777932149" sldId="2147483897"/>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4101446414" sldId="2147483898"/>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128329943" sldId="2147483899"/>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3928268221" sldId="2147483900"/>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3753717880" sldId="2147483901"/>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3424721778" sldId="2147483902"/>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3072300134" sldId="2147483903"/>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418610760" sldId="2147483904"/>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134618292" sldId="2147483905"/>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3451275108" sldId="2147483906"/>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2165074919" sldId="2147483907"/>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4184038960" sldId="2147483908"/>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3796077444" sldId="2147483909"/>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1931660682" sldId="2147483910"/>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2784105785" sldId="2147483911"/>
          </pc:sldLayoutMkLst>
        </pc:sldLayoutChg>
        <pc:sldLayoutChg chg="add del mod replId">
          <pc:chgData name="Samina Mumtaz (2119016)" userId="S::2119016@student.uwtsd.ac.uk::fe583c2f-c9ff-4dd0-9558-463e6a5d8e7e" providerId="AD" clId="Web-{D1666C6E-1D92-4144-B526-2272574301E7}" dt="2022-06-16T10:34:51.589" v="389"/>
          <pc:sldLayoutMkLst>
            <pc:docMk/>
            <pc:sldMasterMk cId="1093108904" sldId="2147483896"/>
            <pc:sldLayoutMk cId="701992842" sldId="2147483912"/>
          </pc:sldLayoutMkLst>
        </pc:sldLayoutChg>
      </pc:sldMasterChg>
      <pc:sldMasterChg chg="add addSldLayout modSldLayout">
        <pc:chgData name="Samina Mumtaz (2119016)" userId="S::2119016@student.uwtsd.ac.uk::fe583c2f-c9ff-4dd0-9558-463e6a5d8e7e" providerId="AD" clId="Web-{D1666C6E-1D92-4144-B526-2272574301E7}" dt="2022-06-16T10:34:51.589" v="389"/>
        <pc:sldMasterMkLst>
          <pc:docMk/>
          <pc:sldMasterMk cId="518562294" sldId="2147483913"/>
        </pc:sldMasterMkLst>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2513354786" sldId="2147483914"/>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1987625496" sldId="2147483915"/>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348177798" sldId="2147483916"/>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3410169339" sldId="2147483917"/>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2395340107" sldId="2147483918"/>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1825507429" sldId="2147483919"/>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218869209" sldId="2147483920"/>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717797693" sldId="2147483921"/>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2145317114" sldId="2147483922"/>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3953300639" sldId="2147483923"/>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4191203032" sldId="2147483924"/>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2416962325" sldId="2147483925"/>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2609996924" sldId="2147483926"/>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732393915" sldId="2147483927"/>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99703507" sldId="2147483928"/>
          </pc:sldLayoutMkLst>
        </pc:sldLayoutChg>
        <pc:sldLayoutChg chg="add mod replId">
          <pc:chgData name="Samina Mumtaz (2119016)" userId="S::2119016@student.uwtsd.ac.uk::fe583c2f-c9ff-4dd0-9558-463e6a5d8e7e" providerId="AD" clId="Web-{D1666C6E-1D92-4144-B526-2272574301E7}" dt="2022-06-16T10:34:51.589" v="389"/>
          <pc:sldLayoutMkLst>
            <pc:docMk/>
            <pc:sldMasterMk cId="518562294" sldId="2147483913"/>
            <pc:sldLayoutMk cId="308544376" sldId="2147483929"/>
          </pc:sldLayoutMkLst>
        </pc:sldLayoutChg>
      </pc:sldMasterChg>
    </pc:docChg>
  </pc:docChgLst>
  <pc:docChgLst>
    <pc:chgData name="Samina Mumtaz (2119016)" userId="S::2119016@student.uwtsd.ac.uk::fe583c2f-c9ff-4dd0-9558-463e6a5d8e7e" providerId="AD" clId="Web-{3F08A3E6-08A1-60A9-62EA-B9B4C11A232F}"/>
    <pc:docChg chg="addSld delSld modSld sldOrd">
      <pc:chgData name="Samina Mumtaz (2119016)" userId="S::2119016@student.uwtsd.ac.uk::fe583c2f-c9ff-4dd0-9558-463e6a5d8e7e" providerId="AD" clId="Web-{3F08A3E6-08A1-60A9-62EA-B9B4C11A232F}" dt="2022-07-05T06:51:50.005" v="1287" actId="20577"/>
      <pc:docMkLst>
        <pc:docMk/>
      </pc:docMkLst>
      <pc:sldChg chg="addSp delSp modSp">
        <pc:chgData name="Samina Mumtaz (2119016)" userId="S::2119016@student.uwtsd.ac.uk::fe583c2f-c9ff-4dd0-9558-463e6a5d8e7e" providerId="AD" clId="Web-{3F08A3E6-08A1-60A9-62EA-B9B4C11A232F}" dt="2022-07-04T22:35:29.324" v="661" actId="20577"/>
        <pc:sldMkLst>
          <pc:docMk/>
          <pc:sldMk cId="3489851610" sldId="257"/>
        </pc:sldMkLst>
        <pc:spChg chg="mod">
          <ac:chgData name="Samina Mumtaz (2119016)" userId="S::2119016@student.uwtsd.ac.uk::fe583c2f-c9ff-4dd0-9558-463e6a5d8e7e" providerId="AD" clId="Web-{3F08A3E6-08A1-60A9-62EA-B9B4C11A232F}" dt="2022-07-04T22:34:57.808" v="656"/>
          <ac:spMkLst>
            <pc:docMk/>
            <pc:sldMk cId="3489851610" sldId="257"/>
            <ac:spMk id="2" creationId="{ACF8AE22-ED21-7AB6-8671-296CC3E2147F}"/>
          </ac:spMkLst>
        </pc:spChg>
        <pc:spChg chg="add del">
          <ac:chgData name="Samina Mumtaz (2119016)" userId="S::2119016@student.uwtsd.ac.uk::fe583c2f-c9ff-4dd0-9558-463e6a5d8e7e" providerId="AD" clId="Web-{3F08A3E6-08A1-60A9-62EA-B9B4C11A232F}" dt="2022-07-04T22:34:19.291" v="641"/>
          <ac:spMkLst>
            <pc:docMk/>
            <pc:sldMk cId="3489851610" sldId="257"/>
            <ac:spMk id="94" creationId="{EFFADC9E-E53C-4A0B-A5F7-914F96297132}"/>
          </ac:spMkLst>
        </pc:spChg>
        <pc:spChg chg="add del">
          <ac:chgData name="Samina Mumtaz (2119016)" userId="S::2119016@student.uwtsd.ac.uk::fe583c2f-c9ff-4dd0-9558-463e6a5d8e7e" providerId="AD" clId="Web-{3F08A3E6-08A1-60A9-62EA-B9B4C11A232F}" dt="2022-07-04T22:34:19.291" v="641"/>
          <ac:spMkLst>
            <pc:docMk/>
            <pc:sldMk cId="3489851610" sldId="257"/>
            <ac:spMk id="96" creationId="{C449ECB7-AD08-44BE-AD5B-BB5A0D7AC187}"/>
          </ac:spMkLst>
        </pc:spChg>
        <pc:spChg chg="add del">
          <ac:chgData name="Samina Mumtaz (2119016)" userId="S::2119016@student.uwtsd.ac.uk::fe583c2f-c9ff-4dd0-9558-463e6a5d8e7e" providerId="AD" clId="Web-{3F08A3E6-08A1-60A9-62EA-B9B4C11A232F}" dt="2022-07-04T22:34:19.291" v="641"/>
          <ac:spMkLst>
            <pc:docMk/>
            <pc:sldMk cId="3489851610" sldId="257"/>
            <ac:spMk id="102" creationId="{1F3818A7-4B05-4FC4-979D-743242721DB0}"/>
          </ac:spMkLst>
        </pc:spChg>
        <pc:spChg chg="add del">
          <ac:chgData name="Samina Mumtaz (2119016)" userId="S::2119016@student.uwtsd.ac.uk::fe583c2f-c9ff-4dd0-9558-463e6a5d8e7e" providerId="AD" clId="Web-{3F08A3E6-08A1-60A9-62EA-B9B4C11A232F}" dt="2022-07-04T22:34:19.291" v="641"/>
          <ac:spMkLst>
            <pc:docMk/>
            <pc:sldMk cId="3489851610" sldId="257"/>
            <ac:spMk id="104" creationId="{10277C27-7A8A-4F89-B7C8-C99014836A5B}"/>
          </ac:spMkLst>
        </pc:spChg>
        <pc:spChg chg="add del">
          <ac:chgData name="Samina Mumtaz (2119016)" userId="S::2119016@student.uwtsd.ac.uk::fe583c2f-c9ff-4dd0-9558-463e6a5d8e7e" providerId="AD" clId="Web-{3F08A3E6-08A1-60A9-62EA-B9B4C11A232F}" dt="2022-07-04T22:34:19.291" v="641"/>
          <ac:spMkLst>
            <pc:docMk/>
            <pc:sldMk cId="3489851610" sldId="257"/>
            <ac:spMk id="106" creationId="{4D7DC2DC-2509-4873-A034-50568869BFEC}"/>
          </ac:spMkLst>
        </pc:spChg>
        <pc:spChg chg="add del">
          <ac:chgData name="Samina Mumtaz (2119016)" userId="S::2119016@student.uwtsd.ac.uk::fe583c2f-c9ff-4dd0-9558-463e6a5d8e7e" providerId="AD" clId="Web-{3F08A3E6-08A1-60A9-62EA-B9B4C11A232F}" dt="2022-07-04T22:34:19.291" v="641"/>
          <ac:spMkLst>
            <pc:docMk/>
            <pc:sldMk cId="3489851610" sldId="257"/>
            <ac:spMk id="108" creationId="{022D0B7C-0B17-4C8E-BA79-D7E3AD58DAE8}"/>
          </ac:spMkLst>
        </pc:spChg>
        <pc:spChg chg="add del">
          <ac:chgData name="Samina Mumtaz (2119016)" userId="S::2119016@student.uwtsd.ac.uk::fe583c2f-c9ff-4dd0-9558-463e6a5d8e7e" providerId="AD" clId="Web-{3F08A3E6-08A1-60A9-62EA-B9B4C11A232F}" dt="2022-07-04T22:34:19.291" v="641"/>
          <ac:spMkLst>
            <pc:docMk/>
            <pc:sldMk cId="3489851610" sldId="257"/>
            <ac:spMk id="110" creationId="{CCE414C6-A8E2-4A8F-BE26-8EC431D1CE70}"/>
          </ac:spMkLst>
        </pc:spChg>
        <pc:spChg chg="add del">
          <ac:chgData name="Samina Mumtaz (2119016)" userId="S::2119016@student.uwtsd.ac.uk::fe583c2f-c9ff-4dd0-9558-463e6a5d8e7e" providerId="AD" clId="Web-{3F08A3E6-08A1-60A9-62EA-B9B4C11A232F}" dt="2022-07-04T22:34:19.291" v="641"/>
          <ac:spMkLst>
            <pc:docMk/>
            <pc:sldMk cId="3489851610" sldId="257"/>
            <ac:spMk id="112" creationId="{49056809-9887-4E04-A8AD-104FF86CC621}"/>
          </ac:spMkLst>
        </pc:spChg>
        <pc:spChg chg="add del">
          <ac:chgData name="Samina Mumtaz (2119016)" userId="S::2119016@student.uwtsd.ac.uk::fe583c2f-c9ff-4dd0-9558-463e6a5d8e7e" providerId="AD" clId="Web-{3F08A3E6-08A1-60A9-62EA-B9B4C11A232F}" dt="2022-07-04T22:34:19.291" v="641"/>
          <ac:spMkLst>
            <pc:docMk/>
            <pc:sldMk cId="3489851610" sldId="257"/>
            <ac:spMk id="114" creationId="{0A8AE74C-BE44-4E00-B22E-D88E1E985DF9}"/>
          </ac:spMkLst>
        </pc:spChg>
        <pc:spChg chg="add del">
          <ac:chgData name="Samina Mumtaz (2119016)" userId="S::2119016@student.uwtsd.ac.uk::fe583c2f-c9ff-4dd0-9558-463e6a5d8e7e" providerId="AD" clId="Web-{3F08A3E6-08A1-60A9-62EA-B9B4C11A232F}" dt="2022-07-04T22:34:22.775" v="643"/>
          <ac:spMkLst>
            <pc:docMk/>
            <pc:sldMk cId="3489851610" sldId="257"/>
            <ac:spMk id="116" creationId="{A65AC7D1-EAA9-48F5-B509-60A7F50BF703}"/>
          </ac:spMkLst>
        </pc:spChg>
        <pc:spChg chg="add del">
          <ac:chgData name="Samina Mumtaz (2119016)" userId="S::2119016@student.uwtsd.ac.uk::fe583c2f-c9ff-4dd0-9558-463e6a5d8e7e" providerId="AD" clId="Web-{3F08A3E6-08A1-60A9-62EA-B9B4C11A232F}" dt="2022-07-04T22:34:22.775" v="643"/>
          <ac:spMkLst>
            <pc:docMk/>
            <pc:sldMk cId="3489851610" sldId="257"/>
            <ac:spMk id="117" creationId="{D6320AF9-619A-4175-865B-5663E1AEF4C5}"/>
          </ac:spMkLst>
        </pc:spChg>
        <pc:spChg chg="add del">
          <ac:chgData name="Samina Mumtaz (2119016)" userId="S::2119016@student.uwtsd.ac.uk::fe583c2f-c9ff-4dd0-9558-463e6a5d8e7e" providerId="AD" clId="Web-{3F08A3E6-08A1-60A9-62EA-B9B4C11A232F}" dt="2022-07-04T22:34:22.775" v="643"/>
          <ac:spMkLst>
            <pc:docMk/>
            <pc:sldMk cId="3489851610" sldId="257"/>
            <ac:spMk id="120" creationId="{7E018740-5C2B-4A41-AC1A-7E68D1EC1954}"/>
          </ac:spMkLst>
        </pc:spChg>
        <pc:spChg chg="add del">
          <ac:chgData name="Samina Mumtaz (2119016)" userId="S::2119016@student.uwtsd.ac.uk::fe583c2f-c9ff-4dd0-9558-463e6a5d8e7e" providerId="AD" clId="Web-{3F08A3E6-08A1-60A9-62EA-B9B4C11A232F}" dt="2022-07-04T22:34:22.775" v="643"/>
          <ac:spMkLst>
            <pc:docMk/>
            <pc:sldMk cId="3489851610" sldId="257"/>
            <ac:spMk id="121" creationId="{166F75A4-C475-4941-8EE2-B80A06A2C1BB}"/>
          </ac:spMkLst>
        </pc:spChg>
        <pc:spChg chg="add del">
          <ac:chgData name="Samina Mumtaz (2119016)" userId="S::2119016@student.uwtsd.ac.uk::fe583c2f-c9ff-4dd0-9558-463e6a5d8e7e" providerId="AD" clId="Web-{3F08A3E6-08A1-60A9-62EA-B9B4C11A232F}" dt="2022-07-04T22:34:22.775" v="643"/>
          <ac:spMkLst>
            <pc:docMk/>
            <pc:sldMk cId="3489851610" sldId="257"/>
            <ac:spMk id="122" creationId="{A032553A-72E8-4B0D-8405-FF9771C9AF05}"/>
          </ac:spMkLst>
        </pc:spChg>
        <pc:spChg chg="add del">
          <ac:chgData name="Samina Mumtaz (2119016)" userId="S::2119016@student.uwtsd.ac.uk::fe583c2f-c9ff-4dd0-9558-463e6a5d8e7e" providerId="AD" clId="Web-{3F08A3E6-08A1-60A9-62EA-B9B4C11A232F}" dt="2022-07-04T22:34:22.775" v="643"/>
          <ac:spMkLst>
            <pc:docMk/>
            <pc:sldMk cId="3489851610" sldId="257"/>
            <ac:spMk id="123" creationId="{765800AC-C3B9-498E-87BC-29FAE4C76B21}"/>
          </ac:spMkLst>
        </pc:spChg>
        <pc:spChg chg="add del">
          <ac:chgData name="Samina Mumtaz (2119016)" userId="S::2119016@student.uwtsd.ac.uk::fe583c2f-c9ff-4dd0-9558-463e6a5d8e7e" providerId="AD" clId="Web-{3F08A3E6-08A1-60A9-62EA-B9B4C11A232F}" dt="2022-07-04T22:34:22.775" v="643"/>
          <ac:spMkLst>
            <pc:docMk/>
            <pc:sldMk cId="3489851610" sldId="257"/>
            <ac:spMk id="124" creationId="{1F9D6ACB-2FF4-49F9-978A-E0D5327FC635}"/>
          </ac:spMkLst>
        </pc:spChg>
        <pc:spChg chg="add del">
          <ac:chgData name="Samina Mumtaz (2119016)" userId="S::2119016@student.uwtsd.ac.uk::fe583c2f-c9ff-4dd0-9558-463e6a5d8e7e" providerId="AD" clId="Web-{3F08A3E6-08A1-60A9-62EA-B9B4C11A232F}" dt="2022-07-04T22:34:22.775" v="643"/>
          <ac:spMkLst>
            <pc:docMk/>
            <pc:sldMk cId="3489851610" sldId="257"/>
            <ac:spMk id="125" creationId="{A5EC319D-0FEA-4B95-A3EA-01E35672C95B}"/>
          </ac:spMkLst>
        </pc:spChg>
        <pc:spChg chg="add del">
          <ac:chgData name="Samina Mumtaz (2119016)" userId="S::2119016@student.uwtsd.ac.uk::fe583c2f-c9ff-4dd0-9558-463e6a5d8e7e" providerId="AD" clId="Web-{3F08A3E6-08A1-60A9-62EA-B9B4C11A232F}" dt="2022-07-04T22:34:57.808" v="656"/>
          <ac:spMkLst>
            <pc:docMk/>
            <pc:sldMk cId="3489851610" sldId="257"/>
            <ac:spMk id="133" creationId="{85C2136B-77EC-41E9-BDB6-58A4AE1429B7}"/>
          </ac:spMkLst>
        </pc:spChg>
        <pc:spChg chg="add del">
          <ac:chgData name="Samina Mumtaz (2119016)" userId="S::2119016@student.uwtsd.ac.uk::fe583c2f-c9ff-4dd0-9558-463e6a5d8e7e" providerId="AD" clId="Web-{3F08A3E6-08A1-60A9-62EA-B9B4C11A232F}" dt="2022-07-04T22:34:57.808" v="656"/>
          <ac:spMkLst>
            <pc:docMk/>
            <pc:sldMk cId="3489851610" sldId="257"/>
            <ac:spMk id="136" creationId="{7FBCF2A6-1F18-4B68-B5D2-5B763ED4159A}"/>
          </ac:spMkLst>
        </pc:spChg>
        <pc:spChg chg="add del">
          <ac:chgData name="Samina Mumtaz (2119016)" userId="S::2119016@student.uwtsd.ac.uk::fe583c2f-c9ff-4dd0-9558-463e6a5d8e7e" providerId="AD" clId="Web-{3F08A3E6-08A1-60A9-62EA-B9B4C11A232F}" dt="2022-07-04T22:34:57.808" v="656"/>
          <ac:spMkLst>
            <pc:docMk/>
            <pc:sldMk cId="3489851610" sldId="257"/>
            <ac:spMk id="137" creationId="{FF3A27FB-A693-4A75-951E-0C77CD98F032}"/>
          </ac:spMkLst>
        </pc:spChg>
        <pc:grpChg chg="add del">
          <ac:chgData name="Samina Mumtaz (2119016)" userId="S::2119016@student.uwtsd.ac.uk::fe583c2f-c9ff-4dd0-9558-463e6a5d8e7e" providerId="AD" clId="Web-{3F08A3E6-08A1-60A9-62EA-B9B4C11A232F}" dt="2022-07-04T22:34:22.791" v="644"/>
          <ac:grpSpMkLst>
            <pc:docMk/>
            <pc:sldMk cId="3489851610" sldId="257"/>
            <ac:grpSpMk id="83" creationId="{9AE27B9D-0F04-458B-A718-F84902C79F7C}"/>
          </ac:grpSpMkLst>
        </pc:grpChg>
        <pc:grpChg chg="add del">
          <ac:chgData name="Samina Mumtaz (2119016)" userId="S::2119016@student.uwtsd.ac.uk::fe583c2f-c9ff-4dd0-9558-463e6a5d8e7e" providerId="AD" clId="Web-{3F08A3E6-08A1-60A9-62EA-B9B4C11A232F}" dt="2022-07-04T22:34:57.808" v="656"/>
          <ac:grpSpMkLst>
            <pc:docMk/>
            <pc:sldMk cId="3489851610" sldId="257"/>
            <ac:grpSpMk id="127" creationId="{1E721C1C-25F9-4317-B872-2444BC5A8F88}"/>
          </ac:grpSpMkLst>
        </pc:grpChg>
        <pc:graphicFrameChg chg="mod modGraphic">
          <ac:chgData name="Samina Mumtaz (2119016)" userId="S::2119016@student.uwtsd.ac.uk::fe583c2f-c9ff-4dd0-9558-463e6a5d8e7e" providerId="AD" clId="Web-{3F08A3E6-08A1-60A9-62EA-B9B4C11A232F}" dt="2022-07-04T22:35:29.324" v="661" actId="20577"/>
          <ac:graphicFrameMkLst>
            <pc:docMk/>
            <pc:sldMk cId="3489851610" sldId="257"/>
            <ac:graphicFrameMk id="18" creationId="{5C08609B-51D5-BB5C-1D58-6C78C4CE1FA7}"/>
          </ac:graphicFrameMkLst>
        </pc:graphicFrameChg>
        <pc:cxnChg chg="add del">
          <ac:chgData name="Samina Mumtaz (2119016)" userId="S::2119016@student.uwtsd.ac.uk::fe583c2f-c9ff-4dd0-9558-463e6a5d8e7e" providerId="AD" clId="Web-{3F08A3E6-08A1-60A9-62EA-B9B4C11A232F}" dt="2022-07-04T22:34:19.291" v="641"/>
          <ac:cxnSpMkLst>
            <pc:docMk/>
            <pc:sldMk cId="3489851610" sldId="257"/>
            <ac:cxnSpMk id="98" creationId="{2C51D804-C301-4EE3-A891-7EB241066F57}"/>
          </ac:cxnSpMkLst>
        </pc:cxnChg>
        <pc:cxnChg chg="add del">
          <ac:chgData name="Samina Mumtaz (2119016)" userId="S::2119016@student.uwtsd.ac.uk::fe583c2f-c9ff-4dd0-9558-463e6a5d8e7e" providerId="AD" clId="Web-{3F08A3E6-08A1-60A9-62EA-B9B4C11A232F}" dt="2022-07-04T22:34:19.291" v="641"/>
          <ac:cxnSpMkLst>
            <pc:docMk/>
            <pc:sldMk cId="3489851610" sldId="257"/>
            <ac:cxnSpMk id="100" creationId="{8371931B-4393-46AF-8BF1-6BD27758DD6C}"/>
          </ac:cxnSpMkLst>
        </pc:cxnChg>
        <pc:cxnChg chg="add del">
          <ac:chgData name="Samina Mumtaz (2119016)" userId="S::2119016@student.uwtsd.ac.uk::fe583c2f-c9ff-4dd0-9558-463e6a5d8e7e" providerId="AD" clId="Web-{3F08A3E6-08A1-60A9-62EA-B9B4C11A232F}" dt="2022-07-04T22:34:22.775" v="643"/>
          <ac:cxnSpMkLst>
            <pc:docMk/>
            <pc:sldMk cId="3489851610" sldId="257"/>
            <ac:cxnSpMk id="118" creationId="{063B6EC6-D752-4EE7-908B-F8F19E8C7FEA}"/>
          </ac:cxnSpMkLst>
        </pc:cxnChg>
        <pc:cxnChg chg="add del">
          <ac:chgData name="Samina Mumtaz (2119016)" userId="S::2119016@student.uwtsd.ac.uk::fe583c2f-c9ff-4dd0-9558-463e6a5d8e7e" providerId="AD" clId="Web-{3F08A3E6-08A1-60A9-62EA-B9B4C11A232F}" dt="2022-07-04T22:34:22.775" v="643"/>
          <ac:cxnSpMkLst>
            <pc:docMk/>
            <pc:sldMk cId="3489851610" sldId="257"/>
            <ac:cxnSpMk id="119" creationId="{EFECD4E8-AD3E-4228-82A2-9461958EA94D}"/>
          </ac:cxnSpMkLst>
        </pc:cxnChg>
        <pc:cxnChg chg="add del">
          <ac:chgData name="Samina Mumtaz (2119016)" userId="S::2119016@student.uwtsd.ac.uk::fe583c2f-c9ff-4dd0-9558-463e6a5d8e7e" providerId="AD" clId="Web-{3F08A3E6-08A1-60A9-62EA-B9B4C11A232F}" dt="2022-07-04T22:34:57.808" v="656"/>
          <ac:cxnSpMkLst>
            <pc:docMk/>
            <pc:sldMk cId="3489851610" sldId="257"/>
            <ac:cxnSpMk id="134" creationId="{E55891F3-A5E2-4418-8950-25FA2B731209}"/>
          </ac:cxnSpMkLst>
        </pc:cxnChg>
        <pc:cxnChg chg="add del">
          <ac:chgData name="Samina Mumtaz (2119016)" userId="S::2119016@student.uwtsd.ac.uk::fe583c2f-c9ff-4dd0-9558-463e6a5d8e7e" providerId="AD" clId="Web-{3F08A3E6-08A1-60A9-62EA-B9B4C11A232F}" dt="2022-07-04T22:34:57.808" v="656"/>
          <ac:cxnSpMkLst>
            <pc:docMk/>
            <pc:sldMk cId="3489851610" sldId="257"/>
            <ac:cxnSpMk id="135" creationId="{FB1FCEB1-A7E1-417C-A7EF-AA30D5A0859F}"/>
          </ac:cxnSpMkLst>
        </pc:cxnChg>
      </pc:sldChg>
      <pc:sldChg chg="addSp delSp modSp">
        <pc:chgData name="Samina Mumtaz (2119016)" userId="S::2119016@student.uwtsd.ac.uk::fe583c2f-c9ff-4dd0-9558-463e6a5d8e7e" providerId="AD" clId="Web-{3F08A3E6-08A1-60A9-62EA-B9B4C11A232F}" dt="2022-07-05T06:45:51.591" v="1174" actId="20577"/>
        <pc:sldMkLst>
          <pc:docMk/>
          <pc:sldMk cId="1351401515" sldId="260"/>
        </pc:sldMkLst>
        <pc:spChg chg="mod">
          <ac:chgData name="Samina Mumtaz (2119016)" userId="S::2119016@student.uwtsd.ac.uk::fe583c2f-c9ff-4dd0-9558-463e6a5d8e7e" providerId="AD" clId="Web-{3F08A3E6-08A1-60A9-62EA-B9B4C11A232F}" dt="2022-07-04T21:17:40.172" v="93" actId="20577"/>
          <ac:spMkLst>
            <pc:docMk/>
            <pc:sldMk cId="1351401515" sldId="260"/>
            <ac:spMk id="2" creationId="{7090B51C-9C56-9A13-C55E-C8EF44685F9E}"/>
          </ac:spMkLst>
        </pc:spChg>
        <pc:spChg chg="mod">
          <ac:chgData name="Samina Mumtaz (2119016)" userId="S::2119016@student.uwtsd.ac.uk::fe583c2f-c9ff-4dd0-9558-463e6a5d8e7e" providerId="AD" clId="Web-{3F08A3E6-08A1-60A9-62EA-B9B4C11A232F}" dt="2022-07-04T21:17:57.297" v="94" actId="20577"/>
          <ac:spMkLst>
            <pc:docMk/>
            <pc:sldMk cId="1351401515" sldId="260"/>
            <ac:spMk id="3" creationId="{67D47E65-536F-DBBE-F6D4-0B5BE77F0455}"/>
          </ac:spMkLst>
        </pc:spChg>
        <pc:spChg chg="mod">
          <ac:chgData name="Samina Mumtaz (2119016)" userId="S::2119016@student.uwtsd.ac.uk::fe583c2f-c9ff-4dd0-9558-463e6a5d8e7e" providerId="AD" clId="Web-{3F08A3E6-08A1-60A9-62EA-B9B4C11A232F}" dt="2022-07-04T22:02:45.720" v="480" actId="20577"/>
          <ac:spMkLst>
            <pc:docMk/>
            <pc:sldMk cId="1351401515" sldId="260"/>
            <ac:spMk id="5" creationId="{3864EF43-C2D0-ED13-B5FD-13EF93DD6FC8}"/>
          </ac:spMkLst>
        </pc:spChg>
        <pc:spChg chg="add mod">
          <ac:chgData name="Samina Mumtaz (2119016)" userId="S::2119016@student.uwtsd.ac.uk::fe583c2f-c9ff-4dd0-9558-463e6a5d8e7e" providerId="AD" clId="Web-{3F08A3E6-08A1-60A9-62EA-B9B4C11A232F}" dt="2022-07-05T06:45:51.591" v="1174" actId="20577"/>
          <ac:spMkLst>
            <pc:docMk/>
            <pc:sldMk cId="1351401515" sldId="260"/>
            <ac:spMk id="28" creationId="{1447FA54-7F40-CC5F-4A91-F1578409B12E}"/>
          </ac:spMkLst>
        </pc:spChg>
        <pc:spChg chg="add mod">
          <ac:chgData name="Samina Mumtaz (2119016)" userId="S::2119016@student.uwtsd.ac.uk::fe583c2f-c9ff-4dd0-9558-463e6a5d8e7e" providerId="AD" clId="Web-{3F08A3E6-08A1-60A9-62EA-B9B4C11A232F}" dt="2022-07-04T22:04:34.442" v="505" actId="1076"/>
          <ac:spMkLst>
            <pc:docMk/>
            <pc:sldMk cId="1351401515" sldId="260"/>
            <ac:spMk id="382" creationId="{244C9261-352D-420C-DA61-5CB3D31F6EF3}"/>
          </ac:spMkLst>
        </pc:spChg>
        <pc:graphicFrameChg chg="add mod modGraphic">
          <ac:chgData name="Samina Mumtaz (2119016)" userId="S::2119016@student.uwtsd.ac.uk::fe583c2f-c9ff-4dd0-9558-463e6a5d8e7e" providerId="AD" clId="Web-{3F08A3E6-08A1-60A9-62EA-B9B4C11A232F}" dt="2022-07-05T06:43:42.464" v="1151" actId="20577"/>
          <ac:graphicFrameMkLst>
            <pc:docMk/>
            <pc:sldMk cId="1351401515" sldId="260"/>
            <ac:graphicFrameMk id="7" creationId="{4DE73479-819D-74B4-DFC7-63BF23C928CC}"/>
          </ac:graphicFrameMkLst>
        </pc:graphicFrameChg>
        <pc:picChg chg="del">
          <ac:chgData name="Samina Mumtaz (2119016)" userId="S::2119016@student.uwtsd.ac.uk::fe583c2f-c9ff-4dd0-9558-463e6a5d8e7e" providerId="AD" clId="Web-{3F08A3E6-08A1-60A9-62EA-B9B4C11A232F}" dt="2022-07-04T21:16:47.436" v="84"/>
          <ac:picMkLst>
            <pc:docMk/>
            <pc:sldMk cId="1351401515" sldId="260"/>
            <ac:picMk id="4" creationId="{4F64B148-DD9E-C591-E0EA-EC5F915B3922}"/>
          </ac:picMkLst>
        </pc:picChg>
        <pc:picChg chg="add del mod">
          <ac:chgData name="Samina Mumtaz (2119016)" userId="S::2119016@student.uwtsd.ac.uk::fe583c2f-c9ff-4dd0-9558-463e6a5d8e7e" providerId="AD" clId="Web-{3F08A3E6-08A1-60A9-62EA-B9B4C11A232F}" dt="2022-07-04T21:20:14.645" v="120"/>
          <ac:picMkLst>
            <pc:docMk/>
            <pc:sldMk cId="1351401515" sldId="260"/>
            <ac:picMk id="6" creationId="{9FE40516-111E-A786-E8BF-7536E0EE8DB9}"/>
          </ac:picMkLst>
        </pc:picChg>
      </pc:sldChg>
      <pc:sldChg chg="addSp delSp modSp">
        <pc:chgData name="Samina Mumtaz (2119016)" userId="S::2119016@student.uwtsd.ac.uk::fe583c2f-c9ff-4dd0-9558-463e6a5d8e7e" providerId="AD" clId="Web-{3F08A3E6-08A1-60A9-62EA-B9B4C11A232F}" dt="2022-07-04T20:47:38.500" v="77" actId="14100"/>
        <pc:sldMkLst>
          <pc:docMk/>
          <pc:sldMk cId="1228304304" sldId="263"/>
        </pc:sldMkLst>
        <pc:spChg chg="mod">
          <ac:chgData name="Samina Mumtaz (2119016)" userId="S::2119016@student.uwtsd.ac.uk::fe583c2f-c9ff-4dd0-9558-463e6a5d8e7e" providerId="AD" clId="Web-{3F08A3E6-08A1-60A9-62EA-B9B4C11A232F}" dt="2022-07-04T20:47:38.500" v="77" actId="14100"/>
          <ac:spMkLst>
            <pc:docMk/>
            <pc:sldMk cId="1228304304" sldId="263"/>
            <ac:spMk id="2" creationId="{A7BC8B5F-02BF-0FD9-4FA9-327EF304FBB4}"/>
          </ac:spMkLst>
        </pc:spChg>
        <pc:spChg chg="mod">
          <ac:chgData name="Samina Mumtaz (2119016)" userId="S::2119016@student.uwtsd.ac.uk::fe583c2f-c9ff-4dd0-9558-463e6a5d8e7e" providerId="AD" clId="Web-{3F08A3E6-08A1-60A9-62EA-B9B4C11A232F}" dt="2022-07-04T20:46:42.636" v="64" actId="14100"/>
          <ac:spMkLst>
            <pc:docMk/>
            <pc:sldMk cId="1228304304" sldId="263"/>
            <ac:spMk id="3" creationId="{60C05D5B-5197-3975-AC8C-D9648B6A4EFE}"/>
          </ac:spMkLst>
        </pc:spChg>
        <pc:graphicFrameChg chg="add del">
          <ac:chgData name="Samina Mumtaz (2119016)" userId="S::2119016@student.uwtsd.ac.uk::fe583c2f-c9ff-4dd0-9558-463e6a5d8e7e" providerId="AD" clId="Web-{3F08A3E6-08A1-60A9-62EA-B9B4C11A232F}" dt="2022-07-04T20:41:31.534" v="2"/>
          <ac:graphicFrameMkLst>
            <pc:docMk/>
            <pc:sldMk cId="1228304304" sldId="263"/>
            <ac:graphicFrameMk id="4" creationId="{FCEB328B-5690-53E1-7262-4700455331CD}"/>
          </ac:graphicFrameMkLst>
        </pc:graphicFrameChg>
        <pc:graphicFrameChg chg="add mod modGraphic">
          <ac:chgData name="Samina Mumtaz (2119016)" userId="S::2119016@student.uwtsd.ac.uk::fe583c2f-c9ff-4dd0-9558-463e6a5d8e7e" providerId="AD" clId="Web-{3F08A3E6-08A1-60A9-62EA-B9B4C11A232F}" dt="2022-07-04T20:47:00.231" v="67"/>
          <ac:graphicFrameMkLst>
            <pc:docMk/>
            <pc:sldMk cId="1228304304" sldId="263"/>
            <ac:graphicFrameMk id="5" creationId="{C197DE79-D505-4BE3-F965-F655AD0AADE0}"/>
          </ac:graphicFrameMkLst>
        </pc:graphicFrameChg>
      </pc:sldChg>
      <pc:sldChg chg="delSp">
        <pc:chgData name="Samina Mumtaz (2119016)" userId="S::2119016@student.uwtsd.ac.uk::fe583c2f-c9ff-4dd0-9558-463e6a5d8e7e" providerId="AD" clId="Web-{3F08A3E6-08A1-60A9-62EA-B9B4C11A232F}" dt="2022-07-04T21:28:10.362" v="177"/>
        <pc:sldMkLst>
          <pc:docMk/>
          <pc:sldMk cId="438960893" sldId="265"/>
        </pc:sldMkLst>
        <pc:picChg chg="del">
          <ac:chgData name="Samina Mumtaz (2119016)" userId="S::2119016@student.uwtsd.ac.uk::fe583c2f-c9ff-4dd0-9558-463e6a5d8e7e" providerId="AD" clId="Web-{3F08A3E6-08A1-60A9-62EA-B9B4C11A232F}" dt="2022-07-04T21:28:10.362" v="177"/>
          <ac:picMkLst>
            <pc:docMk/>
            <pc:sldMk cId="438960893" sldId="265"/>
            <ac:picMk id="4" creationId="{07B6D68D-61FF-1FD5-54E9-B46C61851744}"/>
          </ac:picMkLst>
        </pc:picChg>
      </pc:sldChg>
      <pc:sldChg chg="addSp delSp modSp">
        <pc:chgData name="Samina Mumtaz (2119016)" userId="S::2119016@student.uwtsd.ac.uk::fe583c2f-c9ff-4dd0-9558-463e6a5d8e7e" providerId="AD" clId="Web-{3F08A3E6-08A1-60A9-62EA-B9B4C11A232F}" dt="2022-07-05T05:59:49.081" v="1006" actId="20577"/>
        <pc:sldMkLst>
          <pc:docMk/>
          <pc:sldMk cId="2834189069" sldId="266"/>
        </pc:sldMkLst>
        <pc:spChg chg="mod">
          <ac:chgData name="Samina Mumtaz (2119016)" userId="S::2119016@student.uwtsd.ac.uk::fe583c2f-c9ff-4dd0-9558-463e6a5d8e7e" providerId="AD" clId="Web-{3F08A3E6-08A1-60A9-62EA-B9B4C11A232F}" dt="2022-07-05T05:59:49.081" v="1006" actId="20577"/>
          <ac:spMkLst>
            <pc:docMk/>
            <pc:sldMk cId="2834189069" sldId="266"/>
            <ac:spMk id="3" creationId="{A38024AA-09DA-5528-2CE0-0F46DB9DE3B0}"/>
          </ac:spMkLst>
        </pc:spChg>
        <pc:graphicFrameChg chg="del mod modGraphic">
          <ac:chgData name="Samina Mumtaz (2119016)" userId="S::2119016@student.uwtsd.ac.uk::fe583c2f-c9ff-4dd0-9558-463e6a5d8e7e" providerId="AD" clId="Web-{3F08A3E6-08A1-60A9-62EA-B9B4C11A232F}" dt="2022-07-04T22:46:02.559" v="850"/>
          <ac:graphicFrameMkLst>
            <pc:docMk/>
            <pc:sldMk cId="2834189069" sldId="266"/>
            <ac:graphicFrameMk id="4" creationId="{9A5D5F5D-5C20-89BA-7660-262CF34187E2}"/>
          </ac:graphicFrameMkLst>
        </pc:graphicFrameChg>
        <pc:graphicFrameChg chg="add mod modGraphic">
          <ac:chgData name="Samina Mumtaz (2119016)" userId="S::2119016@student.uwtsd.ac.uk::fe583c2f-c9ff-4dd0-9558-463e6a5d8e7e" providerId="AD" clId="Web-{3F08A3E6-08A1-60A9-62EA-B9B4C11A232F}" dt="2022-07-04T22:49:46.848" v="922" actId="1076"/>
          <ac:graphicFrameMkLst>
            <pc:docMk/>
            <pc:sldMk cId="2834189069" sldId="266"/>
            <ac:graphicFrameMk id="6" creationId="{7903AABF-50D8-3EAB-F3FF-6D64FCB03586}"/>
          </ac:graphicFrameMkLst>
        </pc:graphicFrameChg>
      </pc:sldChg>
      <pc:sldChg chg="addSp delSp modSp">
        <pc:chgData name="Samina Mumtaz (2119016)" userId="S::2119016@student.uwtsd.ac.uk::fe583c2f-c9ff-4dd0-9558-463e6a5d8e7e" providerId="AD" clId="Web-{3F08A3E6-08A1-60A9-62EA-B9B4C11A232F}" dt="2022-07-05T06:51:50.005" v="1287" actId="20577"/>
        <pc:sldMkLst>
          <pc:docMk/>
          <pc:sldMk cId="1140993182" sldId="268"/>
        </pc:sldMkLst>
        <pc:spChg chg="del mod">
          <ac:chgData name="Samina Mumtaz (2119016)" userId="S::2119016@student.uwtsd.ac.uk::fe583c2f-c9ff-4dd0-9558-463e6a5d8e7e" providerId="AD" clId="Web-{3F08A3E6-08A1-60A9-62EA-B9B4C11A232F}" dt="2022-07-05T06:50:22.628" v="1257"/>
          <ac:spMkLst>
            <pc:docMk/>
            <pc:sldMk cId="1140993182" sldId="268"/>
            <ac:spMk id="2" creationId="{720E35F8-8C65-6171-4C22-3F999907A2B1}"/>
          </ac:spMkLst>
        </pc:spChg>
        <pc:spChg chg="mod">
          <ac:chgData name="Samina Mumtaz (2119016)" userId="S::2119016@student.uwtsd.ac.uk::fe583c2f-c9ff-4dd0-9558-463e6a5d8e7e" providerId="AD" clId="Web-{3F08A3E6-08A1-60A9-62EA-B9B4C11A232F}" dt="2022-07-05T06:48:15.500" v="1219" actId="20577"/>
          <ac:spMkLst>
            <pc:docMk/>
            <pc:sldMk cId="1140993182" sldId="268"/>
            <ac:spMk id="3" creationId="{9153352D-EA56-A305-616A-E2EEA919460F}"/>
          </ac:spMkLst>
        </pc:spChg>
        <pc:spChg chg="add mod">
          <ac:chgData name="Samina Mumtaz (2119016)" userId="S::2119016@student.uwtsd.ac.uk::fe583c2f-c9ff-4dd0-9558-463e6a5d8e7e" providerId="AD" clId="Web-{3F08A3E6-08A1-60A9-62EA-B9B4C11A232F}" dt="2022-07-05T06:51:50.005" v="1287" actId="20577"/>
          <ac:spMkLst>
            <pc:docMk/>
            <pc:sldMk cId="1140993182" sldId="268"/>
            <ac:spMk id="4" creationId="{5FA48E49-309F-C64A-65EA-09B36AF27D05}"/>
          </ac:spMkLst>
        </pc:spChg>
        <pc:spChg chg="add del mod">
          <ac:chgData name="Samina Mumtaz (2119016)" userId="S::2119016@student.uwtsd.ac.uk::fe583c2f-c9ff-4dd0-9558-463e6a5d8e7e" providerId="AD" clId="Web-{3F08A3E6-08A1-60A9-62EA-B9B4C11A232F}" dt="2022-07-05T06:50:25.956" v="1258"/>
          <ac:spMkLst>
            <pc:docMk/>
            <pc:sldMk cId="1140993182" sldId="268"/>
            <ac:spMk id="6" creationId="{D48DC491-4847-CA5E-71F9-D78EE3B2B71D}"/>
          </ac:spMkLst>
        </pc:spChg>
      </pc:sldChg>
      <pc:sldChg chg="ord">
        <pc:chgData name="Samina Mumtaz (2119016)" userId="S::2119016@student.uwtsd.ac.uk::fe583c2f-c9ff-4dd0-9558-463e6a5d8e7e" providerId="AD" clId="Web-{3F08A3E6-08A1-60A9-62EA-B9B4C11A232F}" dt="2022-07-04T22:10:51.967" v="565"/>
        <pc:sldMkLst>
          <pc:docMk/>
          <pc:sldMk cId="280174445" sldId="269"/>
        </pc:sldMkLst>
      </pc:sldChg>
      <pc:sldChg chg="modSp">
        <pc:chgData name="Samina Mumtaz (2119016)" userId="S::2119016@student.uwtsd.ac.uk::fe583c2f-c9ff-4dd0-9558-463e6a5d8e7e" providerId="AD" clId="Web-{3F08A3E6-08A1-60A9-62EA-B9B4C11A232F}" dt="2022-07-04T22:35:54.512" v="669" actId="20577"/>
        <pc:sldMkLst>
          <pc:docMk/>
          <pc:sldMk cId="2304400568" sldId="270"/>
        </pc:sldMkLst>
        <pc:spChg chg="mod">
          <ac:chgData name="Samina Mumtaz (2119016)" userId="S::2119016@student.uwtsd.ac.uk::fe583c2f-c9ff-4dd0-9558-463e6a5d8e7e" providerId="AD" clId="Web-{3F08A3E6-08A1-60A9-62EA-B9B4C11A232F}" dt="2022-07-04T22:35:54.512" v="669" actId="20577"/>
          <ac:spMkLst>
            <pc:docMk/>
            <pc:sldMk cId="2304400568" sldId="270"/>
            <ac:spMk id="2" creationId="{EBF7303F-7045-74AC-577C-804B2991D762}"/>
          </ac:spMkLst>
        </pc:spChg>
        <pc:spChg chg="mod">
          <ac:chgData name="Samina Mumtaz (2119016)" userId="S::2119016@student.uwtsd.ac.uk::fe583c2f-c9ff-4dd0-9558-463e6a5d8e7e" providerId="AD" clId="Web-{3F08A3E6-08A1-60A9-62EA-B9B4C11A232F}" dt="2022-07-04T21:33:22.338" v="220" actId="20577"/>
          <ac:spMkLst>
            <pc:docMk/>
            <pc:sldMk cId="2304400568" sldId="270"/>
            <ac:spMk id="25" creationId="{1782E150-51C1-6F76-76BC-67145505DACD}"/>
          </ac:spMkLst>
        </pc:spChg>
        <pc:spChg chg="mod">
          <ac:chgData name="Samina Mumtaz (2119016)" userId="S::2119016@student.uwtsd.ac.uk::fe583c2f-c9ff-4dd0-9558-463e6a5d8e7e" providerId="AD" clId="Web-{3F08A3E6-08A1-60A9-62EA-B9B4C11A232F}" dt="2022-07-04T21:36:32.624" v="279" actId="1076"/>
          <ac:spMkLst>
            <pc:docMk/>
            <pc:sldMk cId="2304400568" sldId="270"/>
            <ac:spMk id="26" creationId="{04810069-AC62-4C35-7392-AD8A6425710C}"/>
          </ac:spMkLst>
        </pc:spChg>
        <pc:spChg chg="mod">
          <ac:chgData name="Samina Mumtaz (2119016)" userId="S::2119016@student.uwtsd.ac.uk::fe583c2f-c9ff-4dd0-9558-463e6a5d8e7e" providerId="AD" clId="Web-{3F08A3E6-08A1-60A9-62EA-B9B4C11A232F}" dt="2022-07-04T21:30:59.913" v="187" actId="20577"/>
          <ac:spMkLst>
            <pc:docMk/>
            <pc:sldMk cId="2304400568" sldId="270"/>
            <ac:spMk id="27" creationId="{6E84ABDC-86A5-AAF8-6FDC-21BD5C903CEF}"/>
          </ac:spMkLst>
        </pc:spChg>
      </pc:sldChg>
      <pc:sldChg chg="modSp">
        <pc:chgData name="Samina Mumtaz (2119016)" userId="S::2119016@student.uwtsd.ac.uk::fe583c2f-c9ff-4dd0-9558-463e6a5d8e7e" providerId="AD" clId="Web-{3F08A3E6-08A1-60A9-62EA-B9B4C11A232F}" dt="2022-07-04T22:36:37.232" v="680" actId="20577"/>
        <pc:sldMkLst>
          <pc:docMk/>
          <pc:sldMk cId="664800522" sldId="271"/>
        </pc:sldMkLst>
        <pc:spChg chg="mod">
          <ac:chgData name="Samina Mumtaz (2119016)" userId="S::2119016@student.uwtsd.ac.uk::fe583c2f-c9ff-4dd0-9558-463e6a5d8e7e" providerId="AD" clId="Web-{3F08A3E6-08A1-60A9-62EA-B9B4C11A232F}" dt="2022-07-04T21:38:08.658" v="299" actId="14100"/>
          <ac:spMkLst>
            <pc:docMk/>
            <pc:sldMk cId="664800522" sldId="271"/>
            <ac:spMk id="3" creationId="{EE66E6DE-739C-EBB5-31DC-8D1AB96F8BA9}"/>
          </ac:spMkLst>
        </pc:spChg>
        <pc:spChg chg="mod">
          <ac:chgData name="Samina Mumtaz (2119016)" userId="S::2119016@student.uwtsd.ac.uk::fe583c2f-c9ff-4dd0-9558-463e6a5d8e7e" providerId="AD" clId="Web-{3F08A3E6-08A1-60A9-62EA-B9B4C11A232F}" dt="2022-07-04T22:36:37.232" v="680" actId="20577"/>
          <ac:spMkLst>
            <pc:docMk/>
            <pc:sldMk cId="664800522" sldId="271"/>
            <ac:spMk id="59" creationId="{C5F2D6AE-95F1-D968-9201-67A271A805EC}"/>
          </ac:spMkLst>
        </pc:spChg>
        <pc:picChg chg="mod">
          <ac:chgData name="Samina Mumtaz (2119016)" userId="S::2119016@student.uwtsd.ac.uk::fe583c2f-c9ff-4dd0-9558-463e6a5d8e7e" providerId="AD" clId="Web-{3F08A3E6-08A1-60A9-62EA-B9B4C11A232F}" dt="2022-07-04T21:38:17.190" v="302" actId="1076"/>
          <ac:picMkLst>
            <pc:docMk/>
            <pc:sldMk cId="664800522" sldId="271"/>
            <ac:picMk id="72" creationId="{9E87A451-95F1-28E6-8A87-D152F0221D37}"/>
          </ac:picMkLst>
        </pc:picChg>
      </pc:sldChg>
      <pc:sldChg chg="addSp delSp modSp">
        <pc:chgData name="Samina Mumtaz (2119016)" userId="S::2119016@student.uwtsd.ac.uk::fe583c2f-c9ff-4dd0-9558-463e6a5d8e7e" providerId="AD" clId="Web-{3F08A3E6-08A1-60A9-62EA-B9B4C11A232F}" dt="2022-07-04T22:05:56.366" v="517"/>
        <pc:sldMkLst>
          <pc:docMk/>
          <pc:sldMk cId="3719850266" sldId="273"/>
        </pc:sldMkLst>
        <pc:spChg chg="del">
          <ac:chgData name="Samina Mumtaz (2119016)" userId="S::2119016@student.uwtsd.ac.uk::fe583c2f-c9ff-4dd0-9558-463e6a5d8e7e" providerId="AD" clId="Web-{3F08A3E6-08A1-60A9-62EA-B9B4C11A232F}" dt="2022-07-04T21:16:57.499" v="85"/>
          <ac:spMkLst>
            <pc:docMk/>
            <pc:sldMk cId="3719850266" sldId="273"/>
            <ac:spMk id="3" creationId="{5B80DE0B-F655-E084-66D3-2BA4D00D55C9}"/>
          </ac:spMkLst>
        </pc:spChg>
        <pc:spChg chg="add del mod">
          <ac:chgData name="Samina Mumtaz (2119016)" userId="S::2119016@student.uwtsd.ac.uk::fe583c2f-c9ff-4dd0-9558-463e6a5d8e7e" providerId="AD" clId="Web-{3F08A3E6-08A1-60A9-62EA-B9B4C11A232F}" dt="2022-07-04T22:05:56.366" v="517"/>
          <ac:spMkLst>
            <pc:docMk/>
            <pc:sldMk cId="3719850266" sldId="273"/>
            <ac:spMk id="5" creationId="{F6523ECB-69DA-6301-95A1-686B84787DB7}"/>
          </ac:spMkLst>
        </pc:spChg>
        <pc:spChg chg="add del mod">
          <ac:chgData name="Samina Mumtaz (2119016)" userId="S::2119016@student.uwtsd.ac.uk::fe583c2f-c9ff-4dd0-9558-463e6a5d8e7e" providerId="AD" clId="Web-{3F08A3E6-08A1-60A9-62EA-B9B4C11A232F}" dt="2022-07-04T21:19:16.565" v="103"/>
          <ac:spMkLst>
            <pc:docMk/>
            <pc:sldMk cId="3719850266" sldId="273"/>
            <ac:spMk id="7" creationId="{42B6E089-60EE-73F5-D6DA-82F44CAFCDC1}"/>
          </ac:spMkLst>
        </pc:spChg>
        <pc:spChg chg="add del mod">
          <ac:chgData name="Samina Mumtaz (2119016)" userId="S::2119016@student.uwtsd.ac.uk::fe583c2f-c9ff-4dd0-9558-463e6a5d8e7e" providerId="AD" clId="Web-{3F08A3E6-08A1-60A9-62EA-B9B4C11A232F}" dt="2022-07-04T21:20:19.442" v="121"/>
          <ac:spMkLst>
            <pc:docMk/>
            <pc:sldMk cId="3719850266" sldId="273"/>
            <ac:spMk id="9" creationId="{DD83432A-CB71-D54F-1C0E-AB8E6148F5FA}"/>
          </ac:spMkLst>
        </pc:spChg>
        <pc:spChg chg="add del mod">
          <ac:chgData name="Samina Mumtaz (2119016)" userId="S::2119016@student.uwtsd.ac.uk::fe583c2f-c9ff-4dd0-9558-463e6a5d8e7e" providerId="AD" clId="Web-{3F08A3E6-08A1-60A9-62EA-B9B4C11A232F}" dt="2022-07-04T22:03:45.910" v="490"/>
          <ac:spMkLst>
            <pc:docMk/>
            <pc:sldMk cId="3719850266" sldId="273"/>
            <ac:spMk id="10" creationId="{6AE5EF94-730D-733A-5727-1ED7F25FC31F}"/>
          </ac:spMkLst>
        </pc:spChg>
        <pc:spChg chg="add del mod">
          <ac:chgData name="Samina Mumtaz (2119016)" userId="S::2119016@student.uwtsd.ac.uk::fe583c2f-c9ff-4dd0-9558-463e6a5d8e7e" providerId="AD" clId="Web-{3F08A3E6-08A1-60A9-62EA-B9B4C11A232F}" dt="2022-07-04T22:03:54.082" v="491"/>
          <ac:spMkLst>
            <pc:docMk/>
            <pc:sldMk cId="3719850266" sldId="273"/>
            <ac:spMk id="12" creationId="{AE0AB63B-F8F5-FA36-540C-0116844EE206}"/>
          </ac:spMkLst>
        </pc:spChg>
        <pc:picChg chg="add del mod ord">
          <ac:chgData name="Samina Mumtaz (2119016)" userId="S::2119016@student.uwtsd.ac.uk::fe583c2f-c9ff-4dd0-9558-463e6a5d8e7e" providerId="AD" clId="Web-{3F08A3E6-08A1-60A9-62EA-B9B4C11A232F}" dt="2022-07-04T22:03:25.347" v="489"/>
          <ac:picMkLst>
            <pc:docMk/>
            <pc:sldMk cId="3719850266" sldId="273"/>
            <ac:picMk id="4" creationId="{F793414D-9475-31B7-8193-DCEEC5F64948}"/>
          </ac:picMkLst>
        </pc:picChg>
      </pc:sldChg>
      <pc:sldChg chg="addSp modSp">
        <pc:chgData name="Samina Mumtaz (2119016)" userId="S::2119016@student.uwtsd.ac.uk::fe583c2f-c9ff-4dd0-9558-463e6a5d8e7e" providerId="AD" clId="Web-{3F08A3E6-08A1-60A9-62EA-B9B4C11A232F}" dt="2022-07-04T22:09:17.481" v="562" actId="14100"/>
        <pc:sldMkLst>
          <pc:docMk/>
          <pc:sldMk cId="1256876709" sldId="274"/>
        </pc:sldMkLst>
        <pc:spChg chg="mod">
          <ac:chgData name="Samina Mumtaz (2119016)" userId="S::2119016@student.uwtsd.ac.uk::fe583c2f-c9ff-4dd0-9558-463e6a5d8e7e" providerId="AD" clId="Web-{3F08A3E6-08A1-60A9-62EA-B9B4C11A232F}" dt="2022-07-04T22:08:22.276" v="554" actId="1076"/>
          <ac:spMkLst>
            <pc:docMk/>
            <pc:sldMk cId="1256876709" sldId="274"/>
            <ac:spMk id="11" creationId="{F3C90515-E6EE-4319-A5A7-3BFEB5D26EEE}"/>
          </ac:spMkLst>
        </pc:spChg>
        <pc:spChg chg="mod">
          <ac:chgData name="Samina Mumtaz (2119016)" userId="S::2119016@student.uwtsd.ac.uk::fe583c2f-c9ff-4dd0-9558-463e6a5d8e7e" providerId="AD" clId="Web-{3F08A3E6-08A1-60A9-62EA-B9B4C11A232F}" dt="2022-07-04T22:08:41.995" v="558" actId="1076"/>
          <ac:spMkLst>
            <pc:docMk/>
            <pc:sldMk cId="1256876709" sldId="274"/>
            <ac:spMk id="29" creationId="{067DC016-E631-55D8-77B3-1B8232A190F7}"/>
          </ac:spMkLst>
        </pc:spChg>
        <pc:spChg chg="mod">
          <ac:chgData name="Samina Mumtaz (2119016)" userId="S::2119016@student.uwtsd.ac.uk::fe583c2f-c9ff-4dd0-9558-463e6a5d8e7e" providerId="AD" clId="Web-{3F08A3E6-08A1-60A9-62EA-B9B4C11A232F}" dt="2022-07-04T22:08:11.073" v="551" actId="1076"/>
          <ac:spMkLst>
            <pc:docMk/>
            <pc:sldMk cId="1256876709" sldId="274"/>
            <ac:spMk id="30" creationId="{38403BAE-7D08-3622-10AF-015FF860355C}"/>
          </ac:spMkLst>
        </pc:spChg>
        <pc:spChg chg="mod">
          <ac:chgData name="Samina Mumtaz (2119016)" userId="S::2119016@student.uwtsd.ac.uk::fe583c2f-c9ff-4dd0-9558-463e6a5d8e7e" providerId="AD" clId="Web-{3F08A3E6-08A1-60A9-62EA-B9B4C11A232F}" dt="2022-07-04T22:08:48.277" v="559" actId="1076"/>
          <ac:spMkLst>
            <pc:docMk/>
            <pc:sldMk cId="1256876709" sldId="274"/>
            <ac:spMk id="31" creationId="{141931C2-49F1-55AD-249F-7694725FFD69}"/>
          </ac:spMkLst>
        </pc:spChg>
        <pc:spChg chg="mod">
          <ac:chgData name="Samina Mumtaz (2119016)" userId="S::2119016@student.uwtsd.ac.uk::fe583c2f-c9ff-4dd0-9558-463e6a5d8e7e" providerId="AD" clId="Web-{3F08A3E6-08A1-60A9-62EA-B9B4C11A232F}" dt="2022-07-04T22:09:08.355" v="560" actId="1076"/>
          <ac:spMkLst>
            <pc:docMk/>
            <pc:sldMk cId="1256876709" sldId="274"/>
            <ac:spMk id="36" creationId="{F27A166C-D943-F69E-7EE8-1E326F4C412B}"/>
          </ac:spMkLst>
        </pc:spChg>
        <pc:spChg chg="add mod">
          <ac:chgData name="Samina Mumtaz (2119016)" userId="S::2119016@student.uwtsd.ac.uk::fe583c2f-c9ff-4dd0-9558-463e6a5d8e7e" providerId="AD" clId="Web-{3F08A3E6-08A1-60A9-62EA-B9B4C11A232F}" dt="2022-07-04T22:07:40.212" v="550" actId="1076"/>
          <ac:spMkLst>
            <pc:docMk/>
            <pc:sldMk cId="1256876709" sldId="274"/>
            <ac:spMk id="49" creationId="{9DE0E312-5345-6036-0192-45E5A03DDB39}"/>
          </ac:spMkLst>
        </pc:spChg>
        <pc:cxnChg chg="mod">
          <ac:chgData name="Samina Mumtaz (2119016)" userId="S::2119016@student.uwtsd.ac.uk::fe583c2f-c9ff-4dd0-9558-463e6a5d8e7e" providerId="AD" clId="Web-{3F08A3E6-08A1-60A9-62EA-B9B4C11A232F}" dt="2022-07-04T22:08:17.666" v="553" actId="1076"/>
          <ac:cxnSpMkLst>
            <pc:docMk/>
            <pc:sldMk cId="1256876709" sldId="274"/>
            <ac:cxnSpMk id="7" creationId="{F787A346-6875-9533-415C-1B5E94E090C9}"/>
          </ac:cxnSpMkLst>
        </pc:cxnChg>
        <pc:cxnChg chg="mod">
          <ac:chgData name="Samina Mumtaz (2119016)" userId="S::2119016@student.uwtsd.ac.uk::fe583c2f-c9ff-4dd0-9558-463e6a5d8e7e" providerId="AD" clId="Web-{3F08A3E6-08A1-60A9-62EA-B9B4C11A232F}" dt="2022-07-04T22:06:35.617" v="523" actId="14100"/>
          <ac:cxnSpMkLst>
            <pc:docMk/>
            <pc:sldMk cId="1256876709" sldId="274"/>
            <ac:cxnSpMk id="15" creationId="{1F1AD090-501A-405F-EA28-5CE7BD152039}"/>
          </ac:cxnSpMkLst>
        </pc:cxnChg>
        <pc:cxnChg chg="mod">
          <ac:chgData name="Samina Mumtaz (2119016)" userId="S::2119016@student.uwtsd.ac.uk::fe583c2f-c9ff-4dd0-9558-463e6a5d8e7e" providerId="AD" clId="Web-{3F08A3E6-08A1-60A9-62EA-B9B4C11A232F}" dt="2022-07-04T22:09:17.481" v="562" actId="14100"/>
          <ac:cxnSpMkLst>
            <pc:docMk/>
            <pc:sldMk cId="1256876709" sldId="274"/>
            <ac:cxnSpMk id="21" creationId="{D812FAA2-356C-4357-5067-87728D3444E5}"/>
          </ac:cxnSpMkLst>
        </pc:cxnChg>
        <pc:cxnChg chg="mod">
          <ac:chgData name="Samina Mumtaz (2119016)" userId="S::2119016@student.uwtsd.ac.uk::fe583c2f-c9ff-4dd0-9558-463e6a5d8e7e" providerId="AD" clId="Web-{3F08A3E6-08A1-60A9-62EA-B9B4C11A232F}" dt="2022-07-04T22:08:34.136" v="557" actId="1076"/>
          <ac:cxnSpMkLst>
            <pc:docMk/>
            <pc:sldMk cId="1256876709" sldId="274"/>
            <ac:cxnSpMk id="22" creationId="{A356F471-31B3-11EB-7DEC-55FA9E5496BF}"/>
          </ac:cxnSpMkLst>
        </pc:cxnChg>
        <pc:cxnChg chg="mod">
          <ac:chgData name="Samina Mumtaz (2119016)" userId="S::2119016@student.uwtsd.ac.uk::fe583c2f-c9ff-4dd0-9558-463e6a5d8e7e" providerId="AD" clId="Web-{3F08A3E6-08A1-60A9-62EA-B9B4C11A232F}" dt="2022-07-04T22:08:15.026" v="552" actId="1076"/>
          <ac:cxnSpMkLst>
            <pc:docMk/>
            <pc:sldMk cId="1256876709" sldId="274"/>
            <ac:cxnSpMk id="23" creationId="{1694EC06-7C50-11FD-91C4-BBF75E61D68F}"/>
          </ac:cxnSpMkLst>
        </pc:cxnChg>
        <pc:cxnChg chg="add mod">
          <ac:chgData name="Samina Mumtaz (2119016)" userId="S::2119016@student.uwtsd.ac.uk::fe583c2f-c9ff-4dd0-9558-463e6a5d8e7e" providerId="AD" clId="Web-{3F08A3E6-08A1-60A9-62EA-B9B4C11A232F}" dt="2022-07-04T22:00:31.181" v="477" actId="14100"/>
          <ac:cxnSpMkLst>
            <pc:docMk/>
            <pc:sldMk cId="1256876709" sldId="274"/>
            <ac:cxnSpMk id="47" creationId="{C1AA93A9-11EC-050A-8027-806FB2DA0909}"/>
          </ac:cxnSpMkLst>
        </pc:cxnChg>
        <pc:cxnChg chg="add mod">
          <ac:chgData name="Samina Mumtaz (2119016)" userId="S::2119016@student.uwtsd.ac.uk::fe583c2f-c9ff-4dd0-9558-463e6a5d8e7e" providerId="AD" clId="Web-{3F08A3E6-08A1-60A9-62EA-B9B4C11A232F}" dt="2022-07-04T22:06:20.210" v="520" actId="14100"/>
          <ac:cxnSpMkLst>
            <pc:docMk/>
            <pc:sldMk cId="1256876709" sldId="274"/>
            <ac:cxnSpMk id="48" creationId="{0B6B7460-3EB3-5D62-5277-7982E51C07E2}"/>
          </ac:cxnSpMkLst>
        </pc:cxnChg>
      </pc:sldChg>
      <pc:sldChg chg="modSp">
        <pc:chgData name="Samina Mumtaz (2119016)" userId="S::2119016@student.uwtsd.ac.uk::fe583c2f-c9ff-4dd0-9558-463e6a5d8e7e" providerId="AD" clId="Web-{3F08A3E6-08A1-60A9-62EA-B9B4C11A232F}" dt="2022-07-04T21:58:53.475" v="473" actId="1076"/>
        <pc:sldMkLst>
          <pc:docMk/>
          <pc:sldMk cId="3684099511" sldId="275"/>
        </pc:sldMkLst>
        <pc:spChg chg="mod">
          <ac:chgData name="Samina Mumtaz (2119016)" userId="S::2119016@student.uwtsd.ac.uk::fe583c2f-c9ff-4dd0-9558-463e6a5d8e7e" providerId="AD" clId="Web-{3F08A3E6-08A1-60A9-62EA-B9B4C11A232F}" dt="2022-07-04T21:58:53.475" v="473" actId="1076"/>
          <ac:spMkLst>
            <pc:docMk/>
            <pc:sldMk cId="3684099511" sldId="275"/>
            <ac:spMk id="5" creationId="{A897F02C-93AA-727C-1940-4CB69B6F2EA7}"/>
          </ac:spMkLst>
        </pc:spChg>
        <pc:spChg chg="mod">
          <ac:chgData name="Samina Mumtaz (2119016)" userId="S::2119016@student.uwtsd.ac.uk::fe583c2f-c9ff-4dd0-9558-463e6a5d8e7e" providerId="AD" clId="Web-{3F08A3E6-08A1-60A9-62EA-B9B4C11A232F}" dt="2022-07-04T21:57:39.348" v="464" actId="20577"/>
          <ac:spMkLst>
            <pc:docMk/>
            <pc:sldMk cId="3684099511" sldId="275"/>
            <ac:spMk id="88" creationId="{B8EBA77A-2588-86D5-F42A-3D5DBA439C8F}"/>
          </ac:spMkLst>
        </pc:spChg>
        <pc:spChg chg="mod">
          <ac:chgData name="Samina Mumtaz (2119016)" userId="S::2119016@student.uwtsd.ac.uk::fe583c2f-c9ff-4dd0-9558-463e6a5d8e7e" providerId="AD" clId="Web-{3F08A3E6-08A1-60A9-62EA-B9B4C11A232F}" dt="2022-07-04T21:58:03.427" v="470" actId="20577"/>
          <ac:spMkLst>
            <pc:docMk/>
            <pc:sldMk cId="3684099511" sldId="275"/>
            <ac:spMk id="95" creationId="{BA75B91D-E3A4-7799-3D43-C2778069884C}"/>
          </ac:spMkLst>
        </pc:spChg>
      </pc:sldChg>
      <pc:sldChg chg="ord">
        <pc:chgData name="Samina Mumtaz (2119016)" userId="S::2119016@student.uwtsd.ac.uk::fe583c2f-c9ff-4dd0-9558-463e6a5d8e7e" providerId="AD" clId="Web-{3F08A3E6-08A1-60A9-62EA-B9B4C11A232F}" dt="2022-07-04T22:10:40.873" v="563"/>
        <pc:sldMkLst>
          <pc:docMk/>
          <pc:sldMk cId="875247506" sldId="276"/>
        </pc:sldMkLst>
      </pc:sldChg>
      <pc:sldChg chg="addSp modSp ord">
        <pc:chgData name="Samina Mumtaz (2119016)" userId="S::2119016@student.uwtsd.ac.uk::fe583c2f-c9ff-4dd0-9558-463e6a5d8e7e" providerId="AD" clId="Web-{3F08A3E6-08A1-60A9-62EA-B9B4C11A232F}" dt="2022-07-05T06:51:35.614" v="1284" actId="20577"/>
        <pc:sldMkLst>
          <pc:docMk/>
          <pc:sldMk cId="666064734" sldId="277"/>
        </pc:sldMkLst>
        <pc:spChg chg="add mod">
          <ac:chgData name="Samina Mumtaz (2119016)" userId="S::2119016@student.uwtsd.ac.uk::fe583c2f-c9ff-4dd0-9558-463e6a5d8e7e" providerId="AD" clId="Web-{3F08A3E6-08A1-60A9-62EA-B9B4C11A232F}" dt="2022-07-05T06:51:35.614" v="1284" actId="20577"/>
          <ac:spMkLst>
            <pc:docMk/>
            <pc:sldMk cId="666064734" sldId="277"/>
            <ac:spMk id="2" creationId="{4F590D06-6C1C-CCBF-6849-25928807D7CD}"/>
          </ac:spMkLst>
        </pc:spChg>
        <pc:spChg chg="mod">
          <ac:chgData name="Samina Mumtaz (2119016)" userId="S::2119016@student.uwtsd.ac.uk::fe583c2f-c9ff-4dd0-9558-463e6a5d8e7e" providerId="AD" clId="Web-{3F08A3E6-08A1-60A9-62EA-B9B4C11A232F}" dt="2022-07-05T06:50:38.628" v="1260" actId="1076"/>
          <ac:spMkLst>
            <pc:docMk/>
            <pc:sldMk cId="666064734" sldId="277"/>
            <ac:spMk id="3" creationId="{6242446E-CA0E-A045-A8DD-F3AC0C9983F8}"/>
          </ac:spMkLst>
        </pc:spChg>
      </pc:sldChg>
      <pc:sldChg chg="addSp delSp modSp">
        <pc:chgData name="Samina Mumtaz (2119016)" userId="S::2119016@student.uwtsd.ac.uk::fe583c2f-c9ff-4dd0-9558-463e6a5d8e7e" providerId="AD" clId="Web-{3F08A3E6-08A1-60A9-62EA-B9B4C11A232F}" dt="2022-07-05T06:35:51.423" v="1111" actId="20577"/>
        <pc:sldMkLst>
          <pc:docMk/>
          <pc:sldMk cId="800518044" sldId="278"/>
        </pc:sldMkLst>
        <pc:spChg chg="mod">
          <ac:chgData name="Samina Mumtaz (2119016)" userId="S::2119016@student.uwtsd.ac.uk::fe583c2f-c9ff-4dd0-9558-463e6a5d8e7e" providerId="AD" clId="Web-{3F08A3E6-08A1-60A9-62EA-B9B4C11A232F}" dt="2022-07-05T06:35:51.423" v="1111" actId="20577"/>
          <ac:spMkLst>
            <pc:docMk/>
            <pc:sldMk cId="800518044" sldId="278"/>
            <ac:spMk id="2" creationId="{63A37B3E-7EA3-ECC8-98E0-66FD49B59C65}"/>
          </ac:spMkLst>
        </pc:spChg>
        <pc:spChg chg="del mod">
          <ac:chgData name="Samina Mumtaz (2119016)" userId="S::2119016@student.uwtsd.ac.uk::fe583c2f-c9ff-4dd0-9558-463e6a5d8e7e" providerId="AD" clId="Web-{3F08A3E6-08A1-60A9-62EA-B9B4C11A232F}" dt="2022-07-05T05:31:21.124" v="992"/>
          <ac:spMkLst>
            <pc:docMk/>
            <pc:sldMk cId="800518044" sldId="278"/>
            <ac:spMk id="5" creationId="{82C308EA-B264-98A7-7C3D-A03FF28A2492}"/>
          </ac:spMkLst>
        </pc:spChg>
        <pc:graphicFrameChg chg="add del mod modGraphic">
          <ac:chgData name="Samina Mumtaz (2119016)" userId="S::2119016@student.uwtsd.ac.uk::fe583c2f-c9ff-4dd0-9558-463e6a5d8e7e" providerId="AD" clId="Web-{3F08A3E6-08A1-60A9-62EA-B9B4C11A232F}" dt="2022-07-04T22:50:07.505" v="923"/>
          <ac:graphicFrameMkLst>
            <pc:docMk/>
            <pc:sldMk cId="800518044" sldId="278"/>
            <ac:graphicFrameMk id="4" creationId="{466D4DD8-D74F-6CFC-2813-93B7D74DB9A2}"/>
          </ac:graphicFrameMkLst>
        </pc:graphicFrameChg>
        <pc:graphicFrameChg chg="add del mod modGraphic">
          <ac:chgData name="Samina Mumtaz (2119016)" userId="S::2119016@student.uwtsd.ac.uk::fe583c2f-c9ff-4dd0-9558-463e6a5d8e7e" providerId="AD" clId="Web-{3F08A3E6-08A1-60A9-62EA-B9B4C11A232F}" dt="2022-07-04T22:50:36.756" v="925"/>
          <ac:graphicFrameMkLst>
            <pc:docMk/>
            <pc:sldMk cId="800518044" sldId="278"/>
            <ac:graphicFrameMk id="7" creationId="{8BBC3394-F2AE-F202-FB09-897EB5ECBFD3}"/>
          </ac:graphicFrameMkLst>
        </pc:graphicFrameChg>
        <pc:graphicFrameChg chg="add del mod modGraphic">
          <ac:chgData name="Samina Mumtaz (2119016)" userId="S::2119016@student.uwtsd.ac.uk::fe583c2f-c9ff-4dd0-9558-463e6a5d8e7e" providerId="AD" clId="Web-{3F08A3E6-08A1-60A9-62EA-B9B4C11A232F}" dt="2022-07-05T05:30:23.617" v="973"/>
          <ac:graphicFrameMkLst>
            <pc:docMk/>
            <pc:sldMk cId="800518044" sldId="278"/>
            <ac:graphicFrameMk id="17" creationId="{32CCFE5A-2F32-EE00-C887-588539BBA8B5}"/>
          </ac:graphicFrameMkLst>
        </pc:graphicFrameChg>
      </pc:sldChg>
      <pc:sldChg chg="modSp">
        <pc:chgData name="Samina Mumtaz (2119016)" userId="S::2119016@student.uwtsd.ac.uk::fe583c2f-c9ff-4dd0-9558-463e6a5d8e7e" providerId="AD" clId="Web-{3F08A3E6-08A1-60A9-62EA-B9B4C11A232F}" dt="2022-07-04T21:55:23.329" v="462" actId="20577"/>
        <pc:sldMkLst>
          <pc:docMk/>
          <pc:sldMk cId="512162995" sldId="279"/>
        </pc:sldMkLst>
        <pc:spChg chg="mod">
          <ac:chgData name="Samina Mumtaz (2119016)" userId="S::2119016@student.uwtsd.ac.uk::fe583c2f-c9ff-4dd0-9558-463e6a5d8e7e" providerId="AD" clId="Web-{3F08A3E6-08A1-60A9-62EA-B9B4C11A232F}" dt="2022-07-04T21:55:23.329" v="462" actId="20577"/>
          <ac:spMkLst>
            <pc:docMk/>
            <pc:sldMk cId="512162995" sldId="279"/>
            <ac:spMk id="3" creationId="{4835FC54-0E0A-F241-6D3C-1D4A6C7F8B0C}"/>
          </ac:spMkLst>
        </pc:spChg>
      </pc:sldChg>
      <pc:sldChg chg="modSp">
        <pc:chgData name="Samina Mumtaz (2119016)" userId="S::2119016@student.uwtsd.ac.uk::fe583c2f-c9ff-4dd0-9558-463e6a5d8e7e" providerId="AD" clId="Web-{3F08A3E6-08A1-60A9-62EA-B9B4C11A232F}" dt="2022-07-04T22:37:04.201" v="688" actId="20577"/>
        <pc:sldMkLst>
          <pc:docMk/>
          <pc:sldMk cId="776778653" sldId="280"/>
        </pc:sldMkLst>
        <pc:spChg chg="mod">
          <ac:chgData name="Samina Mumtaz (2119016)" userId="S::2119016@student.uwtsd.ac.uk::fe583c2f-c9ff-4dd0-9558-463e6a5d8e7e" providerId="AD" clId="Web-{3F08A3E6-08A1-60A9-62EA-B9B4C11A232F}" dt="2022-07-04T22:37:04.201" v="688" actId="20577"/>
          <ac:spMkLst>
            <pc:docMk/>
            <pc:sldMk cId="776778653" sldId="280"/>
            <ac:spMk id="2" creationId="{4AFE08C5-33C0-6EF4-D5F6-7B8D99114946}"/>
          </ac:spMkLst>
        </pc:spChg>
        <pc:spChg chg="mod">
          <ac:chgData name="Samina Mumtaz (2119016)" userId="S::2119016@student.uwtsd.ac.uk::fe583c2f-c9ff-4dd0-9558-463e6a5d8e7e" providerId="AD" clId="Web-{3F08A3E6-08A1-60A9-62EA-B9B4C11A232F}" dt="2022-07-04T21:42:30.087" v="341" actId="20577"/>
          <ac:spMkLst>
            <pc:docMk/>
            <pc:sldMk cId="776778653" sldId="280"/>
            <ac:spMk id="49" creationId="{F3EAD573-4B42-4369-323B-CA2812A4C95B}"/>
          </ac:spMkLst>
        </pc:spChg>
      </pc:sldChg>
      <pc:sldChg chg="ord">
        <pc:chgData name="Samina Mumtaz (2119016)" userId="S::2119016@student.uwtsd.ac.uk::fe583c2f-c9ff-4dd0-9558-463e6a5d8e7e" providerId="AD" clId="Web-{3F08A3E6-08A1-60A9-62EA-B9B4C11A232F}" dt="2022-07-04T22:10:48.858" v="564"/>
        <pc:sldMkLst>
          <pc:docMk/>
          <pc:sldMk cId="3405741455" sldId="281"/>
        </pc:sldMkLst>
      </pc:sldChg>
      <pc:sldChg chg="add del replId">
        <pc:chgData name="Samina Mumtaz (2119016)" userId="S::2119016@student.uwtsd.ac.uk::fe583c2f-c9ff-4dd0-9558-463e6a5d8e7e" providerId="AD" clId="Web-{3F08A3E6-08A1-60A9-62EA-B9B4C11A232F}" dt="2022-07-04T21:19:11.283" v="102"/>
        <pc:sldMkLst>
          <pc:docMk/>
          <pc:sldMk cId="1583575319" sldId="282"/>
        </pc:sldMkLst>
      </pc:sldChg>
      <pc:sldChg chg="add del replId">
        <pc:chgData name="Samina Mumtaz (2119016)" userId="S::2119016@student.uwtsd.ac.uk::fe583c2f-c9ff-4dd0-9558-463e6a5d8e7e" providerId="AD" clId="Web-{3F08A3E6-08A1-60A9-62EA-B9B4C11A232F}" dt="2022-07-04T21:19:08.908" v="101"/>
        <pc:sldMkLst>
          <pc:docMk/>
          <pc:sldMk cId="3857100779" sldId="283"/>
        </pc:sldMkLst>
      </pc:sldChg>
    </pc:docChg>
  </pc:docChgLst>
  <pc:docChgLst>
    <pc:chgData name="Samina Mumtaz (2119016)" userId="S::2119016@student.uwtsd.ac.uk::fe583c2f-c9ff-4dd0-9558-463e6a5d8e7e" providerId="AD" clId="Web-{A1952669-22A8-7F8B-A218-D74B8033E252}"/>
    <pc:docChg chg="modSld">
      <pc:chgData name="Samina Mumtaz (2119016)" userId="S::2119016@student.uwtsd.ac.uk::fe583c2f-c9ff-4dd0-9558-463e6a5d8e7e" providerId="AD" clId="Web-{A1952669-22A8-7F8B-A218-D74B8033E252}" dt="2022-07-13T12:51:28.373" v="333" actId="20577"/>
      <pc:docMkLst>
        <pc:docMk/>
      </pc:docMkLst>
      <pc:sldChg chg="addSp modSp">
        <pc:chgData name="Samina Mumtaz (2119016)" userId="S::2119016@student.uwtsd.ac.uk::fe583c2f-c9ff-4dd0-9558-463e6a5d8e7e" providerId="AD" clId="Web-{A1952669-22A8-7F8B-A218-D74B8033E252}" dt="2022-07-13T12:49:47.809" v="317" actId="14100"/>
        <pc:sldMkLst>
          <pc:docMk/>
          <pc:sldMk cId="1228304304" sldId="263"/>
        </pc:sldMkLst>
        <pc:spChg chg="add mod">
          <ac:chgData name="Samina Mumtaz (2119016)" userId="S::2119016@student.uwtsd.ac.uk::fe583c2f-c9ff-4dd0-9558-463e6a5d8e7e" providerId="AD" clId="Web-{A1952669-22A8-7F8B-A218-D74B8033E252}" dt="2022-07-13T12:49:47.809" v="317" actId="14100"/>
          <ac:spMkLst>
            <pc:docMk/>
            <pc:sldMk cId="1228304304" sldId="263"/>
            <ac:spMk id="7" creationId="{98E04414-FB62-BE4D-6168-170997037958}"/>
          </ac:spMkLst>
        </pc:spChg>
        <pc:graphicFrameChg chg="mod modGraphic">
          <ac:chgData name="Samina Mumtaz (2119016)" userId="S::2119016@student.uwtsd.ac.uk::fe583c2f-c9ff-4dd0-9558-463e6a5d8e7e" providerId="AD" clId="Web-{A1952669-22A8-7F8B-A218-D74B8033E252}" dt="2022-07-13T12:46:30.463" v="211"/>
          <ac:graphicFrameMkLst>
            <pc:docMk/>
            <pc:sldMk cId="1228304304" sldId="263"/>
            <ac:graphicFrameMk id="5" creationId="{C197DE79-D505-4BE3-F965-F655AD0AADE0}"/>
          </ac:graphicFrameMkLst>
        </pc:graphicFrameChg>
      </pc:sldChg>
      <pc:sldChg chg="modSp">
        <pc:chgData name="Samina Mumtaz (2119016)" userId="S::2119016@student.uwtsd.ac.uk::fe583c2f-c9ff-4dd0-9558-463e6a5d8e7e" providerId="AD" clId="Web-{A1952669-22A8-7F8B-A218-D74B8033E252}" dt="2022-07-13T12:41:46.521" v="7" actId="20577"/>
        <pc:sldMkLst>
          <pc:docMk/>
          <pc:sldMk cId="1140993182" sldId="268"/>
        </pc:sldMkLst>
        <pc:spChg chg="mod">
          <ac:chgData name="Samina Mumtaz (2119016)" userId="S::2119016@student.uwtsd.ac.uk::fe583c2f-c9ff-4dd0-9558-463e6a5d8e7e" providerId="AD" clId="Web-{A1952669-22A8-7F8B-A218-D74B8033E252}" dt="2022-07-13T12:41:46.521" v="7" actId="20577"/>
          <ac:spMkLst>
            <pc:docMk/>
            <pc:sldMk cId="1140993182" sldId="268"/>
            <ac:spMk id="4" creationId="{5FA48E49-309F-C64A-65EA-09B36AF27D05}"/>
          </ac:spMkLst>
        </pc:spChg>
      </pc:sldChg>
      <pc:sldChg chg="modSp">
        <pc:chgData name="Samina Mumtaz (2119016)" userId="S::2119016@student.uwtsd.ac.uk::fe583c2f-c9ff-4dd0-9558-463e6a5d8e7e" providerId="AD" clId="Web-{A1952669-22A8-7F8B-A218-D74B8033E252}" dt="2022-07-13T12:51:28.373" v="333" actId="20577"/>
        <pc:sldMkLst>
          <pc:docMk/>
          <pc:sldMk cId="875247506" sldId="276"/>
        </pc:sldMkLst>
        <pc:spChg chg="mod">
          <ac:chgData name="Samina Mumtaz (2119016)" userId="S::2119016@student.uwtsd.ac.uk::fe583c2f-c9ff-4dd0-9558-463e6a5d8e7e" providerId="AD" clId="Web-{A1952669-22A8-7F8B-A218-D74B8033E252}" dt="2022-07-13T12:51:28.373" v="333" actId="20577"/>
          <ac:spMkLst>
            <pc:docMk/>
            <pc:sldMk cId="875247506" sldId="276"/>
            <ac:spMk id="3" creationId="{08C468B6-82C6-46A0-DA6D-EB70EA5DF4E2}"/>
          </ac:spMkLst>
        </pc:spChg>
      </pc:sldChg>
    </pc:docChg>
  </pc:docChgLst>
  <pc:docChgLst>
    <pc:chgData name="Samina Mumtaz (2119016)" userId="S::2119016@student.uwtsd.ac.uk::fe583c2f-c9ff-4dd0-9558-463e6a5d8e7e" providerId="AD" clId="Web-{66D8E956-02A4-A926-D061-5F798D628CAB}"/>
    <pc:docChg chg="addSld modSld">
      <pc:chgData name="Samina Mumtaz (2119016)" userId="S::2119016@student.uwtsd.ac.uk::fe583c2f-c9ff-4dd0-9558-463e6a5d8e7e" providerId="AD" clId="Web-{66D8E956-02A4-A926-D061-5F798D628CAB}" dt="2022-07-12T19:43:29.526" v="496" actId="20577"/>
      <pc:docMkLst>
        <pc:docMk/>
      </pc:docMkLst>
      <pc:sldChg chg="modSp">
        <pc:chgData name="Samina Mumtaz (2119016)" userId="S::2119016@student.uwtsd.ac.uk::fe583c2f-c9ff-4dd0-9558-463e6a5d8e7e" providerId="AD" clId="Web-{66D8E956-02A4-A926-D061-5F798D628CAB}" dt="2022-07-12T18:12:35.612" v="0" actId="20577"/>
        <pc:sldMkLst>
          <pc:docMk/>
          <pc:sldMk cId="109857222" sldId="256"/>
        </pc:sldMkLst>
        <pc:spChg chg="mod">
          <ac:chgData name="Samina Mumtaz (2119016)" userId="S::2119016@student.uwtsd.ac.uk::fe583c2f-c9ff-4dd0-9558-463e6a5d8e7e" providerId="AD" clId="Web-{66D8E956-02A4-A926-D061-5F798D628CAB}" dt="2022-07-12T18:12:35.612" v="0" actId="20577"/>
          <ac:spMkLst>
            <pc:docMk/>
            <pc:sldMk cId="109857222" sldId="256"/>
            <ac:spMk id="2" creationId="{00000000-0000-0000-0000-000000000000}"/>
          </ac:spMkLst>
        </pc:spChg>
      </pc:sldChg>
      <pc:sldChg chg="addSp delSp modSp">
        <pc:chgData name="Samina Mumtaz (2119016)" userId="S::2119016@student.uwtsd.ac.uk::fe583c2f-c9ff-4dd0-9558-463e6a5d8e7e" providerId="AD" clId="Web-{66D8E956-02A4-A926-D061-5F798D628CAB}" dt="2022-07-12T19:06:23.100" v="375" actId="1076"/>
        <pc:sldMkLst>
          <pc:docMk/>
          <pc:sldMk cId="1351401515" sldId="260"/>
        </pc:sldMkLst>
        <pc:spChg chg="mod">
          <ac:chgData name="Samina Mumtaz (2119016)" userId="S::2119016@student.uwtsd.ac.uk::fe583c2f-c9ff-4dd0-9558-463e6a5d8e7e" providerId="AD" clId="Web-{66D8E956-02A4-A926-D061-5F798D628CAB}" dt="2022-07-12T19:06:23.100" v="375" actId="1076"/>
          <ac:spMkLst>
            <pc:docMk/>
            <pc:sldMk cId="1351401515" sldId="260"/>
            <ac:spMk id="28" creationId="{1447FA54-7F40-CC5F-4A91-F1578409B12E}"/>
          </ac:spMkLst>
        </pc:spChg>
        <pc:spChg chg="mod">
          <ac:chgData name="Samina Mumtaz (2119016)" userId="S::2119016@student.uwtsd.ac.uk::fe583c2f-c9ff-4dd0-9558-463e6a5d8e7e" providerId="AD" clId="Web-{66D8E956-02A4-A926-D061-5F798D628CAB}" dt="2022-07-12T19:06:13.411" v="373" actId="1076"/>
          <ac:spMkLst>
            <pc:docMk/>
            <pc:sldMk cId="1351401515" sldId="260"/>
            <ac:spMk id="382" creationId="{244C9261-352D-420C-DA61-5CB3D31F6EF3}"/>
          </ac:spMkLst>
        </pc:spChg>
        <pc:graphicFrameChg chg="mod modGraphic">
          <ac:chgData name="Samina Mumtaz (2119016)" userId="S::2119016@student.uwtsd.ac.uk::fe583c2f-c9ff-4dd0-9558-463e6a5d8e7e" providerId="AD" clId="Web-{66D8E956-02A4-A926-D061-5F798D628CAB}" dt="2022-07-12T19:06:18.521" v="374" actId="1076"/>
          <ac:graphicFrameMkLst>
            <pc:docMk/>
            <pc:sldMk cId="1351401515" sldId="260"/>
            <ac:graphicFrameMk id="7" creationId="{4DE73479-819D-74B4-DFC7-63BF23C928CC}"/>
          </ac:graphicFrameMkLst>
        </pc:graphicFrameChg>
        <pc:graphicFrameChg chg="add del mod modGraphic">
          <ac:chgData name="Samina Mumtaz (2119016)" userId="S::2119016@student.uwtsd.ac.uk::fe583c2f-c9ff-4dd0-9558-463e6a5d8e7e" providerId="AD" clId="Web-{66D8E956-02A4-A926-D061-5F798D628CAB}" dt="2022-07-12T18:26:52.426" v="171"/>
          <ac:graphicFrameMkLst>
            <pc:docMk/>
            <pc:sldMk cId="1351401515" sldId="260"/>
            <ac:graphicFrameMk id="752" creationId="{119CE1D7-99F3-9B9E-5A65-75A60A4291EC}"/>
          </ac:graphicFrameMkLst>
        </pc:graphicFrameChg>
      </pc:sldChg>
      <pc:sldChg chg="modSp">
        <pc:chgData name="Samina Mumtaz (2119016)" userId="S::2119016@student.uwtsd.ac.uk::fe583c2f-c9ff-4dd0-9558-463e6a5d8e7e" providerId="AD" clId="Web-{66D8E956-02A4-A926-D061-5F798D628CAB}" dt="2022-07-12T18:12:58.786" v="1" actId="20577"/>
        <pc:sldMkLst>
          <pc:docMk/>
          <pc:sldMk cId="438960893" sldId="265"/>
        </pc:sldMkLst>
        <pc:spChg chg="mod">
          <ac:chgData name="Samina Mumtaz (2119016)" userId="S::2119016@student.uwtsd.ac.uk::fe583c2f-c9ff-4dd0-9558-463e6a5d8e7e" providerId="AD" clId="Web-{66D8E956-02A4-A926-D061-5F798D628CAB}" dt="2022-07-12T18:12:58.786" v="1" actId="20577"/>
          <ac:spMkLst>
            <pc:docMk/>
            <pc:sldMk cId="438960893" sldId="265"/>
            <ac:spMk id="3" creationId="{C1AECF54-5871-0785-7368-38BE34A47FA0}"/>
          </ac:spMkLst>
        </pc:spChg>
      </pc:sldChg>
      <pc:sldChg chg="modSp">
        <pc:chgData name="Samina Mumtaz (2119016)" userId="S::2119016@student.uwtsd.ac.uk::fe583c2f-c9ff-4dd0-9558-463e6a5d8e7e" providerId="AD" clId="Web-{66D8E956-02A4-A926-D061-5F798D628CAB}" dt="2022-07-12T19:21:54.299" v="441"/>
        <pc:sldMkLst>
          <pc:docMk/>
          <pc:sldMk cId="2834189069" sldId="266"/>
        </pc:sldMkLst>
        <pc:graphicFrameChg chg="mod modGraphic">
          <ac:chgData name="Samina Mumtaz (2119016)" userId="S::2119016@student.uwtsd.ac.uk::fe583c2f-c9ff-4dd0-9558-463e6a5d8e7e" providerId="AD" clId="Web-{66D8E956-02A4-A926-D061-5F798D628CAB}" dt="2022-07-12T19:21:54.299" v="441"/>
          <ac:graphicFrameMkLst>
            <pc:docMk/>
            <pc:sldMk cId="2834189069" sldId="266"/>
            <ac:graphicFrameMk id="6" creationId="{7903AABF-50D8-3EAB-F3FF-6D64FCB03586}"/>
          </ac:graphicFrameMkLst>
        </pc:graphicFrameChg>
      </pc:sldChg>
      <pc:sldChg chg="addSp delSp modSp">
        <pc:chgData name="Samina Mumtaz (2119016)" userId="S::2119016@student.uwtsd.ac.uk::fe583c2f-c9ff-4dd0-9558-463e6a5d8e7e" providerId="AD" clId="Web-{66D8E956-02A4-A926-D061-5F798D628CAB}" dt="2022-07-12T19:05:34.471" v="370" actId="20577"/>
        <pc:sldMkLst>
          <pc:docMk/>
          <pc:sldMk cId="1140993182" sldId="268"/>
        </pc:sldMkLst>
        <pc:spChg chg="add del">
          <ac:chgData name="Samina Mumtaz (2119016)" userId="S::2119016@student.uwtsd.ac.uk::fe583c2f-c9ff-4dd0-9558-463e6a5d8e7e" providerId="AD" clId="Web-{66D8E956-02A4-A926-D061-5F798D628CAB}" dt="2022-07-12T19:04:56.031" v="358"/>
          <ac:spMkLst>
            <pc:docMk/>
            <pc:sldMk cId="1140993182" sldId="268"/>
            <ac:spMk id="2" creationId="{9A0135CB-DA08-0D06-7AF3-D45B48FF2158}"/>
          </ac:spMkLst>
        </pc:spChg>
        <pc:spChg chg="mod">
          <ac:chgData name="Samina Mumtaz (2119016)" userId="S::2119016@student.uwtsd.ac.uk::fe583c2f-c9ff-4dd0-9558-463e6a5d8e7e" providerId="AD" clId="Web-{66D8E956-02A4-A926-D061-5F798D628CAB}" dt="2022-07-12T19:05:34.471" v="370" actId="20577"/>
          <ac:spMkLst>
            <pc:docMk/>
            <pc:sldMk cId="1140993182" sldId="268"/>
            <ac:spMk id="4" creationId="{5FA48E49-309F-C64A-65EA-09B36AF27D05}"/>
          </ac:spMkLst>
        </pc:spChg>
      </pc:sldChg>
      <pc:sldChg chg="delSp modSp">
        <pc:chgData name="Samina Mumtaz (2119016)" userId="S::2119016@student.uwtsd.ac.uk::fe583c2f-c9ff-4dd0-9558-463e6a5d8e7e" providerId="AD" clId="Web-{66D8E956-02A4-A926-D061-5F798D628CAB}" dt="2022-07-12T18:13:50.696" v="7" actId="1076"/>
        <pc:sldMkLst>
          <pc:docMk/>
          <pc:sldMk cId="664800522" sldId="271"/>
        </pc:sldMkLst>
        <pc:spChg chg="mod">
          <ac:chgData name="Samina Mumtaz (2119016)" userId="S::2119016@student.uwtsd.ac.uk::fe583c2f-c9ff-4dd0-9558-463e6a5d8e7e" providerId="AD" clId="Web-{66D8E956-02A4-A926-D061-5F798D628CAB}" dt="2022-07-12T18:13:50.696" v="7" actId="1076"/>
          <ac:spMkLst>
            <pc:docMk/>
            <pc:sldMk cId="664800522" sldId="271"/>
            <ac:spMk id="3" creationId="{EE66E6DE-739C-EBB5-31DC-8D1AB96F8BA9}"/>
          </ac:spMkLst>
        </pc:spChg>
        <pc:spChg chg="mod">
          <ac:chgData name="Samina Mumtaz (2119016)" userId="S::2119016@student.uwtsd.ac.uk::fe583c2f-c9ff-4dd0-9558-463e6a5d8e7e" providerId="AD" clId="Web-{66D8E956-02A4-A926-D061-5F798D628CAB}" dt="2022-07-12T18:13:40.273" v="5" actId="1076"/>
          <ac:spMkLst>
            <pc:docMk/>
            <pc:sldMk cId="664800522" sldId="271"/>
            <ac:spMk id="59" creationId="{C5F2D6AE-95F1-D968-9201-67A271A805EC}"/>
          </ac:spMkLst>
        </pc:spChg>
        <pc:graphicFrameChg chg="modGraphic">
          <ac:chgData name="Samina Mumtaz (2119016)" userId="S::2119016@student.uwtsd.ac.uk::fe583c2f-c9ff-4dd0-9558-463e6a5d8e7e" providerId="AD" clId="Web-{66D8E956-02A4-A926-D061-5F798D628CAB}" dt="2022-07-12T18:13:34.460" v="3" actId="20577"/>
          <ac:graphicFrameMkLst>
            <pc:docMk/>
            <pc:sldMk cId="664800522" sldId="271"/>
            <ac:graphicFrameMk id="84" creationId="{09A42487-FFF9-0A1F-E157-E6CF5E0E7E33}"/>
          </ac:graphicFrameMkLst>
        </pc:graphicFrameChg>
        <pc:picChg chg="del">
          <ac:chgData name="Samina Mumtaz (2119016)" userId="S::2119016@student.uwtsd.ac.uk::fe583c2f-c9ff-4dd0-9558-463e6a5d8e7e" providerId="AD" clId="Web-{66D8E956-02A4-A926-D061-5F798D628CAB}" dt="2022-07-12T18:13:35.289" v="4"/>
          <ac:picMkLst>
            <pc:docMk/>
            <pc:sldMk cId="664800522" sldId="271"/>
            <ac:picMk id="72" creationId="{9E87A451-95F1-28E6-8A87-D152F0221D37}"/>
          </ac:picMkLst>
        </pc:picChg>
      </pc:sldChg>
      <pc:sldChg chg="addSp modSp">
        <pc:chgData name="Samina Mumtaz (2119016)" userId="S::2119016@student.uwtsd.ac.uk::fe583c2f-c9ff-4dd0-9558-463e6a5d8e7e" providerId="AD" clId="Web-{66D8E956-02A4-A926-D061-5F798D628CAB}" dt="2022-07-12T19:09:28.660" v="409" actId="14100"/>
        <pc:sldMkLst>
          <pc:docMk/>
          <pc:sldMk cId="3719850266" sldId="273"/>
        </pc:sldMkLst>
        <pc:spChg chg="mod">
          <ac:chgData name="Samina Mumtaz (2119016)" userId="S::2119016@student.uwtsd.ac.uk::fe583c2f-c9ff-4dd0-9558-463e6a5d8e7e" providerId="AD" clId="Web-{66D8E956-02A4-A926-D061-5F798D628CAB}" dt="2022-07-12T19:09:25.629" v="408" actId="1076"/>
          <ac:spMkLst>
            <pc:docMk/>
            <pc:sldMk cId="3719850266" sldId="273"/>
            <ac:spMk id="4" creationId="{67235F7B-4559-71B2-3F39-97F612D256DC}"/>
          </ac:spMkLst>
        </pc:spChg>
        <pc:spChg chg="add mod">
          <ac:chgData name="Samina Mumtaz (2119016)" userId="S::2119016@student.uwtsd.ac.uk::fe583c2f-c9ff-4dd0-9558-463e6a5d8e7e" providerId="AD" clId="Web-{66D8E956-02A4-A926-D061-5F798D628CAB}" dt="2022-07-12T19:08:37.063" v="388" actId="20577"/>
          <ac:spMkLst>
            <pc:docMk/>
            <pc:sldMk cId="3719850266" sldId="273"/>
            <ac:spMk id="5" creationId="{9B7D5C14-A652-1704-CC5A-0A4BA58C15EA}"/>
          </ac:spMkLst>
        </pc:spChg>
        <pc:picChg chg="mod">
          <ac:chgData name="Samina Mumtaz (2119016)" userId="S::2119016@student.uwtsd.ac.uk::fe583c2f-c9ff-4dd0-9558-463e6a5d8e7e" providerId="AD" clId="Web-{66D8E956-02A4-A926-D061-5F798D628CAB}" dt="2022-07-12T19:09:28.660" v="409" actId="14100"/>
          <ac:picMkLst>
            <pc:docMk/>
            <pc:sldMk cId="3719850266" sldId="273"/>
            <ac:picMk id="3" creationId="{BD4F6594-C0F4-D7B6-6D74-4A1FA1DC6E6B}"/>
          </ac:picMkLst>
        </pc:picChg>
      </pc:sldChg>
      <pc:sldChg chg="addSp modSp">
        <pc:chgData name="Samina Mumtaz (2119016)" userId="S::2119016@student.uwtsd.ac.uk::fe583c2f-c9ff-4dd0-9558-463e6a5d8e7e" providerId="AD" clId="Web-{66D8E956-02A4-A926-D061-5F798D628CAB}" dt="2022-07-12T18:29:42.111" v="213" actId="1076"/>
        <pc:sldMkLst>
          <pc:docMk/>
          <pc:sldMk cId="1256876709" sldId="274"/>
        </pc:sldMkLst>
        <pc:spChg chg="mod">
          <ac:chgData name="Samina Mumtaz (2119016)" userId="S::2119016@student.uwtsd.ac.uk::fe583c2f-c9ff-4dd0-9558-463e6a5d8e7e" providerId="AD" clId="Web-{66D8E956-02A4-A926-D061-5F798D628CAB}" dt="2022-07-12T18:18:20.919" v="51" actId="20577"/>
          <ac:spMkLst>
            <pc:docMk/>
            <pc:sldMk cId="1256876709" sldId="274"/>
            <ac:spMk id="17" creationId="{FCDC63CE-7F4D-33CE-BCD8-DFB7C6FC5459}"/>
          </ac:spMkLst>
        </pc:spChg>
        <pc:spChg chg="mod">
          <ac:chgData name="Samina Mumtaz (2119016)" userId="S::2119016@student.uwtsd.ac.uk::fe583c2f-c9ff-4dd0-9558-463e6a5d8e7e" providerId="AD" clId="Web-{66D8E956-02A4-A926-D061-5F798D628CAB}" dt="2022-07-12T18:18:13.340" v="50" actId="20577"/>
          <ac:spMkLst>
            <pc:docMk/>
            <pc:sldMk cId="1256876709" sldId="274"/>
            <ac:spMk id="18" creationId="{4FA16057-2CBE-3C97-A864-653C77306B4F}"/>
          </ac:spMkLst>
        </pc:spChg>
        <pc:spChg chg="mod">
          <ac:chgData name="Samina Mumtaz (2119016)" userId="S::2119016@student.uwtsd.ac.uk::fe583c2f-c9ff-4dd0-9558-463e6a5d8e7e" providerId="AD" clId="Web-{66D8E956-02A4-A926-D061-5F798D628CAB}" dt="2022-07-12T18:18:59.875" v="59" actId="20577"/>
          <ac:spMkLst>
            <pc:docMk/>
            <pc:sldMk cId="1256876709" sldId="274"/>
            <ac:spMk id="20" creationId="{8B1B4331-DCA4-F913-2566-CBBF49A70E96}"/>
          </ac:spMkLst>
        </pc:spChg>
        <pc:spChg chg="mod">
          <ac:chgData name="Samina Mumtaz (2119016)" userId="S::2119016@student.uwtsd.ac.uk::fe583c2f-c9ff-4dd0-9558-463e6a5d8e7e" providerId="AD" clId="Web-{66D8E956-02A4-A926-D061-5F798D628CAB}" dt="2022-07-12T18:20:40.461" v="72" actId="20577"/>
          <ac:spMkLst>
            <pc:docMk/>
            <pc:sldMk cId="1256876709" sldId="274"/>
            <ac:spMk id="29" creationId="{067DC016-E631-55D8-77B3-1B8232A190F7}"/>
          </ac:spMkLst>
        </pc:spChg>
        <pc:spChg chg="mod">
          <ac:chgData name="Samina Mumtaz (2119016)" userId="S::2119016@student.uwtsd.ac.uk::fe583c2f-c9ff-4dd0-9558-463e6a5d8e7e" providerId="AD" clId="Web-{66D8E956-02A4-A926-D061-5F798D628CAB}" dt="2022-07-12T18:18:07.809" v="49" actId="20577"/>
          <ac:spMkLst>
            <pc:docMk/>
            <pc:sldMk cId="1256876709" sldId="274"/>
            <ac:spMk id="30" creationId="{38403BAE-7D08-3622-10AF-015FF860355C}"/>
          </ac:spMkLst>
        </pc:spChg>
        <pc:spChg chg="mod">
          <ac:chgData name="Samina Mumtaz (2119016)" userId="S::2119016@student.uwtsd.ac.uk::fe583c2f-c9ff-4dd0-9558-463e6a5d8e7e" providerId="AD" clId="Web-{66D8E956-02A4-A926-D061-5F798D628CAB}" dt="2022-07-12T18:28:51.716" v="186" actId="1076"/>
          <ac:spMkLst>
            <pc:docMk/>
            <pc:sldMk cId="1256876709" sldId="274"/>
            <ac:spMk id="31" creationId="{141931C2-49F1-55AD-249F-7694725FFD69}"/>
          </ac:spMkLst>
        </pc:spChg>
        <pc:spChg chg="mod">
          <ac:chgData name="Samina Mumtaz (2119016)" userId="S::2119016@student.uwtsd.ac.uk::fe583c2f-c9ff-4dd0-9558-463e6a5d8e7e" providerId="AD" clId="Web-{66D8E956-02A4-A926-D061-5F798D628CAB}" dt="2022-07-12T18:18:35.217" v="53" actId="20577"/>
          <ac:spMkLst>
            <pc:docMk/>
            <pc:sldMk cId="1256876709" sldId="274"/>
            <ac:spMk id="32" creationId="{EB8B4137-F1E9-FC99-EF1B-B4444BB5773F}"/>
          </ac:spMkLst>
        </pc:spChg>
        <pc:spChg chg="mod">
          <ac:chgData name="Samina Mumtaz (2119016)" userId="S::2119016@student.uwtsd.ac.uk::fe583c2f-c9ff-4dd0-9558-463e6a5d8e7e" providerId="AD" clId="Web-{66D8E956-02A4-A926-D061-5F798D628CAB}" dt="2022-07-12T18:19:05.516" v="60" actId="20577"/>
          <ac:spMkLst>
            <pc:docMk/>
            <pc:sldMk cId="1256876709" sldId="274"/>
            <ac:spMk id="33" creationId="{A4816759-0D12-151B-E4E2-306D28DC6C60}"/>
          </ac:spMkLst>
        </pc:spChg>
        <pc:spChg chg="mod">
          <ac:chgData name="Samina Mumtaz (2119016)" userId="S::2119016@student.uwtsd.ac.uk::fe583c2f-c9ff-4dd0-9558-463e6a5d8e7e" providerId="AD" clId="Web-{66D8E956-02A4-A926-D061-5F798D628CAB}" dt="2022-07-12T18:19:36.206" v="63" actId="20577"/>
          <ac:spMkLst>
            <pc:docMk/>
            <pc:sldMk cId="1256876709" sldId="274"/>
            <ac:spMk id="34" creationId="{6240F956-DDB1-FA01-281B-25FCA439B33A}"/>
          </ac:spMkLst>
        </pc:spChg>
        <pc:spChg chg="mod">
          <ac:chgData name="Samina Mumtaz (2119016)" userId="S::2119016@student.uwtsd.ac.uk::fe583c2f-c9ff-4dd0-9558-463e6a5d8e7e" providerId="AD" clId="Web-{66D8E956-02A4-A926-D061-5F798D628CAB}" dt="2022-07-12T18:22:32.798" v="109" actId="20577"/>
          <ac:spMkLst>
            <pc:docMk/>
            <pc:sldMk cId="1256876709" sldId="274"/>
            <ac:spMk id="35" creationId="{665912BE-A57C-485E-B204-A35B16FF2DDD}"/>
          </ac:spMkLst>
        </pc:spChg>
        <pc:spChg chg="mod">
          <ac:chgData name="Samina Mumtaz (2119016)" userId="S::2119016@student.uwtsd.ac.uk::fe583c2f-c9ff-4dd0-9558-463e6a5d8e7e" providerId="AD" clId="Web-{66D8E956-02A4-A926-D061-5F798D628CAB}" dt="2022-07-12T18:19:30.174" v="62" actId="20577"/>
          <ac:spMkLst>
            <pc:docMk/>
            <pc:sldMk cId="1256876709" sldId="274"/>
            <ac:spMk id="36" creationId="{F27A166C-D943-F69E-7EE8-1E326F4C412B}"/>
          </ac:spMkLst>
        </pc:spChg>
        <pc:spChg chg="mod">
          <ac:chgData name="Samina Mumtaz (2119016)" userId="S::2119016@student.uwtsd.ac.uk::fe583c2f-c9ff-4dd0-9558-463e6a5d8e7e" providerId="AD" clId="Web-{66D8E956-02A4-A926-D061-5F798D628CAB}" dt="2022-07-12T18:19:43.003" v="64" actId="20577"/>
          <ac:spMkLst>
            <pc:docMk/>
            <pc:sldMk cId="1256876709" sldId="274"/>
            <ac:spMk id="37" creationId="{D4D0E813-BFA9-7034-73EC-DE7E52722E25}"/>
          </ac:spMkLst>
        </pc:spChg>
        <pc:spChg chg="mod">
          <ac:chgData name="Samina Mumtaz (2119016)" userId="S::2119016@student.uwtsd.ac.uk::fe583c2f-c9ff-4dd0-9558-463e6a5d8e7e" providerId="AD" clId="Web-{66D8E956-02A4-A926-D061-5F798D628CAB}" dt="2022-07-12T18:18:28.107" v="52" actId="20577"/>
          <ac:spMkLst>
            <pc:docMk/>
            <pc:sldMk cId="1256876709" sldId="274"/>
            <ac:spMk id="40" creationId="{4ED6E21F-B651-13F9-749F-0D7A65EF436F}"/>
          </ac:spMkLst>
        </pc:spChg>
        <pc:spChg chg="mod">
          <ac:chgData name="Samina Mumtaz (2119016)" userId="S::2119016@student.uwtsd.ac.uk::fe583c2f-c9ff-4dd0-9558-463e6a5d8e7e" providerId="AD" clId="Web-{66D8E956-02A4-A926-D061-5F798D628CAB}" dt="2022-07-12T18:19:11.563" v="61" actId="20577"/>
          <ac:spMkLst>
            <pc:docMk/>
            <pc:sldMk cId="1256876709" sldId="274"/>
            <ac:spMk id="42" creationId="{6E7A88A1-0B71-633C-E66E-88F5E2A2FC33}"/>
          </ac:spMkLst>
        </pc:spChg>
        <pc:spChg chg="mod">
          <ac:chgData name="Samina Mumtaz (2119016)" userId="S::2119016@student.uwtsd.ac.uk::fe583c2f-c9ff-4dd0-9558-463e6a5d8e7e" providerId="AD" clId="Web-{66D8E956-02A4-A926-D061-5F798D628CAB}" dt="2022-07-12T18:19:49.379" v="65" actId="20577"/>
          <ac:spMkLst>
            <pc:docMk/>
            <pc:sldMk cId="1256876709" sldId="274"/>
            <ac:spMk id="43" creationId="{026CFCBE-DB21-5D40-3187-ED68BA5C9AE0}"/>
          </ac:spMkLst>
        </pc:spChg>
        <pc:spChg chg="mod">
          <ac:chgData name="Samina Mumtaz (2119016)" userId="S::2119016@student.uwtsd.ac.uk::fe583c2f-c9ff-4dd0-9558-463e6a5d8e7e" providerId="AD" clId="Web-{66D8E956-02A4-A926-D061-5F798D628CAB}" dt="2022-07-12T18:21:41.481" v="91" actId="1076"/>
          <ac:spMkLst>
            <pc:docMk/>
            <pc:sldMk cId="1256876709" sldId="274"/>
            <ac:spMk id="46" creationId="{8BE3F4B2-F933-2125-2F51-99651F132F1A}"/>
          </ac:spMkLst>
        </pc:spChg>
        <pc:spChg chg="mod">
          <ac:chgData name="Samina Mumtaz (2119016)" userId="S::2119016@student.uwtsd.ac.uk::fe583c2f-c9ff-4dd0-9558-463e6a5d8e7e" providerId="AD" clId="Web-{66D8E956-02A4-A926-D061-5F798D628CAB}" dt="2022-07-12T18:18:53.453" v="58" actId="1076"/>
          <ac:spMkLst>
            <pc:docMk/>
            <pc:sldMk cId="1256876709" sldId="274"/>
            <ac:spMk id="49" creationId="{9DE0E312-5345-6036-0192-45E5A03DDB39}"/>
          </ac:spMkLst>
        </pc:spChg>
        <pc:spChg chg="add mod">
          <ac:chgData name="Samina Mumtaz (2119016)" userId="S::2119016@student.uwtsd.ac.uk::fe583c2f-c9ff-4dd0-9558-463e6a5d8e7e" providerId="AD" clId="Web-{66D8E956-02A4-A926-D061-5F798D628CAB}" dt="2022-07-12T18:18:00.136" v="48" actId="20577"/>
          <ac:spMkLst>
            <pc:docMk/>
            <pc:sldMk cId="1256876709" sldId="274"/>
            <ac:spMk id="52" creationId="{010F86B0-34F4-084C-15D1-9634E7BD9BDB}"/>
          </ac:spMkLst>
        </pc:spChg>
        <pc:spChg chg="add mod">
          <ac:chgData name="Samina Mumtaz (2119016)" userId="S::2119016@student.uwtsd.ac.uk::fe583c2f-c9ff-4dd0-9558-463e6a5d8e7e" providerId="AD" clId="Web-{66D8E956-02A4-A926-D061-5F798D628CAB}" dt="2022-07-12T18:22:06.390" v="96" actId="1076"/>
          <ac:spMkLst>
            <pc:docMk/>
            <pc:sldMk cId="1256876709" sldId="274"/>
            <ac:spMk id="53" creationId="{00062190-9E21-4730-8F8D-CA2E50F70984}"/>
          </ac:spMkLst>
        </pc:spChg>
        <pc:spChg chg="add mod">
          <ac:chgData name="Samina Mumtaz (2119016)" userId="S::2119016@student.uwtsd.ac.uk::fe583c2f-c9ff-4dd0-9558-463e6a5d8e7e" providerId="AD" clId="Web-{66D8E956-02A4-A926-D061-5F798D628CAB}" dt="2022-07-12T18:29:42.111" v="213" actId="1076"/>
          <ac:spMkLst>
            <pc:docMk/>
            <pc:sldMk cId="1256876709" sldId="274"/>
            <ac:spMk id="56" creationId="{434C4D7F-7D98-5C8B-B255-555FA0C17379}"/>
          </ac:spMkLst>
        </pc:spChg>
        <pc:cxnChg chg="mod">
          <ac:chgData name="Samina Mumtaz (2119016)" userId="S::2119016@student.uwtsd.ac.uk::fe583c2f-c9ff-4dd0-9558-463e6a5d8e7e" providerId="AD" clId="Web-{66D8E956-02A4-A926-D061-5F798D628CAB}" dt="2022-07-12T18:28:56.201" v="187" actId="14100"/>
          <ac:cxnSpMkLst>
            <pc:docMk/>
            <pc:sldMk cId="1256876709" sldId="274"/>
            <ac:cxnSpMk id="27" creationId="{E23CF762-EF42-6479-091D-D48F8B6719BE}"/>
          </ac:cxnSpMkLst>
        </pc:cxnChg>
        <pc:cxnChg chg="mod">
          <ac:chgData name="Samina Mumtaz (2119016)" userId="S::2119016@student.uwtsd.ac.uk::fe583c2f-c9ff-4dd0-9558-463e6a5d8e7e" providerId="AD" clId="Web-{66D8E956-02A4-A926-D061-5F798D628CAB}" dt="2022-07-12T18:22:00.513" v="95" actId="14100"/>
          <ac:cxnSpMkLst>
            <pc:docMk/>
            <pc:sldMk cId="1256876709" sldId="274"/>
            <ac:cxnSpMk id="28" creationId="{8C70736A-9597-334F-2FA1-811C6981B3F8}"/>
          </ac:cxnSpMkLst>
        </pc:cxnChg>
        <pc:cxnChg chg="add mod">
          <ac:chgData name="Samina Mumtaz (2119016)" userId="S::2119016@student.uwtsd.ac.uk::fe583c2f-c9ff-4dd0-9558-463e6a5d8e7e" providerId="AD" clId="Web-{66D8E956-02A4-A926-D061-5F798D628CAB}" dt="2022-07-12T18:16:22.113" v="25" actId="14100"/>
          <ac:cxnSpMkLst>
            <pc:docMk/>
            <pc:sldMk cId="1256876709" sldId="274"/>
            <ac:cxnSpMk id="50" creationId="{9EA3601B-99FC-027A-F05A-AC37CC1D5397}"/>
          </ac:cxnSpMkLst>
        </pc:cxnChg>
        <pc:cxnChg chg="add mod">
          <ac:chgData name="Samina Mumtaz (2119016)" userId="S::2119016@student.uwtsd.ac.uk::fe583c2f-c9ff-4dd0-9558-463e6a5d8e7e" providerId="AD" clId="Web-{66D8E956-02A4-A926-D061-5F798D628CAB}" dt="2022-07-12T18:16:39.630" v="29" actId="14100"/>
          <ac:cxnSpMkLst>
            <pc:docMk/>
            <pc:sldMk cId="1256876709" sldId="274"/>
            <ac:cxnSpMk id="51" creationId="{864CD8C1-2CE9-A15F-22B2-17C32122D379}"/>
          </ac:cxnSpMkLst>
        </pc:cxnChg>
        <pc:cxnChg chg="add mod">
          <ac:chgData name="Samina Mumtaz (2119016)" userId="S::2119016@student.uwtsd.ac.uk::fe583c2f-c9ff-4dd0-9558-463e6a5d8e7e" providerId="AD" clId="Web-{66D8E956-02A4-A926-D061-5F798D628CAB}" dt="2022-07-12T18:22:40.970" v="112" actId="14100"/>
          <ac:cxnSpMkLst>
            <pc:docMk/>
            <pc:sldMk cId="1256876709" sldId="274"/>
            <ac:cxnSpMk id="54" creationId="{A29E266B-B0BE-9496-BFAE-CC8332983154}"/>
          </ac:cxnSpMkLst>
        </pc:cxnChg>
        <pc:cxnChg chg="add mod">
          <ac:chgData name="Samina Mumtaz (2119016)" userId="S::2119016@student.uwtsd.ac.uk::fe583c2f-c9ff-4dd0-9558-463e6a5d8e7e" providerId="AD" clId="Web-{66D8E956-02A4-A926-D061-5F798D628CAB}" dt="2022-07-12T18:28:46.654" v="185" actId="14100"/>
          <ac:cxnSpMkLst>
            <pc:docMk/>
            <pc:sldMk cId="1256876709" sldId="274"/>
            <ac:cxnSpMk id="55" creationId="{244248A3-8DC6-120C-7CF9-E626B661CB52}"/>
          </ac:cxnSpMkLst>
        </pc:cxnChg>
      </pc:sldChg>
      <pc:sldChg chg="modSp">
        <pc:chgData name="Samina Mumtaz (2119016)" userId="S::2119016@student.uwtsd.ac.uk::fe583c2f-c9ff-4dd0-9558-463e6a5d8e7e" providerId="AD" clId="Web-{66D8E956-02A4-A926-D061-5F798D628CAB}" dt="2022-07-12T19:05:55.207" v="372" actId="20577"/>
        <pc:sldMkLst>
          <pc:docMk/>
          <pc:sldMk cId="666064734" sldId="277"/>
        </pc:sldMkLst>
        <pc:spChg chg="mod">
          <ac:chgData name="Samina Mumtaz (2119016)" userId="S::2119016@student.uwtsd.ac.uk::fe583c2f-c9ff-4dd0-9558-463e6a5d8e7e" providerId="AD" clId="Web-{66D8E956-02A4-A926-D061-5F798D628CAB}" dt="2022-07-12T19:05:55.207" v="372" actId="20577"/>
          <ac:spMkLst>
            <pc:docMk/>
            <pc:sldMk cId="666064734" sldId="277"/>
            <ac:spMk id="3" creationId="{6242446E-CA0E-A045-A8DD-F3AC0C9983F8}"/>
          </ac:spMkLst>
        </pc:spChg>
      </pc:sldChg>
      <pc:sldChg chg="addSp delSp modSp">
        <pc:chgData name="Samina Mumtaz (2119016)" userId="S::2119016@student.uwtsd.ac.uk::fe583c2f-c9ff-4dd0-9558-463e6a5d8e7e" providerId="AD" clId="Web-{66D8E956-02A4-A926-D061-5F798D628CAB}" dt="2022-07-12T19:43:29.526" v="496" actId="20577"/>
        <pc:sldMkLst>
          <pc:docMk/>
          <pc:sldMk cId="512162995" sldId="279"/>
        </pc:sldMkLst>
        <pc:spChg chg="add del mod">
          <ac:chgData name="Samina Mumtaz (2119016)" userId="S::2119016@student.uwtsd.ac.uk::fe583c2f-c9ff-4dd0-9558-463e6a5d8e7e" providerId="AD" clId="Web-{66D8E956-02A4-A926-D061-5F798D628CAB}" dt="2022-07-12T19:24:21.138" v="482"/>
          <ac:spMkLst>
            <pc:docMk/>
            <pc:sldMk cId="512162995" sldId="279"/>
            <ac:spMk id="2" creationId="{5A9A0729-3F9F-9D3E-711D-CB316F662171}"/>
          </ac:spMkLst>
        </pc:spChg>
        <pc:spChg chg="mod">
          <ac:chgData name="Samina Mumtaz (2119016)" userId="S::2119016@student.uwtsd.ac.uk::fe583c2f-c9ff-4dd0-9558-463e6a5d8e7e" providerId="AD" clId="Web-{66D8E956-02A4-A926-D061-5F798D628CAB}" dt="2022-07-12T19:43:29.526" v="496" actId="20577"/>
          <ac:spMkLst>
            <pc:docMk/>
            <pc:sldMk cId="512162995" sldId="279"/>
            <ac:spMk id="3" creationId="{4835FC54-0E0A-F241-6D3C-1D4A6C7F8B0C}"/>
          </ac:spMkLst>
        </pc:spChg>
      </pc:sldChg>
      <pc:sldChg chg="delSp modSp">
        <pc:chgData name="Samina Mumtaz (2119016)" userId="S::2119016@student.uwtsd.ac.uk::fe583c2f-c9ff-4dd0-9558-463e6a5d8e7e" providerId="AD" clId="Web-{66D8E956-02A4-A926-D061-5F798D628CAB}" dt="2022-07-12T18:14:01.322" v="9" actId="1076"/>
        <pc:sldMkLst>
          <pc:docMk/>
          <pc:sldMk cId="776778653" sldId="280"/>
        </pc:sldMkLst>
        <pc:spChg chg="mod">
          <ac:chgData name="Samina Mumtaz (2119016)" userId="S::2119016@student.uwtsd.ac.uk::fe583c2f-c9ff-4dd0-9558-463e6a5d8e7e" providerId="AD" clId="Web-{66D8E956-02A4-A926-D061-5F798D628CAB}" dt="2022-07-12T18:14:01.322" v="9" actId="1076"/>
          <ac:spMkLst>
            <pc:docMk/>
            <pc:sldMk cId="776778653" sldId="280"/>
            <ac:spMk id="49" creationId="{F3EAD573-4B42-4369-323B-CA2812A4C95B}"/>
          </ac:spMkLst>
        </pc:spChg>
        <pc:picChg chg="del">
          <ac:chgData name="Samina Mumtaz (2119016)" userId="S::2119016@student.uwtsd.ac.uk::fe583c2f-c9ff-4dd0-9558-463e6a5d8e7e" providerId="AD" clId="Web-{66D8E956-02A4-A926-D061-5F798D628CAB}" dt="2022-07-12T18:13:57.290" v="8"/>
          <ac:picMkLst>
            <pc:docMk/>
            <pc:sldMk cId="776778653" sldId="280"/>
            <ac:picMk id="50" creationId="{FDA97307-7E1E-5746-B8F2-5DE2F7E00E68}"/>
          </ac:picMkLst>
        </pc:picChg>
      </pc:sldChg>
      <pc:sldChg chg="addSp delSp modSp new">
        <pc:chgData name="Samina Mumtaz (2119016)" userId="S::2119016@student.uwtsd.ac.uk::fe583c2f-c9ff-4dd0-9558-463e6a5d8e7e" providerId="AD" clId="Web-{66D8E956-02A4-A926-D061-5F798D628CAB}" dt="2022-07-12T19:24:01.840" v="478" actId="14100"/>
        <pc:sldMkLst>
          <pc:docMk/>
          <pc:sldMk cId="308565984" sldId="283"/>
        </pc:sldMkLst>
        <pc:spChg chg="del">
          <ac:chgData name="Samina Mumtaz (2119016)" userId="S::2119016@student.uwtsd.ac.uk::fe583c2f-c9ff-4dd0-9558-463e6a5d8e7e" providerId="AD" clId="Web-{66D8E956-02A4-A926-D061-5F798D628CAB}" dt="2022-07-12T19:00:41.887" v="331"/>
          <ac:spMkLst>
            <pc:docMk/>
            <pc:sldMk cId="308565984" sldId="283"/>
            <ac:spMk id="2" creationId="{46876EB2-FB96-29EC-76EB-8E973D32E372}"/>
          </ac:spMkLst>
        </pc:spChg>
        <pc:spChg chg="mod">
          <ac:chgData name="Samina Mumtaz (2119016)" userId="S::2119016@student.uwtsd.ac.uk::fe583c2f-c9ff-4dd0-9558-463e6a5d8e7e" providerId="AD" clId="Web-{66D8E956-02A4-A926-D061-5F798D628CAB}" dt="2022-07-12T19:24:01.840" v="478" actId="14100"/>
          <ac:spMkLst>
            <pc:docMk/>
            <pc:sldMk cId="308565984" sldId="283"/>
            <ac:spMk id="3" creationId="{8186ECAC-5E97-A708-3359-1BE22CED9A64}"/>
          </ac:spMkLst>
        </pc:spChg>
        <pc:spChg chg="add del mod">
          <ac:chgData name="Samina Mumtaz (2119016)" userId="S::2119016@student.uwtsd.ac.uk::fe583c2f-c9ff-4dd0-9558-463e6a5d8e7e" providerId="AD" clId="Web-{66D8E956-02A4-A926-D061-5F798D628CAB}" dt="2022-07-12T19:23:53.339" v="474"/>
          <ac:spMkLst>
            <pc:docMk/>
            <pc:sldMk cId="308565984" sldId="283"/>
            <ac:spMk id="4" creationId="{D02B5AC1-FF81-C23D-6074-2CED85E541B3}"/>
          </ac:spMkLst>
        </pc:spChg>
        <pc:spChg chg="add del">
          <ac:chgData name="Samina Mumtaz (2119016)" userId="S::2119016@student.uwtsd.ac.uk::fe583c2f-c9ff-4dd0-9558-463e6a5d8e7e" providerId="AD" clId="Web-{66D8E956-02A4-A926-D061-5F798D628CAB}" dt="2022-07-12T19:05:02.281" v="361"/>
          <ac:spMkLst>
            <pc:docMk/>
            <pc:sldMk cId="308565984" sldId="283"/>
            <ac:spMk id="5" creationId="{9A0135CB-DA08-0D06-7AF3-D45B48FF2158}"/>
          </ac:spMkLst>
        </pc:spChg>
        <pc:spChg chg="add del">
          <ac:chgData name="Samina Mumtaz (2119016)" userId="S::2119016@student.uwtsd.ac.uk::fe583c2f-c9ff-4dd0-9558-463e6a5d8e7e" providerId="AD" clId="Web-{66D8E956-02A4-A926-D061-5F798D628CAB}" dt="2022-07-12T19:04:59.718" v="360"/>
          <ac:spMkLst>
            <pc:docMk/>
            <pc:sldMk cId="308565984" sldId="283"/>
            <ac:spMk id="6" creationId="{9A0135CB-DA08-0D06-7AF3-D45B48FF2158}"/>
          </ac:spMkLst>
        </pc:spChg>
      </pc:sldChg>
    </pc:docChg>
  </pc:docChgLst>
  <pc:docChgLst>
    <pc:chgData name="Samina Mumtaz (2119016)" userId="S::2119016@student.uwtsd.ac.uk::fe583c2f-c9ff-4dd0-9558-463e6a5d8e7e" providerId="AD" clId="Web-{6185E3FD-7BBA-1434-947B-8227265091BC}"/>
    <pc:docChg chg="delSld modSld">
      <pc:chgData name="Samina Mumtaz (2119016)" userId="S::2119016@student.uwtsd.ac.uk::fe583c2f-c9ff-4dd0-9558-463e6a5d8e7e" providerId="AD" clId="Web-{6185E3FD-7BBA-1434-947B-8227265091BC}" dt="2022-07-12T20:55:43.328" v="783"/>
      <pc:docMkLst>
        <pc:docMk/>
      </pc:docMkLst>
      <pc:sldChg chg="modSp">
        <pc:chgData name="Samina Mumtaz (2119016)" userId="S::2119016@student.uwtsd.ac.uk::fe583c2f-c9ff-4dd0-9558-463e6a5d8e7e" providerId="AD" clId="Web-{6185E3FD-7BBA-1434-947B-8227265091BC}" dt="2022-07-12T20:13:13.867" v="201" actId="20577"/>
        <pc:sldMkLst>
          <pc:docMk/>
          <pc:sldMk cId="1351401515" sldId="260"/>
        </pc:sldMkLst>
        <pc:spChg chg="mod">
          <ac:chgData name="Samina Mumtaz (2119016)" userId="S::2119016@student.uwtsd.ac.uk::fe583c2f-c9ff-4dd0-9558-463e6a5d8e7e" providerId="AD" clId="Web-{6185E3FD-7BBA-1434-947B-8227265091BC}" dt="2022-07-12T20:13:02.772" v="199" actId="1076"/>
          <ac:spMkLst>
            <pc:docMk/>
            <pc:sldMk cId="1351401515" sldId="260"/>
            <ac:spMk id="2" creationId="{7090B51C-9C56-9A13-C55E-C8EF44685F9E}"/>
          </ac:spMkLst>
        </pc:spChg>
        <pc:spChg chg="mod">
          <ac:chgData name="Samina Mumtaz (2119016)" userId="S::2119016@student.uwtsd.ac.uk::fe583c2f-c9ff-4dd0-9558-463e6a5d8e7e" providerId="AD" clId="Web-{6185E3FD-7BBA-1434-947B-8227265091BC}" dt="2022-07-12T20:11:33.141" v="163" actId="20577"/>
          <ac:spMkLst>
            <pc:docMk/>
            <pc:sldMk cId="1351401515" sldId="260"/>
            <ac:spMk id="28" creationId="{1447FA54-7F40-CC5F-4A91-F1578409B12E}"/>
          </ac:spMkLst>
        </pc:spChg>
        <pc:spChg chg="mod">
          <ac:chgData name="Samina Mumtaz (2119016)" userId="S::2119016@student.uwtsd.ac.uk::fe583c2f-c9ff-4dd0-9558-463e6a5d8e7e" providerId="AD" clId="Web-{6185E3FD-7BBA-1434-947B-8227265091BC}" dt="2022-07-12T20:11:38.641" v="164" actId="20577"/>
          <ac:spMkLst>
            <pc:docMk/>
            <pc:sldMk cId="1351401515" sldId="260"/>
            <ac:spMk id="382" creationId="{244C9261-352D-420C-DA61-5CB3D31F6EF3}"/>
          </ac:spMkLst>
        </pc:spChg>
        <pc:graphicFrameChg chg="modGraphic">
          <ac:chgData name="Samina Mumtaz (2119016)" userId="S::2119016@student.uwtsd.ac.uk::fe583c2f-c9ff-4dd0-9558-463e6a5d8e7e" providerId="AD" clId="Web-{6185E3FD-7BBA-1434-947B-8227265091BC}" dt="2022-07-12T20:13:13.867" v="201" actId="20577"/>
          <ac:graphicFrameMkLst>
            <pc:docMk/>
            <pc:sldMk cId="1351401515" sldId="260"/>
            <ac:graphicFrameMk id="7" creationId="{4DE73479-819D-74B4-DFC7-63BF23C928CC}"/>
          </ac:graphicFrameMkLst>
        </pc:graphicFrameChg>
      </pc:sldChg>
      <pc:sldChg chg="modSp">
        <pc:chgData name="Samina Mumtaz (2119016)" userId="S::2119016@student.uwtsd.ac.uk::fe583c2f-c9ff-4dd0-9558-463e6a5d8e7e" providerId="AD" clId="Web-{6185E3FD-7BBA-1434-947B-8227265091BC}" dt="2022-07-12T20:14:18.731" v="241" actId="1076"/>
        <pc:sldMkLst>
          <pc:docMk/>
          <pc:sldMk cId="1228304304" sldId="263"/>
        </pc:sldMkLst>
        <pc:spChg chg="mod">
          <ac:chgData name="Samina Mumtaz (2119016)" userId="S::2119016@student.uwtsd.ac.uk::fe583c2f-c9ff-4dd0-9558-463e6a5d8e7e" providerId="AD" clId="Web-{6185E3FD-7BBA-1434-947B-8227265091BC}" dt="2022-07-12T20:14:18.731" v="241" actId="1076"/>
          <ac:spMkLst>
            <pc:docMk/>
            <pc:sldMk cId="1228304304" sldId="263"/>
            <ac:spMk id="2" creationId="{A7BC8B5F-02BF-0FD9-4FA9-327EF304FBB4}"/>
          </ac:spMkLst>
        </pc:spChg>
        <pc:graphicFrameChg chg="mod modGraphic">
          <ac:chgData name="Samina Mumtaz (2119016)" userId="S::2119016@student.uwtsd.ac.uk::fe583c2f-c9ff-4dd0-9558-463e6a5d8e7e" providerId="AD" clId="Web-{6185E3FD-7BBA-1434-947B-8227265091BC}" dt="2022-07-12T20:13:28.805" v="217"/>
          <ac:graphicFrameMkLst>
            <pc:docMk/>
            <pc:sldMk cId="1228304304" sldId="263"/>
            <ac:graphicFrameMk id="5" creationId="{C197DE79-D505-4BE3-F965-F655AD0AADE0}"/>
          </ac:graphicFrameMkLst>
        </pc:graphicFrameChg>
      </pc:sldChg>
      <pc:sldChg chg="modSp">
        <pc:chgData name="Samina Mumtaz (2119016)" userId="S::2119016@student.uwtsd.ac.uk::fe583c2f-c9ff-4dd0-9558-463e6a5d8e7e" providerId="AD" clId="Web-{6185E3FD-7BBA-1434-947B-8227265091BC}" dt="2022-07-12T20:28:23.351" v="350" actId="20577"/>
        <pc:sldMkLst>
          <pc:docMk/>
          <pc:sldMk cId="3367610700" sldId="264"/>
        </pc:sldMkLst>
        <pc:spChg chg="mod">
          <ac:chgData name="Samina Mumtaz (2119016)" userId="S::2119016@student.uwtsd.ac.uk::fe583c2f-c9ff-4dd0-9558-463e6a5d8e7e" providerId="AD" clId="Web-{6185E3FD-7BBA-1434-947B-8227265091BC}" dt="2022-07-12T20:15:17.578" v="242" actId="20577"/>
          <ac:spMkLst>
            <pc:docMk/>
            <pc:sldMk cId="3367610700" sldId="264"/>
            <ac:spMk id="2" creationId="{010B8AAB-914A-78CA-E861-C2D92696B941}"/>
          </ac:spMkLst>
        </pc:spChg>
        <pc:spChg chg="mod">
          <ac:chgData name="Samina Mumtaz (2119016)" userId="S::2119016@student.uwtsd.ac.uk::fe583c2f-c9ff-4dd0-9558-463e6a5d8e7e" providerId="AD" clId="Web-{6185E3FD-7BBA-1434-947B-8227265091BC}" dt="2022-07-12T20:28:23.351" v="350" actId="20577"/>
          <ac:spMkLst>
            <pc:docMk/>
            <pc:sldMk cId="3367610700" sldId="264"/>
            <ac:spMk id="3" creationId="{AE9D2C70-BEB1-A06E-225A-D23660A16366}"/>
          </ac:spMkLst>
        </pc:spChg>
      </pc:sldChg>
      <pc:sldChg chg="modSp">
        <pc:chgData name="Samina Mumtaz (2119016)" userId="S::2119016@student.uwtsd.ac.uk::fe583c2f-c9ff-4dd0-9558-463e6a5d8e7e" providerId="AD" clId="Web-{6185E3FD-7BBA-1434-947B-8227265091BC}" dt="2022-07-12T20:07:48.985" v="137" actId="20577"/>
        <pc:sldMkLst>
          <pc:docMk/>
          <pc:sldMk cId="2834189069" sldId="266"/>
        </pc:sldMkLst>
        <pc:spChg chg="mod">
          <ac:chgData name="Samina Mumtaz (2119016)" userId="S::2119016@student.uwtsd.ac.uk::fe583c2f-c9ff-4dd0-9558-463e6a5d8e7e" providerId="AD" clId="Web-{6185E3FD-7BBA-1434-947B-8227265091BC}" dt="2022-07-12T20:07:48.985" v="137" actId="20577"/>
          <ac:spMkLst>
            <pc:docMk/>
            <pc:sldMk cId="2834189069" sldId="266"/>
            <ac:spMk id="3" creationId="{A38024AA-09DA-5528-2CE0-0F46DB9DE3B0}"/>
          </ac:spMkLst>
        </pc:spChg>
        <pc:graphicFrameChg chg="mod modGraphic">
          <ac:chgData name="Samina Mumtaz (2119016)" userId="S::2119016@student.uwtsd.ac.uk::fe583c2f-c9ff-4dd0-9558-463e6a5d8e7e" providerId="AD" clId="Web-{6185E3FD-7BBA-1434-947B-8227265091BC}" dt="2022-07-12T20:06:14.791" v="133" actId="1076"/>
          <ac:graphicFrameMkLst>
            <pc:docMk/>
            <pc:sldMk cId="2834189069" sldId="266"/>
            <ac:graphicFrameMk id="6" creationId="{7903AABF-50D8-3EAB-F3FF-6D64FCB03586}"/>
          </ac:graphicFrameMkLst>
        </pc:graphicFrameChg>
      </pc:sldChg>
      <pc:sldChg chg="modSp">
        <pc:chgData name="Samina Mumtaz (2119016)" userId="S::2119016@student.uwtsd.ac.uk::fe583c2f-c9ff-4dd0-9558-463e6a5d8e7e" providerId="AD" clId="Web-{6185E3FD-7BBA-1434-947B-8227265091BC}" dt="2022-07-12T20:54:51.027" v="775" actId="20577"/>
        <pc:sldMkLst>
          <pc:docMk/>
          <pc:sldMk cId="1140993182" sldId="268"/>
        </pc:sldMkLst>
        <pc:spChg chg="mod">
          <ac:chgData name="Samina Mumtaz (2119016)" userId="S::2119016@student.uwtsd.ac.uk::fe583c2f-c9ff-4dd0-9558-463e6a5d8e7e" providerId="AD" clId="Web-{6185E3FD-7BBA-1434-947B-8227265091BC}" dt="2022-07-12T20:54:51.027" v="775" actId="20577"/>
          <ac:spMkLst>
            <pc:docMk/>
            <pc:sldMk cId="1140993182" sldId="268"/>
            <ac:spMk id="4" creationId="{5FA48E49-309F-C64A-65EA-09B36AF27D05}"/>
          </ac:spMkLst>
        </pc:spChg>
      </pc:sldChg>
      <pc:sldChg chg="del">
        <pc:chgData name="Samina Mumtaz (2119016)" userId="S::2119016@student.uwtsd.ac.uk::fe583c2f-c9ff-4dd0-9558-463e6a5d8e7e" providerId="AD" clId="Web-{6185E3FD-7BBA-1434-947B-8227265091BC}" dt="2022-07-12T20:55:43.328" v="783"/>
        <pc:sldMkLst>
          <pc:docMk/>
          <pc:sldMk cId="280174445" sldId="269"/>
        </pc:sldMkLst>
      </pc:sldChg>
      <pc:sldChg chg="modSp">
        <pc:chgData name="Samina Mumtaz (2119016)" userId="S::2119016@student.uwtsd.ac.uk::fe583c2f-c9ff-4dd0-9558-463e6a5d8e7e" providerId="AD" clId="Web-{6185E3FD-7BBA-1434-947B-8227265091BC}" dt="2022-07-12T20:11:22.375" v="162" actId="1076"/>
        <pc:sldMkLst>
          <pc:docMk/>
          <pc:sldMk cId="3719850266" sldId="273"/>
        </pc:sldMkLst>
        <pc:spChg chg="mod">
          <ac:chgData name="Samina Mumtaz (2119016)" userId="S::2119016@student.uwtsd.ac.uk::fe583c2f-c9ff-4dd0-9558-463e6a5d8e7e" providerId="AD" clId="Web-{6185E3FD-7BBA-1434-947B-8227265091BC}" dt="2022-07-12T20:10:59.857" v="158" actId="14100"/>
          <ac:spMkLst>
            <pc:docMk/>
            <pc:sldMk cId="3719850266" sldId="273"/>
            <ac:spMk id="2" creationId="{A08AEAFC-6A68-DC64-1174-93F4077B6147}"/>
          </ac:spMkLst>
        </pc:spChg>
        <pc:spChg chg="mod">
          <ac:chgData name="Samina Mumtaz (2119016)" userId="S::2119016@student.uwtsd.ac.uk::fe583c2f-c9ff-4dd0-9558-463e6a5d8e7e" providerId="AD" clId="Web-{6185E3FD-7BBA-1434-947B-8227265091BC}" dt="2022-07-12T20:11:22.375" v="162" actId="1076"/>
          <ac:spMkLst>
            <pc:docMk/>
            <pc:sldMk cId="3719850266" sldId="273"/>
            <ac:spMk id="4" creationId="{67235F7B-4559-71B2-3F39-97F612D256DC}"/>
          </ac:spMkLst>
        </pc:spChg>
      </pc:sldChg>
      <pc:sldChg chg="modSp">
        <pc:chgData name="Samina Mumtaz (2119016)" userId="S::2119016@student.uwtsd.ac.uk::fe583c2f-c9ff-4dd0-9558-463e6a5d8e7e" providerId="AD" clId="Web-{6185E3FD-7BBA-1434-947B-8227265091BC}" dt="2022-07-12T20:10:14.557" v="148" actId="20577"/>
        <pc:sldMkLst>
          <pc:docMk/>
          <pc:sldMk cId="1256876709" sldId="274"/>
        </pc:sldMkLst>
        <pc:spChg chg="mod">
          <ac:chgData name="Samina Mumtaz (2119016)" userId="S::2119016@student.uwtsd.ac.uk::fe583c2f-c9ff-4dd0-9558-463e6a5d8e7e" providerId="AD" clId="Web-{6185E3FD-7BBA-1434-947B-8227265091BC}" dt="2022-07-12T20:08:10.033" v="138" actId="20577"/>
          <ac:spMkLst>
            <pc:docMk/>
            <pc:sldMk cId="1256876709" sldId="274"/>
            <ac:spMk id="2" creationId="{BCCADE2F-8313-C2BD-5CF4-A776DEF40B31}"/>
          </ac:spMkLst>
        </pc:spChg>
        <pc:spChg chg="mod">
          <ac:chgData name="Samina Mumtaz (2119016)" userId="S::2119016@student.uwtsd.ac.uk::fe583c2f-c9ff-4dd0-9558-463e6a5d8e7e" providerId="AD" clId="Web-{6185E3FD-7BBA-1434-947B-8227265091BC}" dt="2022-07-12T20:09:31.898" v="141" actId="20577"/>
          <ac:spMkLst>
            <pc:docMk/>
            <pc:sldMk cId="1256876709" sldId="274"/>
            <ac:spMk id="5" creationId="{3281660E-6D97-7F7E-EB20-D769A56AF085}"/>
          </ac:spMkLst>
        </pc:spChg>
        <pc:spChg chg="mod">
          <ac:chgData name="Samina Mumtaz (2119016)" userId="S::2119016@student.uwtsd.ac.uk::fe583c2f-c9ff-4dd0-9558-463e6a5d8e7e" providerId="AD" clId="Web-{6185E3FD-7BBA-1434-947B-8227265091BC}" dt="2022-07-12T20:09:53.119" v="145" actId="14100"/>
          <ac:spMkLst>
            <pc:docMk/>
            <pc:sldMk cId="1256876709" sldId="274"/>
            <ac:spMk id="10" creationId="{A665F268-DEC0-C158-8857-04C5A5CA6F3E}"/>
          </ac:spMkLst>
        </pc:spChg>
        <pc:spChg chg="mod">
          <ac:chgData name="Samina Mumtaz (2119016)" userId="S::2119016@student.uwtsd.ac.uk::fe583c2f-c9ff-4dd0-9558-463e6a5d8e7e" providerId="AD" clId="Web-{6185E3FD-7BBA-1434-947B-8227265091BC}" dt="2022-07-12T20:09:56.525" v="146" actId="14100"/>
          <ac:spMkLst>
            <pc:docMk/>
            <pc:sldMk cId="1256876709" sldId="274"/>
            <ac:spMk id="11" creationId="{F3C90515-E6EE-4319-A5A7-3BFEB5D26EEE}"/>
          </ac:spMkLst>
        </pc:spChg>
        <pc:spChg chg="mod">
          <ac:chgData name="Samina Mumtaz (2119016)" userId="S::2119016@student.uwtsd.ac.uk::fe583c2f-c9ff-4dd0-9558-463e6a5d8e7e" providerId="AD" clId="Web-{6185E3FD-7BBA-1434-947B-8227265091BC}" dt="2022-07-12T20:10:14.557" v="148" actId="20577"/>
          <ac:spMkLst>
            <pc:docMk/>
            <pc:sldMk cId="1256876709" sldId="274"/>
            <ac:spMk id="12" creationId="{FF4D8252-01EC-9E07-0074-E1AC83A58C1B}"/>
          </ac:spMkLst>
        </pc:spChg>
        <pc:spChg chg="mod">
          <ac:chgData name="Samina Mumtaz (2119016)" userId="S::2119016@student.uwtsd.ac.uk::fe583c2f-c9ff-4dd0-9558-463e6a5d8e7e" providerId="AD" clId="Web-{6185E3FD-7BBA-1434-947B-8227265091BC}" dt="2022-07-12T20:10:06.401" v="147" actId="20577"/>
          <ac:spMkLst>
            <pc:docMk/>
            <pc:sldMk cId="1256876709" sldId="274"/>
            <ac:spMk id="13" creationId="{35EEE7FF-2EB0-939B-85ED-1000416AB079}"/>
          </ac:spMkLst>
        </pc:spChg>
      </pc:sldChg>
      <pc:sldChg chg="modSp">
        <pc:chgData name="Samina Mumtaz (2119016)" userId="S::2119016@student.uwtsd.ac.uk::fe583c2f-c9ff-4dd0-9558-463e6a5d8e7e" providerId="AD" clId="Web-{6185E3FD-7BBA-1434-947B-8227265091BC}" dt="2022-07-12T20:09:10.913" v="140" actId="1076"/>
        <pc:sldMkLst>
          <pc:docMk/>
          <pc:sldMk cId="3684099511" sldId="275"/>
        </pc:sldMkLst>
        <pc:spChg chg="mod">
          <ac:chgData name="Samina Mumtaz (2119016)" userId="S::2119016@student.uwtsd.ac.uk::fe583c2f-c9ff-4dd0-9558-463e6a5d8e7e" providerId="AD" clId="Web-{6185E3FD-7BBA-1434-947B-8227265091BC}" dt="2022-07-12T20:09:10.913" v="140" actId="1076"/>
          <ac:spMkLst>
            <pc:docMk/>
            <pc:sldMk cId="3684099511" sldId="275"/>
            <ac:spMk id="2" creationId="{C1B85766-FC4D-6082-70E4-6E5CF6F1088C}"/>
          </ac:spMkLst>
        </pc:spChg>
        <pc:spChg chg="mod">
          <ac:chgData name="Samina Mumtaz (2119016)" userId="S::2119016@student.uwtsd.ac.uk::fe583c2f-c9ff-4dd0-9558-463e6a5d8e7e" providerId="AD" clId="Web-{6185E3FD-7BBA-1434-947B-8227265091BC}" dt="2022-07-12T20:03:49.484" v="110" actId="20577"/>
          <ac:spMkLst>
            <pc:docMk/>
            <pc:sldMk cId="3684099511" sldId="275"/>
            <ac:spMk id="5" creationId="{A897F02C-93AA-727C-1940-4CB69B6F2EA7}"/>
          </ac:spMkLst>
        </pc:spChg>
        <pc:spChg chg="mod">
          <ac:chgData name="Samina Mumtaz (2119016)" userId="S::2119016@student.uwtsd.ac.uk::fe583c2f-c9ff-4dd0-9558-463e6a5d8e7e" providerId="AD" clId="Web-{6185E3FD-7BBA-1434-947B-8227265091BC}" dt="2022-07-12T20:03:25.498" v="106" actId="20577"/>
          <ac:spMkLst>
            <pc:docMk/>
            <pc:sldMk cId="3684099511" sldId="275"/>
            <ac:spMk id="88" creationId="{B8EBA77A-2588-86D5-F42A-3D5DBA439C8F}"/>
          </ac:spMkLst>
        </pc:spChg>
        <pc:spChg chg="mod">
          <ac:chgData name="Samina Mumtaz (2119016)" userId="S::2119016@student.uwtsd.ac.uk::fe583c2f-c9ff-4dd0-9558-463e6a5d8e7e" providerId="AD" clId="Web-{6185E3FD-7BBA-1434-947B-8227265091BC}" dt="2022-07-12T20:03:41.312" v="109" actId="20577"/>
          <ac:spMkLst>
            <pc:docMk/>
            <pc:sldMk cId="3684099511" sldId="275"/>
            <ac:spMk id="95" creationId="{BA75B91D-E3A4-7799-3D43-C2778069884C}"/>
          </ac:spMkLst>
        </pc:spChg>
      </pc:sldChg>
      <pc:sldChg chg="modSp">
        <pc:chgData name="Samina Mumtaz (2119016)" userId="S::2119016@student.uwtsd.ac.uk::fe583c2f-c9ff-4dd0-9558-463e6a5d8e7e" providerId="AD" clId="Web-{6185E3FD-7BBA-1434-947B-8227265091BC}" dt="2022-07-12T20:39:58.086" v="607" actId="20577"/>
        <pc:sldMkLst>
          <pc:docMk/>
          <pc:sldMk cId="875247506" sldId="276"/>
        </pc:sldMkLst>
        <pc:spChg chg="mod">
          <ac:chgData name="Samina Mumtaz (2119016)" userId="S::2119016@student.uwtsd.ac.uk::fe583c2f-c9ff-4dd0-9558-463e6a5d8e7e" providerId="AD" clId="Web-{6185E3FD-7BBA-1434-947B-8227265091BC}" dt="2022-07-12T20:15:25.001" v="245" actId="14100"/>
          <ac:spMkLst>
            <pc:docMk/>
            <pc:sldMk cId="875247506" sldId="276"/>
            <ac:spMk id="2" creationId="{20375030-A58D-DD80-3B39-1B8016A02D56}"/>
          </ac:spMkLst>
        </pc:spChg>
        <pc:spChg chg="mod">
          <ac:chgData name="Samina Mumtaz (2119016)" userId="S::2119016@student.uwtsd.ac.uk::fe583c2f-c9ff-4dd0-9558-463e6a5d8e7e" providerId="AD" clId="Web-{6185E3FD-7BBA-1434-947B-8227265091BC}" dt="2022-07-12T20:39:58.086" v="607" actId="20577"/>
          <ac:spMkLst>
            <pc:docMk/>
            <pc:sldMk cId="875247506" sldId="276"/>
            <ac:spMk id="3" creationId="{08C468B6-82C6-46A0-DA6D-EB70EA5DF4E2}"/>
          </ac:spMkLst>
        </pc:spChg>
      </pc:sldChg>
      <pc:sldChg chg="modSp">
        <pc:chgData name="Samina Mumtaz (2119016)" userId="S::2119016@student.uwtsd.ac.uk::fe583c2f-c9ff-4dd0-9558-463e6a5d8e7e" providerId="AD" clId="Web-{6185E3FD-7BBA-1434-947B-8227265091BC}" dt="2022-07-12T20:55:27.030" v="782" actId="14100"/>
        <pc:sldMkLst>
          <pc:docMk/>
          <pc:sldMk cId="666064734" sldId="277"/>
        </pc:sldMkLst>
        <pc:spChg chg="mod">
          <ac:chgData name="Samina Mumtaz (2119016)" userId="S::2119016@student.uwtsd.ac.uk::fe583c2f-c9ff-4dd0-9558-463e6a5d8e7e" providerId="AD" clId="Web-{6185E3FD-7BBA-1434-947B-8227265091BC}" dt="2022-07-12T20:55:27.030" v="782" actId="14100"/>
          <ac:spMkLst>
            <pc:docMk/>
            <pc:sldMk cId="666064734" sldId="277"/>
            <ac:spMk id="3" creationId="{6242446E-CA0E-A045-A8DD-F3AC0C9983F8}"/>
          </ac:spMkLst>
        </pc:spChg>
      </pc:sldChg>
      <pc:sldChg chg="modSp">
        <pc:chgData name="Samina Mumtaz (2119016)" userId="S::2119016@student.uwtsd.ac.uk::fe583c2f-c9ff-4dd0-9558-463e6a5d8e7e" providerId="AD" clId="Web-{6185E3FD-7BBA-1434-947B-8227265091BC}" dt="2022-07-12T20:02:40.839" v="104" actId="20577"/>
        <pc:sldMkLst>
          <pc:docMk/>
          <pc:sldMk cId="800518044" sldId="278"/>
        </pc:sldMkLst>
        <pc:spChg chg="mod">
          <ac:chgData name="Samina Mumtaz (2119016)" userId="S::2119016@student.uwtsd.ac.uk::fe583c2f-c9ff-4dd0-9558-463e6a5d8e7e" providerId="AD" clId="Web-{6185E3FD-7BBA-1434-947B-8227265091BC}" dt="2022-07-12T20:02:40.839" v="104" actId="20577"/>
          <ac:spMkLst>
            <pc:docMk/>
            <pc:sldMk cId="800518044" sldId="278"/>
            <ac:spMk id="2" creationId="{63A37B3E-7EA3-ECC8-98E0-66FD49B59C65}"/>
          </ac:spMkLst>
        </pc:spChg>
      </pc:sldChg>
      <pc:sldChg chg="addSp delSp modSp">
        <pc:chgData name="Samina Mumtaz (2119016)" userId="S::2119016@student.uwtsd.ac.uk::fe583c2f-c9ff-4dd0-9558-463e6a5d8e7e" providerId="AD" clId="Web-{6185E3FD-7BBA-1434-947B-8227265091BC}" dt="2022-07-12T20:03:04.950" v="105" actId="1076"/>
        <pc:sldMkLst>
          <pc:docMk/>
          <pc:sldMk cId="512162995" sldId="279"/>
        </pc:sldMkLst>
        <pc:spChg chg="add del mod">
          <ac:chgData name="Samina Mumtaz (2119016)" userId="S::2119016@student.uwtsd.ac.uk::fe583c2f-c9ff-4dd0-9558-463e6a5d8e7e" providerId="AD" clId="Web-{6185E3FD-7BBA-1434-947B-8227265091BC}" dt="2022-07-12T20:01:56.086" v="94"/>
          <ac:spMkLst>
            <pc:docMk/>
            <pc:sldMk cId="512162995" sldId="279"/>
            <ac:spMk id="2" creationId="{6953AD0F-6777-CA40-EA68-09D37FCDAAB0}"/>
          </ac:spMkLst>
        </pc:spChg>
        <pc:spChg chg="mod">
          <ac:chgData name="Samina Mumtaz (2119016)" userId="S::2119016@student.uwtsd.ac.uk::fe583c2f-c9ff-4dd0-9558-463e6a5d8e7e" providerId="AD" clId="Web-{6185E3FD-7BBA-1434-947B-8227265091BC}" dt="2022-07-12T20:03:04.950" v="105" actId="1076"/>
          <ac:spMkLst>
            <pc:docMk/>
            <pc:sldMk cId="512162995" sldId="279"/>
            <ac:spMk id="3" creationId="{4835FC54-0E0A-F241-6D3C-1D4A6C7F8B0C}"/>
          </ac:spMkLst>
        </pc:spChg>
      </pc:sldChg>
      <pc:sldChg chg="modSp">
        <pc:chgData name="Samina Mumtaz (2119016)" userId="S::2119016@student.uwtsd.ac.uk::fe583c2f-c9ff-4dd0-9558-463e6a5d8e7e" providerId="AD" clId="Web-{6185E3FD-7BBA-1434-947B-8227265091BC}" dt="2022-07-12T20:13:52.401" v="238" actId="20577"/>
        <pc:sldMkLst>
          <pc:docMk/>
          <pc:sldMk cId="2997633155" sldId="282"/>
        </pc:sldMkLst>
        <pc:spChg chg="mod">
          <ac:chgData name="Samina Mumtaz (2119016)" userId="S::2119016@student.uwtsd.ac.uk::fe583c2f-c9ff-4dd0-9558-463e6a5d8e7e" providerId="AD" clId="Web-{6185E3FD-7BBA-1434-947B-8227265091BC}" dt="2022-07-12T20:13:52.401" v="238" actId="20577"/>
          <ac:spMkLst>
            <pc:docMk/>
            <pc:sldMk cId="2997633155" sldId="282"/>
            <ac:spMk id="6" creationId="{EB25FFCE-7190-AC24-DF62-2E094643F6BB}"/>
          </ac:spMkLst>
        </pc:spChg>
        <pc:spChg chg="mod">
          <ac:chgData name="Samina Mumtaz (2119016)" userId="S::2119016@student.uwtsd.ac.uk::fe583c2f-c9ff-4dd0-9558-463e6a5d8e7e" providerId="AD" clId="Web-{6185E3FD-7BBA-1434-947B-8227265091BC}" dt="2022-07-12T20:13:46.697" v="237" actId="20577"/>
          <ac:spMkLst>
            <pc:docMk/>
            <pc:sldMk cId="2997633155" sldId="282"/>
            <ac:spMk id="7" creationId="{48104724-1AC1-1380-72C1-D14EAA47CE82}"/>
          </ac:spMkLst>
        </pc:spChg>
        <pc:graphicFrameChg chg="mod modGraphic">
          <ac:chgData name="Samina Mumtaz (2119016)" userId="S::2119016@student.uwtsd.ac.uk::fe583c2f-c9ff-4dd0-9558-463e6a5d8e7e" providerId="AD" clId="Web-{6185E3FD-7BBA-1434-947B-8227265091BC}" dt="2022-07-12T20:13:39.525" v="236"/>
          <ac:graphicFrameMkLst>
            <pc:docMk/>
            <pc:sldMk cId="2997633155" sldId="282"/>
            <ac:graphicFrameMk id="5" creationId="{1A411D9D-0F79-203E-2671-170A90E92F49}"/>
          </ac:graphicFrameMkLst>
        </pc:graphicFrameChg>
      </pc:sldChg>
      <pc:sldChg chg="modSp">
        <pc:chgData name="Samina Mumtaz (2119016)" userId="S::2119016@student.uwtsd.ac.uk::fe583c2f-c9ff-4dd0-9558-463e6a5d8e7e" providerId="AD" clId="Web-{6185E3FD-7BBA-1434-947B-8227265091BC}" dt="2022-07-12T20:54:30.166" v="771" actId="20577"/>
        <pc:sldMkLst>
          <pc:docMk/>
          <pc:sldMk cId="308565984" sldId="283"/>
        </pc:sldMkLst>
        <pc:spChg chg="mod">
          <ac:chgData name="Samina Mumtaz (2119016)" userId="S::2119016@student.uwtsd.ac.uk::fe583c2f-c9ff-4dd0-9558-463e6a5d8e7e" providerId="AD" clId="Web-{6185E3FD-7BBA-1434-947B-8227265091BC}" dt="2022-07-12T20:54:30.166" v="771" actId="20577"/>
          <ac:spMkLst>
            <pc:docMk/>
            <pc:sldMk cId="308565984" sldId="283"/>
            <ac:spMk id="3" creationId="{8186ECAC-5E97-A708-3359-1BE22CED9A6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97A47B-8E6A-4F19-BBBD-C3756F5AC929}" type="doc">
      <dgm:prSet loTypeId="urn:microsoft.com/office/officeart/2005/8/layout/vList2" loCatId="list" qsTypeId="urn:microsoft.com/office/officeart/2005/8/quickstyle/simple2" qsCatId="simple" csTypeId="urn:microsoft.com/office/officeart/2005/8/colors/accent1_2" csCatId="accent1" phldr="1"/>
      <dgm:spPr/>
      <dgm:t>
        <a:bodyPr/>
        <a:lstStyle/>
        <a:p>
          <a:endParaRPr lang="en-US"/>
        </a:p>
      </dgm:t>
    </dgm:pt>
    <dgm:pt modelId="{42645B02-1B0B-490E-AF34-592C05EFA00C}">
      <dgm:prSet/>
      <dgm:spPr/>
      <dgm:t>
        <a:bodyPr/>
        <a:lstStyle/>
        <a:p>
          <a:r>
            <a:rPr lang="en-GB" b="0">
              <a:solidFill>
                <a:schemeClr val="tx1"/>
              </a:solidFill>
              <a:latin typeface="Arial"/>
              <a:cs typeface="Arial"/>
            </a:rPr>
            <a:t>Pestle Analysis</a:t>
          </a:r>
          <a:endParaRPr lang="en-US" b="0">
            <a:solidFill>
              <a:schemeClr val="tx1"/>
            </a:solidFill>
            <a:latin typeface="Arial"/>
            <a:cs typeface="Arial"/>
          </a:endParaRPr>
        </a:p>
      </dgm:t>
    </dgm:pt>
    <dgm:pt modelId="{AFA2A528-29B6-43FC-B0E4-A00751F811C0}" type="parTrans" cxnId="{323769BB-03C8-437E-AE81-E9C39290BE36}">
      <dgm:prSet/>
      <dgm:spPr/>
      <dgm:t>
        <a:bodyPr/>
        <a:lstStyle/>
        <a:p>
          <a:endParaRPr lang="en-US"/>
        </a:p>
      </dgm:t>
    </dgm:pt>
    <dgm:pt modelId="{6173A532-6C8A-414A-BA78-E4E6488D608C}" type="sibTrans" cxnId="{323769BB-03C8-437E-AE81-E9C39290BE36}">
      <dgm:prSet/>
      <dgm:spPr/>
      <dgm:t>
        <a:bodyPr/>
        <a:lstStyle/>
        <a:p>
          <a:endParaRPr lang="en-US"/>
        </a:p>
      </dgm:t>
    </dgm:pt>
    <dgm:pt modelId="{560E7DEB-EB6D-40F3-80AA-4B383A23B3E8}">
      <dgm:prSet/>
      <dgm:spPr/>
      <dgm:t>
        <a:bodyPr/>
        <a:lstStyle/>
        <a:p>
          <a:pPr rtl="0"/>
          <a:r>
            <a:rPr lang="en-GB" b="0">
              <a:solidFill>
                <a:schemeClr val="tx1"/>
              </a:solidFill>
              <a:latin typeface="Arial"/>
              <a:cs typeface="Arial"/>
            </a:rPr>
            <a:t> Fishbone Analysis </a:t>
          </a:r>
        </a:p>
      </dgm:t>
    </dgm:pt>
    <dgm:pt modelId="{1FAE7409-EDAC-43EE-BE11-2FC555533DD1}" type="parTrans" cxnId="{5B45E885-C9FC-4AD6-9C92-8F510C227879}">
      <dgm:prSet/>
      <dgm:spPr/>
      <dgm:t>
        <a:bodyPr/>
        <a:lstStyle/>
        <a:p>
          <a:endParaRPr lang="en-US"/>
        </a:p>
      </dgm:t>
    </dgm:pt>
    <dgm:pt modelId="{DEC6945C-545F-4B61-97F5-871DD4A2D3F3}" type="sibTrans" cxnId="{5B45E885-C9FC-4AD6-9C92-8F510C227879}">
      <dgm:prSet/>
      <dgm:spPr/>
      <dgm:t>
        <a:bodyPr/>
        <a:lstStyle/>
        <a:p>
          <a:endParaRPr lang="en-US"/>
        </a:p>
      </dgm:t>
    </dgm:pt>
    <dgm:pt modelId="{84206894-B290-4B6E-AB96-FB8F1F079CCC}">
      <dgm:prSet phldr="0"/>
      <dgm:spPr/>
      <dgm:t>
        <a:bodyPr/>
        <a:lstStyle/>
        <a:p>
          <a:pPr rtl="0"/>
          <a:r>
            <a:rPr lang="en-GB" b="0">
              <a:solidFill>
                <a:schemeClr val="tx1"/>
              </a:solidFill>
              <a:latin typeface="Arial"/>
              <a:cs typeface="Arial"/>
            </a:rPr>
            <a:t>PMI Analysis</a:t>
          </a:r>
        </a:p>
      </dgm:t>
    </dgm:pt>
    <dgm:pt modelId="{BF900046-6738-4099-9E75-8B4C893315AB}" type="parTrans" cxnId="{16D89A65-051C-4E8E-BEF2-403E1C978DBF}">
      <dgm:prSet/>
      <dgm:spPr/>
    </dgm:pt>
    <dgm:pt modelId="{1CB5B97D-C3E4-4E58-B825-077DE4BFAF85}" type="sibTrans" cxnId="{16D89A65-051C-4E8E-BEF2-403E1C978DBF}">
      <dgm:prSet/>
      <dgm:spPr/>
      <dgm:t>
        <a:bodyPr/>
        <a:lstStyle/>
        <a:p>
          <a:endParaRPr lang="en-GB"/>
        </a:p>
      </dgm:t>
    </dgm:pt>
    <dgm:pt modelId="{0F1EEBC2-3CF4-438C-8E27-64BF07247AAA}">
      <dgm:prSet phldr="0"/>
      <dgm:spPr/>
      <dgm:t>
        <a:bodyPr/>
        <a:lstStyle/>
        <a:p>
          <a:pPr rtl="0"/>
          <a:r>
            <a:rPr lang="en-GB" b="0">
              <a:solidFill>
                <a:schemeClr val="tx1"/>
              </a:solidFill>
              <a:latin typeface="Arial"/>
              <a:cs typeface="Arial"/>
            </a:rPr>
            <a:t>Conclusion</a:t>
          </a:r>
        </a:p>
      </dgm:t>
    </dgm:pt>
    <dgm:pt modelId="{5C8EC9BF-F3BA-4FE4-AF26-A76F46FF3987}" type="parTrans" cxnId="{6D6776E8-EC0A-491A-A7FA-C0A09BD7723C}">
      <dgm:prSet/>
      <dgm:spPr/>
    </dgm:pt>
    <dgm:pt modelId="{9FB73DA4-55AC-4E27-9643-2F34024288C2}" type="sibTrans" cxnId="{6D6776E8-EC0A-491A-A7FA-C0A09BD7723C}">
      <dgm:prSet/>
      <dgm:spPr/>
      <dgm:t>
        <a:bodyPr/>
        <a:lstStyle/>
        <a:p>
          <a:endParaRPr lang="en-GB"/>
        </a:p>
      </dgm:t>
    </dgm:pt>
    <dgm:pt modelId="{77BF1C15-CF65-4810-BF6B-4E7CBCB4B080}">
      <dgm:prSet phldr="0"/>
      <dgm:spPr/>
      <dgm:t>
        <a:bodyPr/>
        <a:lstStyle/>
        <a:p>
          <a:pPr rtl="0"/>
          <a:r>
            <a:rPr lang="en-GB" b="0">
              <a:solidFill>
                <a:schemeClr val="tx1"/>
              </a:solidFill>
              <a:latin typeface="Arial"/>
              <a:cs typeface="Arial"/>
            </a:rPr>
            <a:t>Reference List</a:t>
          </a:r>
          <a:r>
            <a:rPr lang="en-GB" b="0">
              <a:latin typeface="Arial"/>
              <a:cs typeface="Arial"/>
            </a:rPr>
            <a:t> </a:t>
          </a:r>
        </a:p>
      </dgm:t>
    </dgm:pt>
    <dgm:pt modelId="{98F031E7-FE66-420D-9B77-FCBCCBFF5473}" type="parTrans" cxnId="{C29D6645-421C-4732-A23B-BF78EE584325}">
      <dgm:prSet/>
      <dgm:spPr/>
    </dgm:pt>
    <dgm:pt modelId="{BFDB4533-85E8-4D8F-A47E-51C054E07AD4}" type="sibTrans" cxnId="{C29D6645-421C-4732-A23B-BF78EE584325}">
      <dgm:prSet/>
      <dgm:spPr/>
      <dgm:t>
        <a:bodyPr/>
        <a:lstStyle/>
        <a:p>
          <a:endParaRPr lang="en-GB"/>
        </a:p>
      </dgm:t>
    </dgm:pt>
    <dgm:pt modelId="{3E368E3D-84D0-453B-86FA-1198860D73E7}">
      <dgm:prSet phldr="0"/>
      <dgm:spPr/>
      <dgm:t>
        <a:bodyPr/>
        <a:lstStyle/>
        <a:p>
          <a:pPr rtl="0"/>
          <a:r>
            <a:rPr lang="en-GB" b="0">
              <a:solidFill>
                <a:schemeClr val="tx1"/>
              </a:solidFill>
              <a:latin typeface="Arial"/>
              <a:cs typeface="Arial"/>
            </a:rPr>
            <a:t>Scope of the problem</a:t>
          </a:r>
        </a:p>
      </dgm:t>
    </dgm:pt>
    <dgm:pt modelId="{FF5DCA6D-ADE7-4B3A-85B0-023BD8B93307}" type="parTrans" cxnId="{AED3D3E5-4340-4527-A6E0-D95C5EF33610}">
      <dgm:prSet/>
      <dgm:spPr/>
    </dgm:pt>
    <dgm:pt modelId="{7B32D15B-186B-4FC1-B6E8-0942352F3CF6}" type="sibTrans" cxnId="{AED3D3E5-4340-4527-A6E0-D95C5EF33610}">
      <dgm:prSet/>
      <dgm:spPr/>
      <dgm:t>
        <a:bodyPr/>
        <a:lstStyle/>
        <a:p>
          <a:endParaRPr lang="en-GB"/>
        </a:p>
      </dgm:t>
    </dgm:pt>
    <dgm:pt modelId="{53A30831-8617-434F-B0BF-D5165DB64C93}">
      <dgm:prSet phldr="0"/>
      <dgm:spPr/>
      <dgm:t>
        <a:bodyPr/>
        <a:lstStyle/>
        <a:p>
          <a:pPr rtl="0"/>
          <a:r>
            <a:rPr lang="en-GB" b="0">
              <a:solidFill>
                <a:schemeClr val="tx1"/>
              </a:solidFill>
              <a:latin typeface="Arial"/>
              <a:cs typeface="Arial"/>
            </a:rPr>
            <a:t>Who is affected </a:t>
          </a:r>
        </a:p>
      </dgm:t>
    </dgm:pt>
    <dgm:pt modelId="{38682076-EB76-4E62-BD36-E804134DA66F}" type="parTrans" cxnId="{28989134-9420-4CB9-963E-736A21E794C6}">
      <dgm:prSet/>
      <dgm:spPr/>
    </dgm:pt>
    <dgm:pt modelId="{8F79CDE8-A59B-4037-B11D-500C55D0D289}" type="sibTrans" cxnId="{28989134-9420-4CB9-963E-736A21E794C6}">
      <dgm:prSet/>
      <dgm:spPr/>
      <dgm:t>
        <a:bodyPr/>
        <a:lstStyle/>
        <a:p>
          <a:endParaRPr lang="en-GB"/>
        </a:p>
      </dgm:t>
    </dgm:pt>
    <dgm:pt modelId="{2F55A365-F44D-4510-881B-EFDF39ED02FE}">
      <dgm:prSet phldr="0"/>
      <dgm:spPr/>
      <dgm:t>
        <a:bodyPr/>
        <a:lstStyle/>
        <a:p>
          <a:pPr rtl="0"/>
          <a:r>
            <a:rPr lang="en-GB" b="0">
              <a:solidFill>
                <a:schemeClr val="tx1"/>
              </a:solidFill>
              <a:latin typeface="Arial"/>
              <a:cs typeface="Arial"/>
            </a:rPr>
            <a:t> Solutions for staff shortages</a:t>
          </a:r>
        </a:p>
      </dgm:t>
    </dgm:pt>
    <dgm:pt modelId="{C6E509A0-9C78-46DE-B83C-6C65B4BAFEC4}" type="parTrans" cxnId="{572B891A-393E-4721-8262-6A8F7B4C2D8B}">
      <dgm:prSet/>
      <dgm:spPr/>
    </dgm:pt>
    <dgm:pt modelId="{1670E530-7D91-4FB4-ADD7-D64E4B978358}" type="sibTrans" cxnId="{572B891A-393E-4721-8262-6A8F7B4C2D8B}">
      <dgm:prSet/>
      <dgm:spPr/>
      <dgm:t>
        <a:bodyPr/>
        <a:lstStyle/>
        <a:p>
          <a:endParaRPr lang="en-GB"/>
        </a:p>
      </dgm:t>
    </dgm:pt>
    <dgm:pt modelId="{7562F179-EEF1-4177-8F29-AF2947FBD20B}">
      <dgm:prSet phldr="0"/>
      <dgm:spPr/>
      <dgm:t>
        <a:bodyPr/>
        <a:lstStyle/>
        <a:p>
          <a:pPr rtl="0"/>
          <a:r>
            <a:rPr lang="en-GB" b="0">
              <a:solidFill>
                <a:schemeClr val="tx1"/>
              </a:solidFill>
              <a:latin typeface="Arial"/>
              <a:cs typeface="Arial"/>
            </a:rPr>
            <a:t> Discussion</a:t>
          </a:r>
        </a:p>
      </dgm:t>
    </dgm:pt>
    <dgm:pt modelId="{22C3CD5A-0C9F-43F6-904D-9FF9402FD569}" type="parTrans" cxnId="{C27C0A45-B3DD-4AAC-8228-73ED168BF9D8}">
      <dgm:prSet/>
      <dgm:spPr/>
    </dgm:pt>
    <dgm:pt modelId="{05EFA02F-A3F1-40AC-9B3D-18702FE91A18}" type="sibTrans" cxnId="{C27C0A45-B3DD-4AAC-8228-73ED168BF9D8}">
      <dgm:prSet/>
      <dgm:spPr/>
      <dgm:t>
        <a:bodyPr/>
        <a:lstStyle/>
        <a:p>
          <a:endParaRPr lang="en-GB"/>
        </a:p>
      </dgm:t>
    </dgm:pt>
    <dgm:pt modelId="{ADA6301B-8822-4DBF-84EF-368E9C7E0229}">
      <dgm:prSet phldr="0"/>
      <dgm:spPr/>
      <dgm:t>
        <a:bodyPr/>
        <a:lstStyle/>
        <a:p>
          <a:pPr rtl="0"/>
          <a:r>
            <a:rPr lang="en-GB" b="0">
              <a:solidFill>
                <a:schemeClr val="tx1"/>
              </a:solidFill>
              <a:latin typeface="Arial"/>
              <a:cs typeface="Arial"/>
            </a:rPr>
            <a:t> Introduction</a:t>
          </a:r>
          <a:endParaRPr lang="en-US" b="0">
            <a:solidFill>
              <a:schemeClr val="tx1"/>
            </a:solidFill>
            <a:latin typeface="Arial"/>
            <a:cs typeface="Arial"/>
          </a:endParaRPr>
        </a:p>
      </dgm:t>
    </dgm:pt>
    <dgm:pt modelId="{CE5B508D-D4B1-42B0-8A86-2C7A6B2BBE80}" type="parTrans" cxnId="{68EB491C-F9C3-40BA-AC89-3E334F04ED29}">
      <dgm:prSet/>
      <dgm:spPr/>
    </dgm:pt>
    <dgm:pt modelId="{BE834ED5-66E0-4F1E-A7B2-C5FDB8835859}" type="sibTrans" cxnId="{68EB491C-F9C3-40BA-AC89-3E334F04ED29}">
      <dgm:prSet/>
      <dgm:spPr/>
      <dgm:t>
        <a:bodyPr/>
        <a:lstStyle/>
        <a:p>
          <a:endParaRPr lang="en-GB"/>
        </a:p>
      </dgm:t>
    </dgm:pt>
    <dgm:pt modelId="{03EE2ACD-BF9A-4022-AB8B-C9B1899DA135}">
      <dgm:prSet phldr="0"/>
      <dgm:spPr/>
      <dgm:t>
        <a:bodyPr/>
        <a:lstStyle/>
        <a:p>
          <a:r>
            <a:rPr lang="en-GB" b="0">
              <a:solidFill>
                <a:schemeClr val="tx1"/>
              </a:solidFill>
              <a:latin typeface="Arial"/>
              <a:cs typeface="Arial"/>
            </a:rPr>
            <a:t>The Impact</a:t>
          </a:r>
          <a:endParaRPr lang="en-GB" b="0">
            <a:solidFill>
              <a:schemeClr val="tx1"/>
            </a:solidFill>
          </a:endParaRPr>
        </a:p>
      </dgm:t>
    </dgm:pt>
    <dgm:pt modelId="{18D09875-B6FC-46E1-AE2C-AEDD12937D52}" type="parTrans" cxnId="{1ABCB5FB-7765-457A-901F-65FC20188E2A}">
      <dgm:prSet/>
      <dgm:spPr/>
    </dgm:pt>
    <dgm:pt modelId="{793B1928-5A48-46DE-B405-44F3984AF2CD}" type="sibTrans" cxnId="{1ABCB5FB-7765-457A-901F-65FC20188E2A}">
      <dgm:prSet/>
      <dgm:spPr/>
      <dgm:t>
        <a:bodyPr/>
        <a:lstStyle/>
        <a:p>
          <a:endParaRPr lang="en-GB"/>
        </a:p>
      </dgm:t>
    </dgm:pt>
    <dgm:pt modelId="{036F348C-4663-4D4E-B603-39C6B7D1F0C5}" type="pres">
      <dgm:prSet presAssocID="{5297A47B-8E6A-4F19-BBBD-C3756F5AC929}" presName="linear" presStyleCnt="0">
        <dgm:presLayoutVars>
          <dgm:animLvl val="lvl"/>
          <dgm:resizeHandles val="exact"/>
        </dgm:presLayoutVars>
      </dgm:prSet>
      <dgm:spPr/>
    </dgm:pt>
    <dgm:pt modelId="{CE94932F-23B2-4985-900C-36F678A8CE06}" type="pres">
      <dgm:prSet presAssocID="{ADA6301B-8822-4DBF-84EF-368E9C7E0229}" presName="parentText" presStyleLbl="node1" presStyleIdx="0" presStyleCnt="11">
        <dgm:presLayoutVars>
          <dgm:chMax val="0"/>
          <dgm:bulletEnabled val="1"/>
        </dgm:presLayoutVars>
      </dgm:prSet>
      <dgm:spPr/>
    </dgm:pt>
    <dgm:pt modelId="{A1630B25-1A9A-4A1C-A693-DF523E5AF39E}" type="pres">
      <dgm:prSet presAssocID="{BE834ED5-66E0-4F1E-A7B2-C5FDB8835859}" presName="spacer" presStyleCnt="0"/>
      <dgm:spPr/>
    </dgm:pt>
    <dgm:pt modelId="{D7E0D467-B765-432F-A77D-3FB6853F924A}" type="pres">
      <dgm:prSet presAssocID="{3E368E3D-84D0-453B-86FA-1198860D73E7}" presName="parentText" presStyleLbl="node1" presStyleIdx="1" presStyleCnt="11">
        <dgm:presLayoutVars>
          <dgm:chMax val="0"/>
          <dgm:bulletEnabled val="1"/>
        </dgm:presLayoutVars>
      </dgm:prSet>
      <dgm:spPr/>
    </dgm:pt>
    <dgm:pt modelId="{6BF95479-83FC-44F5-A0DE-4F76B6AB3A34}" type="pres">
      <dgm:prSet presAssocID="{7B32D15B-186B-4FC1-B6E8-0942352F3CF6}" presName="spacer" presStyleCnt="0"/>
      <dgm:spPr/>
    </dgm:pt>
    <dgm:pt modelId="{D6C77827-5B56-4F9B-A9CE-A509F91442BB}" type="pres">
      <dgm:prSet presAssocID="{53A30831-8617-434F-B0BF-D5165DB64C93}" presName="parentText" presStyleLbl="node1" presStyleIdx="2" presStyleCnt="11">
        <dgm:presLayoutVars>
          <dgm:chMax val="0"/>
          <dgm:bulletEnabled val="1"/>
        </dgm:presLayoutVars>
      </dgm:prSet>
      <dgm:spPr/>
    </dgm:pt>
    <dgm:pt modelId="{33F4C8D0-4787-49AA-9332-B8DE3C157D97}" type="pres">
      <dgm:prSet presAssocID="{8F79CDE8-A59B-4037-B11D-500C55D0D289}" presName="spacer" presStyleCnt="0"/>
      <dgm:spPr/>
    </dgm:pt>
    <dgm:pt modelId="{4CBE3812-B0EE-476D-9BA5-933BDD649E41}" type="pres">
      <dgm:prSet presAssocID="{03EE2ACD-BF9A-4022-AB8B-C9B1899DA135}" presName="parentText" presStyleLbl="node1" presStyleIdx="3" presStyleCnt="11">
        <dgm:presLayoutVars>
          <dgm:chMax val="0"/>
          <dgm:bulletEnabled val="1"/>
        </dgm:presLayoutVars>
      </dgm:prSet>
      <dgm:spPr/>
    </dgm:pt>
    <dgm:pt modelId="{B5590484-E618-4EF1-89A3-767DD0B0E5DA}" type="pres">
      <dgm:prSet presAssocID="{793B1928-5A48-46DE-B405-44F3984AF2CD}" presName="spacer" presStyleCnt="0"/>
      <dgm:spPr/>
    </dgm:pt>
    <dgm:pt modelId="{4DB81B27-E05C-447B-9F52-CA84A49EBCC2}" type="pres">
      <dgm:prSet presAssocID="{42645B02-1B0B-490E-AF34-592C05EFA00C}" presName="parentText" presStyleLbl="node1" presStyleIdx="4" presStyleCnt="11">
        <dgm:presLayoutVars>
          <dgm:chMax val="0"/>
          <dgm:bulletEnabled val="1"/>
        </dgm:presLayoutVars>
      </dgm:prSet>
      <dgm:spPr/>
    </dgm:pt>
    <dgm:pt modelId="{13383C5A-6524-4881-9F4F-96EE0E3BF21A}" type="pres">
      <dgm:prSet presAssocID="{6173A532-6C8A-414A-BA78-E4E6488D608C}" presName="spacer" presStyleCnt="0"/>
      <dgm:spPr/>
    </dgm:pt>
    <dgm:pt modelId="{9E54255A-B4F4-414F-BF8A-A2EF42184BF9}" type="pres">
      <dgm:prSet presAssocID="{560E7DEB-EB6D-40F3-80AA-4B383A23B3E8}" presName="parentText" presStyleLbl="node1" presStyleIdx="5" presStyleCnt="11">
        <dgm:presLayoutVars>
          <dgm:chMax val="0"/>
          <dgm:bulletEnabled val="1"/>
        </dgm:presLayoutVars>
      </dgm:prSet>
      <dgm:spPr/>
    </dgm:pt>
    <dgm:pt modelId="{386381E5-7979-4A2E-9ACF-4847B8E2E225}" type="pres">
      <dgm:prSet presAssocID="{DEC6945C-545F-4B61-97F5-871DD4A2D3F3}" presName="spacer" presStyleCnt="0"/>
      <dgm:spPr/>
    </dgm:pt>
    <dgm:pt modelId="{59488637-A2A6-402A-B87B-4BA8E4FAC061}" type="pres">
      <dgm:prSet presAssocID="{84206894-B290-4B6E-AB96-FB8F1F079CCC}" presName="parentText" presStyleLbl="node1" presStyleIdx="6" presStyleCnt="11">
        <dgm:presLayoutVars>
          <dgm:chMax val="0"/>
          <dgm:bulletEnabled val="1"/>
        </dgm:presLayoutVars>
      </dgm:prSet>
      <dgm:spPr/>
    </dgm:pt>
    <dgm:pt modelId="{4735C1B0-232F-4113-B33C-1805D17D2439}" type="pres">
      <dgm:prSet presAssocID="{1CB5B97D-C3E4-4E58-B825-077DE4BFAF85}" presName="spacer" presStyleCnt="0"/>
      <dgm:spPr/>
    </dgm:pt>
    <dgm:pt modelId="{293EF8E1-F566-407C-AEFD-930AA5F147D1}" type="pres">
      <dgm:prSet presAssocID="{2F55A365-F44D-4510-881B-EFDF39ED02FE}" presName="parentText" presStyleLbl="node1" presStyleIdx="7" presStyleCnt="11">
        <dgm:presLayoutVars>
          <dgm:chMax val="0"/>
          <dgm:bulletEnabled val="1"/>
        </dgm:presLayoutVars>
      </dgm:prSet>
      <dgm:spPr/>
    </dgm:pt>
    <dgm:pt modelId="{C7A6FF52-10A1-4ED0-851D-B4B614941BEB}" type="pres">
      <dgm:prSet presAssocID="{1670E530-7D91-4FB4-ADD7-D64E4B978358}" presName="spacer" presStyleCnt="0"/>
      <dgm:spPr/>
    </dgm:pt>
    <dgm:pt modelId="{9A6BEA23-275E-4F77-BF03-A659AB51BA18}" type="pres">
      <dgm:prSet presAssocID="{7562F179-EEF1-4177-8F29-AF2947FBD20B}" presName="parentText" presStyleLbl="node1" presStyleIdx="8" presStyleCnt="11">
        <dgm:presLayoutVars>
          <dgm:chMax val="0"/>
          <dgm:bulletEnabled val="1"/>
        </dgm:presLayoutVars>
      </dgm:prSet>
      <dgm:spPr/>
    </dgm:pt>
    <dgm:pt modelId="{87FB415F-7A28-48F6-B810-715BA4A8EE47}" type="pres">
      <dgm:prSet presAssocID="{05EFA02F-A3F1-40AC-9B3D-18702FE91A18}" presName="spacer" presStyleCnt="0"/>
      <dgm:spPr/>
    </dgm:pt>
    <dgm:pt modelId="{9EE69849-64EA-4EFE-ACCA-9EB4B1106397}" type="pres">
      <dgm:prSet presAssocID="{0F1EEBC2-3CF4-438C-8E27-64BF07247AAA}" presName="parentText" presStyleLbl="node1" presStyleIdx="9" presStyleCnt="11">
        <dgm:presLayoutVars>
          <dgm:chMax val="0"/>
          <dgm:bulletEnabled val="1"/>
        </dgm:presLayoutVars>
      </dgm:prSet>
      <dgm:spPr/>
    </dgm:pt>
    <dgm:pt modelId="{35BAE32C-2D4E-40A5-A1F0-F443D5A2BB4F}" type="pres">
      <dgm:prSet presAssocID="{9FB73DA4-55AC-4E27-9643-2F34024288C2}" presName="spacer" presStyleCnt="0"/>
      <dgm:spPr/>
    </dgm:pt>
    <dgm:pt modelId="{CE692351-3046-444E-BAB9-8F98E1AB5FD6}" type="pres">
      <dgm:prSet presAssocID="{77BF1C15-CF65-4810-BF6B-4E7CBCB4B080}" presName="parentText" presStyleLbl="node1" presStyleIdx="10" presStyleCnt="11">
        <dgm:presLayoutVars>
          <dgm:chMax val="0"/>
          <dgm:bulletEnabled val="1"/>
        </dgm:presLayoutVars>
      </dgm:prSet>
      <dgm:spPr/>
    </dgm:pt>
  </dgm:ptLst>
  <dgm:cxnLst>
    <dgm:cxn modelId="{572B891A-393E-4721-8262-6A8F7B4C2D8B}" srcId="{5297A47B-8E6A-4F19-BBBD-C3756F5AC929}" destId="{2F55A365-F44D-4510-881B-EFDF39ED02FE}" srcOrd="7" destOrd="0" parTransId="{C6E509A0-9C78-46DE-B83C-6C65B4BAFEC4}" sibTransId="{1670E530-7D91-4FB4-ADD7-D64E4B978358}"/>
    <dgm:cxn modelId="{C0F2881B-7DE2-4078-BDEA-E10E336BC4F6}" type="presOf" srcId="{03EE2ACD-BF9A-4022-AB8B-C9B1899DA135}" destId="{4CBE3812-B0EE-476D-9BA5-933BDD649E41}" srcOrd="0" destOrd="0" presId="urn:microsoft.com/office/officeart/2005/8/layout/vList2"/>
    <dgm:cxn modelId="{68EB491C-F9C3-40BA-AC89-3E334F04ED29}" srcId="{5297A47B-8E6A-4F19-BBBD-C3756F5AC929}" destId="{ADA6301B-8822-4DBF-84EF-368E9C7E0229}" srcOrd="0" destOrd="0" parTransId="{CE5B508D-D4B1-42B0-8A86-2C7A6B2BBE80}" sibTransId="{BE834ED5-66E0-4F1E-A7B2-C5FDB8835859}"/>
    <dgm:cxn modelId="{F6DCEF24-0315-467C-92AD-B51E8CBAC1BA}" type="presOf" srcId="{84206894-B290-4B6E-AB96-FB8F1F079CCC}" destId="{59488637-A2A6-402A-B87B-4BA8E4FAC061}" srcOrd="0" destOrd="0" presId="urn:microsoft.com/office/officeart/2005/8/layout/vList2"/>
    <dgm:cxn modelId="{578AB932-347C-41CB-98C7-C1A5D988BA4A}" type="presOf" srcId="{42645B02-1B0B-490E-AF34-592C05EFA00C}" destId="{4DB81B27-E05C-447B-9F52-CA84A49EBCC2}" srcOrd="0" destOrd="0" presId="urn:microsoft.com/office/officeart/2005/8/layout/vList2"/>
    <dgm:cxn modelId="{28989134-9420-4CB9-963E-736A21E794C6}" srcId="{5297A47B-8E6A-4F19-BBBD-C3756F5AC929}" destId="{53A30831-8617-434F-B0BF-D5165DB64C93}" srcOrd="2" destOrd="0" parTransId="{38682076-EB76-4E62-BD36-E804134DA66F}" sibTransId="{8F79CDE8-A59B-4037-B11D-500C55D0D289}"/>
    <dgm:cxn modelId="{2DCA7936-3F5F-4D8F-9C74-8EF42F5B520A}" type="presOf" srcId="{2F55A365-F44D-4510-881B-EFDF39ED02FE}" destId="{293EF8E1-F566-407C-AEFD-930AA5F147D1}" srcOrd="0" destOrd="0" presId="urn:microsoft.com/office/officeart/2005/8/layout/vList2"/>
    <dgm:cxn modelId="{E03BBB64-B6DA-4A5B-BBE8-5056F8621CD0}" type="presOf" srcId="{3E368E3D-84D0-453B-86FA-1198860D73E7}" destId="{D7E0D467-B765-432F-A77D-3FB6853F924A}" srcOrd="0" destOrd="0" presId="urn:microsoft.com/office/officeart/2005/8/layout/vList2"/>
    <dgm:cxn modelId="{C27C0A45-B3DD-4AAC-8228-73ED168BF9D8}" srcId="{5297A47B-8E6A-4F19-BBBD-C3756F5AC929}" destId="{7562F179-EEF1-4177-8F29-AF2947FBD20B}" srcOrd="8" destOrd="0" parTransId="{22C3CD5A-0C9F-43F6-904D-9FF9402FD569}" sibTransId="{05EFA02F-A3F1-40AC-9B3D-18702FE91A18}"/>
    <dgm:cxn modelId="{C29D6645-421C-4732-A23B-BF78EE584325}" srcId="{5297A47B-8E6A-4F19-BBBD-C3756F5AC929}" destId="{77BF1C15-CF65-4810-BF6B-4E7CBCB4B080}" srcOrd="10" destOrd="0" parTransId="{98F031E7-FE66-420D-9B77-FCBCCBFF5473}" sibTransId="{BFDB4533-85E8-4D8F-A47E-51C054E07AD4}"/>
    <dgm:cxn modelId="{16D89A65-051C-4E8E-BEF2-403E1C978DBF}" srcId="{5297A47B-8E6A-4F19-BBBD-C3756F5AC929}" destId="{84206894-B290-4B6E-AB96-FB8F1F079CCC}" srcOrd="6" destOrd="0" parTransId="{BF900046-6738-4099-9E75-8B4C893315AB}" sibTransId="{1CB5B97D-C3E4-4E58-B825-077DE4BFAF85}"/>
    <dgm:cxn modelId="{C3CB3955-4664-4FD7-B0E2-B63EE3C5DB8C}" type="presOf" srcId="{ADA6301B-8822-4DBF-84EF-368E9C7E0229}" destId="{CE94932F-23B2-4985-900C-36F678A8CE06}" srcOrd="0" destOrd="0" presId="urn:microsoft.com/office/officeart/2005/8/layout/vList2"/>
    <dgm:cxn modelId="{5B45E885-C9FC-4AD6-9C92-8F510C227879}" srcId="{5297A47B-8E6A-4F19-BBBD-C3756F5AC929}" destId="{560E7DEB-EB6D-40F3-80AA-4B383A23B3E8}" srcOrd="5" destOrd="0" parTransId="{1FAE7409-EDAC-43EE-BE11-2FC555533DD1}" sibTransId="{DEC6945C-545F-4B61-97F5-871DD4A2D3F3}"/>
    <dgm:cxn modelId="{92C4DA88-5460-49E7-9D76-78DE53EEA14A}" type="presOf" srcId="{0F1EEBC2-3CF4-438C-8E27-64BF07247AAA}" destId="{9EE69849-64EA-4EFE-ACCA-9EB4B1106397}" srcOrd="0" destOrd="0" presId="urn:microsoft.com/office/officeart/2005/8/layout/vList2"/>
    <dgm:cxn modelId="{17C4F49D-8F96-45C9-BADE-9E033CC169FB}" type="presOf" srcId="{53A30831-8617-434F-B0BF-D5165DB64C93}" destId="{D6C77827-5B56-4F9B-A9CE-A509F91442BB}" srcOrd="0" destOrd="0" presId="urn:microsoft.com/office/officeart/2005/8/layout/vList2"/>
    <dgm:cxn modelId="{3B9200A4-372D-4931-BE85-11A73470E26E}" type="presOf" srcId="{7562F179-EEF1-4177-8F29-AF2947FBD20B}" destId="{9A6BEA23-275E-4F77-BF03-A659AB51BA18}" srcOrd="0" destOrd="0" presId="urn:microsoft.com/office/officeart/2005/8/layout/vList2"/>
    <dgm:cxn modelId="{323769BB-03C8-437E-AE81-E9C39290BE36}" srcId="{5297A47B-8E6A-4F19-BBBD-C3756F5AC929}" destId="{42645B02-1B0B-490E-AF34-592C05EFA00C}" srcOrd="4" destOrd="0" parTransId="{AFA2A528-29B6-43FC-B0E4-A00751F811C0}" sibTransId="{6173A532-6C8A-414A-BA78-E4E6488D608C}"/>
    <dgm:cxn modelId="{B367D2C1-C56C-4270-AC77-D71CC3F674FA}" type="presOf" srcId="{560E7DEB-EB6D-40F3-80AA-4B383A23B3E8}" destId="{9E54255A-B4F4-414F-BF8A-A2EF42184BF9}" srcOrd="0" destOrd="0" presId="urn:microsoft.com/office/officeart/2005/8/layout/vList2"/>
    <dgm:cxn modelId="{B967B9CE-5832-4DBF-9B73-34AAA04CC0F8}" type="presOf" srcId="{77BF1C15-CF65-4810-BF6B-4E7CBCB4B080}" destId="{CE692351-3046-444E-BAB9-8F98E1AB5FD6}" srcOrd="0" destOrd="0" presId="urn:microsoft.com/office/officeart/2005/8/layout/vList2"/>
    <dgm:cxn modelId="{AED3D3E5-4340-4527-A6E0-D95C5EF33610}" srcId="{5297A47B-8E6A-4F19-BBBD-C3756F5AC929}" destId="{3E368E3D-84D0-453B-86FA-1198860D73E7}" srcOrd="1" destOrd="0" parTransId="{FF5DCA6D-ADE7-4B3A-85B0-023BD8B93307}" sibTransId="{7B32D15B-186B-4FC1-B6E8-0942352F3CF6}"/>
    <dgm:cxn modelId="{6D6776E8-EC0A-491A-A7FA-C0A09BD7723C}" srcId="{5297A47B-8E6A-4F19-BBBD-C3756F5AC929}" destId="{0F1EEBC2-3CF4-438C-8E27-64BF07247AAA}" srcOrd="9" destOrd="0" parTransId="{5C8EC9BF-F3BA-4FE4-AF26-A76F46FF3987}" sibTransId="{9FB73DA4-55AC-4E27-9643-2F34024288C2}"/>
    <dgm:cxn modelId="{2D4DA9F2-9A54-41BD-AE07-EDE2735322F2}" type="presOf" srcId="{5297A47B-8E6A-4F19-BBBD-C3756F5AC929}" destId="{036F348C-4663-4D4E-B603-39C6B7D1F0C5}" srcOrd="0" destOrd="0" presId="urn:microsoft.com/office/officeart/2005/8/layout/vList2"/>
    <dgm:cxn modelId="{1ABCB5FB-7765-457A-901F-65FC20188E2A}" srcId="{5297A47B-8E6A-4F19-BBBD-C3756F5AC929}" destId="{03EE2ACD-BF9A-4022-AB8B-C9B1899DA135}" srcOrd="3" destOrd="0" parTransId="{18D09875-B6FC-46E1-AE2C-AEDD12937D52}" sibTransId="{793B1928-5A48-46DE-B405-44F3984AF2CD}"/>
    <dgm:cxn modelId="{D3DFAA4B-8138-4C8A-8268-2A9A6F38BF49}" type="presParOf" srcId="{036F348C-4663-4D4E-B603-39C6B7D1F0C5}" destId="{CE94932F-23B2-4985-900C-36F678A8CE06}" srcOrd="0" destOrd="0" presId="urn:microsoft.com/office/officeart/2005/8/layout/vList2"/>
    <dgm:cxn modelId="{A245B374-C30C-441B-AAF0-5D7CFC4E4ABA}" type="presParOf" srcId="{036F348C-4663-4D4E-B603-39C6B7D1F0C5}" destId="{A1630B25-1A9A-4A1C-A693-DF523E5AF39E}" srcOrd="1" destOrd="0" presId="urn:microsoft.com/office/officeart/2005/8/layout/vList2"/>
    <dgm:cxn modelId="{860DC445-0725-4C54-8939-EE5E41466250}" type="presParOf" srcId="{036F348C-4663-4D4E-B603-39C6B7D1F0C5}" destId="{D7E0D467-B765-432F-A77D-3FB6853F924A}" srcOrd="2" destOrd="0" presId="urn:microsoft.com/office/officeart/2005/8/layout/vList2"/>
    <dgm:cxn modelId="{46AD8F05-9254-4FB3-906E-AA06073ED4A8}" type="presParOf" srcId="{036F348C-4663-4D4E-B603-39C6B7D1F0C5}" destId="{6BF95479-83FC-44F5-A0DE-4F76B6AB3A34}" srcOrd="3" destOrd="0" presId="urn:microsoft.com/office/officeart/2005/8/layout/vList2"/>
    <dgm:cxn modelId="{A3454EB8-867C-47D2-BEDF-9536489E116F}" type="presParOf" srcId="{036F348C-4663-4D4E-B603-39C6B7D1F0C5}" destId="{D6C77827-5B56-4F9B-A9CE-A509F91442BB}" srcOrd="4" destOrd="0" presId="urn:microsoft.com/office/officeart/2005/8/layout/vList2"/>
    <dgm:cxn modelId="{B1919C1F-8FA8-47FF-9F2A-5CD2D127759C}" type="presParOf" srcId="{036F348C-4663-4D4E-B603-39C6B7D1F0C5}" destId="{33F4C8D0-4787-49AA-9332-B8DE3C157D97}" srcOrd="5" destOrd="0" presId="urn:microsoft.com/office/officeart/2005/8/layout/vList2"/>
    <dgm:cxn modelId="{2CC8ADCC-BB71-416A-98C2-F8181BD5825F}" type="presParOf" srcId="{036F348C-4663-4D4E-B603-39C6B7D1F0C5}" destId="{4CBE3812-B0EE-476D-9BA5-933BDD649E41}" srcOrd="6" destOrd="0" presId="urn:microsoft.com/office/officeart/2005/8/layout/vList2"/>
    <dgm:cxn modelId="{99008658-A7C4-44FA-8142-BAE51896FE36}" type="presParOf" srcId="{036F348C-4663-4D4E-B603-39C6B7D1F0C5}" destId="{B5590484-E618-4EF1-89A3-767DD0B0E5DA}" srcOrd="7" destOrd="0" presId="urn:microsoft.com/office/officeart/2005/8/layout/vList2"/>
    <dgm:cxn modelId="{4ED33417-D812-4407-9E5B-AA15E15E11CC}" type="presParOf" srcId="{036F348C-4663-4D4E-B603-39C6B7D1F0C5}" destId="{4DB81B27-E05C-447B-9F52-CA84A49EBCC2}" srcOrd="8" destOrd="0" presId="urn:microsoft.com/office/officeart/2005/8/layout/vList2"/>
    <dgm:cxn modelId="{C5214E27-1BD6-4E65-A233-CDBCD33CD1D5}" type="presParOf" srcId="{036F348C-4663-4D4E-B603-39C6B7D1F0C5}" destId="{13383C5A-6524-4881-9F4F-96EE0E3BF21A}" srcOrd="9" destOrd="0" presId="urn:microsoft.com/office/officeart/2005/8/layout/vList2"/>
    <dgm:cxn modelId="{1B8EFCA8-6049-47B7-99D4-6700EBFA7161}" type="presParOf" srcId="{036F348C-4663-4D4E-B603-39C6B7D1F0C5}" destId="{9E54255A-B4F4-414F-BF8A-A2EF42184BF9}" srcOrd="10" destOrd="0" presId="urn:microsoft.com/office/officeart/2005/8/layout/vList2"/>
    <dgm:cxn modelId="{3F58F8CB-98AA-41C4-A828-5FA9CE028819}" type="presParOf" srcId="{036F348C-4663-4D4E-B603-39C6B7D1F0C5}" destId="{386381E5-7979-4A2E-9ACF-4847B8E2E225}" srcOrd="11" destOrd="0" presId="urn:microsoft.com/office/officeart/2005/8/layout/vList2"/>
    <dgm:cxn modelId="{F277EBE6-7A64-4FDB-BA13-CD6BDEC8D70A}" type="presParOf" srcId="{036F348C-4663-4D4E-B603-39C6B7D1F0C5}" destId="{59488637-A2A6-402A-B87B-4BA8E4FAC061}" srcOrd="12" destOrd="0" presId="urn:microsoft.com/office/officeart/2005/8/layout/vList2"/>
    <dgm:cxn modelId="{5A8A1F7E-DDBD-4B70-8730-DA3C69D24FB2}" type="presParOf" srcId="{036F348C-4663-4D4E-B603-39C6B7D1F0C5}" destId="{4735C1B0-232F-4113-B33C-1805D17D2439}" srcOrd="13" destOrd="0" presId="urn:microsoft.com/office/officeart/2005/8/layout/vList2"/>
    <dgm:cxn modelId="{F9F56F87-FF3C-45C3-B942-6AA491D5377C}" type="presParOf" srcId="{036F348C-4663-4D4E-B603-39C6B7D1F0C5}" destId="{293EF8E1-F566-407C-AEFD-930AA5F147D1}" srcOrd="14" destOrd="0" presId="urn:microsoft.com/office/officeart/2005/8/layout/vList2"/>
    <dgm:cxn modelId="{BA5925E2-9039-45E3-BA1D-E13DD348B35E}" type="presParOf" srcId="{036F348C-4663-4D4E-B603-39C6B7D1F0C5}" destId="{C7A6FF52-10A1-4ED0-851D-B4B614941BEB}" srcOrd="15" destOrd="0" presId="urn:microsoft.com/office/officeart/2005/8/layout/vList2"/>
    <dgm:cxn modelId="{C3BE5522-0C9D-476D-849D-B3891E5EEDC7}" type="presParOf" srcId="{036F348C-4663-4D4E-B603-39C6B7D1F0C5}" destId="{9A6BEA23-275E-4F77-BF03-A659AB51BA18}" srcOrd="16" destOrd="0" presId="urn:microsoft.com/office/officeart/2005/8/layout/vList2"/>
    <dgm:cxn modelId="{173FF36A-6BF3-40C1-BF1C-344F5E6AFB0A}" type="presParOf" srcId="{036F348C-4663-4D4E-B603-39C6B7D1F0C5}" destId="{87FB415F-7A28-48F6-B810-715BA4A8EE47}" srcOrd="17" destOrd="0" presId="urn:microsoft.com/office/officeart/2005/8/layout/vList2"/>
    <dgm:cxn modelId="{E2989345-FC01-4981-B01B-ED2C900BCADD}" type="presParOf" srcId="{036F348C-4663-4D4E-B603-39C6B7D1F0C5}" destId="{9EE69849-64EA-4EFE-ACCA-9EB4B1106397}" srcOrd="18" destOrd="0" presId="urn:microsoft.com/office/officeart/2005/8/layout/vList2"/>
    <dgm:cxn modelId="{CDEC9F48-3E54-46AA-AE0E-ACEAF2CE7298}" type="presParOf" srcId="{036F348C-4663-4D4E-B603-39C6B7D1F0C5}" destId="{35BAE32C-2D4E-40A5-A1F0-F443D5A2BB4F}" srcOrd="19" destOrd="0" presId="urn:microsoft.com/office/officeart/2005/8/layout/vList2"/>
    <dgm:cxn modelId="{0CD528E8-C3E1-4FE5-8632-4CFB4E086687}" type="presParOf" srcId="{036F348C-4663-4D4E-B603-39C6B7D1F0C5}" destId="{CE692351-3046-444E-BAB9-8F98E1AB5FD6}" srcOrd="2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E5FFF3-4BEA-4E49-9BFB-2AAFB4F0CD5C}"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en-GB"/>
        </a:p>
      </dgm:t>
    </dgm:pt>
    <dgm:pt modelId="{ADCC81C3-FEA5-4B8D-9F38-76AC796C482A}">
      <dgm:prSet phldrT="[Text]" phldr="0"/>
      <dgm:spPr/>
      <dgm:t>
        <a:bodyPr/>
        <a:lstStyle/>
        <a:p>
          <a:r>
            <a:rPr lang="en-GB">
              <a:latin typeface="Arial"/>
              <a:cs typeface="Arial"/>
            </a:rPr>
            <a:t>Management</a:t>
          </a:r>
        </a:p>
      </dgm:t>
    </dgm:pt>
    <dgm:pt modelId="{391DF614-2742-4112-969B-9D55D6678F88}" type="parTrans" cxnId="{A8AB9037-AA3D-40D9-8750-402A5CC5478C}">
      <dgm:prSet/>
      <dgm:spPr/>
      <dgm:t>
        <a:bodyPr/>
        <a:lstStyle/>
        <a:p>
          <a:endParaRPr lang="en-GB"/>
        </a:p>
      </dgm:t>
    </dgm:pt>
    <dgm:pt modelId="{F89801D1-BFA5-40C9-9286-F5D360D50729}" type="sibTrans" cxnId="{A8AB9037-AA3D-40D9-8750-402A5CC5478C}">
      <dgm:prSet/>
      <dgm:spPr/>
      <dgm:t>
        <a:bodyPr/>
        <a:lstStyle/>
        <a:p>
          <a:endParaRPr lang="en-GB"/>
        </a:p>
      </dgm:t>
    </dgm:pt>
    <dgm:pt modelId="{C9A483DF-8D8B-4069-A349-490CAAFB23D7}">
      <dgm:prSet phldrT="[Text]" phldr="0"/>
      <dgm:spPr/>
      <dgm:t>
        <a:bodyPr/>
        <a:lstStyle/>
        <a:p>
          <a:r>
            <a:rPr lang="en-GB">
              <a:latin typeface="Arial"/>
              <a:cs typeface="Arial"/>
            </a:rPr>
            <a:t>Complains</a:t>
          </a:r>
        </a:p>
      </dgm:t>
    </dgm:pt>
    <dgm:pt modelId="{FF48A88E-0AA1-4E68-A001-D5454125A165}" type="parTrans" cxnId="{89AA808A-624D-46E5-AD1B-7BCE2BD7FF9A}">
      <dgm:prSet/>
      <dgm:spPr/>
      <dgm:t>
        <a:bodyPr/>
        <a:lstStyle/>
        <a:p>
          <a:endParaRPr lang="en-GB"/>
        </a:p>
      </dgm:t>
    </dgm:pt>
    <dgm:pt modelId="{6ABD2B5B-2A92-400A-A45C-AC3BA43D3CC5}" type="sibTrans" cxnId="{89AA808A-624D-46E5-AD1B-7BCE2BD7FF9A}">
      <dgm:prSet/>
      <dgm:spPr/>
      <dgm:t>
        <a:bodyPr/>
        <a:lstStyle/>
        <a:p>
          <a:endParaRPr lang="en-GB"/>
        </a:p>
      </dgm:t>
    </dgm:pt>
    <dgm:pt modelId="{C284A7AA-3471-4010-8224-4AC46AA67E4A}">
      <dgm:prSet phldrT="[Text]" phldr="0"/>
      <dgm:spPr/>
      <dgm:t>
        <a:bodyPr/>
        <a:lstStyle/>
        <a:p>
          <a:pPr rtl="0"/>
          <a:r>
            <a:rPr lang="en-GB">
              <a:latin typeface="Arial"/>
              <a:cs typeface="Arial"/>
            </a:rPr>
            <a:t>Reputation</a:t>
          </a:r>
        </a:p>
      </dgm:t>
    </dgm:pt>
    <dgm:pt modelId="{04E08D91-F39D-498D-8D49-E1A2A35F4B21}" type="parTrans" cxnId="{5E9EBE64-6C6B-4A6E-A1A9-31F54B4E6CC6}">
      <dgm:prSet/>
      <dgm:spPr/>
      <dgm:t>
        <a:bodyPr/>
        <a:lstStyle/>
        <a:p>
          <a:endParaRPr lang="en-GB"/>
        </a:p>
      </dgm:t>
    </dgm:pt>
    <dgm:pt modelId="{05CDF10E-9E47-4811-878E-478B4606F0DC}" type="sibTrans" cxnId="{5E9EBE64-6C6B-4A6E-A1A9-31F54B4E6CC6}">
      <dgm:prSet/>
      <dgm:spPr/>
      <dgm:t>
        <a:bodyPr/>
        <a:lstStyle/>
        <a:p>
          <a:endParaRPr lang="en-GB"/>
        </a:p>
      </dgm:t>
    </dgm:pt>
    <dgm:pt modelId="{CF100576-DF2A-4584-AF3F-DF50697E2D16}">
      <dgm:prSet phldrT="[Text]" phldr="0"/>
      <dgm:spPr/>
      <dgm:t>
        <a:bodyPr/>
        <a:lstStyle/>
        <a:p>
          <a:r>
            <a:rPr lang="en-GB">
              <a:latin typeface="Arial"/>
              <a:cs typeface="Arial"/>
            </a:rPr>
            <a:t>Patients</a:t>
          </a:r>
        </a:p>
      </dgm:t>
    </dgm:pt>
    <dgm:pt modelId="{251B7EA8-4F3D-4BE5-B7C0-34EB8E2099AF}" type="parTrans" cxnId="{AFBB520A-53B0-49C7-92ED-8951F45DDF3D}">
      <dgm:prSet/>
      <dgm:spPr/>
      <dgm:t>
        <a:bodyPr/>
        <a:lstStyle/>
        <a:p>
          <a:endParaRPr lang="en-GB"/>
        </a:p>
      </dgm:t>
    </dgm:pt>
    <dgm:pt modelId="{8824BD71-DCB8-4634-93E9-586CA0A8775D}" type="sibTrans" cxnId="{AFBB520A-53B0-49C7-92ED-8951F45DDF3D}">
      <dgm:prSet/>
      <dgm:spPr/>
      <dgm:t>
        <a:bodyPr/>
        <a:lstStyle/>
        <a:p>
          <a:endParaRPr lang="en-GB"/>
        </a:p>
      </dgm:t>
    </dgm:pt>
    <dgm:pt modelId="{75DB6E15-CFF5-42F7-9CFF-FCC8FECB0633}">
      <dgm:prSet phldrT="[Text]" phldr="0"/>
      <dgm:spPr/>
      <dgm:t>
        <a:bodyPr/>
        <a:lstStyle/>
        <a:p>
          <a:pPr rtl="0"/>
          <a:r>
            <a:rPr lang="en-GB">
              <a:latin typeface="Arial"/>
              <a:cs typeface="Arial"/>
            </a:rPr>
            <a:t>Ratio of staff to patient</a:t>
          </a:r>
        </a:p>
      </dgm:t>
    </dgm:pt>
    <dgm:pt modelId="{F824AD7E-B89B-435E-BD0B-16115A78EB66}" type="parTrans" cxnId="{F848298E-A900-49A0-BD73-5E2D87C4F1A7}">
      <dgm:prSet/>
      <dgm:spPr/>
      <dgm:t>
        <a:bodyPr/>
        <a:lstStyle/>
        <a:p>
          <a:endParaRPr lang="en-GB"/>
        </a:p>
      </dgm:t>
    </dgm:pt>
    <dgm:pt modelId="{630FBF04-9F39-4BDA-852A-CAD63B1251B6}" type="sibTrans" cxnId="{F848298E-A900-49A0-BD73-5E2D87C4F1A7}">
      <dgm:prSet/>
      <dgm:spPr/>
      <dgm:t>
        <a:bodyPr/>
        <a:lstStyle/>
        <a:p>
          <a:endParaRPr lang="en-GB"/>
        </a:p>
      </dgm:t>
    </dgm:pt>
    <dgm:pt modelId="{6184EF7D-3BCE-4FE6-BAA4-C90BE05542B0}">
      <dgm:prSet phldrT="[Text]" phldr="0"/>
      <dgm:spPr/>
      <dgm:t>
        <a:bodyPr/>
        <a:lstStyle/>
        <a:p>
          <a:pPr rtl="0"/>
          <a:r>
            <a:rPr lang="en-GB">
              <a:latin typeface="Arial"/>
              <a:cs typeface="Arial"/>
            </a:rPr>
            <a:t>Quality of care</a:t>
          </a:r>
        </a:p>
      </dgm:t>
    </dgm:pt>
    <dgm:pt modelId="{02E81D57-9491-4068-87B8-AE6BD55714CA}" type="parTrans" cxnId="{375B79CA-7B14-4256-A4AF-FA19777F5BB9}">
      <dgm:prSet/>
      <dgm:spPr/>
      <dgm:t>
        <a:bodyPr/>
        <a:lstStyle/>
        <a:p>
          <a:endParaRPr lang="en-GB"/>
        </a:p>
      </dgm:t>
    </dgm:pt>
    <dgm:pt modelId="{FBB6E69B-CE3F-4EB6-9CCE-E81FE8427F5F}" type="sibTrans" cxnId="{375B79CA-7B14-4256-A4AF-FA19777F5BB9}">
      <dgm:prSet/>
      <dgm:spPr/>
      <dgm:t>
        <a:bodyPr/>
        <a:lstStyle/>
        <a:p>
          <a:endParaRPr lang="en-GB"/>
        </a:p>
      </dgm:t>
    </dgm:pt>
    <dgm:pt modelId="{81E6DD43-5BBA-46BF-917A-33109459DD33}">
      <dgm:prSet phldrT="[Text]" phldr="0"/>
      <dgm:spPr/>
      <dgm:t>
        <a:bodyPr/>
        <a:lstStyle/>
        <a:p>
          <a:pPr rtl="0"/>
          <a:r>
            <a:rPr lang="en-GB">
              <a:latin typeface="Arial"/>
              <a:cs typeface="Arial"/>
            </a:rPr>
            <a:t>Staff</a:t>
          </a:r>
        </a:p>
      </dgm:t>
    </dgm:pt>
    <dgm:pt modelId="{E2FA7CA9-245C-42E8-98E8-9147436324EF}" type="parTrans" cxnId="{D345B25A-79E7-4465-89C5-8E627D697FAB}">
      <dgm:prSet/>
      <dgm:spPr/>
      <dgm:t>
        <a:bodyPr/>
        <a:lstStyle/>
        <a:p>
          <a:endParaRPr lang="en-GB"/>
        </a:p>
      </dgm:t>
    </dgm:pt>
    <dgm:pt modelId="{E6381699-A8C0-4423-87B6-3AA0E87387C0}" type="sibTrans" cxnId="{D345B25A-79E7-4465-89C5-8E627D697FAB}">
      <dgm:prSet/>
      <dgm:spPr/>
      <dgm:t>
        <a:bodyPr/>
        <a:lstStyle/>
        <a:p>
          <a:endParaRPr lang="en-GB"/>
        </a:p>
      </dgm:t>
    </dgm:pt>
    <dgm:pt modelId="{F9200508-52E6-468F-B62A-A3BF34DD305A}">
      <dgm:prSet phldrT="[Text]" phldr="0"/>
      <dgm:spPr/>
      <dgm:t>
        <a:bodyPr/>
        <a:lstStyle/>
        <a:p>
          <a:pPr rtl="0"/>
          <a:r>
            <a:rPr lang="en-GB">
              <a:latin typeface="Arial"/>
              <a:cs typeface="Arial"/>
            </a:rPr>
            <a:t>Poor care provided</a:t>
          </a:r>
        </a:p>
      </dgm:t>
    </dgm:pt>
    <dgm:pt modelId="{6CF3E8EA-738E-4978-B3C0-C0D31AFB8446}" type="parTrans" cxnId="{CFC72FF4-9375-47AC-8DA3-D4D665E22AE7}">
      <dgm:prSet/>
      <dgm:spPr/>
      <dgm:t>
        <a:bodyPr/>
        <a:lstStyle/>
        <a:p>
          <a:endParaRPr lang="en-GB"/>
        </a:p>
      </dgm:t>
    </dgm:pt>
    <dgm:pt modelId="{6A16AF4E-5D82-4EBF-A1EF-5D3F8AF746C0}" type="sibTrans" cxnId="{CFC72FF4-9375-47AC-8DA3-D4D665E22AE7}">
      <dgm:prSet/>
      <dgm:spPr/>
      <dgm:t>
        <a:bodyPr/>
        <a:lstStyle/>
        <a:p>
          <a:endParaRPr lang="en-GB"/>
        </a:p>
      </dgm:t>
    </dgm:pt>
    <dgm:pt modelId="{2800BD25-506A-4C6E-B0D9-6B4681970CB2}">
      <dgm:prSet phldrT="[Text]" phldr="0"/>
      <dgm:spPr/>
      <dgm:t>
        <a:bodyPr/>
        <a:lstStyle/>
        <a:p>
          <a:r>
            <a:rPr lang="en-GB">
              <a:latin typeface="Arial"/>
              <a:cs typeface="Arial"/>
            </a:rPr>
            <a:t>Frustration/Overwhelming</a:t>
          </a:r>
        </a:p>
      </dgm:t>
    </dgm:pt>
    <dgm:pt modelId="{EBEBC5E3-E48C-4890-90A1-73179DFC2161}" type="parTrans" cxnId="{BEB37918-C9CC-4D71-87CD-C1C3DA91ECCB}">
      <dgm:prSet/>
      <dgm:spPr/>
      <dgm:t>
        <a:bodyPr/>
        <a:lstStyle/>
        <a:p>
          <a:endParaRPr lang="en-GB"/>
        </a:p>
      </dgm:t>
    </dgm:pt>
    <dgm:pt modelId="{23215EA0-F817-44A6-8BB9-DBD9DB47C74C}" type="sibTrans" cxnId="{BEB37918-C9CC-4D71-87CD-C1C3DA91ECCB}">
      <dgm:prSet/>
      <dgm:spPr/>
      <dgm:t>
        <a:bodyPr/>
        <a:lstStyle/>
        <a:p>
          <a:endParaRPr lang="en-GB"/>
        </a:p>
      </dgm:t>
    </dgm:pt>
    <dgm:pt modelId="{BAF0E577-BBB8-4EA5-8D4D-B7D4FD0EFCE5}">
      <dgm:prSet phldr="0"/>
      <dgm:spPr/>
      <dgm:t>
        <a:bodyPr/>
        <a:lstStyle/>
        <a:p>
          <a:pPr rtl="0"/>
          <a:endParaRPr lang="en-GB">
            <a:latin typeface="Arial"/>
            <a:cs typeface="Arial"/>
          </a:endParaRPr>
        </a:p>
      </dgm:t>
    </dgm:pt>
    <dgm:pt modelId="{4EF72212-0808-4EFE-AF1C-98AA79D3F5CA}" type="parTrans" cxnId="{191309FB-0683-423C-BF7F-CFA21955D7A1}">
      <dgm:prSet/>
      <dgm:spPr/>
    </dgm:pt>
    <dgm:pt modelId="{8073FA84-5DFD-41CE-A3CF-2D5B9A456429}" type="sibTrans" cxnId="{191309FB-0683-423C-BF7F-CFA21955D7A1}">
      <dgm:prSet/>
      <dgm:spPr/>
    </dgm:pt>
    <dgm:pt modelId="{F4ED7E8D-4D20-4706-ACE4-A86E93BA1313}" type="pres">
      <dgm:prSet presAssocID="{F6E5FFF3-4BEA-4E49-9BFB-2AAFB4F0CD5C}" presName="composite" presStyleCnt="0">
        <dgm:presLayoutVars>
          <dgm:chMax val="5"/>
          <dgm:dir/>
          <dgm:animLvl val="ctr"/>
          <dgm:resizeHandles val="exact"/>
        </dgm:presLayoutVars>
      </dgm:prSet>
      <dgm:spPr/>
    </dgm:pt>
    <dgm:pt modelId="{9B9ACDCE-FD61-4A8C-B662-10BBA30E597D}" type="pres">
      <dgm:prSet presAssocID="{F6E5FFF3-4BEA-4E49-9BFB-2AAFB4F0CD5C}" presName="cycle" presStyleCnt="0"/>
      <dgm:spPr/>
    </dgm:pt>
    <dgm:pt modelId="{604BF62D-C994-48A4-8747-39A2524D274A}" type="pres">
      <dgm:prSet presAssocID="{F6E5FFF3-4BEA-4E49-9BFB-2AAFB4F0CD5C}" presName="centerShape" presStyleCnt="0"/>
      <dgm:spPr/>
    </dgm:pt>
    <dgm:pt modelId="{0FE03B15-5642-4F07-B262-A971282E6D61}" type="pres">
      <dgm:prSet presAssocID="{F6E5FFF3-4BEA-4E49-9BFB-2AAFB4F0CD5C}" presName="connSite" presStyleLbl="node1" presStyleIdx="0" presStyleCnt="4"/>
      <dgm:spPr/>
    </dgm:pt>
    <dgm:pt modelId="{D3F6E151-DF87-4DD3-971D-911B363692C5}" type="pres">
      <dgm:prSet presAssocID="{F6E5FFF3-4BEA-4E49-9BFB-2AAFB4F0CD5C}" presName="visible" presStyleLbl="node1" presStyleIdx="0" presStyleCnt="4"/>
      <dgm:spPr/>
    </dgm:pt>
    <dgm:pt modelId="{453BD3E6-DE7C-4E24-921E-CF3C950C1414}" type="pres">
      <dgm:prSet presAssocID="{391DF614-2742-4112-969B-9D55D6678F88}" presName="Name25" presStyleLbl="parChTrans1D1" presStyleIdx="0" presStyleCnt="3"/>
      <dgm:spPr/>
    </dgm:pt>
    <dgm:pt modelId="{CFACC204-9BE1-484E-8193-B6144185AF28}" type="pres">
      <dgm:prSet presAssocID="{ADCC81C3-FEA5-4B8D-9F38-76AC796C482A}" presName="node" presStyleCnt="0"/>
      <dgm:spPr/>
    </dgm:pt>
    <dgm:pt modelId="{BBE5D27A-5618-4FD3-8CA8-50AE10139BC8}" type="pres">
      <dgm:prSet presAssocID="{ADCC81C3-FEA5-4B8D-9F38-76AC796C482A}" presName="parentNode" presStyleLbl="node1" presStyleIdx="1" presStyleCnt="4">
        <dgm:presLayoutVars>
          <dgm:chMax val="1"/>
          <dgm:bulletEnabled val="1"/>
        </dgm:presLayoutVars>
      </dgm:prSet>
      <dgm:spPr/>
    </dgm:pt>
    <dgm:pt modelId="{EACF3177-7FC3-4F5F-97D3-312E07FF91EA}" type="pres">
      <dgm:prSet presAssocID="{ADCC81C3-FEA5-4B8D-9F38-76AC796C482A}" presName="childNode" presStyleLbl="revTx" presStyleIdx="0" presStyleCnt="3">
        <dgm:presLayoutVars>
          <dgm:bulletEnabled val="1"/>
        </dgm:presLayoutVars>
      </dgm:prSet>
      <dgm:spPr/>
    </dgm:pt>
    <dgm:pt modelId="{BE33CA5A-692C-4534-A20D-EE9618301A47}" type="pres">
      <dgm:prSet presAssocID="{251B7EA8-4F3D-4BE5-B7C0-34EB8E2099AF}" presName="Name25" presStyleLbl="parChTrans1D1" presStyleIdx="1" presStyleCnt="3"/>
      <dgm:spPr/>
    </dgm:pt>
    <dgm:pt modelId="{89A11AD8-6563-48BF-8200-6471EDC699A1}" type="pres">
      <dgm:prSet presAssocID="{CF100576-DF2A-4584-AF3F-DF50697E2D16}" presName="node" presStyleCnt="0"/>
      <dgm:spPr/>
    </dgm:pt>
    <dgm:pt modelId="{655C65FF-B6D4-40F4-908D-96C19D170FBD}" type="pres">
      <dgm:prSet presAssocID="{CF100576-DF2A-4584-AF3F-DF50697E2D16}" presName="parentNode" presStyleLbl="node1" presStyleIdx="2" presStyleCnt="4">
        <dgm:presLayoutVars>
          <dgm:chMax val="1"/>
          <dgm:bulletEnabled val="1"/>
        </dgm:presLayoutVars>
      </dgm:prSet>
      <dgm:spPr/>
    </dgm:pt>
    <dgm:pt modelId="{7526F3EC-0735-4E64-A52D-8AC1C92C60D3}" type="pres">
      <dgm:prSet presAssocID="{CF100576-DF2A-4584-AF3F-DF50697E2D16}" presName="childNode" presStyleLbl="revTx" presStyleIdx="1" presStyleCnt="3">
        <dgm:presLayoutVars>
          <dgm:bulletEnabled val="1"/>
        </dgm:presLayoutVars>
      </dgm:prSet>
      <dgm:spPr/>
    </dgm:pt>
    <dgm:pt modelId="{ABA1A8AA-1C76-4A5B-A481-2397F9C4A76B}" type="pres">
      <dgm:prSet presAssocID="{E2FA7CA9-245C-42E8-98E8-9147436324EF}" presName="Name25" presStyleLbl="parChTrans1D1" presStyleIdx="2" presStyleCnt="3"/>
      <dgm:spPr/>
    </dgm:pt>
    <dgm:pt modelId="{8EF0BA62-007D-45C5-B23E-CEEE438F766B}" type="pres">
      <dgm:prSet presAssocID="{81E6DD43-5BBA-46BF-917A-33109459DD33}" presName="node" presStyleCnt="0"/>
      <dgm:spPr/>
    </dgm:pt>
    <dgm:pt modelId="{F2C66C82-9592-4343-833D-D1FB8A9BFA5E}" type="pres">
      <dgm:prSet presAssocID="{81E6DD43-5BBA-46BF-917A-33109459DD33}" presName="parentNode" presStyleLbl="node1" presStyleIdx="3" presStyleCnt="4">
        <dgm:presLayoutVars>
          <dgm:chMax val="1"/>
          <dgm:bulletEnabled val="1"/>
        </dgm:presLayoutVars>
      </dgm:prSet>
      <dgm:spPr/>
    </dgm:pt>
    <dgm:pt modelId="{11BD5EA8-BD4B-4992-AB55-76A3C04AE8AB}" type="pres">
      <dgm:prSet presAssocID="{81E6DD43-5BBA-46BF-917A-33109459DD33}" presName="childNode" presStyleLbl="revTx" presStyleIdx="2" presStyleCnt="3">
        <dgm:presLayoutVars>
          <dgm:bulletEnabled val="1"/>
        </dgm:presLayoutVars>
      </dgm:prSet>
      <dgm:spPr/>
    </dgm:pt>
  </dgm:ptLst>
  <dgm:cxnLst>
    <dgm:cxn modelId="{88A92800-285A-4FF1-AF84-C928737DF473}" type="presOf" srcId="{81E6DD43-5BBA-46BF-917A-33109459DD33}" destId="{F2C66C82-9592-4343-833D-D1FB8A9BFA5E}" srcOrd="0" destOrd="0" presId="urn:microsoft.com/office/officeart/2005/8/layout/radial2"/>
    <dgm:cxn modelId="{AFBB520A-53B0-49C7-92ED-8951F45DDF3D}" srcId="{F6E5FFF3-4BEA-4E49-9BFB-2AAFB4F0CD5C}" destId="{CF100576-DF2A-4584-AF3F-DF50697E2D16}" srcOrd="1" destOrd="0" parTransId="{251B7EA8-4F3D-4BE5-B7C0-34EB8E2099AF}" sibTransId="{8824BD71-DCB8-4634-93E9-586CA0A8775D}"/>
    <dgm:cxn modelId="{52460216-436A-44CE-91AB-2C0D8A3CDAD7}" type="presOf" srcId="{75DB6E15-CFF5-42F7-9CFF-FCC8FECB0633}" destId="{7526F3EC-0735-4E64-A52D-8AC1C92C60D3}" srcOrd="0" destOrd="0" presId="urn:microsoft.com/office/officeart/2005/8/layout/radial2"/>
    <dgm:cxn modelId="{BEB37918-C9CC-4D71-87CD-C1C3DA91ECCB}" srcId="{81E6DD43-5BBA-46BF-917A-33109459DD33}" destId="{2800BD25-506A-4C6E-B0D9-6B4681970CB2}" srcOrd="1" destOrd="0" parTransId="{EBEBC5E3-E48C-4890-90A1-73179DFC2161}" sibTransId="{23215EA0-F817-44A6-8BB9-DBD9DB47C74C}"/>
    <dgm:cxn modelId="{C66E0820-0BA4-4BAC-B05B-341B5BD2AB09}" type="presOf" srcId="{C9A483DF-8D8B-4069-A349-490CAAFB23D7}" destId="{EACF3177-7FC3-4F5F-97D3-312E07FF91EA}" srcOrd="0" destOrd="0" presId="urn:microsoft.com/office/officeart/2005/8/layout/radial2"/>
    <dgm:cxn modelId="{5AF3412E-04CE-4849-A077-0DB88CD6F364}" type="presOf" srcId="{ADCC81C3-FEA5-4B8D-9F38-76AC796C482A}" destId="{BBE5D27A-5618-4FD3-8CA8-50AE10139BC8}" srcOrd="0" destOrd="0" presId="urn:microsoft.com/office/officeart/2005/8/layout/radial2"/>
    <dgm:cxn modelId="{A8AB9037-AA3D-40D9-8750-402A5CC5478C}" srcId="{F6E5FFF3-4BEA-4E49-9BFB-2AAFB4F0CD5C}" destId="{ADCC81C3-FEA5-4B8D-9F38-76AC796C482A}" srcOrd="0" destOrd="0" parTransId="{391DF614-2742-4112-969B-9D55D6678F88}" sibTransId="{F89801D1-BFA5-40C9-9286-F5D360D50729}"/>
    <dgm:cxn modelId="{802BE340-C9E2-4BE0-9FCD-15869AC7024F}" type="presOf" srcId="{6184EF7D-3BCE-4FE6-BAA4-C90BE05542B0}" destId="{7526F3EC-0735-4E64-A52D-8AC1C92C60D3}" srcOrd="0" destOrd="1" presId="urn:microsoft.com/office/officeart/2005/8/layout/radial2"/>
    <dgm:cxn modelId="{5E9EBE64-6C6B-4A6E-A1A9-31F54B4E6CC6}" srcId="{ADCC81C3-FEA5-4B8D-9F38-76AC796C482A}" destId="{C284A7AA-3471-4010-8224-4AC46AA67E4A}" srcOrd="1" destOrd="0" parTransId="{04E08D91-F39D-498D-8D49-E1A2A35F4B21}" sibTransId="{05CDF10E-9E47-4811-878E-478B4606F0DC}"/>
    <dgm:cxn modelId="{481E7659-CBD7-4615-9BF8-65115D01EF02}" type="presOf" srcId="{F6E5FFF3-4BEA-4E49-9BFB-2AAFB4F0CD5C}" destId="{F4ED7E8D-4D20-4706-ACE4-A86E93BA1313}" srcOrd="0" destOrd="0" presId="urn:microsoft.com/office/officeart/2005/8/layout/radial2"/>
    <dgm:cxn modelId="{D345B25A-79E7-4465-89C5-8E627D697FAB}" srcId="{F6E5FFF3-4BEA-4E49-9BFB-2AAFB4F0CD5C}" destId="{81E6DD43-5BBA-46BF-917A-33109459DD33}" srcOrd="2" destOrd="0" parTransId="{E2FA7CA9-245C-42E8-98E8-9147436324EF}" sibTransId="{E6381699-A8C0-4423-87B6-3AA0E87387C0}"/>
    <dgm:cxn modelId="{89AA808A-624D-46E5-AD1B-7BCE2BD7FF9A}" srcId="{ADCC81C3-FEA5-4B8D-9F38-76AC796C482A}" destId="{C9A483DF-8D8B-4069-A349-490CAAFB23D7}" srcOrd="0" destOrd="0" parTransId="{FF48A88E-0AA1-4E68-A001-D5454125A165}" sibTransId="{6ABD2B5B-2A92-400A-A45C-AC3BA43D3CC5}"/>
    <dgm:cxn modelId="{E452428C-7E56-47DC-9314-E646A84E6A28}" type="presOf" srcId="{251B7EA8-4F3D-4BE5-B7C0-34EB8E2099AF}" destId="{BE33CA5A-692C-4534-A20D-EE9618301A47}" srcOrd="0" destOrd="0" presId="urn:microsoft.com/office/officeart/2005/8/layout/radial2"/>
    <dgm:cxn modelId="{F848298E-A900-49A0-BD73-5E2D87C4F1A7}" srcId="{CF100576-DF2A-4584-AF3F-DF50697E2D16}" destId="{75DB6E15-CFF5-42F7-9CFF-FCC8FECB0633}" srcOrd="0" destOrd="0" parTransId="{F824AD7E-B89B-435E-BD0B-16115A78EB66}" sibTransId="{630FBF04-9F39-4BDA-852A-CAD63B1251B6}"/>
    <dgm:cxn modelId="{87922C8E-02D7-4D97-9897-807871268DE8}" type="presOf" srcId="{BAF0E577-BBB8-4EA5-8D4D-B7D4FD0EFCE5}" destId="{EACF3177-7FC3-4F5F-97D3-312E07FF91EA}" srcOrd="0" destOrd="2" presId="urn:microsoft.com/office/officeart/2005/8/layout/radial2"/>
    <dgm:cxn modelId="{09676897-3096-40D0-89F0-E72704048FFF}" type="presOf" srcId="{391DF614-2742-4112-969B-9D55D6678F88}" destId="{453BD3E6-DE7C-4E24-921E-CF3C950C1414}" srcOrd="0" destOrd="0" presId="urn:microsoft.com/office/officeart/2005/8/layout/radial2"/>
    <dgm:cxn modelId="{BA54F1B2-C068-480A-9A14-6F125D8ABA58}" type="presOf" srcId="{C284A7AA-3471-4010-8224-4AC46AA67E4A}" destId="{EACF3177-7FC3-4F5F-97D3-312E07FF91EA}" srcOrd="0" destOrd="1" presId="urn:microsoft.com/office/officeart/2005/8/layout/radial2"/>
    <dgm:cxn modelId="{300A40BD-5328-4211-943B-2B9455B5C61B}" type="presOf" srcId="{CF100576-DF2A-4584-AF3F-DF50697E2D16}" destId="{655C65FF-B6D4-40F4-908D-96C19D170FBD}" srcOrd="0" destOrd="0" presId="urn:microsoft.com/office/officeart/2005/8/layout/radial2"/>
    <dgm:cxn modelId="{D30C5AC9-026D-4372-971C-C1A61ECE64FC}" type="presOf" srcId="{2800BD25-506A-4C6E-B0D9-6B4681970CB2}" destId="{11BD5EA8-BD4B-4992-AB55-76A3C04AE8AB}" srcOrd="0" destOrd="1" presId="urn:microsoft.com/office/officeart/2005/8/layout/radial2"/>
    <dgm:cxn modelId="{375B79CA-7B14-4256-A4AF-FA19777F5BB9}" srcId="{CF100576-DF2A-4584-AF3F-DF50697E2D16}" destId="{6184EF7D-3BCE-4FE6-BAA4-C90BE05542B0}" srcOrd="1" destOrd="0" parTransId="{02E81D57-9491-4068-87B8-AE6BD55714CA}" sibTransId="{FBB6E69B-CE3F-4EB6-9CCE-E81FE8427F5F}"/>
    <dgm:cxn modelId="{429687DC-AA13-4F96-8BD1-4C53513CE744}" type="presOf" srcId="{F9200508-52E6-468F-B62A-A3BF34DD305A}" destId="{11BD5EA8-BD4B-4992-AB55-76A3C04AE8AB}" srcOrd="0" destOrd="0" presId="urn:microsoft.com/office/officeart/2005/8/layout/radial2"/>
    <dgm:cxn modelId="{DEEEB4E1-D316-4182-892B-0E40E63408B0}" type="presOf" srcId="{E2FA7CA9-245C-42E8-98E8-9147436324EF}" destId="{ABA1A8AA-1C76-4A5B-A481-2397F9C4A76B}" srcOrd="0" destOrd="0" presId="urn:microsoft.com/office/officeart/2005/8/layout/radial2"/>
    <dgm:cxn modelId="{CFC72FF4-9375-47AC-8DA3-D4D665E22AE7}" srcId="{81E6DD43-5BBA-46BF-917A-33109459DD33}" destId="{F9200508-52E6-468F-B62A-A3BF34DD305A}" srcOrd="0" destOrd="0" parTransId="{6CF3E8EA-738E-4978-B3C0-C0D31AFB8446}" sibTransId="{6A16AF4E-5D82-4EBF-A1EF-5D3F8AF746C0}"/>
    <dgm:cxn modelId="{191309FB-0683-423C-BF7F-CFA21955D7A1}" srcId="{ADCC81C3-FEA5-4B8D-9F38-76AC796C482A}" destId="{BAF0E577-BBB8-4EA5-8D4D-B7D4FD0EFCE5}" srcOrd="2" destOrd="0" parTransId="{4EF72212-0808-4EFE-AF1C-98AA79D3F5CA}" sibTransId="{8073FA84-5DFD-41CE-A3CF-2D5B9A456429}"/>
    <dgm:cxn modelId="{51F6F0BB-ADF6-48F9-B787-165317E4D6F0}" type="presParOf" srcId="{F4ED7E8D-4D20-4706-ACE4-A86E93BA1313}" destId="{9B9ACDCE-FD61-4A8C-B662-10BBA30E597D}" srcOrd="0" destOrd="0" presId="urn:microsoft.com/office/officeart/2005/8/layout/radial2"/>
    <dgm:cxn modelId="{43EBF5F7-B7A9-471D-8FD2-9952CFB2F8EA}" type="presParOf" srcId="{9B9ACDCE-FD61-4A8C-B662-10BBA30E597D}" destId="{604BF62D-C994-48A4-8747-39A2524D274A}" srcOrd="0" destOrd="0" presId="urn:microsoft.com/office/officeart/2005/8/layout/radial2"/>
    <dgm:cxn modelId="{27B77F4E-7B0A-477B-A689-9331CCC39CBD}" type="presParOf" srcId="{604BF62D-C994-48A4-8747-39A2524D274A}" destId="{0FE03B15-5642-4F07-B262-A971282E6D61}" srcOrd="0" destOrd="0" presId="urn:microsoft.com/office/officeart/2005/8/layout/radial2"/>
    <dgm:cxn modelId="{317542C2-6507-4573-9C0B-FB81B539E57E}" type="presParOf" srcId="{604BF62D-C994-48A4-8747-39A2524D274A}" destId="{D3F6E151-DF87-4DD3-971D-911B363692C5}" srcOrd="1" destOrd="0" presId="urn:microsoft.com/office/officeart/2005/8/layout/radial2"/>
    <dgm:cxn modelId="{FDA1E347-CCA2-44FF-BCC5-782FAFF8605B}" type="presParOf" srcId="{9B9ACDCE-FD61-4A8C-B662-10BBA30E597D}" destId="{453BD3E6-DE7C-4E24-921E-CF3C950C1414}" srcOrd="1" destOrd="0" presId="urn:microsoft.com/office/officeart/2005/8/layout/radial2"/>
    <dgm:cxn modelId="{4C8D15B8-3569-4BED-AA20-62436818C18F}" type="presParOf" srcId="{9B9ACDCE-FD61-4A8C-B662-10BBA30E597D}" destId="{CFACC204-9BE1-484E-8193-B6144185AF28}" srcOrd="2" destOrd="0" presId="urn:microsoft.com/office/officeart/2005/8/layout/radial2"/>
    <dgm:cxn modelId="{A91FC7A6-A8B1-4413-AE7F-9F359D92B373}" type="presParOf" srcId="{CFACC204-9BE1-484E-8193-B6144185AF28}" destId="{BBE5D27A-5618-4FD3-8CA8-50AE10139BC8}" srcOrd="0" destOrd="0" presId="urn:microsoft.com/office/officeart/2005/8/layout/radial2"/>
    <dgm:cxn modelId="{9A322A62-560B-4771-88F3-7AA3E1489080}" type="presParOf" srcId="{CFACC204-9BE1-484E-8193-B6144185AF28}" destId="{EACF3177-7FC3-4F5F-97D3-312E07FF91EA}" srcOrd="1" destOrd="0" presId="urn:microsoft.com/office/officeart/2005/8/layout/radial2"/>
    <dgm:cxn modelId="{232DAC01-F4EF-4B5C-BDD4-A69F591FDD80}" type="presParOf" srcId="{9B9ACDCE-FD61-4A8C-B662-10BBA30E597D}" destId="{BE33CA5A-692C-4534-A20D-EE9618301A47}" srcOrd="3" destOrd="0" presId="urn:microsoft.com/office/officeart/2005/8/layout/radial2"/>
    <dgm:cxn modelId="{BE1A91FA-6DF0-409F-B4C3-C3CB5E95B359}" type="presParOf" srcId="{9B9ACDCE-FD61-4A8C-B662-10BBA30E597D}" destId="{89A11AD8-6563-48BF-8200-6471EDC699A1}" srcOrd="4" destOrd="0" presId="urn:microsoft.com/office/officeart/2005/8/layout/radial2"/>
    <dgm:cxn modelId="{3552F5A7-0995-435F-8A4A-0C20C3A7FDE1}" type="presParOf" srcId="{89A11AD8-6563-48BF-8200-6471EDC699A1}" destId="{655C65FF-B6D4-40F4-908D-96C19D170FBD}" srcOrd="0" destOrd="0" presId="urn:microsoft.com/office/officeart/2005/8/layout/radial2"/>
    <dgm:cxn modelId="{895878BF-EAEA-4321-B72D-C1070E10C403}" type="presParOf" srcId="{89A11AD8-6563-48BF-8200-6471EDC699A1}" destId="{7526F3EC-0735-4E64-A52D-8AC1C92C60D3}" srcOrd="1" destOrd="0" presId="urn:microsoft.com/office/officeart/2005/8/layout/radial2"/>
    <dgm:cxn modelId="{AE365E0E-F579-475E-8CDA-0A6B9570E622}" type="presParOf" srcId="{9B9ACDCE-FD61-4A8C-B662-10BBA30E597D}" destId="{ABA1A8AA-1C76-4A5B-A481-2397F9C4A76B}" srcOrd="5" destOrd="0" presId="urn:microsoft.com/office/officeart/2005/8/layout/radial2"/>
    <dgm:cxn modelId="{C75C614F-3862-4F47-BE95-4CA5A4E9D955}" type="presParOf" srcId="{9B9ACDCE-FD61-4A8C-B662-10BBA30E597D}" destId="{8EF0BA62-007D-45C5-B23E-CEEE438F766B}" srcOrd="6" destOrd="0" presId="urn:microsoft.com/office/officeart/2005/8/layout/radial2"/>
    <dgm:cxn modelId="{73278C53-1A4F-49D5-B0DC-05F031E9D9E4}" type="presParOf" srcId="{8EF0BA62-007D-45C5-B23E-CEEE438F766B}" destId="{F2C66C82-9592-4343-833D-D1FB8A9BFA5E}" srcOrd="0" destOrd="0" presId="urn:microsoft.com/office/officeart/2005/8/layout/radial2"/>
    <dgm:cxn modelId="{CEEC448C-D1DD-4DBF-B262-36BD89BECEFB}" type="presParOf" srcId="{8EF0BA62-007D-45C5-B23E-CEEE438F766B}" destId="{11BD5EA8-BD4B-4992-AB55-76A3C04AE8AB}" srcOrd="1" destOrd="0" presId="urn:microsoft.com/office/officeart/2005/8/layout/radial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4C32A9-64F8-468B-9A87-0A81DF7D90E6}"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GB"/>
        </a:p>
      </dgm:t>
    </dgm:pt>
    <dgm:pt modelId="{A15DBE38-420E-4935-B2C6-3A7005768DA4}">
      <dgm:prSet phldrT="[Text]" phldr="0"/>
      <dgm:spPr/>
      <dgm:t>
        <a:bodyPr/>
        <a:lstStyle/>
        <a:p>
          <a:pPr rtl="0"/>
          <a:r>
            <a:rPr lang="en-GB">
              <a:solidFill>
                <a:schemeClr val="tx1"/>
              </a:solidFill>
              <a:latin typeface="Arial"/>
              <a:cs typeface="Arial"/>
            </a:rPr>
            <a:t>The Impact of the problem</a:t>
          </a:r>
        </a:p>
      </dgm:t>
    </dgm:pt>
    <dgm:pt modelId="{28C76388-A2C7-4564-9A42-54FE0343E789}" type="parTrans" cxnId="{E8D17EBF-1A3E-4727-8F62-BCF1E8324F47}">
      <dgm:prSet/>
      <dgm:spPr/>
      <dgm:t>
        <a:bodyPr/>
        <a:lstStyle/>
        <a:p>
          <a:endParaRPr lang="en-GB"/>
        </a:p>
      </dgm:t>
    </dgm:pt>
    <dgm:pt modelId="{0F44EE3A-612E-43E1-BB1B-748034DCE3ED}" type="sibTrans" cxnId="{E8D17EBF-1A3E-4727-8F62-BCF1E8324F47}">
      <dgm:prSet/>
      <dgm:spPr/>
      <dgm:t>
        <a:bodyPr/>
        <a:lstStyle/>
        <a:p>
          <a:endParaRPr lang="en-GB"/>
        </a:p>
      </dgm:t>
    </dgm:pt>
    <dgm:pt modelId="{88E195A9-E05B-4341-92A0-B0A0FF790ADC}">
      <dgm:prSet phldrT="[Text]" phldr="0"/>
      <dgm:spPr/>
      <dgm:t>
        <a:bodyPr/>
        <a:lstStyle/>
        <a:p>
          <a:pPr algn="l" rtl="0"/>
          <a:r>
            <a:rPr lang="en-GB">
              <a:solidFill>
                <a:schemeClr val="tx1"/>
              </a:solidFill>
              <a:latin typeface="Arial"/>
              <a:cs typeface="Arial"/>
            </a:rPr>
            <a:t>Staff Under pressure</a:t>
          </a:r>
        </a:p>
      </dgm:t>
    </dgm:pt>
    <dgm:pt modelId="{38FEF3D8-4E89-4AC6-B084-85272F91F651}" type="parTrans" cxnId="{DCB89769-11C8-4365-BCC7-3DD305FDDE36}">
      <dgm:prSet/>
      <dgm:spPr/>
      <dgm:t>
        <a:bodyPr/>
        <a:lstStyle/>
        <a:p>
          <a:endParaRPr lang="en-GB"/>
        </a:p>
      </dgm:t>
    </dgm:pt>
    <dgm:pt modelId="{F5E04448-47A3-4D88-AE07-71EA1CACFC3A}" type="sibTrans" cxnId="{DCB89769-11C8-4365-BCC7-3DD305FDDE36}">
      <dgm:prSet/>
      <dgm:spPr/>
      <dgm:t>
        <a:bodyPr/>
        <a:lstStyle/>
        <a:p>
          <a:endParaRPr lang="en-GB"/>
        </a:p>
      </dgm:t>
    </dgm:pt>
    <dgm:pt modelId="{A39B3C48-EC2C-4484-8FBC-B335F38DF48C}">
      <dgm:prSet phldrT="[Text]" phldr="0"/>
      <dgm:spPr/>
      <dgm:t>
        <a:bodyPr/>
        <a:lstStyle/>
        <a:p>
          <a:pPr rtl="0"/>
          <a:r>
            <a:rPr lang="en-GB">
              <a:solidFill>
                <a:schemeClr val="tx1"/>
              </a:solidFill>
              <a:latin typeface="Arial"/>
              <a:cs typeface="Arial"/>
            </a:rPr>
            <a:t>Organisation under threat</a:t>
          </a:r>
        </a:p>
      </dgm:t>
    </dgm:pt>
    <dgm:pt modelId="{489285A9-6BEF-4FF5-9D05-0692BDF57051}" type="parTrans" cxnId="{9B7B543C-1EA2-4350-9BC3-5E5D5D7FF8CF}">
      <dgm:prSet/>
      <dgm:spPr/>
      <dgm:t>
        <a:bodyPr/>
        <a:lstStyle/>
        <a:p>
          <a:endParaRPr lang="en-GB"/>
        </a:p>
      </dgm:t>
    </dgm:pt>
    <dgm:pt modelId="{A7CDC85F-5342-4477-B7E1-08606B4F6148}" type="sibTrans" cxnId="{9B7B543C-1EA2-4350-9BC3-5E5D5D7FF8CF}">
      <dgm:prSet/>
      <dgm:spPr/>
      <dgm:t>
        <a:bodyPr/>
        <a:lstStyle/>
        <a:p>
          <a:endParaRPr lang="en-GB"/>
        </a:p>
      </dgm:t>
    </dgm:pt>
    <dgm:pt modelId="{39E5D077-6014-487B-9009-6BEE3ABCC487}">
      <dgm:prSet phldr="0"/>
      <dgm:spPr/>
      <dgm:t>
        <a:bodyPr/>
        <a:lstStyle/>
        <a:p>
          <a:pPr algn="l" rtl="0"/>
          <a:r>
            <a:rPr lang="en-GB">
              <a:solidFill>
                <a:schemeClr val="tx1"/>
              </a:solidFill>
              <a:latin typeface="Arial"/>
              <a:cs typeface="Arial"/>
            </a:rPr>
            <a:t>Quality of the care provided</a:t>
          </a:r>
          <a:endParaRPr lang="en-US">
            <a:solidFill>
              <a:schemeClr val="tx1"/>
            </a:solidFill>
            <a:latin typeface="Arial"/>
            <a:cs typeface="Arial"/>
          </a:endParaRPr>
        </a:p>
      </dgm:t>
    </dgm:pt>
    <dgm:pt modelId="{126C3BB9-CD2C-41CF-BDA5-E3052C1DBD1D}" type="parTrans" cxnId="{D8796F83-497B-4D3A-80EB-E5934B9931BF}">
      <dgm:prSet/>
      <dgm:spPr/>
    </dgm:pt>
    <dgm:pt modelId="{24377CE7-5DCA-4E21-A1BF-1D45238C8047}" type="sibTrans" cxnId="{D8796F83-497B-4D3A-80EB-E5934B9931BF}">
      <dgm:prSet/>
      <dgm:spPr/>
      <dgm:t>
        <a:bodyPr/>
        <a:lstStyle/>
        <a:p>
          <a:endParaRPr lang="en-GB"/>
        </a:p>
      </dgm:t>
    </dgm:pt>
    <dgm:pt modelId="{63BF868D-AEDB-4777-8789-4E705468504E}">
      <dgm:prSet phldr="0"/>
      <dgm:spPr/>
      <dgm:t>
        <a:bodyPr/>
        <a:lstStyle/>
        <a:p>
          <a:pPr algn="l" rtl="0"/>
          <a:r>
            <a:rPr lang="en-GB">
              <a:solidFill>
                <a:schemeClr val="tx1"/>
              </a:solidFill>
              <a:latin typeface="Arial"/>
              <a:cs typeface="Arial"/>
            </a:rPr>
            <a:t> Bad Reputation </a:t>
          </a:r>
          <a:endParaRPr lang="en-US">
            <a:solidFill>
              <a:schemeClr val="tx1"/>
            </a:solidFill>
            <a:latin typeface="Arial"/>
            <a:cs typeface="Arial"/>
          </a:endParaRPr>
        </a:p>
      </dgm:t>
    </dgm:pt>
    <dgm:pt modelId="{88E40FDC-5C90-4A07-BE7F-1F4BE107BCBC}" type="parTrans" cxnId="{84AFA7F5-6D0C-4050-9BE6-60B47CD2C85A}">
      <dgm:prSet/>
      <dgm:spPr/>
    </dgm:pt>
    <dgm:pt modelId="{ACFF0325-6D15-4C5E-9EB7-A1FCCC1C7322}" type="sibTrans" cxnId="{84AFA7F5-6D0C-4050-9BE6-60B47CD2C85A}">
      <dgm:prSet/>
      <dgm:spPr/>
      <dgm:t>
        <a:bodyPr/>
        <a:lstStyle/>
        <a:p>
          <a:endParaRPr lang="en-GB"/>
        </a:p>
      </dgm:t>
    </dgm:pt>
    <dgm:pt modelId="{449A3396-2377-4C63-AC69-44D5A63F300F}">
      <dgm:prSet phldr="0"/>
      <dgm:spPr/>
      <dgm:t>
        <a:bodyPr/>
        <a:lstStyle/>
        <a:p>
          <a:pPr rtl="0"/>
          <a:r>
            <a:rPr lang="en-GB">
              <a:solidFill>
                <a:schemeClr val="tx1"/>
              </a:solidFill>
              <a:latin typeface="Arial"/>
              <a:cs typeface="Arial"/>
            </a:rPr>
            <a:t>Longer turnarounds times</a:t>
          </a:r>
        </a:p>
      </dgm:t>
    </dgm:pt>
    <dgm:pt modelId="{1FF9603B-CDE7-4ABF-B779-055E87B76608}" type="parTrans" cxnId="{B348CA50-9468-419C-BD2A-2B688EA3DBAC}">
      <dgm:prSet/>
      <dgm:spPr/>
    </dgm:pt>
    <dgm:pt modelId="{E90365B5-F0BB-426B-B706-65B4BFC961DD}" type="sibTrans" cxnId="{B348CA50-9468-419C-BD2A-2B688EA3DBAC}">
      <dgm:prSet/>
      <dgm:spPr/>
      <dgm:t>
        <a:bodyPr/>
        <a:lstStyle/>
        <a:p>
          <a:endParaRPr lang="en-GB"/>
        </a:p>
      </dgm:t>
    </dgm:pt>
    <dgm:pt modelId="{FF8D86D2-A245-4013-8998-7E07D2191229}">
      <dgm:prSet phldr="0"/>
      <dgm:spPr/>
      <dgm:t>
        <a:bodyPr/>
        <a:lstStyle/>
        <a:p>
          <a:pPr rtl="0"/>
          <a:r>
            <a:rPr lang="en-GB">
              <a:solidFill>
                <a:schemeClr val="tx1"/>
              </a:solidFill>
              <a:latin typeface="Arial"/>
              <a:cs typeface="Arial"/>
            </a:rPr>
            <a:t>Discharges delayed</a:t>
          </a:r>
        </a:p>
      </dgm:t>
    </dgm:pt>
    <dgm:pt modelId="{9466E856-C16B-4044-ABB5-3DE0ED850056}" type="parTrans" cxnId="{3843E60F-13EA-4C47-9AC2-A056802E4E79}">
      <dgm:prSet/>
      <dgm:spPr/>
    </dgm:pt>
    <dgm:pt modelId="{AFC06F7C-534F-4FEC-BDAE-163016D2D55B}" type="sibTrans" cxnId="{3843E60F-13EA-4C47-9AC2-A056802E4E79}">
      <dgm:prSet/>
      <dgm:spPr/>
      <dgm:t>
        <a:bodyPr/>
        <a:lstStyle/>
        <a:p>
          <a:endParaRPr lang="en-GB"/>
        </a:p>
      </dgm:t>
    </dgm:pt>
    <dgm:pt modelId="{F1C5CC85-0055-48C2-BED4-96B2AD91CD18}" type="pres">
      <dgm:prSet presAssocID="{874C32A9-64F8-468B-9A87-0A81DF7D90E6}" presName="Name0" presStyleCnt="0">
        <dgm:presLayoutVars>
          <dgm:dir/>
          <dgm:resizeHandles val="exact"/>
        </dgm:presLayoutVars>
      </dgm:prSet>
      <dgm:spPr/>
    </dgm:pt>
    <dgm:pt modelId="{4FF7D214-61F5-4283-B260-94885EA239E9}" type="pres">
      <dgm:prSet presAssocID="{A15DBE38-420E-4935-B2C6-3A7005768DA4}" presName="node" presStyleLbl="node1" presStyleIdx="0" presStyleCnt="7">
        <dgm:presLayoutVars>
          <dgm:bulletEnabled val="1"/>
        </dgm:presLayoutVars>
      </dgm:prSet>
      <dgm:spPr/>
    </dgm:pt>
    <dgm:pt modelId="{8E8F3C5D-2B83-4B57-8DA2-B9C00FAFBB81}" type="pres">
      <dgm:prSet presAssocID="{0F44EE3A-612E-43E1-BB1B-748034DCE3ED}" presName="sibTrans" presStyleLbl="sibTrans1D1" presStyleIdx="0" presStyleCnt="6"/>
      <dgm:spPr/>
    </dgm:pt>
    <dgm:pt modelId="{FC70A5C8-C405-42A6-954C-0CE5253AFA74}" type="pres">
      <dgm:prSet presAssocID="{0F44EE3A-612E-43E1-BB1B-748034DCE3ED}" presName="connectorText" presStyleLbl="sibTrans1D1" presStyleIdx="0" presStyleCnt="6"/>
      <dgm:spPr/>
    </dgm:pt>
    <dgm:pt modelId="{44DC6E02-711A-43F9-8157-E59F11F49C60}" type="pres">
      <dgm:prSet presAssocID="{39E5D077-6014-487B-9009-6BEE3ABCC487}" presName="node" presStyleLbl="node1" presStyleIdx="1" presStyleCnt="7">
        <dgm:presLayoutVars>
          <dgm:bulletEnabled val="1"/>
        </dgm:presLayoutVars>
      </dgm:prSet>
      <dgm:spPr/>
    </dgm:pt>
    <dgm:pt modelId="{21845A94-44F4-4345-B9AC-789CDB449D27}" type="pres">
      <dgm:prSet presAssocID="{24377CE7-5DCA-4E21-A1BF-1D45238C8047}" presName="sibTrans" presStyleLbl="sibTrans1D1" presStyleIdx="1" presStyleCnt="6"/>
      <dgm:spPr/>
    </dgm:pt>
    <dgm:pt modelId="{41641D1E-9991-49F6-B2BE-F99ECBFB585C}" type="pres">
      <dgm:prSet presAssocID="{24377CE7-5DCA-4E21-A1BF-1D45238C8047}" presName="connectorText" presStyleLbl="sibTrans1D1" presStyleIdx="1" presStyleCnt="6"/>
      <dgm:spPr/>
    </dgm:pt>
    <dgm:pt modelId="{C67A07A8-EC1A-40CD-93C4-1F0A47FB914B}" type="pres">
      <dgm:prSet presAssocID="{63BF868D-AEDB-4777-8789-4E705468504E}" presName="node" presStyleLbl="node1" presStyleIdx="2" presStyleCnt="7">
        <dgm:presLayoutVars>
          <dgm:bulletEnabled val="1"/>
        </dgm:presLayoutVars>
      </dgm:prSet>
      <dgm:spPr/>
    </dgm:pt>
    <dgm:pt modelId="{9A6C9C36-D734-4201-BF64-655A976297B7}" type="pres">
      <dgm:prSet presAssocID="{ACFF0325-6D15-4C5E-9EB7-A1FCCC1C7322}" presName="sibTrans" presStyleLbl="sibTrans1D1" presStyleIdx="2" presStyleCnt="6"/>
      <dgm:spPr/>
    </dgm:pt>
    <dgm:pt modelId="{CAD7E97F-EA27-4D4D-B600-E930933018BB}" type="pres">
      <dgm:prSet presAssocID="{ACFF0325-6D15-4C5E-9EB7-A1FCCC1C7322}" presName="connectorText" presStyleLbl="sibTrans1D1" presStyleIdx="2" presStyleCnt="6"/>
      <dgm:spPr/>
    </dgm:pt>
    <dgm:pt modelId="{1BC9CE73-84C9-4855-B41D-5E6D62127C26}" type="pres">
      <dgm:prSet presAssocID="{88E195A9-E05B-4341-92A0-B0A0FF790ADC}" presName="node" presStyleLbl="node1" presStyleIdx="3" presStyleCnt="7">
        <dgm:presLayoutVars>
          <dgm:bulletEnabled val="1"/>
        </dgm:presLayoutVars>
      </dgm:prSet>
      <dgm:spPr/>
    </dgm:pt>
    <dgm:pt modelId="{D50099F4-41DD-4793-8DEB-D118C3E77740}" type="pres">
      <dgm:prSet presAssocID="{F5E04448-47A3-4D88-AE07-71EA1CACFC3A}" presName="sibTrans" presStyleLbl="sibTrans1D1" presStyleIdx="3" presStyleCnt="6"/>
      <dgm:spPr/>
    </dgm:pt>
    <dgm:pt modelId="{33010B33-F866-452E-A04E-865262BC4455}" type="pres">
      <dgm:prSet presAssocID="{F5E04448-47A3-4D88-AE07-71EA1CACFC3A}" presName="connectorText" presStyleLbl="sibTrans1D1" presStyleIdx="3" presStyleCnt="6"/>
      <dgm:spPr/>
    </dgm:pt>
    <dgm:pt modelId="{AB5602DB-B62E-4C5F-A027-82A06A4FEC0B}" type="pres">
      <dgm:prSet presAssocID="{A39B3C48-EC2C-4484-8FBC-B335F38DF48C}" presName="node" presStyleLbl="node1" presStyleIdx="4" presStyleCnt="7">
        <dgm:presLayoutVars>
          <dgm:bulletEnabled val="1"/>
        </dgm:presLayoutVars>
      </dgm:prSet>
      <dgm:spPr/>
    </dgm:pt>
    <dgm:pt modelId="{9EB1E6EF-23FB-40E0-B47A-B5622403A457}" type="pres">
      <dgm:prSet presAssocID="{A7CDC85F-5342-4477-B7E1-08606B4F6148}" presName="sibTrans" presStyleLbl="sibTrans1D1" presStyleIdx="4" presStyleCnt="6"/>
      <dgm:spPr/>
    </dgm:pt>
    <dgm:pt modelId="{FB025E5F-1943-4593-8AD8-318725AE232C}" type="pres">
      <dgm:prSet presAssocID="{A7CDC85F-5342-4477-B7E1-08606B4F6148}" presName="connectorText" presStyleLbl="sibTrans1D1" presStyleIdx="4" presStyleCnt="6"/>
      <dgm:spPr/>
    </dgm:pt>
    <dgm:pt modelId="{FA777010-CF75-4C52-B278-DE7DCA825491}" type="pres">
      <dgm:prSet presAssocID="{449A3396-2377-4C63-AC69-44D5A63F300F}" presName="node" presStyleLbl="node1" presStyleIdx="5" presStyleCnt="7">
        <dgm:presLayoutVars>
          <dgm:bulletEnabled val="1"/>
        </dgm:presLayoutVars>
      </dgm:prSet>
      <dgm:spPr/>
    </dgm:pt>
    <dgm:pt modelId="{A25AF0AB-A3E4-4002-8D25-1DF1635C0515}" type="pres">
      <dgm:prSet presAssocID="{E90365B5-F0BB-426B-B706-65B4BFC961DD}" presName="sibTrans" presStyleLbl="sibTrans1D1" presStyleIdx="5" presStyleCnt="6"/>
      <dgm:spPr/>
    </dgm:pt>
    <dgm:pt modelId="{0AA29A74-DD2B-4E1B-8056-5F78D370E70F}" type="pres">
      <dgm:prSet presAssocID="{E90365B5-F0BB-426B-B706-65B4BFC961DD}" presName="connectorText" presStyleLbl="sibTrans1D1" presStyleIdx="5" presStyleCnt="6"/>
      <dgm:spPr/>
    </dgm:pt>
    <dgm:pt modelId="{80B70BF1-7AC8-4913-98D1-4F36B1D8805B}" type="pres">
      <dgm:prSet presAssocID="{FF8D86D2-A245-4013-8998-7E07D2191229}" presName="node" presStyleLbl="node1" presStyleIdx="6" presStyleCnt="7">
        <dgm:presLayoutVars>
          <dgm:bulletEnabled val="1"/>
        </dgm:presLayoutVars>
      </dgm:prSet>
      <dgm:spPr/>
    </dgm:pt>
  </dgm:ptLst>
  <dgm:cxnLst>
    <dgm:cxn modelId="{50E56B0F-6952-4273-A657-95A61DC325AF}" type="presOf" srcId="{0F44EE3A-612E-43E1-BB1B-748034DCE3ED}" destId="{8E8F3C5D-2B83-4B57-8DA2-B9C00FAFBB81}" srcOrd="0" destOrd="0" presId="urn:microsoft.com/office/officeart/2016/7/layout/RepeatingBendingProcessNew"/>
    <dgm:cxn modelId="{3843E60F-13EA-4C47-9AC2-A056802E4E79}" srcId="{874C32A9-64F8-468B-9A87-0A81DF7D90E6}" destId="{FF8D86D2-A245-4013-8998-7E07D2191229}" srcOrd="6" destOrd="0" parTransId="{9466E856-C16B-4044-ABB5-3DE0ED850056}" sibTransId="{AFC06F7C-534F-4FEC-BDAE-163016D2D55B}"/>
    <dgm:cxn modelId="{35F36216-E7A3-4546-9808-04780D7B84C8}" type="presOf" srcId="{A7CDC85F-5342-4477-B7E1-08606B4F6148}" destId="{FB025E5F-1943-4593-8AD8-318725AE232C}" srcOrd="1" destOrd="0" presId="urn:microsoft.com/office/officeart/2016/7/layout/RepeatingBendingProcessNew"/>
    <dgm:cxn modelId="{FE22F117-A047-4857-85FD-B649D71BDD81}" type="presOf" srcId="{63BF868D-AEDB-4777-8789-4E705468504E}" destId="{C67A07A8-EC1A-40CD-93C4-1F0A47FB914B}" srcOrd="0" destOrd="0" presId="urn:microsoft.com/office/officeart/2016/7/layout/RepeatingBendingProcessNew"/>
    <dgm:cxn modelId="{06AF052E-6DFA-4C59-B165-1077EF6B21DE}" type="presOf" srcId="{A15DBE38-420E-4935-B2C6-3A7005768DA4}" destId="{4FF7D214-61F5-4283-B260-94885EA239E9}" srcOrd="0" destOrd="0" presId="urn:microsoft.com/office/officeart/2016/7/layout/RepeatingBendingProcessNew"/>
    <dgm:cxn modelId="{9B7B543C-1EA2-4350-9BC3-5E5D5D7FF8CF}" srcId="{874C32A9-64F8-468B-9A87-0A81DF7D90E6}" destId="{A39B3C48-EC2C-4484-8FBC-B335F38DF48C}" srcOrd="4" destOrd="0" parTransId="{489285A9-6BEF-4FF5-9D05-0692BDF57051}" sibTransId="{A7CDC85F-5342-4477-B7E1-08606B4F6148}"/>
    <dgm:cxn modelId="{AE0A8767-00B5-4E29-8771-74916F636FAC}" type="presOf" srcId="{A7CDC85F-5342-4477-B7E1-08606B4F6148}" destId="{9EB1E6EF-23FB-40E0-B47A-B5622403A457}" srcOrd="0" destOrd="0" presId="urn:microsoft.com/office/officeart/2016/7/layout/RepeatingBendingProcessNew"/>
    <dgm:cxn modelId="{35227B68-88E1-4E26-AA27-35F375164B32}" type="presOf" srcId="{ACFF0325-6D15-4C5E-9EB7-A1FCCC1C7322}" destId="{CAD7E97F-EA27-4D4D-B600-E930933018BB}" srcOrd="1" destOrd="0" presId="urn:microsoft.com/office/officeart/2016/7/layout/RepeatingBendingProcessNew"/>
    <dgm:cxn modelId="{DCB89769-11C8-4365-BCC7-3DD305FDDE36}" srcId="{874C32A9-64F8-468B-9A87-0A81DF7D90E6}" destId="{88E195A9-E05B-4341-92A0-B0A0FF790ADC}" srcOrd="3" destOrd="0" parTransId="{38FEF3D8-4E89-4AC6-B084-85272F91F651}" sibTransId="{F5E04448-47A3-4D88-AE07-71EA1CACFC3A}"/>
    <dgm:cxn modelId="{6D13014D-7B5B-428E-A6AF-0A1DF0EA1A99}" type="presOf" srcId="{449A3396-2377-4C63-AC69-44D5A63F300F}" destId="{FA777010-CF75-4C52-B278-DE7DCA825491}" srcOrd="0" destOrd="0" presId="urn:microsoft.com/office/officeart/2016/7/layout/RepeatingBendingProcessNew"/>
    <dgm:cxn modelId="{B348CA50-9468-419C-BD2A-2B688EA3DBAC}" srcId="{874C32A9-64F8-468B-9A87-0A81DF7D90E6}" destId="{449A3396-2377-4C63-AC69-44D5A63F300F}" srcOrd="5" destOrd="0" parTransId="{1FF9603B-CDE7-4ABF-B779-055E87B76608}" sibTransId="{E90365B5-F0BB-426B-B706-65B4BFC961DD}"/>
    <dgm:cxn modelId="{D8796F83-497B-4D3A-80EB-E5934B9931BF}" srcId="{874C32A9-64F8-468B-9A87-0A81DF7D90E6}" destId="{39E5D077-6014-487B-9009-6BEE3ABCC487}" srcOrd="1" destOrd="0" parTransId="{126C3BB9-CD2C-41CF-BDA5-E3052C1DBD1D}" sibTransId="{24377CE7-5DCA-4E21-A1BF-1D45238C8047}"/>
    <dgm:cxn modelId="{835BEB89-F89F-4341-8800-96A07BA8E6E4}" type="presOf" srcId="{F5E04448-47A3-4D88-AE07-71EA1CACFC3A}" destId="{33010B33-F866-452E-A04E-865262BC4455}" srcOrd="1" destOrd="0" presId="urn:microsoft.com/office/officeart/2016/7/layout/RepeatingBendingProcessNew"/>
    <dgm:cxn modelId="{25CE218C-4BD1-4CD6-8B52-0B218E3C2C35}" type="presOf" srcId="{874C32A9-64F8-468B-9A87-0A81DF7D90E6}" destId="{F1C5CC85-0055-48C2-BED4-96B2AD91CD18}" srcOrd="0" destOrd="0" presId="urn:microsoft.com/office/officeart/2016/7/layout/RepeatingBendingProcessNew"/>
    <dgm:cxn modelId="{A7020D8F-EEEC-4116-A7E9-A6D6EA090C75}" type="presOf" srcId="{88E195A9-E05B-4341-92A0-B0A0FF790ADC}" destId="{1BC9CE73-84C9-4855-B41D-5E6D62127C26}" srcOrd="0" destOrd="0" presId="urn:microsoft.com/office/officeart/2016/7/layout/RepeatingBendingProcessNew"/>
    <dgm:cxn modelId="{775A0AA8-B43E-43F0-8CCB-6C30823CD8CB}" type="presOf" srcId="{E90365B5-F0BB-426B-B706-65B4BFC961DD}" destId="{A25AF0AB-A3E4-4002-8D25-1DF1635C0515}" srcOrd="0" destOrd="0" presId="urn:microsoft.com/office/officeart/2016/7/layout/RepeatingBendingProcessNew"/>
    <dgm:cxn modelId="{B95D79AF-DA91-47E4-8033-62856D70C176}" type="presOf" srcId="{F5E04448-47A3-4D88-AE07-71EA1CACFC3A}" destId="{D50099F4-41DD-4793-8DEB-D118C3E77740}" srcOrd="0" destOrd="0" presId="urn:microsoft.com/office/officeart/2016/7/layout/RepeatingBendingProcessNew"/>
    <dgm:cxn modelId="{97EEDAB3-C607-42A7-A5B1-3E56CBEBCD35}" type="presOf" srcId="{ACFF0325-6D15-4C5E-9EB7-A1FCCC1C7322}" destId="{9A6C9C36-D734-4201-BF64-655A976297B7}" srcOrd="0" destOrd="0" presId="urn:microsoft.com/office/officeart/2016/7/layout/RepeatingBendingProcessNew"/>
    <dgm:cxn modelId="{B4064ABB-2DEE-4FD3-9FD7-46F3AFCEF792}" type="presOf" srcId="{39E5D077-6014-487B-9009-6BEE3ABCC487}" destId="{44DC6E02-711A-43F9-8157-E59F11F49C60}" srcOrd="0" destOrd="0" presId="urn:microsoft.com/office/officeart/2016/7/layout/RepeatingBendingProcessNew"/>
    <dgm:cxn modelId="{E8D17EBF-1A3E-4727-8F62-BCF1E8324F47}" srcId="{874C32A9-64F8-468B-9A87-0A81DF7D90E6}" destId="{A15DBE38-420E-4935-B2C6-3A7005768DA4}" srcOrd="0" destOrd="0" parTransId="{28C76388-A2C7-4564-9A42-54FE0343E789}" sibTransId="{0F44EE3A-612E-43E1-BB1B-748034DCE3ED}"/>
    <dgm:cxn modelId="{296875D0-D0A4-446F-99F2-8A025B18DD3B}" type="presOf" srcId="{0F44EE3A-612E-43E1-BB1B-748034DCE3ED}" destId="{FC70A5C8-C405-42A6-954C-0CE5253AFA74}" srcOrd="1" destOrd="0" presId="urn:microsoft.com/office/officeart/2016/7/layout/RepeatingBendingProcessNew"/>
    <dgm:cxn modelId="{B6AC9DDC-AAE9-450C-91DC-24FCB4F79C89}" type="presOf" srcId="{24377CE7-5DCA-4E21-A1BF-1D45238C8047}" destId="{41641D1E-9991-49F6-B2BE-F99ECBFB585C}" srcOrd="1" destOrd="0" presId="urn:microsoft.com/office/officeart/2016/7/layout/RepeatingBendingProcessNew"/>
    <dgm:cxn modelId="{C02AD9E8-06E1-4512-84D4-1422E6D2F228}" type="presOf" srcId="{E90365B5-F0BB-426B-B706-65B4BFC961DD}" destId="{0AA29A74-DD2B-4E1B-8056-5F78D370E70F}" srcOrd="1" destOrd="0" presId="urn:microsoft.com/office/officeart/2016/7/layout/RepeatingBendingProcessNew"/>
    <dgm:cxn modelId="{F42114F1-94D3-498C-BE1B-AFA095CB78C4}" type="presOf" srcId="{A39B3C48-EC2C-4484-8FBC-B335F38DF48C}" destId="{AB5602DB-B62E-4C5F-A027-82A06A4FEC0B}" srcOrd="0" destOrd="0" presId="urn:microsoft.com/office/officeart/2016/7/layout/RepeatingBendingProcessNew"/>
    <dgm:cxn modelId="{0789E8F1-CF41-4513-9009-E7CBD90B9807}" type="presOf" srcId="{24377CE7-5DCA-4E21-A1BF-1D45238C8047}" destId="{21845A94-44F4-4345-B9AC-789CDB449D27}" srcOrd="0" destOrd="0" presId="urn:microsoft.com/office/officeart/2016/7/layout/RepeatingBendingProcessNew"/>
    <dgm:cxn modelId="{84AFA7F5-6D0C-4050-9BE6-60B47CD2C85A}" srcId="{874C32A9-64F8-468B-9A87-0A81DF7D90E6}" destId="{63BF868D-AEDB-4777-8789-4E705468504E}" srcOrd="2" destOrd="0" parTransId="{88E40FDC-5C90-4A07-BE7F-1F4BE107BCBC}" sibTransId="{ACFF0325-6D15-4C5E-9EB7-A1FCCC1C7322}"/>
    <dgm:cxn modelId="{0441DDF7-DE65-48BD-B072-C873350417B0}" type="presOf" srcId="{FF8D86D2-A245-4013-8998-7E07D2191229}" destId="{80B70BF1-7AC8-4913-98D1-4F36B1D8805B}" srcOrd="0" destOrd="0" presId="urn:microsoft.com/office/officeart/2016/7/layout/RepeatingBendingProcessNew"/>
    <dgm:cxn modelId="{2D32B0B0-FD8C-4634-81C0-1566D7424000}" type="presParOf" srcId="{F1C5CC85-0055-48C2-BED4-96B2AD91CD18}" destId="{4FF7D214-61F5-4283-B260-94885EA239E9}" srcOrd="0" destOrd="0" presId="urn:microsoft.com/office/officeart/2016/7/layout/RepeatingBendingProcessNew"/>
    <dgm:cxn modelId="{C030C238-AEFD-4EAD-974B-EBCA6CE56837}" type="presParOf" srcId="{F1C5CC85-0055-48C2-BED4-96B2AD91CD18}" destId="{8E8F3C5D-2B83-4B57-8DA2-B9C00FAFBB81}" srcOrd="1" destOrd="0" presId="urn:microsoft.com/office/officeart/2016/7/layout/RepeatingBendingProcessNew"/>
    <dgm:cxn modelId="{D0980C20-D816-43F1-ABEE-6ADB0E0A706A}" type="presParOf" srcId="{8E8F3C5D-2B83-4B57-8DA2-B9C00FAFBB81}" destId="{FC70A5C8-C405-42A6-954C-0CE5253AFA74}" srcOrd="0" destOrd="0" presId="urn:microsoft.com/office/officeart/2016/7/layout/RepeatingBendingProcessNew"/>
    <dgm:cxn modelId="{A24E3C30-FFB8-420C-9963-5A5DF09C2FEA}" type="presParOf" srcId="{F1C5CC85-0055-48C2-BED4-96B2AD91CD18}" destId="{44DC6E02-711A-43F9-8157-E59F11F49C60}" srcOrd="2" destOrd="0" presId="urn:microsoft.com/office/officeart/2016/7/layout/RepeatingBendingProcessNew"/>
    <dgm:cxn modelId="{403E0278-FD95-4244-9B4D-7774522A1A0E}" type="presParOf" srcId="{F1C5CC85-0055-48C2-BED4-96B2AD91CD18}" destId="{21845A94-44F4-4345-B9AC-789CDB449D27}" srcOrd="3" destOrd="0" presId="urn:microsoft.com/office/officeart/2016/7/layout/RepeatingBendingProcessNew"/>
    <dgm:cxn modelId="{CFE0F292-4458-4AD2-9A71-431AA11D883B}" type="presParOf" srcId="{21845A94-44F4-4345-B9AC-789CDB449D27}" destId="{41641D1E-9991-49F6-B2BE-F99ECBFB585C}" srcOrd="0" destOrd="0" presId="urn:microsoft.com/office/officeart/2016/7/layout/RepeatingBendingProcessNew"/>
    <dgm:cxn modelId="{45FE2F65-856D-485F-8476-A177A5005EB8}" type="presParOf" srcId="{F1C5CC85-0055-48C2-BED4-96B2AD91CD18}" destId="{C67A07A8-EC1A-40CD-93C4-1F0A47FB914B}" srcOrd="4" destOrd="0" presId="urn:microsoft.com/office/officeart/2016/7/layout/RepeatingBendingProcessNew"/>
    <dgm:cxn modelId="{D2F35E98-3F9B-49E2-AED5-CEECB5E2C717}" type="presParOf" srcId="{F1C5CC85-0055-48C2-BED4-96B2AD91CD18}" destId="{9A6C9C36-D734-4201-BF64-655A976297B7}" srcOrd="5" destOrd="0" presId="urn:microsoft.com/office/officeart/2016/7/layout/RepeatingBendingProcessNew"/>
    <dgm:cxn modelId="{0D76EA3D-254C-4C5A-91C1-984BA3F132EB}" type="presParOf" srcId="{9A6C9C36-D734-4201-BF64-655A976297B7}" destId="{CAD7E97F-EA27-4D4D-B600-E930933018BB}" srcOrd="0" destOrd="0" presId="urn:microsoft.com/office/officeart/2016/7/layout/RepeatingBendingProcessNew"/>
    <dgm:cxn modelId="{4436527B-3CCE-439B-83FD-7AC9660C0908}" type="presParOf" srcId="{F1C5CC85-0055-48C2-BED4-96B2AD91CD18}" destId="{1BC9CE73-84C9-4855-B41D-5E6D62127C26}" srcOrd="6" destOrd="0" presId="urn:microsoft.com/office/officeart/2016/7/layout/RepeatingBendingProcessNew"/>
    <dgm:cxn modelId="{A4BC4473-EDAA-4A5E-A53D-03D843E7B218}" type="presParOf" srcId="{F1C5CC85-0055-48C2-BED4-96B2AD91CD18}" destId="{D50099F4-41DD-4793-8DEB-D118C3E77740}" srcOrd="7" destOrd="0" presId="urn:microsoft.com/office/officeart/2016/7/layout/RepeatingBendingProcessNew"/>
    <dgm:cxn modelId="{BC2CCD08-9340-4E0F-986B-BC709BF1BE59}" type="presParOf" srcId="{D50099F4-41DD-4793-8DEB-D118C3E77740}" destId="{33010B33-F866-452E-A04E-865262BC4455}" srcOrd="0" destOrd="0" presId="urn:microsoft.com/office/officeart/2016/7/layout/RepeatingBendingProcessNew"/>
    <dgm:cxn modelId="{FB194663-3BEF-4FD5-8A11-E2C105C2B78E}" type="presParOf" srcId="{F1C5CC85-0055-48C2-BED4-96B2AD91CD18}" destId="{AB5602DB-B62E-4C5F-A027-82A06A4FEC0B}" srcOrd="8" destOrd="0" presId="urn:microsoft.com/office/officeart/2016/7/layout/RepeatingBendingProcessNew"/>
    <dgm:cxn modelId="{B8CC8A77-C2D6-4DBE-B064-A7E1FE59A37B}" type="presParOf" srcId="{F1C5CC85-0055-48C2-BED4-96B2AD91CD18}" destId="{9EB1E6EF-23FB-40E0-B47A-B5622403A457}" srcOrd="9" destOrd="0" presId="urn:microsoft.com/office/officeart/2016/7/layout/RepeatingBendingProcessNew"/>
    <dgm:cxn modelId="{894B9CF3-0B2A-4F12-B43D-BE4B9748B3C0}" type="presParOf" srcId="{9EB1E6EF-23FB-40E0-B47A-B5622403A457}" destId="{FB025E5F-1943-4593-8AD8-318725AE232C}" srcOrd="0" destOrd="0" presId="urn:microsoft.com/office/officeart/2016/7/layout/RepeatingBendingProcessNew"/>
    <dgm:cxn modelId="{0FF1C81F-8481-43B6-966A-88224B6B7253}" type="presParOf" srcId="{F1C5CC85-0055-48C2-BED4-96B2AD91CD18}" destId="{FA777010-CF75-4C52-B278-DE7DCA825491}" srcOrd="10" destOrd="0" presId="urn:microsoft.com/office/officeart/2016/7/layout/RepeatingBendingProcessNew"/>
    <dgm:cxn modelId="{AF41B02C-24B2-441D-964E-41ABA3F85FD6}" type="presParOf" srcId="{F1C5CC85-0055-48C2-BED4-96B2AD91CD18}" destId="{A25AF0AB-A3E4-4002-8D25-1DF1635C0515}" srcOrd="11" destOrd="0" presId="urn:microsoft.com/office/officeart/2016/7/layout/RepeatingBendingProcessNew"/>
    <dgm:cxn modelId="{6EF8909D-5CC2-416D-A21D-8ED9D740FC0F}" type="presParOf" srcId="{A25AF0AB-A3E4-4002-8D25-1DF1635C0515}" destId="{0AA29A74-DD2B-4E1B-8056-5F78D370E70F}" srcOrd="0" destOrd="0" presId="urn:microsoft.com/office/officeart/2016/7/layout/RepeatingBendingProcessNew"/>
    <dgm:cxn modelId="{2996DD4E-0BA0-463B-B2D1-814D7896C59E}" type="presParOf" srcId="{F1C5CC85-0055-48C2-BED4-96B2AD91CD18}" destId="{80B70BF1-7AC8-4913-98D1-4F36B1D8805B}"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64EE359-F27D-4D98-8C77-72D6F01D917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D894C232-C1C0-48DB-90B8-2396E5E1E8A1}">
      <dgm:prSet phldrT="[Text]" phldr="0"/>
      <dgm:spPr/>
      <dgm:t>
        <a:bodyPr/>
        <a:lstStyle/>
        <a:p>
          <a:pPr rtl="0"/>
          <a:r>
            <a:rPr lang="en-GB" dirty="0">
              <a:solidFill>
                <a:schemeClr val="tx1"/>
              </a:solidFill>
              <a:latin typeface="Arial"/>
              <a:cs typeface="Arial"/>
            </a:rPr>
            <a:t>The Fishbone diagram, also known as the Ishikawa diagram, is a technique for determining the underlying factors that contribute to quality issues. (Juran, 1999).</a:t>
          </a:r>
          <a:endParaRPr lang="en-GB" dirty="0">
            <a:latin typeface="Arial"/>
            <a:cs typeface="Arial"/>
          </a:endParaRPr>
        </a:p>
      </dgm:t>
    </dgm:pt>
    <dgm:pt modelId="{DC162842-61AE-4536-862B-823E80E9FF5C}" type="parTrans" cxnId="{CF56C342-B436-4DE5-918F-D33DC70E2FC4}">
      <dgm:prSet/>
      <dgm:spPr/>
      <dgm:t>
        <a:bodyPr/>
        <a:lstStyle/>
        <a:p>
          <a:endParaRPr lang="en-GB"/>
        </a:p>
      </dgm:t>
    </dgm:pt>
    <dgm:pt modelId="{1FF40A45-2969-43F4-9E7C-83E854E9EC30}" type="sibTrans" cxnId="{CF56C342-B436-4DE5-918F-D33DC70E2FC4}">
      <dgm:prSet/>
      <dgm:spPr/>
      <dgm:t>
        <a:bodyPr/>
        <a:lstStyle/>
        <a:p>
          <a:endParaRPr lang="en-GB"/>
        </a:p>
      </dgm:t>
    </dgm:pt>
    <dgm:pt modelId="{2C2B042B-C5CC-4BDE-872A-3BC4FD42272C}">
      <dgm:prSet phldrT="[Text]" phldr="0"/>
      <dgm:spPr/>
      <dgm:t>
        <a:bodyPr/>
        <a:lstStyle/>
        <a:p>
          <a:pPr rtl="0"/>
          <a:r>
            <a:rPr lang="en-GB" dirty="0">
              <a:solidFill>
                <a:schemeClr val="tx1"/>
              </a:solidFill>
              <a:latin typeface="Arial"/>
              <a:cs typeface="Arial"/>
            </a:rPr>
            <a:t>According to American Society for Quality, (2005) it resembles a fish skeleton, the fishbone diagram and analysis often assesses the reasons and sub-causes of one specific problem, assisting in identifying all the symptoms of any business problem.</a:t>
          </a:r>
          <a:endParaRPr lang="en-GB" dirty="0"/>
        </a:p>
      </dgm:t>
    </dgm:pt>
    <dgm:pt modelId="{48450230-4A56-4EB6-9839-2D73A56F996B}" type="parTrans" cxnId="{F9E9E22A-2D28-49C3-A7BE-22359BD58D39}">
      <dgm:prSet/>
      <dgm:spPr/>
      <dgm:t>
        <a:bodyPr/>
        <a:lstStyle/>
        <a:p>
          <a:endParaRPr lang="en-GB"/>
        </a:p>
      </dgm:t>
    </dgm:pt>
    <dgm:pt modelId="{7826ABB9-F93F-4A5F-B21C-CC0D9500D8EE}" type="sibTrans" cxnId="{F9E9E22A-2D28-49C3-A7BE-22359BD58D39}">
      <dgm:prSet/>
      <dgm:spPr/>
      <dgm:t>
        <a:bodyPr/>
        <a:lstStyle/>
        <a:p>
          <a:endParaRPr lang="en-GB"/>
        </a:p>
      </dgm:t>
    </dgm:pt>
    <dgm:pt modelId="{F48E9692-8B59-4326-A62E-4E70E5C30CC1}" type="pres">
      <dgm:prSet presAssocID="{C64EE359-F27D-4D98-8C77-72D6F01D9173}" presName="diagram" presStyleCnt="0">
        <dgm:presLayoutVars>
          <dgm:dir/>
          <dgm:resizeHandles val="exact"/>
        </dgm:presLayoutVars>
      </dgm:prSet>
      <dgm:spPr/>
    </dgm:pt>
    <dgm:pt modelId="{B2DD1BD9-3489-4B75-A1CE-43165C37758A}" type="pres">
      <dgm:prSet presAssocID="{D894C232-C1C0-48DB-90B8-2396E5E1E8A1}" presName="node" presStyleLbl="node1" presStyleIdx="0" presStyleCnt="2">
        <dgm:presLayoutVars>
          <dgm:bulletEnabled val="1"/>
        </dgm:presLayoutVars>
      </dgm:prSet>
      <dgm:spPr/>
    </dgm:pt>
    <dgm:pt modelId="{AFC79BBA-851A-4823-A5D4-08F4A244E092}" type="pres">
      <dgm:prSet presAssocID="{1FF40A45-2969-43F4-9E7C-83E854E9EC30}" presName="sibTrans" presStyleCnt="0"/>
      <dgm:spPr/>
    </dgm:pt>
    <dgm:pt modelId="{66A04D07-4C17-4ED3-82B3-04A001B973C8}" type="pres">
      <dgm:prSet presAssocID="{2C2B042B-C5CC-4BDE-872A-3BC4FD42272C}" presName="node" presStyleLbl="node1" presStyleIdx="1" presStyleCnt="2">
        <dgm:presLayoutVars>
          <dgm:bulletEnabled val="1"/>
        </dgm:presLayoutVars>
      </dgm:prSet>
      <dgm:spPr/>
    </dgm:pt>
  </dgm:ptLst>
  <dgm:cxnLst>
    <dgm:cxn modelId="{F9E9E22A-2D28-49C3-A7BE-22359BD58D39}" srcId="{C64EE359-F27D-4D98-8C77-72D6F01D9173}" destId="{2C2B042B-C5CC-4BDE-872A-3BC4FD42272C}" srcOrd="1" destOrd="0" parTransId="{48450230-4A56-4EB6-9839-2D73A56F996B}" sibTransId="{7826ABB9-F93F-4A5F-B21C-CC0D9500D8EE}"/>
    <dgm:cxn modelId="{CF56C342-B436-4DE5-918F-D33DC70E2FC4}" srcId="{C64EE359-F27D-4D98-8C77-72D6F01D9173}" destId="{D894C232-C1C0-48DB-90B8-2396E5E1E8A1}" srcOrd="0" destOrd="0" parTransId="{DC162842-61AE-4536-862B-823E80E9FF5C}" sibTransId="{1FF40A45-2969-43F4-9E7C-83E854E9EC30}"/>
    <dgm:cxn modelId="{16EF454B-567E-45E6-8066-76342BDC5B5B}" type="presOf" srcId="{C64EE359-F27D-4D98-8C77-72D6F01D9173}" destId="{F48E9692-8B59-4326-A62E-4E70E5C30CC1}" srcOrd="0" destOrd="0" presId="urn:microsoft.com/office/officeart/2005/8/layout/default"/>
    <dgm:cxn modelId="{3638BB79-E496-4906-AB10-1E6AD11AEDE6}" type="presOf" srcId="{D894C232-C1C0-48DB-90B8-2396E5E1E8A1}" destId="{B2DD1BD9-3489-4B75-A1CE-43165C37758A}" srcOrd="0" destOrd="0" presId="urn:microsoft.com/office/officeart/2005/8/layout/default"/>
    <dgm:cxn modelId="{D6A1ADBB-9560-466D-A92C-BD7F12B8CD98}" type="presOf" srcId="{2C2B042B-C5CC-4BDE-872A-3BC4FD42272C}" destId="{66A04D07-4C17-4ED3-82B3-04A001B973C8}" srcOrd="0" destOrd="0" presId="urn:microsoft.com/office/officeart/2005/8/layout/default"/>
    <dgm:cxn modelId="{8D3B92F3-29FC-4C7F-8FA3-41E5BAF864C2}" type="presParOf" srcId="{F48E9692-8B59-4326-A62E-4E70E5C30CC1}" destId="{B2DD1BD9-3489-4B75-A1CE-43165C37758A}" srcOrd="0" destOrd="0" presId="urn:microsoft.com/office/officeart/2005/8/layout/default"/>
    <dgm:cxn modelId="{D8F259DA-A8D8-409D-95C6-C808A19F5124}" type="presParOf" srcId="{F48E9692-8B59-4326-A62E-4E70E5C30CC1}" destId="{AFC79BBA-851A-4823-A5D4-08F4A244E092}" srcOrd="1" destOrd="0" presId="urn:microsoft.com/office/officeart/2005/8/layout/default"/>
    <dgm:cxn modelId="{0C7FC29C-1957-4041-A1C8-E5BE13355CD0}" type="presParOf" srcId="{F48E9692-8B59-4326-A62E-4E70E5C30CC1}" destId="{66A04D07-4C17-4ED3-82B3-04A001B973C8}"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0658ED-3738-48FB-93C8-C7FF60E8C57E}"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F36498AC-9B3B-441F-9D52-297C16101BC8}">
      <dgm:prSet phldr="0"/>
      <dgm:spPr/>
      <dgm:t>
        <a:bodyPr/>
        <a:lstStyle/>
        <a:p>
          <a:pPr algn="l" rtl="0"/>
          <a:r>
            <a:rPr lang="en-GB" dirty="0">
              <a:solidFill>
                <a:schemeClr val="tx1"/>
              </a:solidFill>
              <a:latin typeface="Arial"/>
              <a:cs typeface="Arial"/>
            </a:rPr>
            <a:t>Recruiting international staff</a:t>
          </a:r>
          <a:r>
            <a:rPr lang="en-US" dirty="0">
              <a:solidFill>
                <a:schemeClr val="tx1"/>
              </a:solidFill>
              <a:latin typeface="Arial"/>
              <a:cs typeface="Arial"/>
            </a:rPr>
            <a:t> </a:t>
          </a:r>
        </a:p>
      </dgm:t>
    </dgm:pt>
    <dgm:pt modelId="{E67C57F7-99EA-4007-A358-4B73AC14C5C7}" type="parTrans" cxnId="{875ABEBC-059F-4CC4-88C4-F2154B8B9FFD}">
      <dgm:prSet/>
      <dgm:spPr/>
    </dgm:pt>
    <dgm:pt modelId="{90109A60-BFC2-4FE0-9952-369653954942}" type="sibTrans" cxnId="{875ABEBC-059F-4CC4-88C4-F2154B8B9FFD}">
      <dgm:prSet/>
      <dgm:spPr/>
      <dgm:t>
        <a:bodyPr/>
        <a:lstStyle/>
        <a:p>
          <a:endParaRPr lang="en-GB"/>
        </a:p>
      </dgm:t>
    </dgm:pt>
    <dgm:pt modelId="{00D2EC55-BEDB-4EA0-A34D-BD8045C3BF02}">
      <dgm:prSet phldr="0"/>
      <dgm:spPr/>
      <dgm:t>
        <a:bodyPr/>
        <a:lstStyle/>
        <a:p>
          <a:pPr algn="l" rtl="0"/>
          <a:r>
            <a:rPr lang="en-GB" dirty="0">
              <a:latin typeface="Arial"/>
              <a:cs typeface="Arial"/>
            </a:rPr>
            <a:t> </a:t>
          </a:r>
          <a:r>
            <a:rPr lang="en-GB" dirty="0">
              <a:solidFill>
                <a:schemeClr val="tx1"/>
              </a:solidFill>
              <a:latin typeface="Arial"/>
              <a:cs typeface="Arial"/>
            </a:rPr>
            <a:t>Free training programs to educate nurses</a:t>
          </a:r>
        </a:p>
      </dgm:t>
    </dgm:pt>
    <dgm:pt modelId="{3E56540A-6D50-4339-B4A6-29A3568A21D6}" type="parTrans" cxnId="{9B3A2C21-7D27-444C-B5A4-F446CF03637F}">
      <dgm:prSet/>
      <dgm:spPr/>
    </dgm:pt>
    <dgm:pt modelId="{6DCE7AB2-8450-4B64-8895-D2BF26481B11}" type="sibTrans" cxnId="{9B3A2C21-7D27-444C-B5A4-F446CF03637F}">
      <dgm:prSet/>
      <dgm:spPr/>
      <dgm:t>
        <a:bodyPr/>
        <a:lstStyle/>
        <a:p>
          <a:endParaRPr lang="en-GB"/>
        </a:p>
      </dgm:t>
    </dgm:pt>
    <dgm:pt modelId="{5E4F0D83-3F71-46FE-B3E1-AC2356BF8113}">
      <dgm:prSet phldr="0"/>
      <dgm:spPr/>
      <dgm:t>
        <a:bodyPr/>
        <a:lstStyle/>
        <a:p>
          <a:pPr algn="l" rtl="0"/>
          <a:r>
            <a:rPr lang="en-GB" dirty="0">
              <a:solidFill>
                <a:schemeClr val="tx1"/>
              </a:solidFill>
            </a:rPr>
            <a:t>Increasing pay rates</a:t>
          </a:r>
          <a:r>
            <a:rPr lang="en-US" dirty="0">
              <a:solidFill>
                <a:schemeClr val="tx1"/>
              </a:solidFill>
            </a:rPr>
            <a:t> </a:t>
          </a:r>
          <a:endParaRPr lang="en-GB" dirty="0">
            <a:solidFill>
              <a:schemeClr val="tx1"/>
            </a:solidFill>
          </a:endParaRPr>
        </a:p>
      </dgm:t>
    </dgm:pt>
    <dgm:pt modelId="{98E15515-A1B1-44D0-966A-06E53D1BF0B3}" type="parTrans" cxnId="{B1A4E1A2-CC96-4270-AC58-7B79A6E229CE}">
      <dgm:prSet/>
      <dgm:spPr/>
    </dgm:pt>
    <dgm:pt modelId="{E83B02E8-0BA9-4DDD-B7E0-F747A1DCAEB4}" type="sibTrans" cxnId="{B1A4E1A2-CC96-4270-AC58-7B79A6E229CE}">
      <dgm:prSet/>
      <dgm:spPr/>
    </dgm:pt>
    <dgm:pt modelId="{67088011-E3D0-4E95-A16D-272870E0FD50}" type="pres">
      <dgm:prSet presAssocID="{930658ED-3738-48FB-93C8-C7FF60E8C57E}" presName="linear" presStyleCnt="0">
        <dgm:presLayoutVars>
          <dgm:dir/>
          <dgm:animLvl val="lvl"/>
          <dgm:resizeHandles val="exact"/>
        </dgm:presLayoutVars>
      </dgm:prSet>
      <dgm:spPr/>
    </dgm:pt>
    <dgm:pt modelId="{5CCA4745-93E4-488C-9A32-BFDD16F35537}" type="pres">
      <dgm:prSet presAssocID="{F36498AC-9B3B-441F-9D52-297C16101BC8}" presName="parentLin" presStyleCnt="0"/>
      <dgm:spPr/>
    </dgm:pt>
    <dgm:pt modelId="{C46AF618-25AF-4BD3-80FD-4923ADC15D2C}" type="pres">
      <dgm:prSet presAssocID="{F36498AC-9B3B-441F-9D52-297C16101BC8}" presName="parentLeftMargin" presStyleLbl="node1" presStyleIdx="0" presStyleCnt="3"/>
      <dgm:spPr/>
    </dgm:pt>
    <dgm:pt modelId="{9093CB69-E7DE-4F08-A169-FDE474DE8B4A}" type="pres">
      <dgm:prSet presAssocID="{F36498AC-9B3B-441F-9D52-297C16101BC8}" presName="parentText" presStyleLbl="node1" presStyleIdx="0" presStyleCnt="3">
        <dgm:presLayoutVars>
          <dgm:chMax val="0"/>
          <dgm:bulletEnabled val="1"/>
        </dgm:presLayoutVars>
      </dgm:prSet>
      <dgm:spPr/>
    </dgm:pt>
    <dgm:pt modelId="{9F0DD060-82CD-4B65-B1E5-50CF63B3F3A5}" type="pres">
      <dgm:prSet presAssocID="{F36498AC-9B3B-441F-9D52-297C16101BC8}" presName="negativeSpace" presStyleCnt="0"/>
      <dgm:spPr/>
    </dgm:pt>
    <dgm:pt modelId="{C574A8C0-07FF-4DC5-A55C-CC5FB8525A50}" type="pres">
      <dgm:prSet presAssocID="{F36498AC-9B3B-441F-9D52-297C16101BC8}" presName="childText" presStyleLbl="conFgAcc1" presStyleIdx="0" presStyleCnt="3">
        <dgm:presLayoutVars>
          <dgm:bulletEnabled val="1"/>
        </dgm:presLayoutVars>
      </dgm:prSet>
      <dgm:spPr/>
    </dgm:pt>
    <dgm:pt modelId="{64082A7C-8224-4D71-B985-4293F6638559}" type="pres">
      <dgm:prSet presAssocID="{90109A60-BFC2-4FE0-9952-369653954942}" presName="spaceBetweenRectangles" presStyleCnt="0"/>
      <dgm:spPr/>
    </dgm:pt>
    <dgm:pt modelId="{841003C9-D55A-4C04-8FF4-757027639148}" type="pres">
      <dgm:prSet presAssocID="{00D2EC55-BEDB-4EA0-A34D-BD8045C3BF02}" presName="parentLin" presStyleCnt="0"/>
      <dgm:spPr/>
    </dgm:pt>
    <dgm:pt modelId="{22A727CD-548E-4EBA-A56E-8602301202FD}" type="pres">
      <dgm:prSet presAssocID="{00D2EC55-BEDB-4EA0-A34D-BD8045C3BF02}" presName="parentLeftMargin" presStyleLbl="node1" presStyleIdx="0" presStyleCnt="3"/>
      <dgm:spPr/>
    </dgm:pt>
    <dgm:pt modelId="{AB05F192-77F5-4C51-B703-DDAD056632FD}" type="pres">
      <dgm:prSet presAssocID="{00D2EC55-BEDB-4EA0-A34D-BD8045C3BF02}" presName="parentText" presStyleLbl="node1" presStyleIdx="1" presStyleCnt="3">
        <dgm:presLayoutVars>
          <dgm:chMax val="0"/>
          <dgm:bulletEnabled val="1"/>
        </dgm:presLayoutVars>
      </dgm:prSet>
      <dgm:spPr/>
    </dgm:pt>
    <dgm:pt modelId="{59F7EBDF-685C-42C0-BC34-691171C12AED}" type="pres">
      <dgm:prSet presAssocID="{00D2EC55-BEDB-4EA0-A34D-BD8045C3BF02}" presName="negativeSpace" presStyleCnt="0"/>
      <dgm:spPr/>
    </dgm:pt>
    <dgm:pt modelId="{4CE12D6B-78EA-499D-AFE1-E5623389B9AF}" type="pres">
      <dgm:prSet presAssocID="{00D2EC55-BEDB-4EA0-A34D-BD8045C3BF02}" presName="childText" presStyleLbl="conFgAcc1" presStyleIdx="1" presStyleCnt="3">
        <dgm:presLayoutVars>
          <dgm:bulletEnabled val="1"/>
        </dgm:presLayoutVars>
      </dgm:prSet>
      <dgm:spPr/>
    </dgm:pt>
    <dgm:pt modelId="{31CFE2FB-5C7F-408A-AF9E-5F0FD51E1F9C}" type="pres">
      <dgm:prSet presAssocID="{6DCE7AB2-8450-4B64-8895-D2BF26481B11}" presName="spaceBetweenRectangles" presStyleCnt="0"/>
      <dgm:spPr/>
    </dgm:pt>
    <dgm:pt modelId="{F118B5E0-4233-4073-BD8D-304AE5FDBF48}" type="pres">
      <dgm:prSet presAssocID="{5E4F0D83-3F71-46FE-B3E1-AC2356BF8113}" presName="parentLin" presStyleCnt="0"/>
      <dgm:spPr/>
    </dgm:pt>
    <dgm:pt modelId="{091D1C82-ADBE-43B3-BE9D-BFE7CA6CEA1A}" type="pres">
      <dgm:prSet presAssocID="{5E4F0D83-3F71-46FE-B3E1-AC2356BF8113}" presName="parentLeftMargin" presStyleLbl="node1" presStyleIdx="1" presStyleCnt="3"/>
      <dgm:spPr/>
    </dgm:pt>
    <dgm:pt modelId="{ABF93472-6988-4A1E-A98B-31D9D3513D7B}" type="pres">
      <dgm:prSet presAssocID="{5E4F0D83-3F71-46FE-B3E1-AC2356BF8113}" presName="parentText" presStyleLbl="node1" presStyleIdx="2" presStyleCnt="3">
        <dgm:presLayoutVars>
          <dgm:chMax val="0"/>
          <dgm:bulletEnabled val="1"/>
        </dgm:presLayoutVars>
      </dgm:prSet>
      <dgm:spPr/>
    </dgm:pt>
    <dgm:pt modelId="{C209AAEC-88CC-4511-A3E4-1491601AA797}" type="pres">
      <dgm:prSet presAssocID="{5E4F0D83-3F71-46FE-B3E1-AC2356BF8113}" presName="negativeSpace" presStyleCnt="0"/>
      <dgm:spPr/>
    </dgm:pt>
    <dgm:pt modelId="{9324B0C3-4796-4C40-9FF6-353D2C7F2EC4}" type="pres">
      <dgm:prSet presAssocID="{5E4F0D83-3F71-46FE-B3E1-AC2356BF8113}" presName="childText" presStyleLbl="conFgAcc1" presStyleIdx="2" presStyleCnt="3">
        <dgm:presLayoutVars>
          <dgm:bulletEnabled val="1"/>
        </dgm:presLayoutVars>
      </dgm:prSet>
      <dgm:spPr/>
    </dgm:pt>
  </dgm:ptLst>
  <dgm:cxnLst>
    <dgm:cxn modelId="{9B3A2C21-7D27-444C-B5A4-F446CF03637F}" srcId="{930658ED-3738-48FB-93C8-C7FF60E8C57E}" destId="{00D2EC55-BEDB-4EA0-A34D-BD8045C3BF02}" srcOrd="1" destOrd="0" parTransId="{3E56540A-6D50-4339-B4A6-29A3568A21D6}" sibTransId="{6DCE7AB2-8450-4B64-8895-D2BF26481B11}"/>
    <dgm:cxn modelId="{ECFA8D25-AF01-428A-939C-ABC261A62212}" type="presOf" srcId="{F36498AC-9B3B-441F-9D52-297C16101BC8}" destId="{9093CB69-E7DE-4F08-A169-FDE474DE8B4A}" srcOrd="1" destOrd="0" presId="urn:microsoft.com/office/officeart/2005/8/layout/list1"/>
    <dgm:cxn modelId="{1658C532-968A-4482-98DA-1E3220BACE62}" type="presOf" srcId="{00D2EC55-BEDB-4EA0-A34D-BD8045C3BF02}" destId="{22A727CD-548E-4EBA-A56E-8602301202FD}" srcOrd="0" destOrd="0" presId="urn:microsoft.com/office/officeart/2005/8/layout/list1"/>
    <dgm:cxn modelId="{BC812039-B5AD-4022-AF6A-BA1A6B1395B3}" type="presOf" srcId="{5E4F0D83-3F71-46FE-B3E1-AC2356BF8113}" destId="{091D1C82-ADBE-43B3-BE9D-BFE7CA6CEA1A}" srcOrd="0" destOrd="0" presId="urn:microsoft.com/office/officeart/2005/8/layout/list1"/>
    <dgm:cxn modelId="{241BF84A-64D6-473E-BCD4-CF0404CBDE52}" type="presOf" srcId="{00D2EC55-BEDB-4EA0-A34D-BD8045C3BF02}" destId="{AB05F192-77F5-4C51-B703-DDAD056632FD}" srcOrd="1" destOrd="0" presId="urn:microsoft.com/office/officeart/2005/8/layout/list1"/>
    <dgm:cxn modelId="{B1A4E1A2-CC96-4270-AC58-7B79A6E229CE}" srcId="{930658ED-3738-48FB-93C8-C7FF60E8C57E}" destId="{5E4F0D83-3F71-46FE-B3E1-AC2356BF8113}" srcOrd="2" destOrd="0" parTransId="{98E15515-A1B1-44D0-966A-06E53D1BF0B3}" sibTransId="{E83B02E8-0BA9-4DDD-B7E0-F747A1DCAEB4}"/>
    <dgm:cxn modelId="{995D27BA-504C-4DA9-A1E3-EC42B42F3255}" type="presOf" srcId="{5E4F0D83-3F71-46FE-B3E1-AC2356BF8113}" destId="{ABF93472-6988-4A1E-A98B-31D9D3513D7B}" srcOrd="1" destOrd="0" presId="urn:microsoft.com/office/officeart/2005/8/layout/list1"/>
    <dgm:cxn modelId="{875ABEBC-059F-4CC4-88C4-F2154B8B9FFD}" srcId="{930658ED-3738-48FB-93C8-C7FF60E8C57E}" destId="{F36498AC-9B3B-441F-9D52-297C16101BC8}" srcOrd="0" destOrd="0" parTransId="{E67C57F7-99EA-4007-A358-4B73AC14C5C7}" sibTransId="{90109A60-BFC2-4FE0-9952-369653954942}"/>
    <dgm:cxn modelId="{C2356BC9-5B19-4E4A-8397-18D442B1886E}" type="presOf" srcId="{930658ED-3738-48FB-93C8-C7FF60E8C57E}" destId="{67088011-E3D0-4E95-A16D-272870E0FD50}" srcOrd="0" destOrd="0" presId="urn:microsoft.com/office/officeart/2005/8/layout/list1"/>
    <dgm:cxn modelId="{C1BDDEDD-3E54-4294-85ED-F5B9C62D2152}" type="presOf" srcId="{F36498AC-9B3B-441F-9D52-297C16101BC8}" destId="{C46AF618-25AF-4BD3-80FD-4923ADC15D2C}" srcOrd="0" destOrd="0" presId="urn:microsoft.com/office/officeart/2005/8/layout/list1"/>
    <dgm:cxn modelId="{BCBEC17B-CE74-40A4-9299-105557B455FD}" type="presParOf" srcId="{67088011-E3D0-4E95-A16D-272870E0FD50}" destId="{5CCA4745-93E4-488C-9A32-BFDD16F35537}" srcOrd="0" destOrd="0" presId="urn:microsoft.com/office/officeart/2005/8/layout/list1"/>
    <dgm:cxn modelId="{C87F620A-A992-4822-801F-654FB23AA0F9}" type="presParOf" srcId="{5CCA4745-93E4-488C-9A32-BFDD16F35537}" destId="{C46AF618-25AF-4BD3-80FD-4923ADC15D2C}" srcOrd="0" destOrd="0" presId="urn:microsoft.com/office/officeart/2005/8/layout/list1"/>
    <dgm:cxn modelId="{B6AFC5FC-4CC6-4775-AAF2-9E97A05F1D17}" type="presParOf" srcId="{5CCA4745-93E4-488C-9A32-BFDD16F35537}" destId="{9093CB69-E7DE-4F08-A169-FDE474DE8B4A}" srcOrd="1" destOrd="0" presId="urn:microsoft.com/office/officeart/2005/8/layout/list1"/>
    <dgm:cxn modelId="{AD43C362-2680-4235-8F33-DD6217827C3F}" type="presParOf" srcId="{67088011-E3D0-4E95-A16D-272870E0FD50}" destId="{9F0DD060-82CD-4B65-B1E5-50CF63B3F3A5}" srcOrd="1" destOrd="0" presId="urn:microsoft.com/office/officeart/2005/8/layout/list1"/>
    <dgm:cxn modelId="{1001CB05-79F0-46C7-A6F3-BB49B2558DA0}" type="presParOf" srcId="{67088011-E3D0-4E95-A16D-272870E0FD50}" destId="{C574A8C0-07FF-4DC5-A55C-CC5FB8525A50}" srcOrd="2" destOrd="0" presId="urn:microsoft.com/office/officeart/2005/8/layout/list1"/>
    <dgm:cxn modelId="{6E7C6D3F-5F5C-4A2E-ABA6-C554C2BE4A4B}" type="presParOf" srcId="{67088011-E3D0-4E95-A16D-272870E0FD50}" destId="{64082A7C-8224-4D71-B985-4293F6638559}" srcOrd="3" destOrd="0" presId="urn:microsoft.com/office/officeart/2005/8/layout/list1"/>
    <dgm:cxn modelId="{D58D6317-CE00-4EC2-A8F6-1E479E22046E}" type="presParOf" srcId="{67088011-E3D0-4E95-A16D-272870E0FD50}" destId="{841003C9-D55A-4C04-8FF4-757027639148}" srcOrd="4" destOrd="0" presId="urn:microsoft.com/office/officeart/2005/8/layout/list1"/>
    <dgm:cxn modelId="{830CB3E4-D4EB-422C-B224-6259CB20AB65}" type="presParOf" srcId="{841003C9-D55A-4C04-8FF4-757027639148}" destId="{22A727CD-548E-4EBA-A56E-8602301202FD}" srcOrd="0" destOrd="0" presId="urn:microsoft.com/office/officeart/2005/8/layout/list1"/>
    <dgm:cxn modelId="{E7E20B70-9DF1-4FA9-BB89-69ABE136A3CE}" type="presParOf" srcId="{841003C9-D55A-4C04-8FF4-757027639148}" destId="{AB05F192-77F5-4C51-B703-DDAD056632FD}" srcOrd="1" destOrd="0" presId="urn:microsoft.com/office/officeart/2005/8/layout/list1"/>
    <dgm:cxn modelId="{488076E4-1522-492D-994A-C97328E05FF9}" type="presParOf" srcId="{67088011-E3D0-4E95-A16D-272870E0FD50}" destId="{59F7EBDF-685C-42C0-BC34-691171C12AED}" srcOrd="5" destOrd="0" presId="urn:microsoft.com/office/officeart/2005/8/layout/list1"/>
    <dgm:cxn modelId="{90A5EC32-67AD-4052-B6F6-4C465545B500}" type="presParOf" srcId="{67088011-E3D0-4E95-A16D-272870E0FD50}" destId="{4CE12D6B-78EA-499D-AFE1-E5623389B9AF}" srcOrd="6" destOrd="0" presId="urn:microsoft.com/office/officeart/2005/8/layout/list1"/>
    <dgm:cxn modelId="{708635A0-81B6-4D02-9701-BED859AA22AF}" type="presParOf" srcId="{67088011-E3D0-4E95-A16D-272870E0FD50}" destId="{31CFE2FB-5C7F-408A-AF9E-5F0FD51E1F9C}" srcOrd="7" destOrd="0" presId="urn:microsoft.com/office/officeart/2005/8/layout/list1"/>
    <dgm:cxn modelId="{2546AF51-E542-4B6C-A1F2-803BE6A02EC1}" type="presParOf" srcId="{67088011-E3D0-4E95-A16D-272870E0FD50}" destId="{F118B5E0-4233-4073-BD8D-304AE5FDBF48}" srcOrd="8" destOrd="0" presId="urn:microsoft.com/office/officeart/2005/8/layout/list1"/>
    <dgm:cxn modelId="{3909A0CE-F2B4-4CC0-B520-2374F983844E}" type="presParOf" srcId="{F118B5E0-4233-4073-BD8D-304AE5FDBF48}" destId="{091D1C82-ADBE-43B3-BE9D-BFE7CA6CEA1A}" srcOrd="0" destOrd="0" presId="urn:microsoft.com/office/officeart/2005/8/layout/list1"/>
    <dgm:cxn modelId="{F270D715-104A-4658-8D02-2BB2E70190BB}" type="presParOf" srcId="{F118B5E0-4233-4073-BD8D-304AE5FDBF48}" destId="{ABF93472-6988-4A1E-A98B-31D9D3513D7B}" srcOrd="1" destOrd="0" presId="urn:microsoft.com/office/officeart/2005/8/layout/list1"/>
    <dgm:cxn modelId="{F148C6DA-FF7A-4031-B35E-523A08043258}" type="presParOf" srcId="{67088011-E3D0-4E95-A16D-272870E0FD50}" destId="{C209AAEC-88CC-4511-A3E4-1491601AA797}" srcOrd="9" destOrd="0" presId="urn:microsoft.com/office/officeart/2005/8/layout/list1"/>
    <dgm:cxn modelId="{9EFE214A-7721-425C-B6F9-D32636182CB4}" type="presParOf" srcId="{67088011-E3D0-4E95-A16D-272870E0FD50}" destId="{9324B0C3-4796-4C40-9FF6-353D2C7F2EC4}"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94932F-23B2-4985-900C-36F678A8CE06}">
      <dsp:nvSpPr>
        <dsp:cNvPr id="0" name=""/>
        <dsp:cNvSpPr/>
      </dsp:nvSpPr>
      <dsp:spPr>
        <a:xfrm>
          <a:off x="0" y="10679"/>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a:solidFill>
                <a:schemeClr val="tx1"/>
              </a:solidFill>
              <a:latin typeface="Arial"/>
              <a:cs typeface="Arial"/>
            </a:rPr>
            <a:t> Introduction</a:t>
          </a:r>
          <a:endParaRPr lang="en-US" sz="2100" b="0" kern="1200">
            <a:solidFill>
              <a:schemeClr val="tx1"/>
            </a:solidFill>
            <a:latin typeface="Arial"/>
            <a:cs typeface="Arial"/>
          </a:endParaRPr>
        </a:p>
      </dsp:txBody>
      <dsp:txXfrm>
        <a:off x="23988" y="34667"/>
        <a:ext cx="8737236" cy="443423"/>
      </dsp:txXfrm>
    </dsp:sp>
    <dsp:sp modelId="{D7E0D467-B765-432F-A77D-3FB6853F924A}">
      <dsp:nvSpPr>
        <dsp:cNvPr id="0" name=""/>
        <dsp:cNvSpPr/>
      </dsp:nvSpPr>
      <dsp:spPr>
        <a:xfrm>
          <a:off x="0" y="562559"/>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a:solidFill>
                <a:schemeClr val="tx1"/>
              </a:solidFill>
              <a:latin typeface="Arial"/>
              <a:cs typeface="Arial"/>
            </a:rPr>
            <a:t>Scope of the problem</a:t>
          </a:r>
        </a:p>
      </dsp:txBody>
      <dsp:txXfrm>
        <a:off x="23988" y="586547"/>
        <a:ext cx="8737236" cy="443423"/>
      </dsp:txXfrm>
    </dsp:sp>
    <dsp:sp modelId="{D6C77827-5B56-4F9B-A9CE-A509F91442BB}">
      <dsp:nvSpPr>
        <dsp:cNvPr id="0" name=""/>
        <dsp:cNvSpPr/>
      </dsp:nvSpPr>
      <dsp:spPr>
        <a:xfrm>
          <a:off x="0" y="1114439"/>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a:solidFill>
                <a:schemeClr val="tx1"/>
              </a:solidFill>
              <a:latin typeface="Arial"/>
              <a:cs typeface="Arial"/>
            </a:rPr>
            <a:t>Who is affected </a:t>
          </a:r>
        </a:p>
      </dsp:txBody>
      <dsp:txXfrm>
        <a:off x="23988" y="1138427"/>
        <a:ext cx="8737236" cy="443423"/>
      </dsp:txXfrm>
    </dsp:sp>
    <dsp:sp modelId="{4CBE3812-B0EE-476D-9BA5-933BDD649E41}">
      <dsp:nvSpPr>
        <dsp:cNvPr id="0" name=""/>
        <dsp:cNvSpPr/>
      </dsp:nvSpPr>
      <dsp:spPr>
        <a:xfrm>
          <a:off x="0" y="1666319"/>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kern="1200">
              <a:solidFill>
                <a:schemeClr val="tx1"/>
              </a:solidFill>
              <a:latin typeface="Arial"/>
              <a:cs typeface="Arial"/>
            </a:rPr>
            <a:t>The Impact</a:t>
          </a:r>
          <a:endParaRPr lang="en-GB" sz="2100" b="0" kern="1200">
            <a:solidFill>
              <a:schemeClr val="tx1"/>
            </a:solidFill>
          </a:endParaRPr>
        </a:p>
      </dsp:txBody>
      <dsp:txXfrm>
        <a:off x="23988" y="1690307"/>
        <a:ext cx="8737236" cy="443423"/>
      </dsp:txXfrm>
    </dsp:sp>
    <dsp:sp modelId="{4DB81B27-E05C-447B-9F52-CA84A49EBCC2}">
      <dsp:nvSpPr>
        <dsp:cNvPr id="0" name=""/>
        <dsp:cNvSpPr/>
      </dsp:nvSpPr>
      <dsp:spPr>
        <a:xfrm>
          <a:off x="0" y="2218199"/>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kern="1200">
              <a:solidFill>
                <a:schemeClr val="tx1"/>
              </a:solidFill>
              <a:latin typeface="Arial"/>
              <a:cs typeface="Arial"/>
            </a:rPr>
            <a:t>Pestle Analysis</a:t>
          </a:r>
          <a:endParaRPr lang="en-US" sz="2100" b="0" kern="1200">
            <a:solidFill>
              <a:schemeClr val="tx1"/>
            </a:solidFill>
            <a:latin typeface="Arial"/>
            <a:cs typeface="Arial"/>
          </a:endParaRPr>
        </a:p>
      </dsp:txBody>
      <dsp:txXfrm>
        <a:off x="23988" y="2242187"/>
        <a:ext cx="8737236" cy="443423"/>
      </dsp:txXfrm>
    </dsp:sp>
    <dsp:sp modelId="{9E54255A-B4F4-414F-BF8A-A2EF42184BF9}">
      <dsp:nvSpPr>
        <dsp:cNvPr id="0" name=""/>
        <dsp:cNvSpPr/>
      </dsp:nvSpPr>
      <dsp:spPr>
        <a:xfrm>
          <a:off x="0" y="2770079"/>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a:solidFill>
                <a:schemeClr val="tx1"/>
              </a:solidFill>
              <a:latin typeface="Arial"/>
              <a:cs typeface="Arial"/>
            </a:rPr>
            <a:t> Fishbone Analysis </a:t>
          </a:r>
        </a:p>
      </dsp:txBody>
      <dsp:txXfrm>
        <a:off x="23988" y="2794067"/>
        <a:ext cx="8737236" cy="443423"/>
      </dsp:txXfrm>
    </dsp:sp>
    <dsp:sp modelId="{59488637-A2A6-402A-B87B-4BA8E4FAC061}">
      <dsp:nvSpPr>
        <dsp:cNvPr id="0" name=""/>
        <dsp:cNvSpPr/>
      </dsp:nvSpPr>
      <dsp:spPr>
        <a:xfrm>
          <a:off x="0" y="3321959"/>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a:solidFill>
                <a:schemeClr val="tx1"/>
              </a:solidFill>
              <a:latin typeface="Arial"/>
              <a:cs typeface="Arial"/>
            </a:rPr>
            <a:t>PMI Analysis</a:t>
          </a:r>
        </a:p>
      </dsp:txBody>
      <dsp:txXfrm>
        <a:off x="23988" y="3345947"/>
        <a:ext cx="8737236" cy="443423"/>
      </dsp:txXfrm>
    </dsp:sp>
    <dsp:sp modelId="{293EF8E1-F566-407C-AEFD-930AA5F147D1}">
      <dsp:nvSpPr>
        <dsp:cNvPr id="0" name=""/>
        <dsp:cNvSpPr/>
      </dsp:nvSpPr>
      <dsp:spPr>
        <a:xfrm>
          <a:off x="0" y="3873839"/>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a:solidFill>
                <a:schemeClr val="tx1"/>
              </a:solidFill>
              <a:latin typeface="Arial"/>
              <a:cs typeface="Arial"/>
            </a:rPr>
            <a:t> Solutions for staff shortages</a:t>
          </a:r>
        </a:p>
      </dsp:txBody>
      <dsp:txXfrm>
        <a:off x="23988" y="3897827"/>
        <a:ext cx="8737236" cy="443423"/>
      </dsp:txXfrm>
    </dsp:sp>
    <dsp:sp modelId="{9A6BEA23-275E-4F77-BF03-A659AB51BA18}">
      <dsp:nvSpPr>
        <dsp:cNvPr id="0" name=""/>
        <dsp:cNvSpPr/>
      </dsp:nvSpPr>
      <dsp:spPr>
        <a:xfrm>
          <a:off x="0" y="4425720"/>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a:solidFill>
                <a:schemeClr val="tx1"/>
              </a:solidFill>
              <a:latin typeface="Arial"/>
              <a:cs typeface="Arial"/>
            </a:rPr>
            <a:t> Discussion</a:t>
          </a:r>
        </a:p>
      </dsp:txBody>
      <dsp:txXfrm>
        <a:off x="23988" y="4449708"/>
        <a:ext cx="8737236" cy="443423"/>
      </dsp:txXfrm>
    </dsp:sp>
    <dsp:sp modelId="{9EE69849-64EA-4EFE-ACCA-9EB4B1106397}">
      <dsp:nvSpPr>
        <dsp:cNvPr id="0" name=""/>
        <dsp:cNvSpPr/>
      </dsp:nvSpPr>
      <dsp:spPr>
        <a:xfrm>
          <a:off x="0" y="4977600"/>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a:solidFill>
                <a:schemeClr val="tx1"/>
              </a:solidFill>
              <a:latin typeface="Arial"/>
              <a:cs typeface="Arial"/>
            </a:rPr>
            <a:t>Conclusion</a:t>
          </a:r>
        </a:p>
      </dsp:txBody>
      <dsp:txXfrm>
        <a:off x="23988" y="5001588"/>
        <a:ext cx="8737236" cy="443423"/>
      </dsp:txXfrm>
    </dsp:sp>
    <dsp:sp modelId="{CE692351-3046-444E-BAB9-8F98E1AB5FD6}">
      <dsp:nvSpPr>
        <dsp:cNvPr id="0" name=""/>
        <dsp:cNvSpPr/>
      </dsp:nvSpPr>
      <dsp:spPr>
        <a:xfrm>
          <a:off x="0" y="5529480"/>
          <a:ext cx="8785212" cy="491399"/>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a:solidFill>
                <a:schemeClr val="tx1"/>
              </a:solidFill>
              <a:latin typeface="Arial"/>
              <a:cs typeface="Arial"/>
            </a:rPr>
            <a:t>Reference List</a:t>
          </a:r>
          <a:r>
            <a:rPr lang="en-GB" sz="2100" b="0" kern="1200">
              <a:latin typeface="Arial"/>
              <a:cs typeface="Arial"/>
            </a:rPr>
            <a:t> </a:t>
          </a:r>
        </a:p>
      </dsp:txBody>
      <dsp:txXfrm>
        <a:off x="23988" y="5553468"/>
        <a:ext cx="8737236" cy="4434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A1A8AA-1C76-4A5B-A481-2397F9C4A76B}">
      <dsp:nvSpPr>
        <dsp:cNvPr id="0" name=""/>
        <dsp:cNvSpPr/>
      </dsp:nvSpPr>
      <dsp:spPr>
        <a:xfrm rot="2533937">
          <a:off x="2605937" y="3659153"/>
          <a:ext cx="795576" cy="59589"/>
        </a:xfrm>
        <a:custGeom>
          <a:avLst/>
          <a:gdLst/>
          <a:ahLst/>
          <a:cxnLst/>
          <a:rect l="0" t="0" r="0" b="0"/>
          <a:pathLst>
            <a:path>
              <a:moveTo>
                <a:pt x="0" y="29794"/>
              </a:moveTo>
              <a:lnTo>
                <a:pt x="795576" y="2979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33CA5A-692C-4534-A20D-EE9618301A47}">
      <dsp:nvSpPr>
        <dsp:cNvPr id="0" name=""/>
        <dsp:cNvSpPr/>
      </dsp:nvSpPr>
      <dsp:spPr>
        <a:xfrm>
          <a:off x="2709192" y="2561004"/>
          <a:ext cx="896787" cy="59589"/>
        </a:xfrm>
        <a:custGeom>
          <a:avLst/>
          <a:gdLst/>
          <a:ahLst/>
          <a:cxnLst/>
          <a:rect l="0" t="0" r="0" b="0"/>
          <a:pathLst>
            <a:path>
              <a:moveTo>
                <a:pt x="0" y="29794"/>
              </a:moveTo>
              <a:lnTo>
                <a:pt x="896787" y="2979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53BD3E6-DE7C-4E24-921E-CF3C950C1414}">
      <dsp:nvSpPr>
        <dsp:cNvPr id="0" name=""/>
        <dsp:cNvSpPr/>
      </dsp:nvSpPr>
      <dsp:spPr>
        <a:xfrm rot="19066063">
          <a:off x="2605937" y="1462856"/>
          <a:ext cx="795576" cy="59589"/>
        </a:xfrm>
        <a:custGeom>
          <a:avLst/>
          <a:gdLst/>
          <a:ahLst/>
          <a:cxnLst/>
          <a:rect l="0" t="0" r="0" b="0"/>
          <a:pathLst>
            <a:path>
              <a:moveTo>
                <a:pt x="0" y="29794"/>
              </a:moveTo>
              <a:lnTo>
                <a:pt x="795576" y="2979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3F6E151-DF87-4DD3-971D-911B363692C5}">
      <dsp:nvSpPr>
        <dsp:cNvPr id="0" name=""/>
        <dsp:cNvSpPr/>
      </dsp:nvSpPr>
      <dsp:spPr>
        <a:xfrm>
          <a:off x="486598" y="1283391"/>
          <a:ext cx="2614816" cy="2614816"/>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E5D27A-5618-4FD3-8CA8-50AE10139BC8}">
      <dsp:nvSpPr>
        <dsp:cNvPr id="0" name=""/>
        <dsp:cNvSpPr/>
      </dsp:nvSpPr>
      <dsp:spPr>
        <a:xfrm>
          <a:off x="3108277" y="1449"/>
          <a:ext cx="1463794" cy="146379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latin typeface="Arial"/>
              <a:cs typeface="Arial"/>
            </a:rPr>
            <a:t>Management</a:t>
          </a:r>
        </a:p>
      </dsp:txBody>
      <dsp:txXfrm>
        <a:off x="3322645" y="215817"/>
        <a:ext cx="1035058" cy="1035058"/>
      </dsp:txXfrm>
    </dsp:sp>
    <dsp:sp modelId="{EACF3177-7FC3-4F5F-97D3-312E07FF91EA}">
      <dsp:nvSpPr>
        <dsp:cNvPr id="0" name=""/>
        <dsp:cNvSpPr/>
      </dsp:nvSpPr>
      <dsp:spPr>
        <a:xfrm>
          <a:off x="4718450" y="1449"/>
          <a:ext cx="2195691" cy="1463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14300" lvl="1" indent="-114300" algn="l" defTabSz="622300">
            <a:lnSpc>
              <a:spcPct val="90000"/>
            </a:lnSpc>
            <a:spcBef>
              <a:spcPct val="0"/>
            </a:spcBef>
            <a:spcAft>
              <a:spcPct val="15000"/>
            </a:spcAft>
            <a:buChar char="•"/>
          </a:pPr>
          <a:r>
            <a:rPr lang="en-GB" sz="1400" kern="1200">
              <a:latin typeface="Arial"/>
              <a:cs typeface="Arial"/>
            </a:rPr>
            <a:t>Complains</a:t>
          </a:r>
        </a:p>
        <a:p>
          <a:pPr marL="114300" lvl="1" indent="-114300" algn="l" defTabSz="622300" rtl="0">
            <a:lnSpc>
              <a:spcPct val="90000"/>
            </a:lnSpc>
            <a:spcBef>
              <a:spcPct val="0"/>
            </a:spcBef>
            <a:spcAft>
              <a:spcPct val="15000"/>
            </a:spcAft>
            <a:buChar char="•"/>
          </a:pPr>
          <a:r>
            <a:rPr lang="en-GB" sz="1400" kern="1200">
              <a:latin typeface="Arial"/>
              <a:cs typeface="Arial"/>
            </a:rPr>
            <a:t>Reputation</a:t>
          </a:r>
        </a:p>
        <a:p>
          <a:pPr marL="114300" lvl="1" indent="-114300" algn="l" defTabSz="622300" rtl="0">
            <a:lnSpc>
              <a:spcPct val="90000"/>
            </a:lnSpc>
            <a:spcBef>
              <a:spcPct val="0"/>
            </a:spcBef>
            <a:spcAft>
              <a:spcPct val="15000"/>
            </a:spcAft>
            <a:buChar char="•"/>
          </a:pPr>
          <a:endParaRPr lang="en-GB" sz="1400" kern="1200">
            <a:latin typeface="Arial"/>
            <a:cs typeface="Arial"/>
          </a:endParaRPr>
        </a:p>
      </dsp:txBody>
      <dsp:txXfrm>
        <a:off x="4718450" y="1449"/>
        <a:ext cx="2195691" cy="1463794"/>
      </dsp:txXfrm>
    </dsp:sp>
    <dsp:sp modelId="{655C65FF-B6D4-40F4-908D-96C19D170FBD}">
      <dsp:nvSpPr>
        <dsp:cNvPr id="0" name=""/>
        <dsp:cNvSpPr/>
      </dsp:nvSpPr>
      <dsp:spPr>
        <a:xfrm>
          <a:off x="3605980" y="1858902"/>
          <a:ext cx="1463794" cy="146379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latin typeface="Arial"/>
              <a:cs typeface="Arial"/>
            </a:rPr>
            <a:t>Patients</a:t>
          </a:r>
        </a:p>
      </dsp:txBody>
      <dsp:txXfrm>
        <a:off x="3820348" y="2073270"/>
        <a:ext cx="1035058" cy="1035058"/>
      </dsp:txXfrm>
    </dsp:sp>
    <dsp:sp modelId="{7526F3EC-0735-4E64-A52D-8AC1C92C60D3}">
      <dsp:nvSpPr>
        <dsp:cNvPr id="0" name=""/>
        <dsp:cNvSpPr/>
      </dsp:nvSpPr>
      <dsp:spPr>
        <a:xfrm>
          <a:off x="5216153" y="1858902"/>
          <a:ext cx="2195691" cy="1463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14300" lvl="1" indent="-114300" algn="l" defTabSz="622300" rtl="0">
            <a:lnSpc>
              <a:spcPct val="90000"/>
            </a:lnSpc>
            <a:spcBef>
              <a:spcPct val="0"/>
            </a:spcBef>
            <a:spcAft>
              <a:spcPct val="15000"/>
            </a:spcAft>
            <a:buChar char="•"/>
          </a:pPr>
          <a:r>
            <a:rPr lang="en-GB" sz="1400" kern="1200">
              <a:latin typeface="Arial"/>
              <a:cs typeface="Arial"/>
            </a:rPr>
            <a:t>Ratio of staff to patient</a:t>
          </a:r>
        </a:p>
        <a:p>
          <a:pPr marL="114300" lvl="1" indent="-114300" algn="l" defTabSz="622300" rtl="0">
            <a:lnSpc>
              <a:spcPct val="90000"/>
            </a:lnSpc>
            <a:spcBef>
              <a:spcPct val="0"/>
            </a:spcBef>
            <a:spcAft>
              <a:spcPct val="15000"/>
            </a:spcAft>
            <a:buChar char="•"/>
          </a:pPr>
          <a:r>
            <a:rPr lang="en-GB" sz="1400" kern="1200">
              <a:latin typeface="Arial"/>
              <a:cs typeface="Arial"/>
            </a:rPr>
            <a:t>Quality of care</a:t>
          </a:r>
        </a:p>
      </dsp:txBody>
      <dsp:txXfrm>
        <a:off x="5216153" y="1858902"/>
        <a:ext cx="2195691" cy="1463794"/>
      </dsp:txXfrm>
    </dsp:sp>
    <dsp:sp modelId="{F2C66C82-9592-4343-833D-D1FB8A9BFA5E}">
      <dsp:nvSpPr>
        <dsp:cNvPr id="0" name=""/>
        <dsp:cNvSpPr/>
      </dsp:nvSpPr>
      <dsp:spPr>
        <a:xfrm>
          <a:off x="3108277" y="3716355"/>
          <a:ext cx="1463794" cy="146379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rial"/>
              <a:cs typeface="Arial"/>
            </a:rPr>
            <a:t>Staff</a:t>
          </a:r>
        </a:p>
      </dsp:txBody>
      <dsp:txXfrm>
        <a:off x="3322645" y="3930723"/>
        <a:ext cx="1035058" cy="1035058"/>
      </dsp:txXfrm>
    </dsp:sp>
    <dsp:sp modelId="{11BD5EA8-BD4B-4992-AB55-76A3C04AE8AB}">
      <dsp:nvSpPr>
        <dsp:cNvPr id="0" name=""/>
        <dsp:cNvSpPr/>
      </dsp:nvSpPr>
      <dsp:spPr>
        <a:xfrm>
          <a:off x="4718450" y="3716355"/>
          <a:ext cx="2195691" cy="1463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14300" lvl="1" indent="-114300" algn="l" defTabSz="622300" rtl="0">
            <a:lnSpc>
              <a:spcPct val="90000"/>
            </a:lnSpc>
            <a:spcBef>
              <a:spcPct val="0"/>
            </a:spcBef>
            <a:spcAft>
              <a:spcPct val="15000"/>
            </a:spcAft>
            <a:buChar char="•"/>
          </a:pPr>
          <a:r>
            <a:rPr lang="en-GB" sz="1400" kern="1200">
              <a:latin typeface="Arial"/>
              <a:cs typeface="Arial"/>
            </a:rPr>
            <a:t>Poor care provided</a:t>
          </a:r>
        </a:p>
        <a:p>
          <a:pPr marL="114300" lvl="1" indent="-114300" algn="l" defTabSz="622300">
            <a:lnSpc>
              <a:spcPct val="90000"/>
            </a:lnSpc>
            <a:spcBef>
              <a:spcPct val="0"/>
            </a:spcBef>
            <a:spcAft>
              <a:spcPct val="15000"/>
            </a:spcAft>
            <a:buChar char="•"/>
          </a:pPr>
          <a:r>
            <a:rPr lang="en-GB" sz="1400" kern="1200">
              <a:latin typeface="Arial"/>
              <a:cs typeface="Arial"/>
            </a:rPr>
            <a:t>Frustration/Overwhelming</a:t>
          </a:r>
        </a:p>
      </dsp:txBody>
      <dsp:txXfrm>
        <a:off x="4718450" y="3716355"/>
        <a:ext cx="2195691" cy="14637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8F3C5D-2B83-4B57-8DA2-B9C00FAFBB81}">
      <dsp:nvSpPr>
        <dsp:cNvPr id="0" name=""/>
        <dsp:cNvSpPr/>
      </dsp:nvSpPr>
      <dsp:spPr>
        <a:xfrm>
          <a:off x="1840597" y="1121541"/>
          <a:ext cx="392028" cy="91440"/>
        </a:xfrm>
        <a:custGeom>
          <a:avLst/>
          <a:gdLst/>
          <a:ahLst/>
          <a:cxnLst/>
          <a:rect l="0" t="0" r="0" b="0"/>
          <a:pathLst>
            <a:path>
              <a:moveTo>
                <a:pt x="0" y="45720"/>
              </a:moveTo>
              <a:lnTo>
                <a:pt x="39202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26045" y="1165148"/>
        <a:ext cx="21131" cy="4226"/>
      </dsp:txXfrm>
    </dsp:sp>
    <dsp:sp modelId="{4FF7D214-61F5-4283-B260-94885EA239E9}">
      <dsp:nvSpPr>
        <dsp:cNvPr id="0" name=""/>
        <dsp:cNvSpPr/>
      </dsp:nvSpPr>
      <dsp:spPr>
        <a:xfrm>
          <a:off x="4881" y="616006"/>
          <a:ext cx="1837515" cy="1102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40" tIns="94513" rIns="90040" bIns="94513" numCol="1" spcCol="1270" anchor="ctr" anchorCtr="0">
          <a:noAutofit/>
        </a:bodyPr>
        <a:lstStyle/>
        <a:p>
          <a:pPr marL="0" lvl="0" indent="0" algn="ctr" defTabSz="800100" rtl="0">
            <a:lnSpc>
              <a:spcPct val="90000"/>
            </a:lnSpc>
            <a:spcBef>
              <a:spcPct val="0"/>
            </a:spcBef>
            <a:spcAft>
              <a:spcPct val="35000"/>
            </a:spcAft>
            <a:buNone/>
          </a:pPr>
          <a:r>
            <a:rPr lang="en-GB" sz="1800" kern="1200">
              <a:solidFill>
                <a:schemeClr val="tx1"/>
              </a:solidFill>
              <a:latin typeface="Arial"/>
              <a:cs typeface="Arial"/>
            </a:rPr>
            <a:t>The Impact of the problem</a:t>
          </a:r>
        </a:p>
      </dsp:txBody>
      <dsp:txXfrm>
        <a:off x="4881" y="616006"/>
        <a:ext cx="1837515" cy="1102509"/>
      </dsp:txXfrm>
    </dsp:sp>
    <dsp:sp modelId="{21845A94-44F4-4345-B9AC-789CDB449D27}">
      <dsp:nvSpPr>
        <dsp:cNvPr id="0" name=""/>
        <dsp:cNvSpPr/>
      </dsp:nvSpPr>
      <dsp:spPr>
        <a:xfrm>
          <a:off x="4100741" y="1121541"/>
          <a:ext cx="392028" cy="91440"/>
        </a:xfrm>
        <a:custGeom>
          <a:avLst/>
          <a:gdLst/>
          <a:ahLst/>
          <a:cxnLst/>
          <a:rect l="0" t="0" r="0" b="0"/>
          <a:pathLst>
            <a:path>
              <a:moveTo>
                <a:pt x="0" y="45720"/>
              </a:moveTo>
              <a:lnTo>
                <a:pt x="39202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86190" y="1165148"/>
        <a:ext cx="21131" cy="4226"/>
      </dsp:txXfrm>
    </dsp:sp>
    <dsp:sp modelId="{44DC6E02-711A-43F9-8157-E59F11F49C60}">
      <dsp:nvSpPr>
        <dsp:cNvPr id="0" name=""/>
        <dsp:cNvSpPr/>
      </dsp:nvSpPr>
      <dsp:spPr>
        <a:xfrm>
          <a:off x="2265026" y="616006"/>
          <a:ext cx="1837515" cy="1102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40" tIns="94513" rIns="90040" bIns="94513" numCol="1" spcCol="1270" anchor="ctr" anchorCtr="0">
          <a:noAutofit/>
        </a:bodyPr>
        <a:lstStyle/>
        <a:p>
          <a:pPr marL="0" lvl="0" indent="0" algn="l" defTabSz="800100" rtl="0">
            <a:lnSpc>
              <a:spcPct val="90000"/>
            </a:lnSpc>
            <a:spcBef>
              <a:spcPct val="0"/>
            </a:spcBef>
            <a:spcAft>
              <a:spcPct val="35000"/>
            </a:spcAft>
            <a:buNone/>
          </a:pPr>
          <a:r>
            <a:rPr lang="en-GB" sz="1800" kern="1200">
              <a:solidFill>
                <a:schemeClr val="tx1"/>
              </a:solidFill>
              <a:latin typeface="Arial"/>
              <a:cs typeface="Arial"/>
            </a:rPr>
            <a:t>Quality of the care provided</a:t>
          </a:r>
          <a:endParaRPr lang="en-US" sz="1800" kern="1200">
            <a:solidFill>
              <a:schemeClr val="tx1"/>
            </a:solidFill>
            <a:latin typeface="Arial"/>
            <a:cs typeface="Arial"/>
          </a:endParaRPr>
        </a:p>
      </dsp:txBody>
      <dsp:txXfrm>
        <a:off x="2265026" y="616006"/>
        <a:ext cx="1837515" cy="1102509"/>
      </dsp:txXfrm>
    </dsp:sp>
    <dsp:sp modelId="{9A6C9C36-D734-4201-BF64-655A976297B7}">
      <dsp:nvSpPr>
        <dsp:cNvPr id="0" name=""/>
        <dsp:cNvSpPr/>
      </dsp:nvSpPr>
      <dsp:spPr>
        <a:xfrm>
          <a:off x="923639" y="1716716"/>
          <a:ext cx="4520289" cy="392028"/>
        </a:xfrm>
        <a:custGeom>
          <a:avLst/>
          <a:gdLst/>
          <a:ahLst/>
          <a:cxnLst/>
          <a:rect l="0" t="0" r="0" b="0"/>
          <a:pathLst>
            <a:path>
              <a:moveTo>
                <a:pt x="4520289" y="0"/>
              </a:moveTo>
              <a:lnTo>
                <a:pt x="4520289" y="213114"/>
              </a:lnTo>
              <a:lnTo>
                <a:pt x="0" y="213114"/>
              </a:lnTo>
              <a:lnTo>
                <a:pt x="0" y="392028"/>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70283" y="1910617"/>
        <a:ext cx="227000" cy="4226"/>
      </dsp:txXfrm>
    </dsp:sp>
    <dsp:sp modelId="{C67A07A8-EC1A-40CD-93C4-1F0A47FB914B}">
      <dsp:nvSpPr>
        <dsp:cNvPr id="0" name=""/>
        <dsp:cNvSpPr/>
      </dsp:nvSpPr>
      <dsp:spPr>
        <a:xfrm>
          <a:off x="4525170" y="616006"/>
          <a:ext cx="1837515" cy="1102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40" tIns="94513" rIns="90040" bIns="94513" numCol="1" spcCol="1270" anchor="ctr" anchorCtr="0">
          <a:noAutofit/>
        </a:bodyPr>
        <a:lstStyle/>
        <a:p>
          <a:pPr marL="0" lvl="0" indent="0" algn="l" defTabSz="800100" rtl="0">
            <a:lnSpc>
              <a:spcPct val="90000"/>
            </a:lnSpc>
            <a:spcBef>
              <a:spcPct val="0"/>
            </a:spcBef>
            <a:spcAft>
              <a:spcPct val="35000"/>
            </a:spcAft>
            <a:buNone/>
          </a:pPr>
          <a:r>
            <a:rPr lang="en-GB" sz="1800" kern="1200">
              <a:solidFill>
                <a:schemeClr val="tx1"/>
              </a:solidFill>
              <a:latin typeface="Arial"/>
              <a:cs typeface="Arial"/>
            </a:rPr>
            <a:t> Bad Reputation </a:t>
          </a:r>
          <a:endParaRPr lang="en-US" sz="1800" kern="1200">
            <a:solidFill>
              <a:schemeClr val="tx1"/>
            </a:solidFill>
            <a:latin typeface="Arial"/>
            <a:cs typeface="Arial"/>
          </a:endParaRPr>
        </a:p>
      </dsp:txBody>
      <dsp:txXfrm>
        <a:off x="4525170" y="616006"/>
        <a:ext cx="1837515" cy="1102509"/>
      </dsp:txXfrm>
    </dsp:sp>
    <dsp:sp modelId="{D50099F4-41DD-4793-8DEB-D118C3E77740}">
      <dsp:nvSpPr>
        <dsp:cNvPr id="0" name=""/>
        <dsp:cNvSpPr/>
      </dsp:nvSpPr>
      <dsp:spPr>
        <a:xfrm>
          <a:off x="1840597" y="2646679"/>
          <a:ext cx="392028" cy="91440"/>
        </a:xfrm>
        <a:custGeom>
          <a:avLst/>
          <a:gdLst/>
          <a:ahLst/>
          <a:cxnLst/>
          <a:rect l="0" t="0" r="0" b="0"/>
          <a:pathLst>
            <a:path>
              <a:moveTo>
                <a:pt x="0" y="45720"/>
              </a:moveTo>
              <a:lnTo>
                <a:pt x="39202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26045" y="2690286"/>
        <a:ext cx="21131" cy="4226"/>
      </dsp:txXfrm>
    </dsp:sp>
    <dsp:sp modelId="{1BC9CE73-84C9-4855-B41D-5E6D62127C26}">
      <dsp:nvSpPr>
        <dsp:cNvPr id="0" name=""/>
        <dsp:cNvSpPr/>
      </dsp:nvSpPr>
      <dsp:spPr>
        <a:xfrm>
          <a:off x="4881" y="2141144"/>
          <a:ext cx="1837515" cy="1102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40" tIns="94513" rIns="90040" bIns="94513" numCol="1" spcCol="1270" anchor="ctr" anchorCtr="0">
          <a:noAutofit/>
        </a:bodyPr>
        <a:lstStyle/>
        <a:p>
          <a:pPr marL="0" lvl="0" indent="0" algn="l" defTabSz="800100" rtl="0">
            <a:lnSpc>
              <a:spcPct val="90000"/>
            </a:lnSpc>
            <a:spcBef>
              <a:spcPct val="0"/>
            </a:spcBef>
            <a:spcAft>
              <a:spcPct val="35000"/>
            </a:spcAft>
            <a:buNone/>
          </a:pPr>
          <a:r>
            <a:rPr lang="en-GB" sz="1800" kern="1200">
              <a:solidFill>
                <a:schemeClr val="tx1"/>
              </a:solidFill>
              <a:latin typeface="Arial"/>
              <a:cs typeface="Arial"/>
            </a:rPr>
            <a:t>Staff Under pressure</a:t>
          </a:r>
        </a:p>
      </dsp:txBody>
      <dsp:txXfrm>
        <a:off x="4881" y="2141144"/>
        <a:ext cx="1837515" cy="1102509"/>
      </dsp:txXfrm>
    </dsp:sp>
    <dsp:sp modelId="{9EB1E6EF-23FB-40E0-B47A-B5622403A457}">
      <dsp:nvSpPr>
        <dsp:cNvPr id="0" name=""/>
        <dsp:cNvSpPr/>
      </dsp:nvSpPr>
      <dsp:spPr>
        <a:xfrm>
          <a:off x="4100741" y="2646679"/>
          <a:ext cx="392028" cy="91440"/>
        </a:xfrm>
        <a:custGeom>
          <a:avLst/>
          <a:gdLst/>
          <a:ahLst/>
          <a:cxnLst/>
          <a:rect l="0" t="0" r="0" b="0"/>
          <a:pathLst>
            <a:path>
              <a:moveTo>
                <a:pt x="0" y="45720"/>
              </a:moveTo>
              <a:lnTo>
                <a:pt x="39202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86190" y="2690286"/>
        <a:ext cx="21131" cy="4226"/>
      </dsp:txXfrm>
    </dsp:sp>
    <dsp:sp modelId="{AB5602DB-B62E-4C5F-A027-82A06A4FEC0B}">
      <dsp:nvSpPr>
        <dsp:cNvPr id="0" name=""/>
        <dsp:cNvSpPr/>
      </dsp:nvSpPr>
      <dsp:spPr>
        <a:xfrm>
          <a:off x="2265026" y="2141144"/>
          <a:ext cx="1837515" cy="1102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40" tIns="94513" rIns="90040" bIns="94513" numCol="1" spcCol="1270" anchor="ctr" anchorCtr="0">
          <a:noAutofit/>
        </a:bodyPr>
        <a:lstStyle/>
        <a:p>
          <a:pPr marL="0" lvl="0" indent="0" algn="ctr" defTabSz="800100" rtl="0">
            <a:lnSpc>
              <a:spcPct val="90000"/>
            </a:lnSpc>
            <a:spcBef>
              <a:spcPct val="0"/>
            </a:spcBef>
            <a:spcAft>
              <a:spcPct val="35000"/>
            </a:spcAft>
            <a:buNone/>
          </a:pPr>
          <a:r>
            <a:rPr lang="en-GB" sz="1800" kern="1200">
              <a:solidFill>
                <a:schemeClr val="tx1"/>
              </a:solidFill>
              <a:latin typeface="Arial"/>
              <a:cs typeface="Arial"/>
            </a:rPr>
            <a:t>Organisation under threat</a:t>
          </a:r>
        </a:p>
      </dsp:txBody>
      <dsp:txXfrm>
        <a:off x="2265026" y="2141144"/>
        <a:ext cx="1837515" cy="1102509"/>
      </dsp:txXfrm>
    </dsp:sp>
    <dsp:sp modelId="{A25AF0AB-A3E4-4002-8D25-1DF1635C0515}">
      <dsp:nvSpPr>
        <dsp:cNvPr id="0" name=""/>
        <dsp:cNvSpPr/>
      </dsp:nvSpPr>
      <dsp:spPr>
        <a:xfrm>
          <a:off x="923639" y="3241854"/>
          <a:ext cx="4520289" cy="392028"/>
        </a:xfrm>
        <a:custGeom>
          <a:avLst/>
          <a:gdLst/>
          <a:ahLst/>
          <a:cxnLst/>
          <a:rect l="0" t="0" r="0" b="0"/>
          <a:pathLst>
            <a:path>
              <a:moveTo>
                <a:pt x="4520289" y="0"/>
              </a:moveTo>
              <a:lnTo>
                <a:pt x="4520289" y="213114"/>
              </a:lnTo>
              <a:lnTo>
                <a:pt x="0" y="213114"/>
              </a:lnTo>
              <a:lnTo>
                <a:pt x="0" y="392028"/>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70283" y="3435755"/>
        <a:ext cx="227000" cy="4226"/>
      </dsp:txXfrm>
    </dsp:sp>
    <dsp:sp modelId="{FA777010-CF75-4C52-B278-DE7DCA825491}">
      <dsp:nvSpPr>
        <dsp:cNvPr id="0" name=""/>
        <dsp:cNvSpPr/>
      </dsp:nvSpPr>
      <dsp:spPr>
        <a:xfrm>
          <a:off x="4525170" y="2141144"/>
          <a:ext cx="1837515" cy="1102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40" tIns="94513" rIns="90040" bIns="94513" numCol="1" spcCol="1270" anchor="ctr" anchorCtr="0">
          <a:noAutofit/>
        </a:bodyPr>
        <a:lstStyle/>
        <a:p>
          <a:pPr marL="0" lvl="0" indent="0" algn="ctr" defTabSz="800100" rtl="0">
            <a:lnSpc>
              <a:spcPct val="90000"/>
            </a:lnSpc>
            <a:spcBef>
              <a:spcPct val="0"/>
            </a:spcBef>
            <a:spcAft>
              <a:spcPct val="35000"/>
            </a:spcAft>
            <a:buNone/>
          </a:pPr>
          <a:r>
            <a:rPr lang="en-GB" sz="1800" kern="1200">
              <a:solidFill>
                <a:schemeClr val="tx1"/>
              </a:solidFill>
              <a:latin typeface="Arial"/>
              <a:cs typeface="Arial"/>
            </a:rPr>
            <a:t>Longer turnarounds times</a:t>
          </a:r>
        </a:p>
      </dsp:txBody>
      <dsp:txXfrm>
        <a:off x="4525170" y="2141144"/>
        <a:ext cx="1837515" cy="1102509"/>
      </dsp:txXfrm>
    </dsp:sp>
    <dsp:sp modelId="{80B70BF1-7AC8-4913-98D1-4F36B1D8805B}">
      <dsp:nvSpPr>
        <dsp:cNvPr id="0" name=""/>
        <dsp:cNvSpPr/>
      </dsp:nvSpPr>
      <dsp:spPr>
        <a:xfrm>
          <a:off x="4881" y="3666282"/>
          <a:ext cx="1837515" cy="1102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40" tIns="94513" rIns="90040" bIns="94513" numCol="1" spcCol="1270" anchor="ctr" anchorCtr="0">
          <a:noAutofit/>
        </a:bodyPr>
        <a:lstStyle/>
        <a:p>
          <a:pPr marL="0" lvl="0" indent="0" algn="ctr" defTabSz="800100" rtl="0">
            <a:lnSpc>
              <a:spcPct val="90000"/>
            </a:lnSpc>
            <a:spcBef>
              <a:spcPct val="0"/>
            </a:spcBef>
            <a:spcAft>
              <a:spcPct val="35000"/>
            </a:spcAft>
            <a:buNone/>
          </a:pPr>
          <a:r>
            <a:rPr lang="en-GB" sz="1800" kern="1200">
              <a:solidFill>
                <a:schemeClr val="tx1"/>
              </a:solidFill>
              <a:latin typeface="Arial"/>
              <a:cs typeface="Arial"/>
            </a:rPr>
            <a:t>Discharges delayed</a:t>
          </a:r>
        </a:p>
      </dsp:txBody>
      <dsp:txXfrm>
        <a:off x="4881" y="3666282"/>
        <a:ext cx="1837515" cy="11025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DD1BD9-3489-4B75-A1CE-43165C37758A}">
      <dsp:nvSpPr>
        <dsp:cNvPr id="0" name=""/>
        <dsp:cNvSpPr/>
      </dsp:nvSpPr>
      <dsp:spPr>
        <a:xfrm>
          <a:off x="1320979" y="3442"/>
          <a:ext cx="3908565" cy="234513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solidFill>
                <a:schemeClr val="tx1"/>
              </a:solidFill>
              <a:latin typeface="Arial"/>
              <a:cs typeface="Arial"/>
            </a:rPr>
            <a:t>The Fishbone diagram, also known as the Ishikawa diagram, is a technique for determining the underlying factors that contribute to quality issues. (Juran, 1999).</a:t>
          </a:r>
          <a:endParaRPr lang="en-GB" sz="1900" kern="1200" dirty="0">
            <a:latin typeface="Arial"/>
            <a:cs typeface="Arial"/>
          </a:endParaRPr>
        </a:p>
      </dsp:txBody>
      <dsp:txXfrm>
        <a:off x="1320979" y="3442"/>
        <a:ext cx="3908565" cy="2345139"/>
      </dsp:txXfrm>
    </dsp:sp>
    <dsp:sp modelId="{66A04D07-4C17-4ED3-82B3-04A001B973C8}">
      <dsp:nvSpPr>
        <dsp:cNvPr id="0" name=""/>
        <dsp:cNvSpPr/>
      </dsp:nvSpPr>
      <dsp:spPr>
        <a:xfrm>
          <a:off x="1320979" y="2739437"/>
          <a:ext cx="3908565" cy="234513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solidFill>
                <a:schemeClr val="tx1"/>
              </a:solidFill>
              <a:latin typeface="Arial"/>
              <a:cs typeface="Arial"/>
            </a:rPr>
            <a:t>According to American Society for Quality, (2005) it resembles a fish skeleton, the fishbone diagram and analysis often assesses the reasons and sub-causes of one specific problem, assisting in identifying all the symptoms of any business problem.</a:t>
          </a:r>
          <a:endParaRPr lang="en-GB" sz="1900" kern="1200" dirty="0"/>
        </a:p>
      </dsp:txBody>
      <dsp:txXfrm>
        <a:off x="1320979" y="2739437"/>
        <a:ext cx="3908565" cy="23451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74A8C0-07FF-4DC5-A55C-CC5FB8525A50}">
      <dsp:nvSpPr>
        <dsp:cNvPr id="0" name=""/>
        <dsp:cNvSpPr/>
      </dsp:nvSpPr>
      <dsp:spPr>
        <a:xfrm>
          <a:off x="0" y="896478"/>
          <a:ext cx="5467253"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093CB69-E7DE-4F08-A169-FDE474DE8B4A}">
      <dsp:nvSpPr>
        <dsp:cNvPr id="0" name=""/>
        <dsp:cNvSpPr/>
      </dsp:nvSpPr>
      <dsp:spPr>
        <a:xfrm>
          <a:off x="273362" y="586518"/>
          <a:ext cx="3827077"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654" tIns="0" rIns="144654" bIns="0" numCol="1" spcCol="1270" anchor="ctr" anchorCtr="0">
          <a:noAutofit/>
        </a:bodyPr>
        <a:lstStyle/>
        <a:p>
          <a:pPr marL="0" lvl="0" indent="0" algn="l" defTabSz="933450" rtl="0">
            <a:lnSpc>
              <a:spcPct val="90000"/>
            </a:lnSpc>
            <a:spcBef>
              <a:spcPct val="0"/>
            </a:spcBef>
            <a:spcAft>
              <a:spcPct val="35000"/>
            </a:spcAft>
            <a:buNone/>
          </a:pPr>
          <a:r>
            <a:rPr lang="en-GB" sz="2100" kern="1200" dirty="0">
              <a:solidFill>
                <a:schemeClr val="tx1"/>
              </a:solidFill>
              <a:latin typeface="Arial"/>
              <a:cs typeface="Arial"/>
            </a:rPr>
            <a:t>Recruiting international staff</a:t>
          </a:r>
          <a:r>
            <a:rPr lang="en-US" sz="2100" kern="1200" dirty="0">
              <a:solidFill>
                <a:schemeClr val="tx1"/>
              </a:solidFill>
              <a:latin typeface="Arial"/>
              <a:cs typeface="Arial"/>
            </a:rPr>
            <a:t> </a:t>
          </a:r>
        </a:p>
      </dsp:txBody>
      <dsp:txXfrm>
        <a:off x="303624" y="616780"/>
        <a:ext cx="3766553" cy="559396"/>
      </dsp:txXfrm>
    </dsp:sp>
    <dsp:sp modelId="{4CE12D6B-78EA-499D-AFE1-E5623389B9AF}">
      <dsp:nvSpPr>
        <dsp:cNvPr id="0" name=""/>
        <dsp:cNvSpPr/>
      </dsp:nvSpPr>
      <dsp:spPr>
        <a:xfrm>
          <a:off x="0" y="1849038"/>
          <a:ext cx="5467253"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B05F192-77F5-4C51-B703-DDAD056632FD}">
      <dsp:nvSpPr>
        <dsp:cNvPr id="0" name=""/>
        <dsp:cNvSpPr/>
      </dsp:nvSpPr>
      <dsp:spPr>
        <a:xfrm>
          <a:off x="273362" y="1539078"/>
          <a:ext cx="3827077"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654" tIns="0" rIns="144654" bIns="0" numCol="1" spcCol="1270" anchor="ctr" anchorCtr="0">
          <a:noAutofit/>
        </a:bodyPr>
        <a:lstStyle/>
        <a:p>
          <a:pPr marL="0" lvl="0" indent="0" algn="l" defTabSz="933450" rtl="0">
            <a:lnSpc>
              <a:spcPct val="90000"/>
            </a:lnSpc>
            <a:spcBef>
              <a:spcPct val="0"/>
            </a:spcBef>
            <a:spcAft>
              <a:spcPct val="35000"/>
            </a:spcAft>
            <a:buNone/>
          </a:pPr>
          <a:r>
            <a:rPr lang="en-GB" sz="2100" kern="1200" dirty="0">
              <a:latin typeface="Arial"/>
              <a:cs typeface="Arial"/>
            </a:rPr>
            <a:t> </a:t>
          </a:r>
          <a:r>
            <a:rPr lang="en-GB" sz="2100" kern="1200" dirty="0">
              <a:solidFill>
                <a:schemeClr val="tx1"/>
              </a:solidFill>
              <a:latin typeface="Arial"/>
              <a:cs typeface="Arial"/>
            </a:rPr>
            <a:t>Free training programs to educate nurses</a:t>
          </a:r>
        </a:p>
      </dsp:txBody>
      <dsp:txXfrm>
        <a:off x="303624" y="1569340"/>
        <a:ext cx="3766553" cy="559396"/>
      </dsp:txXfrm>
    </dsp:sp>
    <dsp:sp modelId="{9324B0C3-4796-4C40-9FF6-353D2C7F2EC4}">
      <dsp:nvSpPr>
        <dsp:cNvPr id="0" name=""/>
        <dsp:cNvSpPr/>
      </dsp:nvSpPr>
      <dsp:spPr>
        <a:xfrm>
          <a:off x="0" y="2801597"/>
          <a:ext cx="5467253"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BF93472-6988-4A1E-A98B-31D9D3513D7B}">
      <dsp:nvSpPr>
        <dsp:cNvPr id="0" name=""/>
        <dsp:cNvSpPr/>
      </dsp:nvSpPr>
      <dsp:spPr>
        <a:xfrm>
          <a:off x="273362" y="2491637"/>
          <a:ext cx="3827077"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654" tIns="0" rIns="144654" bIns="0" numCol="1" spcCol="1270" anchor="ctr" anchorCtr="0">
          <a:noAutofit/>
        </a:bodyPr>
        <a:lstStyle/>
        <a:p>
          <a:pPr marL="0" lvl="0" indent="0" algn="l" defTabSz="933450" rtl="0">
            <a:lnSpc>
              <a:spcPct val="90000"/>
            </a:lnSpc>
            <a:spcBef>
              <a:spcPct val="0"/>
            </a:spcBef>
            <a:spcAft>
              <a:spcPct val="35000"/>
            </a:spcAft>
            <a:buNone/>
          </a:pPr>
          <a:r>
            <a:rPr lang="en-GB" sz="2100" kern="1200" dirty="0">
              <a:solidFill>
                <a:schemeClr val="tx1"/>
              </a:solidFill>
            </a:rPr>
            <a:t>Increasing pay rates</a:t>
          </a:r>
          <a:r>
            <a:rPr lang="en-US" sz="2100" kern="1200" dirty="0">
              <a:solidFill>
                <a:schemeClr val="tx1"/>
              </a:solidFill>
            </a:rPr>
            <a:t> </a:t>
          </a:r>
          <a:endParaRPr lang="en-GB" sz="2100" kern="1200" dirty="0">
            <a:solidFill>
              <a:schemeClr val="tx1"/>
            </a:solidFill>
          </a:endParaRPr>
        </a:p>
      </dsp:txBody>
      <dsp:txXfrm>
        <a:off x="303624" y="2521899"/>
        <a:ext cx="3766553" cy="55939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13354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7/14/2022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987625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8177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7/14/2022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410169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95340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25507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8869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717797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45317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53300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41912030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169623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6099969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323939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7/14/2022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99703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8544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7/14/2022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518562294"/>
      </p:ext>
    </p:extLst>
  </p:cSld>
  <p:clrMap bg1="lt1" tx1="dk1" bg2="lt2" tx2="dk2" accent1="accent1" accent2="accent2" accent3="accent3" accent4="accent4" accent5="accent5" accent6="accent6" hlink="hlink" folHlink="folHlink"/>
  <p:sldLayoutIdLst>
    <p:sldLayoutId id="2147483914" r:id="rId1"/>
    <p:sldLayoutId id="2147483915" r:id="rId2"/>
    <p:sldLayoutId id="2147483916" r:id="rId3"/>
    <p:sldLayoutId id="2147483917" r:id="rId4"/>
    <p:sldLayoutId id="2147483918" r:id="rId5"/>
    <p:sldLayoutId id="2147483919" r:id="rId6"/>
    <p:sldLayoutId id="2147483920" r:id="rId7"/>
    <p:sldLayoutId id="2147483921" r:id="rId8"/>
    <p:sldLayoutId id="2147483922" r:id="rId9"/>
    <p:sldLayoutId id="2147483923" r:id="rId10"/>
    <p:sldLayoutId id="2147483924" r:id="rId11"/>
    <p:sldLayoutId id="2147483925" r:id="rId12"/>
    <p:sldLayoutId id="2147483926" r:id="rId13"/>
    <p:sldLayoutId id="2147483927" r:id="rId14"/>
    <p:sldLayoutId id="2147483928" r:id="rId15"/>
    <p:sldLayoutId id="214748392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3" name="Group 41">
            <a:extLst>
              <a:ext uri="{FF2B5EF4-FFF2-40B4-BE49-F238E27FC236}">
                <a16:creationId xmlns:a16="http://schemas.microsoft.com/office/drawing/2014/main" id="{6223A2CF-282D-4D97-960D-435F2BA682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3" name="Straight Connector 42">
              <a:extLst>
                <a:ext uri="{FF2B5EF4-FFF2-40B4-BE49-F238E27FC236}">
                  <a16:creationId xmlns:a16="http://schemas.microsoft.com/office/drawing/2014/main" id="{FE704595-09C7-4F19-9C35-A1585DE5E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43">
              <a:extLst>
                <a:ext uri="{FF2B5EF4-FFF2-40B4-BE49-F238E27FC236}">
                  <a16:creationId xmlns:a16="http://schemas.microsoft.com/office/drawing/2014/main" id="{7F5D3415-BEB8-49B5-A258-65A6DB069A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5" name="Rectangle 23">
              <a:extLst>
                <a:ext uri="{FF2B5EF4-FFF2-40B4-BE49-F238E27FC236}">
                  <a16:creationId xmlns:a16="http://schemas.microsoft.com/office/drawing/2014/main" id="{4572FE66-7C7C-4ED1-BB96-D4E741F7E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27DAB653-28E4-473D-BFF3-5B5530900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D42B9441-BD12-4ADD-98F9-146048C02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7">
              <a:extLst>
                <a:ext uri="{FF2B5EF4-FFF2-40B4-BE49-F238E27FC236}">
                  <a16:creationId xmlns:a16="http://schemas.microsoft.com/office/drawing/2014/main" id="{6849A7E1-FFE1-40FC-987C-B58FD2547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8">
              <a:extLst>
                <a:ext uri="{FF2B5EF4-FFF2-40B4-BE49-F238E27FC236}">
                  <a16:creationId xmlns:a16="http://schemas.microsoft.com/office/drawing/2014/main" id="{13A76386-AD1C-4954-82C0-0AA48165E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9">
              <a:extLst>
                <a:ext uri="{FF2B5EF4-FFF2-40B4-BE49-F238E27FC236}">
                  <a16:creationId xmlns:a16="http://schemas.microsoft.com/office/drawing/2014/main" id="{3276B172-4E18-465E-9AA3-FB122B17D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Isosceles Triangle 50">
              <a:extLst>
                <a:ext uri="{FF2B5EF4-FFF2-40B4-BE49-F238E27FC236}">
                  <a16:creationId xmlns:a16="http://schemas.microsoft.com/office/drawing/2014/main" id="{E4D72FB7-F5AA-4F4D-8EFD-1958081CB7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811DE47E-CE10-46D2-9FA8-B489906954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456847" y="394519"/>
            <a:ext cx="4364074" cy="1320800"/>
          </a:xfrm>
        </p:spPr>
        <p:txBody>
          <a:bodyPr vert="horz" lIns="91440" tIns="45720" rIns="91440" bIns="45720" rtlCol="0" anchor="t">
            <a:normAutofit/>
          </a:bodyPr>
          <a:lstStyle/>
          <a:p>
            <a:pPr algn="ctr"/>
            <a:r>
              <a:rPr lang="en-US" sz="3600" dirty="0">
                <a:latin typeface="Trebuchet MS"/>
                <a:cs typeface="Arial"/>
              </a:rPr>
              <a:t>Staff Shortage in Proper Care</a:t>
            </a:r>
            <a:endParaRPr lang="en-US" dirty="0">
              <a:latin typeface="Trebuchet MS"/>
              <a:cs typeface="Arial"/>
            </a:endParaRPr>
          </a:p>
        </p:txBody>
      </p:sp>
      <p:sp>
        <p:nvSpPr>
          <p:cNvPr id="3" name="Subtitle 2"/>
          <p:cNvSpPr>
            <a:spLocks noGrp="1"/>
          </p:cNvSpPr>
          <p:nvPr>
            <p:ph type="subTitle" idx="1"/>
          </p:nvPr>
        </p:nvSpPr>
        <p:spPr>
          <a:xfrm>
            <a:off x="5050340" y="1660171"/>
            <a:ext cx="4928796" cy="4153728"/>
          </a:xfrm>
        </p:spPr>
        <p:txBody>
          <a:bodyPr vert="horz" lIns="91440" tIns="45720" rIns="91440" bIns="45720" rtlCol="0" anchor="t">
            <a:noAutofit/>
          </a:bodyPr>
          <a:lstStyle/>
          <a:p>
            <a:pPr algn="l">
              <a:buFont typeface="Wingdings 3" charset="2"/>
              <a:buChar char=""/>
            </a:pPr>
            <a:endParaRPr lang="en-US">
              <a:solidFill>
                <a:schemeClr val="tx1">
                  <a:lumMod val="75000"/>
                  <a:lumOff val="25000"/>
                </a:schemeClr>
              </a:solidFill>
            </a:endParaRPr>
          </a:p>
          <a:p>
            <a:pPr algn="l">
              <a:buFont typeface="Wingdings 3" charset="2"/>
              <a:buChar char=""/>
            </a:pPr>
            <a:r>
              <a:rPr lang="en-US" sz="2000" b="1">
                <a:solidFill>
                  <a:schemeClr val="tx1">
                    <a:lumMod val="75000"/>
                    <a:lumOff val="25000"/>
                  </a:schemeClr>
                </a:solidFill>
                <a:latin typeface="Arial"/>
                <a:cs typeface="Arial"/>
              </a:rPr>
              <a:t>Student Name: Samina Mumtaz </a:t>
            </a:r>
          </a:p>
          <a:p>
            <a:pPr algn="l">
              <a:buFont typeface="Wingdings 3" charset="2"/>
              <a:buChar char=""/>
            </a:pPr>
            <a:r>
              <a:rPr lang="en-US" sz="2000" b="1">
                <a:solidFill>
                  <a:schemeClr val="tx1">
                    <a:lumMod val="75000"/>
                    <a:lumOff val="25000"/>
                  </a:schemeClr>
                </a:solidFill>
                <a:latin typeface="Arial"/>
                <a:cs typeface="Arial"/>
              </a:rPr>
              <a:t>Student Id Number: 2119016 </a:t>
            </a:r>
          </a:p>
          <a:p>
            <a:pPr algn="l">
              <a:buFont typeface="Wingdings 3" charset="2"/>
              <a:buChar char=""/>
            </a:pPr>
            <a:r>
              <a:rPr lang="en-US" sz="2000" b="1">
                <a:solidFill>
                  <a:schemeClr val="tx1">
                    <a:lumMod val="75000"/>
                    <a:lumOff val="25000"/>
                  </a:schemeClr>
                </a:solidFill>
                <a:latin typeface="Arial"/>
                <a:cs typeface="Arial"/>
              </a:rPr>
              <a:t>Module Name: Problem Solving and Decision Making</a:t>
            </a:r>
          </a:p>
          <a:p>
            <a:pPr algn="l">
              <a:buFont typeface="Wingdings 3" charset="2"/>
              <a:buChar char=""/>
            </a:pPr>
            <a:r>
              <a:rPr lang="en-US" sz="2000" b="1">
                <a:solidFill>
                  <a:schemeClr val="tx1">
                    <a:lumMod val="75000"/>
                    <a:lumOff val="25000"/>
                  </a:schemeClr>
                </a:solidFill>
                <a:latin typeface="Arial"/>
                <a:cs typeface="Arial"/>
              </a:rPr>
              <a:t>Module Code: BMSW4004_BIRM </a:t>
            </a:r>
          </a:p>
          <a:p>
            <a:pPr algn="l">
              <a:buFont typeface="Wingdings 3" charset="2"/>
              <a:buChar char=""/>
            </a:pPr>
            <a:r>
              <a:rPr lang="en-US" sz="2000" b="1">
                <a:solidFill>
                  <a:schemeClr val="tx1">
                    <a:lumMod val="75000"/>
                    <a:lumOff val="25000"/>
                  </a:schemeClr>
                </a:solidFill>
                <a:latin typeface="Arial"/>
                <a:cs typeface="Arial"/>
              </a:rPr>
              <a:t>Lecturer Name: Zahra </a:t>
            </a:r>
            <a:r>
              <a:rPr lang="en-US" sz="2000" b="1" err="1">
                <a:solidFill>
                  <a:schemeClr val="tx1">
                    <a:lumMod val="75000"/>
                    <a:lumOff val="25000"/>
                  </a:schemeClr>
                </a:solidFill>
                <a:latin typeface="Arial"/>
                <a:cs typeface="Arial"/>
              </a:rPr>
              <a:t>Mohammadnazari</a:t>
            </a:r>
            <a:endParaRPr lang="en-US" sz="2000" b="1">
              <a:solidFill>
                <a:schemeClr val="tx1">
                  <a:lumMod val="75000"/>
                  <a:lumOff val="25000"/>
                </a:schemeClr>
              </a:solidFill>
              <a:latin typeface="Arial"/>
              <a:cs typeface="Arial"/>
            </a:endParaRPr>
          </a:p>
          <a:p>
            <a:pPr algn="l">
              <a:buFont typeface="Wingdings 3" charset="2"/>
              <a:buChar char=""/>
            </a:pPr>
            <a:r>
              <a:rPr lang="en-US" sz="2000" b="1">
                <a:solidFill>
                  <a:schemeClr val="tx1">
                    <a:lumMod val="75000"/>
                    <a:lumOff val="25000"/>
                  </a:schemeClr>
                </a:solidFill>
                <a:latin typeface="Arial"/>
                <a:cs typeface="Arial"/>
              </a:rPr>
              <a:t>Assignment Title: Problem of Staff Shortage in Proper Care UK</a:t>
            </a:r>
          </a:p>
          <a:p>
            <a:pPr algn="l">
              <a:buFont typeface="Wingdings 3" charset="2"/>
              <a:buChar char=""/>
            </a:pPr>
            <a:endParaRPr lang="en-US">
              <a:solidFill>
                <a:schemeClr val="tx1">
                  <a:lumMod val="75000"/>
                  <a:lumOff val="25000"/>
                </a:schemeClr>
              </a:solidFill>
            </a:endParaRPr>
          </a:p>
        </p:txBody>
      </p:sp>
      <p:pic>
        <p:nvPicPr>
          <p:cNvPr id="37" name="Picture 3">
            <a:extLst>
              <a:ext uri="{FF2B5EF4-FFF2-40B4-BE49-F238E27FC236}">
                <a16:creationId xmlns:a16="http://schemas.microsoft.com/office/drawing/2014/main" id="{D2757DEF-FE5D-5263-2F1D-304F070193EB}"/>
              </a:ext>
            </a:extLst>
          </p:cNvPr>
          <p:cNvPicPr>
            <a:picLocks noChangeAspect="1"/>
          </p:cNvPicPr>
          <p:nvPr/>
        </p:nvPicPr>
        <p:blipFill rotWithShape="1">
          <a:blip r:embed="rId2"/>
          <a:srcRect l="47687"/>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78" name="Isosceles Triangle 5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8AE22-ED21-7AB6-8671-296CC3E2147F}"/>
              </a:ext>
            </a:extLst>
          </p:cNvPr>
          <p:cNvSpPr>
            <a:spLocks noGrp="1"/>
          </p:cNvSpPr>
          <p:nvPr>
            <p:ph type="title"/>
          </p:nvPr>
        </p:nvSpPr>
        <p:spPr>
          <a:xfrm>
            <a:off x="89124" y="2949073"/>
            <a:ext cx="2754669" cy="679116"/>
          </a:xfrm>
        </p:spPr>
        <p:txBody>
          <a:bodyPr vert="horz" lIns="91440" tIns="45720" rIns="91440" bIns="45720" rtlCol="0" anchor="t">
            <a:normAutofit/>
          </a:bodyPr>
          <a:lstStyle/>
          <a:p>
            <a:r>
              <a:rPr lang="en-US" dirty="0">
                <a:latin typeface="Trebuchet MS"/>
                <a:cs typeface="Arial"/>
              </a:rPr>
              <a:t>CONTENT</a:t>
            </a:r>
          </a:p>
        </p:txBody>
      </p:sp>
      <p:graphicFrame>
        <p:nvGraphicFramePr>
          <p:cNvPr id="18" name="Content Placeholder 2">
            <a:extLst>
              <a:ext uri="{FF2B5EF4-FFF2-40B4-BE49-F238E27FC236}">
                <a16:creationId xmlns:a16="http://schemas.microsoft.com/office/drawing/2014/main" id="{5C08609B-51D5-BB5C-1D58-6C78C4CE1FA7}"/>
              </a:ext>
            </a:extLst>
          </p:cNvPr>
          <p:cNvGraphicFramePr>
            <a:graphicFrameLocks noGrp="1"/>
          </p:cNvGraphicFramePr>
          <p:nvPr>
            <p:ph idx="1"/>
            <p:extLst>
              <p:ext uri="{D42A27DB-BD31-4B8C-83A1-F6EECF244321}">
                <p14:modId xmlns:p14="http://schemas.microsoft.com/office/powerpoint/2010/main" val="2958386145"/>
              </p:ext>
            </p:extLst>
          </p:nvPr>
        </p:nvGraphicFramePr>
        <p:xfrm>
          <a:off x="3050902" y="494884"/>
          <a:ext cx="8785212" cy="6031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9851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720D51D-B85B-4635-B3C6-AA67E4B6A6F8}"/>
              </a:ext>
            </a:extLst>
          </p:cNvPr>
          <p:cNvSpPr>
            <a:spLocks noGrp="1"/>
          </p:cNvSpPr>
          <p:nvPr>
            <p:ph type="title"/>
          </p:nvPr>
        </p:nvSpPr>
        <p:spPr>
          <a:xfrm>
            <a:off x="456309" y="2340638"/>
            <a:ext cx="3367359" cy="1882619"/>
          </a:xfrm>
        </p:spPr>
        <p:txBody>
          <a:bodyPr anchor="ctr">
            <a:normAutofit/>
          </a:bodyPr>
          <a:lstStyle/>
          <a:p>
            <a:r>
              <a:rPr lang="en-GB"/>
              <a:t>INTRODUCTION</a:t>
            </a:r>
            <a:endParaRPr lang="en-US"/>
          </a:p>
        </p:txBody>
      </p:sp>
      <p:sp>
        <p:nvSpPr>
          <p:cNvPr id="3" name="Content Placeholder 2">
            <a:extLst>
              <a:ext uri="{FF2B5EF4-FFF2-40B4-BE49-F238E27FC236}">
                <a16:creationId xmlns:a16="http://schemas.microsoft.com/office/drawing/2014/main" id="{C1AECF54-5871-0785-7368-38BE34A47FA0}"/>
              </a:ext>
            </a:extLst>
          </p:cNvPr>
          <p:cNvSpPr>
            <a:spLocks noGrp="1"/>
          </p:cNvSpPr>
          <p:nvPr>
            <p:ph idx="1"/>
          </p:nvPr>
        </p:nvSpPr>
        <p:spPr>
          <a:xfrm>
            <a:off x="4654676" y="2258134"/>
            <a:ext cx="4253026" cy="2585609"/>
          </a:xfrm>
        </p:spPr>
        <p:txBody>
          <a:bodyPr vert="horz" lIns="91440" tIns="45720" rIns="91440" bIns="45720" rtlCol="0" anchor="ctr">
            <a:normAutofit fontScale="92500" lnSpcReduction="10000"/>
          </a:bodyPr>
          <a:lstStyle/>
          <a:p>
            <a:pPr indent="0">
              <a:lnSpc>
                <a:spcPct val="90000"/>
              </a:lnSpc>
              <a:buNone/>
            </a:pPr>
            <a:endParaRPr lang="en-GB" dirty="0">
              <a:latin typeface="Arial"/>
              <a:ea typeface="+mn-lt"/>
              <a:cs typeface="+mn-lt"/>
            </a:endParaRPr>
          </a:p>
          <a:p>
            <a:pPr marL="285750" indent="0">
              <a:lnSpc>
                <a:spcPct val="90000"/>
              </a:lnSpc>
              <a:buFont typeface="Wingdings" charset="2"/>
              <a:buChar char="Ø"/>
            </a:pPr>
            <a:r>
              <a:rPr lang="en-GB" sz="2000" dirty="0">
                <a:latin typeface="Arial"/>
                <a:cs typeface="Arial"/>
              </a:rPr>
              <a:t>Impact of staff shortage</a:t>
            </a:r>
          </a:p>
          <a:p>
            <a:pPr marL="285750" indent="0">
              <a:lnSpc>
                <a:spcPct val="90000"/>
              </a:lnSpc>
              <a:buClr>
                <a:srgbClr val="EB3D9F"/>
              </a:buClr>
              <a:buFont typeface="Wingdings" charset="2"/>
              <a:buChar char="Ø"/>
            </a:pPr>
            <a:r>
              <a:rPr lang="en-GB" sz="2000" dirty="0">
                <a:latin typeface="Arial"/>
                <a:cs typeface="Arial"/>
              </a:rPr>
              <a:t>Nursing vacancies</a:t>
            </a:r>
          </a:p>
          <a:p>
            <a:pPr marL="285750" indent="0">
              <a:lnSpc>
                <a:spcPct val="90000"/>
              </a:lnSpc>
              <a:buClr>
                <a:srgbClr val="EB3D9F"/>
              </a:buClr>
              <a:buFont typeface="Wingdings" charset="2"/>
              <a:buChar char="Ø"/>
            </a:pPr>
            <a:r>
              <a:rPr lang="en-GB" sz="2000" dirty="0">
                <a:latin typeface="Arial"/>
                <a:cs typeface="Arial"/>
              </a:rPr>
              <a:t>Medication problems</a:t>
            </a:r>
          </a:p>
          <a:p>
            <a:pPr marL="285750" indent="0">
              <a:lnSpc>
                <a:spcPct val="90000"/>
              </a:lnSpc>
              <a:buClr>
                <a:srgbClr val="EB3D9F"/>
              </a:buClr>
              <a:buFont typeface="Wingdings" charset="2"/>
              <a:buChar char="Ø"/>
            </a:pPr>
            <a:r>
              <a:rPr lang="en-GB" sz="2000" dirty="0">
                <a:latin typeface="Arial"/>
                <a:cs typeface="Arial"/>
              </a:rPr>
              <a:t>Social care sector under pressure</a:t>
            </a:r>
          </a:p>
          <a:p>
            <a:pPr marL="285750" indent="0">
              <a:lnSpc>
                <a:spcPct val="90000"/>
              </a:lnSpc>
              <a:buClr>
                <a:srgbClr val="EB3D9F"/>
              </a:buClr>
              <a:buFont typeface="Wingdings" charset="2"/>
              <a:buChar char="Ø"/>
            </a:pPr>
            <a:r>
              <a:rPr lang="en-GB" sz="2000" dirty="0">
                <a:latin typeface="Arial"/>
                <a:ea typeface="+mn-lt"/>
                <a:cs typeface="+mn-lt"/>
              </a:rPr>
              <a:t>Brexit has increased the dangers.</a:t>
            </a:r>
            <a:endParaRPr lang="en-GB" sz="2000">
              <a:latin typeface="Arial"/>
              <a:cs typeface="Arial"/>
            </a:endParaRPr>
          </a:p>
          <a:p>
            <a:pPr marL="285750" indent="0">
              <a:lnSpc>
                <a:spcPct val="90000"/>
              </a:lnSpc>
              <a:buClr>
                <a:srgbClr val="EB3D9F"/>
              </a:buClr>
              <a:buFont typeface="Wingdings" charset="2"/>
              <a:buChar char="Ø"/>
            </a:pPr>
            <a:r>
              <a:rPr lang="en-GB" sz="2000" dirty="0">
                <a:latin typeface="Arial"/>
                <a:cs typeface="Arial"/>
              </a:rPr>
              <a:t>Government withdrawing bursary.</a:t>
            </a:r>
          </a:p>
          <a:p>
            <a:pPr>
              <a:lnSpc>
                <a:spcPct val="90000"/>
              </a:lnSpc>
              <a:buClr>
                <a:srgbClr val="EB3D9F"/>
              </a:buClr>
            </a:pPr>
            <a:endParaRPr lang="en-GB" sz="1300">
              <a:latin typeface="Trebuchet MS" panose="020B0603020202020204"/>
              <a:ea typeface="+mn-lt"/>
              <a:cs typeface="+mn-lt"/>
            </a:endParaRPr>
          </a:p>
        </p:txBody>
      </p:sp>
      <p:sp>
        <p:nvSpPr>
          <p:cNvPr id="4" name="Rectangle 3">
            <a:extLst>
              <a:ext uri="{FF2B5EF4-FFF2-40B4-BE49-F238E27FC236}">
                <a16:creationId xmlns:a16="http://schemas.microsoft.com/office/drawing/2014/main" id="{21F79CEF-3F5B-5053-EE18-1BBC09C1CA11}"/>
              </a:ext>
            </a:extLst>
          </p:cNvPr>
          <p:cNvSpPr/>
          <p:nvPr/>
        </p:nvSpPr>
        <p:spPr>
          <a:xfrm>
            <a:off x="4649537" y="458537"/>
            <a:ext cx="7065209" cy="16777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a:ea typeface="+mn-lt"/>
                <a:cs typeface="+mn-lt"/>
              </a:rPr>
              <a:t>This presentation will examine the causes of the global staff shortage as well as </a:t>
            </a:r>
            <a:r>
              <a:rPr lang="en-GB" dirty="0" err="1">
                <a:latin typeface="Arial"/>
                <a:ea typeface="+mn-lt"/>
                <a:cs typeface="+mn-lt"/>
              </a:rPr>
              <a:t>thestaff</a:t>
            </a:r>
            <a:r>
              <a:rPr lang="en-GB" dirty="0">
                <a:latin typeface="Arial"/>
                <a:ea typeface="+mn-lt"/>
                <a:cs typeface="+mn-lt"/>
              </a:rPr>
              <a:t> shortfall in the NHS in the United Kingdom. It will </a:t>
            </a:r>
            <a:r>
              <a:rPr lang="en-GB" dirty="0" err="1">
                <a:latin typeface="Arial"/>
                <a:ea typeface="+mn-lt"/>
                <a:cs typeface="+mn-lt"/>
              </a:rPr>
              <a:t>alsodescribe</a:t>
            </a:r>
            <a:r>
              <a:rPr lang="en-GB" dirty="0">
                <a:latin typeface="Arial"/>
                <a:ea typeface="+mn-lt"/>
                <a:cs typeface="+mn-lt"/>
              </a:rPr>
              <a:t> the nature and effects of the circumstances contributing to </a:t>
            </a:r>
            <a:r>
              <a:rPr lang="en-GB" dirty="0" err="1">
                <a:latin typeface="Arial"/>
                <a:ea typeface="+mn-lt"/>
                <a:cs typeface="+mn-lt"/>
              </a:rPr>
              <a:t>thestaff</a:t>
            </a:r>
            <a:r>
              <a:rPr lang="en-GB" dirty="0">
                <a:latin typeface="Arial"/>
                <a:ea typeface="+mn-lt"/>
                <a:cs typeface="+mn-lt"/>
              </a:rPr>
              <a:t> shortage in proper care. The following  issues  will  be  examined  using  a variety  of techniques,  including  PESTLE, Fishbone, and PMI;</a:t>
            </a:r>
            <a:endParaRPr lang="en-US" dirty="0">
              <a:latin typeface="Arial"/>
            </a:endParaRPr>
          </a:p>
        </p:txBody>
      </p:sp>
      <p:sp>
        <p:nvSpPr>
          <p:cNvPr id="5" name="Rectangle 4">
            <a:extLst>
              <a:ext uri="{FF2B5EF4-FFF2-40B4-BE49-F238E27FC236}">
                <a16:creationId xmlns:a16="http://schemas.microsoft.com/office/drawing/2014/main" id="{409EB44B-9788-2AF1-7D59-1C85B609C259}"/>
              </a:ext>
            </a:extLst>
          </p:cNvPr>
          <p:cNvSpPr/>
          <p:nvPr/>
        </p:nvSpPr>
        <p:spPr>
          <a:xfrm>
            <a:off x="4652044" y="4926097"/>
            <a:ext cx="5995734" cy="14705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ea typeface="+mn-lt"/>
                <a:cs typeface="+mn-lt"/>
              </a:rPr>
              <a:t>Finally, an assessment based on all the many ways utilised to uncover alternate solutions to the staffing problem, with the goal of selecting the best choice among these options to resolve the main problem.</a:t>
            </a:r>
            <a:r>
              <a:rPr lang="en-GB" dirty="0">
                <a:latin typeface="Arial"/>
                <a:cs typeface="Arial"/>
              </a:rPr>
              <a:t> </a:t>
            </a:r>
            <a:endParaRPr lang="en-GB" dirty="0">
              <a:ea typeface="+mn-lt"/>
              <a:cs typeface="+mn-lt"/>
            </a:endParaRPr>
          </a:p>
        </p:txBody>
      </p:sp>
    </p:spTree>
    <p:extLst>
      <p:ext uri="{BB962C8B-B14F-4D97-AF65-F5344CB8AC3E}">
        <p14:creationId xmlns:p14="http://schemas.microsoft.com/office/powerpoint/2010/main" val="438960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7303F-7045-74AC-577C-804B2991D762}"/>
              </a:ext>
            </a:extLst>
          </p:cNvPr>
          <p:cNvSpPr>
            <a:spLocks noGrp="1"/>
          </p:cNvSpPr>
          <p:nvPr>
            <p:ph type="title"/>
          </p:nvPr>
        </p:nvSpPr>
        <p:spPr>
          <a:xfrm>
            <a:off x="2486705" y="304800"/>
            <a:ext cx="6424440" cy="692485"/>
          </a:xfrm>
        </p:spPr>
        <p:txBody>
          <a:bodyPr vert="horz" lIns="91440" tIns="45720" rIns="91440" bIns="45720" rtlCol="0" anchor="t">
            <a:normAutofit/>
          </a:bodyPr>
          <a:lstStyle/>
          <a:p>
            <a:r>
              <a:rPr lang="en-US" dirty="0"/>
              <a:t>SCOPE OF THE PROBLEM</a:t>
            </a:r>
          </a:p>
        </p:txBody>
      </p:sp>
      <p:sp>
        <p:nvSpPr>
          <p:cNvPr id="48" name="Isosceles Triangle 29">
            <a:extLst>
              <a:ext uri="{FF2B5EF4-FFF2-40B4-BE49-F238E27FC236}">
                <a16:creationId xmlns:a16="http://schemas.microsoft.com/office/drawing/2014/main" id="{9F8803AC-EE0E-40C2-AD46-FD84FAD82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916" y="3822970"/>
            <a:ext cx="496112" cy="2918298"/>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a:extLst>
              <a:ext uri="{FF2B5EF4-FFF2-40B4-BE49-F238E27FC236}">
                <a16:creationId xmlns:a16="http://schemas.microsoft.com/office/drawing/2014/main" id="{C707162C-C8C7-44D3-D00B-F7B354C484AD}"/>
              </a:ext>
            </a:extLst>
          </p:cNvPr>
          <p:cNvPicPr>
            <a:picLocks noChangeAspect="1"/>
          </p:cNvPicPr>
          <p:nvPr/>
        </p:nvPicPr>
        <p:blipFill rotWithShape="1">
          <a:blip r:embed="rId2"/>
          <a:srcRect l="38508" r="25703" b="9090"/>
          <a:stretch/>
        </p:blipFill>
        <p:spPr>
          <a:xfrm>
            <a:off x="20" y="1"/>
            <a:ext cx="2734036" cy="6858000"/>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49" name="Isosceles Triangle 31">
            <a:extLst>
              <a:ext uri="{FF2B5EF4-FFF2-40B4-BE49-F238E27FC236}">
                <a16:creationId xmlns:a16="http://schemas.microsoft.com/office/drawing/2014/main" id="{051A3413-562D-435C-AAE4-56808F0CBC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5" name="Content Placeholder 24">
            <a:extLst>
              <a:ext uri="{FF2B5EF4-FFF2-40B4-BE49-F238E27FC236}">
                <a16:creationId xmlns:a16="http://schemas.microsoft.com/office/drawing/2014/main" id="{1782E150-51C1-6F76-76BC-67145505DACD}"/>
              </a:ext>
            </a:extLst>
          </p:cNvPr>
          <p:cNvSpPr>
            <a:spLocks noGrp="1"/>
          </p:cNvSpPr>
          <p:nvPr>
            <p:ph idx="1"/>
          </p:nvPr>
        </p:nvSpPr>
        <p:spPr>
          <a:xfrm>
            <a:off x="2363334" y="4344989"/>
            <a:ext cx="5589868" cy="1874365"/>
          </a:xfrm>
        </p:spPr>
        <p:txBody>
          <a:bodyPr vert="horz" lIns="91440" tIns="45720" rIns="91440" bIns="45720" rtlCol="0" anchor="t">
            <a:normAutofit/>
          </a:bodyPr>
          <a:lstStyle/>
          <a:p>
            <a:pPr>
              <a:buClr>
                <a:srgbClr val="EB3D9F"/>
              </a:buClr>
              <a:buFont typeface="Wingdings"/>
              <a:buChar char="q"/>
            </a:pPr>
            <a:r>
              <a:rPr lang="en-US" sz="2000" dirty="0">
                <a:solidFill>
                  <a:schemeClr val="tx1"/>
                </a:solidFill>
                <a:latin typeface="Arial"/>
                <a:ea typeface="+mn-lt"/>
                <a:cs typeface="+mn-lt"/>
              </a:rPr>
              <a:t>According to </a:t>
            </a:r>
            <a:r>
              <a:rPr lang="en-US" sz="2000" dirty="0" err="1">
                <a:solidFill>
                  <a:schemeClr val="tx1"/>
                </a:solidFill>
                <a:latin typeface="Arial"/>
                <a:ea typeface="+mn-lt"/>
                <a:cs typeface="+mn-lt"/>
              </a:rPr>
              <a:t>Sapountzi‐Krepia</a:t>
            </a:r>
            <a:r>
              <a:rPr lang="en-US" sz="2000" dirty="0">
                <a:solidFill>
                  <a:schemeClr val="tx1"/>
                </a:solidFill>
                <a:latin typeface="Arial"/>
                <a:ea typeface="+mn-lt"/>
                <a:cs typeface="+mn-lt"/>
              </a:rPr>
              <a:t> (2008),the lack of healthcare staff is caused by a wide range of circumstances </a:t>
            </a:r>
            <a:r>
              <a:rPr lang="en-US" sz="2000" dirty="0" err="1">
                <a:solidFill>
                  <a:schemeClr val="tx1"/>
                </a:solidFill>
                <a:latin typeface="Arial"/>
                <a:ea typeface="+mn-lt"/>
                <a:cs typeface="+mn-lt"/>
              </a:rPr>
              <a:t>e.g</a:t>
            </a:r>
            <a:r>
              <a:rPr lang="en-US" sz="2000" dirty="0">
                <a:solidFill>
                  <a:schemeClr val="tx1"/>
                </a:solidFill>
                <a:latin typeface="Arial"/>
                <a:ea typeface="+mn-lt"/>
                <a:cs typeface="+mn-lt"/>
              </a:rPr>
              <a:t>; low pay, a negative reputation, retirement of nursing profession and cost-cutting measures</a:t>
            </a:r>
            <a:r>
              <a:rPr lang="en-US" sz="2000" dirty="0">
                <a:solidFill>
                  <a:schemeClr val="tx1"/>
                </a:solidFill>
                <a:latin typeface="Arial"/>
                <a:ea typeface="+mn-lt"/>
                <a:cs typeface="Arial"/>
              </a:rPr>
              <a:t>.</a:t>
            </a:r>
            <a:r>
              <a:rPr lang="en-US" dirty="0">
                <a:solidFill>
                  <a:schemeClr val="tx1"/>
                </a:solidFill>
                <a:latin typeface="Arial"/>
                <a:ea typeface="+mn-lt"/>
                <a:cs typeface="Arial"/>
              </a:rPr>
              <a:t> </a:t>
            </a:r>
            <a:endParaRPr lang="en-US" dirty="0">
              <a:solidFill>
                <a:schemeClr val="tx1"/>
              </a:solidFill>
              <a:cs typeface="Arial"/>
            </a:endParaRPr>
          </a:p>
        </p:txBody>
      </p:sp>
      <p:sp>
        <p:nvSpPr>
          <p:cNvPr id="26" name="TextBox 25">
            <a:extLst>
              <a:ext uri="{FF2B5EF4-FFF2-40B4-BE49-F238E27FC236}">
                <a16:creationId xmlns:a16="http://schemas.microsoft.com/office/drawing/2014/main" id="{04810069-AC62-4C35-7392-AD8A6425710C}"/>
              </a:ext>
            </a:extLst>
          </p:cNvPr>
          <p:cNvSpPr txBox="1"/>
          <p:nvPr/>
        </p:nvSpPr>
        <p:spPr>
          <a:xfrm>
            <a:off x="7783440" y="1618239"/>
            <a:ext cx="4253067"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a:p>
            <a:pPr marL="285750" indent="-285750">
              <a:buFont typeface="Wingdings"/>
              <a:buChar char="q"/>
            </a:pPr>
            <a:r>
              <a:rPr lang="en-GB" sz="2000" dirty="0">
                <a:latin typeface="Arial"/>
                <a:ea typeface="+mn-lt"/>
                <a:cs typeface="+mn-lt"/>
              </a:rPr>
              <a:t>Several unusual pressures on the nursing profession in the USA, such as costly medical services, increased expenses and demanding individuals of different age groups  (Griffith, 2012).</a:t>
            </a:r>
            <a:endParaRPr lang="en-GB" sz="2000">
              <a:latin typeface="Arial"/>
              <a:cs typeface="Arial"/>
            </a:endParaRPr>
          </a:p>
        </p:txBody>
      </p:sp>
      <p:sp>
        <p:nvSpPr>
          <p:cNvPr id="27" name="TextBox 26">
            <a:extLst>
              <a:ext uri="{FF2B5EF4-FFF2-40B4-BE49-F238E27FC236}">
                <a16:creationId xmlns:a16="http://schemas.microsoft.com/office/drawing/2014/main" id="{6E84ABDC-86A5-AAF8-6FDC-21BD5C903CEF}"/>
              </a:ext>
            </a:extLst>
          </p:cNvPr>
          <p:cNvSpPr txBox="1"/>
          <p:nvPr/>
        </p:nvSpPr>
        <p:spPr>
          <a:xfrm>
            <a:off x="2585786" y="1315001"/>
            <a:ext cx="5007428"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Currently in the UK and Globally the biggest threat in healthcare system is a personnel  shortage.</a:t>
            </a:r>
          </a:p>
          <a:p>
            <a:endParaRPr lang="en-GB" sz="2000" dirty="0">
              <a:latin typeface="Arial"/>
              <a:cs typeface="Arial"/>
            </a:endParaRPr>
          </a:p>
          <a:p>
            <a:pPr marL="285750" indent="-285750">
              <a:buFont typeface="Wingdings"/>
              <a:buChar char="v"/>
            </a:pPr>
            <a:r>
              <a:rPr lang="en-GB" sz="2000" dirty="0">
                <a:solidFill>
                  <a:schemeClr val="accent1">
                    <a:lumMod val="75000"/>
                  </a:schemeClr>
                </a:solidFill>
                <a:latin typeface="Arial"/>
                <a:cs typeface="Arial"/>
              </a:rPr>
              <a:t>Increasing living costs</a:t>
            </a:r>
          </a:p>
          <a:p>
            <a:pPr marL="285750" indent="-285750">
              <a:buFont typeface="Wingdings"/>
              <a:buChar char="v"/>
            </a:pPr>
            <a:r>
              <a:rPr lang="en-GB" sz="2000" dirty="0">
                <a:solidFill>
                  <a:schemeClr val="accent1">
                    <a:lumMod val="75000"/>
                  </a:schemeClr>
                </a:solidFill>
                <a:latin typeface="Arial"/>
                <a:cs typeface="Arial"/>
              </a:rPr>
              <a:t>Negative reputation</a:t>
            </a:r>
          </a:p>
          <a:p>
            <a:pPr marL="285750" indent="-285750">
              <a:buFont typeface="Wingdings"/>
              <a:buChar char="v"/>
            </a:pPr>
            <a:r>
              <a:rPr lang="en-GB" sz="2000" dirty="0">
                <a:solidFill>
                  <a:schemeClr val="accent1">
                    <a:lumMod val="75000"/>
                  </a:schemeClr>
                </a:solidFill>
                <a:latin typeface="Arial"/>
                <a:cs typeface="Arial"/>
              </a:rPr>
              <a:t>Costly medication</a:t>
            </a:r>
          </a:p>
          <a:p>
            <a:pPr marL="285750" indent="-285750">
              <a:buFont typeface="Wingdings"/>
              <a:buChar char="v"/>
            </a:pPr>
            <a:r>
              <a:rPr lang="en-GB" sz="2000" dirty="0">
                <a:solidFill>
                  <a:schemeClr val="accent1">
                    <a:lumMod val="75000"/>
                  </a:schemeClr>
                </a:solidFill>
                <a:latin typeface="Arial"/>
                <a:cs typeface="Arial"/>
              </a:rPr>
              <a:t>Poor quality of care</a:t>
            </a:r>
          </a:p>
        </p:txBody>
      </p:sp>
    </p:spTree>
    <p:extLst>
      <p:ext uri="{BB962C8B-B14F-4D97-AF65-F5344CB8AC3E}">
        <p14:creationId xmlns:p14="http://schemas.microsoft.com/office/powerpoint/2010/main" val="2304400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66E6DE-739C-EBB5-31DC-8D1AB96F8BA9}"/>
              </a:ext>
            </a:extLst>
          </p:cNvPr>
          <p:cNvSpPr>
            <a:spLocks noGrp="1"/>
          </p:cNvSpPr>
          <p:nvPr>
            <p:ph idx="1"/>
          </p:nvPr>
        </p:nvSpPr>
        <p:spPr>
          <a:xfrm>
            <a:off x="7922349" y="501175"/>
            <a:ext cx="3890985" cy="3425586"/>
          </a:xfrm>
        </p:spPr>
        <p:txBody>
          <a:bodyPr vert="horz" lIns="91440" tIns="45720" rIns="91440" bIns="45720" rtlCol="0" anchor="t">
            <a:noAutofit/>
          </a:bodyPr>
          <a:lstStyle/>
          <a:p>
            <a:pPr marL="285750" indent="-285750">
              <a:buClr>
                <a:srgbClr val="F496CB">
                  <a:lumMod val="75000"/>
                </a:srgbClr>
              </a:buClr>
              <a:buFont typeface="Wingdings" charset="2"/>
              <a:buChar char="Ø"/>
            </a:pPr>
            <a:r>
              <a:rPr lang="en-GB" sz="2000" dirty="0">
                <a:latin typeface="Arial"/>
                <a:ea typeface="+mn-lt"/>
                <a:cs typeface="Arial"/>
              </a:rPr>
              <a:t> If hospitals have a shortage of nurses, there will not be enough care given to the growing number of patients, which results in a greater proportion of new, untrained nurses, these nurses might not be as effective in providing treatment (</a:t>
            </a:r>
            <a:r>
              <a:rPr lang="en-GB" sz="2000" dirty="0" err="1">
                <a:latin typeface="Arial"/>
                <a:ea typeface="+mn-lt"/>
                <a:cs typeface="Arial"/>
              </a:rPr>
              <a:t>Derlet</a:t>
            </a:r>
            <a:r>
              <a:rPr lang="en-GB" sz="2000" dirty="0">
                <a:latin typeface="Arial"/>
                <a:ea typeface="+mn-lt"/>
                <a:cs typeface="Arial"/>
              </a:rPr>
              <a:t>, and Richards, 2000)</a:t>
            </a:r>
            <a:r>
              <a:rPr lang="en-GB" sz="2000" dirty="0">
                <a:latin typeface="Arial"/>
                <a:ea typeface="+mn-lt"/>
                <a:cs typeface="+mn-lt"/>
              </a:rPr>
              <a:t>.</a:t>
            </a:r>
            <a:endParaRPr lang="en-GB" sz="2000" dirty="0">
              <a:latin typeface="Trebuchet MS" panose="020B0603020202020204"/>
              <a:ea typeface="+mn-lt"/>
              <a:cs typeface="+mn-lt"/>
            </a:endParaRPr>
          </a:p>
        </p:txBody>
      </p:sp>
      <p:graphicFrame>
        <p:nvGraphicFramePr>
          <p:cNvPr id="84" name="Diagram 84">
            <a:extLst>
              <a:ext uri="{FF2B5EF4-FFF2-40B4-BE49-F238E27FC236}">
                <a16:creationId xmlns:a16="http://schemas.microsoft.com/office/drawing/2014/main" id="{09A42487-FFF9-0A1F-E157-E6CF5E0E7E33}"/>
              </a:ext>
            </a:extLst>
          </p:cNvPr>
          <p:cNvGraphicFramePr/>
          <p:nvPr>
            <p:extLst>
              <p:ext uri="{D42A27DB-BD31-4B8C-83A1-F6EECF244321}">
                <p14:modId xmlns:p14="http://schemas.microsoft.com/office/powerpoint/2010/main" val="552911255"/>
              </p:ext>
            </p:extLst>
          </p:nvPr>
        </p:nvGraphicFramePr>
        <p:xfrm>
          <a:off x="381892" y="1343388"/>
          <a:ext cx="7898444" cy="51815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53" name="TextBox 1052">
            <a:extLst>
              <a:ext uri="{FF2B5EF4-FFF2-40B4-BE49-F238E27FC236}">
                <a16:creationId xmlns:a16="http://schemas.microsoft.com/office/drawing/2014/main" id="{3FA7390D-552E-462A-2E90-E0ED44113F5A}"/>
              </a:ext>
            </a:extLst>
          </p:cNvPr>
          <p:cNvSpPr txBox="1"/>
          <p:nvPr/>
        </p:nvSpPr>
        <p:spPr>
          <a:xfrm>
            <a:off x="1102641" y="3235392"/>
            <a:ext cx="181428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latin typeface="Arial"/>
                <a:cs typeface="Arial"/>
              </a:rPr>
              <a:t>Who is affected by the problem</a:t>
            </a:r>
          </a:p>
        </p:txBody>
      </p:sp>
      <p:sp>
        <p:nvSpPr>
          <p:cNvPr id="59" name="TextBox 58">
            <a:extLst>
              <a:ext uri="{FF2B5EF4-FFF2-40B4-BE49-F238E27FC236}">
                <a16:creationId xmlns:a16="http://schemas.microsoft.com/office/drawing/2014/main" id="{C5F2D6AE-95F1-D968-9201-67A271A805EC}"/>
              </a:ext>
            </a:extLst>
          </p:cNvPr>
          <p:cNvSpPr txBox="1"/>
          <p:nvPr/>
        </p:nvSpPr>
        <p:spPr>
          <a:xfrm>
            <a:off x="2216706" y="602343"/>
            <a:ext cx="42763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solidFill>
                  <a:schemeClr val="accent1">
                    <a:lumMod val="75000"/>
                  </a:schemeClr>
                </a:solidFill>
                <a:latin typeface="Trebuchet MS"/>
                <a:cs typeface="Arial"/>
              </a:rPr>
              <a:t>WHO IS AFFECTED?</a:t>
            </a:r>
          </a:p>
        </p:txBody>
      </p:sp>
    </p:spTree>
    <p:extLst>
      <p:ext uri="{BB962C8B-B14F-4D97-AF65-F5344CB8AC3E}">
        <p14:creationId xmlns:p14="http://schemas.microsoft.com/office/powerpoint/2010/main" val="664800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E08C5-33C0-6EF4-D5F6-7B8D99114946}"/>
              </a:ext>
            </a:extLst>
          </p:cNvPr>
          <p:cNvSpPr>
            <a:spLocks noGrp="1"/>
          </p:cNvSpPr>
          <p:nvPr>
            <p:ph type="title"/>
          </p:nvPr>
        </p:nvSpPr>
        <p:spPr>
          <a:xfrm>
            <a:off x="1267712" y="328141"/>
            <a:ext cx="6096774" cy="745958"/>
          </a:xfrm>
        </p:spPr>
        <p:txBody>
          <a:bodyPr/>
          <a:lstStyle/>
          <a:p>
            <a:r>
              <a:rPr lang="en-GB" dirty="0">
                <a:latin typeface="Trebuchet MS"/>
                <a:cs typeface="Arial"/>
              </a:rPr>
              <a:t>IMPACT OF THE PROBLEM</a:t>
            </a:r>
          </a:p>
        </p:txBody>
      </p:sp>
      <p:graphicFrame>
        <p:nvGraphicFramePr>
          <p:cNvPr id="4" name="Diagram 3">
            <a:extLst>
              <a:ext uri="{FF2B5EF4-FFF2-40B4-BE49-F238E27FC236}">
                <a16:creationId xmlns:a16="http://schemas.microsoft.com/office/drawing/2014/main" id="{0E087630-C3D4-90F1-1C66-C868EF621E96}"/>
              </a:ext>
            </a:extLst>
          </p:cNvPr>
          <p:cNvGraphicFramePr/>
          <p:nvPr>
            <p:extLst>
              <p:ext uri="{D42A27DB-BD31-4B8C-83A1-F6EECF244321}">
                <p14:modId xmlns:p14="http://schemas.microsoft.com/office/powerpoint/2010/main" val="1480880824"/>
              </p:ext>
            </p:extLst>
          </p:nvPr>
        </p:nvGraphicFramePr>
        <p:xfrm>
          <a:off x="486229" y="1346202"/>
          <a:ext cx="6367568" cy="5384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9" name="TextBox 48">
            <a:extLst>
              <a:ext uri="{FF2B5EF4-FFF2-40B4-BE49-F238E27FC236}">
                <a16:creationId xmlns:a16="http://schemas.microsoft.com/office/drawing/2014/main" id="{F3EAD573-4B42-4369-323B-CA2812A4C95B}"/>
              </a:ext>
            </a:extLst>
          </p:cNvPr>
          <p:cNvSpPr txBox="1"/>
          <p:nvPr/>
        </p:nvSpPr>
        <p:spPr>
          <a:xfrm>
            <a:off x="7238021" y="2613807"/>
            <a:ext cx="3933371"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2000" dirty="0">
                <a:latin typeface="Arial"/>
                <a:ea typeface="+mn-lt"/>
                <a:cs typeface="+mn-lt"/>
              </a:rPr>
              <a:t>A study identified the shortfall of staff was due to influence on several care delivery processes, barriers to communication,, and longer turnarounds, delayed examinations, and treatments (</a:t>
            </a:r>
            <a:r>
              <a:rPr lang="en-GB" sz="2000" dirty="0" err="1">
                <a:latin typeface="Arial"/>
                <a:ea typeface="+mn-lt"/>
                <a:cs typeface="+mn-lt"/>
              </a:rPr>
              <a:t>Buerhaus</a:t>
            </a:r>
            <a:r>
              <a:rPr lang="en-GB" sz="2000" dirty="0">
                <a:latin typeface="Arial"/>
                <a:ea typeface="+mn-lt"/>
                <a:cs typeface="+mn-lt"/>
              </a:rPr>
              <a:t>, 2005).</a:t>
            </a:r>
            <a:r>
              <a:rPr lang="en-GB" dirty="0">
                <a:ea typeface="+mn-lt"/>
                <a:cs typeface="+mn-lt"/>
              </a:rPr>
              <a:t> </a:t>
            </a:r>
            <a:endParaRPr lang="en-US" dirty="0"/>
          </a:p>
        </p:txBody>
      </p:sp>
    </p:spTree>
    <p:extLst>
      <p:ext uri="{BB962C8B-B14F-4D97-AF65-F5344CB8AC3E}">
        <p14:creationId xmlns:p14="http://schemas.microsoft.com/office/powerpoint/2010/main" val="776778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8024AA-09DA-5528-2CE0-0F46DB9DE3B0}"/>
              </a:ext>
            </a:extLst>
          </p:cNvPr>
          <p:cNvSpPr txBox="1"/>
          <p:nvPr/>
        </p:nvSpPr>
        <p:spPr>
          <a:xfrm>
            <a:off x="237822" y="173886"/>
            <a:ext cx="11497486" cy="182471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lumMod val="75000"/>
                </a:schemeClr>
              </a:buClr>
              <a:buSzPct val="80000"/>
              <a:buFont typeface="Wingdings 3" charset="2"/>
              <a:buChar char=""/>
            </a:pPr>
            <a:r>
              <a:rPr lang="en-US" sz="2000" dirty="0">
                <a:solidFill>
                  <a:schemeClr val="tx1">
                    <a:lumMod val="75000"/>
                    <a:lumOff val="25000"/>
                  </a:schemeClr>
                </a:solidFill>
                <a:latin typeface="Arial"/>
                <a:cs typeface="Arial"/>
              </a:rPr>
              <a:t>PESTLE is a strategic planning method that assesses the potential influence of political, economic, social, technical, environmental, and legal elements on a development ( Khalid and</a:t>
            </a:r>
            <a:r>
              <a:rPr lang="en-US" sz="2000" dirty="0">
                <a:solidFill>
                  <a:schemeClr val="tx1">
                    <a:lumMod val="75000"/>
                    <a:lumOff val="25000"/>
                  </a:schemeClr>
                </a:solidFill>
                <a:latin typeface="Arial"/>
                <a:ea typeface="+mn-lt"/>
                <a:cs typeface="Arial"/>
              </a:rPr>
              <a:t> Rahman, 2019</a:t>
            </a:r>
            <a:r>
              <a:rPr lang="en-US" sz="2000" dirty="0">
                <a:solidFill>
                  <a:schemeClr val="tx1">
                    <a:lumMod val="75000"/>
                    <a:lumOff val="25000"/>
                  </a:schemeClr>
                </a:solidFill>
                <a:latin typeface="Arial"/>
                <a:ea typeface="+mn-lt"/>
                <a:cs typeface="+mn-lt"/>
              </a:rPr>
              <a:t>).</a:t>
            </a:r>
            <a:endParaRPr lang="en-US" sz="2000" dirty="0">
              <a:solidFill>
                <a:schemeClr val="tx1">
                  <a:lumMod val="75000"/>
                  <a:lumOff val="25000"/>
                </a:schemeClr>
              </a:solidFill>
              <a:latin typeface="Arial"/>
              <a:cs typeface="Arial"/>
            </a:endParaRPr>
          </a:p>
          <a:p>
            <a:pPr defTabSz="457200">
              <a:spcBef>
                <a:spcPts val="1000"/>
              </a:spcBef>
              <a:buClr>
                <a:srgbClr val="EB3D9F"/>
              </a:buClr>
              <a:buSzPct val="80000"/>
              <a:buFont typeface="Wingdings 3" charset="2"/>
              <a:buChar char=""/>
            </a:pPr>
            <a:r>
              <a:rPr lang="en-US" sz="2000" dirty="0">
                <a:solidFill>
                  <a:schemeClr val="tx1">
                    <a:lumMod val="75000"/>
                    <a:lumOff val="25000"/>
                  </a:schemeClr>
                </a:solidFill>
                <a:latin typeface="Arial"/>
                <a:cs typeface="Arial"/>
              </a:rPr>
              <a:t>Before starting a project, a company must evaluate the external environment. It's an excellent method to make sure you've covered all the possible hazards and difficulties(Rastogi and Trivedi, 2016).</a:t>
            </a:r>
            <a:endParaRPr lang="en-US" sz="2000" dirty="0">
              <a:solidFill>
                <a:schemeClr val="tx1">
                  <a:lumMod val="75000"/>
                  <a:lumOff val="25000"/>
                </a:schemeClr>
              </a:solidFill>
            </a:endParaRPr>
          </a:p>
          <a:p>
            <a:pPr defTabSz="457200">
              <a:spcBef>
                <a:spcPts val="1000"/>
              </a:spcBef>
              <a:buClr>
                <a:schemeClr val="accent1">
                  <a:lumMod val="75000"/>
                </a:schemeClr>
              </a:buClr>
              <a:buSzPct val="80000"/>
              <a:buFont typeface="Wingdings 3" charset="2"/>
              <a:buChar char=""/>
            </a:pPr>
            <a:endParaRPr lang="en-US" sz="1500">
              <a:solidFill>
                <a:schemeClr val="tx1">
                  <a:lumMod val="75000"/>
                  <a:lumOff val="25000"/>
                </a:schemeClr>
              </a:solidFill>
            </a:endParaRPr>
          </a:p>
          <a:p>
            <a:pPr defTabSz="457200">
              <a:spcBef>
                <a:spcPts val="1000"/>
              </a:spcBef>
              <a:buClr>
                <a:schemeClr val="accent1">
                  <a:lumMod val="75000"/>
                </a:schemeClr>
              </a:buClr>
              <a:buSzPct val="80000"/>
              <a:buFont typeface="Wingdings 3" charset="2"/>
              <a:buChar char=""/>
            </a:pPr>
            <a:endParaRPr lang="en-US" sz="1500">
              <a:solidFill>
                <a:schemeClr val="tx1">
                  <a:lumMod val="75000"/>
                  <a:lumOff val="25000"/>
                </a:schemeClr>
              </a:solidFill>
            </a:endParaRPr>
          </a:p>
          <a:p>
            <a:pPr defTabSz="457200">
              <a:spcBef>
                <a:spcPts val="1000"/>
              </a:spcBef>
              <a:buClr>
                <a:schemeClr val="accent1">
                  <a:lumMod val="75000"/>
                </a:schemeClr>
              </a:buClr>
              <a:buSzPct val="80000"/>
            </a:pPr>
            <a:endParaRPr lang="en-US" sz="1500">
              <a:solidFill>
                <a:schemeClr val="tx1">
                  <a:lumMod val="75000"/>
                  <a:lumOff val="25000"/>
                </a:schemeClr>
              </a:solidFill>
            </a:endParaRPr>
          </a:p>
          <a:p>
            <a:pPr defTabSz="457200">
              <a:spcBef>
                <a:spcPts val="1000"/>
              </a:spcBef>
              <a:buClr>
                <a:schemeClr val="accent1">
                  <a:lumMod val="75000"/>
                </a:schemeClr>
              </a:buClr>
              <a:buSzPct val="80000"/>
              <a:buFont typeface="Wingdings 3" charset="2"/>
              <a:buChar char=""/>
            </a:pPr>
            <a:endParaRPr lang="en-US" sz="1500">
              <a:solidFill>
                <a:schemeClr val="tx1">
                  <a:lumMod val="75000"/>
                  <a:lumOff val="25000"/>
                </a:schemeClr>
              </a:solidFill>
            </a:endParaRPr>
          </a:p>
          <a:p>
            <a:pPr defTabSz="457200">
              <a:spcBef>
                <a:spcPts val="1000"/>
              </a:spcBef>
              <a:buClr>
                <a:schemeClr val="accent1">
                  <a:lumMod val="75000"/>
                </a:schemeClr>
              </a:buClr>
              <a:buSzPct val="80000"/>
              <a:buFont typeface="Wingdings 3" charset="2"/>
              <a:buChar char=""/>
            </a:pPr>
            <a:endParaRPr lang="en-US" sz="1500">
              <a:solidFill>
                <a:schemeClr val="tx1">
                  <a:lumMod val="75000"/>
                  <a:lumOff val="25000"/>
                </a:schemeClr>
              </a:solidFill>
            </a:endParaRPr>
          </a:p>
          <a:p>
            <a:pPr defTabSz="457200">
              <a:spcBef>
                <a:spcPts val="1000"/>
              </a:spcBef>
              <a:buClr>
                <a:schemeClr val="accent1">
                  <a:lumMod val="75000"/>
                </a:schemeClr>
              </a:buClr>
              <a:buSzPct val="80000"/>
              <a:buFont typeface="Wingdings 3" charset="2"/>
              <a:buChar char=""/>
            </a:pPr>
            <a:endParaRPr lang="en-US" sz="1500">
              <a:solidFill>
                <a:schemeClr val="tx1">
                  <a:lumMod val="75000"/>
                  <a:lumOff val="25000"/>
                </a:schemeClr>
              </a:solidFill>
            </a:endParaRPr>
          </a:p>
          <a:p>
            <a:pPr defTabSz="457200">
              <a:spcBef>
                <a:spcPts val="1000"/>
              </a:spcBef>
              <a:buClr>
                <a:schemeClr val="accent1">
                  <a:lumMod val="75000"/>
                </a:schemeClr>
              </a:buClr>
              <a:buSzPct val="80000"/>
              <a:buFont typeface="Wingdings 3" charset="2"/>
              <a:buChar char=""/>
            </a:pPr>
            <a:endParaRPr lang="en-US" sz="1500">
              <a:solidFill>
                <a:schemeClr val="tx1">
                  <a:lumMod val="75000"/>
                  <a:lumOff val="25000"/>
                </a:schemeClr>
              </a:solidFill>
            </a:endParaRPr>
          </a:p>
          <a:p>
            <a:pPr defTabSz="457200">
              <a:spcBef>
                <a:spcPts val="1000"/>
              </a:spcBef>
              <a:buClr>
                <a:schemeClr val="accent1">
                  <a:lumMod val="75000"/>
                </a:schemeClr>
              </a:buClr>
              <a:buSzPct val="80000"/>
              <a:buFont typeface="Wingdings 3" charset="2"/>
              <a:buChar char=""/>
            </a:pPr>
            <a:endParaRPr lang="en-US" sz="1500">
              <a:solidFill>
                <a:schemeClr val="tx1">
                  <a:lumMod val="75000"/>
                  <a:lumOff val="25000"/>
                </a:schemeClr>
              </a:solidFill>
            </a:endParaRPr>
          </a:p>
          <a:p>
            <a:pPr defTabSz="457200">
              <a:spcBef>
                <a:spcPts val="1000"/>
              </a:spcBef>
              <a:buClr>
                <a:schemeClr val="accent1">
                  <a:lumMod val="75000"/>
                </a:schemeClr>
              </a:buClr>
              <a:buSzPct val="80000"/>
              <a:buFont typeface="Wingdings 3" charset="2"/>
              <a:buChar char=""/>
            </a:pPr>
            <a:endParaRPr lang="en-US" sz="1500">
              <a:solidFill>
                <a:schemeClr val="tx1">
                  <a:lumMod val="75000"/>
                  <a:lumOff val="25000"/>
                </a:schemeClr>
              </a:solidFill>
            </a:endParaRPr>
          </a:p>
        </p:txBody>
      </p:sp>
      <p:sp>
        <p:nvSpPr>
          <p:cNvPr id="2" name="TextBox 1">
            <a:extLst>
              <a:ext uri="{FF2B5EF4-FFF2-40B4-BE49-F238E27FC236}">
                <a16:creationId xmlns:a16="http://schemas.microsoft.com/office/drawing/2014/main" id="{5042FCF0-AD3F-F61A-532D-FA603C7EF004}"/>
              </a:ext>
            </a:extLst>
          </p:cNvPr>
          <p:cNvSpPr txBox="1"/>
          <p:nvPr/>
        </p:nvSpPr>
        <p:spPr>
          <a:xfrm>
            <a:off x="5273589" y="67412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6" name="Table 5">
            <a:extLst>
              <a:ext uri="{FF2B5EF4-FFF2-40B4-BE49-F238E27FC236}">
                <a16:creationId xmlns:a16="http://schemas.microsoft.com/office/drawing/2014/main" id="{7903AABF-50D8-3EAB-F3FF-6D64FCB03586}"/>
              </a:ext>
            </a:extLst>
          </p:cNvPr>
          <p:cNvGraphicFramePr>
            <a:graphicFrameLocks noGrp="1"/>
          </p:cNvGraphicFramePr>
          <p:nvPr>
            <p:extLst>
              <p:ext uri="{D42A27DB-BD31-4B8C-83A1-F6EECF244321}">
                <p14:modId xmlns:p14="http://schemas.microsoft.com/office/powerpoint/2010/main" val="673109052"/>
              </p:ext>
            </p:extLst>
          </p:nvPr>
        </p:nvGraphicFramePr>
        <p:xfrm>
          <a:off x="320842" y="1938421"/>
          <a:ext cx="11751945" cy="4874198"/>
        </p:xfrm>
        <a:graphic>
          <a:graphicData uri="http://schemas.openxmlformats.org/drawingml/2006/table">
            <a:tbl>
              <a:tblPr firstRow="1" bandRow="1">
                <a:tableStyleId>{5C22544A-7EE6-4342-B048-85BDC9FD1C3A}</a:tableStyleId>
              </a:tblPr>
              <a:tblGrid>
                <a:gridCol w="1813648">
                  <a:extLst>
                    <a:ext uri="{9D8B030D-6E8A-4147-A177-3AD203B41FA5}">
                      <a16:colId xmlns:a16="http://schemas.microsoft.com/office/drawing/2014/main" val="4003559828"/>
                    </a:ext>
                  </a:extLst>
                </a:gridCol>
                <a:gridCol w="1847868">
                  <a:extLst>
                    <a:ext uri="{9D8B030D-6E8A-4147-A177-3AD203B41FA5}">
                      <a16:colId xmlns:a16="http://schemas.microsoft.com/office/drawing/2014/main" val="2938691716"/>
                    </a:ext>
                  </a:extLst>
                </a:gridCol>
                <a:gridCol w="1676768">
                  <a:extLst>
                    <a:ext uri="{9D8B030D-6E8A-4147-A177-3AD203B41FA5}">
                      <a16:colId xmlns:a16="http://schemas.microsoft.com/office/drawing/2014/main" val="819379704"/>
                    </a:ext>
                  </a:extLst>
                </a:gridCol>
                <a:gridCol w="2071577">
                  <a:extLst>
                    <a:ext uri="{9D8B030D-6E8A-4147-A177-3AD203B41FA5}">
                      <a16:colId xmlns:a16="http://schemas.microsoft.com/office/drawing/2014/main" val="618172741"/>
                    </a:ext>
                  </a:extLst>
                </a:gridCol>
                <a:gridCol w="2042774">
                  <a:extLst>
                    <a:ext uri="{9D8B030D-6E8A-4147-A177-3AD203B41FA5}">
                      <a16:colId xmlns:a16="http://schemas.microsoft.com/office/drawing/2014/main" val="3599333376"/>
                    </a:ext>
                  </a:extLst>
                </a:gridCol>
                <a:gridCol w="2299310">
                  <a:extLst>
                    <a:ext uri="{9D8B030D-6E8A-4147-A177-3AD203B41FA5}">
                      <a16:colId xmlns:a16="http://schemas.microsoft.com/office/drawing/2014/main" val="1233571275"/>
                    </a:ext>
                  </a:extLst>
                </a:gridCol>
              </a:tblGrid>
              <a:tr h="680022">
                <a:tc>
                  <a:txBody>
                    <a:bodyPr/>
                    <a:lstStyle/>
                    <a:p>
                      <a:pPr algn="ctr" rtl="0" fontAlgn="base"/>
                      <a:r>
                        <a:rPr lang="en-GB" sz="2400" dirty="0">
                          <a:solidFill>
                            <a:schemeClr val="tx1"/>
                          </a:solidFill>
                          <a:effectLst/>
                          <a:latin typeface="Arial"/>
                        </a:rPr>
                        <a:t>P​​</a:t>
                      </a:r>
                      <a:endParaRPr lang="en-GB" sz="2400" b="1" dirty="0">
                        <a:solidFill>
                          <a:schemeClr val="tx1"/>
                        </a:solidFill>
                        <a:effectLst/>
                        <a:latin typeface="Arial"/>
                      </a:endParaRPr>
                    </a:p>
                  </a:txBody>
                  <a:tcPr/>
                </a:tc>
                <a:tc>
                  <a:txBody>
                    <a:bodyPr/>
                    <a:lstStyle/>
                    <a:p>
                      <a:pPr algn="ctr" rtl="0" fontAlgn="base"/>
                      <a:r>
                        <a:rPr lang="en-GB" sz="2400" dirty="0">
                          <a:solidFill>
                            <a:schemeClr val="tx1"/>
                          </a:solidFill>
                          <a:effectLst/>
                          <a:latin typeface="Arial"/>
                        </a:rPr>
                        <a:t>E​​</a:t>
                      </a:r>
                      <a:endParaRPr lang="en-GB" sz="2400" b="1" dirty="0">
                        <a:solidFill>
                          <a:schemeClr val="tx1"/>
                        </a:solidFill>
                        <a:effectLst/>
                        <a:latin typeface="Arial"/>
                      </a:endParaRPr>
                    </a:p>
                  </a:txBody>
                  <a:tcPr/>
                </a:tc>
                <a:tc>
                  <a:txBody>
                    <a:bodyPr/>
                    <a:lstStyle/>
                    <a:p>
                      <a:pPr algn="ctr" rtl="0" fontAlgn="base"/>
                      <a:r>
                        <a:rPr lang="en-GB" sz="2400" dirty="0">
                          <a:solidFill>
                            <a:schemeClr val="tx1"/>
                          </a:solidFill>
                          <a:effectLst/>
                          <a:latin typeface="Arial"/>
                        </a:rPr>
                        <a:t>S​​</a:t>
                      </a:r>
                      <a:endParaRPr lang="en-GB" sz="2400" b="1" dirty="0">
                        <a:solidFill>
                          <a:schemeClr val="tx1"/>
                        </a:solidFill>
                        <a:effectLst/>
                        <a:latin typeface="Arial"/>
                      </a:endParaRPr>
                    </a:p>
                  </a:txBody>
                  <a:tcPr/>
                </a:tc>
                <a:tc>
                  <a:txBody>
                    <a:bodyPr/>
                    <a:lstStyle/>
                    <a:p>
                      <a:pPr algn="ctr" rtl="0" fontAlgn="base"/>
                      <a:r>
                        <a:rPr lang="en-GB" sz="2400" dirty="0">
                          <a:solidFill>
                            <a:schemeClr val="tx1"/>
                          </a:solidFill>
                          <a:effectLst/>
                          <a:latin typeface="Arial"/>
                        </a:rPr>
                        <a:t>T​​</a:t>
                      </a:r>
                      <a:endParaRPr lang="en-GB" sz="2400" b="1" dirty="0">
                        <a:solidFill>
                          <a:schemeClr val="tx1"/>
                        </a:solidFill>
                        <a:effectLst/>
                        <a:latin typeface="Arial"/>
                      </a:endParaRPr>
                    </a:p>
                  </a:txBody>
                  <a:tcPr/>
                </a:tc>
                <a:tc>
                  <a:txBody>
                    <a:bodyPr/>
                    <a:lstStyle/>
                    <a:p>
                      <a:pPr algn="ctr" rtl="0" fontAlgn="base"/>
                      <a:r>
                        <a:rPr lang="en-GB" sz="2400" dirty="0">
                          <a:solidFill>
                            <a:schemeClr val="tx1"/>
                          </a:solidFill>
                          <a:effectLst/>
                          <a:latin typeface="Arial"/>
                        </a:rPr>
                        <a:t>L​​</a:t>
                      </a:r>
                      <a:endParaRPr lang="en-GB" sz="2400" b="1" dirty="0">
                        <a:solidFill>
                          <a:schemeClr val="tx1"/>
                        </a:solidFill>
                        <a:effectLst/>
                        <a:latin typeface="Arial"/>
                      </a:endParaRPr>
                    </a:p>
                  </a:txBody>
                  <a:tcPr/>
                </a:tc>
                <a:tc>
                  <a:txBody>
                    <a:bodyPr/>
                    <a:lstStyle/>
                    <a:p>
                      <a:pPr algn="ctr" rtl="0" fontAlgn="base"/>
                      <a:r>
                        <a:rPr lang="en-GB" sz="2400" dirty="0">
                          <a:solidFill>
                            <a:schemeClr val="tx1"/>
                          </a:solidFill>
                          <a:effectLst/>
                          <a:latin typeface="Arial"/>
                        </a:rPr>
                        <a:t>E​​</a:t>
                      </a:r>
                      <a:endParaRPr lang="en-GB" sz="2400" b="1" dirty="0">
                        <a:solidFill>
                          <a:schemeClr val="tx1"/>
                        </a:solidFill>
                        <a:effectLst/>
                        <a:latin typeface="Arial"/>
                      </a:endParaRPr>
                    </a:p>
                  </a:txBody>
                  <a:tcPr/>
                </a:tc>
                <a:extLst>
                  <a:ext uri="{0D108BD9-81ED-4DB2-BD59-A6C34878D82A}">
                    <a16:rowId xmlns:a16="http://schemas.microsoft.com/office/drawing/2014/main" val="1050522021"/>
                  </a:ext>
                </a:extLst>
              </a:tr>
              <a:tr h="902336">
                <a:tc>
                  <a:txBody>
                    <a:bodyPr/>
                    <a:lstStyle/>
                    <a:p>
                      <a:pPr algn="ctr" rtl="0" fontAlgn="base"/>
                      <a:r>
                        <a:rPr lang="en-GB" sz="1600" dirty="0">
                          <a:effectLst/>
                          <a:latin typeface="Arial"/>
                        </a:rPr>
                        <a:t>​​</a:t>
                      </a:r>
                    </a:p>
                    <a:p>
                      <a:pPr algn="ctr" rtl="0" fontAlgn="base"/>
                      <a:r>
                        <a:rPr lang="en-GB" sz="1600" dirty="0">
                          <a:effectLst/>
                          <a:latin typeface="Arial"/>
                        </a:rPr>
                        <a:t>POLITICAL​​</a:t>
                      </a:r>
                    </a:p>
                    <a:p>
                      <a:pPr algn="ctr" rtl="0" fontAlgn="base"/>
                      <a:r>
                        <a:rPr lang="en-GB" sz="1600" dirty="0">
                          <a:effectLst/>
                          <a:latin typeface="Arial"/>
                        </a:rPr>
                        <a:t>​​</a:t>
                      </a:r>
                    </a:p>
                  </a:txBody>
                  <a:tcPr/>
                </a:tc>
                <a:tc>
                  <a:txBody>
                    <a:bodyPr/>
                    <a:lstStyle/>
                    <a:p>
                      <a:pPr algn="ctr" rtl="0" fontAlgn="base"/>
                      <a:r>
                        <a:rPr lang="en-GB" sz="1600" dirty="0">
                          <a:effectLst/>
                          <a:latin typeface="Arial"/>
                        </a:rPr>
                        <a:t>​​</a:t>
                      </a:r>
                    </a:p>
                    <a:p>
                      <a:pPr algn="ctr" rtl="0" fontAlgn="base"/>
                      <a:r>
                        <a:rPr lang="en-GB" sz="1600" dirty="0">
                          <a:effectLst/>
                          <a:latin typeface="Arial"/>
                        </a:rPr>
                        <a:t>ECONOMIC​​</a:t>
                      </a:r>
                    </a:p>
                  </a:txBody>
                  <a:tcPr/>
                </a:tc>
                <a:tc>
                  <a:txBody>
                    <a:bodyPr/>
                    <a:lstStyle/>
                    <a:p>
                      <a:pPr algn="ctr" rtl="0" fontAlgn="base"/>
                      <a:r>
                        <a:rPr lang="en-GB" sz="1600" dirty="0">
                          <a:effectLst/>
                          <a:latin typeface="Arial"/>
                        </a:rPr>
                        <a:t>​​</a:t>
                      </a:r>
                    </a:p>
                    <a:p>
                      <a:pPr algn="ctr" rtl="0" fontAlgn="base"/>
                      <a:r>
                        <a:rPr lang="en-GB" sz="1600" dirty="0">
                          <a:effectLst/>
                          <a:latin typeface="Arial"/>
                        </a:rPr>
                        <a:t>SOCIAL​​</a:t>
                      </a:r>
                    </a:p>
                  </a:txBody>
                  <a:tcPr/>
                </a:tc>
                <a:tc>
                  <a:txBody>
                    <a:bodyPr/>
                    <a:lstStyle/>
                    <a:p>
                      <a:pPr algn="ctr" rtl="0" fontAlgn="base"/>
                      <a:r>
                        <a:rPr lang="en-GB" sz="1600" dirty="0">
                          <a:effectLst/>
                          <a:latin typeface="Arial"/>
                        </a:rPr>
                        <a:t>​​</a:t>
                      </a:r>
                    </a:p>
                    <a:p>
                      <a:pPr algn="ctr" rtl="0" fontAlgn="base"/>
                      <a:r>
                        <a:rPr lang="en-GB" sz="1600" dirty="0">
                          <a:effectLst/>
                          <a:latin typeface="Arial"/>
                        </a:rPr>
                        <a:t>TECHNOLOGICAL​​</a:t>
                      </a:r>
                    </a:p>
                  </a:txBody>
                  <a:tcPr/>
                </a:tc>
                <a:tc>
                  <a:txBody>
                    <a:bodyPr/>
                    <a:lstStyle/>
                    <a:p>
                      <a:pPr algn="ctr" rtl="0" fontAlgn="base"/>
                      <a:r>
                        <a:rPr lang="en-GB" sz="1600" dirty="0">
                          <a:effectLst/>
                          <a:latin typeface="Arial"/>
                        </a:rPr>
                        <a:t>​​</a:t>
                      </a:r>
                    </a:p>
                    <a:p>
                      <a:pPr algn="ctr" rtl="0" fontAlgn="base"/>
                      <a:r>
                        <a:rPr lang="en-GB" sz="1600" dirty="0">
                          <a:effectLst/>
                          <a:latin typeface="Arial"/>
                        </a:rPr>
                        <a:t>LEGAL​​</a:t>
                      </a:r>
                    </a:p>
                  </a:txBody>
                  <a:tcPr/>
                </a:tc>
                <a:tc>
                  <a:txBody>
                    <a:bodyPr/>
                    <a:lstStyle/>
                    <a:p>
                      <a:pPr algn="ctr" rtl="0" fontAlgn="base"/>
                      <a:r>
                        <a:rPr lang="en-GB" sz="1600" dirty="0">
                          <a:effectLst/>
                          <a:latin typeface="Arial"/>
                        </a:rPr>
                        <a:t>​​</a:t>
                      </a:r>
                    </a:p>
                    <a:p>
                      <a:pPr algn="ctr" rtl="0" fontAlgn="base"/>
                      <a:r>
                        <a:rPr lang="en-GB" sz="1600" dirty="0">
                          <a:effectLst/>
                          <a:latin typeface="Arial"/>
                        </a:rPr>
                        <a:t>ENVIROMENTAL​​</a:t>
                      </a:r>
                    </a:p>
                  </a:txBody>
                  <a:tcPr/>
                </a:tc>
                <a:extLst>
                  <a:ext uri="{0D108BD9-81ED-4DB2-BD59-A6C34878D82A}">
                    <a16:rowId xmlns:a16="http://schemas.microsoft.com/office/drawing/2014/main" val="4135980834"/>
                  </a:ext>
                </a:extLst>
              </a:tr>
              <a:tr h="3230104">
                <a:tc>
                  <a:txBody>
                    <a:bodyPr/>
                    <a:lstStyle/>
                    <a:p>
                      <a:pPr rtl="0" fontAlgn="base"/>
                      <a:r>
                        <a:rPr lang="en-GB" sz="1400" dirty="0">
                          <a:effectLst/>
                          <a:latin typeface="Arial"/>
                        </a:rPr>
                        <a:t>Brexit ​​</a:t>
                      </a:r>
                    </a:p>
                    <a:p>
                      <a:pPr rtl="0" fontAlgn="base"/>
                      <a:r>
                        <a:rPr lang="en-GB" sz="1400" dirty="0">
                          <a:effectLst/>
                          <a:latin typeface="Arial"/>
                        </a:rPr>
                        <a:t>​​</a:t>
                      </a:r>
                    </a:p>
                    <a:p>
                      <a:pPr rtl="0" fontAlgn="base"/>
                      <a:r>
                        <a:rPr lang="en-GB" sz="1400" dirty="0">
                          <a:effectLst/>
                          <a:latin typeface="Arial"/>
                        </a:rPr>
                        <a:t>Government policy​​</a:t>
                      </a:r>
                    </a:p>
                    <a:p>
                      <a:pPr rtl="0" fontAlgn="base"/>
                      <a:r>
                        <a:rPr lang="en-GB" sz="1400" dirty="0">
                          <a:effectLst/>
                          <a:latin typeface="Arial"/>
                        </a:rPr>
                        <a:t>​​</a:t>
                      </a:r>
                    </a:p>
                    <a:p>
                      <a:pPr rtl="0" fontAlgn="base"/>
                      <a:r>
                        <a:rPr lang="en-GB" sz="1400" dirty="0">
                          <a:effectLst/>
                          <a:latin typeface="Arial"/>
                        </a:rPr>
                        <a:t>Trade Restrictions​​</a:t>
                      </a:r>
                    </a:p>
                    <a:p>
                      <a:pPr rtl="0" fontAlgn="base"/>
                      <a:r>
                        <a:rPr lang="en-GB" sz="1400" dirty="0">
                          <a:effectLst/>
                          <a:latin typeface="Arial"/>
                        </a:rPr>
                        <a:t>​​</a:t>
                      </a:r>
                    </a:p>
                    <a:p>
                      <a:pPr rtl="0" fontAlgn="base"/>
                      <a:r>
                        <a:rPr lang="en-GB" sz="1400" dirty="0">
                          <a:effectLst/>
                          <a:latin typeface="Arial"/>
                        </a:rPr>
                        <a:t>Bursary​​ cuts</a:t>
                      </a:r>
                    </a:p>
                    <a:p>
                      <a:pPr rtl="0" fontAlgn="base"/>
                      <a:r>
                        <a:rPr lang="en-GB" sz="1400" dirty="0">
                          <a:effectLst/>
                          <a:latin typeface="Arial"/>
                        </a:rPr>
                        <a:t>​​</a:t>
                      </a:r>
                    </a:p>
                    <a:p>
                      <a:pPr rtl="0" fontAlgn="base"/>
                      <a:r>
                        <a:rPr lang="en-GB" sz="1400" dirty="0">
                          <a:effectLst/>
                          <a:latin typeface="Arial"/>
                        </a:rPr>
                        <a:t>NHS cuts​​</a:t>
                      </a:r>
                    </a:p>
                    <a:p>
                      <a:pPr lvl="0">
                        <a:buNone/>
                      </a:pPr>
                      <a:endParaRPr lang="en-GB" sz="1400" dirty="0">
                        <a:effectLst/>
                        <a:latin typeface="Arial"/>
                      </a:endParaRPr>
                    </a:p>
                    <a:p>
                      <a:pPr rtl="0" fontAlgn="base"/>
                      <a:r>
                        <a:rPr lang="en-GB" sz="1400" dirty="0">
                          <a:effectLst/>
                          <a:latin typeface="Arial"/>
                        </a:rPr>
                        <a:t>​​Covid -19</a:t>
                      </a:r>
                    </a:p>
                    <a:p>
                      <a:pPr lvl="0">
                        <a:buNone/>
                      </a:pPr>
                      <a:endParaRPr lang="en-GB" sz="1400" dirty="0">
                        <a:effectLst/>
                        <a:latin typeface="Arial"/>
                      </a:endParaRPr>
                    </a:p>
                    <a:p>
                      <a:pPr rtl="0" fontAlgn="base"/>
                      <a:r>
                        <a:rPr lang="en-GB" sz="1400" dirty="0">
                          <a:effectLst/>
                          <a:latin typeface="Arial"/>
                        </a:rPr>
                        <a:t>Political stability​​</a:t>
                      </a:r>
                    </a:p>
                    <a:p>
                      <a:pPr rtl="0" fontAlgn="base"/>
                      <a:r>
                        <a:rPr lang="en-GB" sz="1400" dirty="0">
                          <a:effectLst/>
                          <a:latin typeface="Arial"/>
                        </a:rPr>
                        <a:t>​​</a:t>
                      </a:r>
                    </a:p>
                    <a:p>
                      <a:pPr rtl="0" fontAlgn="base"/>
                      <a:r>
                        <a:rPr lang="en-GB" sz="1400" dirty="0">
                          <a:effectLst/>
                          <a:latin typeface="Arial"/>
                        </a:rPr>
                        <a:t>​​</a:t>
                      </a:r>
                    </a:p>
                  </a:txBody>
                  <a:tcPr/>
                </a:tc>
                <a:tc>
                  <a:txBody>
                    <a:bodyPr/>
                    <a:lstStyle/>
                    <a:p>
                      <a:pPr rtl="0" fontAlgn="base"/>
                      <a:r>
                        <a:rPr lang="en-GB" sz="1400" dirty="0">
                          <a:effectLst/>
                          <a:latin typeface="Arial"/>
                        </a:rPr>
                        <a:t>Cost of living​​</a:t>
                      </a:r>
                    </a:p>
                    <a:p>
                      <a:pPr rtl="0" fontAlgn="base"/>
                      <a:r>
                        <a:rPr lang="en-GB" sz="1400" dirty="0">
                          <a:effectLst/>
                          <a:latin typeface="Arial"/>
                        </a:rPr>
                        <a:t>​​</a:t>
                      </a:r>
                    </a:p>
                    <a:p>
                      <a:pPr rtl="0" fontAlgn="base"/>
                      <a:r>
                        <a:rPr lang="en-GB" sz="1400" dirty="0">
                          <a:effectLst/>
                          <a:latin typeface="Arial"/>
                        </a:rPr>
                        <a:t>Under paid staff​​</a:t>
                      </a:r>
                    </a:p>
                    <a:p>
                      <a:pPr rtl="0" fontAlgn="base"/>
                      <a:r>
                        <a:rPr lang="en-GB" sz="1400" dirty="0">
                          <a:effectLst/>
                          <a:latin typeface="Arial"/>
                        </a:rPr>
                        <a:t>​​</a:t>
                      </a:r>
                    </a:p>
                    <a:p>
                      <a:pPr rtl="0" fontAlgn="base"/>
                      <a:r>
                        <a:rPr lang="en-GB" sz="1400" dirty="0">
                          <a:effectLst/>
                          <a:latin typeface="Arial"/>
                        </a:rPr>
                        <a:t>Staff vacancies​​</a:t>
                      </a:r>
                    </a:p>
                    <a:p>
                      <a:pPr rtl="0" fontAlgn="base"/>
                      <a:r>
                        <a:rPr lang="en-GB" sz="1400" dirty="0">
                          <a:effectLst/>
                          <a:latin typeface="Arial"/>
                        </a:rPr>
                        <a:t>​​</a:t>
                      </a:r>
                    </a:p>
                    <a:p>
                      <a:pPr rtl="0" fontAlgn="base"/>
                      <a:r>
                        <a:rPr lang="en-GB" sz="1400" dirty="0">
                          <a:effectLst/>
                          <a:latin typeface="Arial"/>
                        </a:rPr>
                        <a:t>Medication ​​supplies</a:t>
                      </a:r>
                    </a:p>
                    <a:p>
                      <a:pPr rtl="0" fontAlgn="base"/>
                      <a:r>
                        <a:rPr lang="en-GB" sz="1400" dirty="0">
                          <a:effectLst/>
                          <a:latin typeface="Arial"/>
                        </a:rPr>
                        <a:t>​​</a:t>
                      </a:r>
                    </a:p>
                    <a:p>
                      <a:pPr rtl="0" fontAlgn="base"/>
                      <a:r>
                        <a:rPr lang="en-GB" sz="1400" dirty="0">
                          <a:effectLst/>
                          <a:latin typeface="Arial"/>
                        </a:rPr>
                        <a:t>Inflation rates ​​</a:t>
                      </a:r>
                    </a:p>
                    <a:p>
                      <a:pPr rtl="0" fontAlgn="base"/>
                      <a:r>
                        <a:rPr lang="en-GB" sz="1400" dirty="0">
                          <a:effectLst/>
                          <a:latin typeface="Arial"/>
                        </a:rPr>
                        <a:t>​​</a:t>
                      </a:r>
                    </a:p>
                    <a:p>
                      <a:pPr rtl="0" fontAlgn="base"/>
                      <a:r>
                        <a:rPr lang="en-GB" sz="1400" dirty="0">
                          <a:effectLst/>
                          <a:latin typeface="Arial"/>
                        </a:rPr>
                        <a:t>Tax rates​​</a:t>
                      </a:r>
                    </a:p>
                    <a:p>
                      <a:pPr rtl="0" fontAlgn="base"/>
                      <a:r>
                        <a:rPr lang="en-GB" sz="1400" dirty="0">
                          <a:effectLst/>
                          <a:latin typeface="Arial"/>
                        </a:rPr>
                        <a:t>​​</a:t>
                      </a:r>
                    </a:p>
                    <a:p>
                      <a:pPr rtl="0" fontAlgn="base"/>
                      <a:r>
                        <a:rPr lang="en-GB" sz="1400" dirty="0">
                          <a:effectLst/>
                          <a:latin typeface="Arial"/>
                        </a:rPr>
                        <a:t>Growth ​​</a:t>
                      </a:r>
                    </a:p>
                  </a:txBody>
                  <a:tcPr/>
                </a:tc>
                <a:tc>
                  <a:txBody>
                    <a:bodyPr/>
                    <a:lstStyle/>
                    <a:p>
                      <a:pPr rtl="0" fontAlgn="base"/>
                      <a:r>
                        <a:rPr lang="en-GB" sz="1400" dirty="0">
                          <a:effectLst/>
                          <a:latin typeface="Arial"/>
                        </a:rPr>
                        <a:t>Language </a:t>
                      </a:r>
                      <a:endParaRPr lang="en-US" dirty="0"/>
                    </a:p>
                    <a:p>
                      <a:pPr lvl="0">
                        <a:buNone/>
                      </a:pPr>
                      <a:r>
                        <a:rPr lang="en-GB" sz="1400" dirty="0">
                          <a:effectLst/>
                          <a:latin typeface="Arial"/>
                        </a:rPr>
                        <a:t>barrier​​</a:t>
                      </a:r>
                    </a:p>
                    <a:p>
                      <a:pPr rtl="0" fontAlgn="base"/>
                      <a:r>
                        <a:rPr lang="en-GB" sz="1400" dirty="0">
                          <a:effectLst/>
                          <a:latin typeface="Arial"/>
                        </a:rPr>
                        <a:t>​​</a:t>
                      </a:r>
                    </a:p>
                    <a:p>
                      <a:pPr rtl="0" fontAlgn="base"/>
                      <a:r>
                        <a:rPr lang="en-GB" sz="1400" dirty="0">
                          <a:effectLst/>
                          <a:latin typeface="Arial"/>
                        </a:rPr>
                        <a:t>Ageing Distribution​​</a:t>
                      </a:r>
                    </a:p>
                    <a:p>
                      <a:pPr rtl="0" fontAlgn="base"/>
                      <a:r>
                        <a:rPr lang="en-GB" sz="1400" dirty="0">
                          <a:effectLst/>
                          <a:latin typeface="Arial"/>
                        </a:rPr>
                        <a:t>​​</a:t>
                      </a:r>
                    </a:p>
                    <a:p>
                      <a:pPr rtl="0" fontAlgn="base"/>
                      <a:r>
                        <a:rPr lang="en-GB" sz="1400" dirty="0">
                          <a:effectLst/>
                          <a:latin typeface="Arial"/>
                        </a:rPr>
                        <a:t>Cultural barriers​​</a:t>
                      </a:r>
                    </a:p>
                    <a:p>
                      <a:pPr rtl="0" fontAlgn="base"/>
                      <a:r>
                        <a:rPr lang="en-GB" sz="1400" dirty="0">
                          <a:effectLst/>
                          <a:latin typeface="Arial"/>
                        </a:rPr>
                        <a:t>​​</a:t>
                      </a:r>
                    </a:p>
                    <a:p>
                      <a:pPr rtl="0" fontAlgn="base"/>
                      <a:r>
                        <a:rPr lang="en-GB" sz="1400" dirty="0">
                          <a:effectLst/>
                          <a:latin typeface="Arial"/>
                        </a:rPr>
                        <a:t>Immigrants​​</a:t>
                      </a:r>
                    </a:p>
                  </a:txBody>
                  <a:tcPr/>
                </a:tc>
                <a:tc>
                  <a:txBody>
                    <a:bodyPr/>
                    <a:lstStyle/>
                    <a:p>
                      <a:pPr rtl="0" fontAlgn="base"/>
                      <a:r>
                        <a:rPr lang="en-GB" sz="1400" dirty="0">
                          <a:effectLst/>
                          <a:latin typeface="Arial"/>
                        </a:rPr>
                        <a:t>Lack of training </a:t>
                      </a:r>
                      <a:endParaRPr lang="en-US" dirty="0"/>
                    </a:p>
                    <a:p>
                      <a:pPr lvl="0">
                        <a:buNone/>
                      </a:pPr>
                      <a:r>
                        <a:rPr lang="en-GB" sz="1400" dirty="0">
                          <a:effectLst/>
                          <a:latin typeface="Arial"/>
                        </a:rPr>
                        <a:t>equipment​​</a:t>
                      </a:r>
                    </a:p>
                    <a:p>
                      <a:pPr rtl="0" fontAlgn="base"/>
                      <a:r>
                        <a:rPr lang="en-GB" sz="1400" dirty="0">
                          <a:effectLst/>
                          <a:latin typeface="Arial"/>
                        </a:rPr>
                        <a:t>​​</a:t>
                      </a:r>
                    </a:p>
                    <a:p>
                      <a:pPr rtl="0" fontAlgn="base"/>
                      <a:r>
                        <a:rPr lang="en-GB" sz="1400" dirty="0">
                          <a:effectLst/>
                          <a:latin typeface="Arial"/>
                        </a:rPr>
                        <a:t>Not enough upgraded </a:t>
                      </a:r>
                    </a:p>
                    <a:p>
                      <a:pPr lvl="0">
                        <a:buNone/>
                      </a:pPr>
                      <a:r>
                        <a:rPr lang="en-GB" sz="1400" dirty="0">
                          <a:effectLst/>
                          <a:latin typeface="Arial"/>
                        </a:rPr>
                        <a:t>equipment​​</a:t>
                      </a:r>
                      <a:endParaRPr lang="en-GB" dirty="0"/>
                    </a:p>
                    <a:p>
                      <a:pPr rtl="0" fontAlgn="base"/>
                      <a:r>
                        <a:rPr lang="en-GB" sz="1400" dirty="0">
                          <a:effectLst/>
                          <a:latin typeface="Arial"/>
                        </a:rPr>
                        <a:t>​​</a:t>
                      </a:r>
                    </a:p>
                    <a:p>
                      <a:pPr rtl="0" fontAlgn="base"/>
                      <a:r>
                        <a:rPr lang="en-GB" sz="1400" dirty="0">
                          <a:effectLst/>
                          <a:latin typeface="Arial"/>
                        </a:rPr>
                        <a:t>Technology affects </a:t>
                      </a:r>
                    </a:p>
                    <a:p>
                      <a:pPr lvl="0">
                        <a:buNone/>
                      </a:pPr>
                      <a:r>
                        <a:rPr lang="en-GB" sz="1400" dirty="0">
                          <a:effectLst/>
                          <a:latin typeface="Arial"/>
                        </a:rPr>
                        <a:t>organisation​​</a:t>
                      </a:r>
                      <a:endParaRPr lang="en-GB" dirty="0"/>
                    </a:p>
                  </a:txBody>
                  <a:tcPr/>
                </a:tc>
                <a:tc>
                  <a:txBody>
                    <a:bodyPr/>
                    <a:lstStyle/>
                    <a:p>
                      <a:pPr rtl="0" fontAlgn="base"/>
                      <a:r>
                        <a:rPr lang="en-GB" sz="1400" dirty="0">
                          <a:effectLst/>
                          <a:latin typeface="Arial"/>
                        </a:rPr>
                        <a:t>Health and Safety laws​​</a:t>
                      </a:r>
                    </a:p>
                    <a:p>
                      <a:pPr rtl="0" fontAlgn="base"/>
                      <a:r>
                        <a:rPr lang="en-GB" sz="1400" dirty="0">
                          <a:effectLst/>
                          <a:latin typeface="Arial"/>
                        </a:rPr>
                        <a:t>​​</a:t>
                      </a:r>
                    </a:p>
                    <a:p>
                      <a:pPr rtl="0" fontAlgn="base"/>
                      <a:r>
                        <a:rPr lang="en-GB" sz="1400" dirty="0">
                          <a:effectLst/>
                          <a:latin typeface="Arial"/>
                        </a:rPr>
                        <a:t>Care act 2014​​</a:t>
                      </a:r>
                    </a:p>
                    <a:p>
                      <a:pPr rtl="0" fontAlgn="base"/>
                      <a:r>
                        <a:rPr lang="en-GB" sz="1400" dirty="0">
                          <a:effectLst/>
                          <a:latin typeface="Arial"/>
                        </a:rPr>
                        <a:t>​​</a:t>
                      </a:r>
                    </a:p>
                    <a:p>
                      <a:pPr rtl="0" fontAlgn="base"/>
                      <a:r>
                        <a:rPr lang="en-GB" sz="1400" dirty="0">
                          <a:effectLst/>
                          <a:latin typeface="Arial"/>
                        </a:rPr>
                        <a:t>Immigration policy​​</a:t>
                      </a:r>
                    </a:p>
                    <a:p>
                      <a:pPr rtl="0" fontAlgn="base"/>
                      <a:r>
                        <a:rPr lang="en-GB" sz="1400" dirty="0">
                          <a:effectLst/>
                          <a:latin typeface="Arial"/>
                        </a:rPr>
                        <a:t>​​</a:t>
                      </a:r>
                    </a:p>
                    <a:p>
                      <a:pPr rtl="0" fontAlgn="base"/>
                      <a:r>
                        <a:rPr lang="en-GB" sz="1400" dirty="0">
                          <a:effectLst/>
                          <a:latin typeface="Arial"/>
                        </a:rPr>
                        <a:t>Consumer Protection Laws​​</a:t>
                      </a:r>
                    </a:p>
                    <a:p>
                      <a:pPr rtl="0" fontAlgn="base"/>
                      <a:r>
                        <a:rPr lang="en-GB" sz="1400" dirty="0">
                          <a:effectLst/>
                          <a:latin typeface="Arial"/>
                        </a:rPr>
                        <a:t>​​</a:t>
                      </a:r>
                    </a:p>
                    <a:p>
                      <a:pPr rtl="0" fontAlgn="base"/>
                      <a:r>
                        <a:rPr lang="en-GB" sz="1400" dirty="0">
                          <a:effectLst/>
                          <a:latin typeface="Arial"/>
                        </a:rPr>
                        <a:t>Covid19 vaccine ​​</a:t>
                      </a:r>
                    </a:p>
                    <a:p>
                      <a:pPr rtl="0" fontAlgn="base"/>
                      <a:r>
                        <a:rPr lang="en-GB" sz="1400" dirty="0">
                          <a:effectLst/>
                          <a:latin typeface="Arial"/>
                        </a:rPr>
                        <a:t>policy​​</a:t>
                      </a:r>
                    </a:p>
                  </a:txBody>
                  <a:tcPr/>
                </a:tc>
                <a:tc>
                  <a:txBody>
                    <a:bodyPr/>
                    <a:lstStyle/>
                    <a:p>
                      <a:pPr rtl="0" fontAlgn="base"/>
                      <a:r>
                        <a:rPr lang="en-GB" sz="1400" dirty="0">
                          <a:effectLst/>
                          <a:latin typeface="Arial"/>
                        </a:rPr>
                        <a:t>Waste Disposal​​</a:t>
                      </a:r>
                    </a:p>
                    <a:p>
                      <a:pPr rtl="0" fontAlgn="base"/>
                      <a:r>
                        <a:rPr lang="en-GB" sz="1400" dirty="0">
                          <a:effectLst/>
                          <a:latin typeface="Arial"/>
                        </a:rPr>
                        <a:t>​​</a:t>
                      </a:r>
                    </a:p>
                    <a:p>
                      <a:pPr rtl="0" fontAlgn="base"/>
                      <a:r>
                        <a:rPr lang="en-GB" sz="1400" dirty="0">
                          <a:effectLst/>
                          <a:latin typeface="Arial"/>
                        </a:rPr>
                        <a:t>Weather​​</a:t>
                      </a:r>
                    </a:p>
                    <a:p>
                      <a:pPr rtl="0" fontAlgn="base"/>
                      <a:r>
                        <a:rPr lang="en-GB" sz="1400" dirty="0">
                          <a:effectLst/>
                          <a:latin typeface="Arial"/>
                        </a:rPr>
                        <a:t>​​​</a:t>
                      </a:r>
                    </a:p>
                    <a:p>
                      <a:pPr rtl="0" fontAlgn="base"/>
                      <a:r>
                        <a:rPr lang="en-GB" sz="1400" dirty="0">
                          <a:effectLst/>
                          <a:latin typeface="Arial"/>
                        </a:rPr>
                        <a:t>Location of the place​​</a:t>
                      </a:r>
                    </a:p>
                    <a:p>
                      <a:pPr rtl="0" fontAlgn="base"/>
                      <a:r>
                        <a:rPr lang="en-GB" sz="1400" dirty="0">
                          <a:effectLst/>
                          <a:latin typeface="Arial"/>
                        </a:rPr>
                        <a:t>​​</a:t>
                      </a:r>
                    </a:p>
                    <a:p>
                      <a:pPr rtl="0" fontAlgn="base"/>
                      <a:r>
                        <a:rPr lang="en-GB" sz="1400" dirty="0">
                          <a:effectLst/>
                          <a:latin typeface="Arial"/>
                        </a:rPr>
                        <a:t>Patient safety​​</a:t>
                      </a:r>
                    </a:p>
                    <a:p>
                      <a:pPr lvl="0">
                        <a:buNone/>
                      </a:pPr>
                      <a:endParaRPr lang="en-GB" sz="1400" dirty="0">
                        <a:effectLst/>
                        <a:latin typeface="Arial"/>
                      </a:endParaRPr>
                    </a:p>
                    <a:p>
                      <a:pPr lvl="0">
                        <a:buNone/>
                      </a:pPr>
                      <a:r>
                        <a:rPr lang="en-GB" sz="1400" dirty="0">
                          <a:effectLst/>
                          <a:latin typeface="Arial"/>
                        </a:rPr>
                        <a:t>Recycling</a:t>
                      </a:r>
                    </a:p>
                  </a:txBody>
                  <a:tcPr/>
                </a:tc>
                <a:extLst>
                  <a:ext uri="{0D108BD9-81ED-4DB2-BD59-A6C34878D82A}">
                    <a16:rowId xmlns:a16="http://schemas.microsoft.com/office/drawing/2014/main" val="1658256832"/>
                  </a:ext>
                </a:extLst>
              </a:tr>
            </a:tbl>
          </a:graphicData>
        </a:graphic>
      </p:graphicFrame>
    </p:spTree>
    <p:extLst>
      <p:ext uri="{BB962C8B-B14F-4D97-AF65-F5344CB8AC3E}">
        <p14:creationId xmlns:p14="http://schemas.microsoft.com/office/powerpoint/2010/main" val="2834189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A37B3E-7EA3-ECC8-98E0-66FD49B59C65}"/>
              </a:ext>
            </a:extLst>
          </p:cNvPr>
          <p:cNvSpPr txBox="1"/>
          <p:nvPr/>
        </p:nvSpPr>
        <p:spPr>
          <a:xfrm>
            <a:off x="568299" y="159417"/>
            <a:ext cx="10476143" cy="66018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Wingdings,Sans-Serif"/>
              <a:buChar char="Ø"/>
            </a:pPr>
            <a:r>
              <a:rPr lang="en-GB" sz="2000" b="1" dirty="0">
                <a:latin typeface="Arial"/>
                <a:cs typeface="Arial"/>
              </a:rPr>
              <a:t>Political factors</a:t>
            </a:r>
            <a:endParaRPr lang="en-US" sz="2000" b="1">
              <a:latin typeface="Arial"/>
              <a:ea typeface="+mn-lt"/>
              <a:cs typeface="Arial"/>
            </a:endParaRPr>
          </a:p>
          <a:p>
            <a:pPr>
              <a:spcBef>
                <a:spcPts val="1000"/>
              </a:spcBef>
            </a:pPr>
            <a:r>
              <a:rPr lang="en-GB" sz="2000" dirty="0">
                <a:latin typeface="Arial"/>
                <a:ea typeface="+mn-lt"/>
                <a:cs typeface="+mn-lt"/>
              </a:rPr>
              <a:t>Brexit – Loss of international staff</a:t>
            </a:r>
          </a:p>
          <a:p>
            <a:pPr>
              <a:spcBef>
                <a:spcPts val="1000"/>
              </a:spcBef>
            </a:pPr>
            <a:r>
              <a:rPr lang="en-GB" sz="2000" dirty="0">
                <a:latin typeface="Arial"/>
                <a:ea typeface="+mn-lt"/>
                <a:cs typeface="+mn-lt"/>
              </a:rPr>
              <a:t>A positive intake of nurses from Europe into the NHS has changed to a negative exit because of Brexit, increasing the probability in the future (Fahy et al., 2019).</a:t>
            </a:r>
            <a:endParaRPr lang="en-GB" sz="2000" dirty="0">
              <a:latin typeface="Arial"/>
              <a:cs typeface="Arial"/>
            </a:endParaRPr>
          </a:p>
          <a:p>
            <a:pPr marL="285750" indent="-285750">
              <a:spcBef>
                <a:spcPts val="1000"/>
              </a:spcBef>
              <a:buFont typeface="Wingdings"/>
              <a:buChar char="Ø"/>
            </a:pPr>
            <a:r>
              <a:rPr lang="en-GB" sz="2000" b="1" dirty="0">
                <a:latin typeface="Arial"/>
                <a:cs typeface="Arial"/>
              </a:rPr>
              <a:t>Economic Factors</a:t>
            </a:r>
            <a:endParaRPr lang="en-GB" sz="2000" dirty="0">
              <a:latin typeface="Arial"/>
              <a:cs typeface="Arial"/>
            </a:endParaRPr>
          </a:p>
          <a:p>
            <a:endParaRPr lang="en-GB" sz="2000" dirty="0">
              <a:latin typeface="Arial"/>
              <a:cs typeface="Arial"/>
            </a:endParaRPr>
          </a:p>
          <a:p>
            <a:r>
              <a:rPr lang="en-GB" sz="2000" dirty="0">
                <a:latin typeface="Arial"/>
                <a:cs typeface="Arial"/>
              </a:rPr>
              <a:t>Medication issues – Costly drugs suppliers</a:t>
            </a:r>
            <a:endParaRPr lang="en-GB" sz="2000" dirty="0">
              <a:latin typeface="Arial"/>
              <a:ea typeface="+mn-lt"/>
              <a:cs typeface="Arial"/>
            </a:endParaRPr>
          </a:p>
          <a:p>
            <a:endParaRPr lang="en-GB" sz="2000" dirty="0">
              <a:latin typeface="Arial"/>
              <a:ea typeface="+mn-lt"/>
              <a:cs typeface="+mn-lt"/>
            </a:endParaRPr>
          </a:p>
          <a:p>
            <a:r>
              <a:rPr lang="en-GB" sz="2000" dirty="0">
                <a:latin typeface="Arial"/>
                <a:ea typeface="+mn-lt"/>
                <a:cs typeface="+mn-lt"/>
              </a:rPr>
              <a:t>Medication shortages on patients were overwhelming, during times of hardship, patients were more frequently said to have higher expenses, mistakes in medication, adverse outcomes, deaths, and complaints (Phuong et al., 2019).</a:t>
            </a:r>
            <a:endParaRPr lang="en-GB" sz="2000" dirty="0">
              <a:latin typeface="Arial"/>
              <a:cs typeface="Arial"/>
            </a:endParaRPr>
          </a:p>
          <a:p>
            <a:endParaRPr lang="en-GB" sz="2000" dirty="0">
              <a:latin typeface="Arial"/>
              <a:ea typeface="+mn-lt"/>
              <a:cs typeface="Arial"/>
            </a:endParaRPr>
          </a:p>
          <a:p>
            <a:pPr marL="285750" indent="-285750">
              <a:buFont typeface="Wingdings,Sans-Serif"/>
              <a:buChar char="Ø"/>
            </a:pPr>
            <a:r>
              <a:rPr lang="en-GB" sz="2000" b="1" dirty="0">
                <a:latin typeface="Arial"/>
                <a:ea typeface="+mn-lt"/>
                <a:cs typeface="Arial"/>
              </a:rPr>
              <a:t>Social Factors</a:t>
            </a:r>
            <a:endParaRPr lang="en-US" sz="2000">
              <a:latin typeface="Arial"/>
              <a:ea typeface="+mn-lt"/>
              <a:cs typeface="+mn-lt"/>
            </a:endParaRPr>
          </a:p>
          <a:p>
            <a:endParaRPr lang="en-GB" sz="2000" dirty="0">
              <a:latin typeface="Arial"/>
              <a:ea typeface="+mn-lt"/>
              <a:cs typeface="+mn-lt"/>
            </a:endParaRPr>
          </a:p>
          <a:p>
            <a:r>
              <a:rPr lang="en-GB" sz="2000" dirty="0">
                <a:latin typeface="Arial"/>
                <a:ea typeface="+mn-lt"/>
                <a:cs typeface="Arial"/>
              </a:rPr>
              <a:t>Cultural Factors– </a:t>
            </a:r>
            <a:r>
              <a:rPr lang="en-GB" sz="2000" dirty="0">
                <a:latin typeface="Arial"/>
                <a:ea typeface="+mn-lt"/>
                <a:cs typeface="+mn-lt"/>
              </a:rPr>
              <a:t> Ethical standards, </a:t>
            </a:r>
            <a:r>
              <a:rPr lang="en-GB" sz="2000" dirty="0">
                <a:latin typeface="Arial"/>
                <a:ea typeface="+mn-lt"/>
                <a:cs typeface="Arial"/>
              </a:rPr>
              <a:t>barriers in healthcare, how people are treated from different backgrounds (Carney, 2011).</a:t>
            </a:r>
            <a:endParaRPr lang="en-US" sz="2000">
              <a:latin typeface="Arial"/>
              <a:ea typeface="+mn-lt"/>
              <a:cs typeface="+mn-lt"/>
            </a:endParaRPr>
          </a:p>
          <a:p>
            <a:endParaRPr lang="en-GB" sz="2000" dirty="0">
              <a:latin typeface="Arial"/>
              <a:ea typeface="+mn-lt"/>
              <a:cs typeface="+mn-lt"/>
            </a:endParaRPr>
          </a:p>
          <a:p>
            <a:r>
              <a:rPr lang="en-GB" sz="2000" dirty="0">
                <a:latin typeface="Arial"/>
                <a:ea typeface="+mn-lt"/>
                <a:cs typeface="Arial"/>
              </a:rPr>
              <a:t>Age Distribution – </a:t>
            </a:r>
            <a:r>
              <a:rPr lang="en-GB" sz="2000" dirty="0">
                <a:latin typeface="Arial"/>
                <a:ea typeface="+mn-lt"/>
                <a:cs typeface="+mn-lt"/>
              </a:rPr>
              <a:t>Due to the ageing global population, several nations are struggling to meet the increased demand for healthcare services (Kingston et al., 2018).</a:t>
            </a:r>
            <a:endParaRPr lang="en-GB" sz="2000" dirty="0">
              <a:latin typeface="Arial"/>
              <a:cs typeface="Arial"/>
            </a:endParaRPr>
          </a:p>
          <a:p>
            <a:endParaRPr lang="en-GB">
              <a:latin typeface="Arial"/>
              <a:ea typeface="+mn-lt"/>
              <a:cs typeface="+mn-lt"/>
            </a:endParaRPr>
          </a:p>
        </p:txBody>
      </p:sp>
      <p:sp>
        <p:nvSpPr>
          <p:cNvPr id="6" name="TextBox 5">
            <a:extLst>
              <a:ext uri="{FF2B5EF4-FFF2-40B4-BE49-F238E27FC236}">
                <a16:creationId xmlns:a16="http://schemas.microsoft.com/office/drawing/2014/main" id="{0B50E7CA-FF38-B279-2C49-935A565231B2}"/>
              </a:ext>
            </a:extLst>
          </p:cNvPr>
          <p:cNvSpPr txBox="1"/>
          <p:nvPr/>
        </p:nvSpPr>
        <p:spPr>
          <a:xfrm>
            <a:off x="6976076" y="123704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800518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35FC54-0E0A-F241-6D3C-1D4A6C7F8B0C}"/>
              </a:ext>
            </a:extLst>
          </p:cNvPr>
          <p:cNvSpPr>
            <a:spLocks noGrp="1"/>
          </p:cNvSpPr>
          <p:nvPr>
            <p:ph idx="1"/>
          </p:nvPr>
        </p:nvSpPr>
        <p:spPr>
          <a:xfrm>
            <a:off x="665044" y="971822"/>
            <a:ext cx="10388036" cy="5462830"/>
          </a:xfrm>
        </p:spPr>
        <p:txBody>
          <a:bodyPr vert="horz" lIns="91440" tIns="45720" rIns="91440" bIns="45720" rtlCol="0" anchor="t">
            <a:normAutofit/>
          </a:bodyPr>
          <a:lstStyle/>
          <a:p>
            <a:pPr marL="285750" indent="-285750">
              <a:buFont typeface="Wingdings" charset="2"/>
              <a:buChar char="Ø"/>
            </a:pPr>
            <a:r>
              <a:rPr lang="en-GB" sz="2000" b="1" dirty="0">
                <a:solidFill>
                  <a:schemeClr val="tx1"/>
                </a:solidFill>
                <a:latin typeface="Arial"/>
                <a:cs typeface="Arial"/>
              </a:rPr>
              <a:t>Technologies</a:t>
            </a:r>
            <a:endParaRPr lang="en-US" sz="2000">
              <a:solidFill>
                <a:schemeClr val="tx1"/>
              </a:solidFill>
              <a:latin typeface="Arial"/>
              <a:cs typeface="Arial"/>
            </a:endParaRPr>
          </a:p>
          <a:p>
            <a:pPr marL="0" indent="0">
              <a:buClr>
                <a:srgbClr val="EB3D9F"/>
              </a:buClr>
              <a:buNone/>
            </a:pPr>
            <a:r>
              <a:rPr lang="en-GB" sz="2000" dirty="0">
                <a:solidFill>
                  <a:schemeClr val="tx1"/>
                </a:solidFill>
                <a:latin typeface="Arial"/>
                <a:cs typeface="Arial"/>
              </a:rPr>
              <a:t>Not enough upgraded equipment - </a:t>
            </a:r>
            <a:r>
              <a:rPr lang="en-GB" sz="2000" dirty="0">
                <a:solidFill>
                  <a:schemeClr val="tx1"/>
                </a:solidFill>
                <a:latin typeface="Arial"/>
                <a:ea typeface="+mn-lt"/>
                <a:cs typeface="+mn-lt"/>
              </a:rPr>
              <a:t>Organisation depends on technology, it's vital to consider elements like technological advancement, tech effectiveness, and technological competency as well as the performance of new systems (Perera, 2017).</a:t>
            </a:r>
          </a:p>
          <a:p>
            <a:pPr marL="285750" indent="-285750">
              <a:buFont typeface="Wingdings" charset="2"/>
              <a:buChar char="Ø"/>
            </a:pPr>
            <a:r>
              <a:rPr lang="en-GB" sz="2000" b="1" dirty="0">
                <a:solidFill>
                  <a:schemeClr val="tx1"/>
                </a:solidFill>
                <a:latin typeface="Arial"/>
                <a:ea typeface="+mn-lt"/>
                <a:cs typeface="+mn-lt"/>
              </a:rPr>
              <a:t>Legal -</a:t>
            </a:r>
            <a:r>
              <a:rPr lang="en-GB" sz="2000" dirty="0">
                <a:solidFill>
                  <a:schemeClr val="tx1"/>
                </a:solidFill>
                <a:latin typeface="Arial"/>
                <a:ea typeface="+mn-lt"/>
                <a:cs typeface="+mn-lt"/>
              </a:rPr>
              <a:t> implantation of new guidelines are necessary</a:t>
            </a:r>
            <a:endParaRPr lang="en-GB" sz="2000" dirty="0">
              <a:solidFill>
                <a:schemeClr val="tx1"/>
              </a:solidFill>
              <a:latin typeface="Arial"/>
              <a:cs typeface="Arial"/>
            </a:endParaRPr>
          </a:p>
          <a:p>
            <a:pPr marL="0" indent="0">
              <a:buClr>
                <a:srgbClr val="EB3D9F"/>
              </a:buClr>
              <a:buNone/>
            </a:pPr>
            <a:r>
              <a:rPr lang="en-GB" sz="2000" dirty="0">
                <a:solidFill>
                  <a:schemeClr val="tx1"/>
                </a:solidFill>
                <a:latin typeface="Arial"/>
                <a:ea typeface="+mn-lt"/>
                <a:cs typeface="+mn-lt"/>
              </a:rPr>
              <a:t> The use of e-learning in nursing career growth may also be influenced by legal requirements. It can be vital to consider both nationally and internationally law (Walsh, 2019).</a:t>
            </a:r>
          </a:p>
          <a:p>
            <a:pPr>
              <a:buFont typeface="Wingdings" charset="2"/>
              <a:buChar char="Ø"/>
            </a:pPr>
            <a:r>
              <a:rPr lang="en-GB" sz="2000" b="1" dirty="0">
                <a:solidFill>
                  <a:schemeClr val="tx1"/>
                </a:solidFill>
                <a:latin typeface="Arial"/>
                <a:ea typeface="+mn-lt"/>
                <a:cs typeface="+mn-lt"/>
              </a:rPr>
              <a:t>Environment</a:t>
            </a:r>
            <a:endParaRPr lang="en-GB" sz="2000" dirty="0">
              <a:solidFill>
                <a:schemeClr val="tx1"/>
              </a:solidFill>
              <a:latin typeface="Arial"/>
              <a:ea typeface="+mn-lt"/>
              <a:cs typeface="+mn-lt"/>
            </a:endParaRPr>
          </a:p>
          <a:p>
            <a:pPr marL="0" indent="0">
              <a:buNone/>
            </a:pPr>
            <a:r>
              <a:rPr lang="en-GB" sz="2000" dirty="0">
                <a:solidFill>
                  <a:schemeClr val="tx1"/>
                </a:solidFill>
                <a:latin typeface="Arial"/>
                <a:ea typeface="+mn-lt"/>
                <a:cs typeface="+mn-lt"/>
              </a:rPr>
              <a:t>Waste Disposal - Healthcare firms can benefit from environmental measures, two aspects to be taken into account within the native surroundings are polluted air and disposing of trash (Perera, 2017). </a:t>
            </a:r>
          </a:p>
          <a:p>
            <a:pPr marL="0" indent="0">
              <a:buNone/>
            </a:pPr>
            <a:endParaRPr lang="en-GB" dirty="0">
              <a:latin typeface="Arial"/>
              <a:cs typeface="Arial"/>
            </a:endParaRPr>
          </a:p>
          <a:p>
            <a:pPr marL="0" indent="0">
              <a:buNone/>
            </a:pPr>
            <a:r>
              <a:rPr lang="en-GB" dirty="0">
                <a:latin typeface="Arial"/>
                <a:ea typeface="+mn-lt"/>
                <a:cs typeface="Arial"/>
              </a:rPr>
              <a:t>.</a:t>
            </a:r>
            <a:endParaRPr lang="en-GB" dirty="0"/>
          </a:p>
        </p:txBody>
      </p:sp>
    </p:spTree>
    <p:extLst>
      <p:ext uri="{BB962C8B-B14F-4D97-AF65-F5344CB8AC3E}">
        <p14:creationId xmlns:p14="http://schemas.microsoft.com/office/powerpoint/2010/main" val="512162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85766-FC4D-6082-70E4-6E5CF6F1088C}"/>
              </a:ext>
            </a:extLst>
          </p:cNvPr>
          <p:cNvSpPr>
            <a:spLocks noGrp="1"/>
          </p:cNvSpPr>
          <p:nvPr>
            <p:ph type="title"/>
          </p:nvPr>
        </p:nvSpPr>
        <p:spPr>
          <a:xfrm>
            <a:off x="333205" y="253181"/>
            <a:ext cx="6084932" cy="662310"/>
          </a:xfrm>
        </p:spPr>
        <p:txBody>
          <a:bodyPr>
            <a:normAutofit/>
          </a:bodyPr>
          <a:lstStyle/>
          <a:p>
            <a:r>
              <a:rPr lang="en-GB" dirty="0"/>
              <a:t> </a:t>
            </a:r>
            <a:r>
              <a:rPr lang="en-GB" dirty="0">
                <a:latin typeface="Trebuchet MS"/>
                <a:cs typeface="Arial"/>
              </a:rPr>
              <a:t>FISHBONE ANALYSIS</a:t>
            </a:r>
            <a:endParaRPr lang="en-GB" dirty="0"/>
          </a:p>
        </p:txBody>
      </p:sp>
      <p:sp>
        <p:nvSpPr>
          <p:cNvPr id="5" name="TextBox 4">
            <a:extLst>
              <a:ext uri="{FF2B5EF4-FFF2-40B4-BE49-F238E27FC236}">
                <a16:creationId xmlns:a16="http://schemas.microsoft.com/office/drawing/2014/main" id="{A897F02C-93AA-727C-1940-4CB69B6F2EA7}"/>
              </a:ext>
            </a:extLst>
          </p:cNvPr>
          <p:cNvSpPr txBox="1"/>
          <p:nvPr/>
        </p:nvSpPr>
        <p:spPr>
          <a:xfrm>
            <a:off x="705271" y="958191"/>
            <a:ext cx="961173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ea typeface="+mn-lt"/>
                <a:cs typeface="+mn-lt"/>
              </a:rPr>
              <a:t>The Fishbone Analysis approach allows people to collaborate and share their perspectives and information to determine the source of the problem and what caused it.</a:t>
            </a:r>
            <a:endParaRPr lang="en-US" sz="2000" dirty="0">
              <a:latin typeface="Arial"/>
            </a:endParaRPr>
          </a:p>
        </p:txBody>
      </p:sp>
      <p:pic>
        <p:nvPicPr>
          <p:cNvPr id="7" name="Picture 7" descr="Diagram&#10;&#10;Description automatically generated">
            <a:extLst>
              <a:ext uri="{FF2B5EF4-FFF2-40B4-BE49-F238E27FC236}">
                <a16:creationId xmlns:a16="http://schemas.microsoft.com/office/drawing/2014/main" id="{8EFA5A15-2096-02C2-223D-FDE38CEB5B5B}"/>
              </a:ext>
            </a:extLst>
          </p:cNvPr>
          <p:cNvPicPr>
            <a:picLocks noChangeAspect="1"/>
          </p:cNvPicPr>
          <p:nvPr/>
        </p:nvPicPr>
        <p:blipFill>
          <a:blip r:embed="rId2"/>
          <a:stretch>
            <a:fillRect/>
          </a:stretch>
        </p:blipFill>
        <p:spPr>
          <a:xfrm>
            <a:off x="331838" y="2244465"/>
            <a:ext cx="5174343" cy="3998885"/>
          </a:xfrm>
          <a:prstGeom prst="rect">
            <a:avLst/>
          </a:prstGeom>
        </p:spPr>
      </p:pic>
      <p:graphicFrame>
        <p:nvGraphicFramePr>
          <p:cNvPr id="11" name="Diagram 11">
            <a:extLst>
              <a:ext uri="{FF2B5EF4-FFF2-40B4-BE49-F238E27FC236}">
                <a16:creationId xmlns:a16="http://schemas.microsoft.com/office/drawing/2014/main" id="{AC903F93-ACEA-812F-09F9-817DF2B40F0C}"/>
              </a:ext>
            </a:extLst>
          </p:cNvPr>
          <p:cNvGraphicFramePr/>
          <p:nvPr>
            <p:extLst>
              <p:ext uri="{D42A27DB-BD31-4B8C-83A1-F6EECF244321}">
                <p14:modId xmlns:p14="http://schemas.microsoft.com/office/powerpoint/2010/main" val="4205888915"/>
              </p:ext>
            </p:extLst>
          </p:nvPr>
        </p:nvGraphicFramePr>
        <p:xfrm>
          <a:off x="5039895" y="1720517"/>
          <a:ext cx="6550525" cy="50880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4099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DE2F-8313-C2BD-5CF4-A776DEF40B31}"/>
              </a:ext>
            </a:extLst>
          </p:cNvPr>
          <p:cNvSpPr>
            <a:spLocks noGrp="1"/>
          </p:cNvSpPr>
          <p:nvPr>
            <p:ph type="title"/>
          </p:nvPr>
        </p:nvSpPr>
        <p:spPr>
          <a:xfrm>
            <a:off x="990228" y="170972"/>
            <a:ext cx="9574550" cy="1320800"/>
          </a:xfrm>
        </p:spPr>
        <p:txBody>
          <a:bodyPr>
            <a:normAutofit/>
          </a:bodyPr>
          <a:lstStyle/>
          <a:p>
            <a:pPr algn="ctr"/>
            <a:r>
              <a:rPr lang="en-GB" dirty="0">
                <a:solidFill>
                  <a:schemeClr val="tx1"/>
                </a:solidFill>
                <a:latin typeface="Trebuchet MS"/>
                <a:cs typeface="Arial"/>
              </a:rPr>
              <a:t>FISHBONE ANALYSIS – CAUSES OF STAFF SHORTAGE</a:t>
            </a:r>
            <a:r>
              <a:rPr lang="en-GB" dirty="0">
                <a:solidFill>
                  <a:schemeClr val="tx1"/>
                </a:solidFill>
              </a:rPr>
              <a:t> </a:t>
            </a:r>
            <a:endParaRPr lang="en-US" dirty="0">
              <a:solidFill>
                <a:schemeClr val="tx1"/>
              </a:solidFill>
            </a:endParaRPr>
          </a:p>
        </p:txBody>
      </p:sp>
      <p:sp>
        <p:nvSpPr>
          <p:cNvPr id="4" name="Arrow: Right 3">
            <a:extLst>
              <a:ext uri="{FF2B5EF4-FFF2-40B4-BE49-F238E27FC236}">
                <a16:creationId xmlns:a16="http://schemas.microsoft.com/office/drawing/2014/main" id="{88B03FA3-13B6-1B0D-9E31-619CB4AB6A4D}"/>
              </a:ext>
            </a:extLst>
          </p:cNvPr>
          <p:cNvSpPr/>
          <p:nvPr/>
        </p:nvSpPr>
        <p:spPr>
          <a:xfrm>
            <a:off x="794523" y="3852577"/>
            <a:ext cx="8018161" cy="28832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3281660E-6D97-7F7E-EB20-D769A56AF085}"/>
              </a:ext>
            </a:extLst>
          </p:cNvPr>
          <p:cNvSpPr/>
          <p:nvPr/>
        </p:nvSpPr>
        <p:spPr>
          <a:xfrm>
            <a:off x="8966971" y="3540295"/>
            <a:ext cx="1617577" cy="91971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latin typeface="Arial"/>
                <a:cs typeface="Arial"/>
              </a:rPr>
              <a:t>SHORTAGE OF STAFF</a:t>
            </a:r>
          </a:p>
        </p:txBody>
      </p:sp>
      <p:cxnSp>
        <p:nvCxnSpPr>
          <p:cNvPr id="6" name="Straight Arrow Connector 5">
            <a:extLst>
              <a:ext uri="{FF2B5EF4-FFF2-40B4-BE49-F238E27FC236}">
                <a16:creationId xmlns:a16="http://schemas.microsoft.com/office/drawing/2014/main" id="{CFFD19F3-779D-349F-79E9-C31F7FB66B74}"/>
              </a:ext>
            </a:extLst>
          </p:cNvPr>
          <p:cNvCxnSpPr/>
          <p:nvPr/>
        </p:nvCxnSpPr>
        <p:spPr>
          <a:xfrm>
            <a:off x="4434877" y="2262145"/>
            <a:ext cx="2706127" cy="1532237"/>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7" name="Straight Arrow Connector 6">
            <a:extLst>
              <a:ext uri="{FF2B5EF4-FFF2-40B4-BE49-F238E27FC236}">
                <a16:creationId xmlns:a16="http://schemas.microsoft.com/office/drawing/2014/main" id="{F787A346-6875-9533-415C-1B5E94E090C9}"/>
              </a:ext>
            </a:extLst>
          </p:cNvPr>
          <p:cNvCxnSpPr/>
          <p:nvPr/>
        </p:nvCxnSpPr>
        <p:spPr>
          <a:xfrm flipV="1">
            <a:off x="5806560" y="4170661"/>
            <a:ext cx="1724455" cy="1392195"/>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8" name="Straight Arrow Connector 7">
            <a:extLst>
              <a:ext uri="{FF2B5EF4-FFF2-40B4-BE49-F238E27FC236}">
                <a16:creationId xmlns:a16="http://schemas.microsoft.com/office/drawing/2014/main" id="{6222258C-DE55-FCB2-7BB0-448574528470}"/>
              </a:ext>
            </a:extLst>
          </p:cNvPr>
          <p:cNvCxnSpPr/>
          <p:nvPr/>
        </p:nvCxnSpPr>
        <p:spPr>
          <a:xfrm flipV="1">
            <a:off x="1672627" y="4176240"/>
            <a:ext cx="1916669" cy="1179383"/>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9" name="Straight Arrow Connector 8">
            <a:extLst>
              <a:ext uri="{FF2B5EF4-FFF2-40B4-BE49-F238E27FC236}">
                <a16:creationId xmlns:a16="http://schemas.microsoft.com/office/drawing/2014/main" id="{EBE7BFDB-DDF9-5C39-D6CE-47B983B258BC}"/>
              </a:ext>
            </a:extLst>
          </p:cNvPr>
          <p:cNvCxnSpPr/>
          <p:nvPr/>
        </p:nvCxnSpPr>
        <p:spPr>
          <a:xfrm>
            <a:off x="1355556" y="2601526"/>
            <a:ext cx="2232452" cy="1285102"/>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
        <p:nvSpPr>
          <p:cNvPr id="10" name="Rectangle: Rounded Corners 9">
            <a:extLst>
              <a:ext uri="{FF2B5EF4-FFF2-40B4-BE49-F238E27FC236}">
                <a16:creationId xmlns:a16="http://schemas.microsoft.com/office/drawing/2014/main" id="{A665F268-DEC0-C158-8857-04C5A5CA6F3E}"/>
              </a:ext>
            </a:extLst>
          </p:cNvPr>
          <p:cNvSpPr/>
          <p:nvPr/>
        </p:nvSpPr>
        <p:spPr>
          <a:xfrm>
            <a:off x="3591270" y="1636249"/>
            <a:ext cx="1659219" cy="5452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latin typeface="Arial"/>
                <a:cs typeface="Arial"/>
              </a:rPr>
              <a:t>PATIENTS</a:t>
            </a:r>
          </a:p>
        </p:txBody>
      </p:sp>
      <p:sp>
        <p:nvSpPr>
          <p:cNvPr id="11" name="Rectangle: Rounded Corners 10">
            <a:extLst>
              <a:ext uri="{FF2B5EF4-FFF2-40B4-BE49-F238E27FC236}">
                <a16:creationId xmlns:a16="http://schemas.microsoft.com/office/drawing/2014/main" id="{F3C90515-E6EE-4319-A5A7-3BFEB5D26EEE}"/>
              </a:ext>
            </a:extLst>
          </p:cNvPr>
          <p:cNvSpPr/>
          <p:nvPr/>
        </p:nvSpPr>
        <p:spPr>
          <a:xfrm>
            <a:off x="5095770" y="5736194"/>
            <a:ext cx="1957303" cy="4305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latin typeface="Arial"/>
                <a:cs typeface="Arial"/>
              </a:rPr>
              <a:t>ENVIROMENT</a:t>
            </a:r>
          </a:p>
        </p:txBody>
      </p:sp>
      <p:sp>
        <p:nvSpPr>
          <p:cNvPr id="12" name="Rectangle: Rounded Corners 11">
            <a:extLst>
              <a:ext uri="{FF2B5EF4-FFF2-40B4-BE49-F238E27FC236}">
                <a16:creationId xmlns:a16="http://schemas.microsoft.com/office/drawing/2014/main" id="{FF4D8252-01EC-9E07-0074-E1AC83A58C1B}"/>
              </a:ext>
            </a:extLst>
          </p:cNvPr>
          <p:cNvSpPr/>
          <p:nvPr/>
        </p:nvSpPr>
        <p:spPr>
          <a:xfrm>
            <a:off x="788953" y="2120016"/>
            <a:ext cx="1208035" cy="4086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latin typeface="Arial"/>
                <a:cs typeface="Arial"/>
              </a:rPr>
              <a:t>STAFF</a:t>
            </a:r>
          </a:p>
        </p:txBody>
      </p:sp>
      <p:sp>
        <p:nvSpPr>
          <p:cNvPr id="13" name="Rectangle: Rounded Corners 12">
            <a:extLst>
              <a:ext uri="{FF2B5EF4-FFF2-40B4-BE49-F238E27FC236}">
                <a16:creationId xmlns:a16="http://schemas.microsoft.com/office/drawing/2014/main" id="{35EEE7FF-2EB0-939B-85ED-1000416AB079}"/>
              </a:ext>
            </a:extLst>
          </p:cNvPr>
          <p:cNvSpPr/>
          <p:nvPr/>
        </p:nvSpPr>
        <p:spPr>
          <a:xfrm>
            <a:off x="794170" y="5733620"/>
            <a:ext cx="2203621" cy="4422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latin typeface="Arial"/>
                <a:cs typeface="Arial"/>
              </a:rPr>
              <a:t>ORGANISTAION</a:t>
            </a:r>
          </a:p>
        </p:txBody>
      </p:sp>
      <p:cxnSp>
        <p:nvCxnSpPr>
          <p:cNvPr id="14" name="Straight Arrow Connector 13">
            <a:extLst>
              <a:ext uri="{FF2B5EF4-FFF2-40B4-BE49-F238E27FC236}">
                <a16:creationId xmlns:a16="http://schemas.microsoft.com/office/drawing/2014/main" id="{536AF9BE-0122-3423-3F23-771FDB7A3124}"/>
              </a:ext>
            </a:extLst>
          </p:cNvPr>
          <p:cNvCxnSpPr/>
          <p:nvPr/>
        </p:nvCxnSpPr>
        <p:spPr>
          <a:xfrm flipV="1">
            <a:off x="6544962" y="3205207"/>
            <a:ext cx="789458" cy="20594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1F1AD090-501A-405F-EA28-5CE7BD152039}"/>
              </a:ext>
            </a:extLst>
          </p:cNvPr>
          <p:cNvCxnSpPr/>
          <p:nvPr/>
        </p:nvCxnSpPr>
        <p:spPr>
          <a:xfrm flipV="1">
            <a:off x="3317190" y="3087216"/>
            <a:ext cx="871835" cy="33637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6AF32C7F-5AC8-23B7-61A6-0F365C0FFFC2}"/>
              </a:ext>
            </a:extLst>
          </p:cNvPr>
          <p:cNvCxnSpPr/>
          <p:nvPr/>
        </p:nvCxnSpPr>
        <p:spPr>
          <a:xfrm flipV="1">
            <a:off x="5563285" y="2381422"/>
            <a:ext cx="1002270" cy="446215"/>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FCDC63CE-7F4D-33CE-BCD8-DFB7C6FC5459}"/>
              </a:ext>
            </a:extLst>
          </p:cNvPr>
          <p:cNvSpPr txBox="1"/>
          <p:nvPr/>
        </p:nvSpPr>
        <p:spPr>
          <a:xfrm>
            <a:off x="7345491" y="3048085"/>
            <a:ext cx="323746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INCREASED WAITING TIME </a:t>
            </a:r>
            <a:endParaRPr lang="en-GB" sz="1400"/>
          </a:p>
        </p:txBody>
      </p:sp>
      <p:sp>
        <p:nvSpPr>
          <p:cNvPr id="18" name="TextBox 17">
            <a:extLst>
              <a:ext uri="{FF2B5EF4-FFF2-40B4-BE49-F238E27FC236}">
                <a16:creationId xmlns:a16="http://schemas.microsoft.com/office/drawing/2014/main" id="{4FA16057-2CBE-3C97-A864-653C77306B4F}"/>
              </a:ext>
            </a:extLst>
          </p:cNvPr>
          <p:cNvSpPr txBox="1"/>
          <p:nvPr/>
        </p:nvSpPr>
        <p:spPr>
          <a:xfrm>
            <a:off x="6220937" y="2802235"/>
            <a:ext cx="193314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POOR CARE GIVEN</a:t>
            </a:r>
            <a:r>
              <a:rPr lang="en-GB" sz="1400"/>
              <a:t> </a:t>
            </a:r>
          </a:p>
        </p:txBody>
      </p:sp>
      <p:cxnSp>
        <p:nvCxnSpPr>
          <p:cNvPr id="19" name="Straight Arrow Connector 18">
            <a:extLst>
              <a:ext uri="{FF2B5EF4-FFF2-40B4-BE49-F238E27FC236}">
                <a16:creationId xmlns:a16="http://schemas.microsoft.com/office/drawing/2014/main" id="{B5C2B8A1-1C1F-388B-2972-317B7EBEB3C7}"/>
              </a:ext>
            </a:extLst>
          </p:cNvPr>
          <p:cNvCxnSpPr/>
          <p:nvPr/>
        </p:nvCxnSpPr>
        <p:spPr>
          <a:xfrm flipH="1">
            <a:off x="5151395" y="3225797"/>
            <a:ext cx="686485" cy="82378"/>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8B1B4331-DCA4-F913-2566-CBBF49A70E96}"/>
              </a:ext>
            </a:extLst>
          </p:cNvPr>
          <p:cNvSpPr txBox="1"/>
          <p:nvPr/>
        </p:nvSpPr>
        <p:spPr>
          <a:xfrm>
            <a:off x="4003591" y="3358291"/>
            <a:ext cx="2743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MEDICATION ERRORS</a:t>
            </a:r>
          </a:p>
        </p:txBody>
      </p:sp>
      <p:cxnSp>
        <p:nvCxnSpPr>
          <p:cNvPr id="21" name="Straight Arrow Connector 20">
            <a:extLst>
              <a:ext uri="{FF2B5EF4-FFF2-40B4-BE49-F238E27FC236}">
                <a16:creationId xmlns:a16="http://schemas.microsoft.com/office/drawing/2014/main" id="{D812FAA2-356C-4357-5067-87728D3444E5}"/>
              </a:ext>
            </a:extLst>
          </p:cNvPr>
          <p:cNvCxnSpPr/>
          <p:nvPr/>
        </p:nvCxnSpPr>
        <p:spPr>
          <a:xfrm>
            <a:off x="1189077" y="3059752"/>
            <a:ext cx="638437" cy="343244"/>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A356F471-31B3-11EB-7DEC-55FA9E5496BF}"/>
              </a:ext>
            </a:extLst>
          </p:cNvPr>
          <p:cNvCxnSpPr/>
          <p:nvPr/>
        </p:nvCxnSpPr>
        <p:spPr>
          <a:xfrm>
            <a:off x="6000062" y="4314737"/>
            <a:ext cx="1070918" cy="15789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1694EC06-7C50-11FD-91C4-BBF75E61D68F}"/>
              </a:ext>
            </a:extLst>
          </p:cNvPr>
          <p:cNvCxnSpPr/>
          <p:nvPr/>
        </p:nvCxnSpPr>
        <p:spPr>
          <a:xfrm>
            <a:off x="6767641" y="4965615"/>
            <a:ext cx="844378" cy="322646"/>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1B772A1F-3F2F-9B45-0B26-D9F01D5B08AD}"/>
              </a:ext>
            </a:extLst>
          </p:cNvPr>
          <p:cNvCxnSpPr/>
          <p:nvPr/>
        </p:nvCxnSpPr>
        <p:spPr>
          <a:xfrm>
            <a:off x="1700083" y="4470055"/>
            <a:ext cx="906162" cy="267731"/>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B3EDF03B-4FCA-294A-B7F7-7A95589132C5}"/>
              </a:ext>
            </a:extLst>
          </p:cNvPr>
          <p:cNvCxnSpPr/>
          <p:nvPr/>
        </p:nvCxnSpPr>
        <p:spPr>
          <a:xfrm flipV="1">
            <a:off x="2399013" y="2601525"/>
            <a:ext cx="205945" cy="336379"/>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C5081087-D1BE-83D3-50D2-3877DBAC8CB8}"/>
              </a:ext>
            </a:extLst>
          </p:cNvPr>
          <p:cNvCxnSpPr/>
          <p:nvPr/>
        </p:nvCxnSpPr>
        <p:spPr>
          <a:xfrm>
            <a:off x="1052211" y="4961752"/>
            <a:ext cx="885566" cy="151029"/>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E23CF762-EF42-6479-091D-D48F8B6719BE}"/>
              </a:ext>
            </a:extLst>
          </p:cNvPr>
          <p:cNvCxnSpPr/>
          <p:nvPr/>
        </p:nvCxnSpPr>
        <p:spPr>
          <a:xfrm flipH="1">
            <a:off x="5775501" y="4368645"/>
            <a:ext cx="583736" cy="75679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8C70736A-9597-334F-2FA1-811C6981B3F8}"/>
              </a:ext>
            </a:extLst>
          </p:cNvPr>
          <p:cNvCxnSpPr/>
          <p:nvPr/>
        </p:nvCxnSpPr>
        <p:spPr>
          <a:xfrm>
            <a:off x="2868108" y="4651698"/>
            <a:ext cx="663841" cy="390579"/>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067DC016-E631-55D8-77B3-1B8232A190F7}"/>
              </a:ext>
            </a:extLst>
          </p:cNvPr>
          <p:cNvSpPr txBox="1"/>
          <p:nvPr/>
        </p:nvSpPr>
        <p:spPr>
          <a:xfrm>
            <a:off x="5355970" y="4037912"/>
            <a:ext cx="141828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latin typeface="Arial"/>
                <a:cs typeface="Arial"/>
              </a:rPr>
              <a:t>LOCATION</a:t>
            </a:r>
          </a:p>
        </p:txBody>
      </p:sp>
      <p:sp>
        <p:nvSpPr>
          <p:cNvPr id="30" name="TextBox 29">
            <a:extLst>
              <a:ext uri="{FF2B5EF4-FFF2-40B4-BE49-F238E27FC236}">
                <a16:creationId xmlns:a16="http://schemas.microsoft.com/office/drawing/2014/main" id="{38403BAE-7D08-3622-10AF-015FF860355C}"/>
              </a:ext>
            </a:extLst>
          </p:cNvPr>
          <p:cNvSpPr txBox="1"/>
          <p:nvPr/>
        </p:nvSpPr>
        <p:spPr>
          <a:xfrm>
            <a:off x="7190700" y="5380699"/>
            <a:ext cx="1600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TRANSPORT</a:t>
            </a:r>
          </a:p>
        </p:txBody>
      </p:sp>
      <p:sp>
        <p:nvSpPr>
          <p:cNvPr id="31" name="TextBox 30">
            <a:extLst>
              <a:ext uri="{FF2B5EF4-FFF2-40B4-BE49-F238E27FC236}">
                <a16:creationId xmlns:a16="http://schemas.microsoft.com/office/drawing/2014/main" id="{141931C2-49F1-55AD-249F-7694725FFD69}"/>
              </a:ext>
            </a:extLst>
          </p:cNvPr>
          <p:cNvSpPr txBox="1"/>
          <p:nvPr/>
        </p:nvSpPr>
        <p:spPr>
          <a:xfrm>
            <a:off x="4631807" y="5090923"/>
            <a:ext cx="183703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POOR MOTIVATION</a:t>
            </a:r>
          </a:p>
        </p:txBody>
      </p:sp>
      <p:sp>
        <p:nvSpPr>
          <p:cNvPr id="32" name="TextBox 31">
            <a:extLst>
              <a:ext uri="{FF2B5EF4-FFF2-40B4-BE49-F238E27FC236}">
                <a16:creationId xmlns:a16="http://schemas.microsoft.com/office/drawing/2014/main" id="{EB8B4137-F1E9-FC99-EF1B-B4444BB5773F}"/>
              </a:ext>
            </a:extLst>
          </p:cNvPr>
          <p:cNvSpPr txBox="1"/>
          <p:nvPr/>
        </p:nvSpPr>
        <p:spPr>
          <a:xfrm>
            <a:off x="5204940" y="188921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 </a:t>
            </a:r>
            <a:r>
              <a:rPr lang="en-GB" sz="1400">
                <a:latin typeface="Arial"/>
                <a:ea typeface="+mn-lt"/>
                <a:cs typeface="+mn-lt"/>
              </a:rPr>
              <a:t>PATIENT SAFETY</a:t>
            </a:r>
          </a:p>
        </p:txBody>
      </p:sp>
      <p:sp>
        <p:nvSpPr>
          <p:cNvPr id="33" name="TextBox 32">
            <a:extLst>
              <a:ext uri="{FF2B5EF4-FFF2-40B4-BE49-F238E27FC236}">
                <a16:creationId xmlns:a16="http://schemas.microsoft.com/office/drawing/2014/main" id="{A4816759-0D12-151B-E4E2-306D28DC6C60}"/>
              </a:ext>
            </a:extLst>
          </p:cNvPr>
          <p:cNvSpPr txBox="1"/>
          <p:nvPr/>
        </p:nvSpPr>
        <p:spPr>
          <a:xfrm>
            <a:off x="2704842" y="2828409"/>
            <a:ext cx="150065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STAFF RATIO</a:t>
            </a:r>
          </a:p>
        </p:txBody>
      </p:sp>
      <p:sp>
        <p:nvSpPr>
          <p:cNvPr id="34" name="TextBox 33">
            <a:extLst>
              <a:ext uri="{FF2B5EF4-FFF2-40B4-BE49-F238E27FC236}">
                <a16:creationId xmlns:a16="http://schemas.microsoft.com/office/drawing/2014/main" id="{6240F956-DDB1-FA01-281B-25FCA439B33A}"/>
              </a:ext>
            </a:extLst>
          </p:cNvPr>
          <p:cNvSpPr txBox="1"/>
          <p:nvPr/>
        </p:nvSpPr>
        <p:spPr>
          <a:xfrm>
            <a:off x="1090310" y="3534204"/>
            <a:ext cx="1891958" cy="314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WORK OVERLOAD</a:t>
            </a:r>
          </a:p>
        </p:txBody>
      </p:sp>
      <p:sp>
        <p:nvSpPr>
          <p:cNvPr id="35" name="TextBox 34">
            <a:extLst>
              <a:ext uri="{FF2B5EF4-FFF2-40B4-BE49-F238E27FC236}">
                <a16:creationId xmlns:a16="http://schemas.microsoft.com/office/drawing/2014/main" id="{665912BE-A57C-485E-B204-A35B16FF2DDD}"/>
              </a:ext>
            </a:extLst>
          </p:cNvPr>
          <p:cNvSpPr txBox="1"/>
          <p:nvPr/>
        </p:nvSpPr>
        <p:spPr>
          <a:xfrm>
            <a:off x="3221395" y="5011408"/>
            <a:ext cx="1473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NO FUNDING</a:t>
            </a:r>
          </a:p>
        </p:txBody>
      </p:sp>
      <p:sp>
        <p:nvSpPr>
          <p:cNvPr id="36" name="TextBox 35">
            <a:extLst>
              <a:ext uri="{FF2B5EF4-FFF2-40B4-BE49-F238E27FC236}">
                <a16:creationId xmlns:a16="http://schemas.microsoft.com/office/drawing/2014/main" id="{F27A166C-D943-F69E-7EE8-1E326F4C412B}"/>
              </a:ext>
            </a:extLst>
          </p:cNvPr>
          <p:cNvSpPr txBox="1"/>
          <p:nvPr/>
        </p:nvSpPr>
        <p:spPr>
          <a:xfrm>
            <a:off x="579738" y="2652927"/>
            <a:ext cx="156930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LONG HOURS</a:t>
            </a:r>
          </a:p>
        </p:txBody>
      </p:sp>
      <p:sp>
        <p:nvSpPr>
          <p:cNvPr id="37" name="TextBox 36">
            <a:extLst>
              <a:ext uri="{FF2B5EF4-FFF2-40B4-BE49-F238E27FC236}">
                <a16:creationId xmlns:a16="http://schemas.microsoft.com/office/drawing/2014/main" id="{D4D0E813-BFA9-7034-73EC-DE7E52722E25}"/>
              </a:ext>
            </a:extLst>
          </p:cNvPr>
          <p:cNvSpPr txBox="1"/>
          <p:nvPr/>
        </p:nvSpPr>
        <p:spPr>
          <a:xfrm>
            <a:off x="599045" y="4669909"/>
            <a:ext cx="210476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BAD REPUTATION</a:t>
            </a:r>
          </a:p>
        </p:txBody>
      </p:sp>
      <p:cxnSp>
        <p:nvCxnSpPr>
          <p:cNvPr id="38" name="Straight Arrow Connector 37">
            <a:extLst>
              <a:ext uri="{FF2B5EF4-FFF2-40B4-BE49-F238E27FC236}">
                <a16:creationId xmlns:a16="http://schemas.microsoft.com/office/drawing/2014/main" id="{9FD6E181-8EE6-2CD0-CAFB-D36AB7C8F19C}"/>
              </a:ext>
            </a:extLst>
          </p:cNvPr>
          <p:cNvCxnSpPr/>
          <p:nvPr/>
        </p:nvCxnSpPr>
        <p:spPr>
          <a:xfrm flipH="1">
            <a:off x="1588529" y="3273852"/>
            <a:ext cx="713945" cy="226542"/>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A250A550-78DC-0856-D69A-215ED0EE5379}"/>
              </a:ext>
            </a:extLst>
          </p:cNvPr>
          <p:cNvCxnSpPr/>
          <p:nvPr/>
        </p:nvCxnSpPr>
        <p:spPr>
          <a:xfrm flipH="1">
            <a:off x="2096530" y="2985528"/>
            <a:ext cx="583511" cy="13731"/>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4ED6E21F-B651-13F9-749F-0D7A65EF436F}"/>
              </a:ext>
            </a:extLst>
          </p:cNvPr>
          <p:cNvSpPr txBox="1"/>
          <p:nvPr/>
        </p:nvSpPr>
        <p:spPr>
          <a:xfrm>
            <a:off x="6535438" y="2231166"/>
            <a:ext cx="186449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latin typeface="Arial"/>
                <a:ea typeface="+mn-lt"/>
                <a:cs typeface="+mn-lt"/>
              </a:rPr>
              <a:t>NEGLIGIENCE</a:t>
            </a:r>
            <a:endParaRPr lang="en-US" sz="1400">
              <a:latin typeface="Arial"/>
            </a:endParaRPr>
          </a:p>
        </p:txBody>
      </p:sp>
      <p:cxnSp>
        <p:nvCxnSpPr>
          <p:cNvPr id="41" name="Straight Arrow Connector 40">
            <a:extLst>
              <a:ext uri="{FF2B5EF4-FFF2-40B4-BE49-F238E27FC236}">
                <a16:creationId xmlns:a16="http://schemas.microsoft.com/office/drawing/2014/main" id="{D2BC39F8-6003-C3AF-7F0A-658202755049}"/>
              </a:ext>
            </a:extLst>
          </p:cNvPr>
          <p:cNvCxnSpPr/>
          <p:nvPr/>
        </p:nvCxnSpPr>
        <p:spPr>
          <a:xfrm>
            <a:off x="5759792" y="2207224"/>
            <a:ext cx="439352" cy="281461"/>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6E7A88A1-0B71-633C-E66E-88F5E2A2FC33}"/>
              </a:ext>
            </a:extLst>
          </p:cNvPr>
          <p:cNvSpPr txBox="1"/>
          <p:nvPr/>
        </p:nvSpPr>
        <p:spPr>
          <a:xfrm>
            <a:off x="2047101" y="2122615"/>
            <a:ext cx="154871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UNDER PRESSURE</a:t>
            </a:r>
          </a:p>
        </p:txBody>
      </p:sp>
      <p:sp>
        <p:nvSpPr>
          <p:cNvPr id="43" name="TextBox 42">
            <a:extLst>
              <a:ext uri="{FF2B5EF4-FFF2-40B4-BE49-F238E27FC236}">
                <a16:creationId xmlns:a16="http://schemas.microsoft.com/office/drawing/2014/main" id="{026CFCBE-DB21-5D40-3187-ED68BA5C9AE0}"/>
              </a:ext>
            </a:extLst>
          </p:cNvPr>
          <p:cNvSpPr txBox="1"/>
          <p:nvPr/>
        </p:nvSpPr>
        <p:spPr>
          <a:xfrm>
            <a:off x="598615" y="5252994"/>
            <a:ext cx="130844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latin typeface="Arial"/>
                <a:cs typeface="Arial"/>
              </a:rPr>
              <a:t>CLOSURE</a:t>
            </a:r>
          </a:p>
        </p:txBody>
      </p:sp>
      <p:cxnSp>
        <p:nvCxnSpPr>
          <p:cNvPr id="44" name="Straight Arrow Connector 43">
            <a:extLst>
              <a:ext uri="{FF2B5EF4-FFF2-40B4-BE49-F238E27FC236}">
                <a16:creationId xmlns:a16="http://schemas.microsoft.com/office/drawing/2014/main" id="{06B8E6EA-0D67-A367-F2CA-72527446F656}"/>
              </a:ext>
            </a:extLst>
          </p:cNvPr>
          <p:cNvCxnSpPr/>
          <p:nvPr/>
        </p:nvCxnSpPr>
        <p:spPr>
          <a:xfrm flipH="1">
            <a:off x="1189079" y="5105483"/>
            <a:ext cx="363837" cy="116705"/>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D8755A24-46AB-5E9A-F3B0-21C06672B4FE}"/>
              </a:ext>
            </a:extLst>
          </p:cNvPr>
          <p:cNvCxnSpPr/>
          <p:nvPr/>
        </p:nvCxnSpPr>
        <p:spPr>
          <a:xfrm>
            <a:off x="6720872" y="3106522"/>
            <a:ext cx="199082" cy="171622"/>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8BE3F4B2-F933-2125-2F51-99651F132F1A}"/>
              </a:ext>
            </a:extLst>
          </p:cNvPr>
          <p:cNvSpPr txBox="1"/>
          <p:nvPr/>
        </p:nvSpPr>
        <p:spPr>
          <a:xfrm>
            <a:off x="3119848" y="4199016"/>
            <a:ext cx="1378974" cy="3139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NO TRAINING</a:t>
            </a:r>
          </a:p>
        </p:txBody>
      </p:sp>
      <p:cxnSp>
        <p:nvCxnSpPr>
          <p:cNvPr id="47" name="Straight Arrow Connector 46">
            <a:extLst>
              <a:ext uri="{FF2B5EF4-FFF2-40B4-BE49-F238E27FC236}">
                <a16:creationId xmlns:a16="http://schemas.microsoft.com/office/drawing/2014/main" id="{C1AA93A9-11EC-050A-8027-806FB2DA0909}"/>
              </a:ext>
            </a:extLst>
          </p:cNvPr>
          <p:cNvCxnSpPr/>
          <p:nvPr/>
        </p:nvCxnSpPr>
        <p:spPr>
          <a:xfrm>
            <a:off x="2858529" y="3424881"/>
            <a:ext cx="1098377" cy="4805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0B6B7460-3EB3-5D62-5277-7982E51C07E2}"/>
              </a:ext>
            </a:extLst>
          </p:cNvPr>
          <p:cNvCxnSpPr/>
          <p:nvPr/>
        </p:nvCxnSpPr>
        <p:spPr>
          <a:xfrm>
            <a:off x="4794420" y="3088502"/>
            <a:ext cx="590380" cy="123568"/>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9DE0E312-5345-6036-0192-45E5A03DDB39}"/>
              </a:ext>
            </a:extLst>
          </p:cNvPr>
          <p:cNvSpPr txBox="1"/>
          <p:nvPr/>
        </p:nvSpPr>
        <p:spPr>
          <a:xfrm>
            <a:off x="4133412" y="2698490"/>
            <a:ext cx="122445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CAUSING DEATH</a:t>
            </a:r>
          </a:p>
        </p:txBody>
      </p:sp>
      <p:cxnSp>
        <p:nvCxnSpPr>
          <p:cNvPr id="50" name="Straight Arrow Connector 49">
            <a:extLst>
              <a:ext uri="{FF2B5EF4-FFF2-40B4-BE49-F238E27FC236}">
                <a16:creationId xmlns:a16="http://schemas.microsoft.com/office/drawing/2014/main" id="{9EA3601B-99FC-027A-F05A-AC37CC1D5397}"/>
              </a:ext>
            </a:extLst>
          </p:cNvPr>
          <p:cNvCxnSpPr/>
          <p:nvPr/>
        </p:nvCxnSpPr>
        <p:spPr>
          <a:xfrm flipH="1">
            <a:off x="3248332" y="4600266"/>
            <a:ext cx="294967" cy="294969"/>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864CD8C1-2CE9-A15F-22B2-17C32122D379}"/>
              </a:ext>
            </a:extLst>
          </p:cNvPr>
          <p:cNvCxnSpPr/>
          <p:nvPr/>
        </p:nvCxnSpPr>
        <p:spPr>
          <a:xfrm flipV="1">
            <a:off x="7367126" y="4816884"/>
            <a:ext cx="417871" cy="350273"/>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010F86B0-34F4-084C-15D1-9634E7BD9BDB}"/>
              </a:ext>
            </a:extLst>
          </p:cNvPr>
          <p:cNvSpPr txBox="1"/>
          <p:nvPr/>
        </p:nvSpPr>
        <p:spPr>
          <a:xfrm>
            <a:off x="7081069" y="4457084"/>
            <a:ext cx="196276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NO PARKING</a:t>
            </a:r>
          </a:p>
        </p:txBody>
      </p:sp>
      <p:sp>
        <p:nvSpPr>
          <p:cNvPr id="53" name="TextBox 52">
            <a:extLst>
              <a:ext uri="{FF2B5EF4-FFF2-40B4-BE49-F238E27FC236}">
                <a16:creationId xmlns:a16="http://schemas.microsoft.com/office/drawing/2014/main" id="{00062190-9E21-4730-8F8D-CA2E50F70984}"/>
              </a:ext>
            </a:extLst>
          </p:cNvPr>
          <p:cNvSpPr txBox="1"/>
          <p:nvPr/>
        </p:nvSpPr>
        <p:spPr>
          <a:xfrm>
            <a:off x="2227928" y="5073137"/>
            <a:ext cx="126221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MORE VACANCIES</a:t>
            </a:r>
          </a:p>
        </p:txBody>
      </p:sp>
      <p:cxnSp>
        <p:nvCxnSpPr>
          <p:cNvPr id="54" name="Straight Arrow Connector 53">
            <a:extLst>
              <a:ext uri="{FF2B5EF4-FFF2-40B4-BE49-F238E27FC236}">
                <a16:creationId xmlns:a16="http://schemas.microsoft.com/office/drawing/2014/main" id="{A29E266B-B0BE-9496-BFAE-CC8332983154}"/>
              </a:ext>
            </a:extLst>
          </p:cNvPr>
          <p:cNvCxnSpPr/>
          <p:nvPr/>
        </p:nvCxnSpPr>
        <p:spPr>
          <a:xfrm flipH="1">
            <a:off x="2719848" y="4735460"/>
            <a:ext cx="276532" cy="313404"/>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244248A3-8DC6-120C-7CF9-E626B661CB52}"/>
              </a:ext>
            </a:extLst>
          </p:cNvPr>
          <p:cNvCxnSpPr/>
          <p:nvPr/>
        </p:nvCxnSpPr>
        <p:spPr>
          <a:xfrm flipH="1">
            <a:off x="5030429" y="4305300"/>
            <a:ext cx="565354" cy="190500"/>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434C4D7F-7D98-5C8B-B255-555FA0C17379}"/>
              </a:ext>
            </a:extLst>
          </p:cNvPr>
          <p:cNvSpPr txBox="1"/>
          <p:nvPr/>
        </p:nvSpPr>
        <p:spPr>
          <a:xfrm>
            <a:off x="3902485" y="4541581"/>
            <a:ext cx="241750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NO JOB SATISFACTION</a:t>
            </a:r>
          </a:p>
        </p:txBody>
      </p:sp>
    </p:spTree>
    <p:extLst>
      <p:ext uri="{BB962C8B-B14F-4D97-AF65-F5344CB8AC3E}">
        <p14:creationId xmlns:p14="http://schemas.microsoft.com/office/powerpoint/2010/main" val="1256876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AEAFC-6A68-DC64-1174-93F4077B6147}"/>
              </a:ext>
            </a:extLst>
          </p:cNvPr>
          <p:cNvSpPr>
            <a:spLocks noGrp="1"/>
          </p:cNvSpPr>
          <p:nvPr>
            <p:ph type="title"/>
          </p:nvPr>
        </p:nvSpPr>
        <p:spPr>
          <a:xfrm>
            <a:off x="689624" y="277761"/>
            <a:ext cx="3641216" cy="808825"/>
          </a:xfrm>
        </p:spPr>
        <p:txBody>
          <a:bodyPr>
            <a:normAutofit/>
          </a:bodyPr>
          <a:lstStyle/>
          <a:p>
            <a:r>
              <a:rPr lang="en-GB" dirty="0">
                <a:latin typeface="Trebuchet MS"/>
                <a:cs typeface="Arial"/>
              </a:rPr>
              <a:t>PMI ANALYSIS</a:t>
            </a:r>
          </a:p>
        </p:txBody>
      </p:sp>
      <p:pic>
        <p:nvPicPr>
          <p:cNvPr id="3" name="Picture 3">
            <a:extLst>
              <a:ext uri="{FF2B5EF4-FFF2-40B4-BE49-F238E27FC236}">
                <a16:creationId xmlns:a16="http://schemas.microsoft.com/office/drawing/2014/main" id="{BD4F6594-C0F4-D7B6-6D74-4A1FA1DC6E6B}"/>
              </a:ext>
            </a:extLst>
          </p:cNvPr>
          <p:cNvPicPr>
            <a:picLocks noChangeAspect="1"/>
          </p:cNvPicPr>
          <p:nvPr/>
        </p:nvPicPr>
        <p:blipFill>
          <a:blip r:embed="rId2"/>
          <a:stretch>
            <a:fillRect/>
          </a:stretch>
        </p:blipFill>
        <p:spPr>
          <a:xfrm>
            <a:off x="165388" y="1225895"/>
            <a:ext cx="7089610" cy="5324181"/>
          </a:xfrm>
          <a:prstGeom prst="rect">
            <a:avLst/>
          </a:prstGeom>
        </p:spPr>
      </p:pic>
      <p:sp>
        <p:nvSpPr>
          <p:cNvPr id="4" name="TextBox 3">
            <a:extLst>
              <a:ext uri="{FF2B5EF4-FFF2-40B4-BE49-F238E27FC236}">
                <a16:creationId xmlns:a16="http://schemas.microsoft.com/office/drawing/2014/main" id="{67235F7B-4559-71B2-3F39-97F612D256DC}"/>
              </a:ext>
            </a:extLst>
          </p:cNvPr>
          <p:cNvSpPr txBox="1"/>
          <p:nvPr/>
        </p:nvSpPr>
        <p:spPr>
          <a:xfrm>
            <a:off x="7463788" y="281070"/>
            <a:ext cx="3548215"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ea typeface="+mn-lt"/>
                <a:cs typeface="+mn-lt"/>
              </a:rPr>
              <a:t>The creation of the PMI model </a:t>
            </a:r>
            <a:r>
              <a:rPr lang="en-GB" sz="2000" dirty="0" err="1">
                <a:latin typeface="Arial"/>
                <a:ea typeface="+mn-lt"/>
                <a:cs typeface="+mn-lt"/>
              </a:rPr>
              <a:t>Dr.</a:t>
            </a:r>
            <a:r>
              <a:rPr lang="en-GB" sz="2000" dirty="0">
                <a:latin typeface="Arial"/>
                <a:ea typeface="+mn-lt"/>
                <a:cs typeface="+mn-lt"/>
              </a:rPr>
              <a:t> Edward de Bono, a supporter of alternative and independent thought, created PMI. </a:t>
            </a:r>
            <a:endParaRPr lang="en-US" sz="2000">
              <a:latin typeface="Arial"/>
              <a:ea typeface="+mn-lt"/>
              <a:cs typeface="+mn-lt"/>
            </a:endParaRPr>
          </a:p>
          <a:p>
            <a:endParaRPr lang="en-GB" sz="2000" dirty="0">
              <a:latin typeface="Arial"/>
              <a:ea typeface="+mn-lt"/>
              <a:cs typeface="+mn-lt"/>
            </a:endParaRPr>
          </a:p>
          <a:p>
            <a:r>
              <a:rPr lang="en-GB" sz="2000" dirty="0">
                <a:latin typeface="Arial"/>
                <a:ea typeface="+mn-lt"/>
                <a:cs typeface="+mn-lt"/>
              </a:rPr>
              <a:t>Considering of the numerous advantages and disadvantages that these kinds of decisions raise, the PMI Chart is helpful in debating them. </a:t>
            </a:r>
            <a:endParaRPr lang="en-US" sz="2000">
              <a:latin typeface="Arial"/>
              <a:ea typeface="+mn-lt"/>
              <a:cs typeface="+mn-lt"/>
            </a:endParaRPr>
          </a:p>
          <a:p>
            <a:endParaRPr lang="en-GB" sz="2000" dirty="0">
              <a:latin typeface="Arial"/>
              <a:ea typeface="+mn-lt"/>
              <a:cs typeface="+mn-lt"/>
            </a:endParaRPr>
          </a:p>
          <a:p>
            <a:r>
              <a:rPr lang="en-GB" sz="2000" dirty="0">
                <a:latin typeface="Arial"/>
                <a:ea typeface="+mn-lt"/>
                <a:cs typeface="+mn-lt"/>
              </a:rPr>
              <a:t> Any PMI programme must start by identifying and removing barriers while understanding the realities of the surrounding environment (Visual paradigm online, 2022).</a:t>
            </a:r>
            <a:endParaRPr lang="en-US" sz="2000">
              <a:latin typeface="Arial"/>
              <a:ea typeface="+mn-lt"/>
              <a:cs typeface="+mn-lt"/>
            </a:endParaRPr>
          </a:p>
        </p:txBody>
      </p:sp>
      <p:sp>
        <p:nvSpPr>
          <p:cNvPr id="5" name="TextBox 4">
            <a:extLst>
              <a:ext uri="{FF2B5EF4-FFF2-40B4-BE49-F238E27FC236}">
                <a16:creationId xmlns:a16="http://schemas.microsoft.com/office/drawing/2014/main" id="{9B7D5C14-A652-1704-CC5A-0A4BA58C15EA}"/>
              </a:ext>
            </a:extLst>
          </p:cNvPr>
          <p:cNvSpPr txBox="1"/>
          <p:nvPr/>
        </p:nvSpPr>
        <p:spPr>
          <a:xfrm>
            <a:off x="3780849" y="6367637"/>
            <a:ext cx="34683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dirty="0">
                <a:latin typeface="Arial"/>
                <a:cs typeface="Arial"/>
              </a:rPr>
              <a:t>(Visual Paradigm Online, 2022)</a:t>
            </a:r>
          </a:p>
        </p:txBody>
      </p:sp>
    </p:spTree>
    <p:extLst>
      <p:ext uri="{BB962C8B-B14F-4D97-AF65-F5344CB8AC3E}">
        <p14:creationId xmlns:p14="http://schemas.microsoft.com/office/powerpoint/2010/main" val="37198502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0B51C-9C56-9A13-C55E-C8EF44685F9E}"/>
              </a:ext>
            </a:extLst>
          </p:cNvPr>
          <p:cNvSpPr>
            <a:spLocks noGrp="1"/>
          </p:cNvSpPr>
          <p:nvPr>
            <p:ph type="title"/>
          </p:nvPr>
        </p:nvSpPr>
        <p:spPr>
          <a:xfrm>
            <a:off x="90605" y="436599"/>
            <a:ext cx="9795629" cy="804778"/>
          </a:xfrm>
        </p:spPr>
        <p:txBody>
          <a:bodyPr anchor="ctr">
            <a:normAutofit/>
          </a:bodyPr>
          <a:lstStyle/>
          <a:p>
            <a:pPr>
              <a:lnSpc>
                <a:spcPct val="90000"/>
              </a:lnSpc>
            </a:pPr>
            <a:r>
              <a:rPr lang="en-GB" dirty="0">
                <a:latin typeface="Trebuchet MS"/>
                <a:cs typeface="Arial"/>
              </a:rPr>
              <a:t>SOLUTIONS TO OVERCOME STAFF SHORTAGE</a:t>
            </a:r>
          </a:p>
        </p:txBody>
      </p:sp>
      <p:sp>
        <p:nvSpPr>
          <p:cNvPr id="3" name="Content Placeholder 2">
            <a:extLst>
              <a:ext uri="{FF2B5EF4-FFF2-40B4-BE49-F238E27FC236}">
                <a16:creationId xmlns:a16="http://schemas.microsoft.com/office/drawing/2014/main" id="{67D47E65-536F-DBBE-F6D4-0B5BE77F0455}"/>
              </a:ext>
            </a:extLst>
          </p:cNvPr>
          <p:cNvSpPr>
            <a:spLocks noGrp="1"/>
          </p:cNvSpPr>
          <p:nvPr>
            <p:ph idx="1"/>
          </p:nvPr>
        </p:nvSpPr>
        <p:spPr>
          <a:xfrm>
            <a:off x="4985823" y="2160589"/>
            <a:ext cx="4285176" cy="3768573"/>
          </a:xfrm>
        </p:spPr>
        <p:txBody>
          <a:bodyPr vert="horz" lIns="91440" tIns="45720" rIns="91440" bIns="45720" rtlCol="0" anchor="t">
            <a:normAutofit/>
          </a:bodyPr>
          <a:lstStyle/>
          <a:p>
            <a:pPr marL="0" indent="0">
              <a:lnSpc>
                <a:spcPct val="90000"/>
              </a:lnSpc>
              <a:buNone/>
            </a:pPr>
            <a:endParaRPr lang="en-GB" sz="1700"/>
          </a:p>
          <a:p>
            <a:pPr marL="0" indent="0">
              <a:lnSpc>
                <a:spcPct val="90000"/>
              </a:lnSpc>
              <a:buClr>
                <a:srgbClr val="EB3D9F"/>
              </a:buClr>
              <a:buNone/>
            </a:pPr>
            <a:endParaRPr lang="en-GB" sz="1700"/>
          </a:p>
          <a:p>
            <a:pPr marL="0" indent="0">
              <a:lnSpc>
                <a:spcPct val="90000"/>
              </a:lnSpc>
              <a:buNone/>
            </a:pPr>
            <a:endParaRPr lang="en-GB" sz="1700"/>
          </a:p>
        </p:txBody>
      </p:sp>
      <p:sp>
        <p:nvSpPr>
          <p:cNvPr id="5" name="TextBox 4">
            <a:extLst>
              <a:ext uri="{FF2B5EF4-FFF2-40B4-BE49-F238E27FC236}">
                <a16:creationId xmlns:a16="http://schemas.microsoft.com/office/drawing/2014/main" id="{3864EF43-C2D0-ED13-B5FD-13EF93DD6FC8}"/>
              </a:ext>
            </a:extLst>
          </p:cNvPr>
          <p:cNvSpPr txBox="1"/>
          <p:nvPr/>
        </p:nvSpPr>
        <p:spPr>
          <a:xfrm>
            <a:off x="660400" y="6495143"/>
            <a:ext cx="641531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a:latin typeface="Arial"/>
              <a:cs typeface="Arial"/>
            </a:endParaRPr>
          </a:p>
        </p:txBody>
      </p:sp>
      <p:graphicFrame>
        <p:nvGraphicFramePr>
          <p:cNvPr id="7" name="Diagram 7">
            <a:extLst>
              <a:ext uri="{FF2B5EF4-FFF2-40B4-BE49-F238E27FC236}">
                <a16:creationId xmlns:a16="http://schemas.microsoft.com/office/drawing/2014/main" id="{4DE73479-819D-74B4-DFC7-63BF23C928CC}"/>
              </a:ext>
            </a:extLst>
          </p:cNvPr>
          <p:cNvGraphicFramePr/>
          <p:nvPr>
            <p:extLst>
              <p:ext uri="{D42A27DB-BD31-4B8C-83A1-F6EECF244321}">
                <p14:modId xmlns:p14="http://schemas.microsoft.com/office/powerpoint/2010/main" val="1953155297"/>
              </p:ext>
            </p:extLst>
          </p:nvPr>
        </p:nvGraphicFramePr>
        <p:xfrm>
          <a:off x="944254" y="2455709"/>
          <a:ext cx="5467253" cy="39173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82" name="TextBox 381">
            <a:extLst>
              <a:ext uri="{FF2B5EF4-FFF2-40B4-BE49-F238E27FC236}">
                <a16:creationId xmlns:a16="http://schemas.microsoft.com/office/drawing/2014/main" id="{244C9261-352D-420C-DA61-5CB3D31F6EF3}"/>
              </a:ext>
            </a:extLst>
          </p:cNvPr>
          <p:cNvSpPr txBox="1"/>
          <p:nvPr/>
        </p:nvSpPr>
        <p:spPr>
          <a:xfrm>
            <a:off x="944904" y="1661169"/>
            <a:ext cx="658824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rgbClr val="404040"/>
                </a:solidFill>
                <a:latin typeface="Arial"/>
                <a:ea typeface="+mn-lt"/>
                <a:cs typeface="+mn-lt"/>
              </a:rPr>
              <a:t>There are many solutions to addressing shortage of staff in healthcare organisation</a:t>
            </a:r>
            <a:endParaRPr lang="en-US" sz="2000" dirty="0">
              <a:latin typeface="Arial"/>
            </a:endParaRPr>
          </a:p>
        </p:txBody>
      </p:sp>
      <p:sp>
        <p:nvSpPr>
          <p:cNvPr id="28" name="TextBox 27">
            <a:extLst>
              <a:ext uri="{FF2B5EF4-FFF2-40B4-BE49-F238E27FC236}">
                <a16:creationId xmlns:a16="http://schemas.microsoft.com/office/drawing/2014/main" id="{1447FA54-7F40-CC5F-4A91-F1578409B12E}"/>
              </a:ext>
            </a:extLst>
          </p:cNvPr>
          <p:cNvSpPr txBox="1"/>
          <p:nvPr/>
        </p:nvSpPr>
        <p:spPr>
          <a:xfrm>
            <a:off x="6851090" y="3430252"/>
            <a:ext cx="384157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ea typeface="+mn-lt"/>
                <a:cs typeface="+mn-lt"/>
              </a:rPr>
              <a:t>An aged practising nurse who is unable to handle the physical pressures of the work, to train younger nurses for better quality of care (</a:t>
            </a:r>
            <a:r>
              <a:rPr lang="en-GB" sz="2000" dirty="0" err="1">
                <a:latin typeface="Arial"/>
                <a:ea typeface="+mn-lt"/>
                <a:cs typeface="+mn-lt"/>
              </a:rPr>
              <a:t>Nevidjon</a:t>
            </a:r>
            <a:r>
              <a:rPr lang="en-GB" sz="2000" dirty="0">
                <a:latin typeface="Arial"/>
                <a:ea typeface="+mn-lt"/>
                <a:cs typeface="+mn-lt"/>
              </a:rPr>
              <a:t> and Erickson 2001).</a:t>
            </a:r>
            <a:endParaRPr lang="en-GB" sz="2000" dirty="0">
              <a:latin typeface="Arial"/>
            </a:endParaRPr>
          </a:p>
        </p:txBody>
      </p:sp>
    </p:spTree>
    <p:extLst>
      <p:ext uri="{BB962C8B-B14F-4D97-AF65-F5344CB8AC3E}">
        <p14:creationId xmlns:p14="http://schemas.microsoft.com/office/powerpoint/2010/main" val="1351401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C8B5F-02BF-0FD9-4FA9-327EF304FBB4}"/>
              </a:ext>
            </a:extLst>
          </p:cNvPr>
          <p:cNvSpPr>
            <a:spLocks noGrp="1"/>
          </p:cNvSpPr>
          <p:nvPr>
            <p:ph type="title"/>
          </p:nvPr>
        </p:nvSpPr>
        <p:spPr>
          <a:xfrm>
            <a:off x="186939" y="295754"/>
            <a:ext cx="2714919" cy="1187474"/>
          </a:xfrm>
        </p:spPr>
        <p:txBody>
          <a:bodyPr>
            <a:normAutofit fontScale="90000"/>
          </a:bodyPr>
          <a:lstStyle/>
          <a:p>
            <a:pPr algn="ctr"/>
            <a:r>
              <a:rPr lang="en-GB" b="1" dirty="0">
                <a:latin typeface="Arial"/>
                <a:cs typeface="Arial"/>
              </a:rPr>
              <a:t>PMI </a:t>
            </a:r>
            <a:br>
              <a:rPr lang="en-GB" b="1" dirty="0">
                <a:latin typeface="Arial"/>
              </a:rPr>
            </a:br>
            <a:r>
              <a:rPr lang="en-GB" b="1" dirty="0">
                <a:latin typeface="Arial"/>
                <a:cs typeface="Arial"/>
              </a:rPr>
              <a:t>ANALYSIS</a:t>
            </a:r>
            <a:endParaRPr lang="en-US" b="1" dirty="0">
              <a:latin typeface="Arial"/>
              <a:cs typeface="Arial"/>
            </a:endParaRPr>
          </a:p>
        </p:txBody>
      </p:sp>
      <p:sp>
        <p:nvSpPr>
          <p:cNvPr id="3" name="Content Placeholder 2">
            <a:extLst>
              <a:ext uri="{FF2B5EF4-FFF2-40B4-BE49-F238E27FC236}">
                <a16:creationId xmlns:a16="http://schemas.microsoft.com/office/drawing/2014/main" id="{60C05D5B-5197-3975-AC8C-D9648B6A4EFE}"/>
              </a:ext>
            </a:extLst>
          </p:cNvPr>
          <p:cNvSpPr>
            <a:spLocks noGrp="1"/>
          </p:cNvSpPr>
          <p:nvPr>
            <p:ph idx="1"/>
          </p:nvPr>
        </p:nvSpPr>
        <p:spPr>
          <a:xfrm>
            <a:off x="677334" y="2160589"/>
            <a:ext cx="2926290" cy="599368"/>
          </a:xfrm>
        </p:spPr>
        <p:txBody>
          <a:bodyPr vert="horz" lIns="91440" tIns="45720" rIns="91440" bIns="45720" rtlCol="0" anchor="t">
            <a:normAutofit/>
          </a:bodyPr>
          <a:lstStyle/>
          <a:p>
            <a:pPr marL="0" indent="0">
              <a:buNone/>
            </a:pPr>
            <a:endParaRPr lang="en-GB"/>
          </a:p>
          <a:p>
            <a:pPr marL="0" indent="0">
              <a:buClr>
                <a:srgbClr val="EB3D9F"/>
              </a:buClr>
              <a:buNone/>
            </a:pPr>
            <a:endParaRPr lang="en-GB"/>
          </a:p>
        </p:txBody>
      </p:sp>
      <p:graphicFrame>
        <p:nvGraphicFramePr>
          <p:cNvPr id="5" name="Table 5">
            <a:extLst>
              <a:ext uri="{FF2B5EF4-FFF2-40B4-BE49-F238E27FC236}">
                <a16:creationId xmlns:a16="http://schemas.microsoft.com/office/drawing/2014/main" id="{C197DE79-D505-4BE3-F965-F655AD0AADE0}"/>
              </a:ext>
            </a:extLst>
          </p:cNvPr>
          <p:cNvGraphicFramePr>
            <a:graphicFrameLocks noGrp="1"/>
          </p:cNvGraphicFramePr>
          <p:nvPr>
            <p:extLst>
              <p:ext uri="{D42A27DB-BD31-4B8C-83A1-F6EECF244321}">
                <p14:modId xmlns:p14="http://schemas.microsoft.com/office/powerpoint/2010/main" val="1608935031"/>
              </p:ext>
            </p:extLst>
          </p:nvPr>
        </p:nvGraphicFramePr>
        <p:xfrm>
          <a:off x="339437" y="1722668"/>
          <a:ext cx="8168637" cy="4225343"/>
        </p:xfrm>
        <a:graphic>
          <a:graphicData uri="http://schemas.openxmlformats.org/drawingml/2006/table">
            <a:tbl>
              <a:tblPr firstRow="1" bandRow="1">
                <a:tableStyleId>{5C22544A-7EE6-4342-B048-85BDC9FD1C3A}</a:tableStyleId>
              </a:tblPr>
              <a:tblGrid>
                <a:gridCol w="2722879">
                  <a:extLst>
                    <a:ext uri="{9D8B030D-6E8A-4147-A177-3AD203B41FA5}">
                      <a16:colId xmlns:a16="http://schemas.microsoft.com/office/drawing/2014/main" val="1713134168"/>
                    </a:ext>
                  </a:extLst>
                </a:gridCol>
                <a:gridCol w="2722879">
                  <a:extLst>
                    <a:ext uri="{9D8B030D-6E8A-4147-A177-3AD203B41FA5}">
                      <a16:colId xmlns:a16="http://schemas.microsoft.com/office/drawing/2014/main" val="69949739"/>
                    </a:ext>
                  </a:extLst>
                </a:gridCol>
                <a:gridCol w="2722879">
                  <a:extLst>
                    <a:ext uri="{9D8B030D-6E8A-4147-A177-3AD203B41FA5}">
                      <a16:colId xmlns:a16="http://schemas.microsoft.com/office/drawing/2014/main" val="1412205178"/>
                    </a:ext>
                  </a:extLst>
                </a:gridCol>
              </a:tblGrid>
              <a:tr h="642766">
                <a:tc>
                  <a:txBody>
                    <a:bodyPr/>
                    <a:lstStyle/>
                    <a:p>
                      <a:pPr algn="ctr"/>
                      <a:r>
                        <a:rPr lang="en-GB" sz="2800" b="1" dirty="0">
                          <a:latin typeface="Arial"/>
                        </a:rPr>
                        <a:t>PLUS</a:t>
                      </a:r>
                    </a:p>
                  </a:txBody>
                  <a:tcPr/>
                </a:tc>
                <a:tc>
                  <a:txBody>
                    <a:bodyPr/>
                    <a:lstStyle/>
                    <a:p>
                      <a:pPr algn="ctr"/>
                      <a:r>
                        <a:rPr lang="en-GB" sz="2800" b="1" dirty="0">
                          <a:latin typeface="Arial"/>
                        </a:rPr>
                        <a:t>MINUS</a:t>
                      </a:r>
                    </a:p>
                  </a:txBody>
                  <a:tcPr/>
                </a:tc>
                <a:tc>
                  <a:txBody>
                    <a:bodyPr/>
                    <a:lstStyle/>
                    <a:p>
                      <a:pPr algn="ctr"/>
                      <a:r>
                        <a:rPr lang="en-GB" sz="2800" b="1" dirty="0">
                          <a:latin typeface="Arial"/>
                        </a:rPr>
                        <a:t>INTERESTING</a:t>
                      </a:r>
                    </a:p>
                  </a:txBody>
                  <a:tcPr/>
                </a:tc>
                <a:extLst>
                  <a:ext uri="{0D108BD9-81ED-4DB2-BD59-A6C34878D82A}">
                    <a16:rowId xmlns:a16="http://schemas.microsoft.com/office/drawing/2014/main" val="1309575167"/>
                  </a:ext>
                </a:extLst>
              </a:tr>
              <a:tr h="823193">
                <a:tc>
                  <a:txBody>
                    <a:bodyPr/>
                    <a:lstStyle/>
                    <a:p>
                      <a:pPr lvl="0">
                        <a:buNone/>
                      </a:pPr>
                      <a:r>
                        <a:rPr lang="en-GB" sz="2000" b="0" i="0" u="none" strike="noStrike" noProof="0" dirty="0">
                          <a:latin typeface="Arial"/>
                        </a:rPr>
                        <a:t>Good care quality provided +5</a:t>
                      </a:r>
                      <a:endParaRPr lang="en-US" sz="2000">
                        <a:latin typeface="Arial"/>
                      </a:endParaRPr>
                    </a:p>
                  </a:txBody>
                  <a:tcPr/>
                </a:tc>
                <a:tc>
                  <a:txBody>
                    <a:bodyPr/>
                    <a:lstStyle/>
                    <a:p>
                      <a:r>
                        <a:rPr lang="en-GB" sz="2000" dirty="0">
                          <a:latin typeface="Arial"/>
                        </a:rPr>
                        <a:t>Cost of implementing -5</a:t>
                      </a:r>
                    </a:p>
                  </a:txBody>
                  <a:tcPr/>
                </a:tc>
                <a:tc>
                  <a:txBody>
                    <a:bodyPr/>
                    <a:lstStyle/>
                    <a:p>
                      <a:r>
                        <a:rPr lang="en-GB" sz="2000" dirty="0">
                          <a:latin typeface="Arial"/>
                        </a:rPr>
                        <a:t>Long term quality improvement for patients +5</a:t>
                      </a:r>
                    </a:p>
                  </a:txBody>
                  <a:tcPr/>
                </a:tc>
                <a:extLst>
                  <a:ext uri="{0D108BD9-81ED-4DB2-BD59-A6C34878D82A}">
                    <a16:rowId xmlns:a16="http://schemas.microsoft.com/office/drawing/2014/main" val="1752467375"/>
                  </a:ext>
                </a:extLst>
              </a:tr>
              <a:tr h="575107">
                <a:tc>
                  <a:txBody>
                    <a:bodyPr/>
                    <a:lstStyle/>
                    <a:p>
                      <a:r>
                        <a:rPr lang="en-GB" sz="2000" dirty="0">
                          <a:latin typeface="Arial"/>
                        </a:rPr>
                        <a:t>More educated nurses +5</a:t>
                      </a:r>
                    </a:p>
                  </a:txBody>
                  <a:tcPr/>
                </a:tc>
                <a:tc>
                  <a:txBody>
                    <a:bodyPr/>
                    <a:lstStyle/>
                    <a:p>
                      <a:r>
                        <a:rPr lang="en-GB" sz="2000" dirty="0">
                          <a:latin typeface="Arial"/>
                        </a:rPr>
                        <a:t>Long duration to educate -3</a:t>
                      </a:r>
                    </a:p>
                  </a:txBody>
                  <a:tcPr/>
                </a:tc>
                <a:tc>
                  <a:txBody>
                    <a:bodyPr/>
                    <a:lstStyle/>
                    <a:p>
                      <a:r>
                        <a:rPr lang="en-GB" sz="2000" dirty="0">
                          <a:latin typeface="Arial"/>
                        </a:rPr>
                        <a:t>More professional staff +5</a:t>
                      </a:r>
                    </a:p>
                  </a:txBody>
                  <a:tcPr/>
                </a:tc>
                <a:extLst>
                  <a:ext uri="{0D108BD9-81ED-4DB2-BD59-A6C34878D82A}">
                    <a16:rowId xmlns:a16="http://schemas.microsoft.com/office/drawing/2014/main" val="3408498501"/>
                  </a:ext>
                </a:extLst>
              </a:tr>
              <a:tr h="575107">
                <a:tc>
                  <a:txBody>
                    <a:bodyPr/>
                    <a:lstStyle/>
                    <a:p>
                      <a:r>
                        <a:rPr lang="en-GB" sz="2000" dirty="0">
                          <a:latin typeface="Arial"/>
                        </a:rPr>
                        <a:t>Opportunities of employment +5</a:t>
                      </a:r>
                    </a:p>
                  </a:txBody>
                  <a:tcPr/>
                </a:tc>
                <a:tc>
                  <a:txBody>
                    <a:bodyPr/>
                    <a:lstStyle/>
                    <a:p>
                      <a:endParaRPr lang="en-GB" sz="2000" dirty="0">
                        <a:latin typeface="Arial"/>
                      </a:endParaRPr>
                    </a:p>
                  </a:txBody>
                  <a:tcPr/>
                </a:tc>
                <a:tc>
                  <a:txBody>
                    <a:bodyPr/>
                    <a:lstStyle/>
                    <a:p>
                      <a:r>
                        <a:rPr lang="en-GB" sz="2000" dirty="0">
                          <a:latin typeface="Arial"/>
                        </a:rPr>
                        <a:t>Less wait times for patients +5</a:t>
                      </a:r>
                    </a:p>
                  </a:txBody>
                  <a:tcPr/>
                </a:tc>
                <a:extLst>
                  <a:ext uri="{0D108BD9-81ED-4DB2-BD59-A6C34878D82A}">
                    <a16:rowId xmlns:a16="http://schemas.microsoft.com/office/drawing/2014/main" val="1734267884"/>
                  </a:ext>
                </a:extLst>
              </a:tr>
              <a:tr h="575107">
                <a:tc>
                  <a:txBody>
                    <a:bodyPr/>
                    <a:lstStyle/>
                    <a:p>
                      <a:r>
                        <a:rPr lang="en-GB" sz="2000" dirty="0">
                          <a:latin typeface="Arial"/>
                        </a:rPr>
                        <a:t>Different age group nurses +5</a:t>
                      </a:r>
                    </a:p>
                  </a:txBody>
                  <a:tcPr/>
                </a:tc>
                <a:tc>
                  <a:txBody>
                    <a:bodyPr/>
                    <a:lstStyle/>
                    <a:p>
                      <a:endParaRPr lang="en-GB" sz="2000" dirty="0">
                        <a:latin typeface="Arial"/>
                      </a:endParaRPr>
                    </a:p>
                  </a:txBody>
                  <a:tcPr/>
                </a:tc>
                <a:tc>
                  <a:txBody>
                    <a:bodyPr/>
                    <a:lstStyle/>
                    <a:p>
                      <a:endParaRPr lang="en-GB" sz="2000" dirty="0">
                        <a:latin typeface="Arial"/>
                      </a:endParaRPr>
                    </a:p>
                  </a:txBody>
                  <a:tcPr/>
                </a:tc>
                <a:extLst>
                  <a:ext uri="{0D108BD9-81ED-4DB2-BD59-A6C34878D82A}">
                    <a16:rowId xmlns:a16="http://schemas.microsoft.com/office/drawing/2014/main" val="1643510040"/>
                  </a:ext>
                </a:extLst>
              </a:tr>
              <a:tr h="473617">
                <a:tc>
                  <a:txBody>
                    <a:bodyPr/>
                    <a:lstStyle/>
                    <a:p>
                      <a:r>
                        <a:rPr lang="en-GB" sz="2000" dirty="0">
                          <a:latin typeface="Arial"/>
                        </a:rPr>
                        <a:t>Total = +20</a:t>
                      </a:r>
                    </a:p>
                  </a:txBody>
                  <a:tcPr/>
                </a:tc>
                <a:tc>
                  <a:txBody>
                    <a:bodyPr/>
                    <a:lstStyle/>
                    <a:p>
                      <a:r>
                        <a:rPr lang="en-GB" sz="2000" dirty="0">
                          <a:latin typeface="Arial"/>
                        </a:rPr>
                        <a:t>Total= -8</a:t>
                      </a:r>
                    </a:p>
                  </a:txBody>
                  <a:tcPr/>
                </a:tc>
                <a:tc>
                  <a:txBody>
                    <a:bodyPr/>
                    <a:lstStyle/>
                    <a:p>
                      <a:r>
                        <a:rPr lang="en-GB" sz="2000" dirty="0">
                          <a:latin typeface="Arial"/>
                        </a:rPr>
                        <a:t>Total = +15</a:t>
                      </a:r>
                    </a:p>
                  </a:txBody>
                  <a:tcPr/>
                </a:tc>
                <a:extLst>
                  <a:ext uri="{0D108BD9-81ED-4DB2-BD59-A6C34878D82A}">
                    <a16:rowId xmlns:a16="http://schemas.microsoft.com/office/drawing/2014/main" val="3860634193"/>
                  </a:ext>
                </a:extLst>
              </a:tr>
            </a:tbl>
          </a:graphicData>
        </a:graphic>
      </p:graphicFrame>
      <p:sp>
        <p:nvSpPr>
          <p:cNvPr id="4" name="Oval 3">
            <a:extLst>
              <a:ext uri="{FF2B5EF4-FFF2-40B4-BE49-F238E27FC236}">
                <a16:creationId xmlns:a16="http://schemas.microsoft.com/office/drawing/2014/main" id="{AED86C04-6515-F7C3-751E-4CD231899453}"/>
              </a:ext>
            </a:extLst>
          </p:cNvPr>
          <p:cNvSpPr/>
          <p:nvPr/>
        </p:nvSpPr>
        <p:spPr>
          <a:xfrm>
            <a:off x="3057610" y="225853"/>
            <a:ext cx="2972485" cy="120135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solidFill>
                  <a:schemeClr val="tx1"/>
                </a:solidFill>
                <a:latin typeface="Arial"/>
                <a:cs typeface="Arial"/>
              </a:rPr>
              <a:t>Problem: Staff Shortage</a:t>
            </a:r>
          </a:p>
        </p:txBody>
      </p:sp>
      <p:sp>
        <p:nvSpPr>
          <p:cNvPr id="6" name="Oval 5">
            <a:extLst>
              <a:ext uri="{FF2B5EF4-FFF2-40B4-BE49-F238E27FC236}">
                <a16:creationId xmlns:a16="http://schemas.microsoft.com/office/drawing/2014/main" id="{10844478-D35A-5B92-4B5D-B1B4D4F5BAED}"/>
              </a:ext>
            </a:extLst>
          </p:cNvPr>
          <p:cNvSpPr/>
          <p:nvPr/>
        </p:nvSpPr>
        <p:spPr>
          <a:xfrm>
            <a:off x="6654799" y="116558"/>
            <a:ext cx="3268759" cy="14217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chemeClr val="tx1"/>
              </a:solidFill>
              <a:latin typeface="Arial"/>
              <a:cs typeface="Arial"/>
            </a:endParaRPr>
          </a:p>
          <a:p>
            <a:pPr algn="ctr"/>
            <a:r>
              <a:rPr lang="en-GB" sz="2000" dirty="0">
                <a:solidFill>
                  <a:schemeClr val="tx1"/>
                </a:solidFill>
                <a:latin typeface="Arial"/>
                <a:cs typeface="Arial"/>
              </a:rPr>
              <a:t>Solution: Free training programs to educate nurses</a:t>
            </a:r>
            <a:endParaRPr lang="en-GB" sz="2000" dirty="0">
              <a:solidFill>
                <a:schemeClr val="tx1"/>
              </a:solidFill>
              <a:ea typeface="+mn-lt"/>
              <a:cs typeface="+mn-lt"/>
            </a:endParaRPr>
          </a:p>
          <a:p>
            <a:pPr algn="ctr"/>
            <a:endParaRPr lang="en-GB"/>
          </a:p>
        </p:txBody>
      </p:sp>
      <p:sp>
        <p:nvSpPr>
          <p:cNvPr id="7" name="TextBox 6">
            <a:extLst>
              <a:ext uri="{FF2B5EF4-FFF2-40B4-BE49-F238E27FC236}">
                <a16:creationId xmlns:a16="http://schemas.microsoft.com/office/drawing/2014/main" id="{98E04414-FB62-BE4D-6168-170997037958}"/>
              </a:ext>
            </a:extLst>
          </p:cNvPr>
          <p:cNvSpPr txBox="1"/>
          <p:nvPr/>
        </p:nvSpPr>
        <p:spPr>
          <a:xfrm>
            <a:off x="717755" y="6039464"/>
            <a:ext cx="1095615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This PMI analysis chart shows an example of alternative solution to the problem, including the pros and cons if it was to be put into practice. </a:t>
            </a:r>
          </a:p>
        </p:txBody>
      </p:sp>
      <p:sp>
        <p:nvSpPr>
          <p:cNvPr id="8" name="TextBox 7">
            <a:extLst>
              <a:ext uri="{FF2B5EF4-FFF2-40B4-BE49-F238E27FC236}">
                <a16:creationId xmlns:a16="http://schemas.microsoft.com/office/drawing/2014/main" id="{B271FDB3-CA06-AB9D-72B0-177E9B215332}"/>
              </a:ext>
            </a:extLst>
          </p:cNvPr>
          <p:cNvSpPr txBox="1"/>
          <p:nvPr/>
        </p:nvSpPr>
        <p:spPr>
          <a:xfrm>
            <a:off x="8621294" y="1696453"/>
            <a:ext cx="166035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The total of this solution is + 27</a:t>
            </a:r>
          </a:p>
        </p:txBody>
      </p:sp>
    </p:spTree>
    <p:extLst>
      <p:ext uri="{BB962C8B-B14F-4D97-AF65-F5344CB8AC3E}">
        <p14:creationId xmlns:p14="http://schemas.microsoft.com/office/powerpoint/2010/main" val="1228304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DAF8575-DDD0-43E3-95E0-CF812F06AF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CCA1792-C598-45A3-82EC-60F305DCB1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84F3208-0F93-4217-AB03-C74E565729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F862CE08-0EF8-4D30-9F34-5CEF2E35C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CF707B85-7DC9-4931-8C39-C2802F1F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39409EB7-9549-43B7-9597-771D971CA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995D6453-5D14-445F-B965-BA2F9177D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62F0BDF-F752-4F9D-826C-376BA43AF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019CD532-CC2D-41A0-B2E5-1A177CC060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751829B1-B54D-428F-B99F-234847A0C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C8483DED-5995-47C7-9E6E-3340224B3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1A411D9D-0F79-203E-2671-170A90E92F49}"/>
              </a:ext>
            </a:extLst>
          </p:cNvPr>
          <p:cNvGraphicFramePr>
            <a:graphicFrameLocks noGrp="1"/>
          </p:cNvGraphicFramePr>
          <p:nvPr>
            <p:ph idx="1"/>
            <p:extLst>
              <p:ext uri="{D42A27DB-BD31-4B8C-83A1-F6EECF244321}">
                <p14:modId xmlns:p14="http://schemas.microsoft.com/office/powerpoint/2010/main" val="2410709531"/>
              </p:ext>
            </p:extLst>
          </p:nvPr>
        </p:nvGraphicFramePr>
        <p:xfrm>
          <a:off x="962526" y="1798052"/>
          <a:ext cx="7524943" cy="4428645"/>
        </p:xfrm>
        <a:graphic>
          <a:graphicData uri="http://schemas.openxmlformats.org/drawingml/2006/table">
            <a:tbl>
              <a:tblPr firstRow="1" bandRow="1">
                <a:tableStyleId>{8799B23B-EC83-4686-B30A-512413B5E67A}</a:tableStyleId>
              </a:tblPr>
              <a:tblGrid>
                <a:gridCol w="2585090">
                  <a:extLst>
                    <a:ext uri="{9D8B030D-6E8A-4147-A177-3AD203B41FA5}">
                      <a16:colId xmlns:a16="http://schemas.microsoft.com/office/drawing/2014/main" val="3113580130"/>
                    </a:ext>
                  </a:extLst>
                </a:gridCol>
                <a:gridCol w="2422506">
                  <a:extLst>
                    <a:ext uri="{9D8B030D-6E8A-4147-A177-3AD203B41FA5}">
                      <a16:colId xmlns:a16="http://schemas.microsoft.com/office/drawing/2014/main" val="3074119666"/>
                    </a:ext>
                  </a:extLst>
                </a:gridCol>
                <a:gridCol w="2517347">
                  <a:extLst>
                    <a:ext uri="{9D8B030D-6E8A-4147-A177-3AD203B41FA5}">
                      <a16:colId xmlns:a16="http://schemas.microsoft.com/office/drawing/2014/main" val="2681041285"/>
                    </a:ext>
                  </a:extLst>
                </a:gridCol>
              </a:tblGrid>
              <a:tr h="529991">
                <a:tc>
                  <a:txBody>
                    <a:bodyPr/>
                    <a:lstStyle/>
                    <a:p>
                      <a:pPr algn="ctr" rtl="0" fontAlgn="base"/>
                      <a:r>
                        <a:rPr lang="en-GB" sz="2400" dirty="0">
                          <a:effectLst/>
                          <a:latin typeface="Arial"/>
                        </a:rPr>
                        <a:t>PLUS​</a:t>
                      </a:r>
                      <a:endParaRPr lang="en-GB" sz="2400" b="1" i="0">
                        <a:solidFill>
                          <a:srgbClr val="FFFFFF"/>
                        </a:solidFill>
                        <a:effectLst/>
                        <a:latin typeface="Arial"/>
                      </a:endParaRPr>
                    </a:p>
                  </a:txBody>
                  <a:tcPr marL="90792" marR="90792" marT="45396" marB="45396"/>
                </a:tc>
                <a:tc>
                  <a:txBody>
                    <a:bodyPr/>
                    <a:lstStyle/>
                    <a:p>
                      <a:pPr algn="ctr" rtl="0" fontAlgn="base"/>
                      <a:r>
                        <a:rPr lang="en-GB" sz="2400" dirty="0">
                          <a:effectLst/>
                          <a:latin typeface="Arial"/>
                        </a:rPr>
                        <a:t>MINUS​</a:t>
                      </a:r>
                      <a:endParaRPr lang="en-GB" sz="2400" b="1" i="0">
                        <a:solidFill>
                          <a:srgbClr val="FFFFFF"/>
                        </a:solidFill>
                        <a:effectLst/>
                        <a:latin typeface="Arial"/>
                      </a:endParaRPr>
                    </a:p>
                  </a:txBody>
                  <a:tcPr marL="90792" marR="90792" marT="45396" marB="45396"/>
                </a:tc>
                <a:tc>
                  <a:txBody>
                    <a:bodyPr/>
                    <a:lstStyle/>
                    <a:p>
                      <a:pPr algn="ctr" rtl="0" fontAlgn="base"/>
                      <a:r>
                        <a:rPr lang="en-GB" sz="2400" dirty="0">
                          <a:effectLst/>
                          <a:latin typeface="Arial"/>
                        </a:rPr>
                        <a:t>INTERESTING​</a:t>
                      </a:r>
                      <a:endParaRPr lang="en-GB" sz="2400" b="1" i="0">
                        <a:solidFill>
                          <a:srgbClr val="FFFFFF"/>
                        </a:solidFill>
                        <a:effectLst/>
                        <a:latin typeface="Arial"/>
                      </a:endParaRPr>
                    </a:p>
                  </a:txBody>
                  <a:tcPr marL="90792" marR="90792" marT="45396" marB="45396"/>
                </a:tc>
                <a:extLst>
                  <a:ext uri="{0D108BD9-81ED-4DB2-BD59-A6C34878D82A}">
                    <a16:rowId xmlns:a16="http://schemas.microsoft.com/office/drawing/2014/main" val="3229657333"/>
                  </a:ext>
                </a:extLst>
              </a:tr>
              <a:tr h="1017009">
                <a:tc>
                  <a:txBody>
                    <a:bodyPr/>
                    <a:lstStyle/>
                    <a:p>
                      <a:pPr algn="l" rtl="0" fontAlgn="base"/>
                      <a:r>
                        <a:rPr lang="en-GB" sz="2000" u="none" strike="noStrike" dirty="0">
                          <a:effectLst/>
                          <a:latin typeface="Arial"/>
                        </a:rPr>
                        <a:t>Good care quality  provided +5</a:t>
                      </a:r>
                      <a:r>
                        <a:rPr lang="en-GB" sz="2000" dirty="0">
                          <a:effectLst/>
                          <a:latin typeface="Arial"/>
                        </a:rPr>
                        <a:t>​</a:t>
                      </a:r>
                      <a:endParaRPr lang="en-GB" sz="2000" b="0" i="0">
                        <a:solidFill>
                          <a:srgbClr val="000000"/>
                        </a:solidFill>
                        <a:effectLst/>
                        <a:latin typeface="Arial"/>
                      </a:endParaRPr>
                    </a:p>
                  </a:txBody>
                  <a:tcPr marL="90792" marR="90792" marT="45396" marB="45396"/>
                </a:tc>
                <a:tc>
                  <a:txBody>
                    <a:bodyPr/>
                    <a:lstStyle/>
                    <a:p>
                      <a:pPr algn="l" rtl="0" fontAlgn="base"/>
                      <a:r>
                        <a:rPr lang="en-GB" sz="2000" dirty="0">
                          <a:effectLst/>
                          <a:latin typeface="Arial"/>
                        </a:rPr>
                        <a:t>Visa rejection-5​</a:t>
                      </a:r>
                      <a:endParaRPr lang="en-GB" sz="2000" b="0" i="0">
                        <a:solidFill>
                          <a:srgbClr val="000000"/>
                        </a:solidFill>
                        <a:effectLst/>
                        <a:latin typeface="Arial"/>
                      </a:endParaRPr>
                    </a:p>
                  </a:txBody>
                  <a:tcPr marL="90792" marR="90792" marT="45396" marB="45396"/>
                </a:tc>
                <a:tc>
                  <a:txBody>
                    <a:bodyPr/>
                    <a:lstStyle/>
                    <a:p>
                      <a:pPr algn="l" rtl="0" fontAlgn="base"/>
                      <a:r>
                        <a:rPr lang="en-GB" sz="2000" dirty="0">
                          <a:effectLst/>
                          <a:latin typeface="Arial"/>
                        </a:rPr>
                        <a:t>More vacancies filled +5</a:t>
                      </a:r>
                    </a:p>
                  </a:txBody>
                  <a:tcPr marL="90792" marR="90792" marT="45396" marB="45396"/>
                </a:tc>
                <a:extLst>
                  <a:ext uri="{0D108BD9-81ED-4DB2-BD59-A6C34878D82A}">
                    <a16:rowId xmlns:a16="http://schemas.microsoft.com/office/drawing/2014/main" val="820728772"/>
                  </a:ext>
                </a:extLst>
              </a:tr>
              <a:tr h="1017009">
                <a:tc>
                  <a:txBody>
                    <a:bodyPr/>
                    <a:lstStyle/>
                    <a:p>
                      <a:pPr algn="l" rtl="0" fontAlgn="base"/>
                      <a:r>
                        <a:rPr lang="en-GB" sz="2000" dirty="0">
                          <a:effectLst/>
                          <a:latin typeface="Arial"/>
                        </a:rPr>
                        <a:t>More professional nurses +5​</a:t>
                      </a:r>
                      <a:endParaRPr lang="en-GB" sz="2000" b="0" i="0">
                        <a:solidFill>
                          <a:srgbClr val="000000"/>
                        </a:solidFill>
                        <a:effectLst/>
                        <a:latin typeface="Arial"/>
                      </a:endParaRPr>
                    </a:p>
                  </a:txBody>
                  <a:tcPr marL="90792" marR="90792" marT="45396" marB="45396"/>
                </a:tc>
                <a:tc>
                  <a:txBody>
                    <a:bodyPr/>
                    <a:lstStyle/>
                    <a:p>
                      <a:pPr algn="l" rtl="0" fontAlgn="base"/>
                      <a:r>
                        <a:rPr lang="en-GB" sz="2000" dirty="0">
                          <a:effectLst/>
                          <a:latin typeface="Arial"/>
                        </a:rPr>
                        <a:t>Long immigration process -5</a:t>
                      </a:r>
                      <a:endParaRPr lang="en-GB" sz="2000" b="0" i="0">
                        <a:solidFill>
                          <a:srgbClr val="000000"/>
                        </a:solidFill>
                        <a:effectLst/>
                        <a:latin typeface="Arial"/>
                      </a:endParaRPr>
                    </a:p>
                  </a:txBody>
                  <a:tcPr marL="90792" marR="90792" marT="45396" marB="45396"/>
                </a:tc>
                <a:tc>
                  <a:txBody>
                    <a:bodyPr/>
                    <a:lstStyle/>
                    <a:p>
                      <a:pPr algn="l" rtl="0" fontAlgn="base"/>
                      <a:r>
                        <a:rPr lang="en-GB" sz="2000" dirty="0">
                          <a:effectLst/>
                          <a:latin typeface="Arial"/>
                        </a:rPr>
                        <a:t>Overseas experienced staff +5</a:t>
                      </a:r>
                    </a:p>
                  </a:txBody>
                  <a:tcPr marL="90792" marR="90792" marT="45396" marB="45396"/>
                </a:tc>
                <a:extLst>
                  <a:ext uri="{0D108BD9-81ED-4DB2-BD59-A6C34878D82A}">
                    <a16:rowId xmlns:a16="http://schemas.microsoft.com/office/drawing/2014/main" val="1092317692"/>
                  </a:ext>
                </a:extLst>
              </a:tr>
              <a:tr h="1002686">
                <a:tc>
                  <a:txBody>
                    <a:bodyPr/>
                    <a:lstStyle/>
                    <a:p>
                      <a:pPr algn="l" rtl="0" fontAlgn="auto"/>
                      <a:r>
                        <a:rPr lang="en-GB" sz="2000" dirty="0">
                          <a:effectLst/>
                          <a:latin typeface="Arial"/>
                        </a:rPr>
                        <a:t>​Improving communication skills +5</a:t>
                      </a:r>
                      <a:endParaRPr lang="en-GB" sz="2000" b="0" i="0">
                        <a:solidFill>
                          <a:srgbClr val="000000"/>
                        </a:solidFill>
                        <a:effectLst/>
                        <a:latin typeface="Arial"/>
                      </a:endParaRPr>
                    </a:p>
                  </a:txBody>
                  <a:tcPr marL="90792" marR="90792" marT="45396" marB="45396"/>
                </a:tc>
                <a:tc>
                  <a:txBody>
                    <a:bodyPr/>
                    <a:lstStyle/>
                    <a:p>
                      <a:pPr algn="l" rtl="0" fontAlgn="auto"/>
                      <a:r>
                        <a:rPr lang="en-GB" sz="2000" dirty="0">
                          <a:effectLst/>
                          <a:latin typeface="Arial"/>
                        </a:rPr>
                        <a:t>​Time consuming -4</a:t>
                      </a:r>
                      <a:endParaRPr lang="en-GB" sz="2000" b="0" i="0">
                        <a:solidFill>
                          <a:srgbClr val="000000"/>
                        </a:solidFill>
                        <a:effectLst/>
                        <a:latin typeface="Arial"/>
                      </a:endParaRPr>
                    </a:p>
                  </a:txBody>
                  <a:tcPr marL="90792" marR="90792" marT="45396" marB="45396"/>
                </a:tc>
                <a:tc>
                  <a:txBody>
                    <a:bodyPr/>
                    <a:lstStyle/>
                    <a:p>
                      <a:pPr algn="l" rtl="0" fontAlgn="auto"/>
                      <a:r>
                        <a:rPr lang="en-GB" sz="2000" dirty="0">
                          <a:effectLst/>
                          <a:latin typeface="Arial"/>
                        </a:rPr>
                        <a:t>​More diverse staff +5</a:t>
                      </a:r>
                      <a:endParaRPr lang="en-GB" sz="2000" b="0" i="0">
                        <a:solidFill>
                          <a:srgbClr val="000000"/>
                        </a:solidFill>
                        <a:effectLst/>
                        <a:latin typeface="Arial"/>
                      </a:endParaRPr>
                    </a:p>
                  </a:txBody>
                  <a:tcPr marL="90792" marR="90792" marT="45396" marB="45396"/>
                </a:tc>
                <a:extLst>
                  <a:ext uri="{0D108BD9-81ED-4DB2-BD59-A6C34878D82A}">
                    <a16:rowId xmlns:a16="http://schemas.microsoft.com/office/drawing/2014/main" val="1831515554"/>
                  </a:ext>
                </a:extLst>
              </a:tr>
              <a:tr h="429722">
                <a:tc>
                  <a:txBody>
                    <a:bodyPr/>
                    <a:lstStyle/>
                    <a:p>
                      <a:pPr algn="l" rtl="0" fontAlgn="auto"/>
                      <a:r>
                        <a:rPr lang="en-GB" sz="2000" dirty="0">
                          <a:effectLst/>
                          <a:latin typeface="Arial"/>
                        </a:rPr>
                        <a:t>​</a:t>
                      </a:r>
                      <a:endParaRPr lang="en-GB" sz="2000" b="0" i="0">
                        <a:solidFill>
                          <a:srgbClr val="000000"/>
                        </a:solidFill>
                        <a:effectLst/>
                        <a:latin typeface="Arial"/>
                      </a:endParaRPr>
                    </a:p>
                  </a:txBody>
                  <a:tcPr marL="90792" marR="90792" marT="45396" marB="45396"/>
                </a:tc>
                <a:tc>
                  <a:txBody>
                    <a:bodyPr/>
                    <a:lstStyle/>
                    <a:p>
                      <a:pPr algn="l" rtl="0" fontAlgn="auto"/>
                      <a:r>
                        <a:rPr lang="en-GB" sz="2000" dirty="0">
                          <a:effectLst/>
                          <a:latin typeface="Arial"/>
                        </a:rPr>
                        <a:t>​DBS check -5</a:t>
                      </a:r>
                      <a:endParaRPr lang="en-GB" sz="2000" b="0" i="0">
                        <a:solidFill>
                          <a:srgbClr val="000000"/>
                        </a:solidFill>
                        <a:effectLst/>
                        <a:latin typeface="Arial"/>
                      </a:endParaRPr>
                    </a:p>
                  </a:txBody>
                  <a:tcPr marL="90792" marR="90792" marT="45396" marB="45396"/>
                </a:tc>
                <a:tc>
                  <a:txBody>
                    <a:bodyPr/>
                    <a:lstStyle/>
                    <a:p>
                      <a:pPr algn="l" rtl="0" fontAlgn="auto"/>
                      <a:r>
                        <a:rPr lang="en-GB" sz="2000" dirty="0">
                          <a:effectLst/>
                          <a:latin typeface="Arial"/>
                        </a:rPr>
                        <a:t>​</a:t>
                      </a:r>
                      <a:endParaRPr lang="en-GB" sz="2000" b="0" i="0">
                        <a:solidFill>
                          <a:srgbClr val="000000"/>
                        </a:solidFill>
                        <a:effectLst/>
                        <a:latin typeface="Arial"/>
                      </a:endParaRPr>
                    </a:p>
                  </a:txBody>
                  <a:tcPr marL="90792" marR="90792" marT="45396" marB="45396"/>
                </a:tc>
                <a:extLst>
                  <a:ext uri="{0D108BD9-81ED-4DB2-BD59-A6C34878D82A}">
                    <a16:rowId xmlns:a16="http://schemas.microsoft.com/office/drawing/2014/main" val="2096626990"/>
                  </a:ext>
                </a:extLst>
              </a:tr>
              <a:tr h="429722">
                <a:tc>
                  <a:txBody>
                    <a:bodyPr/>
                    <a:lstStyle/>
                    <a:p>
                      <a:pPr algn="l" rtl="0" fontAlgn="base"/>
                      <a:r>
                        <a:rPr lang="en-GB" sz="2000" dirty="0">
                          <a:effectLst/>
                          <a:latin typeface="Arial"/>
                        </a:rPr>
                        <a:t>Total = +15</a:t>
                      </a:r>
                      <a:endParaRPr lang="en-GB" sz="2000" b="0" i="0">
                        <a:solidFill>
                          <a:srgbClr val="000000"/>
                        </a:solidFill>
                        <a:effectLst/>
                        <a:latin typeface="Arial"/>
                      </a:endParaRPr>
                    </a:p>
                  </a:txBody>
                  <a:tcPr marL="90792" marR="90792" marT="45396" marB="45396"/>
                </a:tc>
                <a:tc>
                  <a:txBody>
                    <a:bodyPr/>
                    <a:lstStyle/>
                    <a:p>
                      <a:pPr algn="l" rtl="0" fontAlgn="base"/>
                      <a:r>
                        <a:rPr lang="en-GB" sz="2000" dirty="0">
                          <a:effectLst/>
                          <a:latin typeface="Arial"/>
                        </a:rPr>
                        <a:t>Total= -19</a:t>
                      </a:r>
                      <a:endParaRPr lang="en-GB" sz="2000" b="0" i="0">
                        <a:solidFill>
                          <a:srgbClr val="000000"/>
                        </a:solidFill>
                        <a:effectLst/>
                        <a:latin typeface="Arial"/>
                      </a:endParaRPr>
                    </a:p>
                  </a:txBody>
                  <a:tcPr marL="90792" marR="90792" marT="45396" marB="45396"/>
                </a:tc>
                <a:tc>
                  <a:txBody>
                    <a:bodyPr/>
                    <a:lstStyle/>
                    <a:p>
                      <a:pPr algn="l" rtl="0" fontAlgn="base"/>
                      <a:r>
                        <a:rPr lang="en-GB" sz="2000" dirty="0">
                          <a:effectLst/>
                          <a:latin typeface="Arial"/>
                        </a:rPr>
                        <a:t>Total = +15</a:t>
                      </a:r>
                      <a:endParaRPr lang="en-GB" sz="2000" b="0" i="0">
                        <a:solidFill>
                          <a:srgbClr val="000000"/>
                        </a:solidFill>
                        <a:effectLst/>
                        <a:latin typeface="Arial"/>
                      </a:endParaRPr>
                    </a:p>
                  </a:txBody>
                  <a:tcPr marL="90792" marR="90792" marT="45396" marB="45396"/>
                </a:tc>
                <a:extLst>
                  <a:ext uri="{0D108BD9-81ED-4DB2-BD59-A6C34878D82A}">
                    <a16:rowId xmlns:a16="http://schemas.microsoft.com/office/drawing/2014/main" val="1156258518"/>
                  </a:ext>
                </a:extLst>
              </a:tr>
            </a:tbl>
          </a:graphicData>
        </a:graphic>
      </p:graphicFrame>
      <p:sp>
        <p:nvSpPr>
          <p:cNvPr id="6" name="Rectangle 5">
            <a:extLst>
              <a:ext uri="{FF2B5EF4-FFF2-40B4-BE49-F238E27FC236}">
                <a16:creationId xmlns:a16="http://schemas.microsoft.com/office/drawing/2014/main" id="{EB25FFCE-7190-AC24-DF62-2E094643F6BB}"/>
              </a:ext>
            </a:extLst>
          </p:cNvPr>
          <p:cNvSpPr/>
          <p:nvPr/>
        </p:nvSpPr>
        <p:spPr>
          <a:xfrm>
            <a:off x="957943" y="736601"/>
            <a:ext cx="3097271" cy="914400"/>
          </a:xfrm>
          <a:prstGeom prst="rect">
            <a:avLst/>
          </a:prstGeom>
          <a:solidFill>
            <a:schemeClr val="accent1">
              <a:lumMod val="40000"/>
              <a:lumOff val="60000"/>
            </a:schemeClr>
          </a:solidFill>
        </p:spPr>
        <p:style>
          <a:lnRef idx="2">
            <a:schemeClr val="accent2"/>
          </a:lnRef>
          <a:fillRef idx="1">
            <a:schemeClr val="lt1"/>
          </a:fillRef>
          <a:effectRef idx="0">
            <a:schemeClr val="accent2"/>
          </a:effectRef>
          <a:fontRef idx="minor">
            <a:schemeClr val="dk1"/>
          </a:fontRef>
        </p:style>
        <p:txBody>
          <a:bodyPr lIns="91440" tIns="45720" rIns="91440" bIns="45720" rtlCol="0" anchor="ctr"/>
          <a:lstStyle/>
          <a:p>
            <a:pPr algn="ctr"/>
            <a:r>
              <a:rPr lang="en-GB" sz="2000" dirty="0">
                <a:latin typeface="Arial"/>
                <a:cs typeface="Arial"/>
              </a:rPr>
              <a:t>Problem: Staff Shortage</a:t>
            </a:r>
          </a:p>
        </p:txBody>
      </p:sp>
      <p:sp>
        <p:nvSpPr>
          <p:cNvPr id="7" name="Rectangle 6">
            <a:extLst>
              <a:ext uri="{FF2B5EF4-FFF2-40B4-BE49-F238E27FC236}">
                <a16:creationId xmlns:a16="http://schemas.microsoft.com/office/drawing/2014/main" id="{48104724-1AC1-1380-72C1-D14EAA47CE82}"/>
              </a:ext>
            </a:extLst>
          </p:cNvPr>
          <p:cNvSpPr/>
          <p:nvPr/>
        </p:nvSpPr>
        <p:spPr>
          <a:xfrm>
            <a:off x="4972290" y="745768"/>
            <a:ext cx="3091542" cy="9144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solidFill>
                  <a:schemeClr val="tx1"/>
                </a:solidFill>
                <a:latin typeface="Arial"/>
                <a:cs typeface="Arial"/>
              </a:rPr>
              <a:t>Solution: Recruiting international staff</a:t>
            </a:r>
          </a:p>
        </p:txBody>
      </p:sp>
      <p:sp>
        <p:nvSpPr>
          <p:cNvPr id="2" name="TextBox 1">
            <a:extLst>
              <a:ext uri="{FF2B5EF4-FFF2-40B4-BE49-F238E27FC236}">
                <a16:creationId xmlns:a16="http://schemas.microsoft.com/office/drawing/2014/main" id="{1519A12D-CE66-BAEB-506E-3036BFDB25D8}"/>
              </a:ext>
            </a:extLst>
          </p:cNvPr>
          <p:cNvSpPr txBox="1"/>
          <p:nvPr/>
        </p:nvSpPr>
        <p:spPr>
          <a:xfrm>
            <a:off x="9643979" y="5051927"/>
            <a:ext cx="190099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Arial"/>
                <a:cs typeface="Arial"/>
              </a:rPr>
              <a:t>The total score of this solution is +11</a:t>
            </a:r>
            <a:endParaRPr lang="en-US" sz="2000" b="1" dirty="0">
              <a:latin typeface="Arial"/>
              <a:cs typeface="Arial"/>
            </a:endParaRPr>
          </a:p>
        </p:txBody>
      </p:sp>
    </p:spTree>
    <p:extLst>
      <p:ext uri="{BB962C8B-B14F-4D97-AF65-F5344CB8AC3E}">
        <p14:creationId xmlns:p14="http://schemas.microsoft.com/office/powerpoint/2010/main" val="29976331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B8AAB-914A-78CA-E861-C2D92696B941}"/>
              </a:ext>
            </a:extLst>
          </p:cNvPr>
          <p:cNvSpPr>
            <a:spLocks noGrp="1"/>
          </p:cNvSpPr>
          <p:nvPr>
            <p:ph type="title"/>
          </p:nvPr>
        </p:nvSpPr>
        <p:spPr>
          <a:xfrm>
            <a:off x="655474" y="241968"/>
            <a:ext cx="3077317" cy="757882"/>
          </a:xfrm>
        </p:spPr>
        <p:txBody>
          <a:bodyPr/>
          <a:lstStyle/>
          <a:p>
            <a:r>
              <a:rPr lang="en-GB" dirty="0">
                <a:latin typeface="Trebuchet MS"/>
                <a:cs typeface="Arial"/>
              </a:rPr>
              <a:t>DISCUSSION</a:t>
            </a:r>
          </a:p>
        </p:txBody>
      </p:sp>
      <p:sp>
        <p:nvSpPr>
          <p:cNvPr id="10" name="Rectangle: Rounded Corners 9">
            <a:extLst>
              <a:ext uri="{FF2B5EF4-FFF2-40B4-BE49-F238E27FC236}">
                <a16:creationId xmlns:a16="http://schemas.microsoft.com/office/drawing/2014/main" id="{58585020-D81E-2BC2-EB56-3C566FD6382E}"/>
              </a:ext>
            </a:extLst>
          </p:cNvPr>
          <p:cNvSpPr/>
          <p:nvPr/>
        </p:nvSpPr>
        <p:spPr>
          <a:xfrm>
            <a:off x="371642" y="1180431"/>
            <a:ext cx="6710946" cy="9157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a:cs typeface="Arial"/>
              </a:rPr>
              <a:t>Outlined the scope of the problem causing shortage of staff.</a:t>
            </a:r>
          </a:p>
        </p:txBody>
      </p:sp>
      <p:sp>
        <p:nvSpPr>
          <p:cNvPr id="11" name="Rectangle: Rounded Corners 10">
            <a:extLst>
              <a:ext uri="{FF2B5EF4-FFF2-40B4-BE49-F238E27FC236}">
                <a16:creationId xmlns:a16="http://schemas.microsoft.com/office/drawing/2014/main" id="{3BB4FC87-080D-37C3-BEB4-0BC3C9368C1D}"/>
              </a:ext>
            </a:extLst>
          </p:cNvPr>
          <p:cNvSpPr/>
          <p:nvPr/>
        </p:nvSpPr>
        <p:spPr>
          <a:xfrm>
            <a:off x="2546517" y="4043780"/>
            <a:ext cx="6710943" cy="9157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a:cs typeface="Arial"/>
              </a:rPr>
              <a:t>Various analysis methodologies were used.</a:t>
            </a:r>
          </a:p>
        </p:txBody>
      </p:sp>
      <p:sp>
        <p:nvSpPr>
          <p:cNvPr id="12" name="Rectangle: Rounded Corners 11">
            <a:extLst>
              <a:ext uri="{FF2B5EF4-FFF2-40B4-BE49-F238E27FC236}">
                <a16:creationId xmlns:a16="http://schemas.microsoft.com/office/drawing/2014/main" id="{633FD1AB-1432-7585-E968-30BD81C49362}"/>
              </a:ext>
            </a:extLst>
          </p:cNvPr>
          <p:cNvSpPr/>
          <p:nvPr/>
        </p:nvSpPr>
        <p:spPr>
          <a:xfrm>
            <a:off x="4380499" y="5396498"/>
            <a:ext cx="6704261" cy="9157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a:cs typeface="Arial"/>
              </a:rPr>
              <a:t>Alternative solution to overcome the main scope of the problem.</a:t>
            </a:r>
          </a:p>
        </p:txBody>
      </p:sp>
      <p:sp>
        <p:nvSpPr>
          <p:cNvPr id="13" name="Rectangle: Rounded Corners 12">
            <a:extLst>
              <a:ext uri="{FF2B5EF4-FFF2-40B4-BE49-F238E27FC236}">
                <a16:creationId xmlns:a16="http://schemas.microsoft.com/office/drawing/2014/main" id="{640242E0-84D0-6387-A18F-A075724BB3ED}"/>
              </a:ext>
            </a:extLst>
          </p:cNvPr>
          <p:cNvSpPr/>
          <p:nvPr/>
        </p:nvSpPr>
        <p:spPr>
          <a:xfrm>
            <a:off x="1401847" y="2691899"/>
            <a:ext cx="6717630" cy="9157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a:cs typeface="Arial"/>
              </a:rPr>
              <a:t>The people affected and who is impacted</a:t>
            </a:r>
            <a:r>
              <a:rPr lang="en-GB" dirty="0"/>
              <a:t>.</a:t>
            </a:r>
          </a:p>
        </p:txBody>
      </p:sp>
    </p:spTree>
    <p:extLst>
      <p:ext uri="{BB962C8B-B14F-4D97-AF65-F5344CB8AC3E}">
        <p14:creationId xmlns:p14="http://schemas.microsoft.com/office/powerpoint/2010/main" val="33676107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75030-A58D-DD80-3B39-1B8016A02D56}"/>
              </a:ext>
            </a:extLst>
          </p:cNvPr>
          <p:cNvSpPr>
            <a:spLocks noGrp="1"/>
          </p:cNvSpPr>
          <p:nvPr>
            <p:ph type="title"/>
          </p:nvPr>
        </p:nvSpPr>
        <p:spPr>
          <a:xfrm>
            <a:off x="677334" y="449179"/>
            <a:ext cx="9989356" cy="878996"/>
          </a:xfrm>
        </p:spPr>
        <p:txBody>
          <a:bodyPr>
            <a:normAutofit/>
          </a:bodyPr>
          <a:lstStyle/>
          <a:p>
            <a:r>
              <a:rPr lang="en-GB" dirty="0">
                <a:latin typeface="Trebuchet MS"/>
                <a:cs typeface="Arial"/>
              </a:rPr>
              <a:t>CONCLUSION AND RECOMMENDATION</a:t>
            </a:r>
          </a:p>
        </p:txBody>
      </p:sp>
      <p:sp>
        <p:nvSpPr>
          <p:cNvPr id="4" name="Oval 3">
            <a:extLst>
              <a:ext uri="{FF2B5EF4-FFF2-40B4-BE49-F238E27FC236}">
                <a16:creationId xmlns:a16="http://schemas.microsoft.com/office/drawing/2014/main" id="{36DEF357-8D02-A934-DC25-6ABC420B12A9}"/>
              </a:ext>
            </a:extLst>
          </p:cNvPr>
          <p:cNvSpPr/>
          <p:nvPr/>
        </p:nvSpPr>
        <p:spPr>
          <a:xfrm>
            <a:off x="184484" y="1387643"/>
            <a:ext cx="5821944" cy="212557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dirty="0">
              <a:latin typeface="Arial"/>
              <a:cs typeface="Arial"/>
            </a:endParaRPr>
          </a:p>
          <a:p>
            <a:pPr algn="ctr"/>
            <a:r>
              <a:rPr lang="en-GB" sz="2000" dirty="0">
                <a:latin typeface="Arial"/>
                <a:cs typeface="Arial"/>
              </a:rPr>
              <a:t>To conclude, it is recommended that Proper care should use the solution from the PMI analysis, to use free training to educate nurses.</a:t>
            </a:r>
            <a:endParaRPr lang="en-GB"/>
          </a:p>
          <a:p>
            <a:pPr algn="ctr"/>
            <a:endParaRPr lang="en-GB" dirty="0"/>
          </a:p>
        </p:txBody>
      </p:sp>
      <p:sp>
        <p:nvSpPr>
          <p:cNvPr id="5" name="Oval 4">
            <a:extLst>
              <a:ext uri="{FF2B5EF4-FFF2-40B4-BE49-F238E27FC236}">
                <a16:creationId xmlns:a16="http://schemas.microsoft.com/office/drawing/2014/main" id="{288FBCAF-220B-581D-764F-51F28481DEA8}"/>
              </a:ext>
            </a:extLst>
          </p:cNvPr>
          <p:cNvSpPr/>
          <p:nvPr/>
        </p:nvSpPr>
        <p:spPr>
          <a:xfrm>
            <a:off x="4377992" y="3796465"/>
            <a:ext cx="6343313" cy="2834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a:cs typeface="Arial"/>
              </a:rPr>
              <a:t>PMI analysis allows to decide between difficult decisions, it identifies the pros and cons of the solution.</a:t>
            </a:r>
            <a:r>
              <a:rPr lang="en-GB" sz="2000" dirty="0">
                <a:latin typeface="Arial"/>
                <a:ea typeface="+mn-lt"/>
                <a:cs typeface="+mn-lt"/>
              </a:rPr>
              <a:t> It weighs the benefits and drawbacks before any action is taken, resulting a better outcome (</a:t>
            </a:r>
            <a:r>
              <a:rPr lang="en-GB" sz="2000" dirty="0">
                <a:latin typeface="Arial"/>
                <a:ea typeface="+mn-lt"/>
                <a:cs typeface="Arial"/>
              </a:rPr>
              <a:t>Visual paradigm online 2022).</a:t>
            </a:r>
            <a:endParaRPr lang="en-GB" sz="2000">
              <a:latin typeface="Arial"/>
              <a:cs typeface="Arial"/>
            </a:endParaRPr>
          </a:p>
        </p:txBody>
      </p:sp>
    </p:spTree>
    <p:extLst>
      <p:ext uri="{BB962C8B-B14F-4D97-AF65-F5344CB8AC3E}">
        <p14:creationId xmlns:p14="http://schemas.microsoft.com/office/powerpoint/2010/main" val="8752475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42446E-CA0E-A045-A8DD-F3AC0C9983F8}"/>
              </a:ext>
            </a:extLst>
          </p:cNvPr>
          <p:cNvSpPr>
            <a:spLocks noGrp="1"/>
          </p:cNvSpPr>
          <p:nvPr>
            <p:ph idx="1"/>
          </p:nvPr>
        </p:nvSpPr>
        <p:spPr>
          <a:xfrm>
            <a:off x="553766" y="1174794"/>
            <a:ext cx="10311060" cy="5411543"/>
          </a:xfrm>
        </p:spPr>
        <p:txBody>
          <a:bodyPr vert="horz" lIns="91440" tIns="45720" rIns="91440" bIns="45720" rtlCol="0" anchor="t">
            <a:noAutofit/>
          </a:bodyPr>
          <a:lstStyle/>
          <a:p>
            <a:pPr marL="0" indent="0">
              <a:buNone/>
            </a:pPr>
            <a:r>
              <a:rPr lang="en-GB" sz="2000" dirty="0">
                <a:solidFill>
                  <a:schemeClr val="tx1"/>
                </a:solidFill>
                <a:latin typeface="Arial"/>
                <a:ea typeface="+mn-lt"/>
                <a:cs typeface="+mn-lt"/>
              </a:rPr>
              <a:t>Bose, T.K., (2012) 'Application of fishbone analysis for evaluating supply chain and business process-a case study on the St James Hospital'. </a:t>
            </a:r>
            <a:r>
              <a:rPr lang="en-GB" sz="2000" i="1" dirty="0">
                <a:solidFill>
                  <a:schemeClr val="tx1"/>
                </a:solidFill>
                <a:latin typeface="Arial"/>
                <a:ea typeface="+mn-lt"/>
                <a:cs typeface="+mn-lt"/>
              </a:rPr>
              <a:t>International Journal of Managing Value and Supply Chains (IJMVSC)</a:t>
            </a:r>
            <a:r>
              <a:rPr lang="en-GB" sz="2000" dirty="0">
                <a:solidFill>
                  <a:schemeClr val="tx1"/>
                </a:solidFill>
                <a:latin typeface="Arial"/>
                <a:ea typeface="+mn-lt"/>
                <a:cs typeface="+mn-lt"/>
              </a:rPr>
              <a:t>, 3(2), pp.17-24.</a:t>
            </a:r>
            <a:endParaRPr lang="en-US" sz="2000">
              <a:solidFill>
                <a:schemeClr val="tx1"/>
              </a:solidFill>
              <a:latin typeface="Arial"/>
              <a:cs typeface="Arial"/>
            </a:endParaRPr>
          </a:p>
          <a:p>
            <a:pPr marL="0" indent="0">
              <a:buClr>
                <a:srgbClr val="EB3D9F"/>
              </a:buClr>
              <a:buNone/>
            </a:pPr>
            <a:r>
              <a:rPr lang="en-GB" sz="2000" dirty="0" err="1">
                <a:solidFill>
                  <a:schemeClr val="tx1"/>
                </a:solidFill>
                <a:latin typeface="Arial"/>
                <a:ea typeface="+mn-lt"/>
                <a:cs typeface="+mn-lt"/>
              </a:rPr>
              <a:t>Buerhaus</a:t>
            </a:r>
            <a:r>
              <a:rPr lang="en-GB" sz="2000" dirty="0">
                <a:solidFill>
                  <a:schemeClr val="tx1"/>
                </a:solidFill>
                <a:latin typeface="Arial"/>
                <a:ea typeface="+mn-lt"/>
                <a:cs typeface="+mn-lt"/>
              </a:rPr>
              <a:t>, P.I., Donelan, K., Ulrich, B.T., Norman, L. and Al, E., (2005) 'Hospital RNs' and CNOs' Perceptions Of the Impact of the Nursing Shortage On the Quality of Care'. </a:t>
            </a:r>
            <a:r>
              <a:rPr lang="en-GB" sz="2000" i="1" dirty="0">
                <a:solidFill>
                  <a:schemeClr val="tx1"/>
                </a:solidFill>
                <a:latin typeface="Arial"/>
                <a:ea typeface="+mn-lt"/>
                <a:cs typeface="+mn-lt"/>
              </a:rPr>
              <a:t>Nursing Economics, </a:t>
            </a:r>
            <a:r>
              <a:rPr lang="en-GB" sz="2000" dirty="0">
                <a:solidFill>
                  <a:schemeClr val="tx1"/>
                </a:solidFill>
                <a:latin typeface="Arial"/>
                <a:ea typeface="+mn-lt"/>
                <a:cs typeface="+mn-lt"/>
              </a:rPr>
              <a:t>23(5), pp. 214-21, 211.</a:t>
            </a:r>
          </a:p>
          <a:p>
            <a:pPr marL="0" indent="0">
              <a:buClr>
                <a:srgbClr val="EB3D9F"/>
              </a:buClr>
              <a:buNone/>
            </a:pPr>
            <a:r>
              <a:rPr lang="en-GB" sz="2000" dirty="0">
                <a:solidFill>
                  <a:schemeClr val="tx1"/>
                </a:solidFill>
                <a:latin typeface="Arial"/>
                <a:ea typeface="+mn-lt"/>
                <a:cs typeface="+mn-lt"/>
              </a:rPr>
              <a:t>Carney, M., (2011) 'Influence of organizational culture on quality healthcare delivery'. </a:t>
            </a:r>
            <a:r>
              <a:rPr lang="en-GB" sz="2000" i="1" dirty="0">
                <a:solidFill>
                  <a:schemeClr val="tx1"/>
                </a:solidFill>
                <a:latin typeface="Arial"/>
                <a:ea typeface="+mn-lt"/>
                <a:cs typeface="+mn-lt"/>
              </a:rPr>
              <a:t>International journal of health care quality assurance, </a:t>
            </a:r>
            <a:r>
              <a:rPr lang="en-GB" sz="2000" dirty="0">
                <a:solidFill>
                  <a:schemeClr val="tx1"/>
                </a:solidFill>
                <a:latin typeface="Arial"/>
                <a:ea typeface="+mn-lt"/>
                <a:cs typeface="+mn-lt"/>
              </a:rPr>
              <a:t>24(7), pp. 523-524.</a:t>
            </a:r>
          </a:p>
          <a:p>
            <a:pPr marL="0" indent="0">
              <a:buClr>
                <a:srgbClr val="EB3D9F"/>
              </a:buClr>
              <a:buNone/>
            </a:pPr>
            <a:r>
              <a:rPr lang="en-GB" sz="2000" dirty="0" err="1">
                <a:solidFill>
                  <a:schemeClr val="tx1"/>
                </a:solidFill>
                <a:latin typeface="Arial"/>
                <a:ea typeface="+mn-lt"/>
                <a:cs typeface="+mn-lt"/>
              </a:rPr>
              <a:t>Derlet</a:t>
            </a:r>
            <a:r>
              <a:rPr lang="en-GB" sz="2000" dirty="0">
                <a:solidFill>
                  <a:schemeClr val="tx1"/>
                </a:solidFill>
                <a:latin typeface="Arial"/>
                <a:ea typeface="+mn-lt"/>
                <a:cs typeface="+mn-lt"/>
              </a:rPr>
              <a:t>, R.W. and Richards, J.R., (2000) 'Overcrowding in the nation’s emergency departments: complex causes and disturbing effects'. </a:t>
            </a:r>
            <a:r>
              <a:rPr lang="en-GB" sz="2000" i="1" dirty="0">
                <a:solidFill>
                  <a:schemeClr val="tx1"/>
                </a:solidFill>
                <a:latin typeface="Arial"/>
                <a:ea typeface="+mn-lt"/>
                <a:cs typeface="+mn-lt"/>
              </a:rPr>
              <a:t>Annals of emergency medicine</a:t>
            </a:r>
            <a:r>
              <a:rPr lang="en-GB" sz="2000" dirty="0">
                <a:solidFill>
                  <a:schemeClr val="tx1"/>
                </a:solidFill>
                <a:latin typeface="Arial"/>
                <a:ea typeface="+mn-lt"/>
                <a:cs typeface="+mn-lt"/>
              </a:rPr>
              <a:t>, 35(1), pp.63-68.</a:t>
            </a:r>
          </a:p>
          <a:p>
            <a:pPr marL="0" indent="0">
              <a:buClr>
                <a:srgbClr val="EB3D9F"/>
              </a:buClr>
              <a:buNone/>
            </a:pPr>
            <a:r>
              <a:rPr lang="en-GB" sz="2000" dirty="0">
                <a:solidFill>
                  <a:schemeClr val="tx1"/>
                </a:solidFill>
                <a:latin typeface="Arial"/>
                <a:ea typeface="+mn-lt"/>
                <a:cs typeface="+mn-lt"/>
              </a:rPr>
              <a:t>Fahy, N., Hervey, T., Greer, S., Jarman, H., Stuckler, D., Galsworthy, M. and McKee, M., (2019) 'How will Brexit affect health services in the UK? An updated evaluation'. </a:t>
            </a:r>
            <a:r>
              <a:rPr lang="en-GB" sz="2000" i="1" dirty="0">
                <a:solidFill>
                  <a:schemeClr val="tx1"/>
                </a:solidFill>
                <a:latin typeface="Arial"/>
                <a:ea typeface="+mn-lt"/>
                <a:cs typeface="+mn-lt"/>
              </a:rPr>
              <a:t>The Lancet</a:t>
            </a:r>
            <a:r>
              <a:rPr lang="en-GB" sz="2000" dirty="0">
                <a:solidFill>
                  <a:schemeClr val="tx1"/>
                </a:solidFill>
                <a:latin typeface="Arial"/>
                <a:ea typeface="+mn-lt"/>
                <a:cs typeface="+mn-lt"/>
              </a:rPr>
              <a:t>, 393(10174), pp.949-958.</a:t>
            </a:r>
          </a:p>
          <a:p>
            <a:pPr>
              <a:buClr>
                <a:srgbClr val="EB3D9F"/>
              </a:buClr>
            </a:pPr>
            <a:endParaRPr lang="en-GB" dirty="0">
              <a:latin typeface="Arial"/>
              <a:ea typeface="+mn-lt"/>
              <a:cs typeface="+mn-lt"/>
            </a:endParaRPr>
          </a:p>
          <a:p>
            <a:pPr>
              <a:buClr>
                <a:srgbClr val="EB3D9F"/>
              </a:buClr>
            </a:pPr>
            <a:endParaRPr lang="en-GB"/>
          </a:p>
        </p:txBody>
      </p:sp>
      <p:sp>
        <p:nvSpPr>
          <p:cNvPr id="2" name="TextBox 1">
            <a:extLst>
              <a:ext uri="{FF2B5EF4-FFF2-40B4-BE49-F238E27FC236}">
                <a16:creationId xmlns:a16="http://schemas.microsoft.com/office/drawing/2014/main" id="{4F590D06-6C1C-CCBF-6849-25928807D7CD}"/>
              </a:ext>
            </a:extLst>
          </p:cNvPr>
          <p:cNvSpPr txBox="1"/>
          <p:nvPr/>
        </p:nvSpPr>
        <p:spPr>
          <a:xfrm>
            <a:off x="619211" y="234777"/>
            <a:ext cx="668941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solidFill>
                  <a:schemeClr val="accent1">
                    <a:lumMod val="75000"/>
                  </a:schemeClr>
                </a:solidFill>
                <a:latin typeface="Trebuchet MS"/>
                <a:cs typeface="Arial"/>
              </a:rPr>
              <a:t>REFERENCE LIST</a:t>
            </a:r>
          </a:p>
        </p:txBody>
      </p:sp>
    </p:spTree>
    <p:extLst>
      <p:ext uri="{BB962C8B-B14F-4D97-AF65-F5344CB8AC3E}">
        <p14:creationId xmlns:p14="http://schemas.microsoft.com/office/powerpoint/2010/main" val="666064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53352D-EA56-A305-616A-E2EEA919460F}"/>
              </a:ext>
            </a:extLst>
          </p:cNvPr>
          <p:cNvSpPr>
            <a:spLocks noGrp="1"/>
          </p:cNvSpPr>
          <p:nvPr>
            <p:ph idx="1"/>
          </p:nvPr>
        </p:nvSpPr>
        <p:spPr>
          <a:xfrm>
            <a:off x="677334" y="1364265"/>
            <a:ext cx="8596668" cy="4732016"/>
          </a:xfrm>
        </p:spPr>
        <p:txBody>
          <a:bodyPr vert="horz" lIns="91440" tIns="45720" rIns="91440" bIns="45720" rtlCol="0" anchor="t">
            <a:normAutofit/>
          </a:bodyPr>
          <a:lstStyle/>
          <a:p>
            <a:endParaRPr lang="en-GB">
              <a:ea typeface="+mn-lt"/>
              <a:cs typeface="+mn-lt"/>
            </a:endParaRPr>
          </a:p>
          <a:p>
            <a:pPr>
              <a:buClr>
                <a:srgbClr val="EB3D9F"/>
              </a:buClr>
            </a:pPr>
            <a:endParaRPr lang="en-GB">
              <a:ea typeface="+mn-lt"/>
              <a:cs typeface="+mn-lt"/>
            </a:endParaRPr>
          </a:p>
          <a:p>
            <a:pPr>
              <a:buClr>
                <a:srgbClr val="EB3D9F"/>
              </a:buClr>
            </a:pPr>
            <a:endParaRPr lang="en-GB">
              <a:ea typeface="+mn-lt"/>
              <a:cs typeface="+mn-lt"/>
            </a:endParaRPr>
          </a:p>
          <a:p>
            <a:pPr>
              <a:buClr>
                <a:srgbClr val="EB3D9F"/>
              </a:buClr>
            </a:pPr>
            <a:endParaRPr lang="en-GB">
              <a:ea typeface="+mn-lt"/>
              <a:cs typeface="+mn-lt"/>
            </a:endParaRPr>
          </a:p>
          <a:p>
            <a:pPr>
              <a:buClr>
                <a:srgbClr val="EB3D9F"/>
              </a:buClr>
            </a:pPr>
            <a:endParaRPr lang="en-GB"/>
          </a:p>
        </p:txBody>
      </p:sp>
      <p:sp>
        <p:nvSpPr>
          <p:cNvPr id="4" name="TextBox 3">
            <a:extLst>
              <a:ext uri="{FF2B5EF4-FFF2-40B4-BE49-F238E27FC236}">
                <a16:creationId xmlns:a16="http://schemas.microsoft.com/office/drawing/2014/main" id="{5FA48E49-309F-C64A-65EA-09B36AF27D05}"/>
              </a:ext>
            </a:extLst>
          </p:cNvPr>
          <p:cNvSpPr txBox="1"/>
          <p:nvPr/>
        </p:nvSpPr>
        <p:spPr>
          <a:xfrm>
            <a:off x="354028" y="1015546"/>
            <a:ext cx="11646928" cy="615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Griffith, M.B., (2012) 'Effective succession planning in nursing: a review of the literature'. </a:t>
            </a:r>
            <a:r>
              <a:rPr lang="en-GB" sz="2000" i="1" dirty="0">
                <a:latin typeface="Arial"/>
                <a:cs typeface="Arial"/>
              </a:rPr>
              <a:t>Journal of Nursing Management</a:t>
            </a:r>
            <a:r>
              <a:rPr lang="en-GB" sz="2000" dirty="0">
                <a:latin typeface="Arial"/>
                <a:cs typeface="Arial"/>
              </a:rPr>
              <a:t>, 20(7), pp.900-911.</a:t>
            </a:r>
            <a:endParaRPr lang="en-US" sz="2000" dirty="0">
              <a:latin typeface="Arial"/>
              <a:cs typeface="Arial"/>
            </a:endParaRPr>
          </a:p>
          <a:p>
            <a:endParaRPr lang="en-GB" sz="2000" dirty="0">
              <a:latin typeface="Arial"/>
              <a:cs typeface="Arial"/>
            </a:endParaRPr>
          </a:p>
          <a:p>
            <a:r>
              <a:rPr lang="en-GB" sz="2000" dirty="0">
                <a:latin typeface="Arial"/>
                <a:cs typeface="Arial"/>
              </a:rPr>
              <a:t>Khalid, L.S. and Rahman, I.A., (2019) 'Measuring the Effect of the External Factors on Iraqi Construction Projects Performance USING PESTLE Technique'.</a:t>
            </a:r>
            <a:r>
              <a:rPr lang="en-US" sz="2000" dirty="0">
                <a:latin typeface="Arial"/>
                <a:cs typeface="Arial"/>
              </a:rPr>
              <a:t>​ 81(</a:t>
            </a:r>
            <a:r>
              <a:rPr lang="en-US" sz="2000" dirty="0">
                <a:latin typeface="Arial"/>
                <a:ea typeface="+mn-lt"/>
                <a:cs typeface="+mn-lt"/>
              </a:rPr>
              <a:t>0193-4120), pp.2206 - 2213.</a:t>
            </a:r>
            <a:endParaRPr lang="en-US" sz="2000" dirty="0">
              <a:latin typeface="Arial"/>
              <a:cs typeface="Arial"/>
            </a:endParaRPr>
          </a:p>
          <a:p>
            <a:pPr>
              <a:buChar char="•"/>
            </a:pPr>
            <a:endParaRPr lang="en-US" sz="2000" dirty="0">
              <a:latin typeface="Arial"/>
              <a:cs typeface="Arial"/>
            </a:endParaRPr>
          </a:p>
          <a:p>
            <a:r>
              <a:rPr lang="en-GB" sz="2000" dirty="0">
                <a:latin typeface="Arial"/>
                <a:cs typeface="Arial"/>
              </a:rPr>
              <a:t>Kingston, A., Comas-Herrera, A. and Jagger, C., (2018) 'Forecasting the care needs of the older population in England over the next 20 years: estimates from the Population Ageing and Care Simulation (</a:t>
            </a:r>
            <a:r>
              <a:rPr lang="en-GB" sz="2000" dirty="0" err="1">
                <a:latin typeface="Arial"/>
                <a:cs typeface="Arial"/>
              </a:rPr>
              <a:t>PACSim</a:t>
            </a:r>
            <a:r>
              <a:rPr lang="en-GB" sz="2000" dirty="0">
                <a:latin typeface="Arial"/>
                <a:cs typeface="Arial"/>
              </a:rPr>
              <a:t>) modelling study'. </a:t>
            </a:r>
            <a:r>
              <a:rPr lang="en-GB" sz="2000" i="1" dirty="0">
                <a:latin typeface="Arial"/>
                <a:cs typeface="Arial"/>
              </a:rPr>
              <a:t>The Lancet Public Health</a:t>
            </a:r>
            <a:r>
              <a:rPr lang="en-GB" sz="2000" dirty="0">
                <a:latin typeface="Arial"/>
                <a:cs typeface="Arial"/>
              </a:rPr>
              <a:t>, 3(9), pp.e447-e455.</a:t>
            </a:r>
            <a:r>
              <a:rPr lang="en-US" sz="2000" dirty="0">
                <a:latin typeface="Arial"/>
                <a:cs typeface="Arial"/>
              </a:rPr>
              <a:t>​</a:t>
            </a:r>
          </a:p>
          <a:p>
            <a:pPr>
              <a:buChar char="•"/>
            </a:pPr>
            <a:endParaRPr lang="en-US" sz="2000" dirty="0">
              <a:latin typeface="Arial"/>
              <a:cs typeface="Arial"/>
            </a:endParaRPr>
          </a:p>
          <a:p>
            <a:r>
              <a:rPr lang="en-GB" sz="2000" dirty="0">
                <a:latin typeface="Arial"/>
                <a:cs typeface="Arial"/>
              </a:rPr>
              <a:t>Ilie, G. and Ciocoiu, C.N., (2010) 'Application of fishbone diagram to determine the risk of an event with multiple causes'. </a:t>
            </a:r>
            <a:r>
              <a:rPr lang="en-GB" sz="2000" i="1" dirty="0">
                <a:latin typeface="Arial"/>
                <a:cs typeface="Arial"/>
              </a:rPr>
              <a:t>Management research and practice</a:t>
            </a:r>
            <a:r>
              <a:rPr lang="en-GB" sz="2000" dirty="0">
                <a:latin typeface="Arial"/>
                <a:cs typeface="Arial"/>
              </a:rPr>
              <a:t>, 2(1), pp.1-20.</a:t>
            </a:r>
            <a:r>
              <a:rPr lang="en-US" sz="2000" dirty="0">
                <a:latin typeface="Arial"/>
                <a:cs typeface="Arial"/>
              </a:rPr>
              <a:t>​</a:t>
            </a:r>
          </a:p>
          <a:p>
            <a:pPr>
              <a:buChar char="•"/>
            </a:pPr>
            <a:endParaRPr lang="en-US" sz="2000" dirty="0">
              <a:latin typeface="Arial"/>
              <a:cs typeface="Arial"/>
            </a:endParaRPr>
          </a:p>
          <a:p>
            <a:r>
              <a:rPr lang="en-GB" sz="2000" dirty="0" err="1">
                <a:latin typeface="Arial"/>
                <a:cs typeface="Arial"/>
              </a:rPr>
              <a:t>Nevidjon</a:t>
            </a:r>
            <a:r>
              <a:rPr lang="en-GB" sz="2000" dirty="0">
                <a:latin typeface="Arial"/>
                <a:cs typeface="Arial"/>
              </a:rPr>
              <a:t>, B. and Erickson, J.I., (2001) 'The nursing shortage: Solutions for the short and long term'. </a:t>
            </a:r>
            <a:r>
              <a:rPr lang="en-GB" sz="2000" i="1" dirty="0">
                <a:latin typeface="Arial"/>
                <a:cs typeface="Arial"/>
              </a:rPr>
              <a:t>Online Journal of Issues in Nursing</a:t>
            </a:r>
            <a:r>
              <a:rPr lang="en-GB" sz="2000" dirty="0">
                <a:latin typeface="Arial"/>
                <a:cs typeface="Arial"/>
              </a:rPr>
              <a:t>, 6(1), p.4.</a:t>
            </a:r>
            <a:r>
              <a:rPr lang="en-US" sz="2000" dirty="0">
                <a:latin typeface="Arial"/>
                <a:cs typeface="Arial"/>
              </a:rPr>
              <a:t>​</a:t>
            </a:r>
          </a:p>
          <a:p>
            <a:endParaRPr lang="en-US" sz="2000" dirty="0">
              <a:latin typeface="Arial"/>
              <a:cs typeface="Arial"/>
            </a:endParaRPr>
          </a:p>
          <a:p>
            <a:r>
              <a:rPr lang="en-GB" sz="2000" dirty="0">
                <a:latin typeface="Arial"/>
                <a:cs typeface="Arial"/>
              </a:rPr>
              <a:t>Perera, R., (2017) </a:t>
            </a:r>
            <a:r>
              <a:rPr lang="en-GB" sz="2000" i="1" dirty="0">
                <a:latin typeface="Arial"/>
                <a:cs typeface="Arial"/>
              </a:rPr>
              <a:t>The PESTLE analysis,</a:t>
            </a:r>
            <a:r>
              <a:rPr lang="en-GB" sz="2000" dirty="0">
                <a:latin typeface="Arial"/>
                <a:cs typeface="Arial"/>
              </a:rPr>
              <a:t> </a:t>
            </a:r>
            <a:r>
              <a:rPr lang="en-GB" sz="2000" dirty="0" err="1">
                <a:latin typeface="Arial"/>
                <a:cs typeface="Arial"/>
              </a:rPr>
              <a:t>Nerdynaut</a:t>
            </a:r>
            <a:r>
              <a:rPr lang="en-GB" sz="2000" dirty="0">
                <a:latin typeface="Arial"/>
                <a:cs typeface="Arial"/>
              </a:rPr>
              <a:t>.</a:t>
            </a:r>
          </a:p>
          <a:p>
            <a:pPr>
              <a:buChar char="•"/>
            </a:pPr>
            <a:endParaRPr lang="en-US">
              <a:solidFill>
                <a:srgbClr val="000000"/>
              </a:solidFill>
              <a:latin typeface="Arial"/>
              <a:cs typeface="Arial"/>
            </a:endParaRPr>
          </a:p>
          <a:p>
            <a:endParaRPr lang="en-GB" dirty="0">
              <a:latin typeface="Arial"/>
              <a:cs typeface="Arial"/>
            </a:endParaRPr>
          </a:p>
          <a:p>
            <a:endParaRPr lang="en-GB" dirty="0">
              <a:solidFill>
                <a:schemeClr val="tx1">
                  <a:lumMod val="85000"/>
                  <a:lumOff val="15000"/>
                </a:schemeClr>
              </a:solidFill>
              <a:latin typeface="Arial"/>
              <a:cs typeface="Arial"/>
            </a:endParaRPr>
          </a:p>
        </p:txBody>
      </p:sp>
    </p:spTree>
    <p:extLst>
      <p:ext uri="{BB962C8B-B14F-4D97-AF65-F5344CB8AC3E}">
        <p14:creationId xmlns:p14="http://schemas.microsoft.com/office/powerpoint/2010/main" val="11409931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86ECAC-5E97-A708-3359-1BE22CED9A64}"/>
              </a:ext>
            </a:extLst>
          </p:cNvPr>
          <p:cNvSpPr>
            <a:spLocks noGrp="1"/>
          </p:cNvSpPr>
          <p:nvPr>
            <p:ph idx="1"/>
          </p:nvPr>
        </p:nvSpPr>
        <p:spPr>
          <a:xfrm>
            <a:off x="603592" y="524683"/>
            <a:ext cx="10952528" cy="5848518"/>
          </a:xfrm>
        </p:spPr>
        <p:txBody>
          <a:bodyPr vert="horz" lIns="91440" tIns="45720" rIns="91440" bIns="45720" rtlCol="0" anchor="t">
            <a:noAutofit/>
          </a:bodyPr>
          <a:lstStyle/>
          <a:p>
            <a:pPr marL="0" indent="0">
              <a:buNone/>
            </a:pPr>
            <a:r>
              <a:rPr lang="en-GB" sz="2000" dirty="0">
                <a:solidFill>
                  <a:schemeClr val="tx1"/>
                </a:solidFill>
                <a:latin typeface="Arial"/>
                <a:ea typeface="+mn-lt"/>
                <a:cs typeface="Arial"/>
              </a:rPr>
              <a:t>Phuong, J.M., </a:t>
            </a:r>
            <a:r>
              <a:rPr lang="en-GB" sz="2000" dirty="0" err="1">
                <a:solidFill>
                  <a:schemeClr val="tx1"/>
                </a:solidFill>
                <a:latin typeface="Arial"/>
                <a:ea typeface="+mn-lt"/>
                <a:cs typeface="Arial"/>
              </a:rPr>
              <a:t>Penm</a:t>
            </a:r>
            <a:r>
              <a:rPr lang="en-GB" sz="2000" dirty="0">
                <a:solidFill>
                  <a:schemeClr val="tx1"/>
                </a:solidFill>
                <a:latin typeface="Arial"/>
                <a:ea typeface="+mn-lt"/>
                <a:cs typeface="Arial"/>
              </a:rPr>
              <a:t>, J., Chaar, B., Oldfield, L.D. and Moles, R., (2019) 'The impacts of medication shortages on patient outcomes: a scoping review'. </a:t>
            </a:r>
            <a:r>
              <a:rPr lang="en-GB" sz="2000" i="1" dirty="0" err="1">
                <a:solidFill>
                  <a:schemeClr val="tx1"/>
                </a:solidFill>
                <a:latin typeface="Arial"/>
                <a:ea typeface="+mn-lt"/>
                <a:cs typeface="Arial"/>
              </a:rPr>
              <a:t>PloS</a:t>
            </a:r>
            <a:r>
              <a:rPr lang="en-GB" sz="2000" i="1" dirty="0">
                <a:solidFill>
                  <a:schemeClr val="tx1"/>
                </a:solidFill>
                <a:latin typeface="Arial"/>
                <a:ea typeface="+mn-lt"/>
                <a:cs typeface="Arial"/>
              </a:rPr>
              <a:t> one</a:t>
            </a:r>
            <a:r>
              <a:rPr lang="en-GB" sz="2000" dirty="0">
                <a:solidFill>
                  <a:schemeClr val="tx1"/>
                </a:solidFill>
                <a:latin typeface="Arial"/>
                <a:ea typeface="+mn-lt"/>
                <a:cs typeface="Arial"/>
              </a:rPr>
              <a:t>, 14(5), p.e0215837. </a:t>
            </a:r>
            <a:endParaRPr lang="en-US" sz="2000">
              <a:solidFill>
                <a:schemeClr val="tx1"/>
              </a:solidFill>
              <a:latin typeface="Arial"/>
              <a:cs typeface="Arial"/>
            </a:endParaRPr>
          </a:p>
          <a:p>
            <a:pPr marL="0" indent="0">
              <a:spcBef>
                <a:spcPts val="0"/>
              </a:spcBef>
              <a:buNone/>
            </a:pPr>
            <a:endParaRPr lang="en-GB" sz="2000" dirty="0">
              <a:solidFill>
                <a:schemeClr val="tx1"/>
              </a:solidFill>
              <a:latin typeface="Arial"/>
              <a:ea typeface="+mn-lt"/>
              <a:cs typeface="Arial"/>
            </a:endParaRPr>
          </a:p>
          <a:p>
            <a:pPr marL="0" indent="0">
              <a:spcBef>
                <a:spcPts val="0"/>
              </a:spcBef>
              <a:buNone/>
            </a:pPr>
            <a:r>
              <a:rPr lang="en-GB" sz="2000" dirty="0">
                <a:solidFill>
                  <a:schemeClr val="tx1"/>
                </a:solidFill>
                <a:latin typeface="Arial"/>
                <a:ea typeface="+mn-lt"/>
                <a:cs typeface="Arial"/>
              </a:rPr>
              <a:t>Rastogi, N.I.T.A.N.K. and Trivedi, M.K., (2016) 'PESTLE technique–a tool to identify external risks in construction projects'. </a:t>
            </a:r>
            <a:r>
              <a:rPr lang="en-GB" sz="2000" i="1" dirty="0">
                <a:solidFill>
                  <a:schemeClr val="tx1"/>
                </a:solidFill>
                <a:latin typeface="Arial"/>
                <a:ea typeface="+mn-lt"/>
                <a:cs typeface="Arial"/>
              </a:rPr>
              <a:t>International Research Journal of Engineering and Technology (IRJET)</a:t>
            </a:r>
            <a:r>
              <a:rPr lang="en-GB" sz="2000" dirty="0">
                <a:solidFill>
                  <a:schemeClr val="tx1"/>
                </a:solidFill>
                <a:latin typeface="Arial"/>
                <a:ea typeface="+mn-lt"/>
                <a:cs typeface="Arial"/>
              </a:rPr>
              <a:t>, 3(1), pp.384-388.</a:t>
            </a:r>
            <a:r>
              <a:rPr lang="en-US" sz="2000" dirty="0">
                <a:solidFill>
                  <a:schemeClr val="tx1"/>
                </a:solidFill>
                <a:latin typeface="Arial"/>
                <a:ea typeface="+mn-lt"/>
                <a:cs typeface="Arial"/>
              </a:rPr>
              <a:t> </a:t>
            </a:r>
            <a:endParaRPr lang="en-US" sz="2000" dirty="0">
              <a:solidFill>
                <a:schemeClr val="tx1"/>
              </a:solidFill>
              <a:latin typeface="Arial"/>
              <a:ea typeface="+mn-lt"/>
              <a:cs typeface="+mn-lt"/>
            </a:endParaRPr>
          </a:p>
          <a:p>
            <a:pPr>
              <a:spcBef>
                <a:spcPts val="0"/>
              </a:spcBef>
              <a:buClr>
                <a:srgbClr val="EB3D9F"/>
              </a:buClr>
              <a:buFont typeface="Wingdings 3"/>
              <a:buChar char="•"/>
            </a:pPr>
            <a:endParaRPr lang="en-US" sz="2000" dirty="0">
              <a:solidFill>
                <a:schemeClr val="tx1"/>
              </a:solidFill>
              <a:latin typeface="Arial"/>
              <a:ea typeface="+mn-lt"/>
              <a:cs typeface="+mn-lt"/>
            </a:endParaRPr>
          </a:p>
          <a:p>
            <a:pPr marL="0" indent="0">
              <a:spcBef>
                <a:spcPts val="0"/>
              </a:spcBef>
              <a:buNone/>
            </a:pPr>
            <a:r>
              <a:rPr lang="en-GB" sz="2000" dirty="0" err="1">
                <a:solidFill>
                  <a:schemeClr val="tx1"/>
                </a:solidFill>
                <a:latin typeface="Arial"/>
                <a:ea typeface="+mn-lt"/>
                <a:cs typeface="Arial"/>
              </a:rPr>
              <a:t>Sapountzi‐Krepia</a:t>
            </a:r>
            <a:r>
              <a:rPr lang="en-GB" sz="2000" dirty="0">
                <a:solidFill>
                  <a:schemeClr val="tx1"/>
                </a:solidFill>
                <a:latin typeface="Arial"/>
                <a:ea typeface="+mn-lt"/>
                <a:cs typeface="Arial"/>
              </a:rPr>
              <a:t>, D., </a:t>
            </a:r>
            <a:r>
              <a:rPr lang="en-GB" sz="2000" dirty="0" err="1">
                <a:solidFill>
                  <a:schemeClr val="tx1"/>
                </a:solidFill>
                <a:latin typeface="Arial"/>
                <a:ea typeface="+mn-lt"/>
                <a:cs typeface="Arial"/>
              </a:rPr>
              <a:t>Lavdaniti</a:t>
            </a:r>
            <a:r>
              <a:rPr lang="en-GB" sz="2000" dirty="0">
                <a:solidFill>
                  <a:schemeClr val="tx1"/>
                </a:solidFill>
                <a:latin typeface="Arial"/>
                <a:ea typeface="+mn-lt"/>
                <a:cs typeface="Arial"/>
              </a:rPr>
              <a:t>, M., </a:t>
            </a:r>
            <a:r>
              <a:rPr lang="en-GB" sz="2000" dirty="0" err="1">
                <a:solidFill>
                  <a:schemeClr val="tx1"/>
                </a:solidFill>
                <a:latin typeface="Arial"/>
                <a:ea typeface="+mn-lt"/>
                <a:cs typeface="Arial"/>
              </a:rPr>
              <a:t>Psychogiou</a:t>
            </a:r>
            <a:r>
              <a:rPr lang="en-GB" sz="2000" dirty="0">
                <a:solidFill>
                  <a:schemeClr val="tx1"/>
                </a:solidFill>
                <a:latin typeface="Arial"/>
                <a:ea typeface="+mn-lt"/>
                <a:cs typeface="Arial"/>
              </a:rPr>
              <a:t>, M., </a:t>
            </a:r>
            <a:r>
              <a:rPr lang="en-GB" sz="2000" dirty="0" err="1">
                <a:solidFill>
                  <a:schemeClr val="tx1"/>
                </a:solidFill>
                <a:latin typeface="Arial"/>
                <a:ea typeface="+mn-lt"/>
                <a:cs typeface="Arial"/>
              </a:rPr>
              <a:t>Arsenos</a:t>
            </a:r>
            <a:r>
              <a:rPr lang="en-GB" sz="2000" dirty="0">
                <a:solidFill>
                  <a:schemeClr val="tx1"/>
                </a:solidFill>
                <a:latin typeface="Arial"/>
                <a:ea typeface="+mn-lt"/>
                <a:cs typeface="Arial"/>
              </a:rPr>
              <a:t>, P., </a:t>
            </a:r>
            <a:r>
              <a:rPr lang="en-GB" sz="2000" dirty="0" err="1">
                <a:solidFill>
                  <a:schemeClr val="tx1"/>
                </a:solidFill>
                <a:latin typeface="Arial"/>
                <a:ea typeface="+mn-lt"/>
                <a:cs typeface="Arial"/>
              </a:rPr>
              <a:t>Paralikas</a:t>
            </a:r>
            <a:r>
              <a:rPr lang="en-GB" sz="2000" dirty="0">
                <a:solidFill>
                  <a:schemeClr val="tx1"/>
                </a:solidFill>
                <a:latin typeface="Arial"/>
                <a:ea typeface="+mn-lt"/>
                <a:cs typeface="Arial"/>
              </a:rPr>
              <a:t>, T., </a:t>
            </a:r>
            <a:r>
              <a:rPr lang="en-GB" sz="2000" dirty="0" err="1">
                <a:solidFill>
                  <a:schemeClr val="tx1"/>
                </a:solidFill>
                <a:latin typeface="Arial"/>
                <a:ea typeface="+mn-lt"/>
                <a:cs typeface="Arial"/>
              </a:rPr>
              <a:t>Triantafylidou</a:t>
            </a:r>
            <a:r>
              <a:rPr lang="en-GB" sz="2000" dirty="0">
                <a:solidFill>
                  <a:schemeClr val="tx1"/>
                </a:solidFill>
                <a:latin typeface="Arial"/>
                <a:ea typeface="+mn-lt"/>
                <a:cs typeface="Arial"/>
              </a:rPr>
              <a:t>, P. and Georgiadou, C., (2008) 'Nursing staff shortage and in‐hospital informal care in an oncology hospital in Greece: The nursing staff's perceptions'. </a:t>
            </a:r>
            <a:r>
              <a:rPr lang="en-GB" sz="2000" i="1" dirty="0">
                <a:solidFill>
                  <a:schemeClr val="tx1"/>
                </a:solidFill>
                <a:latin typeface="Arial"/>
                <a:ea typeface="+mn-lt"/>
                <a:cs typeface="Arial"/>
              </a:rPr>
              <a:t>International Journal of Nursing Practice</a:t>
            </a:r>
            <a:r>
              <a:rPr lang="en-GB" sz="2000" dirty="0">
                <a:solidFill>
                  <a:schemeClr val="tx1"/>
                </a:solidFill>
                <a:latin typeface="Arial"/>
                <a:ea typeface="+mn-lt"/>
                <a:cs typeface="Arial"/>
              </a:rPr>
              <a:t>, 14(3), pp.256-263.</a:t>
            </a:r>
            <a:endParaRPr lang="en-US" sz="2000" dirty="0">
              <a:solidFill>
                <a:schemeClr val="tx1"/>
              </a:solidFill>
              <a:latin typeface="Arial"/>
              <a:ea typeface="+mn-lt"/>
              <a:cs typeface="+mn-lt"/>
            </a:endParaRPr>
          </a:p>
          <a:p>
            <a:pPr>
              <a:spcBef>
                <a:spcPts val="0"/>
              </a:spcBef>
              <a:buClr>
                <a:srgbClr val="EB3D9F"/>
              </a:buClr>
              <a:buFont typeface="Wingdings 3"/>
              <a:buChar char="•"/>
            </a:pPr>
            <a:endParaRPr lang="en-GB" sz="2000" dirty="0">
              <a:solidFill>
                <a:schemeClr val="tx1"/>
              </a:solidFill>
              <a:latin typeface="Arial"/>
              <a:ea typeface="+mn-lt"/>
              <a:cs typeface="+mn-lt"/>
            </a:endParaRPr>
          </a:p>
          <a:p>
            <a:pPr marL="0" indent="0">
              <a:spcBef>
                <a:spcPts val="0"/>
              </a:spcBef>
              <a:buNone/>
            </a:pPr>
            <a:r>
              <a:rPr lang="en-GB" sz="2000" dirty="0">
                <a:solidFill>
                  <a:schemeClr val="tx1"/>
                </a:solidFill>
                <a:latin typeface="Arial"/>
                <a:ea typeface="+mn-lt"/>
                <a:cs typeface="Arial"/>
              </a:rPr>
              <a:t>Visual Paradigm Online, (2022) </a:t>
            </a:r>
            <a:r>
              <a:rPr lang="en-GB" sz="2000" i="1" dirty="0">
                <a:solidFill>
                  <a:schemeClr val="tx1"/>
                </a:solidFill>
                <a:latin typeface="Arial"/>
                <a:ea typeface="+mn-lt"/>
                <a:cs typeface="Arial"/>
              </a:rPr>
              <a:t>Thinking Skill: What is PMI Chart?</a:t>
            </a:r>
            <a:r>
              <a:rPr lang="en-GB" sz="2000" dirty="0">
                <a:solidFill>
                  <a:schemeClr val="tx1"/>
                </a:solidFill>
                <a:latin typeface="Arial"/>
                <a:ea typeface="+mn-lt"/>
                <a:cs typeface="Arial"/>
              </a:rPr>
              <a:t>, Available at: </a:t>
            </a:r>
            <a:r>
              <a:rPr lang="en-GB" sz="2000" i="1" dirty="0">
                <a:solidFill>
                  <a:schemeClr val="tx1"/>
                </a:solidFill>
                <a:latin typeface="Arial"/>
                <a:ea typeface="+mn-lt"/>
                <a:cs typeface="Arial"/>
              </a:rPr>
              <a:t>https://online.visual-paradigm.com/knowledge/brainstorming/what-is-pmi-chart/ </a:t>
            </a:r>
            <a:r>
              <a:rPr lang="en-GB" sz="2000" dirty="0">
                <a:solidFill>
                  <a:schemeClr val="tx1"/>
                </a:solidFill>
                <a:latin typeface="Arial"/>
                <a:ea typeface="+mn-lt"/>
                <a:cs typeface="Arial"/>
              </a:rPr>
              <a:t>(Accessed: 29 June 2022).</a:t>
            </a:r>
            <a:endParaRPr lang="en-GB" sz="2000" dirty="0">
              <a:solidFill>
                <a:schemeClr val="tx1"/>
              </a:solidFill>
              <a:latin typeface="Arial"/>
              <a:ea typeface="+mn-lt"/>
              <a:cs typeface="+mn-lt"/>
            </a:endParaRPr>
          </a:p>
          <a:p>
            <a:pPr marL="0" indent="0">
              <a:buNone/>
            </a:pPr>
            <a:r>
              <a:rPr lang="en-GB" sz="2000" dirty="0">
                <a:solidFill>
                  <a:schemeClr val="tx1"/>
                </a:solidFill>
                <a:latin typeface="Arial"/>
                <a:ea typeface="+mn-lt"/>
                <a:cs typeface="+mn-lt"/>
              </a:rPr>
              <a:t>Walsh, K., </a:t>
            </a:r>
            <a:r>
              <a:rPr lang="en-GB" sz="2000" dirty="0" err="1">
                <a:solidFill>
                  <a:schemeClr val="tx1"/>
                </a:solidFill>
                <a:latin typeface="Arial"/>
                <a:ea typeface="+mn-lt"/>
                <a:cs typeface="+mn-lt"/>
              </a:rPr>
              <a:t>Bhagavatheeswaran</a:t>
            </a:r>
            <a:r>
              <a:rPr lang="en-GB" sz="2000" dirty="0">
                <a:solidFill>
                  <a:schemeClr val="tx1"/>
                </a:solidFill>
                <a:latin typeface="Arial"/>
                <a:ea typeface="+mn-lt"/>
                <a:cs typeface="+mn-lt"/>
              </a:rPr>
              <a:t>, L. and Roma, E., (2019) 'E-learning in healthcare professional education: an analysis of political, economic, social, technological, legal and environmental (PESTLE) factors'. </a:t>
            </a:r>
            <a:r>
              <a:rPr lang="en-GB" sz="2000" i="1" dirty="0" err="1">
                <a:solidFill>
                  <a:schemeClr val="tx1"/>
                </a:solidFill>
                <a:latin typeface="Arial"/>
                <a:ea typeface="+mn-lt"/>
                <a:cs typeface="+mn-lt"/>
              </a:rPr>
              <a:t>MedEdPublish</a:t>
            </a:r>
            <a:r>
              <a:rPr lang="en-GB" sz="2000" dirty="0">
                <a:solidFill>
                  <a:schemeClr val="tx1"/>
                </a:solidFill>
                <a:latin typeface="Arial"/>
                <a:ea typeface="+mn-lt"/>
                <a:cs typeface="+mn-lt"/>
              </a:rPr>
              <a:t>, 8(97), p.97.</a:t>
            </a:r>
          </a:p>
          <a:p>
            <a:pPr marL="0" indent="0">
              <a:buNone/>
            </a:pPr>
            <a:endParaRPr lang="en-GB" i="1" dirty="0">
              <a:solidFill>
                <a:schemeClr val="tx1"/>
              </a:solidFill>
              <a:latin typeface="Arial"/>
              <a:cs typeface="Arial"/>
            </a:endParaRPr>
          </a:p>
        </p:txBody>
      </p:sp>
    </p:spTree>
    <p:extLst>
      <p:ext uri="{BB962C8B-B14F-4D97-AF65-F5344CB8AC3E}">
        <p14:creationId xmlns:p14="http://schemas.microsoft.com/office/powerpoint/2010/main" val="3085659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Facet</vt:lpstr>
      <vt:lpstr>Staff Shortage in Proper Care</vt:lpstr>
      <vt:lpstr>CONTENT</vt:lpstr>
      <vt:lpstr>INTRODUCTION</vt:lpstr>
      <vt:lpstr>SCOPE OF THE PROBLEM</vt:lpstr>
      <vt:lpstr>PowerPoint Presentation</vt:lpstr>
      <vt:lpstr>IMPACT OF THE PROBLEM</vt:lpstr>
      <vt:lpstr>PowerPoint Presentation</vt:lpstr>
      <vt:lpstr>PowerPoint Presentation</vt:lpstr>
      <vt:lpstr>PowerPoint Presentation</vt:lpstr>
      <vt:lpstr> FISHBONE ANALYSIS</vt:lpstr>
      <vt:lpstr>FISHBONE ANALYSIS – CAUSES OF STAFF SHORTAGE </vt:lpstr>
      <vt:lpstr>PMI ANALYSIS</vt:lpstr>
      <vt:lpstr>SOLUTIONS TO OVERCOME STAFF SHORTAGE</vt:lpstr>
      <vt:lpstr>PMI  ANALYSIS</vt:lpstr>
      <vt:lpstr>PowerPoint Presentation</vt:lpstr>
      <vt:lpstr>DISCUSSION</vt:lpstr>
      <vt:lpstr>CONCLUSION AND RECOMMENDATION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848</cp:revision>
  <dcterms:created xsi:type="dcterms:W3CDTF">2022-06-16T09:47:19Z</dcterms:created>
  <dcterms:modified xsi:type="dcterms:W3CDTF">2022-07-14T11:52:31Z</dcterms:modified>
</cp:coreProperties>
</file>