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7" r:id="rId4"/>
    <p:sldId id="258" r:id="rId5"/>
    <p:sldId id="262" r:id="rId6"/>
    <p:sldId id="263" r:id="rId7"/>
    <p:sldId id="260" r:id="rId8"/>
    <p:sldId id="268" r:id="rId9"/>
    <p:sldId id="259" r:id="rId10"/>
    <p:sldId id="264" r:id="rId11"/>
    <p:sldId id="265" r:id="rId12"/>
    <p:sldId id="266" r:id="rId13"/>
    <p:sldId id="269" r:id="rId14"/>
    <p:sldId id="270" r:id="rId15"/>
    <p:sldId id="26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9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283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8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5372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658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7283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478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7134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94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628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19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0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430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951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9712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858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5627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BD2BD76-ACB6-46A7-9B4C-4165016F0BB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879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gov.uk/news/article/1356/birmingham_city_council_supports_asb_awareness_week" TargetMode="External"/><Relationship Id="rId2" Type="http://schemas.openxmlformats.org/officeDocument/2006/relationships/hyperlink" Target="https://www.birminghamworld.uk/news/save-birmingham-campaign-launches-to-protect-the-citys-community-places-amid-council-bankruptcy-4370352#:~:text=They%20are%20planning%20to%20protect,sale%20by%20around%20six%20month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irminghamandsolihullccg.nhs.uk/get-involved/campaigns-and-toolkits" TargetMode="External"/><Relationship Id="rId4" Type="http://schemas.openxmlformats.org/officeDocument/2006/relationships/hyperlink" Target="https://www.local.gov.uk/case-studies/permission-smile-campaign-boost-friendlines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ourcecentre.org.uk/information-category/getting-your-message-across/campaigning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iveboom.com/news/ad-agency-cpb-london-launches-imagine-campaign-to-tackle-gender-bias/" TargetMode="External"/><Relationship Id="rId2" Type="http://schemas.openxmlformats.org/officeDocument/2006/relationships/hyperlink" Target="https://shesacrowd.com/about-u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armanirvana.org.uk/campaigns/current-campaigns/" TargetMode="External"/><Relationship Id="rId5" Type="http://schemas.openxmlformats.org/officeDocument/2006/relationships/hyperlink" Target="https://uksaysnomore.org/no-more-week-2023/" TargetMode="External"/><Relationship Id="rId4" Type="http://schemas.openxmlformats.org/officeDocument/2006/relationships/hyperlink" Target="https://blacklivesmatter.com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d.co.uk/news-and-campaigns/campaigns/sickle-cell-awareness-2023/" TargetMode="External"/><Relationship Id="rId2" Type="http://schemas.openxmlformats.org/officeDocument/2006/relationships/hyperlink" Target="https://www.sahf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geuk.org.uk/latest-press/articles/2023/age-uk-launches-new-campaign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dictionary/english/campaig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0CE8-EFE9-92F1-27AD-BAAFA7BD00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77F33-4EC3-AA69-880B-8BE27871C0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Community and Media Campaigns</a:t>
            </a:r>
          </a:p>
        </p:txBody>
      </p:sp>
    </p:spTree>
    <p:extLst>
      <p:ext uri="{BB962C8B-B14F-4D97-AF65-F5344CB8AC3E}">
        <p14:creationId xmlns:p14="http://schemas.microsoft.com/office/powerpoint/2010/main" val="2705648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47BAE-124B-3C26-BD4B-BE2B9C32E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a Campaign?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7ADC-AE64-7DEF-DC8C-58CA57CC5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688" y="2556932"/>
            <a:ext cx="11310938" cy="33189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(noun) a planned group of especially political, business or military activities that are intended to achieve a particular aim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(verb) to organise a series of activities to try to achieve something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(Cambridge Dictionary,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of us have heard of this term and are familiar with some of the biggest campaigns in recent years but what about community campaigns on a smaller scale?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865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0D30-C68D-3F95-43B3-7621F4F1B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0F61-59FA-A667-675A-991E81B49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Campaigns can be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such as WHO campaigns and Black Lives Matter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many can you think of....?</a:t>
            </a:r>
          </a:p>
        </p:txBody>
      </p:sp>
    </p:spTree>
    <p:extLst>
      <p:ext uri="{BB962C8B-B14F-4D97-AF65-F5344CB8AC3E}">
        <p14:creationId xmlns:p14="http://schemas.microsoft.com/office/powerpoint/2010/main" val="95677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Campaign means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‘an organised effort, not connected to a time specific community event/activity …to encourage and promote community identity, culture, vibrancy tradition or history’ (Law Insider, 2022)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campaigns often promote health and well-being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often tackle issues on a local rather than a national scale</a:t>
            </a:r>
          </a:p>
        </p:txBody>
      </p:sp>
    </p:spTree>
    <p:extLst>
      <p:ext uri="{BB962C8B-B14F-4D97-AF65-F5344CB8AC3E}">
        <p14:creationId xmlns:p14="http://schemas.microsoft.com/office/powerpoint/2010/main" val="448024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you know of any of these in Birmingham (or your local area)?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about this, perhaps look online then feedback…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did you find?</a:t>
            </a:r>
          </a:p>
        </p:txBody>
      </p:sp>
    </p:spTree>
    <p:extLst>
      <p:ext uri="{BB962C8B-B14F-4D97-AF65-F5344CB8AC3E}">
        <p14:creationId xmlns:p14="http://schemas.microsoft.com/office/powerpoint/2010/main" val="177062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44" y="2556932"/>
            <a:ext cx="10824605" cy="331893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Save Birmingham Campaign 2023-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 the city’s treasured community places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https://www.birminghamworld.uk/news/save-birmingham-campaign-launches-to-protect-the-citys-community-places-amid-council-bankruptcy-4370352#:~:text=They%20are%20planning%20to%20protect,sale%20by%20around%20six%20months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ASB Awareness Week 2023-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Birmingham City Council and West Midlands Police Support a national campaign to tackle anti-social behaviour.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https://www.birmingham.gov.uk/news/article/1356/birmingham_city_council_supports_asb_awareness_week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‘Permission to Smile’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2020 Birmingham Friendliness Campaign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https://www.local.gov.uk/case-studies/permission-smile-campaign-boost-friendliness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Birmingham and Solihull Campaigns and Toolkits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https://www.birminghamandsolihullccg.nhs.uk/get-involved/campaigns-and-toolkits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2581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9982199" cy="3318936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Campaigns could focus on specific issues relevant to their area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think of some examples of these?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about the community you developed for assignment 1, what would you campaign for?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would you determine this and what would be your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 actions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NEXT SLIDE PUT IN TABLE FROM resourcecentre.org.uk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34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A28BA0-1F8B-F59F-5B3D-53F4796888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27" t="7505" r="59414" b="9497"/>
          <a:stretch/>
        </p:blipFill>
        <p:spPr>
          <a:xfrm>
            <a:off x="1470656" y="0"/>
            <a:ext cx="6530344" cy="6858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810C32-0D99-6F5B-F81C-A70AE099991C}"/>
              </a:ext>
            </a:extLst>
          </p:cNvPr>
          <p:cNvSpPr txBox="1"/>
          <p:nvPr/>
        </p:nvSpPr>
        <p:spPr>
          <a:xfrm>
            <a:off x="8612578" y="3429000"/>
            <a:ext cx="265116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https://www.resourcecentre.org.uk/information-category/getting-your-message-across/campaigning/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2EB07-7AC4-1F48-0965-F288F49EA8D3}"/>
              </a:ext>
            </a:extLst>
          </p:cNvPr>
          <p:cNvSpPr txBox="1"/>
          <p:nvPr/>
        </p:nvSpPr>
        <p:spPr>
          <a:xfrm>
            <a:off x="8467106" y="1258784"/>
            <a:ext cx="29569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Resource Centre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community groups set up events, raise funding and organise campaigns.</a:t>
            </a:r>
          </a:p>
        </p:txBody>
      </p:sp>
    </p:spTree>
    <p:extLst>
      <p:ext uri="{BB962C8B-B14F-4D97-AF65-F5344CB8AC3E}">
        <p14:creationId xmlns:p14="http://schemas.microsoft.com/office/powerpoint/2010/main" val="2158674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use a variety of strategies such as media coverage and promotions, risk factor screening (particularly for health campaigns), education, community events and policy and programme initiatives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are large-scale, high visibility and high intensity.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Multiple sectors can be brought together, and tested communication techniques are used to bring the community together (CDC, 2021).</a:t>
            </a:r>
          </a:p>
        </p:txBody>
      </p:sp>
    </p:spTree>
    <p:extLst>
      <p:ext uri="{BB962C8B-B14F-4D97-AF65-F5344CB8AC3E}">
        <p14:creationId xmlns:p14="http://schemas.microsoft.com/office/powerpoint/2010/main" val="1178274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BA86-468C-5603-B8A3-5FF17D99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National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DC115-7128-CFAD-31CC-F623001B2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many National campaigns can you think of?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also campaigns which are international and even global.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type of media is used in these campaigns?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 television news?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Newspapers?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Internet?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Platforms?</a:t>
            </a:r>
          </a:p>
        </p:txBody>
      </p:sp>
    </p:spTree>
    <p:extLst>
      <p:ext uri="{BB962C8B-B14F-4D97-AF65-F5344CB8AC3E}">
        <p14:creationId xmlns:p14="http://schemas.microsoft.com/office/powerpoint/2010/main" val="11957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089F3-0A4E-FF5B-CBE9-354658BDC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Campaigns in Your Chosen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66F65-4D2F-DC88-828B-6FC475316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of your chosen community and decide which campaigns you will be looking at in your essay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following slides are some of the most well-known campaigns of recent years…</a:t>
            </a:r>
          </a:p>
        </p:txBody>
      </p:sp>
    </p:spTree>
    <p:extLst>
      <p:ext uri="{BB962C8B-B14F-4D97-AF65-F5344CB8AC3E}">
        <p14:creationId xmlns:p14="http://schemas.microsoft.com/office/powerpoint/2010/main" val="32279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399" y="2285999"/>
            <a:ext cx="9934696" cy="396042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She’s a Crowd-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Counteracting Gender violence through data collection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https://shesacrowd.com/about-us/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‘Imagine’-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Counteracting gender bias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https://www.creativeboom.com/news/ad-agency-cpb-london-launches-imagine-campaign-to-tackle-gender-bias/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Black Lives Matter-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Campaigning against discrimination and systemic racial inequality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https://blacklivesmatter.com/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More-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awareness of domestic abuse and sexual violence.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https://uksaysnomore.org/no-more-week-2023/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Karma Nirvana-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Creating change and raising awareness about Honour-Based-Abuse.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https://karmanirvana.org.uk/campaigns/current-campaigns/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40642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902" y="2487880"/>
            <a:ext cx="9934696" cy="396042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South Asian Health Foundation-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Campaigns to promote good health in the UK’s South Asian communities.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https://www.sahf.org.uk/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Fight Sickle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Sickle Cell is a life-threatening blood disorder that mainly affects people with a Black African or Black Caribbean background. Donate to save lives!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https://www.blood.co.uk/news-and-campaigns/campaigns/sickle-cell-awareness-2023/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UK. Know what to do-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awareness of help available to older people in this difficult time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https://www.ageuk.org.uk/latest-press/articles/2023/age-uk-launches-new-campaign/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a number of physical and mental health campaigns run by organisations including the UK Government and NHS- how many can you find?</a:t>
            </a:r>
          </a:p>
        </p:txBody>
      </p:sp>
    </p:spTree>
    <p:extLst>
      <p:ext uri="{BB962C8B-B14F-4D97-AF65-F5344CB8AC3E}">
        <p14:creationId xmlns:p14="http://schemas.microsoft.com/office/powerpoint/2010/main" val="3798436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BA40-D588-5F7B-1C3D-381A8547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AB16D-29B2-BD1C-3EB9-427FE3BB2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Look for campaigns or initiatives that are relevant to your community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Feed back to the class…</a:t>
            </a:r>
          </a:p>
        </p:txBody>
      </p:sp>
    </p:spTree>
    <p:extLst>
      <p:ext uri="{BB962C8B-B14F-4D97-AF65-F5344CB8AC3E}">
        <p14:creationId xmlns:p14="http://schemas.microsoft.com/office/powerpoint/2010/main" val="1148301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1111D-39A7-BCD1-32EC-F1803236F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FF206-3BB2-7D88-D164-14348A4A4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75" y="2480732"/>
            <a:ext cx="11029949" cy="331893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CDC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Community-wide Campaigns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athttps://www.cdc.gov/physicalactivity/community-strategies/community-wide-campaigns.html (Accessed: 23 May 2022).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Cambridge Dictionary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Campaign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https://dictionary.cambridge.org/dictionary/english/campaign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23 May 2023).</a:t>
            </a:r>
          </a:p>
        </p:txBody>
      </p:sp>
    </p:spTree>
    <p:extLst>
      <p:ext uri="{BB962C8B-B14F-4D97-AF65-F5344CB8AC3E}">
        <p14:creationId xmlns:p14="http://schemas.microsoft.com/office/powerpoint/2010/main" val="24854307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10521</TotalTime>
  <Words>880</Words>
  <Application>Microsoft Office PowerPoint</Application>
  <PresentationFormat>Widescreen</PresentationFormat>
  <Paragraphs>68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Campaigns</vt:lpstr>
      <vt:lpstr>What is a Campaign?</vt:lpstr>
      <vt:lpstr>Campaigns</vt:lpstr>
      <vt:lpstr>Community Campaigns</vt:lpstr>
      <vt:lpstr>Local Campaigns</vt:lpstr>
      <vt:lpstr>Local Campaigns</vt:lpstr>
      <vt:lpstr>Community Campaigns</vt:lpstr>
      <vt:lpstr>PowerPoint Presentation</vt:lpstr>
      <vt:lpstr>Community-wide Campaigns</vt:lpstr>
      <vt:lpstr>National Campaigns</vt:lpstr>
      <vt:lpstr>Campaigns in Your Chosen Community</vt:lpstr>
      <vt:lpstr>Current Campaigns</vt:lpstr>
      <vt:lpstr>Current Campaigns</vt:lpstr>
      <vt:lpstr>Task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Campaigns</dc:title>
  <dc:creator>Joanne Davies</dc:creator>
  <cp:lastModifiedBy>Joanne Davies (Yr Athrofa)</cp:lastModifiedBy>
  <cp:revision>3</cp:revision>
  <dcterms:created xsi:type="dcterms:W3CDTF">2022-07-12T12:31:09Z</dcterms:created>
  <dcterms:modified xsi:type="dcterms:W3CDTF">2023-10-13T13:20:29Z</dcterms:modified>
</cp:coreProperties>
</file>