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3" r:id="rId1"/>
    <p:sldMasterId id="2147483674" r:id="rId2"/>
  </p:sldMasterIdLst>
  <p:notesMasterIdLst>
    <p:notesMasterId r:id="rId31"/>
  </p:notesMasterIdLst>
  <p:sldIdLst>
    <p:sldId id="256" r:id="rId3"/>
    <p:sldId id="258" r:id="rId4"/>
    <p:sldId id="265" r:id="rId5"/>
    <p:sldId id="313" r:id="rId6"/>
    <p:sldId id="261" r:id="rId7"/>
    <p:sldId id="262" r:id="rId8"/>
    <p:sldId id="306" r:id="rId9"/>
    <p:sldId id="307" r:id="rId10"/>
    <p:sldId id="308" r:id="rId11"/>
    <p:sldId id="264" r:id="rId12"/>
    <p:sldId id="311" r:id="rId13"/>
    <p:sldId id="312" r:id="rId14"/>
    <p:sldId id="296" r:id="rId15"/>
    <p:sldId id="304" r:id="rId16"/>
    <p:sldId id="314" r:id="rId17"/>
    <p:sldId id="319" r:id="rId18"/>
    <p:sldId id="316" r:id="rId19"/>
    <p:sldId id="299" r:id="rId20"/>
    <p:sldId id="320" r:id="rId21"/>
    <p:sldId id="301" r:id="rId22"/>
    <p:sldId id="302" r:id="rId23"/>
    <p:sldId id="321" r:id="rId24"/>
    <p:sldId id="318" r:id="rId25"/>
    <p:sldId id="297" r:id="rId26"/>
    <p:sldId id="322" r:id="rId27"/>
    <p:sldId id="323" r:id="rId28"/>
    <p:sldId id="305" r:id="rId29"/>
    <p:sldId id="298" r:id="rId30"/>
  </p:sldIdLst>
  <p:sldSz cx="9144000" cy="5143500" type="screen16x9"/>
  <p:notesSz cx="6858000" cy="9144000"/>
  <p:embeddedFontLst>
    <p:embeddedFont>
      <p:font typeface="Alegreya" panose="020B0604020202020204" charset="0"/>
      <p:regular r:id="rId32"/>
      <p:bold r:id="rId33"/>
      <p:italic r:id="rId34"/>
      <p:boldItalic r:id="rId35"/>
    </p:embeddedFont>
    <p:embeddedFont>
      <p:font typeface="IM Fell French Canon SC" panose="020B0604020202020204" charset="0"/>
      <p:regular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2304AB-B4F6-CD02-D184-44F95946CFB7}" v="385" dt="2026-01-15T10:56:09.179"/>
    <p1510:client id="{327D9A16-64BD-123D-5243-80FC554212CA}" v="527" dt="2026-01-14T20:23:33.876"/>
    <p1510:client id="{8CE2DA1C-3802-6B80-5631-544C8AA8CB6A}" v="192" dt="2026-01-15T09:51:55.214"/>
    <p1510:client id="{E809F4D8-2CA2-F17C-B8B7-76AA457A60DB}" v="390" dt="2026-01-15T01:52:19.995"/>
  </p1510:revLst>
</p1510:revInfo>
</file>

<file path=ppt/tableStyles.xml><?xml version="1.0" encoding="utf-8"?>
<a:tblStyleLst xmlns:a="http://schemas.openxmlformats.org/drawingml/2006/main" def="{91321EDD-ABAE-4D95-902F-B9C658E1C9BA}">
  <a:tblStyle styleId="{91321EDD-ABAE-4D95-902F-B9C658E1C9B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162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42" Type="http://schemas.microsoft.com/office/2015/10/relationships/revisionInfo" Target="revisionInfo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4.fntdata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rankie Snow (2305483)" userId="S::2305483@student.uwtsd.ac.uk::0f433cbf-9a43-4df3-86da-2e2675687fe5" providerId="AD" clId="Web-{8CE2DA1C-3802-6B80-5631-544C8AA8CB6A}"/>
    <pc:docChg chg="delSld modSld">
      <pc:chgData name="Frankie Snow (2305483)" userId="S::2305483@student.uwtsd.ac.uk::0f433cbf-9a43-4df3-86da-2e2675687fe5" providerId="AD" clId="Web-{8CE2DA1C-3802-6B80-5631-544C8AA8CB6A}" dt="2026-01-15T09:51:55.214" v="169" actId="1076"/>
      <pc:docMkLst>
        <pc:docMk/>
      </pc:docMkLst>
      <pc:sldChg chg="addSp delSp modSp">
        <pc:chgData name="Frankie Snow (2305483)" userId="S::2305483@student.uwtsd.ac.uk::0f433cbf-9a43-4df3-86da-2e2675687fe5" providerId="AD" clId="Web-{8CE2DA1C-3802-6B80-5631-544C8AA8CB6A}" dt="2026-01-15T09:32:29.591" v="105" actId="1076"/>
        <pc:sldMkLst>
          <pc:docMk/>
          <pc:sldMk cId="632102684" sldId="299"/>
        </pc:sldMkLst>
        <pc:spChg chg="add del mod">
          <ac:chgData name="Frankie Snow (2305483)" userId="S::2305483@student.uwtsd.ac.uk::0f433cbf-9a43-4df3-86da-2e2675687fe5" providerId="AD" clId="Web-{8CE2DA1C-3802-6B80-5631-544C8AA8CB6A}" dt="2026-01-15T09:31:51.870" v="78"/>
          <ac:spMkLst>
            <pc:docMk/>
            <pc:sldMk cId="632102684" sldId="299"/>
            <ac:spMk id="5" creationId="{4CBFF1B6-EE62-B750-8889-928E513D054F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17.293" v="95"/>
          <ac:spMkLst>
            <pc:docMk/>
            <pc:sldMk cId="632102684" sldId="299"/>
            <ac:spMk id="6" creationId="{5E5A95A7-423E-D35E-E4AA-1DE9D8FDC7A8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1:43.604" v="52"/>
          <ac:spMkLst>
            <pc:docMk/>
            <pc:sldMk cId="632102684" sldId="299"/>
            <ac:spMk id="7" creationId="{90949326-C1EE-A931-FE44-DF3E47546C8E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1:43.604" v="51"/>
          <ac:spMkLst>
            <pc:docMk/>
            <pc:sldMk cId="632102684" sldId="299"/>
            <ac:spMk id="8" creationId="{6D07F0FA-58FE-D721-29BD-ABB55F0C77A1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1:43.604" v="50"/>
          <ac:spMkLst>
            <pc:docMk/>
            <pc:sldMk cId="632102684" sldId="299"/>
            <ac:spMk id="9" creationId="{3FBDA19F-0024-C5D3-FFED-D06C8F251F45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1:43.604" v="49"/>
          <ac:spMkLst>
            <pc:docMk/>
            <pc:sldMk cId="632102684" sldId="299"/>
            <ac:spMk id="10" creationId="{9C80EE53-CB06-EC03-ABF9-FBD6119750C5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15.715" v="94"/>
          <ac:spMkLst>
            <pc:docMk/>
            <pc:sldMk cId="632102684" sldId="299"/>
            <ac:spMk id="11" creationId="{3B95BB63-8751-A2AC-E1F9-02F0E0CDC5C9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1:43.604" v="48"/>
          <ac:spMkLst>
            <pc:docMk/>
            <pc:sldMk cId="632102684" sldId="299"/>
            <ac:spMk id="12" creationId="{E61F5F9B-6AEF-60FA-517C-52B9D4623749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1:43.604" v="47"/>
          <ac:spMkLst>
            <pc:docMk/>
            <pc:sldMk cId="632102684" sldId="299"/>
            <ac:spMk id="13" creationId="{B367090A-C2A0-69A0-2232-9F6AE45494D2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1:43.604" v="46"/>
          <ac:spMkLst>
            <pc:docMk/>
            <pc:sldMk cId="632102684" sldId="299"/>
            <ac:spMk id="14" creationId="{15E9647E-7A55-5ED5-5950-98B6CA86D7B1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1:43.604" v="45"/>
          <ac:spMkLst>
            <pc:docMk/>
            <pc:sldMk cId="632102684" sldId="299"/>
            <ac:spMk id="15" creationId="{0DA8AE32-72F5-542D-0450-486085FC92B2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17.919" v="96"/>
          <ac:spMkLst>
            <pc:docMk/>
            <pc:sldMk cId="632102684" sldId="299"/>
            <ac:spMk id="16" creationId="{BFB6ABF5-FE56-1D6F-D660-D4133C37B316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15.715" v="93"/>
          <ac:spMkLst>
            <pc:docMk/>
            <pc:sldMk cId="632102684" sldId="299"/>
            <ac:spMk id="17" creationId="{41C97D62-1E15-9B15-B139-C2F1D76946A8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15.715" v="92"/>
          <ac:spMkLst>
            <pc:docMk/>
            <pc:sldMk cId="632102684" sldId="299"/>
            <ac:spMk id="18" creationId="{15F5A0D5-B668-936D-DF40-1506A889BA68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15.715" v="91"/>
          <ac:spMkLst>
            <pc:docMk/>
            <pc:sldMk cId="632102684" sldId="299"/>
            <ac:spMk id="19" creationId="{F3784B25-3F91-18BF-ABC5-9ABAA9C86037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15.715" v="90"/>
          <ac:spMkLst>
            <pc:docMk/>
            <pc:sldMk cId="632102684" sldId="299"/>
            <ac:spMk id="20" creationId="{8DA02EE2-0D31-60F8-CF0B-1C07F6BCDBBB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15.715" v="89"/>
          <ac:spMkLst>
            <pc:docMk/>
            <pc:sldMk cId="632102684" sldId="299"/>
            <ac:spMk id="21" creationId="{272064AB-2E75-437F-6704-20C852F1B019}"/>
          </ac:spMkLst>
        </pc:spChg>
        <pc:spChg chg="add del mod">
          <ac:chgData name="Frankie Snow (2305483)" userId="S::2305483@student.uwtsd.ac.uk::0f433cbf-9a43-4df3-86da-2e2675687fe5" providerId="AD" clId="Web-{8CE2DA1C-3802-6B80-5631-544C8AA8CB6A}" dt="2026-01-15T09:31:51.870" v="79"/>
          <ac:spMkLst>
            <pc:docMk/>
            <pc:sldMk cId="632102684" sldId="299"/>
            <ac:spMk id="23" creationId="{2EE8E889-4A3B-1364-9EE2-67BEB3E8892C}"/>
          </ac:spMkLst>
        </pc:spChg>
        <pc:spChg chg="add del mod">
          <ac:chgData name="Frankie Snow (2305483)" userId="S::2305483@student.uwtsd.ac.uk::0f433cbf-9a43-4df3-86da-2e2675687fe5" providerId="AD" clId="Web-{8CE2DA1C-3802-6B80-5631-544C8AA8CB6A}" dt="2026-01-15T09:31:51.870" v="80"/>
          <ac:spMkLst>
            <pc:docMk/>
            <pc:sldMk cId="632102684" sldId="299"/>
            <ac:spMk id="25" creationId="{015A8032-AAE4-7884-E9FF-ABE108E5A350}"/>
          </ac:spMkLst>
        </pc:spChg>
        <pc:spChg chg="add del mod">
          <ac:chgData name="Frankie Snow (2305483)" userId="S::2305483@student.uwtsd.ac.uk::0f433cbf-9a43-4df3-86da-2e2675687fe5" providerId="AD" clId="Web-{8CE2DA1C-3802-6B80-5631-544C8AA8CB6A}" dt="2026-01-15T09:31:51.870" v="81"/>
          <ac:spMkLst>
            <pc:docMk/>
            <pc:sldMk cId="632102684" sldId="299"/>
            <ac:spMk id="27" creationId="{EE8DD5CA-F066-7918-5EDC-90EA8BB40DF6}"/>
          </ac:spMkLst>
        </pc:spChg>
        <pc:spChg chg="add del mod">
          <ac:chgData name="Frankie Snow (2305483)" userId="S::2305483@student.uwtsd.ac.uk::0f433cbf-9a43-4df3-86da-2e2675687fe5" providerId="AD" clId="Web-{8CE2DA1C-3802-6B80-5631-544C8AA8CB6A}" dt="2026-01-15T09:31:51.870" v="77"/>
          <ac:spMkLst>
            <pc:docMk/>
            <pc:sldMk cId="632102684" sldId="299"/>
            <ac:spMk id="35" creationId="{EF24E00B-063F-3A0E-929E-FAE6E9B25D58}"/>
          </ac:spMkLst>
        </pc:spChg>
        <pc:spChg chg="add del mod">
          <ac:chgData name="Frankie Snow (2305483)" userId="S::2305483@student.uwtsd.ac.uk::0f433cbf-9a43-4df3-86da-2e2675687fe5" providerId="AD" clId="Web-{8CE2DA1C-3802-6B80-5631-544C8AA8CB6A}" dt="2026-01-15T09:32:21.622" v="97"/>
          <ac:spMkLst>
            <pc:docMk/>
            <pc:sldMk cId="632102684" sldId="299"/>
            <ac:spMk id="37" creationId="{32C5705A-E9ED-856B-2534-337C2E6A0AD7}"/>
          </ac:spMkLst>
        </pc:spChg>
        <pc:spChg chg="add mod">
          <ac:chgData name="Frankie Snow (2305483)" userId="S::2305483@student.uwtsd.ac.uk::0f433cbf-9a43-4df3-86da-2e2675687fe5" providerId="AD" clId="Web-{8CE2DA1C-3802-6B80-5631-544C8AA8CB6A}" dt="2026-01-15T09:32:29.482" v="102" actId="1076"/>
          <ac:spMkLst>
            <pc:docMk/>
            <pc:sldMk cId="632102684" sldId="299"/>
            <ac:spMk id="38" creationId="{D19205EA-476B-4C96-9E6D-A3DF511929EB}"/>
          </ac:spMkLst>
        </pc:spChg>
        <pc:spChg chg="add mod">
          <ac:chgData name="Frankie Snow (2305483)" userId="S::2305483@student.uwtsd.ac.uk::0f433cbf-9a43-4df3-86da-2e2675687fe5" providerId="AD" clId="Web-{8CE2DA1C-3802-6B80-5631-544C8AA8CB6A}" dt="2026-01-15T09:32:29.528" v="103" actId="1076"/>
          <ac:spMkLst>
            <pc:docMk/>
            <pc:sldMk cId="632102684" sldId="299"/>
            <ac:spMk id="39" creationId="{921D6C4B-ED60-36EC-8F39-CD31E148C981}"/>
          </ac:spMkLst>
        </pc:spChg>
        <pc:spChg chg="add mod">
          <ac:chgData name="Frankie Snow (2305483)" userId="S::2305483@student.uwtsd.ac.uk::0f433cbf-9a43-4df3-86da-2e2675687fe5" providerId="AD" clId="Web-{8CE2DA1C-3802-6B80-5631-544C8AA8CB6A}" dt="2026-01-15T09:32:29.560" v="104" actId="1076"/>
          <ac:spMkLst>
            <pc:docMk/>
            <pc:sldMk cId="632102684" sldId="299"/>
            <ac:spMk id="40" creationId="{DDB66CCC-834F-CD3F-B379-25C4921E06E5}"/>
          </ac:spMkLst>
        </pc:spChg>
        <pc:spChg chg="add mod">
          <ac:chgData name="Frankie Snow (2305483)" userId="S::2305483@student.uwtsd.ac.uk::0f433cbf-9a43-4df3-86da-2e2675687fe5" providerId="AD" clId="Web-{8CE2DA1C-3802-6B80-5631-544C8AA8CB6A}" dt="2026-01-15T09:32:29.591" v="105" actId="1076"/>
          <ac:spMkLst>
            <pc:docMk/>
            <pc:sldMk cId="632102684" sldId="299"/>
            <ac:spMk id="41" creationId="{FDF9EB3A-016C-1792-153B-98074AD8A498}"/>
          </ac:spMkLst>
        </pc:spChg>
        <pc:picChg chg="add del mod">
          <ac:chgData name="Frankie Snow (2305483)" userId="S::2305483@student.uwtsd.ac.uk::0f433cbf-9a43-4df3-86da-2e2675687fe5" providerId="AD" clId="Web-{8CE2DA1C-3802-6B80-5631-544C8AA8CB6A}" dt="2026-01-15T09:31:57.105" v="86"/>
          <ac:picMkLst>
            <pc:docMk/>
            <pc:sldMk cId="632102684" sldId="299"/>
            <ac:picMk id="3" creationId="{F5563F64-0E38-D400-BCEC-3A20EB389AD4}"/>
          </ac:picMkLst>
        </pc:picChg>
        <pc:picChg chg="add del mod">
          <ac:chgData name="Frankie Snow (2305483)" userId="S::2305483@student.uwtsd.ac.uk::0f433cbf-9a43-4df3-86da-2e2675687fe5" providerId="AD" clId="Web-{8CE2DA1C-3802-6B80-5631-544C8AA8CB6A}" dt="2026-01-15T09:31:56.386" v="85"/>
          <ac:picMkLst>
            <pc:docMk/>
            <pc:sldMk cId="632102684" sldId="299"/>
            <ac:picMk id="29" creationId="{F8132EDE-1E33-91C4-51EC-EB7E92A91A0E}"/>
          </ac:picMkLst>
        </pc:picChg>
        <pc:picChg chg="add del mod">
          <ac:chgData name="Frankie Snow (2305483)" userId="S::2305483@student.uwtsd.ac.uk::0f433cbf-9a43-4df3-86da-2e2675687fe5" providerId="AD" clId="Web-{8CE2DA1C-3802-6B80-5631-544C8AA8CB6A}" dt="2026-01-15T09:31:57.324" v="87"/>
          <ac:picMkLst>
            <pc:docMk/>
            <pc:sldMk cId="632102684" sldId="299"/>
            <ac:picMk id="31" creationId="{50463337-6887-07C5-48C3-F03674505D28}"/>
          </ac:picMkLst>
        </pc:picChg>
        <pc:picChg chg="add del mod">
          <ac:chgData name="Frankie Snow (2305483)" userId="S::2305483@student.uwtsd.ac.uk::0f433cbf-9a43-4df3-86da-2e2675687fe5" providerId="AD" clId="Web-{8CE2DA1C-3802-6B80-5631-544C8AA8CB6A}" dt="2026-01-15T09:31:57.589" v="88"/>
          <ac:picMkLst>
            <pc:docMk/>
            <pc:sldMk cId="632102684" sldId="299"/>
            <ac:picMk id="33" creationId="{F6D38788-FB7A-8DA9-874D-BE4D0291D043}"/>
          </ac:picMkLst>
        </pc:picChg>
      </pc:sldChg>
      <pc:sldChg chg="addSp delSp modSp del">
        <pc:chgData name="Frankie Snow (2305483)" userId="S::2305483@student.uwtsd.ac.uk::0f433cbf-9a43-4df3-86da-2e2675687fe5" providerId="AD" clId="Web-{8CE2DA1C-3802-6B80-5631-544C8AA8CB6A}" dt="2026-01-15T09:32:53.514" v="146"/>
        <pc:sldMkLst>
          <pc:docMk/>
          <pc:sldMk cId="2421398601" sldId="300"/>
        </pc:sldMkLst>
        <pc:spChg chg="add mod">
          <ac:chgData name="Frankie Snow (2305483)" userId="S::2305483@student.uwtsd.ac.uk::0f433cbf-9a43-4df3-86da-2e2675687fe5" providerId="AD" clId="Web-{8CE2DA1C-3802-6B80-5631-544C8AA8CB6A}" dt="2026-01-15T09:32:39.341" v="118" actId="1076"/>
          <ac:spMkLst>
            <pc:docMk/>
            <pc:sldMk cId="2421398601" sldId="300"/>
            <ac:spMk id="4" creationId="{0EB89FCC-8AE9-C79F-862A-E8BD40C2476A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33.825" v="111"/>
          <ac:spMkLst>
            <pc:docMk/>
            <pc:sldMk cId="2421398601" sldId="300"/>
            <ac:spMk id="7" creationId="{920021A0-4FBF-B235-CC5A-34698D319AB9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33.810" v="110"/>
          <ac:spMkLst>
            <pc:docMk/>
            <pc:sldMk cId="2421398601" sldId="300"/>
            <ac:spMk id="8" creationId="{6BBF1A77-EF75-E85D-7FF2-CB521B8C57ED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33.810" v="109"/>
          <ac:spMkLst>
            <pc:docMk/>
            <pc:sldMk cId="2421398601" sldId="300"/>
            <ac:spMk id="9" creationId="{7685DF46-D082-F42F-1844-025A062F576A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33.810" v="108"/>
          <ac:spMkLst>
            <pc:docMk/>
            <pc:sldMk cId="2421398601" sldId="300"/>
            <ac:spMk id="10" creationId="{370315DF-EC65-366C-87F5-D200CA34CEDB}"/>
          </ac:spMkLst>
        </pc:spChg>
        <pc:spChg chg="add mod">
          <ac:chgData name="Frankie Snow (2305483)" userId="S::2305483@student.uwtsd.ac.uk::0f433cbf-9a43-4df3-86da-2e2675687fe5" providerId="AD" clId="Web-{8CE2DA1C-3802-6B80-5631-544C8AA8CB6A}" dt="2026-01-15T09:32:39.357" v="119" actId="1076"/>
          <ac:spMkLst>
            <pc:docMk/>
            <pc:sldMk cId="2421398601" sldId="300"/>
            <ac:spMk id="11" creationId="{6C34ECFF-6427-FAF5-B5A9-21580589CC1B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33.810" v="107"/>
          <ac:spMkLst>
            <pc:docMk/>
            <pc:sldMk cId="2421398601" sldId="300"/>
            <ac:spMk id="12" creationId="{92BD3978-86C3-D744-2CE9-8211DBCA27E2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33.810" v="106"/>
          <ac:spMkLst>
            <pc:docMk/>
            <pc:sldMk cId="2421398601" sldId="300"/>
            <ac:spMk id="13" creationId="{BBD90DC1-A8BE-C724-12F7-DB126164EFD4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35.935" v="113"/>
          <ac:spMkLst>
            <pc:docMk/>
            <pc:sldMk cId="2421398601" sldId="300"/>
            <ac:spMk id="14" creationId="{DC9023A4-93C0-3BC4-EAE9-00732DB585E2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35.935" v="112"/>
          <ac:spMkLst>
            <pc:docMk/>
            <pc:sldMk cId="2421398601" sldId="300"/>
            <ac:spMk id="15" creationId="{1C85D932-B867-3EA8-313F-41A385CC5BD8}"/>
          </ac:spMkLst>
        </pc:spChg>
        <pc:spChg chg="add mod">
          <ac:chgData name="Frankie Snow (2305483)" userId="S::2305483@student.uwtsd.ac.uk::0f433cbf-9a43-4df3-86da-2e2675687fe5" providerId="AD" clId="Web-{8CE2DA1C-3802-6B80-5631-544C8AA8CB6A}" dt="2026-01-15T09:32:39.357" v="120" actId="1076"/>
          <ac:spMkLst>
            <pc:docMk/>
            <pc:sldMk cId="2421398601" sldId="300"/>
            <ac:spMk id="17" creationId="{AE30E38E-53B2-204C-44CA-C1D6CC5AF3BB}"/>
          </ac:spMkLst>
        </pc:spChg>
        <pc:spChg chg="add mod">
          <ac:chgData name="Frankie Snow (2305483)" userId="S::2305483@student.uwtsd.ac.uk::0f433cbf-9a43-4df3-86da-2e2675687fe5" providerId="AD" clId="Web-{8CE2DA1C-3802-6B80-5631-544C8AA8CB6A}" dt="2026-01-15T09:32:39.373" v="121" actId="1076"/>
          <ac:spMkLst>
            <pc:docMk/>
            <pc:sldMk cId="2421398601" sldId="300"/>
            <ac:spMk id="19" creationId="{2BD4B4EC-0166-C973-F023-AA62E5252A5F}"/>
          </ac:spMkLst>
        </pc:spChg>
      </pc:sldChg>
      <pc:sldChg chg="addSp delSp modSp">
        <pc:chgData name="Frankie Snow (2305483)" userId="S::2305483@student.uwtsd.ac.uk::0f433cbf-9a43-4df3-86da-2e2675687fe5" providerId="AD" clId="Web-{8CE2DA1C-3802-6B80-5631-544C8AA8CB6A}" dt="2026-01-15T09:33:15.452" v="163" actId="1076"/>
        <pc:sldMkLst>
          <pc:docMk/>
          <pc:sldMk cId="3889590689" sldId="301"/>
        </pc:sldMkLst>
        <pc:spChg chg="add mod">
          <ac:chgData name="Frankie Snow (2305483)" userId="S::2305483@student.uwtsd.ac.uk::0f433cbf-9a43-4df3-86da-2e2675687fe5" providerId="AD" clId="Web-{8CE2DA1C-3802-6B80-5631-544C8AA8CB6A}" dt="2026-01-15T09:33:15.358" v="160" actId="1076"/>
          <ac:spMkLst>
            <pc:docMk/>
            <pc:sldMk cId="3889590689" sldId="301"/>
            <ac:spMk id="4" creationId="{1B0A6657-8D66-07E7-D50A-7D0BFE4048F2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3:11.358" v="155"/>
          <ac:spMkLst>
            <pc:docMk/>
            <pc:sldMk cId="3889590689" sldId="301"/>
            <ac:spMk id="7" creationId="{BE21D22C-2C80-E50A-BD9A-1F74348A1496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3:11.358" v="154"/>
          <ac:spMkLst>
            <pc:docMk/>
            <pc:sldMk cId="3889590689" sldId="301"/>
            <ac:spMk id="8" creationId="{319AFFBB-794E-02CF-ECBB-C9C5648A884B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3:11.358" v="153"/>
          <ac:spMkLst>
            <pc:docMk/>
            <pc:sldMk cId="3889590689" sldId="301"/>
            <ac:spMk id="9" creationId="{A5D19244-1CFF-00B8-A6D9-D914757C6B7B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3:11.358" v="152"/>
          <ac:spMkLst>
            <pc:docMk/>
            <pc:sldMk cId="3889590689" sldId="301"/>
            <ac:spMk id="10" creationId="{EF9F8EAA-5350-A15D-A5D0-91679DEB6C5D}"/>
          </ac:spMkLst>
        </pc:spChg>
        <pc:spChg chg="add mod">
          <ac:chgData name="Frankie Snow (2305483)" userId="S::2305483@student.uwtsd.ac.uk::0f433cbf-9a43-4df3-86da-2e2675687fe5" providerId="AD" clId="Web-{8CE2DA1C-3802-6B80-5631-544C8AA8CB6A}" dt="2026-01-15T09:33:15.374" v="161" actId="1076"/>
          <ac:spMkLst>
            <pc:docMk/>
            <pc:sldMk cId="3889590689" sldId="301"/>
            <ac:spMk id="11" creationId="{B2367243-4BCA-4672-1EA4-CBF91AA7A99D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3:11.358" v="151"/>
          <ac:spMkLst>
            <pc:docMk/>
            <pc:sldMk cId="3889590689" sldId="301"/>
            <ac:spMk id="12" creationId="{85074598-BD35-8FDB-BE2E-32771439F274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3:11.358" v="150"/>
          <ac:spMkLst>
            <pc:docMk/>
            <pc:sldMk cId="3889590689" sldId="301"/>
            <ac:spMk id="13" creationId="{7D0E0824-A8BB-3047-F7A5-A1CFC30AD138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3:11.358" v="149"/>
          <ac:spMkLst>
            <pc:docMk/>
            <pc:sldMk cId="3889590689" sldId="301"/>
            <ac:spMk id="14" creationId="{13EF014F-30EC-E975-8FD3-6D58ADD95F68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3:11.358" v="148"/>
          <ac:spMkLst>
            <pc:docMk/>
            <pc:sldMk cId="3889590689" sldId="301"/>
            <ac:spMk id="15" creationId="{35F379B0-53E3-79E0-B9B3-BF091C5A0E81}"/>
          </ac:spMkLst>
        </pc:spChg>
        <pc:spChg chg="add mod">
          <ac:chgData name="Frankie Snow (2305483)" userId="S::2305483@student.uwtsd.ac.uk::0f433cbf-9a43-4df3-86da-2e2675687fe5" providerId="AD" clId="Web-{8CE2DA1C-3802-6B80-5631-544C8AA8CB6A}" dt="2026-01-15T09:33:15.405" v="162" actId="1076"/>
          <ac:spMkLst>
            <pc:docMk/>
            <pc:sldMk cId="3889590689" sldId="301"/>
            <ac:spMk id="17" creationId="{E61489F1-B471-7C7B-9B84-806AE4839FEF}"/>
          </ac:spMkLst>
        </pc:spChg>
        <pc:spChg chg="add mod">
          <ac:chgData name="Frankie Snow (2305483)" userId="S::2305483@student.uwtsd.ac.uk::0f433cbf-9a43-4df3-86da-2e2675687fe5" providerId="AD" clId="Web-{8CE2DA1C-3802-6B80-5631-544C8AA8CB6A}" dt="2026-01-15T09:33:15.452" v="163" actId="1076"/>
          <ac:spMkLst>
            <pc:docMk/>
            <pc:sldMk cId="3889590689" sldId="301"/>
            <ac:spMk id="19" creationId="{7BA329C2-E2D1-45D7-2B36-99EA0F716307}"/>
          </ac:spMkLst>
        </pc:spChg>
      </pc:sldChg>
      <pc:sldChg chg="addSp modSp">
        <pc:chgData name="Frankie Snow (2305483)" userId="S::2305483@student.uwtsd.ac.uk::0f433cbf-9a43-4df3-86da-2e2675687fe5" providerId="AD" clId="Web-{8CE2DA1C-3802-6B80-5631-544C8AA8CB6A}" dt="2026-01-15T09:51:55.214" v="169" actId="1076"/>
        <pc:sldMkLst>
          <pc:docMk/>
          <pc:sldMk cId="3293596407" sldId="305"/>
        </pc:sldMkLst>
        <pc:spChg chg="mod">
          <ac:chgData name="Frankie Snow (2305483)" userId="S::2305483@student.uwtsd.ac.uk::0f433cbf-9a43-4df3-86da-2e2675687fe5" providerId="AD" clId="Web-{8CE2DA1C-3802-6B80-5631-544C8AA8CB6A}" dt="2026-01-15T09:51:55.214" v="169" actId="1076"/>
          <ac:spMkLst>
            <pc:docMk/>
            <pc:sldMk cId="3293596407" sldId="305"/>
            <ac:spMk id="2" creationId="{616A6091-AF3E-179A-B634-6FFE61A85C85}"/>
          </ac:spMkLst>
        </pc:spChg>
        <pc:picChg chg="add mod">
          <ac:chgData name="Frankie Snow (2305483)" userId="S::2305483@student.uwtsd.ac.uk::0f433cbf-9a43-4df3-86da-2e2675687fe5" providerId="AD" clId="Web-{8CE2DA1C-3802-6B80-5631-544C8AA8CB6A}" dt="2026-01-15T09:51:53.667" v="168" actId="1076"/>
          <ac:picMkLst>
            <pc:docMk/>
            <pc:sldMk cId="3293596407" sldId="305"/>
            <ac:picMk id="3" creationId="{7FF26B88-E608-9E3A-6A00-A9899F4157E9}"/>
          </ac:picMkLst>
        </pc:picChg>
      </pc:sldChg>
      <pc:sldChg chg="addSp delSp modSp">
        <pc:chgData name="Frankie Snow (2305483)" userId="S::2305483@student.uwtsd.ac.uk::0f433cbf-9a43-4df3-86da-2e2675687fe5" providerId="AD" clId="Web-{8CE2DA1C-3802-6B80-5631-544C8AA8CB6A}" dt="2026-01-15T09:31:33.838" v="44" actId="20577"/>
        <pc:sldMkLst>
          <pc:docMk/>
          <pc:sldMk cId="1993770860" sldId="316"/>
        </pc:sldMkLst>
        <pc:spChg chg="del">
          <ac:chgData name="Frankie Snow (2305483)" userId="S::2305483@student.uwtsd.ac.uk::0f433cbf-9a43-4df3-86da-2e2675687fe5" providerId="AD" clId="Web-{8CE2DA1C-3802-6B80-5631-544C8AA8CB6A}" dt="2026-01-15T09:30:03.536" v="0"/>
          <ac:spMkLst>
            <pc:docMk/>
            <pc:sldMk cId="1993770860" sldId="316"/>
            <ac:spMk id="3" creationId="{1C652A57-CFF5-E7E5-C281-58D5A6B17C64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0:46.132" v="18"/>
          <ac:spMkLst>
            <pc:docMk/>
            <pc:sldMk cId="1993770860" sldId="316"/>
            <ac:spMk id="7" creationId="{A5D90D02-9AF6-B4C2-819A-D569255BA448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0:46.586" v="19"/>
          <ac:spMkLst>
            <pc:docMk/>
            <pc:sldMk cId="1993770860" sldId="316"/>
            <ac:spMk id="8" creationId="{50398185-79CD-2A0B-9AE5-636781421B6F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0:35.944" v="12"/>
          <ac:spMkLst>
            <pc:docMk/>
            <pc:sldMk cId="1993770860" sldId="316"/>
            <ac:spMk id="9" creationId="{8FEB674B-F5EF-CDC9-09D0-73B936E8AB50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0:33.054" v="10"/>
          <ac:spMkLst>
            <pc:docMk/>
            <pc:sldMk cId="1993770860" sldId="316"/>
            <ac:spMk id="10" creationId="{8D04AE09-7305-041A-3831-717DC74FC019}"/>
          </ac:spMkLst>
        </pc:spChg>
        <pc:spChg chg="mod">
          <ac:chgData name="Frankie Snow (2305483)" userId="S::2305483@student.uwtsd.ac.uk::0f433cbf-9a43-4df3-86da-2e2675687fe5" providerId="AD" clId="Web-{8CE2DA1C-3802-6B80-5631-544C8AA8CB6A}" dt="2026-01-15T09:31:15.603" v="33" actId="20577"/>
          <ac:spMkLst>
            <pc:docMk/>
            <pc:sldMk cId="1993770860" sldId="316"/>
            <ac:spMk id="12" creationId="{19DE52BC-033A-69D4-D57D-B385767057BA}"/>
          </ac:spMkLst>
        </pc:spChg>
        <pc:spChg chg="mod">
          <ac:chgData name="Frankie Snow (2305483)" userId="S::2305483@student.uwtsd.ac.uk::0f433cbf-9a43-4df3-86da-2e2675687fe5" providerId="AD" clId="Web-{8CE2DA1C-3802-6B80-5631-544C8AA8CB6A}" dt="2026-01-15T09:31:25.072" v="40" actId="20577"/>
          <ac:spMkLst>
            <pc:docMk/>
            <pc:sldMk cId="1993770860" sldId="316"/>
            <ac:spMk id="13" creationId="{14D5BE18-BE14-7E2A-EF38-D39984FDB711}"/>
          </ac:spMkLst>
        </pc:spChg>
        <pc:spChg chg="mod">
          <ac:chgData name="Frankie Snow (2305483)" userId="S::2305483@student.uwtsd.ac.uk::0f433cbf-9a43-4df3-86da-2e2675687fe5" providerId="AD" clId="Web-{8CE2DA1C-3802-6B80-5631-544C8AA8CB6A}" dt="2026-01-15T09:31:28.150" v="42" actId="20577"/>
          <ac:spMkLst>
            <pc:docMk/>
            <pc:sldMk cId="1993770860" sldId="316"/>
            <ac:spMk id="14" creationId="{C4725BF2-023C-6A55-A691-B07B49E7066E}"/>
          </ac:spMkLst>
        </pc:spChg>
        <pc:spChg chg="mod">
          <ac:chgData name="Frankie Snow (2305483)" userId="S::2305483@student.uwtsd.ac.uk::0f433cbf-9a43-4df3-86da-2e2675687fe5" providerId="AD" clId="Web-{8CE2DA1C-3802-6B80-5631-544C8AA8CB6A}" dt="2026-01-15T09:31:33.838" v="44" actId="20577"/>
          <ac:spMkLst>
            <pc:docMk/>
            <pc:sldMk cId="1993770860" sldId="316"/>
            <ac:spMk id="15" creationId="{32D3B095-92EC-57EB-B971-86CFCE82EFA4}"/>
          </ac:spMkLst>
        </pc:spChg>
        <pc:picChg chg="add mod ord">
          <ac:chgData name="Frankie Snow (2305483)" userId="S::2305483@student.uwtsd.ac.uk::0f433cbf-9a43-4df3-86da-2e2675687fe5" providerId="AD" clId="Web-{8CE2DA1C-3802-6B80-5631-544C8AA8CB6A}" dt="2026-01-15T09:31:05.009" v="29" actId="1076"/>
          <ac:picMkLst>
            <pc:docMk/>
            <pc:sldMk cId="1993770860" sldId="316"/>
            <ac:picMk id="2" creationId="{E4B8C457-33CC-088F-0279-ED21569F4AE8}"/>
          </ac:picMkLst>
        </pc:picChg>
        <pc:picChg chg="add mod">
          <ac:chgData name="Frankie Snow (2305483)" userId="S::2305483@student.uwtsd.ac.uk::0f433cbf-9a43-4df3-86da-2e2675687fe5" providerId="AD" clId="Web-{8CE2DA1C-3802-6B80-5631-544C8AA8CB6A}" dt="2026-01-15T09:31:06.337" v="30" actId="1076"/>
          <ac:picMkLst>
            <pc:docMk/>
            <pc:sldMk cId="1993770860" sldId="316"/>
            <ac:picMk id="4" creationId="{AFD48C7B-8B8F-33EC-0CB4-8E0B19A91441}"/>
          </ac:picMkLst>
        </pc:picChg>
        <pc:picChg chg="add mod">
          <ac:chgData name="Frankie Snow (2305483)" userId="S::2305483@student.uwtsd.ac.uk::0f433cbf-9a43-4df3-86da-2e2675687fe5" providerId="AD" clId="Web-{8CE2DA1C-3802-6B80-5631-544C8AA8CB6A}" dt="2026-01-15T09:30:39.726" v="15" actId="1076"/>
          <ac:picMkLst>
            <pc:docMk/>
            <pc:sldMk cId="1993770860" sldId="316"/>
            <ac:picMk id="6" creationId="{A8A7DD7E-A277-482B-E486-37CD77678712}"/>
          </ac:picMkLst>
        </pc:picChg>
        <pc:picChg chg="add mod">
          <ac:chgData name="Frankie Snow (2305483)" userId="S::2305483@student.uwtsd.ac.uk::0f433cbf-9a43-4df3-86da-2e2675687fe5" providerId="AD" clId="Web-{8CE2DA1C-3802-6B80-5631-544C8AA8CB6A}" dt="2026-01-15T09:31:07.852" v="31" actId="1076"/>
          <ac:picMkLst>
            <pc:docMk/>
            <pc:sldMk cId="1993770860" sldId="316"/>
            <ac:picMk id="11" creationId="{3CEA373A-0DE5-52B6-C501-9A6E82DB7A9D}"/>
          </ac:picMkLst>
        </pc:picChg>
      </pc:sldChg>
      <pc:sldChg chg="addSp delSp del">
        <pc:chgData name="Frankie Snow (2305483)" userId="S::2305483@student.uwtsd.ac.uk::0f433cbf-9a43-4df3-86da-2e2675687fe5" providerId="AD" clId="Web-{8CE2DA1C-3802-6B80-5631-544C8AA8CB6A}" dt="2026-01-15T09:32:54.529" v="147"/>
        <pc:sldMkLst>
          <pc:docMk/>
          <pc:sldMk cId="598695538" sldId="317"/>
        </pc:sldMkLst>
        <pc:spChg chg="add">
          <ac:chgData name="Frankie Snow (2305483)" userId="S::2305483@student.uwtsd.ac.uk::0f433cbf-9a43-4df3-86da-2e2675687fe5" providerId="AD" clId="Web-{8CE2DA1C-3802-6B80-5631-544C8AA8CB6A}" dt="2026-01-15T09:32:52.623" v="138"/>
          <ac:spMkLst>
            <pc:docMk/>
            <pc:sldMk cId="598695538" sldId="317"/>
            <ac:spMk id="3" creationId="{1FD469B2-5314-D8BC-8A01-A487C0956566}"/>
          </ac:spMkLst>
        </pc:spChg>
        <pc:spChg chg="add">
          <ac:chgData name="Frankie Snow (2305483)" userId="S::2305483@student.uwtsd.ac.uk::0f433cbf-9a43-4df3-86da-2e2675687fe5" providerId="AD" clId="Web-{8CE2DA1C-3802-6B80-5631-544C8AA8CB6A}" dt="2026-01-15T09:32:52.639" v="139"/>
          <ac:spMkLst>
            <pc:docMk/>
            <pc:sldMk cId="598695538" sldId="317"/>
            <ac:spMk id="5" creationId="{D567EF87-EFD0-B409-8B2B-1AEECCF9F1D4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29"/>
          <ac:spMkLst>
            <pc:docMk/>
            <pc:sldMk cId="598695538" sldId="317"/>
            <ac:spMk id="6" creationId="{2CA40AC1-059F-71F3-078D-3EC4926E1AB3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36"/>
          <ac:spMkLst>
            <pc:docMk/>
            <pc:sldMk cId="598695538" sldId="317"/>
            <ac:spMk id="7" creationId="{CC87C029-E3F5-5F1D-2F99-ADE5B9B2F80D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35"/>
          <ac:spMkLst>
            <pc:docMk/>
            <pc:sldMk cId="598695538" sldId="317"/>
            <ac:spMk id="8" creationId="{E51F854D-8705-F734-86C4-AA41BE0EE919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34"/>
          <ac:spMkLst>
            <pc:docMk/>
            <pc:sldMk cId="598695538" sldId="317"/>
            <ac:spMk id="9" creationId="{8AAE9066-5C23-D70D-B5C1-A7049EEC133D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33"/>
          <ac:spMkLst>
            <pc:docMk/>
            <pc:sldMk cId="598695538" sldId="317"/>
            <ac:spMk id="10" creationId="{685BCBE6-338E-0F75-2577-2E224004429C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28"/>
          <ac:spMkLst>
            <pc:docMk/>
            <pc:sldMk cId="598695538" sldId="317"/>
            <ac:spMk id="11" creationId="{760657B6-6CA7-8E97-7668-4EE268735451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32"/>
          <ac:spMkLst>
            <pc:docMk/>
            <pc:sldMk cId="598695538" sldId="317"/>
            <ac:spMk id="12" creationId="{ABB177F8-2681-149D-038B-AB99F831B824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31"/>
          <ac:spMkLst>
            <pc:docMk/>
            <pc:sldMk cId="598695538" sldId="317"/>
            <ac:spMk id="13" creationId="{49A1A3FC-4D68-CC2D-746D-A2581B9B670E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5.982" v="137"/>
          <ac:spMkLst>
            <pc:docMk/>
            <pc:sldMk cId="598695538" sldId="317"/>
            <ac:spMk id="14" creationId="{FB0D8777-43AE-674E-69FA-CADC754E8E80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30"/>
          <ac:spMkLst>
            <pc:docMk/>
            <pc:sldMk cId="598695538" sldId="317"/>
            <ac:spMk id="15" creationId="{3729AE72-B9C0-E650-EE6E-A559696C8646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27"/>
          <ac:spMkLst>
            <pc:docMk/>
            <pc:sldMk cId="598695538" sldId="317"/>
            <ac:spMk id="16" creationId="{16A92C19-776E-E4F9-9874-D20E9C334DFB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26"/>
          <ac:spMkLst>
            <pc:docMk/>
            <pc:sldMk cId="598695538" sldId="317"/>
            <ac:spMk id="17" creationId="{8916BEFC-1764-F3D9-A036-2E0BCE8AC49E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25"/>
          <ac:spMkLst>
            <pc:docMk/>
            <pc:sldMk cId="598695538" sldId="317"/>
            <ac:spMk id="18" creationId="{209A7CB6-3D28-F537-3703-B64C92D15E99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24"/>
          <ac:spMkLst>
            <pc:docMk/>
            <pc:sldMk cId="598695538" sldId="317"/>
            <ac:spMk id="19" creationId="{E0302F85-B73E-D938-FC79-04BEDF05F612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23"/>
          <ac:spMkLst>
            <pc:docMk/>
            <pc:sldMk cId="598695538" sldId="317"/>
            <ac:spMk id="20" creationId="{3E546C09-C5DF-B509-F011-78E26B1C940B}"/>
          </ac:spMkLst>
        </pc:spChg>
        <pc:spChg chg="del">
          <ac:chgData name="Frankie Snow (2305483)" userId="S::2305483@student.uwtsd.ac.uk::0f433cbf-9a43-4df3-86da-2e2675687fe5" providerId="AD" clId="Web-{8CE2DA1C-3802-6B80-5631-544C8AA8CB6A}" dt="2026-01-15T09:32:43.904" v="122"/>
          <ac:spMkLst>
            <pc:docMk/>
            <pc:sldMk cId="598695538" sldId="317"/>
            <ac:spMk id="21" creationId="{48A17745-D2BE-4A54-1803-470DD83B7A8A}"/>
          </ac:spMkLst>
        </pc:spChg>
        <pc:spChg chg="add">
          <ac:chgData name="Frankie Snow (2305483)" userId="S::2305483@student.uwtsd.ac.uk::0f433cbf-9a43-4df3-86da-2e2675687fe5" providerId="AD" clId="Web-{8CE2DA1C-3802-6B80-5631-544C8AA8CB6A}" dt="2026-01-15T09:32:52.654" v="140"/>
          <ac:spMkLst>
            <pc:docMk/>
            <pc:sldMk cId="598695538" sldId="317"/>
            <ac:spMk id="23" creationId="{8F5F1162-6806-620E-A6C6-094983603761}"/>
          </ac:spMkLst>
        </pc:spChg>
        <pc:spChg chg="add">
          <ac:chgData name="Frankie Snow (2305483)" userId="S::2305483@student.uwtsd.ac.uk::0f433cbf-9a43-4df3-86da-2e2675687fe5" providerId="AD" clId="Web-{8CE2DA1C-3802-6B80-5631-544C8AA8CB6A}" dt="2026-01-15T09:32:52.686" v="141"/>
          <ac:spMkLst>
            <pc:docMk/>
            <pc:sldMk cId="598695538" sldId="317"/>
            <ac:spMk id="25" creationId="{F173B584-33B8-FA93-E3E9-6CED4F583A29}"/>
          </ac:spMkLst>
        </pc:spChg>
        <pc:spChg chg="add">
          <ac:chgData name="Frankie Snow (2305483)" userId="S::2305483@student.uwtsd.ac.uk::0f433cbf-9a43-4df3-86da-2e2675687fe5" providerId="AD" clId="Web-{8CE2DA1C-3802-6B80-5631-544C8AA8CB6A}" dt="2026-01-15T09:32:52.701" v="142"/>
          <ac:spMkLst>
            <pc:docMk/>
            <pc:sldMk cId="598695538" sldId="317"/>
            <ac:spMk id="27" creationId="{FC2D7A74-0A42-2D32-DD10-1380B499ACC3}"/>
          </ac:spMkLst>
        </pc:spChg>
        <pc:spChg chg="add">
          <ac:chgData name="Frankie Snow (2305483)" userId="S::2305483@student.uwtsd.ac.uk::0f433cbf-9a43-4df3-86da-2e2675687fe5" providerId="AD" clId="Web-{8CE2DA1C-3802-6B80-5631-544C8AA8CB6A}" dt="2026-01-15T09:32:52.717" v="143"/>
          <ac:spMkLst>
            <pc:docMk/>
            <pc:sldMk cId="598695538" sldId="317"/>
            <ac:spMk id="29" creationId="{C6EB07F8-F0EA-5E0A-5E27-D89B2EBDDD8C}"/>
          </ac:spMkLst>
        </pc:spChg>
        <pc:spChg chg="add">
          <ac:chgData name="Frankie Snow (2305483)" userId="S::2305483@student.uwtsd.ac.uk::0f433cbf-9a43-4df3-86da-2e2675687fe5" providerId="AD" clId="Web-{8CE2DA1C-3802-6B80-5631-544C8AA8CB6A}" dt="2026-01-15T09:32:52.733" v="144"/>
          <ac:spMkLst>
            <pc:docMk/>
            <pc:sldMk cId="598695538" sldId="317"/>
            <ac:spMk id="31" creationId="{E071E44C-F8FC-BE02-C231-7BD30C3A2ECB}"/>
          </ac:spMkLst>
        </pc:spChg>
        <pc:spChg chg="add">
          <ac:chgData name="Frankie Snow (2305483)" userId="S::2305483@student.uwtsd.ac.uk::0f433cbf-9a43-4df3-86da-2e2675687fe5" providerId="AD" clId="Web-{8CE2DA1C-3802-6B80-5631-544C8AA8CB6A}" dt="2026-01-15T09:32:52.764" v="145"/>
          <ac:spMkLst>
            <pc:docMk/>
            <pc:sldMk cId="598695538" sldId="317"/>
            <ac:spMk id="33" creationId="{3D16F974-E34E-2E6E-694C-3BB0D693C577}"/>
          </ac:spMkLst>
        </pc:spChg>
      </pc:sldChg>
    </pc:docChg>
  </pc:docChgLst>
  <pc:docChgLst>
    <pc:chgData name="Frankie Snow (2305483)" userId="S::2305483@student.uwtsd.ac.uk::0f433cbf-9a43-4df3-86da-2e2675687fe5" providerId="AD" clId="Web-{327D9A16-64BD-123D-5243-80FC554212CA}"/>
    <pc:docChg chg="addSld delSld modSld sldOrd">
      <pc:chgData name="Frankie Snow (2305483)" userId="S::2305483@student.uwtsd.ac.uk::0f433cbf-9a43-4df3-86da-2e2675687fe5" providerId="AD" clId="Web-{327D9A16-64BD-123D-5243-80FC554212CA}" dt="2026-01-14T20:23:33.876" v="510" actId="1076"/>
      <pc:docMkLst>
        <pc:docMk/>
      </pc:docMkLst>
      <pc:sldChg chg="del">
        <pc:chgData name="Frankie Snow (2305483)" userId="S::2305483@student.uwtsd.ac.uk::0f433cbf-9a43-4df3-86da-2e2675687fe5" providerId="AD" clId="Web-{327D9A16-64BD-123D-5243-80FC554212CA}" dt="2026-01-14T19:08:28.788" v="374"/>
        <pc:sldMkLst>
          <pc:docMk/>
          <pc:sldMk cId="0" sldId="257"/>
        </pc:sldMkLst>
      </pc:sldChg>
      <pc:sldChg chg="delSp modSp">
        <pc:chgData name="Frankie Snow (2305483)" userId="S::2305483@student.uwtsd.ac.uk::0f433cbf-9a43-4df3-86da-2e2675687fe5" providerId="AD" clId="Web-{327D9A16-64BD-123D-5243-80FC554212CA}" dt="2026-01-14T20:23:33.876" v="510" actId="1076"/>
        <pc:sldMkLst>
          <pc:docMk/>
          <pc:sldMk cId="0" sldId="258"/>
        </pc:sldMkLst>
        <pc:spChg chg="del mod">
          <ac:chgData name="Frankie Snow (2305483)" userId="S::2305483@student.uwtsd.ac.uk::0f433cbf-9a43-4df3-86da-2e2675687fe5" providerId="AD" clId="Web-{327D9A16-64BD-123D-5243-80FC554212CA}" dt="2026-01-14T20:23:28.001" v="509"/>
          <ac:spMkLst>
            <pc:docMk/>
            <pc:sldMk cId="0" sldId="258"/>
            <ac:spMk id="294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327D9A16-64BD-123D-5243-80FC554212CA}" dt="2026-01-14T20:23:20.813" v="507" actId="1076"/>
          <ac:spMkLst>
            <pc:docMk/>
            <pc:sldMk cId="0" sldId="258"/>
            <ac:spMk id="295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327D9A16-64BD-123D-5243-80FC554212CA}" dt="2026-01-14T20:23:33.876" v="510" actId="1076"/>
          <ac:spMkLst>
            <pc:docMk/>
            <pc:sldMk cId="0" sldId="258"/>
            <ac:spMk id="299" creationId="{00000000-0000-0000-0000-000000000000}"/>
          </ac:spMkLst>
        </pc:spChg>
        <pc:grpChg chg="mod">
          <ac:chgData name="Frankie Snow (2305483)" userId="S::2305483@student.uwtsd.ac.uk::0f433cbf-9a43-4df3-86da-2e2675687fe5" providerId="AD" clId="Web-{327D9A16-64BD-123D-5243-80FC554212CA}" dt="2026-01-14T20:23:23.141" v="508" actId="1076"/>
          <ac:grpSpMkLst>
            <pc:docMk/>
            <pc:sldMk cId="0" sldId="258"/>
            <ac:grpSpMk id="296" creationId="{00000000-0000-0000-0000-000000000000}"/>
          </ac:grpSpMkLst>
        </pc:grpChg>
      </pc:sldChg>
      <pc:sldChg chg="modSp">
        <pc:chgData name="Frankie Snow (2305483)" userId="S::2305483@student.uwtsd.ac.uk::0f433cbf-9a43-4df3-86da-2e2675687fe5" providerId="AD" clId="Web-{327D9A16-64BD-123D-5243-80FC554212CA}" dt="2026-01-14T19:13:15.823" v="414" actId="20577"/>
        <pc:sldMkLst>
          <pc:docMk/>
          <pc:sldMk cId="0" sldId="261"/>
        </pc:sldMkLst>
        <pc:spChg chg="mod">
          <ac:chgData name="Frankie Snow (2305483)" userId="S::2305483@student.uwtsd.ac.uk::0f433cbf-9a43-4df3-86da-2e2675687fe5" providerId="AD" clId="Web-{327D9A16-64BD-123D-5243-80FC554212CA}" dt="2026-01-14T19:13:15.823" v="414" actId="20577"/>
          <ac:spMkLst>
            <pc:docMk/>
            <pc:sldMk cId="0" sldId="261"/>
            <ac:spMk id="350" creationId="{00000000-0000-0000-0000-000000000000}"/>
          </ac:spMkLst>
        </pc:spChg>
      </pc:sldChg>
      <pc:sldChg chg="addSp delSp modSp modNotes">
        <pc:chgData name="Frankie Snow (2305483)" userId="S::2305483@student.uwtsd.ac.uk::0f433cbf-9a43-4df3-86da-2e2675687fe5" providerId="AD" clId="Web-{327D9A16-64BD-123D-5243-80FC554212CA}" dt="2026-01-14T19:20:23.866" v="415"/>
        <pc:sldMkLst>
          <pc:docMk/>
          <pc:sldMk cId="0" sldId="262"/>
        </pc:sldMkLst>
        <pc:spChg chg="mod">
          <ac:chgData name="Frankie Snow (2305483)" userId="S::2305483@student.uwtsd.ac.uk::0f433cbf-9a43-4df3-86da-2e2675687fe5" providerId="AD" clId="Web-{327D9A16-64BD-123D-5243-80FC554212CA}" dt="2026-01-14T18:46:46.008" v="361" actId="1076"/>
          <ac:spMkLst>
            <pc:docMk/>
            <pc:sldMk cId="0" sldId="262"/>
            <ac:spMk id="358" creationId="{00000000-0000-0000-0000-000000000000}"/>
          </ac:spMkLst>
        </pc:spChg>
        <pc:spChg chg="del mod">
          <ac:chgData name="Frankie Snow (2305483)" userId="S::2305483@student.uwtsd.ac.uk::0f433cbf-9a43-4df3-86da-2e2675687fe5" providerId="AD" clId="Web-{327D9A16-64BD-123D-5243-80FC554212CA}" dt="2026-01-14T13:35:48.697" v="347"/>
          <ac:spMkLst>
            <pc:docMk/>
            <pc:sldMk cId="0" sldId="262"/>
            <ac:spMk id="359" creationId="{00000000-0000-0000-0000-000000000000}"/>
          </ac:spMkLst>
        </pc:spChg>
        <pc:spChg chg="del mod">
          <ac:chgData name="Frankie Snow (2305483)" userId="S::2305483@student.uwtsd.ac.uk::0f433cbf-9a43-4df3-86da-2e2675687fe5" providerId="AD" clId="Web-{327D9A16-64BD-123D-5243-80FC554212CA}" dt="2026-01-14T13:56:42.745" v="351"/>
          <ac:spMkLst>
            <pc:docMk/>
            <pc:sldMk cId="0" sldId="262"/>
            <ac:spMk id="361" creationId="{00000000-0000-0000-0000-000000000000}"/>
          </ac:spMkLst>
        </pc:spChg>
        <pc:picChg chg="add del mod">
          <ac:chgData name="Frankie Snow (2305483)" userId="S::2305483@student.uwtsd.ac.uk::0f433cbf-9a43-4df3-86da-2e2675687fe5" providerId="AD" clId="Web-{327D9A16-64BD-123D-5243-80FC554212CA}" dt="2026-01-14T18:46:27.617" v="355"/>
          <ac:picMkLst>
            <pc:docMk/>
            <pc:sldMk cId="0" sldId="262"/>
            <ac:picMk id="2" creationId="{8BE30818-5DCE-8B9C-54E4-06F5A1C1CEC2}"/>
          </ac:picMkLst>
        </pc:picChg>
        <pc:picChg chg="add del mod">
          <ac:chgData name="Frankie Snow (2305483)" userId="S::2305483@student.uwtsd.ac.uk::0f433cbf-9a43-4df3-86da-2e2675687fe5" providerId="AD" clId="Web-{327D9A16-64BD-123D-5243-80FC554212CA}" dt="2026-01-14T18:50:08.326" v="370"/>
          <ac:picMkLst>
            <pc:docMk/>
            <pc:sldMk cId="0" sldId="262"/>
            <ac:picMk id="3" creationId="{1D51234F-1473-9638-1E72-298C3990EE9A}"/>
          </ac:picMkLst>
        </pc:picChg>
        <pc:picChg chg="add mod">
          <ac:chgData name="Frankie Snow (2305483)" userId="S::2305483@student.uwtsd.ac.uk::0f433cbf-9a43-4df3-86da-2e2675687fe5" providerId="AD" clId="Web-{327D9A16-64BD-123D-5243-80FC554212CA}" dt="2026-01-14T18:50:14.451" v="373" actId="1076"/>
          <ac:picMkLst>
            <pc:docMk/>
            <pc:sldMk cId="0" sldId="262"/>
            <ac:picMk id="4" creationId="{D0648B38-30FD-E216-EF50-9B6712D931F9}"/>
          </ac:picMkLst>
        </pc:picChg>
      </pc:sldChg>
      <pc:sldChg chg="addSp delSp modSp ord">
        <pc:chgData name="Frankie Snow (2305483)" userId="S::2305483@student.uwtsd.ac.uk::0f433cbf-9a43-4df3-86da-2e2675687fe5" providerId="AD" clId="Web-{327D9A16-64BD-123D-5243-80FC554212CA}" dt="2026-01-14T19:36:06.745" v="474" actId="1076"/>
        <pc:sldMkLst>
          <pc:docMk/>
          <pc:sldMk cId="0" sldId="264"/>
        </pc:sldMkLst>
        <pc:spChg chg="add del mod">
          <ac:chgData name="Frankie Snow (2305483)" userId="S::2305483@student.uwtsd.ac.uk::0f433cbf-9a43-4df3-86da-2e2675687fe5" providerId="AD" clId="Web-{327D9A16-64BD-123D-5243-80FC554212CA}" dt="2026-01-14T19:33:21.627" v="433"/>
          <ac:spMkLst>
            <pc:docMk/>
            <pc:sldMk cId="0" sldId="264"/>
            <ac:spMk id="3" creationId="{5700FE2D-6870-13C0-6D00-FBCBDF4FDA6A}"/>
          </ac:spMkLst>
        </pc:spChg>
        <pc:spChg chg="add del mod">
          <ac:chgData name="Frankie Snow (2305483)" userId="S::2305483@student.uwtsd.ac.uk::0f433cbf-9a43-4df3-86da-2e2675687fe5" providerId="AD" clId="Web-{327D9A16-64BD-123D-5243-80FC554212CA}" dt="2026-01-14T19:34:07.177" v="440"/>
          <ac:spMkLst>
            <pc:docMk/>
            <pc:sldMk cId="0" sldId="264"/>
            <ac:spMk id="6" creationId="{627600C1-CEBA-2345-1438-40F759347011}"/>
          </ac:spMkLst>
        </pc:spChg>
        <pc:spChg chg="add del mod">
          <ac:chgData name="Frankie Snow (2305483)" userId="S::2305483@student.uwtsd.ac.uk::0f433cbf-9a43-4df3-86da-2e2675687fe5" providerId="AD" clId="Web-{327D9A16-64BD-123D-5243-80FC554212CA}" dt="2026-01-14T19:34:39.053" v="460"/>
          <ac:spMkLst>
            <pc:docMk/>
            <pc:sldMk cId="0" sldId="264"/>
            <ac:spMk id="10" creationId="{0A4E6B5C-2869-457C-D2F8-6469B3DB8A16}"/>
          </ac:spMkLst>
        </pc:spChg>
        <pc:spChg chg="mod">
          <ac:chgData name="Frankie Snow (2305483)" userId="S::2305483@student.uwtsd.ac.uk::0f433cbf-9a43-4df3-86da-2e2675687fe5" providerId="AD" clId="Web-{327D9A16-64BD-123D-5243-80FC554212CA}" dt="2026-01-14T19:34:51.788" v="466" actId="1076"/>
          <ac:spMkLst>
            <pc:docMk/>
            <pc:sldMk cId="0" sldId="264"/>
            <ac:spMk id="376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327D9A16-64BD-123D-5243-80FC554212CA}" dt="2026-01-14T19:34:59.054" v="467" actId="1076"/>
          <ac:spMkLst>
            <pc:docMk/>
            <pc:sldMk cId="0" sldId="264"/>
            <ac:spMk id="377" creationId="{00000000-0000-0000-0000-000000000000}"/>
          </ac:spMkLst>
        </pc:spChg>
        <pc:picChg chg="add del mod ord">
          <ac:chgData name="Frankie Snow (2305483)" userId="S::2305483@student.uwtsd.ac.uk::0f433cbf-9a43-4df3-86da-2e2675687fe5" providerId="AD" clId="Web-{327D9A16-64BD-123D-5243-80FC554212CA}" dt="2026-01-14T19:33:47.254" v="437"/>
          <ac:picMkLst>
            <pc:docMk/>
            <pc:sldMk cId="0" sldId="264"/>
            <ac:picMk id="2" creationId="{B6278747-1840-1728-A006-A544FC9E686C}"/>
          </ac:picMkLst>
        </pc:picChg>
        <pc:picChg chg="add mod">
          <ac:chgData name="Frankie Snow (2305483)" userId="S::2305483@student.uwtsd.ac.uk::0f433cbf-9a43-4df3-86da-2e2675687fe5" providerId="AD" clId="Web-{327D9A16-64BD-123D-5243-80FC554212CA}" dt="2026-01-14T19:35:06.461" v="468" actId="1076"/>
          <ac:picMkLst>
            <pc:docMk/>
            <pc:sldMk cId="0" sldId="264"/>
            <ac:picMk id="4" creationId="{ACD05BB1-E070-9545-15E5-09643B265E0D}"/>
          </ac:picMkLst>
        </pc:picChg>
        <pc:picChg chg="add del mod ord">
          <ac:chgData name="Frankie Snow (2305483)" userId="S::2305483@student.uwtsd.ac.uk::0f433cbf-9a43-4df3-86da-2e2675687fe5" providerId="AD" clId="Web-{327D9A16-64BD-123D-5243-80FC554212CA}" dt="2026-01-14T19:34:36.350" v="459"/>
          <ac:picMkLst>
            <pc:docMk/>
            <pc:sldMk cId="0" sldId="264"/>
            <ac:picMk id="7" creationId="{50D11C17-ECF8-32E4-FF52-24B4EC25920B}"/>
          </ac:picMkLst>
        </pc:picChg>
        <pc:picChg chg="add mod">
          <ac:chgData name="Frankie Snow (2305483)" userId="S::2305483@student.uwtsd.ac.uk::0f433cbf-9a43-4df3-86da-2e2675687fe5" providerId="AD" clId="Web-{327D9A16-64BD-123D-5243-80FC554212CA}" dt="2026-01-14T19:34:48.132" v="465" actId="1076"/>
          <ac:picMkLst>
            <pc:docMk/>
            <pc:sldMk cId="0" sldId="264"/>
            <ac:picMk id="8" creationId="{0E47D605-C21F-914B-FBCC-2AA99F05A0B2}"/>
          </ac:picMkLst>
        </pc:picChg>
        <pc:picChg chg="add del mod">
          <ac:chgData name="Frankie Snow (2305483)" userId="S::2305483@student.uwtsd.ac.uk::0f433cbf-9a43-4df3-86da-2e2675687fe5" providerId="AD" clId="Web-{327D9A16-64BD-123D-5243-80FC554212CA}" dt="2026-01-14T19:35:52.791" v="472"/>
          <ac:picMkLst>
            <pc:docMk/>
            <pc:sldMk cId="0" sldId="264"/>
            <ac:picMk id="11" creationId="{68F7625E-3E45-78A4-9E75-FD40D6B85344}"/>
          </ac:picMkLst>
        </pc:picChg>
        <pc:picChg chg="add mod">
          <ac:chgData name="Frankie Snow (2305483)" userId="S::2305483@student.uwtsd.ac.uk::0f433cbf-9a43-4df3-86da-2e2675687fe5" providerId="AD" clId="Web-{327D9A16-64BD-123D-5243-80FC554212CA}" dt="2026-01-14T19:36:06.745" v="474" actId="1076"/>
          <ac:picMkLst>
            <pc:docMk/>
            <pc:sldMk cId="0" sldId="264"/>
            <ac:picMk id="12" creationId="{8DF85D9C-FB5B-AD9E-5B9D-7C8B3FB5F890}"/>
          </ac:picMkLst>
        </pc:picChg>
        <pc:picChg chg="del">
          <ac:chgData name="Frankie Snow (2305483)" userId="S::2305483@student.uwtsd.ac.uk::0f433cbf-9a43-4df3-86da-2e2675687fe5" providerId="AD" clId="Web-{327D9A16-64BD-123D-5243-80FC554212CA}" dt="2026-01-14T13:56:49.229" v="352"/>
          <ac:picMkLst>
            <pc:docMk/>
            <pc:sldMk cId="0" sldId="264"/>
            <ac:picMk id="378" creationId="{00000000-0000-0000-0000-000000000000}"/>
          </ac:picMkLst>
        </pc:picChg>
      </pc:sldChg>
      <pc:sldChg chg="addSp delSp modSp">
        <pc:chgData name="Frankie Snow (2305483)" userId="S::2305483@student.uwtsd.ac.uk::0f433cbf-9a43-4df3-86da-2e2675687fe5" providerId="AD" clId="Web-{327D9A16-64BD-123D-5243-80FC554212CA}" dt="2026-01-14T19:13:07.417" v="413" actId="1076"/>
        <pc:sldMkLst>
          <pc:docMk/>
          <pc:sldMk cId="0" sldId="265"/>
        </pc:sldMkLst>
        <pc:spChg chg="mod">
          <ac:chgData name="Frankie Snow (2305483)" userId="S::2305483@student.uwtsd.ac.uk::0f433cbf-9a43-4df3-86da-2e2675687fe5" providerId="AD" clId="Web-{327D9A16-64BD-123D-5243-80FC554212CA}" dt="2026-01-14T11:54:05.967" v="109" actId="1076"/>
          <ac:spMkLst>
            <pc:docMk/>
            <pc:sldMk cId="0" sldId="265"/>
            <ac:spMk id="383" creationId="{00000000-0000-0000-0000-000000000000}"/>
          </ac:spMkLst>
        </pc:spChg>
        <pc:spChg chg="del">
          <ac:chgData name="Frankie Snow (2305483)" userId="S::2305483@student.uwtsd.ac.uk::0f433cbf-9a43-4df3-86da-2e2675687fe5" providerId="AD" clId="Web-{327D9A16-64BD-123D-5243-80FC554212CA}" dt="2026-01-14T11:52:05.725" v="0"/>
          <ac:spMkLst>
            <pc:docMk/>
            <pc:sldMk cId="0" sldId="265"/>
            <ac:spMk id="384" creationId="{00000000-0000-0000-0000-000000000000}"/>
          </ac:spMkLst>
        </pc:spChg>
        <pc:spChg chg="add del mod">
          <ac:chgData name="Frankie Snow (2305483)" userId="S::2305483@student.uwtsd.ac.uk::0f433cbf-9a43-4df3-86da-2e2675687fe5" providerId="AD" clId="Web-{327D9A16-64BD-123D-5243-80FC554212CA}" dt="2026-01-14T19:13:07.370" v="405" actId="1076"/>
          <ac:spMkLst>
            <pc:docMk/>
            <pc:sldMk cId="0" sldId="265"/>
            <ac:spMk id="385" creationId="{00000000-0000-0000-0000-000000000000}"/>
          </ac:spMkLst>
        </pc:spChg>
        <pc:spChg chg="del mod">
          <ac:chgData name="Frankie Snow (2305483)" userId="S::2305483@student.uwtsd.ac.uk::0f433cbf-9a43-4df3-86da-2e2675687fe5" providerId="AD" clId="Web-{327D9A16-64BD-123D-5243-80FC554212CA}" dt="2026-01-14T11:53:09.167" v="88"/>
          <ac:spMkLst>
            <pc:docMk/>
            <pc:sldMk cId="0" sldId="265"/>
            <ac:spMk id="386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327D9A16-64BD-123D-5243-80FC554212CA}" dt="2026-01-14T19:13:07.386" v="406" actId="1076"/>
          <ac:spMkLst>
            <pc:docMk/>
            <pc:sldMk cId="0" sldId="265"/>
            <ac:spMk id="387" creationId="{00000000-0000-0000-0000-000000000000}"/>
          </ac:spMkLst>
        </pc:spChg>
        <pc:spChg chg="del mod">
          <ac:chgData name="Frankie Snow (2305483)" userId="S::2305483@student.uwtsd.ac.uk::0f433cbf-9a43-4df3-86da-2e2675687fe5" providerId="AD" clId="Web-{327D9A16-64BD-123D-5243-80FC554212CA}" dt="2026-01-14T11:53:13.621" v="90"/>
          <ac:spMkLst>
            <pc:docMk/>
            <pc:sldMk cId="0" sldId="265"/>
            <ac:spMk id="388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327D9A16-64BD-123D-5243-80FC554212CA}" dt="2026-01-14T19:13:07.386" v="407" actId="1076"/>
          <ac:spMkLst>
            <pc:docMk/>
            <pc:sldMk cId="0" sldId="265"/>
            <ac:spMk id="389" creationId="{00000000-0000-0000-0000-000000000000}"/>
          </ac:spMkLst>
        </pc:spChg>
        <pc:spChg chg="del">
          <ac:chgData name="Frankie Snow (2305483)" userId="S::2305483@student.uwtsd.ac.uk::0f433cbf-9a43-4df3-86da-2e2675687fe5" providerId="AD" clId="Web-{327D9A16-64BD-123D-5243-80FC554212CA}" dt="2026-01-14T11:52:16.695" v="10"/>
          <ac:spMkLst>
            <pc:docMk/>
            <pc:sldMk cId="0" sldId="265"/>
            <ac:spMk id="390" creationId="{00000000-0000-0000-0000-000000000000}"/>
          </ac:spMkLst>
        </pc:spChg>
        <pc:spChg chg="del">
          <ac:chgData name="Frankie Snow (2305483)" userId="S::2305483@student.uwtsd.ac.uk::0f433cbf-9a43-4df3-86da-2e2675687fe5" providerId="AD" clId="Web-{327D9A16-64BD-123D-5243-80FC554212CA}" dt="2026-01-14T11:52:16.695" v="9"/>
          <ac:spMkLst>
            <pc:docMk/>
            <pc:sldMk cId="0" sldId="265"/>
            <ac:spMk id="391" creationId="{00000000-0000-0000-0000-000000000000}"/>
          </ac:spMkLst>
        </pc:spChg>
        <pc:spChg chg="del">
          <ac:chgData name="Frankie Snow (2305483)" userId="S::2305483@student.uwtsd.ac.uk::0f433cbf-9a43-4df3-86da-2e2675687fe5" providerId="AD" clId="Web-{327D9A16-64BD-123D-5243-80FC554212CA}" dt="2026-01-14T11:52:16.695" v="8"/>
          <ac:spMkLst>
            <pc:docMk/>
            <pc:sldMk cId="0" sldId="265"/>
            <ac:spMk id="392" creationId="{00000000-0000-0000-0000-000000000000}"/>
          </ac:spMkLst>
        </pc:spChg>
        <pc:spChg chg="del">
          <ac:chgData name="Frankie Snow (2305483)" userId="S::2305483@student.uwtsd.ac.uk::0f433cbf-9a43-4df3-86da-2e2675687fe5" providerId="AD" clId="Web-{327D9A16-64BD-123D-5243-80FC554212CA}" dt="2026-01-14T11:52:16.695" v="7"/>
          <ac:spMkLst>
            <pc:docMk/>
            <pc:sldMk cId="0" sldId="265"/>
            <ac:spMk id="393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327D9A16-64BD-123D-5243-80FC554212CA}" dt="2026-01-14T19:13:07.401" v="408" actId="1076"/>
          <ac:spMkLst>
            <pc:docMk/>
            <pc:sldMk cId="0" sldId="265"/>
            <ac:spMk id="394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327D9A16-64BD-123D-5243-80FC554212CA}" dt="2026-01-14T19:13:07.401" v="409" actId="1076"/>
          <ac:spMkLst>
            <pc:docMk/>
            <pc:sldMk cId="0" sldId="265"/>
            <ac:spMk id="395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327D9A16-64BD-123D-5243-80FC554212CA}" dt="2026-01-14T19:13:07.401" v="410" actId="1076"/>
          <ac:spMkLst>
            <pc:docMk/>
            <pc:sldMk cId="0" sldId="265"/>
            <ac:spMk id="396" creationId="{00000000-0000-0000-0000-000000000000}"/>
          </ac:spMkLst>
        </pc:spChg>
        <pc:spChg chg="del">
          <ac:chgData name="Frankie Snow (2305483)" userId="S::2305483@student.uwtsd.ac.uk::0f433cbf-9a43-4df3-86da-2e2675687fe5" providerId="AD" clId="Web-{327D9A16-64BD-123D-5243-80FC554212CA}" dt="2026-01-14T11:52:16.695" v="6"/>
          <ac:spMkLst>
            <pc:docMk/>
            <pc:sldMk cId="0" sldId="265"/>
            <ac:spMk id="397" creationId="{00000000-0000-0000-0000-000000000000}"/>
          </ac:spMkLst>
        </pc:spChg>
        <pc:spChg chg="del">
          <ac:chgData name="Frankie Snow (2305483)" userId="S::2305483@student.uwtsd.ac.uk::0f433cbf-9a43-4df3-86da-2e2675687fe5" providerId="AD" clId="Web-{327D9A16-64BD-123D-5243-80FC554212CA}" dt="2026-01-14T11:52:16.695" v="5"/>
          <ac:spMkLst>
            <pc:docMk/>
            <pc:sldMk cId="0" sldId="265"/>
            <ac:spMk id="398" creationId="{00000000-0000-0000-0000-000000000000}"/>
          </ac:spMkLst>
        </pc:spChg>
        <pc:cxnChg chg="mod">
          <ac:chgData name="Frankie Snow (2305483)" userId="S::2305483@student.uwtsd.ac.uk::0f433cbf-9a43-4df3-86da-2e2675687fe5" providerId="AD" clId="Web-{327D9A16-64BD-123D-5243-80FC554212CA}" dt="2026-01-14T19:13:07.417" v="411" actId="1076"/>
          <ac:cxnSpMkLst>
            <pc:docMk/>
            <pc:sldMk cId="0" sldId="265"/>
            <ac:cxnSpMk id="399" creationId="{00000000-0000-0000-0000-000000000000}"/>
          </ac:cxnSpMkLst>
        </pc:cxnChg>
        <pc:cxnChg chg="mod">
          <ac:chgData name="Frankie Snow (2305483)" userId="S::2305483@student.uwtsd.ac.uk::0f433cbf-9a43-4df3-86da-2e2675687fe5" providerId="AD" clId="Web-{327D9A16-64BD-123D-5243-80FC554212CA}" dt="2026-01-14T19:13:07.417" v="412" actId="1076"/>
          <ac:cxnSpMkLst>
            <pc:docMk/>
            <pc:sldMk cId="0" sldId="265"/>
            <ac:cxnSpMk id="400" creationId="{00000000-0000-0000-0000-000000000000}"/>
          </ac:cxnSpMkLst>
        </pc:cxnChg>
        <pc:cxnChg chg="mod">
          <ac:chgData name="Frankie Snow (2305483)" userId="S::2305483@student.uwtsd.ac.uk::0f433cbf-9a43-4df3-86da-2e2675687fe5" providerId="AD" clId="Web-{327D9A16-64BD-123D-5243-80FC554212CA}" dt="2026-01-14T19:13:07.417" v="413" actId="1076"/>
          <ac:cxnSpMkLst>
            <pc:docMk/>
            <pc:sldMk cId="0" sldId="265"/>
            <ac:cxnSpMk id="401" creationId="{00000000-0000-0000-0000-000000000000}"/>
          </ac:cxnSpMkLst>
        </pc:cxnChg>
        <pc:cxnChg chg="del mod">
          <ac:chgData name="Frankie Snow (2305483)" userId="S::2305483@student.uwtsd.ac.uk::0f433cbf-9a43-4df3-86da-2e2675687fe5" providerId="AD" clId="Web-{327D9A16-64BD-123D-5243-80FC554212CA}" dt="2026-01-14T11:52:16.695" v="4"/>
          <ac:cxnSpMkLst>
            <pc:docMk/>
            <pc:sldMk cId="0" sldId="265"/>
            <ac:cxnSpMk id="402" creationId="{00000000-0000-0000-0000-000000000000}"/>
          </ac:cxnSpMkLst>
        </pc:cxnChg>
        <pc:cxnChg chg="del mod">
          <ac:chgData name="Frankie Snow (2305483)" userId="S::2305483@student.uwtsd.ac.uk::0f433cbf-9a43-4df3-86da-2e2675687fe5" providerId="AD" clId="Web-{327D9A16-64BD-123D-5243-80FC554212CA}" dt="2026-01-14T11:52:16.695" v="3"/>
          <ac:cxnSpMkLst>
            <pc:docMk/>
            <pc:sldMk cId="0" sldId="265"/>
            <ac:cxnSpMk id="403" creationId="{00000000-0000-0000-0000-000000000000}"/>
          </ac:cxnSpMkLst>
        </pc:cxnChg>
      </pc:sldChg>
      <pc:sldChg chg="modSp">
        <pc:chgData name="Frankie Snow (2305483)" userId="S::2305483@student.uwtsd.ac.uk::0f433cbf-9a43-4df3-86da-2e2675687fe5" providerId="AD" clId="Web-{327D9A16-64BD-123D-5243-80FC554212CA}" dt="2026-01-14T19:24:09.497" v="425" actId="20577"/>
        <pc:sldMkLst>
          <pc:docMk/>
          <pc:sldMk cId="4217704714" sldId="296"/>
        </pc:sldMkLst>
        <pc:spChg chg="mod">
          <ac:chgData name="Frankie Snow (2305483)" userId="S::2305483@student.uwtsd.ac.uk::0f433cbf-9a43-4df3-86da-2e2675687fe5" providerId="AD" clId="Web-{327D9A16-64BD-123D-5243-80FC554212CA}" dt="2026-01-14T19:24:09.497" v="425" actId="20577"/>
          <ac:spMkLst>
            <pc:docMk/>
            <pc:sldMk cId="4217704714" sldId="296"/>
            <ac:spMk id="350" creationId="{81A91C5F-239A-D06B-AC7F-A9BEF727780B}"/>
          </ac:spMkLst>
        </pc:spChg>
      </pc:sldChg>
      <pc:sldChg chg="delSp add replId">
        <pc:chgData name="Frankie Snow (2305483)" userId="S::2305483@student.uwtsd.ac.uk::0f433cbf-9a43-4df3-86da-2e2675687fe5" providerId="AD" clId="Web-{327D9A16-64BD-123D-5243-80FC554212CA}" dt="2026-01-14T18:47:00.509" v="363"/>
        <pc:sldMkLst>
          <pc:docMk/>
          <pc:sldMk cId="1664591948" sldId="306"/>
        </pc:sldMkLst>
        <pc:picChg chg="del">
          <ac:chgData name="Frankie Snow (2305483)" userId="S::2305483@student.uwtsd.ac.uk::0f433cbf-9a43-4df3-86da-2e2675687fe5" providerId="AD" clId="Web-{327D9A16-64BD-123D-5243-80FC554212CA}" dt="2026-01-14T18:47:00.509" v="363"/>
          <ac:picMkLst>
            <pc:docMk/>
            <pc:sldMk cId="1664591948" sldId="306"/>
            <ac:picMk id="3" creationId="{E001B4B3-7570-B890-87A3-B753AA0ABDFB}"/>
          </ac:picMkLst>
        </pc:picChg>
      </pc:sldChg>
      <pc:sldChg chg="add replId">
        <pc:chgData name="Frankie Snow (2305483)" userId="S::2305483@student.uwtsd.ac.uk::0f433cbf-9a43-4df3-86da-2e2675687fe5" providerId="AD" clId="Web-{327D9A16-64BD-123D-5243-80FC554212CA}" dt="2026-01-14T18:48:03.292" v="364"/>
        <pc:sldMkLst>
          <pc:docMk/>
          <pc:sldMk cId="4008887051" sldId="307"/>
        </pc:sldMkLst>
      </pc:sldChg>
      <pc:sldChg chg="add replId">
        <pc:chgData name="Frankie Snow (2305483)" userId="S::2305483@student.uwtsd.ac.uk::0f433cbf-9a43-4df3-86da-2e2675687fe5" providerId="AD" clId="Web-{327D9A16-64BD-123D-5243-80FC554212CA}" dt="2026-01-14T18:48:05.073" v="365"/>
        <pc:sldMkLst>
          <pc:docMk/>
          <pc:sldMk cId="482087228" sldId="308"/>
        </pc:sldMkLst>
      </pc:sldChg>
      <pc:sldChg chg="addSp delSp modSp add replId">
        <pc:chgData name="Frankie Snow (2305483)" userId="S::2305483@student.uwtsd.ac.uk::0f433cbf-9a43-4df3-86da-2e2675687fe5" providerId="AD" clId="Web-{327D9A16-64BD-123D-5243-80FC554212CA}" dt="2026-01-14T19:37:59.624" v="502" actId="1076"/>
        <pc:sldMkLst>
          <pc:docMk/>
          <pc:sldMk cId="270706889" sldId="309"/>
        </pc:sldMkLst>
        <pc:spChg chg="mod">
          <ac:chgData name="Frankie Snow (2305483)" userId="S::2305483@student.uwtsd.ac.uk::0f433cbf-9a43-4df3-86da-2e2675687fe5" providerId="AD" clId="Web-{327D9A16-64BD-123D-5243-80FC554212CA}" dt="2026-01-14T19:36:22.777" v="485" actId="20577"/>
          <ac:spMkLst>
            <pc:docMk/>
            <pc:sldMk cId="270706889" sldId="309"/>
            <ac:spMk id="377" creationId="{30B1DC67-625C-BA6B-E298-213F91B7F638}"/>
          </ac:spMkLst>
        </pc:spChg>
        <pc:picChg chg="add mod">
          <ac:chgData name="Frankie Snow (2305483)" userId="S::2305483@student.uwtsd.ac.uk::0f433cbf-9a43-4df3-86da-2e2675687fe5" providerId="AD" clId="Web-{327D9A16-64BD-123D-5243-80FC554212CA}" dt="2026-01-14T19:37:59.624" v="502" actId="1076"/>
          <ac:picMkLst>
            <pc:docMk/>
            <pc:sldMk cId="270706889" sldId="309"/>
            <ac:picMk id="2" creationId="{2E7E9753-B56C-A4D5-C5D1-3CDD6F05C6E8}"/>
          </ac:picMkLst>
        </pc:picChg>
        <pc:picChg chg="del">
          <ac:chgData name="Frankie Snow (2305483)" userId="S::2305483@student.uwtsd.ac.uk::0f433cbf-9a43-4df3-86da-2e2675687fe5" providerId="AD" clId="Web-{327D9A16-64BD-123D-5243-80FC554212CA}" dt="2026-01-14T19:36:26.293" v="487"/>
          <ac:picMkLst>
            <pc:docMk/>
            <pc:sldMk cId="270706889" sldId="309"/>
            <ac:picMk id="4" creationId="{555F79A4-C38F-2BB0-E8E8-2A81F9FE3E6D}"/>
          </ac:picMkLst>
        </pc:picChg>
        <pc:picChg chg="del">
          <ac:chgData name="Frankie Snow (2305483)" userId="S::2305483@student.uwtsd.ac.uk::0f433cbf-9a43-4df3-86da-2e2675687fe5" providerId="AD" clId="Web-{327D9A16-64BD-123D-5243-80FC554212CA}" dt="2026-01-14T19:36:27.511" v="488"/>
          <ac:picMkLst>
            <pc:docMk/>
            <pc:sldMk cId="270706889" sldId="309"/>
            <ac:picMk id="8" creationId="{A7A4B040-21D4-0156-596D-A197A84CFD10}"/>
          </ac:picMkLst>
        </pc:picChg>
        <pc:picChg chg="del">
          <ac:chgData name="Frankie Snow (2305483)" userId="S::2305483@student.uwtsd.ac.uk::0f433cbf-9a43-4df3-86da-2e2675687fe5" providerId="AD" clId="Web-{327D9A16-64BD-123D-5243-80FC554212CA}" dt="2026-01-14T19:36:25.371" v="486"/>
          <ac:picMkLst>
            <pc:docMk/>
            <pc:sldMk cId="270706889" sldId="309"/>
            <ac:picMk id="12" creationId="{EDB9FDCD-638F-1E2C-632A-7F06D8F3DBBF}"/>
          </ac:picMkLst>
        </pc:picChg>
      </pc:sldChg>
      <pc:sldChg chg="delSp add del replId">
        <pc:chgData name="Frankie Snow (2305483)" userId="S::2305483@student.uwtsd.ac.uk::0f433cbf-9a43-4df3-86da-2e2675687fe5" providerId="AD" clId="Web-{327D9A16-64BD-123D-5243-80FC554212CA}" dt="2026-01-14T19:23:36.902" v="420"/>
        <pc:sldMkLst>
          <pc:docMk/>
          <pc:sldMk cId="3780097659" sldId="309"/>
        </pc:sldMkLst>
        <pc:picChg chg="del">
          <ac:chgData name="Frankie Snow (2305483)" userId="S::2305483@student.uwtsd.ac.uk::0f433cbf-9a43-4df3-86da-2e2675687fe5" providerId="AD" clId="Web-{327D9A16-64BD-123D-5243-80FC554212CA}" dt="2026-01-14T19:22:56.120" v="417"/>
          <ac:picMkLst>
            <pc:docMk/>
            <pc:sldMk cId="3780097659" sldId="309"/>
            <ac:picMk id="4" creationId="{FF731699-8D4E-5367-BED8-89B0D1144941}"/>
          </ac:picMkLst>
        </pc:picChg>
      </pc:sldChg>
      <pc:sldChg chg="addSp modSp add replId">
        <pc:chgData name="Frankie Snow (2305483)" userId="S::2305483@student.uwtsd.ac.uk::0f433cbf-9a43-4df3-86da-2e2675687fe5" providerId="AD" clId="Web-{327D9A16-64BD-123D-5243-80FC554212CA}" dt="2026-01-14T19:39:09.798" v="505" actId="1076"/>
        <pc:sldMkLst>
          <pc:docMk/>
          <pc:sldMk cId="1579517492" sldId="310"/>
        </pc:sldMkLst>
        <pc:spChg chg="mod">
          <ac:chgData name="Frankie Snow (2305483)" userId="S::2305483@student.uwtsd.ac.uk::0f433cbf-9a43-4df3-86da-2e2675687fe5" providerId="AD" clId="Web-{327D9A16-64BD-123D-5243-80FC554212CA}" dt="2026-01-14T19:36:39.934" v="497" actId="20577"/>
          <ac:spMkLst>
            <pc:docMk/>
            <pc:sldMk cId="1579517492" sldId="310"/>
            <ac:spMk id="377" creationId="{4462437A-2AA6-14D5-B401-2454CA60A9B5}"/>
          </ac:spMkLst>
        </pc:spChg>
        <pc:picChg chg="add mod">
          <ac:chgData name="Frankie Snow (2305483)" userId="S::2305483@student.uwtsd.ac.uk::0f433cbf-9a43-4df3-86da-2e2675687fe5" providerId="AD" clId="Web-{327D9A16-64BD-123D-5243-80FC554212CA}" dt="2026-01-14T19:39:09.798" v="505" actId="1076"/>
          <ac:picMkLst>
            <pc:docMk/>
            <pc:sldMk cId="1579517492" sldId="310"/>
            <ac:picMk id="2" creationId="{189F6D38-CF45-325C-9B91-B494B9FFA906}"/>
          </ac:picMkLst>
        </pc:picChg>
      </pc:sldChg>
      <pc:sldChg chg="add del replId">
        <pc:chgData name="Frankie Snow (2305483)" userId="S::2305483@student.uwtsd.ac.uk::0f433cbf-9a43-4df3-86da-2e2675687fe5" providerId="AD" clId="Web-{327D9A16-64BD-123D-5243-80FC554212CA}" dt="2026-01-14T19:23:37.559" v="421"/>
        <pc:sldMkLst>
          <pc:docMk/>
          <pc:sldMk cId="4122647801" sldId="310"/>
        </pc:sldMkLst>
      </pc:sldChg>
      <pc:sldChg chg="add del replId">
        <pc:chgData name="Frankie Snow (2305483)" userId="S::2305483@student.uwtsd.ac.uk::0f433cbf-9a43-4df3-86da-2e2675687fe5" providerId="AD" clId="Web-{327D9A16-64BD-123D-5243-80FC554212CA}" dt="2026-01-14T19:23:38.105" v="422"/>
        <pc:sldMkLst>
          <pc:docMk/>
          <pc:sldMk cId="1923669896" sldId="311"/>
        </pc:sldMkLst>
      </pc:sldChg>
    </pc:docChg>
  </pc:docChgLst>
  <pc:docChgLst>
    <pc:chgData name="Frankie Snow (2305483)" userId="S::2305483@student.uwtsd.ac.uk::0f433cbf-9a43-4df3-86da-2e2675687fe5" providerId="AD" clId="Web-{D6979A62-10A1-A44F-5AE4-69212E1578AB}"/>
    <pc:docChg chg="addSld delSld modSld sldOrd">
      <pc:chgData name="Frankie Snow (2305483)" userId="S::2305483@student.uwtsd.ac.uk::0f433cbf-9a43-4df3-86da-2e2675687fe5" providerId="AD" clId="Web-{D6979A62-10A1-A44F-5AE4-69212E1578AB}" dt="2026-01-12T14:15:39.544" v="689" actId="1076"/>
      <pc:docMkLst>
        <pc:docMk/>
      </pc:docMkLst>
      <pc:sldChg chg="addSp delSp modSp">
        <pc:chgData name="Frankie Snow (2305483)" userId="S::2305483@student.uwtsd.ac.uk::0f433cbf-9a43-4df3-86da-2e2675687fe5" providerId="AD" clId="Web-{D6979A62-10A1-A44F-5AE4-69212E1578AB}" dt="2026-01-12T14:15:39.544" v="689" actId="1076"/>
        <pc:sldMkLst>
          <pc:docMk/>
          <pc:sldMk cId="0" sldId="256"/>
        </pc:sldMkLst>
        <pc:spChg chg="add mod">
          <ac:chgData name="Frankie Snow (2305483)" userId="S::2305483@student.uwtsd.ac.uk::0f433cbf-9a43-4df3-86da-2e2675687fe5" providerId="AD" clId="Web-{D6979A62-10A1-A44F-5AE4-69212E1578AB}" dt="2026-01-12T14:15:31.638" v="687" actId="1076"/>
          <ac:spMkLst>
            <pc:docMk/>
            <pc:sldMk cId="0" sldId="256"/>
            <ac:spMk id="11" creationId="{66D5D1B4-1F05-4AC3-A257-659DA3E92382}"/>
          </ac:spMkLst>
        </pc:spChg>
        <pc:spChg chg="mod">
          <ac:chgData name="Frankie Snow (2305483)" userId="S::2305483@student.uwtsd.ac.uk::0f433cbf-9a43-4df3-86da-2e2675687fe5" providerId="AD" clId="Web-{D6979A62-10A1-A44F-5AE4-69212E1578AB}" dt="2026-01-12T14:15:39.544" v="689" actId="1076"/>
          <ac:spMkLst>
            <pc:docMk/>
            <pc:sldMk cId="0" sldId="256"/>
            <ac:spMk id="276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D6979A62-10A1-A44F-5AE4-69212E1578AB}" dt="2026-01-12T14:15:19.294" v="681" actId="1076"/>
          <ac:spMkLst>
            <pc:docMk/>
            <pc:sldMk cId="0" sldId="256"/>
            <ac:spMk id="277" creationId="{00000000-0000-0000-0000-000000000000}"/>
          </ac:spMkLst>
        </pc:spChg>
      </pc:sldChg>
      <pc:sldChg chg="modSp">
        <pc:chgData name="Frankie Snow (2305483)" userId="S::2305483@student.uwtsd.ac.uk::0f433cbf-9a43-4df3-86da-2e2675687fe5" providerId="AD" clId="Web-{D6979A62-10A1-A44F-5AE4-69212E1578AB}" dt="2026-01-12T14:00:57.376" v="294" actId="20577"/>
        <pc:sldMkLst>
          <pc:docMk/>
          <pc:sldMk cId="0" sldId="258"/>
        </pc:sldMkLst>
        <pc:spChg chg="mod">
          <ac:chgData name="Frankie Snow (2305483)" userId="S::2305483@student.uwtsd.ac.uk::0f433cbf-9a43-4df3-86da-2e2675687fe5" providerId="AD" clId="Web-{D6979A62-10A1-A44F-5AE4-69212E1578AB}" dt="2026-01-12T13:59:08.416" v="163" actId="20577"/>
          <ac:spMkLst>
            <pc:docMk/>
            <pc:sldMk cId="0" sldId="258"/>
            <ac:spMk id="295" creationId="{00000000-0000-0000-0000-000000000000}"/>
          </ac:spMkLst>
        </pc:spChg>
      </pc:sldChg>
      <pc:sldChg chg="addSp delSp modSp ord">
        <pc:chgData name="Frankie Snow (2305483)" userId="S::2305483@student.uwtsd.ac.uk::0f433cbf-9a43-4df3-86da-2e2675687fe5" providerId="AD" clId="Web-{D6979A62-10A1-A44F-5AE4-69212E1578AB}" dt="2026-01-12T14:04:58.845" v="466" actId="1076"/>
        <pc:sldMkLst>
          <pc:docMk/>
          <pc:sldMk cId="0" sldId="261"/>
        </pc:sldMkLst>
        <pc:spChg chg="mod">
          <ac:chgData name="Frankie Snow (2305483)" userId="S::2305483@student.uwtsd.ac.uk::0f433cbf-9a43-4df3-86da-2e2675687fe5" providerId="AD" clId="Web-{D6979A62-10A1-A44F-5AE4-69212E1578AB}" dt="2026-01-12T14:04:58.798" v="464" actId="1076"/>
          <ac:spMkLst>
            <pc:docMk/>
            <pc:sldMk cId="0" sldId="261"/>
            <ac:spMk id="348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D6979A62-10A1-A44F-5AE4-69212E1578AB}" dt="2026-01-12T14:04:58.829" v="465" actId="1076"/>
          <ac:spMkLst>
            <pc:docMk/>
            <pc:sldMk cId="0" sldId="261"/>
            <ac:spMk id="350" creationId="{00000000-0000-0000-0000-000000000000}"/>
          </ac:spMkLst>
        </pc:spChg>
        <pc:grpChg chg="mod">
          <ac:chgData name="Frankie Snow (2305483)" userId="S::2305483@student.uwtsd.ac.uk::0f433cbf-9a43-4df3-86da-2e2675687fe5" providerId="AD" clId="Web-{D6979A62-10A1-A44F-5AE4-69212E1578AB}" dt="2026-01-12T14:04:58.845" v="466" actId="1076"/>
          <ac:grpSpMkLst>
            <pc:docMk/>
            <pc:sldMk cId="0" sldId="261"/>
            <ac:grpSpMk id="351" creationId="{00000000-0000-0000-0000-000000000000}"/>
          </ac:grpSpMkLst>
        </pc:grpChg>
      </pc:sldChg>
      <pc:sldChg chg="delSp modSp">
        <pc:chgData name="Frankie Snow (2305483)" userId="S::2305483@student.uwtsd.ac.uk::0f433cbf-9a43-4df3-86da-2e2675687fe5" providerId="AD" clId="Web-{D6979A62-10A1-A44F-5AE4-69212E1578AB}" dt="2026-01-12T14:02:59.464" v="398" actId="20577"/>
        <pc:sldMkLst>
          <pc:docMk/>
          <pc:sldMk cId="0" sldId="262"/>
        </pc:sldMkLst>
        <pc:spChg chg="mod">
          <ac:chgData name="Frankie Snow (2305483)" userId="S::2305483@student.uwtsd.ac.uk::0f433cbf-9a43-4df3-86da-2e2675687fe5" providerId="AD" clId="Web-{D6979A62-10A1-A44F-5AE4-69212E1578AB}" dt="2026-01-12T14:02:40.041" v="371" actId="20577"/>
          <ac:spMkLst>
            <pc:docMk/>
            <pc:sldMk cId="0" sldId="262"/>
            <ac:spMk id="358" creationId="{00000000-0000-0000-0000-000000000000}"/>
          </ac:spMkLst>
        </pc:spChg>
      </pc:sldChg>
      <pc:sldChg chg="modSp">
        <pc:chgData name="Frankie Snow (2305483)" userId="S::2305483@student.uwtsd.ac.uk::0f433cbf-9a43-4df3-86da-2e2675687fe5" providerId="AD" clId="Web-{D6979A62-10A1-A44F-5AE4-69212E1578AB}" dt="2026-01-12T14:03:20.402" v="414" actId="20577"/>
        <pc:sldMkLst>
          <pc:docMk/>
          <pc:sldMk cId="0" sldId="264"/>
        </pc:sldMkLst>
        <pc:spChg chg="mod">
          <ac:chgData name="Frankie Snow (2305483)" userId="S::2305483@student.uwtsd.ac.uk::0f433cbf-9a43-4df3-86da-2e2675687fe5" providerId="AD" clId="Web-{D6979A62-10A1-A44F-5AE4-69212E1578AB}" dt="2026-01-12T14:03:09.792" v="407" actId="20577"/>
          <ac:spMkLst>
            <pc:docMk/>
            <pc:sldMk cId="0" sldId="264"/>
            <ac:spMk id="376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D6979A62-10A1-A44F-5AE4-69212E1578AB}" dt="2026-01-12T14:03:20.402" v="414" actId="20577"/>
          <ac:spMkLst>
            <pc:docMk/>
            <pc:sldMk cId="0" sldId="264"/>
            <ac:spMk id="377" creationId="{00000000-0000-0000-0000-000000000000}"/>
          </ac:spMkLst>
        </pc:spChg>
      </pc:sldChg>
      <pc:sldChg chg="modSp ord">
        <pc:chgData name="Frankie Snow (2305483)" userId="S::2305483@student.uwtsd.ac.uk::0f433cbf-9a43-4df3-86da-2e2675687fe5" providerId="AD" clId="Web-{D6979A62-10A1-A44F-5AE4-69212E1578AB}" dt="2026-01-12T14:14:45.497" v="680" actId="20577"/>
        <pc:sldMkLst>
          <pc:docMk/>
          <pc:sldMk cId="0" sldId="265"/>
        </pc:sldMkLst>
        <pc:spChg chg="mod">
          <ac:chgData name="Frankie Snow (2305483)" userId="S::2305483@student.uwtsd.ac.uk::0f433cbf-9a43-4df3-86da-2e2675687fe5" providerId="AD" clId="Web-{D6979A62-10A1-A44F-5AE4-69212E1578AB}" dt="2026-01-12T14:03:32.153" v="419" actId="20577"/>
          <ac:spMkLst>
            <pc:docMk/>
            <pc:sldMk cId="0" sldId="265"/>
            <ac:spMk id="383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D6979A62-10A1-A44F-5AE4-69212E1578AB}" dt="2026-01-12T14:14:35.091" v="676" actId="20577"/>
          <ac:spMkLst>
            <pc:docMk/>
            <pc:sldMk cId="0" sldId="265"/>
            <ac:spMk id="394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D6979A62-10A1-A44F-5AE4-69212E1578AB}" dt="2026-01-12T14:14:38.513" v="677" actId="20577"/>
          <ac:spMkLst>
            <pc:docMk/>
            <pc:sldMk cId="0" sldId="265"/>
            <ac:spMk id="395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D6979A62-10A1-A44F-5AE4-69212E1578AB}" dt="2026-01-12T14:14:40.372" v="678" actId="20577"/>
          <ac:spMkLst>
            <pc:docMk/>
            <pc:sldMk cId="0" sldId="265"/>
            <ac:spMk id="396" creationId="{00000000-0000-0000-0000-000000000000}"/>
          </ac:spMkLst>
        </pc:spChg>
      </pc:sldChg>
      <pc:sldChg chg="delSp modSp add ord replId">
        <pc:chgData name="Frankie Snow (2305483)" userId="S::2305483@student.uwtsd.ac.uk::0f433cbf-9a43-4df3-86da-2e2675687fe5" providerId="AD" clId="Web-{D6979A62-10A1-A44F-5AE4-69212E1578AB}" dt="2026-01-12T14:05:07.673" v="469" actId="1076"/>
        <pc:sldMkLst>
          <pc:docMk/>
          <pc:sldMk cId="4217704714" sldId="296"/>
        </pc:sldMkLst>
        <pc:spChg chg="mod">
          <ac:chgData name="Frankie Snow (2305483)" userId="S::2305483@student.uwtsd.ac.uk::0f433cbf-9a43-4df3-86da-2e2675687fe5" providerId="AD" clId="Web-{D6979A62-10A1-A44F-5AE4-69212E1578AB}" dt="2026-01-12T14:05:07.657" v="467" actId="1076"/>
          <ac:spMkLst>
            <pc:docMk/>
            <pc:sldMk cId="4217704714" sldId="296"/>
            <ac:spMk id="348" creationId="{729FB027-7E2A-0AC8-62AD-0AFDC704880B}"/>
          </ac:spMkLst>
        </pc:spChg>
        <pc:spChg chg="mod">
          <ac:chgData name="Frankie Snow (2305483)" userId="S::2305483@student.uwtsd.ac.uk::0f433cbf-9a43-4df3-86da-2e2675687fe5" providerId="AD" clId="Web-{D6979A62-10A1-A44F-5AE4-69212E1578AB}" dt="2026-01-12T14:05:07.673" v="468" actId="1076"/>
          <ac:spMkLst>
            <pc:docMk/>
            <pc:sldMk cId="4217704714" sldId="296"/>
            <ac:spMk id="350" creationId="{81A91C5F-239A-D06B-AC7F-A9BEF727780B}"/>
          </ac:spMkLst>
        </pc:spChg>
        <pc:grpChg chg="mod">
          <ac:chgData name="Frankie Snow (2305483)" userId="S::2305483@student.uwtsd.ac.uk::0f433cbf-9a43-4df3-86da-2e2675687fe5" providerId="AD" clId="Web-{D6979A62-10A1-A44F-5AE4-69212E1578AB}" dt="2026-01-12T14:05:07.673" v="469" actId="1076"/>
          <ac:grpSpMkLst>
            <pc:docMk/>
            <pc:sldMk cId="4217704714" sldId="296"/>
            <ac:grpSpMk id="351" creationId="{3C5AEF12-1298-E94A-6D3A-95ED6F3D0765}"/>
          </ac:grpSpMkLst>
        </pc:grpChg>
      </pc:sldChg>
      <pc:sldChg chg="addSp delSp modSp add ord replId">
        <pc:chgData name="Frankie Snow (2305483)" userId="S::2305483@student.uwtsd.ac.uk::0f433cbf-9a43-4df3-86da-2e2675687fe5" providerId="AD" clId="Web-{D6979A62-10A1-A44F-5AE4-69212E1578AB}" dt="2026-01-12T14:11:57.198" v="644" actId="1076"/>
        <pc:sldMkLst>
          <pc:docMk/>
          <pc:sldMk cId="3741746537" sldId="297"/>
        </pc:sldMkLst>
        <pc:spChg chg="add mod">
          <ac:chgData name="Frankie Snow (2305483)" userId="S::2305483@student.uwtsd.ac.uk::0f433cbf-9a43-4df3-86da-2e2675687fe5" providerId="AD" clId="Web-{D6979A62-10A1-A44F-5AE4-69212E1578AB}" dt="2026-01-12T14:07:35.834" v="525" actId="20577"/>
          <ac:spMkLst>
            <pc:docMk/>
            <pc:sldMk cId="3741746537" sldId="297"/>
            <ac:spMk id="5" creationId="{D112E790-96DF-F417-B63C-EC76E6E8E9B4}"/>
          </ac:spMkLst>
        </pc:spChg>
        <pc:spChg chg="mod">
          <ac:chgData name="Frankie Snow (2305483)" userId="S::2305483@student.uwtsd.ac.uk::0f433cbf-9a43-4df3-86da-2e2675687fe5" providerId="AD" clId="Web-{D6979A62-10A1-A44F-5AE4-69212E1578AB}" dt="2026-01-12T14:07:13.943" v="511" actId="20577"/>
          <ac:spMkLst>
            <pc:docMk/>
            <pc:sldMk cId="3741746537" sldId="297"/>
            <ac:spMk id="376" creationId="{E6764D3E-BECC-B875-25E2-57653098315E}"/>
          </ac:spMkLst>
        </pc:spChg>
      </pc:sldChg>
      <pc:sldChg chg="modSp add replId">
        <pc:chgData name="Frankie Snow (2305483)" userId="S::2305483@student.uwtsd.ac.uk::0f433cbf-9a43-4df3-86da-2e2675687fe5" providerId="AD" clId="Web-{D6979A62-10A1-A44F-5AE4-69212E1578AB}" dt="2026-01-12T14:10:44.916" v="615" actId="1076"/>
        <pc:sldMkLst>
          <pc:docMk/>
          <pc:sldMk cId="1015945674" sldId="298"/>
        </pc:sldMkLst>
        <pc:spChg chg="mod">
          <ac:chgData name="Frankie Snow (2305483)" userId="S::2305483@student.uwtsd.ac.uk::0f433cbf-9a43-4df3-86da-2e2675687fe5" providerId="AD" clId="Web-{D6979A62-10A1-A44F-5AE4-69212E1578AB}" dt="2026-01-12T14:10:39.775" v="614" actId="1076"/>
          <ac:spMkLst>
            <pc:docMk/>
            <pc:sldMk cId="1015945674" sldId="298"/>
            <ac:spMk id="348" creationId="{9AC83F32-6DAB-38AC-154D-D0272401B49D}"/>
          </ac:spMkLst>
        </pc:spChg>
        <pc:spChg chg="mod">
          <ac:chgData name="Frankie Snow (2305483)" userId="S::2305483@student.uwtsd.ac.uk::0f433cbf-9a43-4df3-86da-2e2675687fe5" providerId="AD" clId="Web-{D6979A62-10A1-A44F-5AE4-69212E1578AB}" dt="2026-01-12T14:10:44.916" v="615" actId="1076"/>
          <ac:spMkLst>
            <pc:docMk/>
            <pc:sldMk cId="1015945674" sldId="298"/>
            <ac:spMk id="350" creationId="{7CB43434-F4D1-E4A5-946F-BEB60690627B}"/>
          </ac:spMkLst>
        </pc:spChg>
      </pc:sldChg>
      <pc:sldChg chg="add replId">
        <pc:chgData name="Frankie Snow (2305483)" userId="S::2305483@student.uwtsd.ac.uk::0f433cbf-9a43-4df3-86da-2e2675687fe5" providerId="AD" clId="Web-{D6979A62-10A1-A44F-5AE4-69212E1578AB}" dt="2026-01-12T14:12:09.323" v="645"/>
        <pc:sldMkLst>
          <pc:docMk/>
          <pc:sldMk cId="632102684" sldId="299"/>
        </pc:sldMkLst>
      </pc:sldChg>
      <pc:sldChg chg="add replId">
        <pc:chgData name="Frankie Snow (2305483)" userId="S::2305483@student.uwtsd.ac.uk::0f433cbf-9a43-4df3-86da-2e2675687fe5" providerId="AD" clId="Web-{D6979A62-10A1-A44F-5AE4-69212E1578AB}" dt="2026-01-12T14:12:13.589" v="647"/>
        <pc:sldMkLst>
          <pc:docMk/>
          <pc:sldMk cId="3889590689" sldId="301"/>
        </pc:sldMkLst>
      </pc:sldChg>
      <pc:sldChg chg="add replId">
        <pc:chgData name="Frankie Snow (2305483)" userId="S::2305483@student.uwtsd.ac.uk::0f433cbf-9a43-4df3-86da-2e2675687fe5" providerId="AD" clId="Web-{D6979A62-10A1-A44F-5AE4-69212E1578AB}" dt="2026-01-12T14:12:16.620" v="648"/>
        <pc:sldMkLst>
          <pc:docMk/>
          <pc:sldMk cId="1373434919" sldId="302"/>
        </pc:sldMkLst>
      </pc:sldChg>
      <pc:sldChg chg="modSp new ord">
        <pc:chgData name="Frankie Snow (2305483)" userId="S::2305483@student.uwtsd.ac.uk::0f433cbf-9a43-4df3-86da-2e2675687fe5" providerId="AD" clId="Web-{D6979A62-10A1-A44F-5AE4-69212E1578AB}" dt="2026-01-12T14:12:48.199" v="663" actId="20577"/>
        <pc:sldMkLst>
          <pc:docMk/>
          <pc:sldMk cId="3948562203" sldId="304"/>
        </pc:sldMkLst>
        <pc:spChg chg="mod">
          <ac:chgData name="Frankie Snow (2305483)" userId="S::2305483@student.uwtsd.ac.uk::0f433cbf-9a43-4df3-86da-2e2675687fe5" providerId="AD" clId="Web-{D6979A62-10A1-A44F-5AE4-69212E1578AB}" dt="2026-01-12T14:12:48.199" v="663" actId="20577"/>
          <ac:spMkLst>
            <pc:docMk/>
            <pc:sldMk cId="3948562203" sldId="304"/>
            <ac:spMk id="2" creationId="{BFE30B42-EC9D-F8DC-5B08-2C76F95808D9}"/>
          </ac:spMkLst>
        </pc:spChg>
      </pc:sldChg>
      <pc:sldChg chg="modSp add ord replId">
        <pc:chgData name="Frankie Snow (2305483)" userId="S::2305483@student.uwtsd.ac.uk::0f433cbf-9a43-4df3-86da-2e2675687fe5" providerId="AD" clId="Web-{D6979A62-10A1-A44F-5AE4-69212E1578AB}" dt="2026-01-12T14:13:04.793" v="674"/>
        <pc:sldMkLst>
          <pc:docMk/>
          <pc:sldMk cId="3293596407" sldId="305"/>
        </pc:sldMkLst>
        <pc:spChg chg="mod">
          <ac:chgData name="Frankie Snow (2305483)" userId="S::2305483@student.uwtsd.ac.uk::0f433cbf-9a43-4df3-86da-2e2675687fe5" providerId="AD" clId="Web-{D6979A62-10A1-A44F-5AE4-69212E1578AB}" dt="2026-01-12T14:13:04.668" v="673" actId="20577"/>
          <ac:spMkLst>
            <pc:docMk/>
            <pc:sldMk cId="3293596407" sldId="305"/>
            <ac:spMk id="2" creationId="{616A6091-AF3E-179A-B634-6FFE61A85C85}"/>
          </ac:spMkLst>
        </pc:spChg>
      </pc:sldChg>
    </pc:docChg>
  </pc:docChgLst>
  <pc:docChgLst>
    <pc:chgData name="Frankie Snow (2305483)" userId="S::2305483@student.uwtsd.ac.uk::0f433cbf-9a43-4df3-86da-2e2675687fe5" providerId="AD" clId="Web-{242304AB-B4F6-CD02-D184-44F95946CFB7}"/>
    <pc:docChg chg="addSld delSld modSld sldOrd">
      <pc:chgData name="Frankie Snow (2305483)" userId="S::2305483@student.uwtsd.ac.uk::0f433cbf-9a43-4df3-86da-2e2675687fe5" providerId="AD" clId="Web-{242304AB-B4F6-CD02-D184-44F95946CFB7}" dt="2026-01-15T10:56:09.179" v="351" actId="1076"/>
      <pc:docMkLst>
        <pc:docMk/>
      </pc:docMkLst>
      <pc:sldChg chg="del">
        <pc:chgData name="Frankie Snow (2305483)" userId="S::2305483@student.uwtsd.ac.uk::0f433cbf-9a43-4df3-86da-2e2675687fe5" providerId="AD" clId="Web-{242304AB-B4F6-CD02-D184-44F95946CFB7}" dt="2026-01-15T10:51:28.916" v="322"/>
        <pc:sldMkLst>
          <pc:docMk/>
          <pc:sldMk cId="0" sldId="276"/>
        </pc:sldMkLst>
      </pc:sldChg>
      <pc:sldChg chg="addSp delSp modSp">
        <pc:chgData name="Frankie Snow (2305483)" userId="S::2305483@student.uwtsd.ac.uk::0f433cbf-9a43-4df3-86da-2e2675687fe5" providerId="AD" clId="Web-{242304AB-B4F6-CD02-D184-44F95946CFB7}" dt="2026-01-15T10:56:09.179" v="351" actId="1076"/>
        <pc:sldMkLst>
          <pc:docMk/>
          <pc:sldMk cId="3741746537" sldId="297"/>
        </pc:sldMkLst>
        <pc:spChg chg="del">
          <ac:chgData name="Frankie Snow (2305483)" userId="S::2305483@student.uwtsd.ac.uk::0f433cbf-9a43-4df3-86da-2e2675687fe5" providerId="AD" clId="Web-{242304AB-B4F6-CD02-D184-44F95946CFB7}" dt="2026-01-15T10:31:46.189" v="82"/>
          <ac:spMkLst>
            <pc:docMk/>
            <pc:sldMk cId="3741746537" sldId="297"/>
            <ac:spMk id="3" creationId="{B871976A-9E3C-0528-E3C7-978703731653}"/>
          </ac:spMkLst>
        </pc:spChg>
        <pc:spChg chg="add del mod">
          <ac:chgData name="Frankie Snow (2305483)" userId="S::2305483@student.uwtsd.ac.uk::0f433cbf-9a43-4df3-86da-2e2675687fe5" providerId="AD" clId="Web-{242304AB-B4F6-CD02-D184-44F95946CFB7}" dt="2026-01-15T10:47:18.412" v="247"/>
          <ac:spMkLst>
            <pc:docMk/>
            <pc:sldMk cId="3741746537" sldId="297"/>
            <ac:spMk id="4" creationId="{A010AD19-4B56-CD14-6F3E-BD4ABC6A93DF}"/>
          </ac:spMkLst>
        </pc:spChg>
        <pc:spChg chg="add del mod">
          <ac:chgData name="Frankie Snow (2305483)" userId="S::2305483@student.uwtsd.ac.uk::0f433cbf-9a43-4df3-86da-2e2675687fe5" providerId="AD" clId="Web-{242304AB-B4F6-CD02-D184-44F95946CFB7}" dt="2026-01-15T10:47:22.193" v="249"/>
          <ac:spMkLst>
            <pc:docMk/>
            <pc:sldMk cId="3741746537" sldId="297"/>
            <ac:spMk id="7" creationId="{428B1172-4D21-FBDD-ED7A-F6725AC1FD4A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34.710" v="45"/>
          <ac:spMkLst>
            <pc:docMk/>
            <pc:sldMk cId="3741746537" sldId="297"/>
            <ac:spMk id="7" creationId="{45CC3B3B-E308-4439-64FE-A5EA3519ACEC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34.710" v="44"/>
          <ac:spMkLst>
            <pc:docMk/>
            <pc:sldMk cId="3741746537" sldId="297"/>
            <ac:spMk id="8" creationId="{7D328AE9-449D-16C6-13E3-CF37F97563B1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34.710" v="43"/>
          <ac:spMkLst>
            <pc:docMk/>
            <pc:sldMk cId="3741746537" sldId="297"/>
            <ac:spMk id="9" creationId="{F59D65E9-F85B-8497-1A96-75D74599DA15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34.710" v="42"/>
          <ac:spMkLst>
            <pc:docMk/>
            <pc:sldMk cId="3741746537" sldId="297"/>
            <ac:spMk id="10" creationId="{0B3E5DE1-6F9C-9DC0-0F1D-8544641E2B6A}"/>
          </ac:spMkLst>
        </pc:spChg>
        <pc:spChg chg="add del mod">
          <ac:chgData name="Frankie Snow (2305483)" userId="S::2305483@student.uwtsd.ac.uk::0f433cbf-9a43-4df3-86da-2e2675687fe5" providerId="AD" clId="Web-{242304AB-B4F6-CD02-D184-44F95946CFB7}" dt="2026-01-15T10:47:18.412" v="246"/>
          <ac:spMkLst>
            <pc:docMk/>
            <pc:sldMk cId="3741746537" sldId="297"/>
            <ac:spMk id="11" creationId="{002D8B25-7CEF-046D-F5EC-7B343D241789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34.710" v="41"/>
          <ac:spMkLst>
            <pc:docMk/>
            <pc:sldMk cId="3741746537" sldId="297"/>
            <ac:spMk id="12" creationId="{F213A32F-FBFE-F09B-90ED-1BB8889C8FDC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34.710" v="40"/>
          <ac:spMkLst>
            <pc:docMk/>
            <pc:sldMk cId="3741746537" sldId="297"/>
            <ac:spMk id="13" creationId="{91747240-0278-2336-E9AC-D6B9F61F57BC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34.710" v="39"/>
          <ac:spMkLst>
            <pc:docMk/>
            <pc:sldMk cId="3741746537" sldId="297"/>
            <ac:spMk id="14" creationId="{5A35C56E-7A0E-BBDC-66D0-4408C61F2B7B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34.710" v="38"/>
          <ac:spMkLst>
            <pc:docMk/>
            <pc:sldMk cId="3741746537" sldId="297"/>
            <ac:spMk id="15" creationId="{5E12C71F-033B-555E-BF9C-3B532CBD286D}"/>
          </ac:spMkLst>
        </pc:spChg>
        <pc:spChg chg="add del mod">
          <ac:chgData name="Frankie Snow (2305483)" userId="S::2305483@student.uwtsd.ac.uk::0f433cbf-9a43-4df3-86da-2e2675687fe5" providerId="AD" clId="Web-{242304AB-B4F6-CD02-D184-44F95946CFB7}" dt="2026-01-15T10:47:18.412" v="245"/>
          <ac:spMkLst>
            <pc:docMk/>
            <pc:sldMk cId="3741746537" sldId="297"/>
            <ac:spMk id="17" creationId="{32220F18-4EFE-61AF-7F3F-C6E8F650687D}"/>
          </ac:spMkLst>
        </pc:spChg>
        <pc:spChg chg="add del mod">
          <ac:chgData name="Frankie Snow (2305483)" userId="S::2305483@student.uwtsd.ac.uk::0f433cbf-9a43-4df3-86da-2e2675687fe5" providerId="AD" clId="Web-{242304AB-B4F6-CD02-D184-44F95946CFB7}" dt="2026-01-15T10:47:18.412" v="244"/>
          <ac:spMkLst>
            <pc:docMk/>
            <pc:sldMk cId="3741746537" sldId="297"/>
            <ac:spMk id="19" creationId="{693A28C5-9113-515D-A88B-9650B594D304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47:18.568" v="248"/>
          <ac:spMkLst>
            <pc:docMk/>
            <pc:sldMk cId="3741746537" sldId="297"/>
            <ac:spMk id="377" creationId="{373FE38D-898E-0939-B75E-55EF6D14CAB2}"/>
          </ac:spMkLst>
        </pc:spChg>
        <pc:picChg chg="add del mod">
          <ac:chgData name="Frankie Snow (2305483)" userId="S::2305483@student.uwtsd.ac.uk::0f433cbf-9a43-4df3-86da-2e2675687fe5" providerId="AD" clId="Web-{242304AB-B4F6-CD02-D184-44F95946CFB7}" dt="2026-01-15T10:47:13.693" v="243"/>
          <ac:picMkLst>
            <pc:docMk/>
            <pc:sldMk cId="3741746537" sldId="297"/>
            <ac:picMk id="2" creationId="{70524510-384A-F6A7-764D-12DAB7703A30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6:08.070" v="350" actId="1076"/>
          <ac:picMkLst>
            <pc:docMk/>
            <pc:sldMk cId="3741746537" sldId="297"/>
            <ac:picMk id="8" creationId="{2FA873C1-5103-DD94-FF35-FB64107247C2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6:09.179" v="351" actId="1076"/>
          <ac:picMkLst>
            <pc:docMk/>
            <pc:sldMk cId="3741746537" sldId="297"/>
            <ac:picMk id="9" creationId="{60D8BE84-4F0C-096A-B3E1-B15EEDE6DFEC}"/>
          </ac:picMkLst>
        </pc:picChg>
      </pc:sldChg>
      <pc:sldChg chg="addSp modSp">
        <pc:chgData name="Frankie Snow (2305483)" userId="S::2305483@student.uwtsd.ac.uk::0f433cbf-9a43-4df3-86da-2e2675687fe5" providerId="AD" clId="Web-{242304AB-B4F6-CD02-D184-44F95946CFB7}" dt="2026-01-15T10:43:28.239" v="145" actId="1076"/>
        <pc:sldMkLst>
          <pc:docMk/>
          <pc:sldMk cId="632102684" sldId="299"/>
        </pc:sldMkLst>
        <pc:spChg chg="mod">
          <ac:chgData name="Frankie Snow (2305483)" userId="S::2305483@student.uwtsd.ac.uk::0f433cbf-9a43-4df3-86da-2e2675687fe5" providerId="AD" clId="Web-{242304AB-B4F6-CD02-D184-44F95946CFB7}" dt="2026-01-15T10:43:28.146" v="142" actId="1076"/>
          <ac:spMkLst>
            <pc:docMk/>
            <pc:sldMk cId="632102684" sldId="299"/>
            <ac:spMk id="23" creationId="{2EE8E889-4A3B-1364-9EE2-67BEB3E8892C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3:28.177" v="143" actId="1076"/>
          <ac:spMkLst>
            <pc:docMk/>
            <pc:sldMk cId="632102684" sldId="299"/>
            <ac:spMk id="27" creationId="{EE8DD5CA-F066-7918-5EDC-90EA8BB40DF6}"/>
          </ac:spMkLst>
        </pc:spChg>
        <pc:picChg chg="add mod">
          <ac:chgData name="Frankie Snow (2305483)" userId="S::2305483@student.uwtsd.ac.uk::0f433cbf-9a43-4df3-86da-2e2675687fe5" providerId="AD" clId="Web-{242304AB-B4F6-CD02-D184-44F95946CFB7}" dt="2026-01-15T10:41:44.066" v="115" actId="1076"/>
          <ac:picMkLst>
            <pc:docMk/>
            <pc:sldMk cId="632102684" sldId="299"/>
            <ac:picMk id="2" creationId="{50013096-6470-C15A-D8EB-280502331324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3:28.208" v="144" actId="1076"/>
          <ac:picMkLst>
            <pc:docMk/>
            <pc:sldMk cId="632102684" sldId="299"/>
            <ac:picMk id="3" creationId="{3FB22001-0E4A-4B2D-4114-6DCD53ADA0C9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1:52.660" v="117" actId="1076"/>
          <ac:picMkLst>
            <pc:docMk/>
            <pc:sldMk cId="632102684" sldId="299"/>
            <ac:picMk id="4" creationId="{4D17449A-DD8C-5152-F2BC-DFB9A03B7ACC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3:28.239" v="145" actId="1076"/>
          <ac:picMkLst>
            <pc:docMk/>
            <pc:sldMk cId="632102684" sldId="299"/>
            <ac:picMk id="6" creationId="{20F38C7B-2BF6-02AD-BD1A-48DE2A415631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2:36.675" v="134" actId="1076"/>
          <ac:picMkLst>
            <pc:docMk/>
            <pc:sldMk cId="632102684" sldId="299"/>
            <ac:picMk id="7" creationId="{9BE1C94C-EEEA-ECAB-B12D-617D21BE83BA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2:56.128" v="138" actId="14100"/>
          <ac:picMkLst>
            <pc:docMk/>
            <pc:sldMk cId="632102684" sldId="299"/>
            <ac:picMk id="8" creationId="{DB66DCFC-CD27-5E95-3013-D5F3EB7CAFD2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2:45.410" v="136" actId="14100"/>
          <ac:picMkLst>
            <pc:docMk/>
            <pc:sldMk cId="632102684" sldId="299"/>
            <ac:picMk id="9" creationId="{37E4A2D4-5C84-C018-B10D-B844A54609A7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3:13.753" v="141" actId="1076"/>
          <ac:picMkLst>
            <pc:docMk/>
            <pc:sldMk cId="632102684" sldId="299"/>
            <ac:picMk id="10" creationId="{53D3B51C-1ED3-E184-F2A0-0491C0CECC13}"/>
          </ac:picMkLst>
        </pc:picChg>
      </pc:sldChg>
      <pc:sldChg chg="addSp delSp modSp">
        <pc:chgData name="Frankie Snow (2305483)" userId="S::2305483@student.uwtsd.ac.uk::0f433cbf-9a43-4df3-86da-2e2675687fe5" providerId="AD" clId="Web-{242304AB-B4F6-CD02-D184-44F95946CFB7}" dt="2026-01-15T10:51:21.416" v="320"/>
        <pc:sldMkLst>
          <pc:docMk/>
          <pc:sldMk cId="3889590689" sldId="301"/>
        </pc:sldMkLst>
        <pc:spChg chg="del">
          <ac:chgData name="Frankie Snow (2305483)" userId="S::2305483@student.uwtsd.ac.uk::0f433cbf-9a43-4df3-86da-2e2675687fe5" providerId="AD" clId="Web-{242304AB-B4F6-CD02-D184-44F95946CFB7}" dt="2026-01-15T10:24:37.423" v="71"/>
          <ac:spMkLst>
            <pc:docMk/>
            <pc:sldMk cId="3889590689" sldId="301"/>
            <ac:spMk id="3" creationId="{D6F4505B-D27B-813B-8263-14222322145C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4:23.871" v="160" actId="1076"/>
          <ac:spMkLst>
            <pc:docMk/>
            <pc:sldMk cId="3889590689" sldId="301"/>
            <ac:spMk id="4" creationId="{1B0A6657-8D66-07E7-D50A-7D0BFE4048F2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4:23.887" v="161" actId="1076"/>
          <ac:spMkLst>
            <pc:docMk/>
            <pc:sldMk cId="3889590689" sldId="301"/>
            <ac:spMk id="11" creationId="{B2367243-4BCA-4672-1EA4-CBF91AA7A99D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51:21.416" v="320"/>
          <ac:spMkLst>
            <pc:docMk/>
            <pc:sldMk cId="3889590689" sldId="301"/>
            <ac:spMk id="12" creationId="{F7DBFED5-F871-E12A-4190-CBD6E1A09794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4:23.902" v="162" actId="1076"/>
          <ac:spMkLst>
            <pc:docMk/>
            <pc:sldMk cId="3889590689" sldId="301"/>
            <ac:spMk id="17" creationId="{E61489F1-B471-7C7B-9B84-806AE4839FEF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4:23.918" v="163" actId="1076"/>
          <ac:spMkLst>
            <pc:docMk/>
            <pc:sldMk cId="3889590689" sldId="301"/>
            <ac:spMk id="19" creationId="{7BA329C2-E2D1-45D7-2B36-99EA0F716307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51:21.416" v="320"/>
          <ac:spMkLst>
            <pc:docMk/>
            <pc:sldMk cId="3889590689" sldId="301"/>
            <ac:spMk id="377" creationId="{AAD880CD-8AC4-6F87-A026-ABB60D170F40}"/>
          </ac:spMkLst>
        </pc:spChg>
        <pc:picChg chg="add mod ord">
          <ac:chgData name="Frankie Snow (2305483)" userId="S::2305483@student.uwtsd.ac.uk::0f433cbf-9a43-4df3-86da-2e2675687fe5" providerId="AD" clId="Web-{242304AB-B4F6-CD02-D184-44F95946CFB7}" dt="2026-01-15T10:24:37.423" v="71"/>
          <ac:picMkLst>
            <pc:docMk/>
            <pc:sldMk cId="3889590689" sldId="301"/>
            <ac:picMk id="2" creationId="{7A4E0C7D-AFF1-1158-2293-954261496807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4:23.933" v="164" actId="1076"/>
          <ac:picMkLst>
            <pc:docMk/>
            <pc:sldMk cId="3889590689" sldId="301"/>
            <ac:picMk id="6" creationId="{F6A573F6-E5A7-D616-0C92-11C3565973C2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4:23.949" v="165" actId="1076"/>
          <ac:picMkLst>
            <pc:docMk/>
            <pc:sldMk cId="3889590689" sldId="301"/>
            <ac:picMk id="7" creationId="{E4CD13B4-797F-9120-60B1-6051F30F48D3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4:23.965" v="166" actId="1076"/>
          <ac:picMkLst>
            <pc:docMk/>
            <pc:sldMk cId="3889590689" sldId="301"/>
            <ac:picMk id="8" creationId="{61C7EE52-D8F5-FBEA-B018-2E5E05B2CD5D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4:23.980" v="167" actId="1076"/>
          <ac:picMkLst>
            <pc:docMk/>
            <pc:sldMk cId="3889590689" sldId="301"/>
            <ac:picMk id="9" creationId="{78E1F39C-4E51-D034-2248-E861FCE9A1EE}"/>
          </ac:picMkLst>
        </pc:picChg>
      </pc:sldChg>
      <pc:sldChg chg="addSp delSp modSp">
        <pc:chgData name="Frankie Snow (2305483)" userId="S::2305483@student.uwtsd.ac.uk::0f433cbf-9a43-4df3-86da-2e2675687fe5" providerId="AD" clId="Web-{242304AB-B4F6-CD02-D184-44F95946CFB7}" dt="2026-01-15T10:38:50.987" v="106" actId="1076"/>
        <pc:sldMkLst>
          <pc:docMk/>
          <pc:sldMk cId="1373434919" sldId="302"/>
        </pc:sldMkLst>
        <pc:spChg chg="del">
          <ac:chgData name="Frankie Snow (2305483)" userId="S::2305483@student.uwtsd.ac.uk::0f433cbf-9a43-4df3-86da-2e2675687fe5" providerId="AD" clId="Web-{242304AB-B4F6-CD02-D184-44F95946CFB7}" dt="2026-01-15T10:26:21.302" v="81"/>
          <ac:spMkLst>
            <pc:docMk/>
            <pc:sldMk cId="1373434919" sldId="302"/>
            <ac:spMk id="3" creationId="{011263FD-8477-6732-4C15-FFF7505375B7}"/>
          </ac:spMkLst>
        </pc:spChg>
        <pc:spChg chg="add del">
          <ac:chgData name="Frankie Snow (2305483)" userId="S::2305483@student.uwtsd.ac.uk::0f433cbf-9a43-4df3-86da-2e2675687fe5" providerId="AD" clId="Web-{242304AB-B4F6-CD02-D184-44F95946CFB7}" dt="2026-01-15T10:38:16.909" v="92"/>
          <ac:spMkLst>
            <pc:docMk/>
            <pc:sldMk cId="1373434919" sldId="302"/>
            <ac:spMk id="4" creationId="{C6AD97ED-51EA-41AE-3DFA-9601A4B157D4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07.396" v="5"/>
          <ac:spMkLst>
            <pc:docMk/>
            <pc:sldMk cId="1373434919" sldId="302"/>
            <ac:spMk id="7" creationId="{0985A191-94B5-7B25-4FF8-0C8381139CE5}"/>
          </ac:spMkLst>
        </pc:spChg>
        <pc:spChg chg="add del mod">
          <ac:chgData name="Frankie Snow (2305483)" userId="S::2305483@student.uwtsd.ac.uk::0f433cbf-9a43-4df3-86da-2e2675687fe5" providerId="AD" clId="Web-{242304AB-B4F6-CD02-D184-44F95946CFB7}" dt="2026-01-15T10:38:21.362" v="97"/>
          <ac:spMkLst>
            <pc:docMk/>
            <pc:sldMk cId="1373434919" sldId="302"/>
            <ac:spMk id="7" creationId="{ADF3936E-5C08-263A-AD27-03F3615FC16C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07.396" v="4"/>
          <ac:spMkLst>
            <pc:docMk/>
            <pc:sldMk cId="1373434919" sldId="302"/>
            <ac:spMk id="8" creationId="{2D508DE4-D622-A652-A25D-9DD4403F88BD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07.396" v="3"/>
          <ac:spMkLst>
            <pc:docMk/>
            <pc:sldMk cId="1373434919" sldId="302"/>
            <ac:spMk id="9" creationId="{A9145928-1CFB-BC79-6D42-077693826669}"/>
          </ac:spMkLst>
        </pc:spChg>
        <pc:spChg chg="add del mod">
          <ac:chgData name="Frankie Snow (2305483)" userId="S::2305483@student.uwtsd.ac.uk::0f433cbf-9a43-4df3-86da-2e2675687fe5" providerId="AD" clId="Web-{242304AB-B4F6-CD02-D184-44F95946CFB7}" dt="2026-01-15T10:38:22.721" v="98"/>
          <ac:spMkLst>
            <pc:docMk/>
            <pc:sldMk cId="1373434919" sldId="302"/>
            <ac:spMk id="9" creationId="{AF257357-E27D-9145-F009-82C715727BFD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07.396" v="2"/>
          <ac:spMkLst>
            <pc:docMk/>
            <pc:sldMk cId="1373434919" sldId="302"/>
            <ac:spMk id="10" creationId="{14A0BDC8-8954-E82D-0BC2-B10DFD5FA94F}"/>
          </ac:spMkLst>
        </pc:spChg>
        <pc:spChg chg="add del">
          <ac:chgData name="Frankie Snow (2305483)" userId="S::2305483@student.uwtsd.ac.uk::0f433cbf-9a43-4df3-86da-2e2675687fe5" providerId="AD" clId="Web-{242304AB-B4F6-CD02-D184-44F95946CFB7}" dt="2026-01-15T10:38:18.487" v="96"/>
          <ac:spMkLst>
            <pc:docMk/>
            <pc:sldMk cId="1373434919" sldId="302"/>
            <ac:spMk id="11" creationId="{4E128FA1-06D4-54D9-EF28-BEA5412B1BC6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07.396" v="1"/>
          <ac:spMkLst>
            <pc:docMk/>
            <pc:sldMk cId="1373434919" sldId="302"/>
            <ac:spMk id="12" creationId="{CC06827C-CCBA-4334-EF6F-783EF9992DD5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07.396" v="0"/>
          <ac:spMkLst>
            <pc:docMk/>
            <pc:sldMk cId="1373434919" sldId="302"/>
            <ac:spMk id="13" creationId="{1BCB10E2-0250-27CC-0C5D-ADB4D32CF5DC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09.755" v="7"/>
          <ac:spMkLst>
            <pc:docMk/>
            <pc:sldMk cId="1373434919" sldId="302"/>
            <ac:spMk id="14" creationId="{BB0C6B28-1595-42D9-C23B-4394AEA6E6E1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09.755" v="6"/>
          <ac:spMkLst>
            <pc:docMk/>
            <pc:sldMk cId="1373434919" sldId="302"/>
            <ac:spMk id="15" creationId="{CCB25E65-2354-7320-CF6F-3E562E8042E2}"/>
          </ac:spMkLst>
        </pc:spChg>
        <pc:spChg chg="add del">
          <ac:chgData name="Frankie Snow (2305483)" userId="S::2305483@student.uwtsd.ac.uk::0f433cbf-9a43-4df3-86da-2e2675687fe5" providerId="AD" clId="Web-{242304AB-B4F6-CD02-D184-44F95946CFB7}" dt="2026-01-15T10:38:16.909" v="91"/>
          <ac:spMkLst>
            <pc:docMk/>
            <pc:sldMk cId="1373434919" sldId="302"/>
            <ac:spMk id="17" creationId="{0B111B11-FB73-BF3C-97CA-A872491087D1}"/>
          </ac:spMkLst>
        </pc:spChg>
        <pc:spChg chg="add del">
          <ac:chgData name="Frankie Snow (2305483)" userId="S::2305483@student.uwtsd.ac.uk::0f433cbf-9a43-4df3-86da-2e2675687fe5" providerId="AD" clId="Web-{242304AB-B4F6-CD02-D184-44F95946CFB7}" dt="2026-01-15T10:38:18.487" v="95"/>
          <ac:spMkLst>
            <pc:docMk/>
            <pc:sldMk cId="1373434919" sldId="302"/>
            <ac:spMk id="19" creationId="{8FD42FBB-65AB-E3A6-1172-EE40289D9A9B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38:17.456" v="94"/>
          <ac:spMkLst>
            <pc:docMk/>
            <pc:sldMk cId="1373434919" sldId="302"/>
            <ac:spMk id="377" creationId="{6E98ED46-B869-BBCD-C723-F9F998D38CDF}"/>
          </ac:spMkLst>
        </pc:spChg>
        <pc:picChg chg="add del mod ord">
          <ac:chgData name="Frankie Snow (2305483)" userId="S::2305483@student.uwtsd.ac.uk::0f433cbf-9a43-4df3-86da-2e2675687fe5" providerId="AD" clId="Web-{242304AB-B4F6-CD02-D184-44F95946CFB7}" dt="2026-01-15T10:38:17.190" v="93"/>
          <ac:picMkLst>
            <pc:docMk/>
            <pc:sldMk cId="1373434919" sldId="302"/>
            <ac:picMk id="2" creationId="{B7E639D5-95B0-30D1-AEA4-B7A49F081F66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38:27.471" v="101" actId="1076"/>
          <ac:picMkLst>
            <pc:docMk/>
            <pc:sldMk cId="1373434919" sldId="302"/>
            <ac:picMk id="10" creationId="{1B2D8297-18F2-39E4-DB8B-09EB14429FAB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38:50.987" v="106" actId="1076"/>
          <ac:picMkLst>
            <pc:docMk/>
            <pc:sldMk cId="1373434919" sldId="302"/>
            <ac:picMk id="12" creationId="{07111AC5-5D16-C906-926F-81B2CF7F2F94}"/>
          </ac:picMkLst>
        </pc:picChg>
      </pc:sldChg>
      <pc:sldChg chg="del">
        <pc:chgData name="Frankie Snow (2305483)" userId="S::2305483@student.uwtsd.ac.uk::0f433cbf-9a43-4df3-86da-2e2675687fe5" providerId="AD" clId="Web-{242304AB-B4F6-CD02-D184-44F95946CFB7}" dt="2026-01-15T10:02:27.334" v="36"/>
        <pc:sldMkLst>
          <pc:docMk/>
          <pc:sldMk cId="1443094373" sldId="303"/>
        </pc:sldMkLst>
      </pc:sldChg>
      <pc:sldChg chg="del">
        <pc:chgData name="Frankie Snow (2305483)" userId="S::2305483@student.uwtsd.ac.uk::0f433cbf-9a43-4df3-86da-2e2675687fe5" providerId="AD" clId="Web-{242304AB-B4F6-CD02-D184-44F95946CFB7}" dt="2026-01-15T10:02:30.600" v="37"/>
        <pc:sldMkLst>
          <pc:docMk/>
          <pc:sldMk cId="910362922" sldId="315"/>
        </pc:sldMkLst>
      </pc:sldChg>
      <pc:sldChg chg="addSp delSp modSp ord">
        <pc:chgData name="Frankie Snow (2305483)" userId="S::2305483@student.uwtsd.ac.uk::0f433cbf-9a43-4df3-86da-2e2675687fe5" providerId="AD" clId="Web-{242304AB-B4F6-CD02-D184-44F95946CFB7}" dt="2026-01-15T10:51:24.697" v="321"/>
        <pc:sldMkLst>
          <pc:docMk/>
          <pc:sldMk cId="1993770860" sldId="316"/>
        </pc:sldMkLst>
        <pc:spChg chg="add mod">
          <ac:chgData name="Frankie Snow (2305483)" userId="S::2305483@student.uwtsd.ac.uk::0f433cbf-9a43-4df3-86da-2e2675687fe5" providerId="AD" clId="Web-{242304AB-B4F6-CD02-D184-44F95946CFB7}" dt="2026-01-15T10:51:24.697" v="321"/>
          <ac:spMkLst>
            <pc:docMk/>
            <pc:sldMk cId="1993770860" sldId="316"/>
            <ac:spMk id="8" creationId="{A4D3A8A9-57CA-ECF3-DAE0-E8B4396CA6D5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51:24.697" v="321"/>
          <ac:spMkLst>
            <pc:docMk/>
            <pc:sldMk cId="1993770860" sldId="316"/>
            <ac:spMk id="377" creationId="{9733849A-3B81-2758-5310-A770603042C8}"/>
          </ac:spMkLst>
        </pc:spChg>
        <pc:picChg chg="add mod">
          <ac:chgData name="Frankie Snow (2305483)" userId="S::2305483@student.uwtsd.ac.uk::0f433cbf-9a43-4df3-86da-2e2675687fe5" providerId="AD" clId="Web-{242304AB-B4F6-CD02-D184-44F95946CFB7}" dt="2026-01-15T10:21:53.926" v="56" actId="1076"/>
          <ac:picMkLst>
            <pc:docMk/>
            <pc:sldMk cId="1993770860" sldId="316"/>
            <ac:picMk id="3" creationId="{21E8F517-8F3B-3B0C-7DD6-76B9C17C9E8D}"/>
          </ac:picMkLst>
        </pc:picChg>
      </pc:sldChg>
      <pc:sldChg chg="addSp delSp modSp">
        <pc:chgData name="Frankie Snow (2305483)" userId="S::2305483@student.uwtsd.ac.uk::0f433cbf-9a43-4df3-86da-2e2675687fe5" providerId="AD" clId="Web-{242304AB-B4F6-CD02-D184-44F95946CFB7}" dt="2026-01-15T10:46:32.473" v="223" actId="1076"/>
        <pc:sldMkLst>
          <pc:docMk/>
          <pc:sldMk cId="4065678316" sldId="318"/>
        </pc:sldMkLst>
        <pc:spChg chg="add del">
          <ac:chgData name="Frankie Snow (2305483)" userId="S::2305483@student.uwtsd.ac.uk::0f433cbf-9a43-4df3-86da-2e2675687fe5" providerId="AD" clId="Web-{242304AB-B4F6-CD02-D184-44F95946CFB7}" dt="2026-01-15T10:02:17.599" v="19"/>
          <ac:spMkLst>
            <pc:docMk/>
            <pc:sldMk cId="4065678316" sldId="318"/>
            <ac:spMk id="3" creationId="{8E3E0A37-6779-CC4D-728A-9B36F9736AE2}"/>
          </ac:spMkLst>
        </pc:spChg>
        <pc:spChg chg="add del">
          <ac:chgData name="Frankie Snow (2305483)" userId="S::2305483@student.uwtsd.ac.uk::0f433cbf-9a43-4df3-86da-2e2675687fe5" providerId="AD" clId="Web-{242304AB-B4F6-CD02-D184-44F95946CFB7}" dt="2026-01-15T10:02:17.584" v="18"/>
          <ac:spMkLst>
            <pc:docMk/>
            <pc:sldMk cId="4065678316" sldId="318"/>
            <ac:spMk id="5" creationId="{A1C2DFD1-E718-443E-B23D-490921AE94F5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18.365" v="27"/>
          <ac:spMkLst>
            <pc:docMk/>
            <pc:sldMk cId="4065678316" sldId="318"/>
            <ac:spMk id="6" creationId="{E724F9D3-F381-715A-487E-FE33C0E97E4A}"/>
          </ac:spMkLst>
        </pc:spChg>
        <pc:spChg chg="add del">
          <ac:chgData name="Frankie Snow (2305483)" userId="S::2305483@student.uwtsd.ac.uk::0f433cbf-9a43-4df3-86da-2e2675687fe5" providerId="AD" clId="Web-{242304AB-B4F6-CD02-D184-44F95946CFB7}" dt="2026-01-15T10:02:17.584" v="17"/>
          <ac:spMkLst>
            <pc:docMk/>
            <pc:sldMk cId="4065678316" sldId="318"/>
            <ac:spMk id="8" creationId="{6CCB75FD-EA2F-8FF0-B2B4-2FF91902C43E}"/>
          </ac:spMkLst>
        </pc:spChg>
        <pc:spChg chg="add del">
          <ac:chgData name="Frankie Snow (2305483)" userId="S::2305483@student.uwtsd.ac.uk::0f433cbf-9a43-4df3-86da-2e2675687fe5" providerId="AD" clId="Web-{242304AB-B4F6-CD02-D184-44F95946CFB7}" dt="2026-01-15T10:02:17.584" v="16"/>
          <ac:spMkLst>
            <pc:docMk/>
            <pc:sldMk cId="4065678316" sldId="318"/>
            <ac:spMk id="10" creationId="{D7B91BD8-92E7-5563-C9FB-41DA28C8A425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18.365" v="26"/>
          <ac:spMkLst>
            <pc:docMk/>
            <pc:sldMk cId="4065678316" sldId="318"/>
            <ac:spMk id="11" creationId="{B8C82879-AC77-3429-8E1F-A73AF13A24CC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46:21.582" v="216" actId="1076"/>
          <ac:spMkLst>
            <pc:docMk/>
            <pc:sldMk cId="4065678316" sldId="318"/>
            <ac:spMk id="13" creationId="{0C07653C-6E33-CE82-40F8-A539D0137287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46:21.597" v="217" actId="1076"/>
          <ac:spMkLst>
            <pc:docMk/>
            <pc:sldMk cId="4065678316" sldId="318"/>
            <ac:spMk id="15" creationId="{F02A953F-D896-3A31-6AE6-DF9B94D93EB9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18.365" v="25"/>
          <ac:spMkLst>
            <pc:docMk/>
            <pc:sldMk cId="4065678316" sldId="318"/>
            <ac:spMk id="16" creationId="{186CB8E3-03C8-EED8-1D27-7EEA26D3D93C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18.365" v="24"/>
          <ac:spMkLst>
            <pc:docMk/>
            <pc:sldMk cId="4065678316" sldId="318"/>
            <ac:spMk id="17" creationId="{21B1136F-3A0F-C305-190F-CD81F7DCD078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18.365" v="23"/>
          <ac:spMkLst>
            <pc:docMk/>
            <pc:sldMk cId="4065678316" sldId="318"/>
            <ac:spMk id="18" creationId="{52919B37-6369-050D-95FF-08F09D990243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18.365" v="22"/>
          <ac:spMkLst>
            <pc:docMk/>
            <pc:sldMk cId="4065678316" sldId="318"/>
            <ac:spMk id="19" creationId="{59DFF231-3B12-9846-AE80-F3B97F067A5F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18.365" v="21"/>
          <ac:spMkLst>
            <pc:docMk/>
            <pc:sldMk cId="4065678316" sldId="318"/>
            <ac:spMk id="20" creationId="{87B62DD7-3ACC-DA64-0B67-932B065503A9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02:18.365" v="20"/>
          <ac:spMkLst>
            <pc:docMk/>
            <pc:sldMk cId="4065678316" sldId="318"/>
            <ac:spMk id="21" creationId="{12A263DF-9A7C-F911-607A-D5F38F1F7C30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46:21.629" v="218" actId="1076"/>
          <ac:spMkLst>
            <pc:docMk/>
            <pc:sldMk cId="4065678316" sldId="318"/>
            <ac:spMk id="23" creationId="{F66CCDE1-78D8-56FE-D338-3A2A79673389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46:21.629" v="219" actId="1076"/>
          <ac:spMkLst>
            <pc:docMk/>
            <pc:sldMk cId="4065678316" sldId="318"/>
            <ac:spMk id="25" creationId="{07B305AA-21A7-2C53-BFF7-866A05BDE204}"/>
          </ac:spMkLst>
        </pc:spChg>
        <pc:picChg chg="add mod">
          <ac:chgData name="Frankie Snow (2305483)" userId="S::2305483@student.uwtsd.ac.uk::0f433cbf-9a43-4df3-86da-2e2675687fe5" providerId="AD" clId="Web-{242304AB-B4F6-CD02-D184-44F95946CFB7}" dt="2026-01-15T10:46:32.457" v="222" actId="1076"/>
          <ac:picMkLst>
            <pc:docMk/>
            <pc:sldMk cId="4065678316" sldId="318"/>
            <ac:picMk id="2" creationId="{A1B93E30-8624-1550-FC8F-C202DF90108C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6:29.379" v="220" actId="1076"/>
          <ac:picMkLst>
            <pc:docMk/>
            <pc:sldMk cId="4065678316" sldId="318"/>
            <ac:picMk id="3" creationId="{0C05DF56-4D8A-6DE0-A67A-FF370F9607B8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6:32.473" v="223" actId="1076"/>
          <ac:picMkLst>
            <pc:docMk/>
            <pc:sldMk cId="4065678316" sldId="318"/>
            <ac:picMk id="4" creationId="{788F5991-E1F2-8BBF-77EC-9633A014DF31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6:13.331" v="215" actId="1076"/>
          <ac:picMkLst>
            <pc:docMk/>
            <pc:sldMk cId="4065678316" sldId="318"/>
            <ac:picMk id="5" creationId="{ECB506EB-D3B7-6186-F36A-118F246A2572}"/>
          </ac:picMkLst>
        </pc:picChg>
      </pc:sldChg>
      <pc:sldChg chg="addSp delSp modSp add replId">
        <pc:chgData name="Frankie Snow (2305483)" userId="S::2305483@student.uwtsd.ac.uk::0f433cbf-9a43-4df3-86da-2e2675687fe5" providerId="AD" clId="Web-{242304AB-B4F6-CD02-D184-44F95946CFB7}" dt="2026-01-15T10:52:23.418" v="331" actId="1076"/>
        <pc:sldMkLst>
          <pc:docMk/>
          <pc:sldMk cId="186360951" sldId="319"/>
        </pc:sldMkLst>
        <pc:spChg chg="add del mod">
          <ac:chgData name="Frankie Snow (2305483)" userId="S::2305483@student.uwtsd.ac.uk::0f433cbf-9a43-4df3-86da-2e2675687fe5" providerId="AD" clId="Web-{242304AB-B4F6-CD02-D184-44F95946CFB7}" dt="2026-01-15T10:22:18.523" v="69"/>
          <ac:spMkLst>
            <pc:docMk/>
            <pc:sldMk cId="186360951" sldId="319"/>
            <ac:spMk id="8" creationId="{138CD217-3C7F-BB1C-67B1-01116B7A7075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22:09.178" v="65"/>
          <ac:spMkLst>
            <pc:docMk/>
            <pc:sldMk cId="186360951" sldId="319"/>
            <ac:spMk id="12" creationId="{2D23A789-EA72-CCEA-DD9C-632C0ACCCFCA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22:09.178" v="64"/>
          <ac:spMkLst>
            <pc:docMk/>
            <pc:sldMk cId="186360951" sldId="319"/>
            <ac:spMk id="13" creationId="{2DD38242-B474-AB43-587D-A558ED812C3B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22:09.178" v="63"/>
          <ac:spMkLst>
            <pc:docMk/>
            <pc:sldMk cId="186360951" sldId="319"/>
            <ac:spMk id="14" creationId="{21779EA1-6801-CA41-D735-034FBBE52149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22:09.178" v="62"/>
          <ac:spMkLst>
            <pc:docMk/>
            <pc:sldMk cId="186360951" sldId="319"/>
            <ac:spMk id="15" creationId="{2900B1E5-85D2-0CE4-DD75-805C2E1FF09E}"/>
          </ac:spMkLst>
        </pc:spChg>
        <pc:spChg chg="del mod">
          <ac:chgData name="Frankie Snow (2305483)" userId="S::2305483@student.uwtsd.ac.uk::0f433cbf-9a43-4df3-86da-2e2675687fe5" providerId="AD" clId="Web-{242304AB-B4F6-CD02-D184-44F95946CFB7}" dt="2026-01-15T10:22:15.772" v="68"/>
          <ac:spMkLst>
            <pc:docMk/>
            <pc:sldMk cId="186360951" sldId="319"/>
            <ac:spMk id="377" creationId="{21B7BD58-2091-52C8-43A4-03B8223FE9F6}"/>
          </ac:spMkLst>
        </pc:spChg>
        <pc:picChg chg="del">
          <ac:chgData name="Frankie Snow (2305483)" userId="S::2305483@student.uwtsd.ac.uk::0f433cbf-9a43-4df3-86da-2e2675687fe5" providerId="AD" clId="Web-{242304AB-B4F6-CD02-D184-44F95946CFB7}" dt="2026-01-15T10:22:09.397" v="66"/>
          <ac:picMkLst>
            <pc:docMk/>
            <pc:sldMk cId="186360951" sldId="319"/>
            <ac:picMk id="2" creationId="{BBAE91D2-299F-7116-9CE7-DA65D664A659}"/>
          </ac:picMkLst>
        </pc:picChg>
        <pc:picChg chg="del">
          <ac:chgData name="Frankie Snow (2305483)" userId="S::2305483@student.uwtsd.ac.uk::0f433cbf-9a43-4df3-86da-2e2675687fe5" providerId="AD" clId="Web-{242304AB-B4F6-CD02-D184-44F95946CFB7}" dt="2026-01-15T10:22:09.178" v="58"/>
          <ac:picMkLst>
            <pc:docMk/>
            <pc:sldMk cId="186360951" sldId="319"/>
            <ac:picMk id="3" creationId="{D2DF2D3C-ACBD-2A1D-7442-6A913D95ADF1}"/>
          </ac:picMkLst>
        </pc:picChg>
        <pc:picChg chg="del">
          <ac:chgData name="Frankie Snow (2305483)" userId="S::2305483@student.uwtsd.ac.uk::0f433cbf-9a43-4df3-86da-2e2675687fe5" providerId="AD" clId="Web-{242304AB-B4F6-CD02-D184-44F95946CFB7}" dt="2026-01-15T10:22:09.178" v="61"/>
          <ac:picMkLst>
            <pc:docMk/>
            <pc:sldMk cId="186360951" sldId="319"/>
            <ac:picMk id="4" creationId="{91F5E04D-7222-549C-4718-0AE7D687EE5F}"/>
          </ac:picMkLst>
        </pc:picChg>
        <pc:picChg chg="del">
          <ac:chgData name="Frankie Snow (2305483)" userId="S::2305483@student.uwtsd.ac.uk::0f433cbf-9a43-4df3-86da-2e2675687fe5" providerId="AD" clId="Web-{242304AB-B4F6-CD02-D184-44F95946CFB7}" dt="2026-01-15T10:22:09.178" v="60"/>
          <ac:picMkLst>
            <pc:docMk/>
            <pc:sldMk cId="186360951" sldId="319"/>
            <ac:picMk id="6" creationId="{9074D5A5-880F-6CEB-94B6-791449A59217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2:23.388" v="330" actId="1076"/>
          <ac:picMkLst>
            <pc:docMk/>
            <pc:sldMk cId="186360951" sldId="319"/>
            <ac:picMk id="9" creationId="{D4CF5F9A-03EE-BC8A-DB03-AC8D2B586902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2:23.418" v="331" actId="1076"/>
          <ac:picMkLst>
            <pc:docMk/>
            <pc:sldMk cId="186360951" sldId="319"/>
            <ac:picMk id="10" creationId="{3174105C-904F-DD7F-1678-A0A09857B445}"/>
          </ac:picMkLst>
        </pc:picChg>
        <pc:picChg chg="del">
          <ac:chgData name="Frankie Snow (2305483)" userId="S::2305483@student.uwtsd.ac.uk::0f433cbf-9a43-4df3-86da-2e2675687fe5" providerId="AD" clId="Web-{242304AB-B4F6-CD02-D184-44F95946CFB7}" dt="2026-01-15T10:22:09.178" v="59"/>
          <ac:picMkLst>
            <pc:docMk/>
            <pc:sldMk cId="186360951" sldId="319"/>
            <ac:picMk id="11" creationId="{790A0E10-378A-2544-4B52-A5088C20B874}"/>
          </ac:picMkLst>
        </pc:picChg>
      </pc:sldChg>
      <pc:sldChg chg="addSp delSp modSp add ord replId">
        <pc:chgData name="Frankie Snow (2305483)" userId="S::2305483@student.uwtsd.ac.uk::0f433cbf-9a43-4df3-86da-2e2675687fe5" providerId="AD" clId="Web-{242304AB-B4F6-CD02-D184-44F95946CFB7}" dt="2026-01-15T10:53:44.736" v="341" actId="1076"/>
        <pc:sldMkLst>
          <pc:docMk/>
          <pc:sldMk cId="99093636" sldId="320"/>
        </pc:sldMkLst>
        <pc:spChg chg="del">
          <ac:chgData name="Frankie Snow (2305483)" userId="S::2305483@student.uwtsd.ac.uk::0f433cbf-9a43-4df3-86da-2e2675687fe5" providerId="AD" clId="Web-{242304AB-B4F6-CD02-D184-44F95946CFB7}" dt="2026-01-15T10:24:48.720" v="76"/>
          <ac:spMkLst>
            <pc:docMk/>
            <pc:sldMk cId="99093636" sldId="320"/>
            <ac:spMk id="4" creationId="{1A4F339F-CF6F-D66E-606D-14C45488CD25}"/>
          </ac:spMkLst>
        </pc:spChg>
        <pc:spChg chg="add del mod">
          <ac:chgData name="Frankie Snow (2305483)" userId="S::2305483@student.uwtsd.ac.uk::0f433cbf-9a43-4df3-86da-2e2675687fe5" providerId="AD" clId="Web-{242304AB-B4F6-CD02-D184-44F95946CFB7}" dt="2026-01-15T10:24:52.502" v="79"/>
          <ac:spMkLst>
            <pc:docMk/>
            <pc:sldMk cId="99093636" sldId="320"/>
            <ac:spMk id="6" creationId="{BF50CD14-66CF-50EF-A2E3-93500EBE1A65}"/>
          </ac:spMkLst>
        </pc:spChg>
        <pc:spChg chg="add del mod">
          <ac:chgData name="Frankie Snow (2305483)" userId="S::2305483@student.uwtsd.ac.uk::0f433cbf-9a43-4df3-86da-2e2675687fe5" providerId="AD" clId="Web-{242304AB-B4F6-CD02-D184-44F95946CFB7}" dt="2026-01-15T10:24:56.674" v="80"/>
          <ac:spMkLst>
            <pc:docMk/>
            <pc:sldMk cId="99093636" sldId="320"/>
            <ac:spMk id="8" creationId="{E80E64CA-C142-6BCF-D9A5-D5B34D18C467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24:48.720" v="75"/>
          <ac:spMkLst>
            <pc:docMk/>
            <pc:sldMk cId="99093636" sldId="320"/>
            <ac:spMk id="11" creationId="{89A22131-DB04-E391-68EA-C20D45D7891D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24:48.720" v="74"/>
          <ac:spMkLst>
            <pc:docMk/>
            <pc:sldMk cId="99093636" sldId="320"/>
            <ac:spMk id="17" creationId="{95B1B3F9-62FA-12F5-3BE1-CD619DE81C24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24:48.720" v="73"/>
          <ac:spMkLst>
            <pc:docMk/>
            <pc:sldMk cId="99093636" sldId="320"/>
            <ac:spMk id="19" creationId="{7123FA4B-700A-E73E-9F9D-F9B4CBB5366A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24:52.033" v="78"/>
          <ac:spMkLst>
            <pc:docMk/>
            <pc:sldMk cId="99093636" sldId="320"/>
            <ac:spMk id="377" creationId="{0CC03BD9-85E4-975C-FBE1-7D0078EECCDD}"/>
          </ac:spMkLst>
        </pc:spChg>
        <pc:picChg chg="del">
          <ac:chgData name="Frankie Snow (2305483)" userId="S::2305483@student.uwtsd.ac.uk::0f433cbf-9a43-4df3-86da-2e2675687fe5" providerId="AD" clId="Web-{242304AB-B4F6-CD02-D184-44F95946CFB7}" dt="2026-01-15T10:24:48.924" v="77"/>
          <ac:picMkLst>
            <pc:docMk/>
            <pc:sldMk cId="99093636" sldId="320"/>
            <ac:picMk id="2" creationId="{ECC71637-F914-543A-18BD-96053B7AE72E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3:42.329" v="340" actId="1076"/>
          <ac:picMkLst>
            <pc:docMk/>
            <pc:sldMk cId="99093636" sldId="320"/>
            <ac:picMk id="9" creationId="{804EDEA2-7DAC-593A-ED0A-57A61E40CF88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3:44.736" v="341" actId="1076"/>
          <ac:picMkLst>
            <pc:docMk/>
            <pc:sldMk cId="99093636" sldId="320"/>
            <ac:picMk id="10" creationId="{47D9954E-8996-03BF-0E3E-29635B9C9068}"/>
          </ac:picMkLst>
        </pc:picChg>
      </pc:sldChg>
      <pc:sldChg chg="addSp delSp modSp add replId">
        <pc:chgData name="Frankie Snow (2305483)" userId="S::2305483@student.uwtsd.ac.uk::0f433cbf-9a43-4df3-86da-2e2675687fe5" providerId="AD" clId="Web-{242304AB-B4F6-CD02-D184-44F95946CFB7}" dt="2026-01-15T10:51:17.181" v="319"/>
        <pc:sldMkLst>
          <pc:docMk/>
          <pc:sldMk cId="1817889707" sldId="321"/>
        </pc:sldMkLst>
        <pc:spChg chg="mod">
          <ac:chgData name="Frankie Snow (2305483)" userId="S::2305483@student.uwtsd.ac.uk::0f433cbf-9a43-4df3-86da-2e2675687fe5" providerId="AD" clId="Web-{242304AB-B4F6-CD02-D184-44F95946CFB7}" dt="2026-01-15T10:45:25.376" v="186" actId="1076"/>
          <ac:spMkLst>
            <pc:docMk/>
            <pc:sldMk cId="1817889707" sldId="321"/>
            <ac:spMk id="4" creationId="{2C4CD88C-7481-4618-399F-E3B72563E014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51:17.181" v="319"/>
          <ac:spMkLst>
            <pc:docMk/>
            <pc:sldMk cId="1817889707" sldId="321"/>
            <ac:spMk id="10" creationId="{A1FB1332-AD61-B231-285C-0EFDB622F193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5:25.391" v="187" actId="1076"/>
          <ac:spMkLst>
            <pc:docMk/>
            <pc:sldMk cId="1817889707" sldId="321"/>
            <ac:spMk id="11" creationId="{283D66D1-802A-20CB-4479-C821D83B19B4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5:25.423" v="188" actId="1076"/>
          <ac:spMkLst>
            <pc:docMk/>
            <pc:sldMk cId="1817889707" sldId="321"/>
            <ac:spMk id="17" creationId="{178CD9D2-3644-D3E3-B8C6-821F0409C592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5:25.454" v="189" actId="1076"/>
          <ac:spMkLst>
            <pc:docMk/>
            <pc:sldMk cId="1817889707" sldId="321"/>
            <ac:spMk id="19" creationId="{E58FDEB1-69E8-574B-EBC2-6E2E6017C289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51:17.181" v="319"/>
          <ac:spMkLst>
            <pc:docMk/>
            <pc:sldMk cId="1817889707" sldId="321"/>
            <ac:spMk id="377" creationId="{E2BED78D-7EAE-D098-E1BA-83AE0C13D89A}"/>
          </ac:spMkLst>
        </pc:spChg>
        <pc:picChg chg="add mod">
          <ac:chgData name="Frankie Snow (2305483)" userId="S::2305483@student.uwtsd.ac.uk::0f433cbf-9a43-4df3-86da-2e2675687fe5" providerId="AD" clId="Web-{242304AB-B4F6-CD02-D184-44F95946CFB7}" dt="2026-01-15T10:45:25.469" v="190" actId="1076"/>
          <ac:picMkLst>
            <pc:docMk/>
            <pc:sldMk cId="1817889707" sldId="321"/>
            <ac:picMk id="3" creationId="{1AD5E4B5-CC08-B281-A450-F320A7EBC6E5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5:25.485" v="191" actId="1076"/>
          <ac:picMkLst>
            <pc:docMk/>
            <pc:sldMk cId="1817889707" sldId="321"/>
            <ac:picMk id="6" creationId="{EAF49023-39B6-08D2-650F-11B500E708F8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5:28.392" v="194" actId="14100"/>
          <ac:picMkLst>
            <pc:docMk/>
            <pc:sldMk cId="1817889707" sldId="321"/>
            <ac:picMk id="7" creationId="{28982C80-FF17-A32C-4543-63BAE8758371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5:25.516" v="193" actId="1076"/>
          <ac:picMkLst>
            <pc:docMk/>
            <pc:sldMk cId="1817889707" sldId="321"/>
            <ac:picMk id="8" creationId="{44B09432-2168-2307-0B68-B05BE3A9A5E5}"/>
          </ac:picMkLst>
        </pc:picChg>
      </pc:sldChg>
      <pc:sldChg chg="addSp delSp modSp add replId">
        <pc:chgData name="Frankie Snow (2305483)" userId="S::2305483@student.uwtsd.ac.uk::0f433cbf-9a43-4df3-86da-2e2675687fe5" providerId="AD" clId="Web-{242304AB-B4F6-CD02-D184-44F95946CFB7}" dt="2026-01-15T10:51:14.322" v="318"/>
        <pc:sldMkLst>
          <pc:docMk/>
          <pc:sldMk cId="875539865" sldId="322"/>
        </pc:sldMkLst>
        <pc:spChg chg="mod">
          <ac:chgData name="Frankie Snow (2305483)" userId="S::2305483@student.uwtsd.ac.uk::0f433cbf-9a43-4df3-86da-2e2675687fe5" providerId="AD" clId="Web-{242304AB-B4F6-CD02-D184-44F95946CFB7}" dt="2026-01-15T10:51:09.837" v="310" actId="1076"/>
          <ac:spMkLst>
            <pc:docMk/>
            <pc:sldMk cId="875539865" sldId="322"/>
            <ac:spMk id="4" creationId="{48C02476-F303-B5FA-BE75-4407256A091E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51:14.322" v="318"/>
          <ac:spMkLst>
            <pc:docMk/>
            <pc:sldMk cId="875539865" sldId="322"/>
            <ac:spMk id="10" creationId="{E8FC6E49-4EE5-8EC2-2732-38D4F5F5E234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51:09.853" v="311" actId="1076"/>
          <ac:spMkLst>
            <pc:docMk/>
            <pc:sldMk cId="875539865" sldId="322"/>
            <ac:spMk id="11" creationId="{5AF7A431-F3D5-2061-A1DC-216430DFDD02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51:09.884" v="312" actId="1076"/>
          <ac:spMkLst>
            <pc:docMk/>
            <pc:sldMk cId="875539865" sldId="322"/>
            <ac:spMk id="17" creationId="{6EFAFAB5-4592-A803-46CA-698BABD7B097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51:09.900" v="313" actId="1076"/>
          <ac:spMkLst>
            <pc:docMk/>
            <pc:sldMk cId="875539865" sldId="322"/>
            <ac:spMk id="19" creationId="{5FBDE3F8-412C-ADC5-CB11-66219B374ADB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51:14.322" v="318"/>
          <ac:spMkLst>
            <pc:docMk/>
            <pc:sldMk cId="875539865" sldId="322"/>
            <ac:spMk id="377" creationId="{F12AA95C-F8B5-07B1-0022-6CB4B77C39FB}"/>
          </ac:spMkLst>
        </pc:spChg>
        <pc:picChg chg="add mod">
          <ac:chgData name="Frankie Snow (2305483)" userId="S::2305483@student.uwtsd.ac.uk::0f433cbf-9a43-4df3-86da-2e2675687fe5" providerId="AD" clId="Web-{242304AB-B4F6-CD02-D184-44F95946CFB7}" dt="2026-01-15T10:51:09.915" v="314" actId="1076"/>
          <ac:picMkLst>
            <pc:docMk/>
            <pc:sldMk cId="875539865" sldId="322"/>
            <ac:picMk id="3" creationId="{695343DA-08B6-C83D-8B10-CEF8F625EEBD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1:09.947" v="315" actId="1076"/>
          <ac:picMkLst>
            <pc:docMk/>
            <pc:sldMk cId="875539865" sldId="322"/>
            <ac:picMk id="6" creationId="{99C48FE5-624B-B6D4-82EF-D637F4F102F7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1:09.962" v="316" actId="1076"/>
          <ac:picMkLst>
            <pc:docMk/>
            <pc:sldMk cId="875539865" sldId="322"/>
            <ac:picMk id="7" creationId="{A7ABF091-9196-F5C2-3E6B-74689B5B00D3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1:09.978" v="317" actId="1076"/>
          <ac:picMkLst>
            <pc:docMk/>
            <pc:sldMk cId="875539865" sldId="322"/>
            <ac:picMk id="8" creationId="{348B291E-6580-2B19-FC57-34715A7A0630}"/>
          </ac:picMkLst>
        </pc:picChg>
      </pc:sldChg>
      <pc:sldChg chg="addSp delSp modSp add replId">
        <pc:chgData name="Frankie Snow (2305483)" userId="S::2305483@student.uwtsd.ac.uk::0f433cbf-9a43-4df3-86da-2e2675687fe5" providerId="AD" clId="Web-{242304AB-B4F6-CD02-D184-44F95946CFB7}" dt="2026-01-15T10:50:27.290" v="295" actId="1076"/>
        <pc:sldMkLst>
          <pc:docMk/>
          <pc:sldMk cId="2025912276" sldId="323"/>
        </pc:sldMkLst>
        <pc:spChg chg="mod">
          <ac:chgData name="Frankie Snow (2305483)" userId="S::2305483@student.uwtsd.ac.uk::0f433cbf-9a43-4df3-86da-2e2675687fe5" providerId="AD" clId="Web-{242304AB-B4F6-CD02-D184-44F95946CFB7}" dt="2026-01-15T10:49:41.633" v="263" actId="1076"/>
          <ac:spMkLst>
            <pc:docMk/>
            <pc:sldMk cId="2025912276" sldId="323"/>
            <ac:spMk id="4" creationId="{509AC97A-0255-3BFA-A6EC-654B3064A303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49:41.758" v="267" actId="1076"/>
          <ac:spMkLst>
            <pc:docMk/>
            <pc:sldMk cId="2025912276" sldId="323"/>
            <ac:spMk id="6" creationId="{21FF6F63-31E4-B29D-92FD-D9CAD1047199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49:41.790" v="268" actId="1076"/>
          <ac:spMkLst>
            <pc:docMk/>
            <pc:sldMk cId="2025912276" sldId="323"/>
            <ac:spMk id="7" creationId="{DECCD576-FCE9-6720-02CF-A0CF0EDE704A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50:27.212" v="292" actId="1076"/>
          <ac:spMkLst>
            <pc:docMk/>
            <pc:sldMk cId="2025912276" sldId="323"/>
            <ac:spMk id="8" creationId="{85329707-F70E-1F33-1ED6-4A6E235079D3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49:41.883" v="270" actId="1076"/>
          <ac:spMkLst>
            <pc:docMk/>
            <pc:sldMk cId="2025912276" sldId="323"/>
            <ac:spMk id="9" creationId="{80A82702-74CC-D836-D50D-C7A7F0F7B9A7}"/>
          </ac:spMkLst>
        </pc:spChg>
        <pc:spChg chg="add mod">
          <ac:chgData name="Frankie Snow (2305483)" userId="S::2305483@student.uwtsd.ac.uk::0f433cbf-9a43-4df3-86da-2e2675687fe5" providerId="AD" clId="Web-{242304AB-B4F6-CD02-D184-44F95946CFB7}" dt="2026-01-15T10:50:27.243" v="293" actId="1076"/>
          <ac:spMkLst>
            <pc:docMk/>
            <pc:sldMk cId="2025912276" sldId="323"/>
            <ac:spMk id="10" creationId="{C62F5F07-0425-31BA-E3FD-CEB47DD39C43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9:41.649" v="264" actId="1076"/>
          <ac:spMkLst>
            <pc:docMk/>
            <pc:sldMk cId="2025912276" sldId="323"/>
            <ac:spMk id="11" creationId="{6F2CA8A5-E906-3F4F-9E4B-DA7DDB5985CD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9:41.680" v="265" actId="1076"/>
          <ac:spMkLst>
            <pc:docMk/>
            <pc:sldMk cId="2025912276" sldId="323"/>
            <ac:spMk id="17" creationId="{272ED451-AC63-F271-B0BE-044627B6F51F}"/>
          </ac:spMkLst>
        </pc:spChg>
        <pc:spChg chg="mod">
          <ac:chgData name="Frankie Snow (2305483)" userId="S::2305483@student.uwtsd.ac.uk::0f433cbf-9a43-4df3-86da-2e2675687fe5" providerId="AD" clId="Web-{242304AB-B4F6-CD02-D184-44F95946CFB7}" dt="2026-01-15T10:49:41.727" v="266" actId="1076"/>
          <ac:spMkLst>
            <pc:docMk/>
            <pc:sldMk cId="2025912276" sldId="323"/>
            <ac:spMk id="19" creationId="{38EAC80A-EF56-90B9-4757-4ABF4F441D6D}"/>
          </ac:spMkLst>
        </pc:spChg>
        <pc:spChg chg="del">
          <ac:chgData name="Frankie Snow (2305483)" userId="S::2305483@student.uwtsd.ac.uk::0f433cbf-9a43-4df3-86da-2e2675687fe5" providerId="AD" clId="Web-{242304AB-B4F6-CD02-D184-44F95946CFB7}" dt="2026-01-15T10:46:53.130" v="227"/>
          <ac:spMkLst>
            <pc:docMk/>
            <pc:sldMk cId="2025912276" sldId="323"/>
            <ac:spMk id="377" creationId="{4F458942-19F5-DF0F-A9BF-BE6103A029DA}"/>
          </ac:spMkLst>
        </pc:spChg>
        <pc:picChg chg="del">
          <ac:chgData name="Frankie Snow (2305483)" userId="S::2305483@student.uwtsd.ac.uk::0f433cbf-9a43-4df3-86da-2e2675687fe5" providerId="AD" clId="Web-{242304AB-B4F6-CD02-D184-44F95946CFB7}" dt="2026-01-15T10:46:46.739" v="226"/>
          <ac:picMkLst>
            <pc:docMk/>
            <pc:sldMk cId="2025912276" sldId="323"/>
            <ac:picMk id="2" creationId="{3724D52F-3963-4A5C-12E5-3C677AB3F553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9:41.977" v="272" actId="1076"/>
          <ac:picMkLst>
            <pc:docMk/>
            <pc:sldMk cId="2025912276" sldId="323"/>
            <ac:picMk id="12" creationId="{9EC890BE-C72C-38AC-4C9C-41AFF46F185C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9:42.008" v="273" actId="1076"/>
          <ac:picMkLst>
            <pc:docMk/>
            <pc:sldMk cId="2025912276" sldId="323"/>
            <ac:picMk id="13" creationId="{CC915854-4DF9-B9B8-1CC7-6A4B123F781B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9:42.055" v="274" actId="1076"/>
          <ac:picMkLst>
            <pc:docMk/>
            <pc:sldMk cId="2025912276" sldId="323"/>
            <ac:picMk id="14" creationId="{8B1E722C-CF7B-27CD-D25B-C58D5363C7EE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49:42.102" v="275" actId="1076"/>
          <ac:picMkLst>
            <pc:docMk/>
            <pc:sldMk cId="2025912276" sldId="323"/>
            <ac:picMk id="15" creationId="{1B58E295-D9A5-EF9C-212B-099FA6DD2759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0:27.274" v="294" actId="1076"/>
          <ac:picMkLst>
            <pc:docMk/>
            <pc:sldMk cId="2025912276" sldId="323"/>
            <ac:picMk id="16" creationId="{BB584DD6-E3EF-69B1-65FB-644E7F75A562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0:14.040" v="290" actId="1076"/>
          <ac:picMkLst>
            <pc:docMk/>
            <pc:sldMk cId="2025912276" sldId="323"/>
            <ac:picMk id="18" creationId="{764FFE86-2A29-7CA5-C761-EC2BEE81AE0E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0:27.290" v="295" actId="1076"/>
          <ac:picMkLst>
            <pc:docMk/>
            <pc:sldMk cId="2025912276" sldId="323"/>
            <ac:picMk id="20" creationId="{4406A60C-56DF-3743-F6E1-BE3A4DEE27A4}"/>
          </ac:picMkLst>
        </pc:picChg>
        <pc:picChg chg="add mod">
          <ac:chgData name="Frankie Snow (2305483)" userId="S::2305483@student.uwtsd.ac.uk::0f433cbf-9a43-4df3-86da-2e2675687fe5" providerId="AD" clId="Web-{242304AB-B4F6-CD02-D184-44F95946CFB7}" dt="2026-01-15T10:50:06.149" v="288" actId="1076"/>
          <ac:picMkLst>
            <pc:docMk/>
            <pc:sldMk cId="2025912276" sldId="323"/>
            <ac:picMk id="21" creationId="{15B35DA4-D10B-B99E-F1C4-239C77120CE1}"/>
          </ac:picMkLst>
        </pc:picChg>
      </pc:sldChg>
    </pc:docChg>
  </pc:docChgLst>
  <pc:docChgLst>
    <pc:chgData name="Frankie Snow (2305483)" userId="S::2305483@student.uwtsd.ac.uk::0f433cbf-9a43-4df3-86da-2e2675687fe5" providerId="AD" clId="Web-{E809F4D8-2CA2-F17C-B8B7-76AA457A60DB}"/>
    <pc:docChg chg="addSld delSld modSld sldOrd">
      <pc:chgData name="Frankie Snow (2305483)" userId="S::2305483@student.uwtsd.ac.uk::0f433cbf-9a43-4df3-86da-2e2675687fe5" providerId="AD" clId="Web-{E809F4D8-2CA2-F17C-B8B7-76AA457A60DB}" dt="2026-01-15T01:52:18.729" v="348" actId="20577"/>
      <pc:docMkLst>
        <pc:docMk/>
      </pc:docMkLst>
      <pc:sldChg chg="addSp delSp modSp">
        <pc:chgData name="Frankie Snow (2305483)" userId="S::2305483@student.uwtsd.ac.uk::0f433cbf-9a43-4df3-86da-2e2675687fe5" providerId="AD" clId="Web-{E809F4D8-2CA2-F17C-B8B7-76AA457A60DB}" dt="2026-01-15T00:39:53.329" v="39" actId="1076"/>
        <pc:sldMkLst>
          <pc:docMk/>
          <pc:sldMk cId="0" sldId="264"/>
        </pc:sldMkLst>
        <pc:spChg chg="mod">
          <ac:chgData name="Frankie Snow (2305483)" userId="S::2305483@student.uwtsd.ac.uk::0f433cbf-9a43-4df3-86da-2e2675687fe5" providerId="AD" clId="Web-{E809F4D8-2CA2-F17C-B8B7-76AA457A60DB}" dt="2026-01-15T00:39:53.313" v="38" actId="1076"/>
          <ac:spMkLst>
            <pc:docMk/>
            <pc:sldMk cId="0" sldId="264"/>
            <ac:spMk id="376" creationId="{00000000-0000-0000-0000-000000000000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0:39:53.329" v="39" actId="1076"/>
          <ac:spMkLst>
            <pc:docMk/>
            <pc:sldMk cId="0" sldId="264"/>
            <ac:spMk id="377" creationId="{00000000-0000-0000-0000-000000000000}"/>
          </ac:spMkLst>
        </pc:spChg>
        <pc:picChg chg="add mod">
          <ac:chgData name="Frankie Snow (2305483)" userId="S::2305483@student.uwtsd.ac.uk::0f433cbf-9a43-4df3-86da-2e2675687fe5" providerId="AD" clId="Web-{E809F4D8-2CA2-F17C-B8B7-76AA457A60DB}" dt="2026-01-15T00:39:47.907" v="37" actId="1076"/>
          <ac:picMkLst>
            <pc:docMk/>
            <pc:sldMk cId="0" sldId="264"/>
            <ac:picMk id="2" creationId="{3311684B-9DE5-A27D-47D2-5123E63CB3C8}"/>
          </ac:picMkLst>
        </pc:picChg>
        <pc:picChg chg="add mod">
          <ac:chgData name="Frankie Snow (2305483)" userId="S::2305483@student.uwtsd.ac.uk::0f433cbf-9a43-4df3-86da-2e2675687fe5" providerId="AD" clId="Web-{E809F4D8-2CA2-F17C-B8B7-76AA457A60DB}" dt="2026-01-15T00:39:45.516" v="36" actId="1076"/>
          <ac:picMkLst>
            <pc:docMk/>
            <pc:sldMk cId="0" sldId="264"/>
            <ac:picMk id="3" creationId="{1D174250-0329-F11B-FA91-30C8199B32A0}"/>
          </ac:picMkLst>
        </pc:picChg>
        <pc:picChg chg="del mod">
          <ac:chgData name="Frankie Snow (2305483)" userId="S::2305483@student.uwtsd.ac.uk::0f433cbf-9a43-4df3-86da-2e2675687fe5" providerId="AD" clId="Web-{E809F4D8-2CA2-F17C-B8B7-76AA457A60DB}" dt="2026-01-15T00:36:45.230" v="9"/>
          <ac:picMkLst>
            <pc:docMk/>
            <pc:sldMk cId="0" sldId="264"/>
            <ac:picMk id="4" creationId="{ACD05BB1-E070-9545-15E5-09643B265E0D}"/>
          </ac:picMkLst>
        </pc:picChg>
        <pc:picChg chg="del">
          <ac:chgData name="Frankie Snow (2305483)" userId="S::2305483@student.uwtsd.ac.uk::0f433cbf-9a43-4df3-86da-2e2675687fe5" providerId="AD" clId="Web-{E809F4D8-2CA2-F17C-B8B7-76AA457A60DB}" dt="2026-01-15T00:38:05.311" v="11"/>
          <ac:picMkLst>
            <pc:docMk/>
            <pc:sldMk cId="0" sldId="264"/>
            <ac:picMk id="8" creationId="{0E47D605-C21F-914B-FBCC-2AA99F05A0B2}"/>
          </ac:picMkLst>
        </pc:picChg>
        <pc:picChg chg="del mod">
          <ac:chgData name="Frankie Snow (2305483)" userId="S::2305483@student.uwtsd.ac.uk::0f433cbf-9a43-4df3-86da-2e2675687fe5" providerId="AD" clId="Web-{E809F4D8-2CA2-F17C-B8B7-76AA457A60DB}" dt="2026-01-15T00:39:28.031" v="29"/>
          <ac:picMkLst>
            <pc:docMk/>
            <pc:sldMk cId="0" sldId="264"/>
            <ac:picMk id="12" creationId="{8DF85D9C-FB5B-AD9E-5B9D-7C8B3FB5F890}"/>
          </ac:picMkLst>
        </pc:picChg>
      </pc:sldChg>
      <pc:sldChg chg="modSp ord">
        <pc:chgData name="Frankie Snow (2305483)" userId="S::2305483@student.uwtsd.ac.uk::0f433cbf-9a43-4df3-86da-2e2675687fe5" providerId="AD" clId="Web-{E809F4D8-2CA2-F17C-B8B7-76AA457A60DB}" dt="2026-01-15T01:52:18.729" v="348" actId="20577"/>
        <pc:sldMkLst>
          <pc:docMk/>
          <pc:sldMk cId="3741746537" sldId="297"/>
        </pc:sldMkLst>
        <pc:spChg chg="mod">
          <ac:chgData name="Frankie Snow (2305483)" userId="S::2305483@student.uwtsd.ac.uk::0f433cbf-9a43-4df3-86da-2e2675687fe5" providerId="AD" clId="Web-{E809F4D8-2CA2-F17C-B8B7-76AA457A60DB}" dt="2026-01-15T01:52:18.729" v="348" actId="20577"/>
          <ac:spMkLst>
            <pc:docMk/>
            <pc:sldMk cId="3741746537" sldId="297"/>
            <ac:spMk id="5" creationId="{D112E790-96DF-F417-B63C-EC76E6E8E9B4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0:15.762" v="172" actId="20577"/>
          <ac:spMkLst>
            <pc:docMk/>
            <pc:sldMk cId="3741746537" sldId="297"/>
            <ac:spMk id="376" creationId="{E6764D3E-BECC-B875-25E2-57653098315E}"/>
          </ac:spMkLst>
        </pc:spChg>
      </pc:sldChg>
      <pc:sldChg chg="addSp delSp modSp ord">
        <pc:chgData name="Frankie Snow (2305483)" userId="S::2305483@student.uwtsd.ac.uk::0f433cbf-9a43-4df3-86da-2e2675687fe5" providerId="AD" clId="Web-{E809F4D8-2CA2-F17C-B8B7-76AA457A60DB}" dt="2026-01-15T01:36:48.285" v="294"/>
        <pc:sldMkLst>
          <pc:docMk/>
          <pc:sldMk cId="632102684" sldId="299"/>
        </pc:sldMkLst>
        <pc:spChg chg="del">
          <ac:chgData name="Frankie Snow (2305483)" userId="S::2305483@student.uwtsd.ac.uk::0f433cbf-9a43-4df3-86da-2e2675687fe5" providerId="AD" clId="Web-{E809F4D8-2CA2-F17C-B8B7-76AA457A60DB}" dt="2026-01-15T01:35:57.394" v="267"/>
          <ac:spMkLst>
            <pc:docMk/>
            <pc:sldMk cId="632102684" sldId="299"/>
            <ac:spMk id="3" creationId="{71C31FF4-BDE4-F198-CAF9-A0CE359AAF43}"/>
          </ac:spMkLst>
        </pc:spChg>
        <pc:spChg chg="add del mod">
          <ac:chgData name="Frankie Snow (2305483)" userId="S::2305483@student.uwtsd.ac.uk::0f433cbf-9a43-4df3-86da-2e2675687fe5" providerId="AD" clId="Web-{E809F4D8-2CA2-F17C-B8B7-76AA457A60DB}" dt="2026-01-15T01:36:48.285" v="294"/>
          <ac:spMkLst>
            <pc:docMk/>
            <pc:sldMk cId="632102684" sldId="299"/>
            <ac:spMk id="4" creationId="{52ABF306-053D-BD45-87B7-F5CAFD454731}"/>
          </ac:spMkLst>
        </pc:spChg>
        <pc:spChg chg="del mod">
          <ac:chgData name="Frankie Snow (2305483)" userId="S::2305483@student.uwtsd.ac.uk::0f433cbf-9a43-4df3-86da-2e2675687fe5" providerId="AD" clId="Web-{E809F4D8-2CA2-F17C-B8B7-76AA457A60DB}" dt="2026-01-15T01:35:55.940" v="266"/>
          <ac:spMkLst>
            <pc:docMk/>
            <pc:sldMk cId="632102684" sldId="299"/>
            <ac:spMk id="5" creationId="{BEA22ED4-8563-FEB8-F470-3A3E395DF705}"/>
          </ac:spMkLst>
        </pc:spChg>
        <pc:spChg chg="add mod">
          <ac:chgData name="Frankie Snow (2305483)" userId="S::2305483@student.uwtsd.ac.uk::0f433cbf-9a43-4df3-86da-2e2675687fe5" providerId="AD" clId="Web-{E809F4D8-2CA2-F17C-B8B7-76AA457A60DB}" dt="2026-01-15T01:36:23.160" v="286" actId="1076"/>
          <ac:spMkLst>
            <pc:docMk/>
            <pc:sldMk cId="632102684" sldId="299"/>
            <ac:spMk id="6" creationId="{5E5A95A7-423E-D35E-E4AA-1DE9D8FDC7A8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6:15.425" v="269" actId="1076"/>
          <ac:spMkLst>
            <pc:docMk/>
            <pc:sldMk cId="632102684" sldId="299"/>
            <ac:spMk id="7" creationId="{90949326-C1EE-A931-FE44-DF3E47546C8E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6:15.441" v="270" actId="1076"/>
          <ac:spMkLst>
            <pc:docMk/>
            <pc:sldMk cId="632102684" sldId="299"/>
            <ac:spMk id="8" creationId="{6D07F0FA-58FE-D721-29BD-ABB55F0C77A1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6:15.456" v="271" actId="1076"/>
          <ac:spMkLst>
            <pc:docMk/>
            <pc:sldMk cId="632102684" sldId="299"/>
            <ac:spMk id="9" creationId="{3FBDA19F-0024-C5D3-FFED-D06C8F251F45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6:15.456" v="272" actId="1076"/>
          <ac:spMkLst>
            <pc:docMk/>
            <pc:sldMk cId="632102684" sldId="299"/>
            <ac:spMk id="10" creationId="{9C80EE53-CB06-EC03-ABF9-FBD6119750C5}"/>
          </ac:spMkLst>
        </pc:spChg>
        <pc:spChg chg="add mod">
          <ac:chgData name="Frankie Snow (2305483)" userId="S::2305483@student.uwtsd.ac.uk::0f433cbf-9a43-4df3-86da-2e2675687fe5" providerId="AD" clId="Web-{E809F4D8-2CA2-F17C-B8B7-76AA457A60DB}" dt="2026-01-15T01:36:23.175" v="287" actId="1076"/>
          <ac:spMkLst>
            <pc:docMk/>
            <pc:sldMk cId="632102684" sldId="299"/>
            <ac:spMk id="11" creationId="{3B95BB63-8751-A2AC-E1F9-02F0E0CDC5C9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6:15.472" v="273" actId="1076"/>
          <ac:spMkLst>
            <pc:docMk/>
            <pc:sldMk cId="632102684" sldId="299"/>
            <ac:spMk id="12" creationId="{E61F5F9B-6AEF-60FA-517C-52B9D4623749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6:15.472" v="274" actId="1076"/>
          <ac:spMkLst>
            <pc:docMk/>
            <pc:sldMk cId="632102684" sldId="299"/>
            <ac:spMk id="13" creationId="{B367090A-C2A0-69A0-2232-9F6AE45494D2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6:15.488" v="275" actId="1076"/>
          <ac:spMkLst>
            <pc:docMk/>
            <pc:sldMk cId="632102684" sldId="299"/>
            <ac:spMk id="14" creationId="{15E9647E-7A55-5ED5-5950-98B6CA86D7B1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6:15.488" v="276" actId="1076"/>
          <ac:spMkLst>
            <pc:docMk/>
            <pc:sldMk cId="632102684" sldId="299"/>
            <ac:spMk id="15" creationId="{0DA8AE32-72F5-542D-0450-486085FC92B2}"/>
          </ac:spMkLst>
        </pc:spChg>
        <pc:spChg chg="add mod">
          <ac:chgData name="Frankie Snow (2305483)" userId="S::2305483@student.uwtsd.ac.uk::0f433cbf-9a43-4df3-86da-2e2675687fe5" providerId="AD" clId="Web-{E809F4D8-2CA2-F17C-B8B7-76AA457A60DB}" dt="2026-01-15T01:36:23.191" v="288" actId="1076"/>
          <ac:spMkLst>
            <pc:docMk/>
            <pc:sldMk cId="632102684" sldId="299"/>
            <ac:spMk id="16" creationId="{BFB6ABF5-FE56-1D6F-D660-D4133C37B316}"/>
          </ac:spMkLst>
        </pc:spChg>
        <pc:spChg chg="add mod">
          <ac:chgData name="Frankie Snow (2305483)" userId="S::2305483@student.uwtsd.ac.uk::0f433cbf-9a43-4df3-86da-2e2675687fe5" providerId="AD" clId="Web-{E809F4D8-2CA2-F17C-B8B7-76AA457A60DB}" dt="2026-01-15T01:36:23.206" v="289" actId="1076"/>
          <ac:spMkLst>
            <pc:docMk/>
            <pc:sldMk cId="632102684" sldId="299"/>
            <ac:spMk id="17" creationId="{41C97D62-1E15-9B15-B139-C2F1D76946A8}"/>
          </ac:spMkLst>
        </pc:spChg>
        <pc:spChg chg="add mod">
          <ac:chgData name="Frankie Snow (2305483)" userId="S::2305483@student.uwtsd.ac.uk::0f433cbf-9a43-4df3-86da-2e2675687fe5" providerId="AD" clId="Web-{E809F4D8-2CA2-F17C-B8B7-76AA457A60DB}" dt="2026-01-15T01:36:23.222" v="290" actId="1076"/>
          <ac:spMkLst>
            <pc:docMk/>
            <pc:sldMk cId="632102684" sldId="299"/>
            <ac:spMk id="18" creationId="{15F5A0D5-B668-936D-DF40-1506A889BA68}"/>
          </ac:spMkLst>
        </pc:spChg>
        <pc:spChg chg="add mod">
          <ac:chgData name="Frankie Snow (2305483)" userId="S::2305483@student.uwtsd.ac.uk::0f433cbf-9a43-4df3-86da-2e2675687fe5" providerId="AD" clId="Web-{E809F4D8-2CA2-F17C-B8B7-76AA457A60DB}" dt="2026-01-15T01:36:23.238" v="291" actId="1076"/>
          <ac:spMkLst>
            <pc:docMk/>
            <pc:sldMk cId="632102684" sldId="299"/>
            <ac:spMk id="19" creationId="{F3784B25-3F91-18BF-ABC5-9ABAA9C86037}"/>
          </ac:spMkLst>
        </pc:spChg>
        <pc:spChg chg="add mod">
          <ac:chgData name="Frankie Snow (2305483)" userId="S::2305483@student.uwtsd.ac.uk::0f433cbf-9a43-4df3-86da-2e2675687fe5" providerId="AD" clId="Web-{E809F4D8-2CA2-F17C-B8B7-76AA457A60DB}" dt="2026-01-15T01:36:23.253" v="292" actId="1076"/>
          <ac:spMkLst>
            <pc:docMk/>
            <pc:sldMk cId="632102684" sldId="299"/>
            <ac:spMk id="20" creationId="{8DA02EE2-0D31-60F8-CF0B-1C07F6BCDBBB}"/>
          </ac:spMkLst>
        </pc:spChg>
        <pc:spChg chg="add mod">
          <ac:chgData name="Frankie Snow (2305483)" userId="S::2305483@student.uwtsd.ac.uk::0f433cbf-9a43-4df3-86da-2e2675687fe5" providerId="AD" clId="Web-{E809F4D8-2CA2-F17C-B8B7-76AA457A60DB}" dt="2026-01-15T01:36:23.269" v="293" actId="1076"/>
          <ac:spMkLst>
            <pc:docMk/>
            <pc:sldMk cId="632102684" sldId="299"/>
            <ac:spMk id="21" creationId="{272064AB-2E75-437F-6704-20C852F1B019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5:49.909" v="265" actId="20577"/>
          <ac:spMkLst>
            <pc:docMk/>
            <pc:sldMk cId="632102684" sldId="299"/>
            <ac:spMk id="376" creationId="{D5F5F821-E1FD-FC1B-0EDE-2656925449A2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36:02.597" v="268"/>
          <ac:spMkLst>
            <pc:docMk/>
            <pc:sldMk cId="632102684" sldId="299"/>
            <ac:spMk id="377" creationId="{270D5380-35C9-6B68-C2B0-D98DBA3D7FDF}"/>
          </ac:spMkLst>
        </pc:spChg>
      </pc:sldChg>
      <pc:sldChg chg="modSp">
        <pc:chgData name="Frankie Snow (2305483)" userId="S::2305483@student.uwtsd.ac.uk::0f433cbf-9a43-4df3-86da-2e2675687fe5" providerId="AD" clId="Web-{E809F4D8-2CA2-F17C-B8B7-76AA457A60DB}" dt="2026-01-15T01:32:37.140" v="203" actId="20577"/>
        <pc:sldMkLst>
          <pc:docMk/>
          <pc:sldMk cId="2421398601" sldId="300"/>
        </pc:sldMkLst>
        <pc:spChg chg="mod">
          <ac:chgData name="Frankie Snow (2305483)" userId="S::2305483@student.uwtsd.ac.uk::0f433cbf-9a43-4df3-86da-2e2675687fe5" providerId="AD" clId="Web-{E809F4D8-2CA2-F17C-B8B7-76AA457A60DB}" dt="2026-01-15T01:32:37.140" v="203" actId="20577"/>
          <ac:spMkLst>
            <pc:docMk/>
            <pc:sldMk cId="2421398601" sldId="300"/>
            <ac:spMk id="5" creationId="{C14DA873-2B46-C3A8-150B-D9270B64BBC0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29:56.587" v="158" actId="20577"/>
          <ac:spMkLst>
            <pc:docMk/>
            <pc:sldMk cId="2421398601" sldId="300"/>
            <ac:spMk id="376" creationId="{11832231-714E-E344-9F8A-F835F00E2D1C}"/>
          </ac:spMkLst>
        </pc:spChg>
      </pc:sldChg>
      <pc:sldChg chg="modSp">
        <pc:chgData name="Frankie Snow (2305483)" userId="S::2305483@student.uwtsd.ac.uk::0f433cbf-9a43-4df3-86da-2e2675687fe5" providerId="AD" clId="Web-{E809F4D8-2CA2-F17C-B8B7-76AA457A60DB}" dt="2026-01-15T01:32:43.297" v="205" actId="20577"/>
        <pc:sldMkLst>
          <pc:docMk/>
          <pc:sldMk cId="3889590689" sldId="301"/>
        </pc:sldMkLst>
        <pc:spChg chg="mod">
          <ac:chgData name="Frankie Snow (2305483)" userId="S::2305483@student.uwtsd.ac.uk::0f433cbf-9a43-4df3-86da-2e2675687fe5" providerId="AD" clId="Web-{E809F4D8-2CA2-F17C-B8B7-76AA457A60DB}" dt="2026-01-15T01:32:43.297" v="205" actId="20577"/>
          <ac:spMkLst>
            <pc:docMk/>
            <pc:sldMk cId="3889590689" sldId="301"/>
            <ac:spMk id="5" creationId="{CE25CC4E-32E2-36EE-3031-5E59DD8C94D0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0:36.028" v="180" actId="20577"/>
          <ac:spMkLst>
            <pc:docMk/>
            <pc:sldMk cId="3889590689" sldId="301"/>
            <ac:spMk id="376" creationId="{2272762B-FDE1-410D-4502-332043E018BD}"/>
          </ac:spMkLst>
        </pc:spChg>
      </pc:sldChg>
      <pc:sldChg chg="modSp">
        <pc:chgData name="Frankie Snow (2305483)" userId="S::2305483@student.uwtsd.ac.uk::0f433cbf-9a43-4df3-86da-2e2675687fe5" providerId="AD" clId="Web-{E809F4D8-2CA2-F17C-B8B7-76AA457A60DB}" dt="2026-01-15T01:32:50.969" v="207" actId="20577"/>
        <pc:sldMkLst>
          <pc:docMk/>
          <pc:sldMk cId="1373434919" sldId="302"/>
        </pc:sldMkLst>
        <pc:spChg chg="mod">
          <ac:chgData name="Frankie Snow (2305483)" userId="S::2305483@student.uwtsd.ac.uk::0f433cbf-9a43-4df3-86da-2e2675687fe5" providerId="AD" clId="Web-{E809F4D8-2CA2-F17C-B8B7-76AA457A60DB}" dt="2026-01-15T01:32:50.969" v="207" actId="20577"/>
          <ac:spMkLst>
            <pc:docMk/>
            <pc:sldMk cId="1373434919" sldId="302"/>
            <ac:spMk id="5" creationId="{D593BA87-8FD6-DF2F-EDFB-464B4CAD4636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0:47.716" v="185" actId="20577"/>
          <ac:spMkLst>
            <pc:docMk/>
            <pc:sldMk cId="1373434919" sldId="302"/>
            <ac:spMk id="376" creationId="{4B508B88-AC39-4A64-24F6-87C5194F87EC}"/>
          </ac:spMkLst>
        </pc:spChg>
      </pc:sldChg>
      <pc:sldChg chg="modSp">
        <pc:chgData name="Frankie Snow (2305483)" userId="S::2305483@student.uwtsd.ac.uk::0f433cbf-9a43-4df3-86da-2e2675687fe5" providerId="AD" clId="Web-{E809F4D8-2CA2-F17C-B8B7-76AA457A60DB}" dt="2026-01-15T01:33:10.204" v="216" actId="20577"/>
        <pc:sldMkLst>
          <pc:docMk/>
          <pc:sldMk cId="1443094373" sldId="303"/>
        </pc:sldMkLst>
        <pc:spChg chg="mod">
          <ac:chgData name="Frankie Snow (2305483)" userId="S::2305483@student.uwtsd.ac.uk::0f433cbf-9a43-4df3-86da-2e2675687fe5" providerId="AD" clId="Web-{E809F4D8-2CA2-F17C-B8B7-76AA457A60DB}" dt="2026-01-15T01:33:07.344" v="214" actId="20577"/>
          <ac:spMkLst>
            <pc:docMk/>
            <pc:sldMk cId="1443094373" sldId="303"/>
            <ac:spMk id="5" creationId="{2D861B1A-BD88-E5A6-5D99-4831C6BC83B7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3:10.204" v="216" actId="20577"/>
          <ac:spMkLst>
            <pc:docMk/>
            <pc:sldMk cId="1443094373" sldId="303"/>
            <ac:spMk id="376" creationId="{BE12A21F-FD2B-1C61-D4A0-232CF204B991}"/>
          </ac:spMkLst>
        </pc:spChg>
      </pc:sldChg>
      <pc:sldChg chg="addSp delSp modSp">
        <pc:chgData name="Frankie Snow (2305483)" userId="S::2305483@student.uwtsd.ac.uk::0f433cbf-9a43-4df3-86da-2e2675687fe5" providerId="AD" clId="Web-{E809F4D8-2CA2-F17C-B8B7-76AA457A60DB}" dt="2026-01-15T01:09:33.744" v="114" actId="1076"/>
        <pc:sldMkLst>
          <pc:docMk/>
          <pc:sldMk cId="3948562203" sldId="304"/>
        </pc:sldMkLst>
        <pc:spChg chg="mod">
          <ac:chgData name="Frankie Snow (2305483)" userId="S::2305483@student.uwtsd.ac.uk::0f433cbf-9a43-4df3-86da-2e2675687fe5" providerId="AD" clId="Web-{E809F4D8-2CA2-F17C-B8B7-76AA457A60DB}" dt="2026-01-15T01:09:33.744" v="114" actId="1076"/>
          <ac:spMkLst>
            <pc:docMk/>
            <pc:sldMk cId="3948562203" sldId="304"/>
            <ac:spMk id="2" creationId="{BFE30B42-EC9D-F8DC-5B08-2C76F95808D9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08:42.725" v="104"/>
          <ac:spMkLst>
            <pc:docMk/>
            <pc:sldMk cId="3948562203" sldId="304"/>
            <ac:spMk id="3" creationId="{A59F0538-B4EF-6E56-5BF8-0C177C756DBB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08:21.129" v="96"/>
          <ac:spMkLst>
            <pc:docMk/>
            <pc:sldMk cId="3948562203" sldId="304"/>
            <ac:spMk id="4" creationId="{B4CD3748-F2A6-05BE-18A3-96106A76CC48}"/>
          </ac:spMkLst>
        </pc:spChg>
        <pc:spChg chg="add del mod">
          <ac:chgData name="Frankie Snow (2305483)" userId="S::2305483@student.uwtsd.ac.uk::0f433cbf-9a43-4df3-86da-2e2675687fe5" providerId="AD" clId="Web-{E809F4D8-2CA2-F17C-B8B7-76AA457A60DB}" dt="2026-01-15T01:08:40.896" v="103"/>
          <ac:spMkLst>
            <pc:docMk/>
            <pc:sldMk cId="3948562203" sldId="304"/>
            <ac:spMk id="8" creationId="{4E88362F-FEC6-E4B5-8DB3-C3F416A5A973}"/>
          </ac:spMkLst>
        </pc:spChg>
        <pc:picChg chg="add del mod ord">
          <ac:chgData name="Frankie Snow (2305483)" userId="S::2305483@student.uwtsd.ac.uk::0f433cbf-9a43-4df3-86da-2e2675687fe5" providerId="AD" clId="Web-{E809F4D8-2CA2-F17C-B8B7-76AA457A60DB}" dt="2026-01-15T01:08:33.099" v="99"/>
          <ac:picMkLst>
            <pc:docMk/>
            <pc:sldMk cId="3948562203" sldId="304"/>
            <ac:picMk id="5" creationId="{95B97EEF-14A9-AD55-7B8A-6F497F24541D}"/>
          </ac:picMkLst>
        </pc:picChg>
        <pc:picChg chg="add mod">
          <ac:chgData name="Frankie Snow (2305483)" userId="S::2305483@student.uwtsd.ac.uk::0f433cbf-9a43-4df3-86da-2e2675687fe5" providerId="AD" clId="Web-{E809F4D8-2CA2-F17C-B8B7-76AA457A60DB}" dt="2026-01-15T01:09:10.227" v="108" actId="1076"/>
          <ac:picMkLst>
            <pc:docMk/>
            <pc:sldMk cId="3948562203" sldId="304"/>
            <ac:picMk id="6" creationId="{E2840825-AEA8-A687-A338-80E923A23975}"/>
          </ac:picMkLst>
        </pc:picChg>
        <pc:picChg chg="add mod">
          <ac:chgData name="Frankie Snow (2305483)" userId="S::2305483@student.uwtsd.ac.uk::0f433cbf-9a43-4df3-86da-2e2675687fe5" providerId="AD" clId="Web-{E809F4D8-2CA2-F17C-B8B7-76AA457A60DB}" dt="2026-01-15T01:09:25.837" v="113" actId="1076"/>
          <ac:picMkLst>
            <pc:docMk/>
            <pc:sldMk cId="3948562203" sldId="304"/>
            <ac:picMk id="9" creationId="{B14D4605-7E1E-BB03-DB2B-0FA223EB0157}"/>
          </ac:picMkLst>
        </pc:picChg>
      </pc:sldChg>
      <pc:sldChg chg="delSp">
        <pc:chgData name="Frankie Snow (2305483)" userId="S::2305483@student.uwtsd.ac.uk::0f433cbf-9a43-4df3-86da-2e2675687fe5" providerId="AD" clId="Web-{E809F4D8-2CA2-F17C-B8B7-76AA457A60DB}" dt="2026-01-15T01:10:01.231" v="119"/>
        <pc:sldMkLst>
          <pc:docMk/>
          <pc:sldMk cId="3293596407" sldId="305"/>
        </pc:sldMkLst>
        <pc:spChg chg="del">
          <ac:chgData name="Frankie Snow (2305483)" userId="S::2305483@student.uwtsd.ac.uk::0f433cbf-9a43-4df3-86da-2e2675687fe5" providerId="AD" clId="Web-{E809F4D8-2CA2-F17C-B8B7-76AA457A60DB}" dt="2026-01-15T01:09:59.590" v="118"/>
          <ac:spMkLst>
            <pc:docMk/>
            <pc:sldMk cId="3293596407" sldId="305"/>
            <ac:spMk id="3" creationId="{525C5575-B93A-8AE7-0CC3-3FDCC76E80BB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10:01.231" v="119"/>
          <ac:spMkLst>
            <pc:docMk/>
            <pc:sldMk cId="3293596407" sldId="305"/>
            <ac:spMk id="4" creationId="{F93A0731-425B-1D0F-8E7F-0319C7F3202F}"/>
          </ac:spMkLst>
        </pc:spChg>
      </pc:sldChg>
      <pc:sldChg chg="addSp modSp">
        <pc:chgData name="Frankie Snow (2305483)" userId="S::2305483@student.uwtsd.ac.uk::0f433cbf-9a43-4df3-86da-2e2675687fe5" providerId="AD" clId="Web-{E809F4D8-2CA2-F17C-B8B7-76AA457A60DB}" dt="2026-01-15T01:18:17.810" v="122" actId="1076"/>
        <pc:sldMkLst>
          <pc:docMk/>
          <pc:sldMk cId="1664591948" sldId="306"/>
        </pc:sldMkLst>
        <pc:picChg chg="add mod">
          <ac:chgData name="Frankie Snow (2305483)" userId="S::2305483@student.uwtsd.ac.uk::0f433cbf-9a43-4df3-86da-2e2675687fe5" providerId="AD" clId="Web-{E809F4D8-2CA2-F17C-B8B7-76AA457A60DB}" dt="2026-01-15T01:18:17.810" v="122" actId="1076"/>
          <ac:picMkLst>
            <pc:docMk/>
            <pc:sldMk cId="1664591948" sldId="306"/>
            <ac:picMk id="2" creationId="{BDA0ED80-13AB-D51F-7412-094FABCFA918}"/>
          </ac:picMkLst>
        </pc:picChg>
      </pc:sldChg>
      <pc:sldChg chg="addSp modSp">
        <pc:chgData name="Frankie Snow (2305483)" userId="S::2305483@student.uwtsd.ac.uk::0f433cbf-9a43-4df3-86da-2e2675687fe5" providerId="AD" clId="Web-{E809F4D8-2CA2-F17C-B8B7-76AA457A60DB}" dt="2026-01-15T01:18:46.170" v="126" actId="1076"/>
        <pc:sldMkLst>
          <pc:docMk/>
          <pc:sldMk cId="4008887051" sldId="307"/>
        </pc:sldMkLst>
        <pc:picChg chg="add mod">
          <ac:chgData name="Frankie Snow (2305483)" userId="S::2305483@student.uwtsd.ac.uk::0f433cbf-9a43-4df3-86da-2e2675687fe5" providerId="AD" clId="Web-{E809F4D8-2CA2-F17C-B8B7-76AA457A60DB}" dt="2026-01-15T01:18:46.170" v="126" actId="1076"/>
          <ac:picMkLst>
            <pc:docMk/>
            <pc:sldMk cId="4008887051" sldId="307"/>
            <ac:picMk id="2" creationId="{B9391B1A-902F-2770-2C44-1D1AE11C8E56}"/>
          </ac:picMkLst>
        </pc:picChg>
      </pc:sldChg>
      <pc:sldChg chg="addSp modSp">
        <pc:chgData name="Frankie Snow (2305483)" userId="S::2305483@student.uwtsd.ac.uk::0f433cbf-9a43-4df3-86da-2e2675687fe5" providerId="AD" clId="Web-{E809F4D8-2CA2-F17C-B8B7-76AA457A60DB}" dt="2026-01-15T01:19:17.561" v="130" actId="1076"/>
        <pc:sldMkLst>
          <pc:docMk/>
          <pc:sldMk cId="482087228" sldId="308"/>
        </pc:sldMkLst>
        <pc:picChg chg="add mod">
          <ac:chgData name="Frankie Snow (2305483)" userId="S::2305483@student.uwtsd.ac.uk::0f433cbf-9a43-4df3-86da-2e2675687fe5" providerId="AD" clId="Web-{E809F4D8-2CA2-F17C-B8B7-76AA457A60DB}" dt="2026-01-15T01:19:17.561" v="130" actId="1076"/>
          <ac:picMkLst>
            <pc:docMk/>
            <pc:sldMk cId="482087228" sldId="308"/>
            <ac:picMk id="2" creationId="{4E65987B-4B62-0228-0A88-1E7C38ADB49B}"/>
          </ac:picMkLst>
        </pc:picChg>
      </pc:sldChg>
      <pc:sldChg chg="del">
        <pc:chgData name="Frankie Snow (2305483)" userId="S::2305483@student.uwtsd.ac.uk::0f433cbf-9a43-4df3-86da-2e2675687fe5" providerId="AD" clId="Web-{E809F4D8-2CA2-F17C-B8B7-76AA457A60DB}" dt="2026-01-15T00:40:17.033" v="44"/>
        <pc:sldMkLst>
          <pc:docMk/>
          <pc:sldMk cId="270706889" sldId="309"/>
        </pc:sldMkLst>
      </pc:sldChg>
      <pc:sldChg chg="del">
        <pc:chgData name="Frankie Snow (2305483)" userId="S::2305483@student.uwtsd.ac.uk::0f433cbf-9a43-4df3-86da-2e2675687fe5" providerId="AD" clId="Web-{E809F4D8-2CA2-F17C-B8B7-76AA457A60DB}" dt="2026-01-15T00:40:32.643" v="47"/>
        <pc:sldMkLst>
          <pc:docMk/>
          <pc:sldMk cId="1579517492" sldId="310"/>
        </pc:sldMkLst>
      </pc:sldChg>
      <pc:sldChg chg="addSp delSp modSp add replId">
        <pc:chgData name="Frankie Snow (2305483)" userId="S::2305483@student.uwtsd.ac.uk::0f433cbf-9a43-4df3-86da-2e2675687fe5" providerId="AD" clId="Web-{E809F4D8-2CA2-F17C-B8B7-76AA457A60DB}" dt="2026-01-15T00:42:11.290" v="59" actId="1076"/>
        <pc:sldMkLst>
          <pc:docMk/>
          <pc:sldMk cId="2269275570" sldId="311"/>
        </pc:sldMkLst>
        <pc:spChg chg="mod">
          <ac:chgData name="Frankie Snow (2305483)" userId="S::2305483@student.uwtsd.ac.uk::0f433cbf-9a43-4df3-86da-2e2675687fe5" providerId="AD" clId="Web-{E809F4D8-2CA2-F17C-B8B7-76AA457A60DB}" dt="2026-01-15T00:40:13.033" v="43" actId="20577"/>
          <ac:spMkLst>
            <pc:docMk/>
            <pc:sldMk cId="2269275570" sldId="311"/>
            <ac:spMk id="377" creationId="{22097955-00E9-5F5C-E9F4-4EE716AC3DE8}"/>
          </ac:spMkLst>
        </pc:spChg>
        <pc:picChg chg="del">
          <ac:chgData name="Frankie Snow (2305483)" userId="S::2305483@student.uwtsd.ac.uk::0f433cbf-9a43-4df3-86da-2e2675687fe5" providerId="AD" clId="Web-{E809F4D8-2CA2-F17C-B8B7-76AA457A60DB}" dt="2026-01-15T00:40:09.657" v="41"/>
          <ac:picMkLst>
            <pc:docMk/>
            <pc:sldMk cId="2269275570" sldId="311"/>
            <ac:picMk id="2" creationId="{4D4CC221-10F5-5BD5-5A20-926529CF232A}"/>
          </ac:picMkLst>
        </pc:picChg>
        <pc:picChg chg="del">
          <ac:chgData name="Frankie Snow (2305483)" userId="S::2305483@student.uwtsd.ac.uk::0f433cbf-9a43-4df3-86da-2e2675687fe5" providerId="AD" clId="Web-{E809F4D8-2CA2-F17C-B8B7-76AA457A60DB}" dt="2026-01-15T00:40:10.345" v="42"/>
          <ac:picMkLst>
            <pc:docMk/>
            <pc:sldMk cId="2269275570" sldId="311"/>
            <ac:picMk id="3" creationId="{29A2CC64-BA9B-3B60-AAF5-6E5142E6C67B}"/>
          </ac:picMkLst>
        </pc:picChg>
        <pc:picChg chg="add mod">
          <ac:chgData name="Frankie Snow (2305483)" userId="S::2305483@student.uwtsd.ac.uk::0f433cbf-9a43-4df3-86da-2e2675687fe5" providerId="AD" clId="Web-{E809F4D8-2CA2-F17C-B8B7-76AA457A60DB}" dt="2026-01-15T00:42:05.817" v="58" actId="1076"/>
          <ac:picMkLst>
            <pc:docMk/>
            <pc:sldMk cId="2269275570" sldId="311"/>
            <ac:picMk id="4" creationId="{17433A13-9CD2-8CBC-89BA-32891E1F35E7}"/>
          </ac:picMkLst>
        </pc:picChg>
        <pc:picChg chg="add mod">
          <ac:chgData name="Frankie Snow (2305483)" userId="S::2305483@student.uwtsd.ac.uk::0f433cbf-9a43-4df3-86da-2e2675687fe5" providerId="AD" clId="Web-{E809F4D8-2CA2-F17C-B8B7-76AA457A60DB}" dt="2026-01-15T00:42:11.290" v="59" actId="1076"/>
          <ac:picMkLst>
            <pc:docMk/>
            <pc:sldMk cId="2269275570" sldId="311"/>
            <ac:picMk id="5" creationId="{69E61435-181C-94FD-201B-A729018F07EA}"/>
          </ac:picMkLst>
        </pc:picChg>
      </pc:sldChg>
      <pc:sldChg chg="addSp modSp add replId">
        <pc:chgData name="Frankie Snow (2305483)" userId="S::2305483@student.uwtsd.ac.uk::0f433cbf-9a43-4df3-86da-2e2675687fe5" providerId="AD" clId="Web-{E809F4D8-2CA2-F17C-B8B7-76AA457A60DB}" dt="2026-01-15T00:44:04.324" v="71" actId="1076"/>
        <pc:sldMkLst>
          <pc:docMk/>
          <pc:sldMk cId="2287645518" sldId="312"/>
        </pc:sldMkLst>
        <pc:spChg chg="mod">
          <ac:chgData name="Frankie Snow (2305483)" userId="S::2305483@student.uwtsd.ac.uk::0f433cbf-9a43-4df3-86da-2e2675687fe5" providerId="AD" clId="Web-{E809F4D8-2CA2-F17C-B8B7-76AA457A60DB}" dt="2026-01-15T00:40:28.643" v="46" actId="20577"/>
          <ac:spMkLst>
            <pc:docMk/>
            <pc:sldMk cId="2287645518" sldId="312"/>
            <ac:spMk id="377" creationId="{9D24CB2B-CE48-CC4D-C2F2-8E9CF37E1500}"/>
          </ac:spMkLst>
        </pc:spChg>
        <pc:picChg chg="add mod">
          <ac:chgData name="Frankie Snow (2305483)" userId="S::2305483@student.uwtsd.ac.uk::0f433cbf-9a43-4df3-86da-2e2675687fe5" providerId="AD" clId="Web-{E809F4D8-2CA2-F17C-B8B7-76AA457A60DB}" dt="2026-01-15T00:43:56.027" v="69" actId="1076"/>
          <ac:picMkLst>
            <pc:docMk/>
            <pc:sldMk cId="2287645518" sldId="312"/>
            <ac:picMk id="2" creationId="{7634262E-CFB8-2179-5E68-44F16E3D82E3}"/>
          </ac:picMkLst>
        </pc:picChg>
        <pc:picChg chg="add mod">
          <ac:chgData name="Frankie Snow (2305483)" userId="S::2305483@student.uwtsd.ac.uk::0f433cbf-9a43-4df3-86da-2e2675687fe5" providerId="AD" clId="Web-{E809F4D8-2CA2-F17C-B8B7-76AA457A60DB}" dt="2026-01-15T00:44:04.324" v="71" actId="1076"/>
          <ac:picMkLst>
            <pc:docMk/>
            <pc:sldMk cId="2287645518" sldId="312"/>
            <ac:picMk id="3" creationId="{D7096FD8-6BC6-10C4-FE9F-53DCB5D63E8A}"/>
          </ac:picMkLst>
        </pc:picChg>
      </pc:sldChg>
      <pc:sldChg chg="addSp modSp add ord replId">
        <pc:chgData name="Frankie Snow (2305483)" userId="S::2305483@student.uwtsd.ac.uk::0f433cbf-9a43-4df3-86da-2e2675687fe5" providerId="AD" clId="Web-{E809F4D8-2CA2-F17C-B8B7-76AA457A60DB}" dt="2026-01-15T00:57:45.099" v="85" actId="1076"/>
        <pc:sldMkLst>
          <pc:docMk/>
          <pc:sldMk cId="4234777602" sldId="313"/>
        </pc:sldMkLst>
        <pc:spChg chg="mod">
          <ac:chgData name="Frankie Snow (2305483)" userId="S::2305483@student.uwtsd.ac.uk::0f433cbf-9a43-4df3-86da-2e2675687fe5" providerId="AD" clId="Web-{E809F4D8-2CA2-F17C-B8B7-76AA457A60DB}" dt="2026-01-15T00:57:23.739" v="78" actId="20577"/>
          <ac:spMkLst>
            <pc:docMk/>
            <pc:sldMk cId="4234777602" sldId="313"/>
            <ac:spMk id="358" creationId="{1422B4C8-670D-79A3-2F7C-4AA061E7941B}"/>
          </ac:spMkLst>
        </pc:spChg>
        <pc:picChg chg="add mod">
          <ac:chgData name="Frankie Snow (2305483)" userId="S::2305483@student.uwtsd.ac.uk::0f433cbf-9a43-4df3-86da-2e2675687fe5" providerId="AD" clId="Web-{E809F4D8-2CA2-F17C-B8B7-76AA457A60DB}" dt="2026-01-15T00:57:45.099" v="85" actId="1076"/>
          <ac:picMkLst>
            <pc:docMk/>
            <pc:sldMk cId="4234777602" sldId="313"/>
            <ac:picMk id="2" creationId="{208DAA0C-12F6-B1F1-19F7-D61935C10E46}"/>
          </ac:picMkLst>
        </pc:picChg>
      </pc:sldChg>
      <pc:sldChg chg="addSp delSp modSp add replId">
        <pc:chgData name="Frankie Snow (2305483)" userId="S::2305483@student.uwtsd.ac.uk::0f433cbf-9a43-4df3-86da-2e2675687fe5" providerId="AD" clId="Web-{E809F4D8-2CA2-F17C-B8B7-76AA457A60DB}" dt="2026-01-15T01:28:56.660" v="156" actId="1076"/>
        <pc:sldMkLst>
          <pc:docMk/>
          <pc:sldMk cId="4033215566" sldId="314"/>
        </pc:sldMkLst>
        <pc:spChg chg="mod">
          <ac:chgData name="Frankie Snow (2305483)" userId="S::2305483@student.uwtsd.ac.uk::0f433cbf-9a43-4df3-86da-2e2675687fe5" providerId="AD" clId="Web-{E809F4D8-2CA2-F17C-B8B7-76AA457A60DB}" dt="2026-01-15T01:28:56.660" v="156" actId="1076"/>
          <ac:spMkLst>
            <pc:docMk/>
            <pc:sldMk cId="4033215566" sldId="314"/>
            <ac:spMk id="2" creationId="{942649FD-85DE-64BE-2F70-06D65EA695E7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09:44.870" v="116"/>
          <ac:spMkLst>
            <pc:docMk/>
            <pc:sldMk cId="4033215566" sldId="314"/>
            <ac:spMk id="3" creationId="{29DB8735-2E72-8096-4D33-52F998E6B657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09:39.667" v="115"/>
          <ac:spMkLst>
            <pc:docMk/>
            <pc:sldMk cId="4033215566" sldId="314"/>
            <ac:spMk id="4" creationId="{36431AB5-438A-A3DE-B851-CD8EBD1CA7AF}"/>
          </ac:spMkLst>
        </pc:spChg>
        <pc:picChg chg="add mod">
          <ac:chgData name="Frankie Snow (2305483)" userId="S::2305483@student.uwtsd.ac.uk::0f433cbf-9a43-4df3-86da-2e2675687fe5" providerId="AD" clId="Web-{E809F4D8-2CA2-F17C-B8B7-76AA457A60DB}" dt="2026-01-15T01:28:51.847" v="155" actId="1076"/>
          <ac:picMkLst>
            <pc:docMk/>
            <pc:sldMk cId="4033215566" sldId="314"/>
            <ac:picMk id="5" creationId="{6E1017B3-16C9-4595-D1EB-9DB8D1047295}"/>
          </ac:picMkLst>
        </pc:picChg>
        <pc:picChg chg="add mod">
          <ac:chgData name="Frankie Snow (2305483)" userId="S::2305483@student.uwtsd.ac.uk::0f433cbf-9a43-4df3-86da-2e2675687fe5" providerId="AD" clId="Web-{E809F4D8-2CA2-F17C-B8B7-76AA457A60DB}" dt="2026-01-15T01:28:47.191" v="153" actId="1076"/>
          <ac:picMkLst>
            <pc:docMk/>
            <pc:sldMk cId="4033215566" sldId="314"/>
            <ac:picMk id="6" creationId="{0D9D730B-E7FF-DCE4-9412-70391AD66E6A}"/>
          </ac:picMkLst>
        </pc:picChg>
        <pc:picChg chg="add mod">
          <ac:chgData name="Frankie Snow (2305483)" userId="S::2305483@student.uwtsd.ac.uk::0f433cbf-9a43-4df3-86da-2e2675687fe5" providerId="AD" clId="Web-{E809F4D8-2CA2-F17C-B8B7-76AA457A60DB}" dt="2026-01-15T01:28:48.738" v="154" actId="1076"/>
          <ac:picMkLst>
            <pc:docMk/>
            <pc:sldMk cId="4033215566" sldId="314"/>
            <ac:picMk id="7" creationId="{5F8B0FEC-9980-6CB9-E55C-30D7D137D4BB}"/>
          </ac:picMkLst>
        </pc:picChg>
      </pc:sldChg>
      <pc:sldChg chg="modSp add replId">
        <pc:chgData name="Frankie Snow (2305483)" userId="S::2305483@student.uwtsd.ac.uk::0f433cbf-9a43-4df3-86da-2e2675687fe5" providerId="AD" clId="Web-{E809F4D8-2CA2-F17C-B8B7-76AA457A60DB}" dt="2026-01-15T01:34:24.080" v="247" actId="1076"/>
        <pc:sldMkLst>
          <pc:docMk/>
          <pc:sldMk cId="910362922" sldId="315"/>
        </pc:sldMkLst>
        <pc:spChg chg="mod">
          <ac:chgData name="Frankie Snow (2305483)" userId="S::2305483@student.uwtsd.ac.uk::0f433cbf-9a43-4df3-86da-2e2675687fe5" providerId="AD" clId="Web-{E809F4D8-2CA2-F17C-B8B7-76AA457A60DB}" dt="2026-01-15T01:34:24.080" v="247" actId="1076"/>
          <ac:spMkLst>
            <pc:docMk/>
            <pc:sldMk cId="910362922" sldId="315"/>
            <ac:spMk id="5" creationId="{12C60EDD-1D07-08AE-649D-7AF819100631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4:20.392" v="246" actId="1076"/>
          <ac:spMkLst>
            <pc:docMk/>
            <pc:sldMk cId="910362922" sldId="315"/>
            <ac:spMk id="376" creationId="{9A2B3187-E3E0-E8BD-3759-2FA6DC239061}"/>
          </ac:spMkLst>
        </pc:spChg>
      </pc:sldChg>
      <pc:sldChg chg="modSp add ord replId">
        <pc:chgData name="Frankie Snow (2305483)" userId="S::2305483@student.uwtsd.ac.uk::0f433cbf-9a43-4df3-86da-2e2675687fe5" providerId="AD" clId="Web-{E809F4D8-2CA2-F17C-B8B7-76AA457A60DB}" dt="2026-01-15T01:35:45.597" v="264"/>
        <pc:sldMkLst>
          <pc:docMk/>
          <pc:sldMk cId="1993770860" sldId="316"/>
        </pc:sldMkLst>
        <pc:spChg chg="mod">
          <ac:chgData name="Frankie Snow (2305483)" userId="S::2305483@student.uwtsd.ac.uk::0f433cbf-9a43-4df3-86da-2e2675687fe5" providerId="AD" clId="Web-{E809F4D8-2CA2-F17C-B8B7-76AA457A60DB}" dt="2026-01-15T01:35:27.284" v="263" actId="20577"/>
          <ac:spMkLst>
            <pc:docMk/>
            <pc:sldMk cId="1993770860" sldId="316"/>
            <ac:spMk id="5" creationId="{1CFDC2A1-E637-EE3C-2566-CFF76B478D14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35:17.799" v="261" actId="20577"/>
          <ac:spMkLst>
            <pc:docMk/>
            <pc:sldMk cId="1993770860" sldId="316"/>
            <ac:spMk id="376" creationId="{91660C81-321C-ECF8-5EDE-932CA1C5F463}"/>
          </ac:spMkLst>
        </pc:spChg>
      </pc:sldChg>
      <pc:sldChg chg="modSp add ord replId">
        <pc:chgData name="Frankie Snow (2305483)" userId="S::2305483@student.uwtsd.ac.uk::0f433cbf-9a43-4df3-86da-2e2675687fe5" providerId="AD" clId="Web-{E809F4D8-2CA2-F17C-B8B7-76AA457A60DB}" dt="2026-01-15T01:39:05.755" v="297" actId="20577"/>
        <pc:sldMkLst>
          <pc:docMk/>
          <pc:sldMk cId="598695538" sldId="317"/>
        </pc:sldMkLst>
        <pc:spChg chg="mod">
          <ac:chgData name="Frankie Snow (2305483)" userId="S::2305483@student.uwtsd.ac.uk::0f433cbf-9a43-4df3-86da-2e2675687fe5" providerId="AD" clId="Web-{E809F4D8-2CA2-F17C-B8B7-76AA457A60DB}" dt="2026-01-15T01:39:05.755" v="297" actId="20577"/>
          <ac:spMkLst>
            <pc:docMk/>
            <pc:sldMk cId="598695538" sldId="317"/>
            <ac:spMk id="376" creationId="{C6590932-5A16-6E31-16BD-455AA6912BCB}"/>
          </ac:spMkLst>
        </pc:spChg>
      </pc:sldChg>
      <pc:sldChg chg="delSp modSp add ord replId">
        <pc:chgData name="Frankie Snow (2305483)" userId="S::2305483@student.uwtsd.ac.uk::0f433cbf-9a43-4df3-86da-2e2675687fe5" providerId="AD" clId="Web-{E809F4D8-2CA2-F17C-B8B7-76AA457A60DB}" dt="2026-01-15T01:43:03.665" v="338" actId="1076"/>
        <pc:sldMkLst>
          <pc:docMk/>
          <pc:sldMk cId="4065678316" sldId="318"/>
        </pc:sldMkLst>
        <pc:spChg chg="mod">
          <ac:chgData name="Frankie Snow (2305483)" userId="S::2305483@student.uwtsd.ac.uk::0f433cbf-9a43-4df3-86da-2e2675687fe5" providerId="AD" clId="Web-{E809F4D8-2CA2-F17C-B8B7-76AA457A60DB}" dt="2026-01-15T01:43:03.602" v="331" actId="1076"/>
          <ac:spMkLst>
            <pc:docMk/>
            <pc:sldMk cId="4065678316" sldId="318"/>
            <ac:spMk id="6" creationId="{E724F9D3-F381-715A-487E-FE33C0E97E4A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42:35.335" v="304"/>
          <ac:spMkLst>
            <pc:docMk/>
            <pc:sldMk cId="4065678316" sldId="318"/>
            <ac:spMk id="7" creationId="{2E26B918-36D1-B2BD-466E-48FAB2D67178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42:35.335" v="303"/>
          <ac:spMkLst>
            <pc:docMk/>
            <pc:sldMk cId="4065678316" sldId="318"/>
            <ac:spMk id="8" creationId="{507849B4-8F40-ED5C-9FDB-2C3B23920E97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42:37.991" v="308"/>
          <ac:spMkLst>
            <pc:docMk/>
            <pc:sldMk cId="4065678316" sldId="318"/>
            <ac:spMk id="9" creationId="{07032ACE-D969-DB17-E4B8-6BDD7302107D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42:37.991" v="307"/>
          <ac:spMkLst>
            <pc:docMk/>
            <pc:sldMk cId="4065678316" sldId="318"/>
            <ac:spMk id="10" creationId="{801175B0-4C07-1E1D-52D3-48EB580FAE65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43:03.618" v="332" actId="1076"/>
          <ac:spMkLst>
            <pc:docMk/>
            <pc:sldMk cId="4065678316" sldId="318"/>
            <ac:spMk id="11" creationId="{B8C82879-AC77-3429-8E1F-A73AF13A24CC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42:35.335" v="302"/>
          <ac:spMkLst>
            <pc:docMk/>
            <pc:sldMk cId="4065678316" sldId="318"/>
            <ac:spMk id="12" creationId="{E40C57A7-D8C0-EEC9-4488-DC3F1E06B822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42:35.335" v="301"/>
          <ac:spMkLst>
            <pc:docMk/>
            <pc:sldMk cId="4065678316" sldId="318"/>
            <ac:spMk id="13" creationId="{B2B30D49-6C25-F5B3-A5D0-5418E41ACACE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42:37.991" v="306"/>
          <ac:spMkLst>
            <pc:docMk/>
            <pc:sldMk cId="4065678316" sldId="318"/>
            <ac:spMk id="14" creationId="{6C22A0A7-A098-6658-FB12-4CA5B3D25DA4}"/>
          </ac:spMkLst>
        </pc:spChg>
        <pc:spChg chg="del">
          <ac:chgData name="Frankie Snow (2305483)" userId="S::2305483@student.uwtsd.ac.uk::0f433cbf-9a43-4df3-86da-2e2675687fe5" providerId="AD" clId="Web-{E809F4D8-2CA2-F17C-B8B7-76AA457A60DB}" dt="2026-01-15T01:42:37.991" v="305"/>
          <ac:spMkLst>
            <pc:docMk/>
            <pc:sldMk cId="4065678316" sldId="318"/>
            <ac:spMk id="15" creationId="{8C6CBCE2-630B-E479-0320-C33DEE0FF621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43:03.618" v="333" actId="1076"/>
          <ac:spMkLst>
            <pc:docMk/>
            <pc:sldMk cId="4065678316" sldId="318"/>
            <ac:spMk id="16" creationId="{186CB8E3-03C8-EED8-1D27-7EEA26D3D93C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43:03.633" v="334" actId="1076"/>
          <ac:spMkLst>
            <pc:docMk/>
            <pc:sldMk cId="4065678316" sldId="318"/>
            <ac:spMk id="17" creationId="{21B1136F-3A0F-C305-190F-CD81F7DCD078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43:03.633" v="335" actId="1076"/>
          <ac:spMkLst>
            <pc:docMk/>
            <pc:sldMk cId="4065678316" sldId="318"/>
            <ac:spMk id="18" creationId="{52919B37-6369-050D-95FF-08F09D990243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43:03.649" v="336" actId="1076"/>
          <ac:spMkLst>
            <pc:docMk/>
            <pc:sldMk cId="4065678316" sldId="318"/>
            <ac:spMk id="19" creationId="{59DFF231-3B12-9846-AE80-F3B97F067A5F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43:03.649" v="337" actId="1076"/>
          <ac:spMkLst>
            <pc:docMk/>
            <pc:sldMk cId="4065678316" sldId="318"/>
            <ac:spMk id="20" creationId="{87B62DD7-3ACC-DA64-0B67-932B065503A9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43:03.665" v="338" actId="1076"/>
          <ac:spMkLst>
            <pc:docMk/>
            <pc:sldMk cId="4065678316" sldId="318"/>
            <ac:spMk id="21" creationId="{12A263DF-9A7C-F911-607A-D5F38F1F7C30}"/>
          </ac:spMkLst>
        </pc:spChg>
        <pc:spChg chg="mod">
          <ac:chgData name="Frankie Snow (2305483)" userId="S::2305483@student.uwtsd.ac.uk::0f433cbf-9a43-4df3-86da-2e2675687fe5" providerId="AD" clId="Web-{E809F4D8-2CA2-F17C-B8B7-76AA457A60DB}" dt="2026-01-15T01:42:46.210" v="318" actId="20577"/>
          <ac:spMkLst>
            <pc:docMk/>
            <pc:sldMk cId="4065678316" sldId="318"/>
            <ac:spMk id="376" creationId="{E17A81DC-8F8A-36FD-FC38-C969702F3EF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2b0dbff679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Google Shape;274;g2b0dbff679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1ef4e7b0ffd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Google Shape;292;g1ef4e7b0ffd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1ef5d52cc53_1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1" name="Google Shape;381;g1ef5d52cc53_1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>
          <a:extLst>
            <a:ext uri="{FF2B5EF4-FFF2-40B4-BE49-F238E27FC236}">
              <a16:creationId xmlns:a16="http://schemas.microsoft.com/office/drawing/2014/main" id="{51BFEFF8-FD81-0670-6DA0-172496B0D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1ef5d52cc53_1_0:notes">
            <a:extLst>
              <a:ext uri="{FF2B5EF4-FFF2-40B4-BE49-F238E27FC236}">
                <a16:creationId xmlns:a16="http://schemas.microsoft.com/office/drawing/2014/main" id="{84B2688F-067E-E278-5554-CE5F22D6B80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1ef5d52cc53_1_0:notes">
            <a:extLst>
              <a:ext uri="{FF2B5EF4-FFF2-40B4-BE49-F238E27FC236}">
                <a16:creationId xmlns:a16="http://schemas.microsoft.com/office/drawing/2014/main" id="{FD8CFE7B-CBE2-E847-11D3-46389FEF03C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" dirty="0">
                <a:solidFill>
                  <a:srgbClr val="D6C9AF"/>
                </a:solidFill>
              </a:rPr>
              <a:t>Shown here is my research library,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created this as a way of collating articles, websites and books that may be useful to my </a:t>
            </a:r>
            <a:r>
              <a:rPr lang="en" dirty="0" err="1">
                <a:solidFill>
                  <a:srgbClr val="D6C9AF"/>
                </a:solidFill>
              </a:rPr>
              <a:t>disertation</a:t>
            </a:r>
            <a:r>
              <a:rPr lang="en" dirty="0">
                <a:solidFill>
                  <a:srgbClr val="D6C9AF"/>
                </a:solidFill>
              </a:rPr>
              <a:t> and project –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included the titles, link and a short description of the contents to enable to </a:t>
            </a:r>
            <a:r>
              <a:rPr lang="en" dirty="0" err="1">
                <a:solidFill>
                  <a:srgbClr val="D6C9AF"/>
                </a:solidFill>
              </a:rPr>
              <a:t>to</a:t>
            </a:r>
            <a:r>
              <a:rPr lang="en" dirty="0">
                <a:solidFill>
                  <a:srgbClr val="D6C9AF"/>
                </a:solidFill>
              </a:rPr>
              <a:t> sift information quickly for relevant sources. As well as this,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created </a:t>
            </a:r>
            <a:r>
              <a:rPr lang="en" dirty="0" err="1">
                <a:solidFill>
                  <a:srgbClr val="D6C9AF"/>
                </a:solidFill>
              </a:rPr>
              <a:t>seperate</a:t>
            </a:r>
            <a:r>
              <a:rPr lang="en" dirty="0">
                <a:solidFill>
                  <a:srgbClr val="D6C9AF"/>
                </a:solidFill>
              </a:rPr>
              <a:t> books for different topics – one is general architecture and games design, and the others are different architectural styles (art deco, brutalist,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7593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1ef4e7b0ffd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1ef4e7b0ffd_0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1ef5d52cc53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1ef5d52cc53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lang="en" dirty="0">
              <a:solidFill>
                <a:srgbClr val="D6C9AF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>
          <a:extLst>
            <a:ext uri="{FF2B5EF4-FFF2-40B4-BE49-F238E27FC236}">
              <a16:creationId xmlns:a16="http://schemas.microsoft.com/office/drawing/2014/main" id="{6B4E23D5-D029-F33D-DE1E-3D9237D3F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1ef5d52cc53_1_0:notes">
            <a:extLst>
              <a:ext uri="{FF2B5EF4-FFF2-40B4-BE49-F238E27FC236}">
                <a16:creationId xmlns:a16="http://schemas.microsoft.com/office/drawing/2014/main" id="{76D8F59C-08E8-4D77-8DC4-18CA925DEBB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1ef5d52cc53_1_0:notes">
            <a:extLst>
              <a:ext uri="{FF2B5EF4-FFF2-40B4-BE49-F238E27FC236}">
                <a16:creationId xmlns:a16="http://schemas.microsoft.com/office/drawing/2014/main" id="{B311EADF-83D2-D868-551C-2107C55BB47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" dirty="0">
                <a:solidFill>
                  <a:srgbClr val="D6C9AF"/>
                </a:solidFill>
              </a:rPr>
              <a:t>Shown here is my research library,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created this as a way of collating articles, websites and books that may be useful to my </a:t>
            </a:r>
            <a:r>
              <a:rPr lang="en" dirty="0" err="1">
                <a:solidFill>
                  <a:srgbClr val="D6C9AF"/>
                </a:solidFill>
              </a:rPr>
              <a:t>disertation</a:t>
            </a:r>
            <a:r>
              <a:rPr lang="en" dirty="0">
                <a:solidFill>
                  <a:srgbClr val="D6C9AF"/>
                </a:solidFill>
              </a:rPr>
              <a:t> and project –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included the titles, link and a short description of the contents to enable to </a:t>
            </a:r>
            <a:r>
              <a:rPr lang="en" dirty="0" err="1">
                <a:solidFill>
                  <a:srgbClr val="D6C9AF"/>
                </a:solidFill>
              </a:rPr>
              <a:t>to</a:t>
            </a:r>
            <a:r>
              <a:rPr lang="en" dirty="0">
                <a:solidFill>
                  <a:srgbClr val="D6C9AF"/>
                </a:solidFill>
              </a:rPr>
              <a:t> sift information quickly for relevant sources. As well as this,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created </a:t>
            </a:r>
            <a:r>
              <a:rPr lang="en" dirty="0" err="1">
                <a:solidFill>
                  <a:srgbClr val="D6C9AF"/>
                </a:solidFill>
              </a:rPr>
              <a:t>seperate</a:t>
            </a:r>
            <a:r>
              <a:rPr lang="en" dirty="0">
                <a:solidFill>
                  <a:srgbClr val="D6C9AF"/>
                </a:solidFill>
              </a:rPr>
              <a:t> books for different topics – one is general architecture and games design, and the others are different architectural styles (art deco, brutalist,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0581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>
          <a:extLst>
            <a:ext uri="{FF2B5EF4-FFF2-40B4-BE49-F238E27FC236}">
              <a16:creationId xmlns:a16="http://schemas.microsoft.com/office/drawing/2014/main" id="{1889857E-7A87-1DD9-F569-A98E783F9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1ef5d52cc53_1_0:notes">
            <a:extLst>
              <a:ext uri="{FF2B5EF4-FFF2-40B4-BE49-F238E27FC236}">
                <a16:creationId xmlns:a16="http://schemas.microsoft.com/office/drawing/2014/main" id="{B1B64EF2-65B5-A454-17BA-9268E5F13E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1ef5d52cc53_1_0:notes">
            <a:extLst>
              <a:ext uri="{FF2B5EF4-FFF2-40B4-BE49-F238E27FC236}">
                <a16:creationId xmlns:a16="http://schemas.microsoft.com/office/drawing/2014/main" id="{479F6338-61FD-1BBD-4D2D-9FF5F416407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" dirty="0">
                <a:solidFill>
                  <a:srgbClr val="D6C9AF"/>
                </a:solidFill>
              </a:rPr>
              <a:t>Shown here is my research library,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created this as a way of collating articles, websites and books that may be useful to my </a:t>
            </a:r>
            <a:r>
              <a:rPr lang="en" dirty="0" err="1">
                <a:solidFill>
                  <a:srgbClr val="D6C9AF"/>
                </a:solidFill>
              </a:rPr>
              <a:t>disertation</a:t>
            </a:r>
            <a:r>
              <a:rPr lang="en" dirty="0">
                <a:solidFill>
                  <a:srgbClr val="D6C9AF"/>
                </a:solidFill>
              </a:rPr>
              <a:t> and project –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included the titles, link and a short description of the contents to enable to </a:t>
            </a:r>
            <a:r>
              <a:rPr lang="en" dirty="0" err="1">
                <a:solidFill>
                  <a:srgbClr val="D6C9AF"/>
                </a:solidFill>
              </a:rPr>
              <a:t>to</a:t>
            </a:r>
            <a:r>
              <a:rPr lang="en" dirty="0">
                <a:solidFill>
                  <a:srgbClr val="D6C9AF"/>
                </a:solidFill>
              </a:rPr>
              <a:t> sift information quickly for relevant sources. As well as this,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created </a:t>
            </a:r>
            <a:r>
              <a:rPr lang="en" dirty="0" err="1">
                <a:solidFill>
                  <a:srgbClr val="D6C9AF"/>
                </a:solidFill>
              </a:rPr>
              <a:t>seperate</a:t>
            </a:r>
            <a:r>
              <a:rPr lang="en" dirty="0">
                <a:solidFill>
                  <a:srgbClr val="D6C9AF"/>
                </a:solidFill>
              </a:rPr>
              <a:t> books for different topics – one is general architecture and games design, and the others are different architectural styles (art deco, brutalist,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571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>
          <a:extLst>
            <a:ext uri="{FF2B5EF4-FFF2-40B4-BE49-F238E27FC236}">
              <a16:creationId xmlns:a16="http://schemas.microsoft.com/office/drawing/2014/main" id="{0C953ACA-C36C-6726-0BEB-E2C01F328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1ef5d52cc53_1_0:notes">
            <a:extLst>
              <a:ext uri="{FF2B5EF4-FFF2-40B4-BE49-F238E27FC236}">
                <a16:creationId xmlns:a16="http://schemas.microsoft.com/office/drawing/2014/main" id="{0606F65E-2C3E-9AB6-D086-A160D48A366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1ef5d52cc53_1_0:notes">
            <a:extLst>
              <a:ext uri="{FF2B5EF4-FFF2-40B4-BE49-F238E27FC236}">
                <a16:creationId xmlns:a16="http://schemas.microsoft.com/office/drawing/2014/main" id="{FD785440-4038-589D-B93F-F189A319B66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" dirty="0">
                <a:solidFill>
                  <a:srgbClr val="D6C9AF"/>
                </a:solidFill>
              </a:rPr>
              <a:t>Shown here is my research library,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created this as a way of collating articles, websites and books that may be useful to my </a:t>
            </a:r>
            <a:r>
              <a:rPr lang="en" dirty="0" err="1">
                <a:solidFill>
                  <a:srgbClr val="D6C9AF"/>
                </a:solidFill>
              </a:rPr>
              <a:t>disertation</a:t>
            </a:r>
            <a:r>
              <a:rPr lang="en" dirty="0">
                <a:solidFill>
                  <a:srgbClr val="D6C9AF"/>
                </a:solidFill>
              </a:rPr>
              <a:t> and project –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included the titles, link and a short description of the contents to enable to </a:t>
            </a:r>
            <a:r>
              <a:rPr lang="en" dirty="0" err="1">
                <a:solidFill>
                  <a:srgbClr val="D6C9AF"/>
                </a:solidFill>
              </a:rPr>
              <a:t>to</a:t>
            </a:r>
            <a:r>
              <a:rPr lang="en" dirty="0">
                <a:solidFill>
                  <a:srgbClr val="D6C9AF"/>
                </a:solidFill>
              </a:rPr>
              <a:t> sift information quickly for relevant sources. As well as this, </a:t>
            </a:r>
            <a:r>
              <a:rPr lang="en" dirty="0" err="1">
                <a:solidFill>
                  <a:srgbClr val="D6C9AF"/>
                </a:solidFill>
              </a:rPr>
              <a:t>i</a:t>
            </a:r>
            <a:r>
              <a:rPr lang="en" dirty="0">
                <a:solidFill>
                  <a:srgbClr val="D6C9AF"/>
                </a:solidFill>
              </a:rPr>
              <a:t> have created </a:t>
            </a:r>
            <a:r>
              <a:rPr lang="en" dirty="0" err="1">
                <a:solidFill>
                  <a:srgbClr val="D6C9AF"/>
                </a:solidFill>
              </a:rPr>
              <a:t>seperate</a:t>
            </a:r>
            <a:r>
              <a:rPr lang="en" dirty="0">
                <a:solidFill>
                  <a:srgbClr val="D6C9AF"/>
                </a:solidFill>
              </a:rPr>
              <a:t> books for different topics – one is general architecture and games design, and the others are different architectural styles (art deco, brutalist,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1100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E63E6059-657A-3BDB-1DE4-864D436ADB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4241DC8E-AD49-BBA5-6703-95D6625AE4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7AD8A5A2-FA1F-3160-7FF4-A8C23DD9C2B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97757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50F3603E-4C77-6997-F1CC-897319E8C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7D06AE19-C6D6-A779-3114-B001C4DC6B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5372D1F1-773A-2E0D-9F3D-B4E7FFB59A9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06092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>
          <a:extLst>
            <a:ext uri="{FF2B5EF4-FFF2-40B4-BE49-F238E27FC236}">
              <a16:creationId xmlns:a16="http://schemas.microsoft.com/office/drawing/2014/main" id="{1B5CF13C-7AF0-F567-0C8C-7E74D48FCE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1ef4e7b0ffd_0_156:notes">
            <a:extLst>
              <a:ext uri="{FF2B5EF4-FFF2-40B4-BE49-F238E27FC236}">
                <a16:creationId xmlns:a16="http://schemas.microsoft.com/office/drawing/2014/main" id="{8327FA4A-2DD2-DDE7-A5C4-0E3C9911EC2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1ef4e7b0ffd_0_156:notes">
            <a:extLst>
              <a:ext uri="{FF2B5EF4-FFF2-40B4-BE49-F238E27FC236}">
                <a16:creationId xmlns:a16="http://schemas.microsoft.com/office/drawing/2014/main" id="{CE3126C5-32CE-78F4-72D3-0767AE2D487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21839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2F682BF9-E7DB-281D-2E29-507C38BC3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740E8FAB-6CEA-588A-3D0C-22C9DE96F10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1483E0FA-CC90-786D-52E1-CDEE9783DB0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750766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5811A288-3338-D0C1-4A14-D4BF663BE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BA863451-95AD-981A-5EF4-D958B090BF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686FDCDB-246A-0FFB-5A8D-B38B337BCEF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114090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E7D08612-7DA1-1FF8-8CAB-B604C02BF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5BC4F72A-650F-D447-D6F4-1F6AE22666D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8C5DACEE-F36E-E229-4A71-B09FBD61782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86822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E918D581-3312-E2CF-9C84-7E418E8F9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4330BFC3-40F1-6EE9-5209-3352F70241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CC2D2015-5B0A-F769-5459-186C9F1EA40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701001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D3DFBD88-EE7D-ADEB-3B0B-F5CCBCA7D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7F59C30A-FC25-772C-89DD-2E9A48B31D5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DB6D0B97-715A-C3B2-02AB-B22E15FDECC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0612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463377CD-6054-3A81-F6FB-8D14DF7A8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325487AA-D40D-BABA-A343-2D15050446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EDC3A2DA-243B-163F-A293-86B7DA3BCC1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286297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A8EF3B9B-7642-A29C-286D-2F67BB04B1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4435477D-5FED-5356-D1DA-925948F246F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D2D28EE4-EB37-2E23-04AD-763ADAE6D7F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541724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2556C9F5-9533-08F2-6B56-272CFBAE0E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7CBF95DE-AB50-42B6-4E0D-61384F9B255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1E6B827B-B425-662F-53DE-BB93A8F5D80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76819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D52DDA8C-84B8-27D7-4344-CEF8DBA972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AFC93A75-05E9-B322-5614-BEDDD53F1A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D644D254-19C3-2E45-6A39-09E7D8A6F89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06630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F5043D10-86ED-28DD-C10D-E435F9E59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AAE7C664-745F-C224-81E2-F7EF82F5CF7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6294AECC-C06C-27DB-C9E6-078AD701C75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164257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>
          <a:extLst>
            <a:ext uri="{FF2B5EF4-FFF2-40B4-BE49-F238E27FC236}">
              <a16:creationId xmlns:a16="http://schemas.microsoft.com/office/drawing/2014/main" id="{97E126E4-E853-8265-9DDE-F26B778F4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f5d52cc53_1_14:notes">
            <a:extLst>
              <a:ext uri="{FF2B5EF4-FFF2-40B4-BE49-F238E27FC236}">
                <a16:creationId xmlns:a16="http://schemas.microsoft.com/office/drawing/2014/main" id="{6FC9223B-B9B1-9A8F-6D9C-FD5C731B9C9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ef5d52cc53_1_14:notes">
            <a:extLst>
              <a:ext uri="{FF2B5EF4-FFF2-40B4-BE49-F238E27FC236}">
                <a16:creationId xmlns:a16="http://schemas.microsoft.com/office/drawing/2014/main" id="{B35DE8EA-D58D-E0E6-436D-BF4A1292EFE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43145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>
          <a:extLst>
            <a:ext uri="{FF2B5EF4-FFF2-40B4-BE49-F238E27FC236}">
              <a16:creationId xmlns:a16="http://schemas.microsoft.com/office/drawing/2014/main" id="{7CDBA016-97E9-654C-6219-C3957C14B7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1ef4e7b0ffd_0_156:notes">
            <a:extLst>
              <a:ext uri="{FF2B5EF4-FFF2-40B4-BE49-F238E27FC236}">
                <a16:creationId xmlns:a16="http://schemas.microsoft.com/office/drawing/2014/main" id="{25E962EA-68FD-CFB0-D4AE-DDF849ACE36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1ef4e7b0ffd_0_156:notes">
            <a:extLst>
              <a:ext uri="{FF2B5EF4-FFF2-40B4-BE49-F238E27FC236}">
                <a16:creationId xmlns:a16="http://schemas.microsoft.com/office/drawing/2014/main" id="{6D05EFEE-E528-07B3-8364-5C74690958D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9603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A1uf1Q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://bit.ly/2TtBDfr" TargetMode="External"/><Relationship Id="rId4" Type="http://schemas.openxmlformats.org/officeDocument/2006/relationships/hyperlink" Target="http://bit.ly/2TyoMsr" TargetMode="Externa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837200" y="1665857"/>
            <a:ext cx="5469600" cy="199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47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260325" y="3842538"/>
            <a:ext cx="4623300" cy="40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22253" y="122450"/>
            <a:ext cx="9022991" cy="4944917"/>
            <a:chOff x="22253" y="122450"/>
            <a:chExt cx="9022991" cy="4944917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22253" y="3108555"/>
              <a:ext cx="1170779" cy="1958813"/>
              <a:chOff x="22248" y="2017881"/>
              <a:chExt cx="1789361" cy="2993753"/>
            </a:xfrm>
          </p:grpSpPr>
          <p:sp>
            <p:nvSpPr>
              <p:cNvPr id="14" name="Google Shape;14;p2"/>
              <p:cNvSpPr/>
              <p:nvPr/>
            </p:nvSpPr>
            <p:spPr>
              <a:xfrm rot="4886355" flipH="1">
                <a:off x="-91716" y="2219273"/>
                <a:ext cx="806229" cy="463451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" name="Google Shape;15;p2"/>
              <p:cNvSpPr/>
              <p:nvPr/>
            </p:nvSpPr>
            <p:spPr>
              <a:xfrm rot="5399970" flipH="1">
                <a:off x="1176766" y="4370711"/>
                <a:ext cx="806228" cy="463450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132058" y="2777188"/>
                <a:ext cx="1246427" cy="2234446"/>
              </a:xfrm>
              <a:custGeom>
                <a:avLst/>
                <a:gdLst/>
                <a:ahLst/>
                <a:cxnLst/>
                <a:rect l="l" t="t" r="r" b="b"/>
                <a:pathLst>
                  <a:path w="3021" h="5415" extrusionOk="0">
                    <a:moveTo>
                      <a:pt x="1570" y="1966"/>
                    </a:moveTo>
                    <a:cubicBezTo>
                      <a:pt x="1567" y="1913"/>
                      <a:pt x="1332" y="2015"/>
                      <a:pt x="1269" y="2112"/>
                    </a:cubicBezTo>
                    <a:cubicBezTo>
                      <a:pt x="1207" y="2209"/>
                      <a:pt x="1209" y="2269"/>
                      <a:pt x="1209" y="2269"/>
                    </a:cubicBezTo>
                    <a:cubicBezTo>
                      <a:pt x="1209" y="2269"/>
                      <a:pt x="1191" y="2240"/>
                      <a:pt x="1191" y="2185"/>
                    </a:cubicBezTo>
                    <a:cubicBezTo>
                      <a:pt x="1191" y="2130"/>
                      <a:pt x="1306" y="2060"/>
                      <a:pt x="1305" y="2049"/>
                    </a:cubicBezTo>
                    <a:cubicBezTo>
                      <a:pt x="1304" y="2039"/>
                      <a:pt x="1269" y="2047"/>
                      <a:pt x="1215" y="2102"/>
                    </a:cubicBezTo>
                    <a:cubicBezTo>
                      <a:pt x="1160" y="2156"/>
                      <a:pt x="1160" y="2256"/>
                      <a:pt x="1147" y="2261"/>
                    </a:cubicBezTo>
                    <a:cubicBezTo>
                      <a:pt x="1134" y="2266"/>
                      <a:pt x="1115" y="2237"/>
                      <a:pt x="1115" y="2167"/>
                    </a:cubicBezTo>
                    <a:cubicBezTo>
                      <a:pt x="1115" y="2096"/>
                      <a:pt x="1204" y="2057"/>
                      <a:pt x="1186" y="2039"/>
                    </a:cubicBezTo>
                    <a:cubicBezTo>
                      <a:pt x="1168" y="2021"/>
                      <a:pt x="1089" y="2047"/>
                      <a:pt x="1074" y="2167"/>
                    </a:cubicBezTo>
                    <a:cubicBezTo>
                      <a:pt x="1058" y="2287"/>
                      <a:pt x="1123" y="2250"/>
                      <a:pt x="1115" y="2347"/>
                    </a:cubicBezTo>
                    <a:cubicBezTo>
                      <a:pt x="1108" y="2444"/>
                      <a:pt x="1013" y="2504"/>
                      <a:pt x="1047" y="2527"/>
                    </a:cubicBezTo>
                    <a:cubicBezTo>
                      <a:pt x="1081" y="2551"/>
                      <a:pt x="1141" y="2373"/>
                      <a:pt x="1152" y="2441"/>
                    </a:cubicBezTo>
                    <a:cubicBezTo>
                      <a:pt x="1162" y="2509"/>
                      <a:pt x="1047" y="2527"/>
                      <a:pt x="1100" y="2543"/>
                    </a:cubicBezTo>
                    <a:cubicBezTo>
                      <a:pt x="1152" y="2559"/>
                      <a:pt x="1209" y="2423"/>
                      <a:pt x="1220" y="2480"/>
                    </a:cubicBezTo>
                    <a:cubicBezTo>
                      <a:pt x="1230" y="2538"/>
                      <a:pt x="1105" y="2587"/>
                      <a:pt x="1152" y="2603"/>
                    </a:cubicBezTo>
                    <a:cubicBezTo>
                      <a:pt x="1199" y="2619"/>
                      <a:pt x="1256" y="2517"/>
                      <a:pt x="1275" y="2446"/>
                    </a:cubicBezTo>
                    <a:cubicBezTo>
                      <a:pt x="1293" y="2376"/>
                      <a:pt x="1230" y="2284"/>
                      <a:pt x="1280" y="2159"/>
                    </a:cubicBezTo>
                    <a:cubicBezTo>
                      <a:pt x="1330" y="2034"/>
                      <a:pt x="1571" y="1981"/>
                      <a:pt x="1570" y="1966"/>
                    </a:cubicBezTo>
                    <a:close/>
                    <a:moveTo>
                      <a:pt x="1653" y="1529"/>
                    </a:moveTo>
                    <a:cubicBezTo>
                      <a:pt x="1646" y="1451"/>
                      <a:pt x="1654" y="1447"/>
                      <a:pt x="1635" y="1435"/>
                    </a:cubicBezTo>
                    <a:cubicBezTo>
                      <a:pt x="1608" y="1420"/>
                      <a:pt x="1575" y="1423"/>
                      <a:pt x="1567" y="1435"/>
                    </a:cubicBezTo>
                    <a:cubicBezTo>
                      <a:pt x="1559" y="1449"/>
                      <a:pt x="1588" y="1498"/>
                      <a:pt x="1559" y="1519"/>
                    </a:cubicBezTo>
                    <a:cubicBezTo>
                      <a:pt x="1531" y="1540"/>
                      <a:pt x="1481" y="1577"/>
                      <a:pt x="1486" y="1584"/>
                    </a:cubicBezTo>
                    <a:cubicBezTo>
                      <a:pt x="1492" y="1592"/>
                      <a:pt x="1557" y="1592"/>
                      <a:pt x="1580" y="1550"/>
                    </a:cubicBezTo>
                    <a:cubicBezTo>
                      <a:pt x="1604" y="1509"/>
                      <a:pt x="1588" y="1511"/>
                      <a:pt x="1604" y="1509"/>
                    </a:cubicBezTo>
                    <a:cubicBezTo>
                      <a:pt x="1620" y="1506"/>
                      <a:pt x="1586" y="1588"/>
                      <a:pt x="1533" y="1636"/>
                    </a:cubicBezTo>
                    <a:cubicBezTo>
                      <a:pt x="1481" y="1684"/>
                      <a:pt x="1661" y="1606"/>
                      <a:pt x="1653" y="1529"/>
                    </a:cubicBezTo>
                    <a:close/>
                    <a:moveTo>
                      <a:pt x="520" y="2522"/>
                    </a:moveTo>
                    <a:cubicBezTo>
                      <a:pt x="491" y="2520"/>
                      <a:pt x="494" y="2580"/>
                      <a:pt x="483" y="2605"/>
                    </a:cubicBezTo>
                    <a:cubicBezTo>
                      <a:pt x="473" y="2630"/>
                      <a:pt x="410" y="2676"/>
                      <a:pt x="388" y="2742"/>
                    </a:cubicBezTo>
                    <a:cubicBezTo>
                      <a:pt x="366" y="2807"/>
                      <a:pt x="468" y="2870"/>
                      <a:pt x="554" y="2870"/>
                    </a:cubicBezTo>
                    <a:cubicBezTo>
                      <a:pt x="640" y="2870"/>
                      <a:pt x="726" y="2653"/>
                      <a:pt x="857" y="2634"/>
                    </a:cubicBezTo>
                    <a:cubicBezTo>
                      <a:pt x="988" y="2616"/>
                      <a:pt x="1036" y="2702"/>
                      <a:pt x="1053" y="2655"/>
                    </a:cubicBezTo>
                    <a:cubicBezTo>
                      <a:pt x="1063" y="2627"/>
                      <a:pt x="919" y="2574"/>
                      <a:pt x="780" y="2590"/>
                    </a:cubicBezTo>
                    <a:cubicBezTo>
                      <a:pt x="640" y="2606"/>
                      <a:pt x="538" y="2755"/>
                      <a:pt x="567" y="2762"/>
                    </a:cubicBezTo>
                    <a:cubicBezTo>
                      <a:pt x="596" y="2770"/>
                      <a:pt x="674" y="2637"/>
                      <a:pt x="687" y="2658"/>
                    </a:cubicBezTo>
                    <a:cubicBezTo>
                      <a:pt x="700" y="2679"/>
                      <a:pt x="630" y="2791"/>
                      <a:pt x="567" y="2807"/>
                    </a:cubicBezTo>
                    <a:cubicBezTo>
                      <a:pt x="504" y="2823"/>
                      <a:pt x="473" y="2807"/>
                      <a:pt x="460" y="2752"/>
                    </a:cubicBezTo>
                    <a:cubicBezTo>
                      <a:pt x="448" y="2697"/>
                      <a:pt x="512" y="2661"/>
                      <a:pt x="522" y="2632"/>
                    </a:cubicBezTo>
                    <a:cubicBezTo>
                      <a:pt x="533" y="2603"/>
                      <a:pt x="549" y="2525"/>
                      <a:pt x="520" y="2522"/>
                    </a:cubicBezTo>
                    <a:close/>
                    <a:moveTo>
                      <a:pt x="2205" y="1675"/>
                    </a:moveTo>
                    <a:cubicBezTo>
                      <a:pt x="2218" y="1699"/>
                      <a:pt x="2283" y="1765"/>
                      <a:pt x="2317" y="1733"/>
                    </a:cubicBezTo>
                    <a:cubicBezTo>
                      <a:pt x="2351" y="1702"/>
                      <a:pt x="2273" y="1712"/>
                      <a:pt x="2259" y="1675"/>
                    </a:cubicBezTo>
                    <a:cubicBezTo>
                      <a:pt x="2246" y="1639"/>
                      <a:pt x="2202" y="1579"/>
                      <a:pt x="2139" y="1601"/>
                    </a:cubicBezTo>
                    <a:cubicBezTo>
                      <a:pt x="2101" y="1615"/>
                      <a:pt x="2192" y="1652"/>
                      <a:pt x="2205" y="1675"/>
                    </a:cubicBezTo>
                    <a:close/>
                    <a:moveTo>
                      <a:pt x="1316" y="2258"/>
                    </a:moveTo>
                    <a:cubicBezTo>
                      <a:pt x="1326" y="2308"/>
                      <a:pt x="1359" y="2362"/>
                      <a:pt x="1378" y="2356"/>
                    </a:cubicBezTo>
                    <a:cubicBezTo>
                      <a:pt x="1397" y="2350"/>
                      <a:pt x="1350" y="2314"/>
                      <a:pt x="1352" y="2256"/>
                    </a:cubicBezTo>
                    <a:cubicBezTo>
                      <a:pt x="1353" y="2197"/>
                      <a:pt x="1404" y="2139"/>
                      <a:pt x="1382" y="2126"/>
                    </a:cubicBezTo>
                    <a:cubicBezTo>
                      <a:pt x="1351" y="2108"/>
                      <a:pt x="1307" y="2209"/>
                      <a:pt x="1316" y="2258"/>
                    </a:cubicBezTo>
                    <a:close/>
                    <a:moveTo>
                      <a:pt x="1091" y="3192"/>
                    </a:moveTo>
                    <a:cubicBezTo>
                      <a:pt x="1106" y="3162"/>
                      <a:pt x="1057" y="3148"/>
                      <a:pt x="1047" y="3161"/>
                    </a:cubicBezTo>
                    <a:cubicBezTo>
                      <a:pt x="1038" y="3174"/>
                      <a:pt x="1081" y="3210"/>
                      <a:pt x="1091" y="3192"/>
                    </a:cubicBezTo>
                    <a:close/>
                    <a:moveTo>
                      <a:pt x="2009" y="1637"/>
                    </a:moveTo>
                    <a:cubicBezTo>
                      <a:pt x="1985" y="1647"/>
                      <a:pt x="2030" y="1702"/>
                      <a:pt x="2058" y="1746"/>
                    </a:cubicBezTo>
                    <a:cubicBezTo>
                      <a:pt x="2087" y="1789"/>
                      <a:pt x="2215" y="1827"/>
                      <a:pt x="2215" y="1793"/>
                    </a:cubicBezTo>
                    <a:cubicBezTo>
                      <a:pt x="2215" y="1770"/>
                      <a:pt x="2118" y="1744"/>
                      <a:pt x="2084" y="1721"/>
                    </a:cubicBezTo>
                    <a:cubicBezTo>
                      <a:pt x="2050" y="1698"/>
                      <a:pt x="2032" y="1626"/>
                      <a:pt x="2009" y="1637"/>
                    </a:cubicBezTo>
                    <a:close/>
                    <a:moveTo>
                      <a:pt x="1905" y="4484"/>
                    </a:moveTo>
                    <a:cubicBezTo>
                      <a:pt x="1875" y="4500"/>
                      <a:pt x="1811" y="4386"/>
                      <a:pt x="1789" y="4402"/>
                    </a:cubicBezTo>
                    <a:cubicBezTo>
                      <a:pt x="1768" y="4417"/>
                      <a:pt x="1821" y="4558"/>
                      <a:pt x="1948" y="4603"/>
                    </a:cubicBezTo>
                    <a:cubicBezTo>
                      <a:pt x="2075" y="4648"/>
                      <a:pt x="2152" y="4646"/>
                      <a:pt x="2152" y="4619"/>
                    </a:cubicBezTo>
                    <a:cubicBezTo>
                      <a:pt x="2152" y="4592"/>
                      <a:pt x="2064" y="4578"/>
                      <a:pt x="2013" y="4515"/>
                    </a:cubicBezTo>
                    <a:cubicBezTo>
                      <a:pt x="1962" y="4452"/>
                      <a:pt x="1926" y="4343"/>
                      <a:pt x="1897" y="4351"/>
                    </a:cubicBezTo>
                    <a:cubicBezTo>
                      <a:pt x="1874" y="4357"/>
                      <a:pt x="1934" y="4468"/>
                      <a:pt x="1905" y="4484"/>
                    </a:cubicBezTo>
                    <a:close/>
                    <a:moveTo>
                      <a:pt x="774" y="1139"/>
                    </a:moveTo>
                    <a:cubicBezTo>
                      <a:pt x="780" y="1213"/>
                      <a:pt x="886" y="1262"/>
                      <a:pt x="943" y="1266"/>
                    </a:cubicBezTo>
                    <a:cubicBezTo>
                      <a:pt x="1000" y="1269"/>
                      <a:pt x="1093" y="1315"/>
                      <a:pt x="1098" y="1272"/>
                    </a:cubicBezTo>
                    <a:cubicBezTo>
                      <a:pt x="1100" y="1252"/>
                      <a:pt x="1064" y="1254"/>
                      <a:pt x="1027" y="1235"/>
                    </a:cubicBezTo>
                    <a:cubicBezTo>
                      <a:pt x="990" y="1216"/>
                      <a:pt x="955" y="1148"/>
                      <a:pt x="959" y="1098"/>
                    </a:cubicBezTo>
                    <a:cubicBezTo>
                      <a:pt x="963" y="1047"/>
                      <a:pt x="953" y="1009"/>
                      <a:pt x="931" y="1054"/>
                    </a:cubicBezTo>
                    <a:cubicBezTo>
                      <a:pt x="910" y="1099"/>
                      <a:pt x="939" y="1152"/>
                      <a:pt x="921" y="1157"/>
                    </a:cubicBezTo>
                    <a:cubicBezTo>
                      <a:pt x="904" y="1161"/>
                      <a:pt x="890" y="1131"/>
                      <a:pt x="886" y="1080"/>
                    </a:cubicBezTo>
                    <a:cubicBezTo>
                      <a:pt x="882" y="1029"/>
                      <a:pt x="937" y="1029"/>
                      <a:pt x="945" y="925"/>
                    </a:cubicBezTo>
                    <a:cubicBezTo>
                      <a:pt x="953" y="821"/>
                      <a:pt x="851" y="792"/>
                      <a:pt x="841" y="815"/>
                    </a:cubicBezTo>
                    <a:cubicBezTo>
                      <a:pt x="831" y="839"/>
                      <a:pt x="902" y="868"/>
                      <a:pt x="908" y="927"/>
                    </a:cubicBezTo>
                    <a:cubicBezTo>
                      <a:pt x="914" y="986"/>
                      <a:pt x="876" y="992"/>
                      <a:pt x="865" y="1051"/>
                    </a:cubicBezTo>
                    <a:cubicBezTo>
                      <a:pt x="853" y="1109"/>
                      <a:pt x="888" y="1147"/>
                      <a:pt x="884" y="1162"/>
                    </a:cubicBezTo>
                    <a:cubicBezTo>
                      <a:pt x="880" y="1178"/>
                      <a:pt x="857" y="1174"/>
                      <a:pt x="827" y="1143"/>
                    </a:cubicBezTo>
                    <a:cubicBezTo>
                      <a:pt x="798" y="1111"/>
                      <a:pt x="847" y="998"/>
                      <a:pt x="841" y="906"/>
                    </a:cubicBezTo>
                    <a:cubicBezTo>
                      <a:pt x="835" y="813"/>
                      <a:pt x="712" y="739"/>
                      <a:pt x="702" y="774"/>
                    </a:cubicBezTo>
                    <a:cubicBezTo>
                      <a:pt x="692" y="810"/>
                      <a:pt x="773" y="847"/>
                      <a:pt x="802" y="923"/>
                    </a:cubicBezTo>
                    <a:cubicBezTo>
                      <a:pt x="831" y="1000"/>
                      <a:pt x="769" y="1064"/>
                      <a:pt x="774" y="1139"/>
                    </a:cubicBezTo>
                    <a:close/>
                    <a:moveTo>
                      <a:pt x="1784" y="2166"/>
                    </a:moveTo>
                    <a:cubicBezTo>
                      <a:pt x="1714" y="2179"/>
                      <a:pt x="1514" y="2372"/>
                      <a:pt x="1544" y="2398"/>
                    </a:cubicBezTo>
                    <a:cubicBezTo>
                      <a:pt x="1574" y="2424"/>
                      <a:pt x="1702" y="2287"/>
                      <a:pt x="1767" y="2240"/>
                    </a:cubicBezTo>
                    <a:cubicBezTo>
                      <a:pt x="1832" y="2194"/>
                      <a:pt x="1933" y="2247"/>
                      <a:pt x="1932" y="2205"/>
                    </a:cubicBezTo>
                    <a:cubicBezTo>
                      <a:pt x="1930" y="2173"/>
                      <a:pt x="1855" y="2152"/>
                      <a:pt x="1784" y="2166"/>
                    </a:cubicBezTo>
                    <a:close/>
                    <a:moveTo>
                      <a:pt x="329" y="2117"/>
                    </a:moveTo>
                    <a:cubicBezTo>
                      <a:pt x="353" y="2102"/>
                      <a:pt x="321" y="2047"/>
                      <a:pt x="298" y="2057"/>
                    </a:cubicBezTo>
                    <a:cubicBezTo>
                      <a:pt x="274" y="2068"/>
                      <a:pt x="305" y="2133"/>
                      <a:pt x="329" y="2117"/>
                    </a:cubicBezTo>
                    <a:close/>
                    <a:moveTo>
                      <a:pt x="397" y="2282"/>
                    </a:moveTo>
                    <a:cubicBezTo>
                      <a:pt x="413" y="2279"/>
                      <a:pt x="439" y="2159"/>
                      <a:pt x="444" y="2120"/>
                    </a:cubicBezTo>
                    <a:cubicBezTo>
                      <a:pt x="449" y="2081"/>
                      <a:pt x="418" y="1916"/>
                      <a:pt x="441" y="1900"/>
                    </a:cubicBezTo>
                    <a:cubicBezTo>
                      <a:pt x="465" y="1885"/>
                      <a:pt x="465" y="1819"/>
                      <a:pt x="481" y="1791"/>
                    </a:cubicBezTo>
                    <a:cubicBezTo>
                      <a:pt x="496" y="1762"/>
                      <a:pt x="596" y="1665"/>
                      <a:pt x="585" y="1652"/>
                    </a:cubicBezTo>
                    <a:cubicBezTo>
                      <a:pt x="575" y="1639"/>
                      <a:pt x="541" y="1673"/>
                      <a:pt x="515" y="1694"/>
                    </a:cubicBezTo>
                    <a:cubicBezTo>
                      <a:pt x="488" y="1715"/>
                      <a:pt x="402" y="1856"/>
                      <a:pt x="388" y="1877"/>
                    </a:cubicBezTo>
                    <a:cubicBezTo>
                      <a:pt x="374" y="1898"/>
                      <a:pt x="389" y="2031"/>
                      <a:pt x="397" y="2062"/>
                    </a:cubicBezTo>
                    <a:cubicBezTo>
                      <a:pt x="405" y="2094"/>
                      <a:pt x="387" y="2120"/>
                      <a:pt x="369" y="2169"/>
                    </a:cubicBezTo>
                    <a:cubicBezTo>
                      <a:pt x="352" y="2219"/>
                      <a:pt x="374" y="2286"/>
                      <a:pt x="397" y="2282"/>
                    </a:cubicBezTo>
                    <a:close/>
                    <a:moveTo>
                      <a:pt x="388" y="1804"/>
                    </a:moveTo>
                    <a:cubicBezTo>
                      <a:pt x="401" y="1810"/>
                      <a:pt x="404" y="1786"/>
                      <a:pt x="415" y="1761"/>
                    </a:cubicBezTo>
                    <a:cubicBezTo>
                      <a:pt x="429" y="1728"/>
                      <a:pt x="449" y="1691"/>
                      <a:pt x="449" y="1691"/>
                    </a:cubicBezTo>
                    <a:cubicBezTo>
                      <a:pt x="423" y="1660"/>
                      <a:pt x="358" y="1791"/>
                      <a:pt x="388" y="1804"/>
                    </a:cubicBezTo>
                    <a:close/>
                    <a:moveTo>
                      <a:pt x="614" y="1471"/>
                    </a:moveTo>
                    <a:cubicBezTo>
                      <a:pt x="639" y="1439"/>
                      <a:pt x="492" y="1419"/>
                      <a:pt x="459" y="1387"/>
                    </a:cubicBezTo>
                    <a:cubicBezTo>
                      <a:pt x="441" y="1370"/>
                      <a:pt x="392" y="1327"/>
                      <a:pt x="371" y="1301"/>
                    </a:cubicBezTo>
                    <a:cubicBezTo>
                      <a:pt x="358" y="1366"/>
                      <a:pt x="414" y="1434"/>
                      <a:pt x="473" y="1451"/>
                    </a:cubicBezTo>
                    <a:cubicBezTo>
                      <a:pt x="534" y="1469"/>
                      <a:pt x="588" y="1502"/>
                      <a:pt x="614" y="1471"/>
                    </a:cubicBezTo>
                    <a:close/>
                    <a:moveTo>
                      <a:pt x="493" y="1847"/>
                    </a:moveTo>
                    <a:cubicBezTo>
                      <a:pt x="481" y="1915"/>
                      <a:pt x="460" y="2088"/>
                      <a:pt x="493" y="2088"/>
                    </a:cubicBezTo>
                    <a:cubicBezTo>
                      <a:pt x="526" y="2088"/>
                      <a:pt x="500" y="1910"/>
                      <a:pt x="522" y="1870"/>
                    </a:cubicBezTo>
                    <a:cubicBezTo>
                      <a:pt x="543" y="1831"/>
                      <a:pt x="684" y="1690"/>
                      <a:pt x="673" y="1678"/>
                    </a:cubicBezTo>
                    <a:cubicBezTo>
                      <a:pt x="649" y="1655"/>
                      <a:pt x="505" y="1778"/>
                      <a:pt x="493" y="1847"/>
                    </a:cubicBezTo>
                    <a:close/>
                    <a:moveTo>
                      <a:pt x="464" y="2269"/>
                    </a:moveTo>
                    <a:cubicBezTo>
                      <a:pt x="478" y="2271"/>
                      <a:pt x="528" y="2180"/>
                      <a:pt x="549" y="2177"/>
                    </a:cubicBezTo>
                    <a:cubicBezTo>
                      <a:pt x="569" y="2175"/>
                      <a:pt x="559" y="2224"/>
                      <a:pt x="588" y="2232"/>
                    </a:cubicBezTo>
                    <a:cubicBezTo>
                      <a:pt x="614" y="2240"/>
                      <a:pt x="596" y="2128"/>
                      <a:pt x="541" y="2136"/>
                    </a:cubicBezTo>
                    <a:cubicBezTo>
                      <a:pt x="486" y="2143"/>
                      <a:pt x="449" y="2266"/>
                      <a:pt x="464" y="2269"/>
                    </a:cubicBezTo>
                    <a:close/>
                    <a:moveTo>
                      <a:pt x="457" y="2300"/>
                    </a:moveTo>
                    <a:cubicBezTo>
                      <a:pt x="423" y="2304"/>
                      <a:pt x="423" y="2352"/>
                      <a:pt x="397" y="2363"/>
                    </a:cubicBezTo>
                    <a:cubicBezTo>
                      <a:pt x="371" y="2373"/>
                      <a:pt x="407" y="2384"/>
                      <a:pt x="436" y="2378"/>
                    </a:cubicBezTo>
                    <a:cubicBezTo>
                      <a:pt x="465" y="2373"/>
                      <a:pt x="470" y="2299"/>
                      <a:pt x="457" y="2300"/>
                    </a:cubicBezTo>
                    <a:close/>
                    <a:moveTo>
                      <a:pt x="658" y="495"/>
                    </a:moveTo>
                    <a:cubicBezTo>
                      <a:pt x="688" y="528"/>
                      <a:pt x="726" y="527"/>
                      <a:pt x="732" y="477"/>
                    </a:cubicBezTo>
                    <a:cubicBezTo>
                      <a:pt x="738" y="428"/>
                      <a:pt x="679" y="437"/>
                      <a:pt x="704" y="342"/>
                    </a:cubicBezTo>
                    <a:cubicBezTo>
                      <a:pt x="728" y="247"/>
                      <a:pt x="938" y="139"/>
                      <a:pt x="955" y="170"/>
                    </a:cubicBezTo>
                    <a:cubicBezTo>
                      <a:pt x="971" y="201"/>
                      <a:pt x="783" y="303"/>
                      <a:pt x="778" y="332"/>
                    </a:cubicBezTo>
                    <a:cubicBezTo>
                      <a:pt x="773" y="362"/>
                      <a:pt x="779" y="366"/>
                      <a:pt x="802" y="406"/>
                    </a:cubicBezTo>
                    <a:cubicBezTo>
                      <a:pt x="824" y="446"/>
                      <a:pt x="777" y="556"/>
                      <a:pt x="833" y="541"/>
                    </a:cubicBezTo>
                    <a:cubicBezTo>
                      <a:pt x="889" y="526"/>
                      <a:pt x="827" y="474"/>
                      <a:pt x="842" y="397"/>
                    </a:cubicBezTo>
                    <a:cubicBezTo>
                      <a:pt x="857" y="321"/>
                      <a:pt x="958" y="262"/>
                      <a:pt x="968" y="280"/>
                    </a:cubicBezTo>
                    <a:cubicBezTo>
                      <a:pt x="979" y="297"/>
                      <a:pt x="907" y="351"/>
                      <a:pt x="891" y="395"/>
                    </a:cubicBezTo>
                    <a:cubicBezTo>
                      <a:pt x="875" y="439"/>
                      <a:pt x="873" y="559"/>
                      <a:pt x="902" y="561"/>
                    </a:cubicBezTo>
                    <a:cubicBezTo>
                      <a:pt x="930" y="563"/>
                      <a:pt x="912" y="388"/>
                      <a:pt x="956" y="347"/>
                    </a:cubicBezTo>
                    <a:cubicBezTo>
                      <a:pt x="1000" y="306"/>
                      <a:pt x="994" y="351"/>
                      <a:pt x="967" y="392"/>
                    </a:cubicBezTo>
                    <a:cubicBezTo>
                      <a:pt x="941" y="433"/>
                      <a:pt x="916" y="600"/>
                      <a:pt x="955" y="592"/>
                    </a:cubicBezTo>
                    <a:cubicBezTo>
                      <a:pt x="994" y="584"/>
                      <a:pt x="944" y="473"/>
                      <a:pt x="1021" y="370"/>
                    </a:cubicBezTo>
                    <a:cubicBezTo>
                      <a:pt x="1099" y="267"/>
                      <a:pt x="1229" y="287"/>
                      <a:pt x="1232" y="318"/>
                    </a:cubicBezTo>
                    <a:cubicBezTo>
                      <a:pt x="1235" y="348"/>
                      <a:pt x="1120" y="327"/>
                      <a:pt x="1056" y="384"/>
                    </a:cubicBezTo>
                    <a:cubicBezTo>
                      <a:pt x="991" y="442"/>
                      <a:pt x="978" y="512"/>
                      <a:pt x="979" y="596"/>
                    </a:cubicBezTo>
                    <a:cubicBezTo>
                      <a:pt x="980" y="680"/>
                      <a:pt x="1050" y="680"/>
                      <a:pt x="1071" y="671"/>
                    </a:cubicBezTo>
                    <a:cubicBezTo>
                      <a:pt x="1078" y="669"/>
                      <a:pt x="1082" y="667"/>
                      <a:pt x="1085" y="663"/>
                    </a:cubicBezTo>
                    <a:cubicBezTo>
                      <a:pt x="1059" y="670"/>
                      <a:pt x="1024" y="657"/>
                      <a:pt x="1020" y="590"/>
                    </a:cubicBezTo>
                    <a:cubicBezTo>
                      <a:pt x="1012" y="460"/>
                      <a:pt x="1131" y="361"/>
                      <a:pt x="1143" y="377"/>
                    </a:cubicBezTo>
                    <a:cubicBezTo>
                      <a:pt x="1158" y="399"/>
                      <a:pt x="1118" y="414"/>
                      <a:pt x="1081" y="482"/>
                    </a:cubicBezTo>
                    <a:cubicBezTo>
                      <a:pt x="1048" y="544"/>
                      <a:pt x="1047" y="589"/>
                      <a:pt x="1087" y="614"/>
                    </a:cubicBezTo>
                    <a:cubicBezTo>
                      <a:pt x="1087" y="605"/>
                      <a:pt x="1087" y="595"/>
                      <a:pt x="1087" y="582"/>
                    </a:cubicBezTo>
                    <a:cubicBezTo>
                      <a:pt x="1088" y="499"/>
                      <a:pt x="1162" y="298"/>
                      <a:pt x="1306" y="323"/>
                    </a:cubicBezTo>
                    <a:cubicBezTo>
                      <a:pt x="1450" y="347"/>
                      <a:pt x="1440" y="424"/>
                      <a:pt x="1450" y="567"/>
                    </a:cubicBezTo>
                    <a:cubicBezTo>
                      <a:pt x="1461" y="710"/>
                      <a:pt x="1326" y="807"/>
                      <a:pt x="1378" y="818"/>
                    </a:cubicBezTo>
                    <a:cubicBezTo>
                      <a:pt x="1430" y="830"/>
                      <a:pt x="1485" y="683"/>
                      <a:pt x="1499" y="593"/>
                    </a:cubicBezTo>
                    <a:cubicBezTo>
                      <a:pt x="1514" y="503"/>
                      <a:pt x="1443" y="457"/>
                      <a:pt x="1500" y="442"/>
                    </a:cubicBezTo>
                    <a:cubicBezTo>
                      <a:pt x="1557" y="428"/>
                      <a:pt x="1545" y="611"/>
                      <a:pt x="1528" y="680"/>
                    </a:cubicBezTo>
                    <a:cubicBezTo>
                      <a:pt x="1510" y="749"/>
                      <a:pt x="1393" y="869"/>
                      <a:pt x="1419" y="881"/>
                    </a:cubicBezTo>
                    <a:cubicBezTo>
                      <a:pt x="1445" y="893"/>
                      <a:pt x="1492" y="768"/>
                      <a:pt x="1550" y="732"/>
                    </a:cubicBezTo>
                    <a:cubicBezTo>
                      <a:pt x="1609" y="696"/>
                      <a:pt x="1681" y="670"/>
                      <a:pt x="1678" y="558"/>
                    </a:cubicBezTo>
                    <a:cubicBezTo>
                      <a:pt x="1675" y="445"/>
                      <a:pt x="1540" y="400"/>
                      <a:pt x="1586" y="382"/>
                    </a:cubicBezTo>
                    <a:cubicBezTo>
                      <a:pt x="1631" y="365"/>
                      <a:pt x="1717" y="502"/>
                      <a:pt x="1724" y="543"/>
                    </a:cubicBezTo>
                    <a:cubicBezTo>
                      <a:pt x="1731" y="584"/>
                      <a:pt x="1698" y="604"/>
                      <a:pt x="1688" y="630"/>
                    </a:cubicBezTo>
                    <a:cubicBezTo>
                      <a:pt x="1679" y="657"/>
                      <a:pt x="1699" y="735"/>
                      <a:pt x="1664" y="780"/>
                    </a:cubicBezTo>
                    <a:cubicBezTo>
                      <a:pt x="1629" y="825"/>
                      <a:pt x="1559" y="790"/>
                      <a:pt x="1492" y="845"/>
                    </a:cubicBezTo>
                    <a:cubicBezTo>
                      <a:pt x="1424" y="900"/>
                      <a:pt x="1422" y="981"/>
                      <a:pt x="1453" y="979"/>
                    </a:cubicBezTo>
                    <a:cubicBezTo>
                      <a:pt x="1502" y="976"/>
                      <a:pt x="1488" y="889"/>
                      <a:pt x="1545" y="848"/>
                    </a:cubicBezTo>
                    <a:cubicBezTo>
                      <a:pt x="1603" y="807"/>
                      <a:pt x="1631" y="850"/>
                      <a:pt x="1705" y="801"/>
                    </a:cubicBezTo>
                    <a:cubicBezTo>
                      <a:pt x="1779" y="753"/>
                      <a:pt x="1719" y="675"/>
                      <a:pt x="1739" y="622"/>
                    </a:cubicBezTo>
                    <a:cubicBezTo>
                      <a:pt x="1760" y="570"/>
                      <a:pt x="1832" y="560"/>
                      <a:pt x="1842" y="482"/>
                    </a:cubicBezTo>
                    <a:cubicBezTo>
                      <a:pt x="1852" y="405"/>
                      <a:pt x="1730" y="366"/>
                      <a:pt x="1684" y="329"/>
                    </a:cubicBezTo>
                    <a:cubicBezTo>
                      <a:pt x="1639" y="291"/>
                      <a:pt x="1633" y="236"/>
                      <a:pt x="1578" y="214"/>
                    </a:cubicBezTo>
                    <a:cubicBezTo>
                      <a:pt x="1523" y="191"/>
                      <a:pt x="1460" y="217"/>
                      <a:pt x="1407" y="204"/>
                    </a:cubicBezTo>
                    <a:cubicBezTo>
                      <a:pt x="1354" y="191"/>
                      <a:pt x="1341" y="138"/>
                      <a:pt x="1259" y="92"/>
                    </a:cubicBezTo>
                    <a:cubicBezTo>
                      <a:pt x="1178" y="46"/>
                      <a:pt x="939" y="88"/>
                      <a:pt x="881" y="111"/>
                    </a:cubicBezTo>
                    <a:cubicBezTo>
                      <a:pt x="823" y="135"/>
                      <a:pt x="804" y="189"/>
                      <a:pt x="776" y="212"/>
                    </a:cubicBezTo>
                    <a:cubicBezTo>
                      <a:pt x="749" y="236"/>
                      <a:pt x="665" y="248"/>
                      <a:pt x="630" y="304"/>
                    </a:cubicBezTo>
                    <a:cubicBezTo>
                      <a:pt x="596" y="360"/>
                      <a:pt x="628" y="462"/>
                      <a:pt x="658" y="495"/>
                    </a:cubicBezTo>
                    <a:close/>
                    <a:moveTo>
                      <a:pt x="1469" y="1113"/>
                    </a:moveTo>
                    <a:cubicBezTo>
                      <a:pt x="1468" y="1109"/>
                      <a:pt x="1466" y="1106"/>
                      <a:pt x="1464" y="1101"/>
                    </a:cubicBezTo>
                    <a:cubicBezTo>
                      <a:pt x="1415" y="1002"/>
                      <a:pt x="1407" y="1027"/>
                      <a:pt x="1386" y="1004"/>
                    </a:cubicBezTo>
                    <a:cubicBezTo>
                      <a:pt x="1385" y="1003"/>
                      <a:pt x="1385" y="1003"/>
                      <a:pt x="1385" y="1002"/>
                    </a:cubicBezTo>
                    <a:cubicBezTo>
                      <a:pt x="1375" y="1031"/>
                      <a:pt x="1366" y="1080"/>
                      <a:pt x="1394" y="1103"/>
                    </a:cubicBezTo>
                    <a:cubicBezTo>
                      <a:pt x="1422" y="1128"/>
                      <a:pt x="1447" y="1120"/>
                      <a:pt x="1469" y="1113"/>
                    </a:cubicBezTo>
                    <a:close/>
                    <a:moveTo>
                      <a:pt x="1399" y="652"/>
                    </a:moveTo>
                    <a:cubicBezTo>
                      <a:pt x="1399" y="602"/>
                      <a:pt x="1411" y="471"/>
                      <a:pt x="1390" y="441"/>
                    </a:cubicBezTo>
                    <a:cubicBezTo>
                      <a:pt x="1369" y="411"/>
                      <a:pt x="1340" y="365"/>
                      <a:pt x="1316" y="389"/>
                    </a:cubicBezTo>
                    <a:cubicBezTo>
                      <a:pt x="1285" y="421"/>
                      <a:pt x="1383" y="432"/>
                      <a:pt x="1373" y="492"/>
                    </a:cubicBezTo>
                    <a:cubicBezTo>
                      <a:pt x="1362" y="552"/>
                      <a:pt x="1322" y="537"/>
                      <a:pt x="1324" y="577"/>
                    </a:cubicBezTo>
                    <a:cubicBezTo>
                      <a:pt x="1327" y="618"/>
                      <a:pt x="1354" y="606"/>
                      <a:pt x="1346" y="672"/>
                    </a:cubicBezTo>
                    <a:cubicBezTo>
                      <a:pt x="1339" y="739"/>
                      <a:pt x="1284" y="795"/>
                      <a:pt x="1311" y="806"/>
                    </a:cubicBezTo>
                    <a:cubicBezTo>
                      <a:pt x="1339" y="816"/>
                      <a:pt x="1399" y="701"/>
                      <a:pt x="1399" y="652"/>
                    </a:cubicBezTo>
                    <a:close/>
                    <a:moveTo>
                      <a:pt x="1299" y="449"/>
                    </a:moveTo>
                    <a:cubicBezTo>
                      <a:pt x="1299" y="427"/>
                      <a:pt x="1251" y="437"/>
                      <a:pt x="1255" y="460"/>
                    </a:cubicBezTo>
                    <a:cubicBezTo>
                      <a:pt x="1259" y="482"/>
                      <a:pt x="1299" y="482"/>
                      <a:pt x="1299" y="449"/>
                    </a:cubicBezTo>
                    <a:close/>
                    <a:moveTo>
                      <a:pt x="1242" y="386"/>
                    </a:moveTo>
                    <a:cubicBezTo>
                      <a:pt x="1226" y="379"/>
                      <a:pt x="1102" y="514"/>
                      <a:pt x="1143" y="586"/>
                    </a:cubicBezTo>
                    <a:cubicBezTo>
                      <a:pt x="1184" y="659"/>
                      <a:pt x="1168" y="502"/>
                      <a:pt x="1196" y="469"/>
                    </a:cubicBezTo>
                    <a:cubicBezTo>
                      <a:pt x="1223" y="435"/>
                      <a:pt x="1263" y="396"/>
                      <a:pt x="1242" y="386"/>
                    </a:cubicBezTo>
                    <a:close/>
                    <a:moveTo>
                      <a:pt x="1215" y="656"/>
                    </a:moveTo>
                    <a:cubicBezTo>
                      <a:pt x="1184" y="668"/>
                      <a:pt x="1207" y="731"/>
                      <a:pt x="1234" y="724"/>
                    </a:cubicBezTo>
                    <a:cubicBezTo>
                      <a:pt x="1247" y="721"/>
                      <a:pt x="1247" y="643"/>
                      <a:pt x="1215" y="656"/>
                    </a:cubicBezTo>
                    <a:close/>
                    <a:moveTo>
                      <a:pt x="1223" y="780"/>
                    </a:moveTo>
                    <a:cubicBezTo>
                      <a:pt x="1202" y="783"/>
                      <a:pt x="1212" y="823"/>
                      <a:pt x="1229" y="822"/>
                    </a:cubicBezTo>
                    <a:cubicBezTo>
                      <a:pt x="1244" y="821"/>
                      <a:pt x="1245" y="777"/>
                      <a:pt x="1223" y="780"/>
                    </a:cubicBezTo>
                    <a:close/>
                    <a:moveTo>
                      <a:pt x="2343" y="2112"/>
                    </a:moveTo>
                    <a:cubicBezTo>
                      <a:pt x="2346" y="2091"/>
                      <a:pt x="2296" y="2073"/>
                      <a:pt x="2294" y="2104"/>
                    </a:cubicBezTo>
                    <a:cubicBezTo>
                      <a:pt x="2291" y="2136"/>
                      <a:pt x="2341" y="2128"/>
                      <a:pt x="2343" y="2112"/>
                    </a:cubicBezTo>
                    <a:close/>
                    <a:moveTo>
                      <a:pt x="2325" y="1898"/>
                    </a:moveTo>
                    <a:cubicBezTo>
                      <a:pt x="2323" y="1861"/>
                      <a:pt x="2262" y="1864"/>
                      <a:pt x="2262" y="1881"/>
                    </a:cubicBezTo>
                    <a:cubicBezTo>
                      <a:pt x="2262" y="1898"/>
                      <a:pt x="2327" y="1924"/>
                      <a:pt x="2325" y="1898"/>
                    </a:cubicBezTo>
                    <a:close/>
                    <a:moveTo>
                      <a:pt x="1864" y="3933"/>
                    </a:moveTo>
                    <a:cubicBezTo>
                      <a:pt x="1950" y="4031"/>
                      <a:pt x="2023" y="4150"/>
                      <a:pt x="2036" y="4129"/>
                    </a:cubicBezTo>
                    <a:cubicBezTo>
                      <a:pt x="2058" y="4096"/>
                      <a:pt x="1992" y="3973"/>
                      <a:pt x="1903" y="3884"/>
                    </a:cubicBezTo>
                    <a:cubicBezTo>
                      <a:pt x="1820" y="3802"/>
                      <a:pt x="1714" y="3752"/>
                      <a:pt x="1701" y="3763"/>
                    </a:cubicBezTo>
                    <a:cubicBezTo>
                      <a:pt x="1688" y="3774"/>
                      <a:pt x="1784" y="3843"/>
                      <a:pt x="1864" y="3933"/>
                    </a:cubicBezTo>
                    <a:close/>
                    <a:moveTo>
                      <a:pt x="2103" y="4379"/>
                    </a:moveTo>
                    <a:cubicBezTo>
                      <a:pt x="1995" y="4330"/>
                      <a:pt x="1937" y="4261"/>
                      <a:pt x="1923" y="4268"/>
                    </a:cubicBezTo>
                    <a:cubicBezTo>
                      <a:pt x="1899" y="4280"/>
                      <a:pt x="2056" y="4484"/>
                      <a:pt x="2334" y="4478"/>
                    </a:cubicBezTo>
                    <a:cubicBezTo>
                      <a:pt x="2612" y="4472"/>
                      <a:pt x="2685" y="4368"/>
                      <a:pt x="2685" y="4333"/>
                    </a:cubicBezTo>
                    <a:cubicBezTo>
                      <a:pt x="2685" y="4299"/>
                      <a:pt x="2568" y="4458"/>
                      <a:pt x="2334" y="4433"/>
                    </a:cubicBezTo>
                    <a:cubicBezTo>
                      <a:pt x="2248" y="4424"/>
                      <a:pt x="2164" y="4408"/>
                      <a:pt x="2103" y="4379"/>
                    </a:cubicBezTo>
                    <a:close/>
                    <a:moveTo>
                      <a:pt x="1378" y="1280"/>
                    </a:moveTo>
                    <a:cubicBezTo>
                      <a:pt x="1386" y="1260"/>
                      <a:pt x="1327" y="1217"/>
                      <a:pt x="1319" y="1248"/>
                    </a:cubicBezTo>
                    <a:cubicBezTo>
                      <a:pt x="1311" y="1280"/>
                      <a:pt x="1364" y="1315"/>
                      <a:pt x="1378" y="1280"/>
                    </a:cubicBezTo>
                    <a:close/>
                    <a:moveTo>
                      <a:pt x="1399" y="1314"/>
                    </a:moveTo>
                    <a:cubicBezTo>
                      <a:pt x="1401" y="1345"/>
                      <a:pt x="1446" y="1334"/>
                      <a:pt x="1454" y="1321"/>
                    </a:cubicBezTo>
                    <a:cubicBezTo>
                      <a:pt x="1466" y="1301"/>
                      <a:pt x="1397" y="1284"/>
                      <a:pt x="1399" y="1314"/>
                    </a:cubicBezTo>
                    <a:close/>
                    <a:moveTo>
                      <a:pt x="729" y="1346"/>
                    </a:moveTo>
                    <a:cubicBezTo>
                      <a:pt x="741" y="1325"/>
                      <a:pt x="694" y="1303"/>
                      <a:pt x="687" y="1321"/>
                    </a:cubicBezTo>
                    <a:cubicBezTo>
                      <a:pt x="680" y="1339"/>
                      <a:pt x="721" y="1362"/>
                      <a:pt x="729" y="1346"/>
                    </a:cubicBezTo>
                    <a:close/>
                    <a:moveTo>
                      <a:pt x="725" y="1229"/>
                    </a:moveTo>
                    <a:cubicBezTo>
                      <a:pt x="739" y="1213"/>
                      <a:pt x="702" y="1192"/>
                      <a:pt x="694" y="1201"/>
                    </a:cubicBezTo>
                    <a:cubicBezTo>
                      <a:pt x="686" y="1211"/>
                      <a:pt x="707" y="1250"/>
                      <a:pt x="725" y="1229"/>
                    </a:cubicBezTo>
                    <a:close/>
                    <a:moveTo>
                      <a:pt x="735" y="1602"/>
                    </a:moveTo>
                    <a:cubicBezTo>
                      <a:pt x="706" y="1596"/>
                      <a:pt x="668" y="1636"/>
                      <a:pt x="698" y="1643"/>
                    </a:cubicBezTo>
                    <a:cubicBezTo>
                      <a:pt x="739" y="1653"/>
                      <a:pt x="765" y="1608"/>
                      <a:pt x="735" y="1602"/>
                    </a:cubicBezTo>
                    <a:close/>
                    <a:moveTo>
                      <a:pt x="980" y="2441"/>
                    </a:moveTo>
                    <a:cubicBezTo>
                      <a:pt x="990" y="2454"/>
                      <a:pt x="1053" y="2405"/>
                      <a:pt x="1027" y="2331"/>
                    </a:cubicBezTo>
                    <a:lnTo>
                      <a:pt x="1027" y="2321"/>
                    </a:lnTo>
                    <a:cubicBezTo>
                      <a:pt x="998" y="2324"/>
                      <a:pt x="1019" y="2365"/>
                      <a:pt x="1006" y="2391"/>
                    </a:cubicBezTo>
                    <a:cubicBezTo>
                      <a:pt x="993" y="2418"/>
                      <a:pt x="969" y="2428"/>
                      <a:pt x="980" y="2441"/>
                    </a:cubicBezTo>
                    <a:close/>
                    <a:moveTo>
                      <a:pt x="173" y="3003"/>
                    </a:moveTo>
                    <a:cubicBezTo>
                      <a:pt x="97" y="2877"/>
                      <a:pt x="110" y="2582"/>
                      <a:pt x="173" y="2503"/>
                    </a:cubicBezTo>
                    <a:cubicBezTo>
                      <a:pt x="236" y="2425"/>
                      <a:pt x="267" y="2458"/>
                      <a:pt x="281" y="2415"/>
                    </a:cubicBezTo>
                    <a:cubicBezTo>
                      <a:pt x="294" y="2372"/>
                      <a:pt x="255" y="2319"/>
                      <a:pt x="277" y="2262"/>
                    </a:cubicBezTo>
                    <a:cubicBezTo>
                      <a:pt x="298" y="2205"/>
                      <a:pt x="220" y="2227"/>
                      <a:pt x="210" y="2162"/>
                    </a:cubicBezTo>
                    <a:cubicBezTo>
                      <a:pt x="200" y="2098"/>
                      <a:pt x="165" y="2078"/>
                      <a:pt x="216" y="1992"/>
                    </a:cubicBezTo>
                    <a:cubicBezTo>
                      <a:pt x="267" y="1906"/>
                      <a:pt x="251" y="1819"/>
                      <a:pt x="293" y="1731"/>
                    </a:cubicBezTo>
                    <a:cubicBezTo>
                      <a:pt x="334" y="1643"/>
                      <a:pt x="488" y="1635"/>
                      <a:pt x="524" y="1551"/>
                    </a:cubicBezTo>
                    <a:cubicBezTo>
                      <a:pt x="559" y="1467"/>
                      <a:pt x="396" y="1567"/>
                      <a:pt x="306" y="1430"/>
                    </a:cubicBezTo>
                    <a:cubicBezTo>
                      <a:pt x="216" y="1293"/>
                      <a:pt x="336" y="1307"/>
                      <a:pt x="322" y="1237"/>
                    </a:cubicBezTo>
                    <a:cubicBezTo>
                      <a:pt x="308" y="1166"/>
                      <a:pt x="206" y="1088"/>
                      <a:pt x="249" y="864"/>
                    </a:cubicBezTo>
                    <a:cubicBezTo>
                      <a:pt x="293" y="641"/>
                      <a:pt x="408" y="549"/>
                      <a:pt x="498" y="527"/>
                    </a:cubicBezTo>
                    <a:cubicBezTo>
                      <a:pt x="588" y="506"/>
                      <a:pt x="598" y="488"/>
                      <a:pt x="571" y="418"/>
                    </a:cubicBezTo>
                    <a:cubicBezTo>
                      <a:pt x="543" y="347"/>
                      <a:pt x="561" y="288"/>
                      <a:pt x="618" y="226"/>
                    </a:cubicBezTo>
                    <a:cubicBezTo>
                      <a:pt x="675" y="163"/>
                      <a:pt x="669" y="216"/>
                      <a:pt x="769" y="153"/>
                    </a:cubicBezTo>
                    <a:cubicBezTo>
                      <a:pt x="869" y="91"/>
                      <a:pt x="835" y="47"/>
                      <a:pt x="935" y="44"/>
                    </a:cubicBezTo>
                    <a:cubicBezTo>
                      <a:pt x="1035" y="40"/>
                      <a:pt x="1143" y="0"/>
                      <a:pt x="1296" y="44"/>
                    </a:cubicBezTo>
                    <a:cubicBezTo>
                      <a:pt x="1448" y="87"/>
                      <a:pt x="1399" y="141"/>
                      <a:pt x="1446" y="155"/>
                    </a:cubicBezTo>
                    <a:cubicBezTo>
                      <a:pt x="1493" y="169"/>
                      <a:pt x="1552" y="136"/>
                      <a:pt x="1607" y="161"/>
                    </a:cubicBezTo>
                    <a:cubicBezTo>
                      <a:pt x="1662" y="187"/>
                      <a:pt x="1685" y="279"/>
                      <a:pt x="1731" y="310"/>
                    </a:cubicBezTo>
                    <a:cubicBezTo>
                      <a:pt x="1776" y="341"/>
                      <a:pt x="1899" y="394"/>
                      <a:pt x="1905" y="475"/>
                    </a:cubicBezTo>
                    <a:cubicBezTo>
                      <a:pt x="1911" y="555"/>
                      <a:pt x="1778" y="641"/>
                      <a:pt x="1774" y="670"/>
                    </a:cubicBezTo>
                    <a:cubicBezTo>
                      <a:pt x="1770" y="700"/>
                      <a:pt x="1842" y="774"/>
                      <a:pt x="1758" y="839"/>
                    </a:cubicBezTo>
                    <a:cubicBezTo>
                      <a:pt x="1674" y="904"/>
                      <a:pt x="1597" y="843"/>
                      <a:pt x="1552" y="908"/>
                    </a:cubicBezTo>
                    <a:cubicBezTo>
                      <a:pt x="1507" y="972"/>
                      <a:pt x="1535" y="1023"/>
                      <a:pt x="1525" y="1076"/>
                    </a:cubicBezTo>
                    <a:cubicBezTo>
                      <a:pt x="1515" y="1129"/>
                      <a:pt x="1531" y="1166"/>
                      <a:pt x="1586" y="1166"/>
                    </a:cubicBezTo>
                    <a:cubicBezTo>
                      <a:pt x="1640" y="1166"/>
                      <a:pt x="1785" y="1176"/>
                      <a:pt x="1827" y="1252"/>
                    </a:cubicBezTo>
                    <a:cubicBezTo>
                      <a:pt x="1868" y="1329"/>
                      <a:pt x="1942" y="1323"/>
                      <a:pt x="1983" y="1340"/>
                    </a:cubicBezTo>
                    <a:cubicBezTo>
                      <a:pt x="2024" y="1358"/>
                      <a:pt x="2091" y="1459"/>
                      <a:pt x="2138" y="1465"/>
                    </a:cubicBezTo>
                    <a:cubicBezTo>
                      <a:pt x="2185" y="1471"/>
                      <a:pt x="2240" y="1407"/>
                      <a:pt x="2326" y="1407"/>
                    </a:cubicBezTo>
                    <a:cubicBezTo>
                      <a:pt x="2412" y="1407"/>
                      <a:pt x="2491" y="1547"/>
                      <a:pt x="2495" y="1594"/>
                    </a:cubicBezTo>
                    <a:cubicBezTo>
                      <a:pt x="2498" y="1641"/>
                      <a:pt x="2473" y="1671"/>
                      <a:pt x="2514" y="1690"/>
                    </a:cubicBezTo>
                    <a:cubicBezTo>
                      <a:pt x="2555" y="1710"/>
                      <a:pt x="2549" y="1770"/>
                      <a:pt x="2585" y="1770"/>
                    </a:cubicBezTo>
                    <a:cubicBezTo>
                      <a:pt x="2620" y="1770"/>
                      <a:pt x="2716" y="1800"/>
                      <a:pt x="2706" y="1894"/>
                    </a:cubicBezTo>
                    <a:cubicBezTo>
                      <a:pt x="2696" y="1988"/>
                      <a:pt x="2636" y="2121"/>
                      <a:pt x="2546" y="2145"/>
                    </a:cubicBezTo>
                    <a:cubicBezTo>
                      <a:pt x="2455" y="2168"/>
                      <a:pt x="2438" y="2127"/>
                      <a:pt x="2408" y="2156"/>
                    </a:cubicBezTo>
                    <a:cubicBezTo>
                      <a:pt x="2379" y="2186"/>
                      <a:pt x="2273" y="2196"/>
                      <a:pt x="2228" y="2180"/>
                    </a:cubicBezTo>
                    <a:cubicBezTo>
                      <a:pt x="2183" y="2164"/>
                      <a:pt x="2265" y="2135"/>
                      <a:pt x="2212" y="2113"/>
                    </a:cubicBezTo>
                    <a:cubicBezTo>
                      <a:pt x="2160" y="2092"/>
                      <a:pt x="2075" y="2152"/>
                      <a:pt x="2085" y="2186"/>
                    </a:cubicBezTo>
                    <a:cubicBezTo>
                      <a:pt x="2095" y="2219"/>
                      <a:pt x="2120" y="2180"/>
                      <a:pt x="2136" y="2200"/>
                    </a:cubicBezTo>
                    <a:cubicBezTo>
                      <a:pt x="2152" y="2219"/>
                      <a:pt x="2120" y="2239"/>
                      <a:pt x="2132" y="2252"/>
                    </a:cubicBezTo>
                    <a:cubicBezTo>
                      <a:pt x="2144" y="2266"/>
                      <a:pt x="2175" y="2203"/>
                      <a:pt x="2236" y="2207"/>
                    </a:cubicBezTo>
                    <a:cubicBezTo>
                      <a:pt x="2297" y="2211"/>
                      <a:pt x="2350" y="2227"/>
                      <a:pt x="2346" y="2243"/>
                    </a:cubicBezTo>
                    <a:cubicBezTo>
                      <a:pt x="2342" y="2258"/>
                      <a:pt x="2240" y="2252"/>
                      <a:pt x="2228" y="2282"/>
                    </a:cubicBezTo>
                    <a:cubicBezTo>
                      <a:pt x="2216" y="2311"/>
                      <a:pt x="2199" y="2401"/>
                      <a:pt x="2226" y="2419"/>
                    </a:cubicBezTo>
                    <a:cubicBezTo>
                      <a:pt x="2254" y="2437"/>
                      <a:pt x="2320" y="2476"/>
                      <a:pt x="2336" y="2527"/>
                    </a:cubicBezTo>
                    <a:cubicBezTo>
                      <a:pt x="2352" y="2578"/>
                      <a:pt x="2316" y="2619"/>
                      <a:pt x="2271" y="2650"/>
                    </a:cubicBezTo>
                    <a:cubicBezTo>
                      <a:pt x="2226" y="2681"/>
                      <a:pt x="2191" y="2689"/>
                      <a:pt x="2207" y="2740"/>
                    </a:cubicBezTo>
                    <a:cubicBezTo>
                      <a:pt x="2222" y="2791"/>
                      <a:pt x="2230" y="2813"/>
                      <a:pt x="2191" y="2858"/>
                    </a:cubicBezTo>
                    <a:cubicBezTo>
                      <a:pt x="2152" y="2903"/>
                      <a:pt x="2156" y="2946"/>
                      <a:pt x="2169" y="2956"/>
                    </a:cubicBezTo>
                    <a:cubicBezTo>
                      <a:pt x="2183" y="2966"/>
                      <a:pt x="2173" y="3001"/>
                      <a:pt x="2156" y="3015"/>
                    </a:cubicBezTo>
                    <a:cubicBezTo>
                      <a:pt x="2138" y="3028"/>
                      <a:pt x="2144" y="3073"/>
                      <a:pt x="2156" y="3083"/>
                    </a:cubicBezTo>
                    <a:cubicBezTo>
                      <a:pt x="2167" y="3093"/>
                      <a:pt x="2234" y="3156"/>
                      <a:pt x="2169" y="3236"/>
                    </a:cubicBezTo>
                    <a:cubicBezTo>
                      <a:pt x="2105" y="3316"/>
                      <a:pt x="2022" y="3328"/>
                      <a:pt x="1785" y="3351"/>
                    </a:cubicBezTo>
                    <a:cubicBezTo>
                      <a:pt x="1548" y="3375"/>
                      <a:pt x="1426" y="3356"/>
                      <a:pt x="1323" y="3463"/>
                    </a:cubicBezTo>
                    <a:cubicBezTo>
                      <a:pt x="1231" y="3559"/>
                      <a:pt x="1213" y="3624"/>
                      <a:pt x="1205" y="3661"/>
                    </a:cubicBezTo>
                    <a:cubicBezTo>
                      <a:pt x="1273" y="3624"/>
                      <a:pt x="1420" y="3578"/>
                      <a:pt x="1705" y="3620"/>
                    </a:cubicBezTo>
                    <a:cubicBezTo>
                      <a:pt x="1979" y="3660"/>
                      <a:pt x="2138" y="3949"/>
                      <a:pt x="2254" y="4161"/>
                    </a:cubicBezTo>
                    <a:cubicBezTo>
                      <a:pt x="2295" y="4236"/>
                      <a:pt x="2344" y="4303"/>
                      <a:pt x="2377" y="4346"/>
                    </a:cubicBezTo>
                    <a:cubicBezTo>
                      <a:pt x="2406" y="4383"/>
                      <a:pt x="2455" y="4400"/>
                      <a:pt x="2501" y="4387"/>
                    </a:cubicBezTo>
                    <a:cubicBezTo>
                      <a:pt x="2566" y="4370"/>
                      <a:pt x="2642" y="4328"/>
                      <a:pt x="2649" y="4276"/>
                    </a:cubicBezTo>
                    <a:cubicBezTo>
                      <a:pt x="2661" y="4196"/>
                      <a:pt x="2546" y="4200"/>
                      <a:pt x="2591" y="4143"/>
                    </a:cubicBezTo>
                    <a:cubicBezTo>
                      <a:pt x="2636" y="4086"/>
                      <a:pt x="2833" y="4165"/>
                      <a:pt x="2736" y="4355"/>
                    </a:cubicBezTo>
                    <a:cubicBezTo>
                      <a:pt x="2638" y="4545"/>
                      <a:pt x="2430" y="4517"/>
                      <a:pt x="2308" y="4521"/>
                    </a:cubicBezTo>
                    <a:cubicBezTo>
                      <a:pt x="2187" y="4525"/>
                      <a:pt x="1844" y="4390"/>
                      <a:pt x="1803" y="4161"/>
                    </a:cubicBezTo>
                    <a:cubicBezTo>
                      <a:pt x="1762" y="3931"/>
                      <a:pt x="1523" y="3775"/>
                      <a:pt x="1392" y="3728"/>
                    </a:cubicBezTo>
                    <a:cubicBezTo>
                      <a:pt x="1260" y="3681"/>
                      <a:pt x="1168" y="3732"/>
                      <a:pt x="1155" y="3699"/>
                    </a:cubicBezTo>
                    <a:cubicBezTo>
                      <a:pt x="1155" y="3699"/>
                      <a:pt x="1156" y="3698"/>
                      <a:pt x="1159" y="3695"/>
                    </a:cubicBezTo>
                    <a:cubicBezTo>
                      <a:pt x="1139" y="3684"/>
                      <a:pt x="1134" y="3656"/>
                      <a:pt x="1139" y="3625"/>
                    </a:cubicBezTo>
                    <a:cubicBezTo>
                      <a:pt x="1140" y="3615"/>
                      <a:pt x="1136" y="3605"/>
                      <a:pt x="1128" y="3599"/>
                    </a:cubicBezTo>
                    <a:cubicBezTo>
                      <a:pt x="1104" y="3583"/>
                      <a:pt x="1073" y="3577"/>
                      <a:pt x="1074" y="3559"/>
                    </a:cubicBezTo>
                    <a:cubicBezTo>
                      <a:pt x="1076" y="3534"/>
                      <a:pt x="1135" y="3577"/>
                      <a:pt x="1149" y="3551"/>
                    </a:cubicBezTo>
                    <a:cubicBezTo>
                      <a:pt x="1162" y="3526"/>
                      <a:pt x="1086" y="3504"/>
                      <a:pt x="1098" y="3481"/>
                    </a:cubicBezTo>
                    <a:cubicBezTo>
                      <a:pt x="1109" y="3457"/>
                      <a:pt x="1176" y="3512"/>
                      <a:pt x="1186" y="3493"/>
                    </a:cubicBezTo>
                    <a:cubicBezTo>
                      <a:pt x="1196" y="3473"/>
                      <a:pt x="1121" y="3455"/>
                      <a:pt x="1127" y="3438"/>
                    </a:cubicBezTo>
                    <a:cubicBezTo>
                      <a:pt x="1133" y="3420"/>
                      <a:pt x="1207" y="3473"/>
                      <a:pt x="1223" y="3449"/>
                    </a:cubicBezTo>
                    <a:cubicBezTo>
                      <a:pt x="1239" y="3426"/>
                      <a:pt x="1168" y="3406"/>
                      <a:pt x="1170" y="3383"/>
                    </a:cubicBezTo>
                    <a:cubicBezTo>
                      <a:pt x="1172" y="3359"/>
                      <a:pt x="1204" y="3391"/>
                      <a:pt x="1211" y="3383"/>
                    </a:cubicBezTo>
                    <a:cubicBezTo>
                      <a:pt x="1219" y="3375"/>
                      <a:pt x="1194" y="3340"/>
                      <a:pt x="1211" y="3330"/>
                    </a:cubicBezTo>
                    <a:cubicBezTo>
                      <a:pt x="1229" y="3320"/>
                      <a:pt x="1241" y="3336"/>
                      <a:pt x="1266" y="3359"/>
                    </a:cubicBezTo>
                    <a:lnTo>
                      <a:pt x="1267" y="3360"/>
                    </a:lnTo>
                    <a:cubicBezTo>
                      <a:pt x="1285" y="3377"/>
                      <a:pt x="1314" y="3377"/>
                      <a:pt x="1333" y="3360"/>
                    </a:cubicBezTo>
                    <a:cubicBezTo>
                      <a:pt x="1368" y="3329"/>
                      <a:pt x="1402" y="3305"/>
                      <a:pt x="1431" y="3295"/>
                    </a:cubicBezTo>
                    <a:cubicBezTo>
                      <a:pt x="1529" y="3259"/>
                      <a:pt x="1676" y="3306"/>
                      <a:pt x="1787" y="3277"/>
                    </a:cubicBezTo>
                    <a:cubicBezTo>
                      <a:pt x="1899" y="3248"/>
                      <a:pt x="2020" y="3306"/>
                      <a:pt x="2101" y="3197"/>
                    </a:cubicBezTo>
                    <a:cubicBezTo>
                      <a:pt x="2181" y="3087"/>
                      <a:pt x="2087" y="3118"/>
                      <a:pt x="2081" y="3050"/>
                    </a:cubicBezTo>
                    <a:cubicBezTo>
                      <a:pt x="2075" y="2981"/>
                      <a:pt x="2138" y="2973"/>
                      <a:pt x="2113" y="2928"/>
                    </a:cubicBezTo>
                    <a:cubicBezTo>
                      <a:pt x="2087" y="2883"/>
                      <a:pt x="2013" y="3013"/>
                      <a:pt x="1987" y="2993"/>
                    </a:cubicBezTo>
                    <a:cubicBezTo>
                      <a:pt x="1962" y="2973"/>
                      <a:pt x="1995" y="2940"/>
                      <a:pt x="1995" y="2915"/>
                    </a:cubicBezTo>
                    <a:cubicBezTo>
                      <a:pt x="1995" y="2889"/>
                      <a:pt x="1983" y="2868"/>
                      <a:pt x="1997" y="2856"/>
                    </a:cubicBezTo>
                    <a:cubicBezTo>
                      <a:pt x="2011" y="2844"/>
                      <a:pt x="2024" y="2893"/>
                      <a:pt x="2067" y="2873"/>
                    </a:cubicBezTo>
                    <a:cubicBezTo>
                      <a:pt x="2111" y="2854"/>
                      <a:pt x="2071" y="2840"/>
                      <a:pt x="2101" y="2807"/>
                    </a:cubicBezTo>
                    <a:cubicBezTo>
                      <a:pt x="2130" y="2774"/>
                      <a:pt x="2162" y="2803"/>
                      <a:pt x="2175" y="2774"/>
                    </a:cubicBezTo>
                    <a:cubicBezTo>
                      <a:pt x="2189" y="2744"/>
                      <a:pt x="2026" y="2717"/>
                      <a:pt x="2040" y="2670"/>
                    </a:cubicBezTo>
                    <a:cubicBezTo>
                      <a:pt x="2054" y="2623"/>
                      <a:pt x="2054" y="2658"/>
                      <a:pt x="2111" y="2652"/>
                    </a:cubicBezTo>
                    <a:cubicBezTo>
                      <a:pt x="2167" y="2646"/>
                      <a:pt x="2138" y="2623"/>
                      <a:pt x="2176" y="2593"/>
                    </a:cubicBezTo>
                    <a:cubicBezTo>
                      <a:pt x="2214" y="2564"/>
                      <a:pt x="2279" y="2617"/>
                      <a:pt x="2279" y="2554"/>
                    </a:cubicBezTo>
                    <a:cubicBezTo>
                      <a:pt x="2279" y="2491"/>
                      <a:pt x="2163" y="2464"/>
                      <a:pt x="2132" y="2374"/>
                    </a:cubicBezTo>
                    <a:cubicBezTo>
                      <a:pt x="2101" y="2284"/>
                      <a:pt x="2017" y="2229"/>
                      <a:pt x="2075" y="2102"/>
                    </a:cubicBezTo>
                    <a:cubicBezTo>
                      <a:pt x="2134" y="1974"/>
                      <a:pt x="2230" y="2062"/>
                      <a:pt x="2236" y="2013"/>
                    </a:cubicBezTo>
                    <a:cubicBezTo>
                      <a:pt x="2242" y="1964"/>
                      <a:pt x="2197" y="1935"/>
                      <a:pt x="2191" y="1902"/>
                    </a:cubicBezTo>
                    <a:cubicBezTo>
                      <a:pt x="2185" y="1868"/>
                      <a:pt x="2087" y="1906"/>
                      <a:pt x="2054" y="1855"/>
                    </a:cubicBezTo>
                    <a:cubicBezTo>
                      <a:pt x="2020" y="1804"/>
                      <a:pt x="1944" y="1763"/>
                      <a:pt x="1938" y="1694"/>
                    </a:cubicBezTo>
                    <a:cubicBezTo>
                      <a:pt x="1932" y="1625"/>
                      <a:pt x="1830" y="1508"/>
                      <a:pt x="1844" y="1486"/>
                    </a:cubicBezTo>
                    <a:cubicBezTo>
                      <a:pt x="1858" y="1465"/>
                      <a:pt x="1921" y="1547"/>
                      <a:pt x="1940" y="1545"/>
                    </a:cubicBezTo>
                    <a:cubicBezTo>
                      <a:pt x="1960" y="1543"/>
                      <a:pt x="1968" y="1577"/>
                      <a:pt x="1966" y="1629"/>
                    </a:cubicBezTo>
                    <a:cubicBezTo>
                      <a:pt x="1964" y="1682"/>
                      <a:pt x="2032" y="1819"/>
                      <a:pt x="2109" y="1833"/>
                    </a:cubicBezTo>
                    <a:cubicBezTo>
                      <a:pt x="2185" y="1847"/>
                      <a:pt x="2271" y="1800"/>
                      <a:pt x="2324" y="1849"/>
                    </a:cubicBezTo>
                    <a:cubicBezTo>
                      <a:pt x="2377" y="1898"/>
                      <a:pt x="2359" y="1953"/>
                      <a:pt x="2340" y="1982"/>
                    </a:cubicBezTo>
                    <a:cubicBezTo>
                      <a:pt x="2320" y="2011"/>
                      <a:pt x="2322" y="2060"/>
                      <a:pt x="2344" y="2062"/>
                    </a:cubicBezTo>
                    <a:cubicBezTo>
                      <a:pt x="2365" y="2064"/>
                      <a:pt x="2446" y="2013"/>
                      <a:pt x="2448" y="1962"/>
                    </a:cubicBezTo>
                    <a:cubicBezTo>
                      <a:pt x="2450" y="1912"/>
                      <a:pt x="2375" y="1884"/>
                      <a:pt x="2361" y="1817"/>
                    </a:cubicBezTo>
                    <a:cubicBezTo>
                      <a:pt x="2348" y="1751"/>
                      <a:pt x="2324" y="1696"/>
                      <a:pt x="2350" y="1690"/>
                    </a:cubicBezTo>
                    <a:cubicBezTo>
                      <a:pt x="2375" y="1684"/>
                      <a:pt x="2381" y="1796"/>
                      <a:pt x="2410" y="1823"/>
                    </a:cubicBezTo>
                    <a:cubicBezTo>
                      <a:pt x="2440" y="1851"/>
                      <a:pt x="2504" y="1868"/>
                      <a:pt x="2506" y="1943"/>
                    </a:cubicBezTo>
                    <a:cubicBezTo>
                      <a:pt x="2508" y="2017"/>
                      <a:pt x="2473" y="2031"/>
                      <a:pt x="2493" y="2039"/>
                    </a:cubicBezTo>
                    <a:cubicBezTo>
                      <a:pt x="2512" y="2047"/>
                      <a:pt x="2559" y="1972"/>
                      <a:pt x="2553" y="1939"/>
                    </a:cubicBezTo>
                    <a:cubicBezTo>
                      <a:pt x="2547" y="1906"/>
                      <a:pt x="2471" y="1851"/>
                      <a:pt x="2483" y="1829"/>
                    </a:cubicBezTo>
                    <a:cubicBezTo>
                      <a:pt x="2495" y="1808"/>
                      <a:pt x="2598" y="1868"/>
                      <a:pt x="2596" y="1912"/>
                    </a:cubicBezTo>
                    <a:cubicBezTo>
                      <a:pt x="2594" y="1955"/>
                      <a:pt x="2522" y="2062"/>
                      <a:pt x="2536" y="2066"/>
                    </a:cubicBezTo>
                    <a:cubicBezTo>
                      <a:pt x="2549" y="2070"/>
                      <a:pt x="2651" y="1986"/>
                      <a:pt x="2653" y="1900"/>
                    </a:cubicBezTo>
                    <a:cubicBezTo>
                      <a:pt x="2655" y="1814"/>
                      <a:pt x="2569" y="1829"/>
                      <a:pt x="2538" y="1798"/>
                    </a:cubicBezTo>
                    <a:cubicBezTo>
                      <a:pt x="2506" y="1767"/>
                      <a:pt x="2502" y="1729"/>
                      <a:pt x="2493" y="1722"/>
                    </a:cubicBezTo>
                    <a:cubicBezTo>
                      <a:pt x="2483" y="1714"/>
                      <a:pt x="2434" y="1716"/>
                      <a:pt x="2422" y="1694"/>
                    </a:cubicBezTo>
                    <a:cubicBezTo>
                      <a:pt x="2410" y="1673"/>
                      <a:pt x="2434" y="1608"/>
                      <a:pt x="2432" y="1580"/>
                    </a:cubicBezTo>
                    <a:cubicBezTo>
                      <a:pt x="2430" y="1553"/>
                      <a:pt x="2346" y="1494"/>
                      <a:pt x="2305" y="1490"/>
                    </a:cubicBezTo>
                    <a:cubicBezTo>
                      <a:pt x="2263" y="1486"/>
                      <a:pt x="2185" y="1535"/>
                      <a:pt x="2140" y="1528"/>
                    </a:cubicBezTo>
                    <a:cubicBezTo>
                      <a:pt x="2095" y="1520"/>
                      <a:pt x="2046" y="1459"/>
                      <a:pt x="2003" y="1430"/>
                    </a:cubicBezTo>
                    <a:cubicBezTo>
                      <a:pt x="1960" y="1401"/>
                      <a:pt x="1891" y="1399"/>
                      <a:pt x="1864" y="1380"/>
                    </a:cubicBezTo>
                    <a:cubicBezTo>
                      <a:pt x="1836" y="1360"/>
                      <a:pt x="1768" y="1272"/>
                      <a:pt x="1719" y="1262"/>
                    </a:cubicBezTo>
                    <a:cubicBezTo>
                      <a:pt x="1670" y="1252"/>
                      <a:pt x="1660" y="1252"/>
                      <a:pt x="1654" y="1268"/>
                    </a:cubicBezTo>
                    <a:cubicBezTo>
                      <a:pt x="1648" y="1284"/>
                      <a:pt x="1609" y="1290"/>
                      <a:pt x="1584" y="1272"/>
                    </a:cubicBezTo>
                    <a:cubicBezTo>
                      <a:pt x="1558" y="1254"/>
                      <a:pt x="1484" y="1272"/>
                      <a:pt x="1470" y="1255"/>
                    </a:cubicBezTo>
                    <a:cubicBezTo>
                      <a:pt x="1459" y="1242"/>
                      <a:pt x="1493" y="1216"/>
                      <a:pt x="1482" y="1155"/>
                    </a:cubicBezTo>
                    <a:cubicBezTo>
                      <a:pt x="1470" y="1158"/>
                      <a:pt x="1429" y="1162"/>
                      <a:pt x="1379" y="1120"/>
                    </a:cubicBezTo>
                    <a:cubicBezTo>
                      <a:pt x="1318" y="1071"/>
                      <a:pt x="1361" y="979"/>
                      <a:pt x="1361" y="979"/>
                    </a:cubicBezTo>
                    <a:cubicBezTo>
                      <a:pt x="1343" y="962"/>
                      <a:pt x="1325" y="946"/>
                      <a:pt x="1317" y="937"/>
                    </a:cubicBezTo>
                    <a:cubicBezTo>
                      <a:pt x="1305" y="923"/>
                      <a:pt x="1331" y="847"/>
                      <a:pt x="1311" y="839"/>
                    </a:cubicBezTo>
                    <a:cubicBezTo>
                      <a:pt x="1292" y="831"/>
                      <a:pt x="1231" y="1011"/>
                      <a:pt x="1337" y="1150"/>
                    </a:cubicBezTo>
                    <a:cubicBezTo>
                      <a:pt x="1443" y="1290"/>
                      <a:pt x="1580" y="1321"/>
                      <a:pt x="1558" y="1370"/>
                    </a:cubicBezTo>
                    <a:cubicBezTo>
                      <a:pt x="1537" y="1419"/>
                      <a:pt x="1472" y="1378"/>
                      <a:pt x="1443" y="1378"/>
                    </a:cubicBezTo>
                    <a:cubicBezTo>
                      <a:pt x="1413" y="1378"/>
                      <a:pt x="1358" y="1376"/>
                      <a:pt x="1339" y="1354"/>
                    </a:cubicBezTo>
                    <a:cubicBezTo>
                      <a:pt x="1319" y="1333"/>
                      <a:pt x="1166" y="1186"/>
                      <a:pt x="1149" y="1078"/>
                    </a:cubicBezTo>
                    <a:cubicBezTo>
                      <a:pt x="1131" y="970"/>
                      <a:pt x="1202" y="811"/>
                      <a:pt x="1125" y="739"/>
                    </a:cubicBezTo>
                    <a:cubicBezTo>
                      <a:pt x="1049" y="667"/>
                      <a:pt x="996" y="715"/>
                      <a:pt x="976" y="700"/>
                    </a:cubicBezTo>
                    <a:cubicBezTo>
                      <a:pt x="957" y="684"/>
                      <a:pt x="957" y="625"/>
                      <a:pt x="851" y="590"/>
                    </a:cubicBezTo>
                    <a:cubicBezTo>
                      <a:pt x="745" y="555"/>
                      <a:pt x="485" y="516"/>
                      <a:pt x="381" y="686"/>
                    </a:cubicBezTo>
                    <a:cubicBezTo>
                      <a:pt x="277" y="857"/>
                      <a:pt x="306" y="1029"/>
                      <a:pt x="341" y="1078"/>
                    </a:cubicBezTo>
                    <a:cubicBezTo>
                      <a:pt x="375" y="1124"/>
                      <a:pt x="391" y="1216"/>
                      <a:pt x="376" y="1282"/>
                    </a:cubicBezTo>
                    <a:cubicBezTo>
                      <a:pt x="383" y="1284"/>
                      <a:pt x="394" y="1289"/>
                      <a:pt x="408" y="1295"/>
                    </a:cubicBezTo>
                    <a:cubicBezTo>
                      <a:pt x="524" y="1350"/>
                      <a:pt x="571" y="1425"/>
                      <a:pt x="622" y="1384"/>
                    </a:cubicBezTo>
                    <a:cubicBezTo>
                      <a:pt x="673" y="1342"/>
                      <a:pt x="504" y="1339"/>
                      <a:pt x="463" y="1243"/>
                    </a:cubicBezTo>
                    <a:cubicBezTo>
                      <a:pt x="422" y="1147"/>
                      <a:pt x="322" y="974"/>
                      <a:pt x="357" y="866"/>
                    </a:cubicBezTo>
                    <a:cubicBezTo>
                      <a:pt x="392" y="759"/>
                      <a:pt x="520" y="606"/>
                      <a:pt x="547" y="627"/>
                    </a:cubicBezTo>
                    <a:cubicBezTo>
                      <a:pt x="575" y="649"/>
                      <a:pt x="383" y="786"/>
                      <a:pt x="385" y="921"/>
                    </a:cubicBezTo>
                    <a:cubicBezTo>
                      <a:pt x="387" y="1056"/>
                      <a:pt x="549" y="1297"/>
                      <a:pt x="596" y="1266"/>
                    </a:cubicBezTo>
                    <a:cubicBezTo>
                      <a:pt x="643" y="1235"/>
                      <a:pt x="485" y="1180"/>
                      <a:pt x="447" y="1062"/>
                    </a:cubicBezTo>
                    <a:cubicBezTo>
                      <a:pt x="410" y="945"/>
                      <a:pt x="432" y="784"/>
                      <a:pt x="522" y="723"/>
                    </a:cubicBezTo>
                    <a:cubicBezTo>
                      <a:pt x="612" y="663"/>
                      <a:pt x="694" y="676"/>
                      <a:pt x="692" y="696"/>
                    </a:cubicBezTo>
                    <a:cubicBezTo>
                      <a:pt x="690" y="715"/>
                      <a:pt x="553" y="700"/>
                      <a:pt x="485" y="831"/>
                    </a:cubicBezTo>
                    <a:cubicBezTo>
                      <a:pt x="416" y="962"/>
                      <a:pt x="553" y="1162"/>
                      <a:pt x="596" y="1148"/>
                    </a:cubicBezTo>
                    <a:cubicBezTo>
                      <a:pt x="639" y="1135"/>
                      <a:pt x="541" y="1099"/>
                      <a:pt x="557" y="1021"/>
                    </a:cubicBezTo>
                    <a:cubicBezTo>
                      <a:pt x="573" y="943"/>
                      <a:pt x="592" y="966"/>
                      <a:pt x="639" y="935"/>
                    </a:cubicBezTo>
                    <a:cubicBezTo>
                      <a:pt x="686" y="904"/>
                      <a:pt x="725" y="906"/>
                      <a:pt x="727" y="923"/>
                    </a:cubicBezTo>
                    <a:cubicBezTo>
                      <a:pt x="729" y="941"/>
                      <a:pt x="663" y="1000"/>
                      <a:pt x="680" y="1078"/>
                    </a:cubicBezTo>
                    <a:cubicBezTo>
                      <a:pt x="698" y="1156"/>
                      <a:pt x="845" y="1303"/>
                      <a:pt x="906" y="1327"/>
                    </a:cubicBezTo>
                    <a:cubicBezTo>
                      <a:pt x="966" y="1350"/>
                      <a:pt x="1149" y="1307"/>
                      <a:pt x="1221" y="1323"/>
                    </a:cubicBezTo>
                    <a:cubicBezTo>
                      <a:pt x="1294" y="1339"/>
                      <a:pt x="1321" y="1387"/>
                      <a:pt x="1243" y="1368"/>
                    </a:cubicBezTo>
                    <a:cubicBezTo>
                      <a:pt x="1164" y="1348"/>
                      <a:pt x="1100" y="1403"/>
                      <a:pt x="1021" y="1391"/>
                    </a:cubicBezTo>
                    <a:cubicBezTo>
                      <a:pt x="943" y="1380"/>
                      <a:pt x="837" y="1348"/>
                      <a:pt x="798" y="1301"/>
                    </a:cubicBezTo>
                    <a:cubicBezTo>
                      <a:pt x="759" y="1254"/>
                      <a:pt x="749" y="1252"/>
                      <a:pt x="737" y="1264"/>
                    </a:cubicBezTo>
                    <a:cubicBezTo>
                      <a:pt x="725" y="1276"/>
                      <a:pt x="780" y="1346"/>
                      <a:pt x="855" y="1380"/>
                    </a:cubicBezTo>
                    <a:cubicBezTo>
                      <a:pt x="929" y="1413"/>
                      <a:pt x="792" y="1387"/>
                      <a:pt x="792" y="1411"/>
                    </a:cubicBezTo>
                    <a:cubicBezTo>
                      <a:pt x="792" y="1433"/>
                      <a:pt x="904" y="1421"/>
                      <a:pt x="955" y="1445"/>
                    </a:cubicBezTo>
                    <a:cubicBezTo>
                      <a:pt x="1006" y="1471"/>
                      <a:pt x="1037" y="1494"/>
                      <a:pt x="1064" y="1471"/>
                    </a:cubicBezTo>
                    <a:cubicBezTo>
                      <a:pt x="1092" y="1447"/>
                      <a:pt x="1170" y="1397"/>
                      <a:pt x="1266" y="1405"/>
                    </a:cubicBezTo>
                    <a:cubicBezTo>
                      <a:pt x="1362" y="1413"/>
                      <a:pt x="1431" y="1494"/>
                      <a:pt x="1405" y="1514"/>
                    </a:cubicBezTo>
                    <a:cubicBezTo>
                      <a:pt x="1380" y="1533"/>
                      <a:pt x="1299" y="1477"/>
                      <a:pt x="1245" y="1488"/>
                    </a:cubicBezTo>
                    <a:cubicBezTo>
                      <a:pt x="1190" y="1500"/>
                      <a:pt x="1180" y="1547"/>
                      <a:pt x="1123" y="1557"/>
                    </a:cubicBezTo>
                    <a:cubicBezTo>
                      <a:pt x="1066" y="1567"/>
                      <a:pt x="1023" y="1549"/>
                      <a:pt x="1002" y="1569"/>
                    </a:cubicBezTo>
                    <a:cubicBezTo>
                      <a:pt x="980" y="1588"/>
                      <a:pt x="1012" y="1625"/>
                      <a:pt x="982" y="1635"/>
                    </a:cubicBezTo>
                    <a:cubicBezTo>
                      <a:pt x="953" y="1645"/>
                      <a:pt x="773" y="1575"/>
                      <a:pt x="645" y="1767"/>
                    </a:cubicBezTo>
                    <a:cubicBezTo>
                      <a:pt x="518" y="1959"/>
                      <a:pt x="532" y="1986"/>
                      <a:pt x="555" y="1988"/>
                    </a:cubicBezTo>
                    <a:cubicBezTo>
                      <a:pt x="579" y="1990"/>
                      <a:pt x="577" y="1884"/>
                      <a:pt x="643" y="1819"/>
                    </a:cubicBezTo>
                    <a:cubicBezTo>
                      <a:pt x="710" y="1755"/>
                      <a:pt x="802" y="1663"/>
                      <a:pt x="833" y="1682"/>
                    </a:cubicBezTo>
                    <a:cubicBezTo>
                      <a:pt x="865" y="1702"/>
                      <a:pt x="716" y="1755"/>
                      <a:pt x="653" y="1853"/>
                    </a:cubicBezTo>
                    <a:cubicBezTo>
                      <a:pt x="590" y="1951"/>
                      <a:pt x="596" y="2121"/>
                      <a:pt x="630" y="2213"/>
                    </a:cubicBezTo>
                    <a:cubicBezTo>
                      <a:pt x="663" y="2305"/>
                      <a:pt x="537" y="2333"/>
                      <a:pt x="549" y="2356"/>
                    </a:cubicBezTo>
                    <a:cubicBezTo>
                      <a:pt x="561" y="2380"/>
                      <a:pt x="651" y="2321"/>
                      <a:pt x="669" y="2270"/>
                    </a:cubicBezTo>
                    <a:cubicBezTo>
                      <a:pt x="686" y="2219"/>
                      <a:pt x="620" y="2162"/>
                      <a:pt x="633" y="2049"/>
                    </a:cubicBezTo>
                    <a:cubicBezTo>
                      <a:pt x="647" y="1935"/>
                      <a:pt x="749" y="1776"/>
                      <a:pt x="804" y="1776"/>
                    </a:cubicBezTo>
                    <a:cubicBezTo>
                      <a:pt x="859" y="1776"/>
                      <a:pt x="662" y="1901"/>
                      <a:pt x="663" y="2056"/>
                    </a:cubicBezTo>
                    <a:cubicBezTo>
                      <a:pt x="663" y="2212"/>
                      <a:pt x="710" y="2196"/>
                      <a:pt x="708" y="2245"/>
                    </a:cubicBezTo>
                    <a:cubicBezTo>
                      <a:pt x="706" y="2294"/>
                      <a:pt x="639" y="2329"/>
                      <a:pt x="649" y="2341"/>
                    </a:cubicBezTo>
                    <a:cubicBezTo>
                      <a:pt x="659" y="2352"/>
                      <a:pt x="704" y="2350"/>
                      <a:pt x="737" y="2294"/>
                    </a:cubicBezTo>
                    <a:cubicBezTo>
                      <a:pt x="771" y="2237"/>
                      <a:pt x="704" y="2176"/>
                      <a:pt x="708" y="2113"/>
                    </a:cubicBezTo>
                    <a:cubicBezTo>
                      <a:pt x="712" y="2051"/>
                      <a:pt x="741" y="1900"/>
                      <a:pt x="774" y="1900"/>
                    </a:cubicBezTo>
                    <a:cubicBezTo>
                      <a:pt x="808" y="1900"/>
                      <a:pt x="747" y="2009"/>
                      <a:pt x="761" y="2045"/>
                    </a:cubicBezTo>
                    <a:cubicBezTo>
                      <a:pt x="774" y="2080"/>
                      <a:pt x="788" y="2102"/>
                      <a:pt x="778" y="2162"/>
                    </a:cubicBezTo>
                    <a:cubicBezTo>
                      <a:pt x="769" y="2223"/>
                      <a:pt x="827" y="2278"/>
                      <a:pt x="765" y="2352"/>
                    </a:cubicBezTo>
                    <a:cubicBezTo>
                      <a:pt x="702" y="2427"/>
                      <a:pt x="630" y="2348"/>
                      <a:pt x="628" y="2403"/>
                    </a:cubicBezTo>
                    <a:cubicBezTo>
                      <a:pt x="626" y="2458"/>
                      <a:pt x="784" y="2425"/>
                      <a:pt x="808" y="2378"/>
                    </a:cubicBezTo>
                    <a:cubicBezTo>
                      <a:pt x="831" y="2331"/>
                      <a:pt x="780" y="1982"/>
                      <a:pt x="857" y="1868"/>
                    </a:cubicBezTo>
                    <a:cubicBezTo>
                      <a:pt x="933" y="1755"/>
                      <a:pt x="1184" y="1590"/>
                      <a:pt x="1215" y="1625"/>
                    </a:cubicBezTo>
                    <a:cubicBezTo>
                      <a:pt x="1247" y="1661"/>
                      <a:pt x="1096" y="1653"/>
                      <a:pt x="935" y="1831"/>
                    </a:cubicBezTo>
                    <a:cubicBezTo>
                      <a:pt x="774" y="2009"/>
                      <a:pt x="914" y="1962"/>
                      <a:pt x="949" y="1884"/>
                    </a:cubicBezTo>
                    <a:cubicBezTo>
                      <a:pt x="984" y="1806"/>
                      <a:pt x="1084" y="1702"/>
                      <a:pt x="1198" y="1673"/>
                    </a:cubicBezTo>
                    <a:cubicBezTo>
                      <a:pt x="1311" y="1643"/>
                      <a:pt x="1284" y="1704"/>
                      <a:pt x="1184" y="1712"/>
                    </a:cubicBezTo>
                    <a:cubicBezTo>
                      <a:pt x="1084" y="1720"/>
                      <a:pt x="998" y="1825"/>
                      <a:pt x="1006" y="1835"/>
                    </a:cubicBezTo>
                    <a:cubicBezTo>
                      <a:pt x="1013" y="1845"/>
                      <a:pt x="1051" y="1816"/>
                      <a:pt x="1055" y="1837"/>
                    </a:cubicBezTo>
                    <a:cubicBezTo>
                      <a:pt x="1059" y="1859"/>
                      <a:pt x="890" y="1957"/>
                      <a:pt x="874" y="2035"/>
                    </a:cubicBezTo>
                    <a:cubicBezTo>
                      <a:pt x="859" y="2113"/>
                      <a:pt x="904" y="2205"/>
                      <a:pt x="880" y="2274"/>
                    </a:cubicBezTo>
                    <a:cubicBezTo>
                      <a:pt x="857" y="2343"/>
                      <a:pt x="820" y="2397"/>
                      <a:pt x="841" y="2403"/>
                    </a:cubicBezTo>
                    <a:cubicBezTo>
                      <a:pt x="863" y="2409"/>
                      <a:pt x="925" y="2362"/>
                      <a:pt x="931" y="2282"/>
                    </a:cubicBezTo>
                    <a:cubicBezTo>
                      <a:pt x="937" y="2201"/>
                      <a:pt x="882" y="2060"/>
                      <a:pt x="994" y="1939"/>
                    </a:cubicBezTo>
                    <a:cubicBezTo>
                      <a:pt x="1106" y="1817"/>
                      <a:pt x="1117" y="1882"/>
                      <a:pt x="1188" y="1825"/>
                    </a:cubicBezTo>
                    <a:cubicBezTo>
                      <a:pt x="1258" y="1768"/>
                      <a:pt x="1239" y="1731"/>
                      <a:pt x="1274" y="1729"/>
                    </a:cubicBezTo>
                    <a:cubicBezTo>
                      <a:pt x="1309" y="1727"/>
                      <a:pt x="1276" y="1831"/>
                      <a:pt x="1215" y="1876"/>
                    </a:cubicBezTo>
                    <a:cubicBezTo>
                      <a:pt x="1155" y="1921"/>
                      <a:pt x="1021" y="1935"/>
                      <a:pt x="1004" y="2072"/>
                    </a:cubicBezTo>
                    <a:cubicBezTo>
                      <a:pt x="986" y="2209"/>
                      <a:pt x="1090" y="2270"/>
                      <a:pt x="1078" y="2368"/>
                    </a:cubicBezTo>
                    <a:cubicBezTo>
                      <a:pt x="1066" y="2466"/>
                      <a:pt x="939" y="2535"/>
                      <a:pt x="872" y="2533"/>
                    </a:cubicBezTo>
                    <a:cubicBezTo>
                      <a:pt x="806" y="2531"/>
                      <a:pt x="894" y="2480"/>
                      <a:pt x="869" y="2452"/>
                    </a:cubicBezTo>
                    <a:cubicBezTo>
                      <a:pt x="843" y="2425"/>
                      <a:pt x="831" y="2489"/>
                      <a:pt x="773" y="2493"/>
                    </a:cubicBezTo>
                    <a:cubicBezTo>
                      <a:pt x="714" y="2497"/>
                      <a:pt x="580" y="2440"/>
                      <a:pt x="494" y="2486"/>
                    </a:cubicBezTo>
                    <a:cubicBezTo>
                      <a:pt x="408" y="2531"/>
                      <a:pt x="473" y="2564"/>
                      <a:pt x="441" y="2601"/>
                    </a:cubicBezTo>
                    <a:cubicBezTo>
                      <a:pt x="410" y="2638"/>
                      <a:pt x="341" y="2674"/>
                      <a:pt x="341" y="2752"/>
                    </a:cubicBezTo>
                    <a:cubicBezTo>
                      <a:pt x="341" y="2830"/>
                      <a:pt x="453" y="2875"/>
                      <a:pt x="441" y="2893"/>
                    </a:cubicBezTo>
                    <a:cubicBezTo>
                      <a:pt x="430" y="2911"/>
                      <a:pt x="263" y="2834"/>
                      <a:pt x="309" y="2717"/>
                    </a:cubicBezTo>
                    <a:cubicBezTo>
                      <a:pt x="355" y="2599"/>
                      <a:pt x="383" y="2627"/>
                      <a:pt x="402" y="2582"/>
                    </a:cubicBezTo>
                    <a:cubicBezTo>
                      <a:pt x="422" y="2536"/>
                      <a:pt x="385" y="2521"/>
                      <a:pt x="441" y="2468"/>
                    </a:cubicBezTo>
                    <a:cubicBezTo>
                      <a:pt x="498" y="2415"/>
                      <a:pt x="506" y="2460"/>
                      <a:pt x="514" y="2435"/>
                    </a:cubicBezTo>
                    <a:cubicBezTo>
                      <a:pt x="522" y="2409"/>
                      <a:pt x="365" y="2407"/>
                      <a:pt x="336" y="2450"/>
                    </a:cubicBezTo>
                    <a:cubicBezTo>
                      <a:pt x="306" y="2493"/>
                      <a:pt x="359" y="2640"/>
                      <a:pt x="310" y="2664"/>
                    </a:cubicBezTo>
                    <a:cubicBezTo>
                      <a:pt x="261" y="2687"/>
                      <a:pt x="302" y="2554"/>
                      <a:pt x="265" y="2550"/>
                    </a:cubicBezTo>
                    <a:cubicBezTo>
                      <a:pt x="228" y="2546"/>
                      <a:pt x="191" y="2683"/>
                      <a:pt x="218" y="2687"/>
                    </a:cubicBezTo>
                    <a:cubicBezTo>
                      <a:pt x="246" y="2691"/>
                      <a:pt x="231" y="2648"/>
                      <a:pt x="259" y="2652"/>
                    </a:cubicBezTo>
                    <a:cubicBezTo>
                      <a:pt x="287" y="2656"/>
                      <a:pt x="197" y="2823"/>
                      <a:pt x="312" y="2920"/>
                    </a:cubicBezTo>
                    <a:cubicBezTo>
                      <a:pt x="428" y="3018"/>
                      <a:pt x="535" y="2964"/>
                      <a:pt x="526" y="3005"/>
                    </a:cubicBezTo>
                    <a:cubicBezTo>
                      <a:pt x="516" y="3046"/>
                      <a:pt x="324" y="2979"/>
                      <a:pt x="318" y="3007"/>
                    </a:cubicBezTo>
                    <a:cubicBezTo>
                      <a:pt x="312" y="3034"/>
                      <a:pt x="436" y="3116"/>
                      <a:pt x="504" y="3114"/>
                    </a:cubicBezTo>
                    <a:cubicBezTo>
                      <a:pt x="573" y="3112"/>
                      <a:pt x="610" y="3077"/>
                      <a:pt x="610" y="3042"/>
                    </a:cubicBezTo>
                    <a:cubicBezTo>
                      <a:pt x="610" y="3007"/>
                      <a:pt x="692" y="3032"/>
                      <a:pt x="720" y="2997"/>
                    </a:cubicBezTo>
                    <a:cubicBezTo>
                      <a:pt x="747" y="2962"/>
                      <a:pt x="757" y="2926"/>
                      <a:pt x="739" y="2909"/>
                    </a:cubicBezTo>
                    <a:cubicBezTo>
                      <a:pt x="722" y="2891"/>
                      <a:pt x="692" y="2962"/>
                      <a:pt x="620" y="2971"/>
                    </a:cubicBezTo>
                    <a:cubicBezTo>
                      <a:pt x="547" y="2981"/>
                      <a:pt x="534" y="2958"/>
                      <a:pt x="537" y="2936"/>
                    </a:cubicBezTo>
                    <a:cubicBezTo>
                      <a:pt x="541" y="2915"/>
                      <a:pt x="596" y="2938"/>
                      <a:pt x="645" y="2897"/>
                    </a:cubicBezTo>
                    <a:cubicBezTo>
                      <a:pt x="694" y="2856"/>
                      <a:pt x="682" y="2777"/>
                      <a:pt x="776" y="2719"/>
                    </a:cubicBezTo>
                    <a:cubicBezTo>
                      <a:pt x="870" y="2660"/>
                      <a:pt x="968" y="2699"/>
                      <a:pt x="963" y="2713"/>
                    </a:cubicBezTo>
                    <a:cubicBezTo>
                      <a:pt x="957" y="2727"/>
                      <a:pt x="882" y="2697"/>
                      <a:pt x="845" y="2728"/>
                    </a:cubicBezTo>
                    <a:cubicBezTo>
                      <a:pt x="808" y="2760"/>
                      <a:pt x="863" y="2742"/>
                      <a:pt x="906" y="2760"/>
                    </a:cubicBezTo>
                    <a:cubicBezTo>
                      <a:pt x="949" y="2777"/>
                      <a:pt x="955" y="2795"/>
                      <a:pt x="992" y="2779"/>
                    </a:cubicBezTo>
                    <a:cubicBezTo>
                      <a:pt x="1029" y="2764"/>
                      <a:pt x="1123" y="2681"/>
                      <a:pt x="1151" y="2695"/>
                    </a:cubicBezTo>
                    <a:cubicBezTo>
                      <a:pt x="1178" y="2709"/>
                      <a:pt x="1100" y="2801"/>
                      <a:pt x="988" y="2817"/>
                    </a:cubicBezTo>
                    <a:cubicBezTo>
                      <a:pt x="876" y="2832"/>
                      <a:pt x="1060" y="2856"/>
                      <a:pt x="1121" y="2799"/>
                    </a:cubicBezTo>
                    <a:cubicBezTo>
                      <a:pt x="1182" y="2742"/>
                      <a:pt x="1202" y="2813"/>
                      <a:pt x="1119" y="2846"/>
                    </a:cubicBezTo>
                    <a:cubicBezTo>
                      <a:pt x="1037" y="2879"/>
                      <a:pt x="1127" y="2895"/>
                      <a:pt x="1180" y="2846"/>
                    </a:cubicBezTo>
                    <a:cubicBezTo>
                      <a:pt x="1233" y="2797"/>
                      <a:pt x="1256" y="2811"/>
                      <a:pt x="1296" y="2754"/>
                    </a:cubicBezTo>
                    <a:cubicBezTo>
                      <a:pt x="1335" y="2697"/>
                      <a:pt x="1260" y="2650"/>
                      <a:pt x="1292" y="2574"/>
                    </a:cubicBezTo>
                    <a:cubicBezTo>
                      <a:pt x="1323" y="2497"/>
                      <a:pt x="1403" y="2521"/>
                      <a:pt x="1417" y="2464"/>
                    </a:cubicBezTo>
                    <a:cubicBezTo>
                      <a:pt x="1431" y="2407"/>
                      <a:pt x="1360" y="2290"/>
                      <a:pt x="1382" y="2231"/>
                    </a:cubicBezTo>
                    <a:cubicBezTo>
                      <a:pt x="1403" y="2172"/>
                      <a:pt x="1382" y="2100"/>
                      <a:pt x="1597" y="2013"/>
                    </a:cubicBezTo>
                    <a:cubicBezTo>
                      <a:pt x="1813" y="1927"/>
                      <a:pt x="1723" y="1851"/>
                      <a:pt x="1793" y="1859"/>
                    </a:cubicBezTo>
                    <a:cubicBezTo>
                      <a:pt x="1864" y="1866"/>
                      <a:pt x="1746" y="1996"/>
                      <a:pt x="1699" y="2035"/>
                    </a:cubicBezTo>
                    <a:cubicBezTo>
                      <a:pt x="1652" y="2074"/>
                      <a:pt x="1868" y="2025"/>
                      <a:pt x="1885" y="1855"/>
                    </a:cubicBezTo>
                    <a:cubicBezTo>
                      <a:pt x="1903" y="1684"/>
                      <a:pt x="1803" y="1704"/>
                      <a:pt x="1793" y="1676"/>
                    </a:cubicBezTo>
                    <a:cubicBezTo>
                      <a:pt x="1788" y="1663"/>
                      <a:pt x="1779" y="1635"/>
                      <a:pt x="1771" y="1608"/>
                    </a:cubicBezTo>
                    <a:cubicBezTo>
                      <a:pt x="1772" y="1620"/>
                      <a:pt x="1773" y="1629"/>
                      <a:pt x="1774" y="1636"/>
                    </a:cubicBezTo>
                    <a:cubicBezTo>
                      <a:pt x="1778" y="1670"/>
                      <a:pt x="1703" y="1707"/>
                      <a:pt x="1695" y="1728"/>
                    </a:cubicBezTo>
                    <a:cubicBezTo>
                      <a:pt x="1687" y="1749"/>
                      <a:pt x="1669" y="1814"/>
                      <a:pt x="1640" y="1846"/>
                    </a:cubicBezTo>
                    <a:cubicBezTo>
                      <a:pt x="1612" y="1877"/>
                      <a:pt x="1492" y="1895"/>
                      <a:pt x="1497" y="1866"/>
                    </a:cubicBezTo>
                    <a:cubicBezTo>
                      <a:pt x="1502" y="1838"/>
                      <a:pt x="1601" y="1827"/>
                      <a:pt x="1625" y="1805"/>
                    </a:cubicBezTo>
                    <a:cubicBezTo>
                      <a:pt x="1648" y="1782"/>
                      <a:pt x="1638" y="1728"/>
                      <a:pt x="1648" y="1712"/>
                    </a:cubicBezTo>
                    <a:cubicBezTo>
                      <a:pt x="1659" y="1697"/>
                      <a:pt x="1698" y="1676"/>
                      <a:pt x="1729" y="1636"/>
                    </a:cubicBezTo>
                    <a:cubicBezTo>
                      <a:pt x="1761" y="1595"/>
                      <a:pt x="1709" y="1473"/>
                      <a:pt x="1729" y="1472"/>
                    </a:cubicBezTo>
                    <a:cubicBezTo>
                      <a:pt x="1748" y="1471"/>
                      <a:pt x="1758" y="1505"/>
                      <a:pt x="1764" y="1543"/>
                    </a:cubicBezTo>
                    <a:cubicBezTo>
                      <a:pt x="1776" y="1526"/>
                      <a:pt x="1823" y="1541"/>
                      <a:pt x="1838" y="1612"/>
                    </a:cubicBezTo>
                    <a:cubicBezTo>
                      <a:pt x="1854" y="1682"/>
                      <a:pt x="1934" y="1714"/>
                      <a:pt x="1913" y="1888"/>
                    </a:cubicBezTo>
                    <a:cubicBezTo>
                      <a:pt x="1891" y="2062"/>
                      <a:pt x="1770" y="2076"/>
                      <a:pt x="1670" y="2074"/>
                    </a:cubicBezTo>
                    <a:cubicBezTo>
                      <a:pt x="1570" y="2072"/>
                      <a:pt x="1503" y="2137"/>
                      <a:pt x="1493" y="2184"/>
                    </a:cubicBezTo>
                    <a:cubicBezTo>
                      <a:pt x="1484" y="2231"/>
                      <a:pt x="1425" y="2231"/>
                      <a:pt x="1425" y="2286"/>
                    </a:cubicBezTo>
                    <a:cubicBezTo>
                      <a:pt x="1425" y="2341"/>
                      <a:pt x="1505" y="2372"/>
                      <a:pt x="1476" y="2452"/>
                    </a:cubicBezTo>
                    <a:cubicBezTo>
                      <a:pt x="1446" y="2533"/>
                      <a:pt x="1325" y="2542"/>
                      <a:pt x="1319" y="2593"/>
                    </a:cubicBezTo>
                    <a:cubicBezTo>
                      <a:pt x="1313" y="2644"/>
                      <a:pt x="1368" y="2672"/>
                      <a:pt x="1348" y="2738"/>
                    </a:cubicBezTo>
                    <a:cubicBezTo>
                      <a:pt x="1329" y="2805"/>
                      <a:pt x="1155" y="2932"/>
                      <a:pt x="1102" y="2926"/>
                    </a:cubicBezTo>
                    <a:cubicBezTo>
                      <a:pt x="1049" y="2920"/>
                      <a:pt x="890" y="2838"/>
                      <a:pt x="870" y="2856"/>
                    </a:cubicBezTo>
                    <a:cubicBezTo>
                      <a:pt x="851" y="2873"/>
                      <a:pt x="925" y="2911"/>
                      <a:pt x="923" y="2922"/>
                    </a:cubicBezTo>
                    <a:cubicBezTo>
                      <a:pt x="921" y="2934"/>
                      <a:pt x="896" y="2946"/>
                      <a:pt x="906" y="2958"/>
                    </a:cubicBezTo>
                    <a:cubicBezTo>
                      <a:pt x="916" y="2969"/>
                      <a:pt x="1200" y="2979"/>
                      <a:pt x="1288" y="2871"/>
                    </a:cubicBezTo>
                    <a:cubicBezTo>
                      <a:pt x="1376" y="2764"/>
                      <a:pt x="1380" y="2785"/>
                      <a:pt x="1382" y="2711"/>
                    </a:cubicBezTo>
                    <a:cubicBezTo>
                      <a:pt x="1384" y="2636"/>
                      <a:pt x="1364" y="2582"/>
                      <a:pt x="1392" y="2578"/>
                    </a:cubicBezTo>
                    <a:cubicBezTo>
                      <a:pt x="1419" y="2574"/>
                      <a:pt x="1394" y="2668"/>
                      <a:pt x="1409" y="2681"/>
                    </a:cubicBezTo>
                    <a:cubicBezTo>
                      <a:pt x="1425" y="2695"/>
                      <a:pt x="1441" y="2758"/>
                      <a:pt x="1392" y="2834"/>
                    </a:cubicBezTo>
                    <a:cubicBezTo>
                      <a:pt x="1343" y="2911"/>
                      <a:pt x="1211" y="2962"/>
                      <a:pt x="1194" y="2969"/>
                    </a:cubicBezTo>
                    <a:cubicBezTo>
                      <a:pt x="1176" y="2977"/>
                      <a:pt x="1274" y="3056"/>
                      <a:pt x="1258" y="3073"/>
                    </a:cubicBezTo>
                    <a:cubicBezTo>
                      <a:pt x="1243" y="3091"/>
                      <a:pt x="1182" y="2991"/>
                      <a:pt x="1155" y="3013"/>
                    </a:cubicBezTo>
                    <a:cubicBezTo>
                      <a:pt x="1127" y="3034"/>
                      <a:pt x="1211" y="3079"/>
                      <a:pt x="1198" y="3095"/>
                    </a:cubicBezTo>
                    <a:cubicBezTo>
                      <a:pt x="1184" y="3110"/>
                      <a:pt x="1055" y="2981"/>
                      <a:pt x="1019" y="3011"/>
                    </a:cubicBezTo>
                    <a:cubicBezTo>
                      <a:pt x="984" y="3040"/>
                      <a:pt x="1127" y="3099"/>
                      <a:pt x="1108" y="3124"/>
                    </a:cubicBezTo>
                    <a:cubicBezTo>
                      <a:pt x="1088" y="3150"/>
                      <a:pt x="955" y="3003"/>
                      <a:pt x="927" y="3024"/>
                    </a:cubicBezTo>
                    <a:cubicBezTo>
                      <a:pt x="900" y="3046"/>
                      <a:pt x="1045" y="3128"/>
                      <a:pt x="1027" y="3146"/>
                    </a:cubicBezTo>
                    <a:cubicBezTo>
                      <a:pt x="1010" y="3163"/>
                      <a:pt x="912" y="3107"/>
                      <a:pt x="882" y="3069"/>
                    </a:cubicBezTo>
                    <a:cubicBezTo>
                      <a:pt x="853" y="3032"/>
                      <a:pt x="812" y="2971"/>
                      <a:pt x="788" y="2989"/>
                    </a:cubicBezTo>
                    <a:cubicBezTo>
                      <a:pt x="765" y="3007"/>
                      <a:pt x="1023" y="3199"/>
                      <a:pt x="998" y="3216"/>
                    </a:cubicBezTo>
                    <a:cubicBezTo>
                      <a:pt x="972" y="3234"/>
                      <a:pt x="769" y="3018"/>
                      <a:pt x="735" y="3040"/>
                    </a:cubicBezTo>
                    <a:cubicBezTo>
                      <a:pt x="702" y="3062"/>
                      <a:pt x="884" y="3163"/>
                      <a:pt x="855" y="3191"/>
                    </a:cubicBezTo>
                    <a:cubicBezTo>
                      <a:pt x="825" y="3218"/>
                      <a:pt x="700" y="3060"/>
                      <a:pt x="669" y="3091"/>
                    </a:cubicBezTo>
                    <a:cubicBezTo>
                      <a:pt x="637" y="3122"/>
                      <a:pt x="800" y="3214"/>
                      <a:pt x="784" y="3236"/>
                    </a:cubicBezTo>
                    <a:cubicBezTo>
                      <a:pt x="769" y="3257"/>
                      <a:pt x="651" y="3103"/>
                      <a:pt x="626" y="3128"/>
                    </a:cubicBezTo>
                    <a:cubicBezTo>
                      <a:pt x="600" y="3154"/>
                      <a:pt x="553" y="3122"/>
                      <a:pt x="553" y="3163"/>
                    </a:cubicBezTo>
                    <a:cubicBezTo>
                      <a:pt x="553" y="3205"/>
                      <a:pt x="618" y="3167"/>
                      <a:pt x="631" y="3185"/>
                    </a:cubicBezTo>
                    <a:cubicBezTo>
                      <a:pt x="645" y="3203"/>
                      <a:pt x="757" y="3277"/>
                      <a:pt x="724" y="3302"/>
                    </a:cubicBezTo>
                    <a:cubicBezTo>
                      <a:pt x="690" y="3328"/>
                      <a:pt x="602" y="3210"/>
                      <a:pt x="582" y="3242"/>
                    </a:cubicBezTo>
                    <a:cubicBezTo>
                      <a:pt x="563" y="3273"/>
                      <a:pt x="698" y="3314"/>
                      <a:pt x="677" y="3355"/>
                    </a:cubicBezTo>
                    <a:cubicBezTo>
                      <a:pt x="655" y="3397"/>
                      <a:pt x="522" y="3254"/>
                      <a:pt x="502" y="3281"/>
                    </a:cubicBezTo>
                    <a:cubicBezTo>
                      <a:pt x="483" y="3308"/>
                      <a:pt x="663" y="3379"/>
                      <a:pt x="631" y="3416"/>
                    </a:cubicBezTo>
                    <a:cubicBezTo>
                      <a:pt x="600" y="3453"/>
                      <a:pt x="492" y="3350"/>
                      <a:pt x="406" y="3351"/>
                    </a:cubicBezTo>
                    <a:cubicBezTo>
                      <a:pt x="320" y="3353"/>
                      <a:pt x="285" y="3304"/>
                      <a:pt x="283" y="3269"/>
                    </a:cubicBezTo>
                    <a:cubicBezTo>
                      <a:pt x="281" y="3234"/>
                      <a:pt x="353" y="3212"/>
                      <a:pt x="343" y="3159"/>
                    </a:cubicBezTo>
                    <a:cubicBezTo>
                      <a:pt x="334" y="3107"/>
                      <a:pt x="249" y="3128"/>
                      <a:pt x="173" y="3003"/>
                    </a:cubicBezTo>
                    <a:close/>
                    <a:moveTo>
                      <a:pt x="1860" y="2371"/>
                    </a:moveTo>
                    <a:cubicBezTo>
                      <a:pt x="1859" y="2363"/>
                      <a:pt x="1858" y="2355"/>
                      <a:pt x="1857" y="2349"/>
                    </a:cubicBezTo>
                    <a:cubicBezTo>
                      <a:pt x="1855" y="2336"/>
                      <a:pt x="1841" y="2329"/>
                      <a:pt x="1830" y="2335"/>
                    </a:cubicBezTo>
                    <a:cubicBezTo>
                      <a:pt x="1770" y="2362"/>
                      <a:pt x="1629" y="2483"/>
                      <a:pt x="1629" y="2495"/>
                    </a:cubicBezTo>
                    <a:cubicBezTo>
                      <a:pt x="1629" y="2509"/>
                      <a:pt x="1724" y="2431"/>
                      <a:pt x="1780" y="2406"/>
                    </a:cubicBezTo>
                    <a:cubicBezTo>
                      <a:pt x="1836" y="2381"/>
                      <a:pt x="1862" y="2390"/>
                      <a:pt x="1860" y="2371"/>
                    </a:cubicBezTo>
                    <a:close/>
                    <a:moveTo>
                      <a:pt x="1872" y="2412"/>
                    </a:moveTo>
                    <a:cubicBezTo>
                      <a:pt x="1842" y="2450"/>
                      <a:pt x="1892" y="2487"/>
                      <a:pt x="1860" y="2536"/>
                    </a:cubicBezTo>
                    <a:cubicBezTo>
                      <a:pt x="1827" y="2586"/>
                      <a:pt x="1762" y="2603"/>
                      <a:pt x="1751" y="2577"/>
                    </a:cubicBezTo>
                    <a:cubicBezTo>
                      <a:pt x="1741" y="2551"/>
                      <a:pt x="1815" y="2557"/>
                      <a:pt x="1810" y="2514"/>
                    </a:cubicBezTo>
                    <a:cubicBezTo>
                      <a:pt x="1808" y="2493"/>
                      <a:pt x="1782" y="2510"/>
                      <a:pt x="1755" y="2514"/>
                    </a:cubicBezTo>
                    <a:cubicBezTo>
                      <a:pt x="1729" y="2519"/>
                      <a:pt x="1702" y="2512"/>
                      <a:pt x="1702" y="2527"/>
                    </a:cubicBezTo>
                    <a:cubicBezTo>
                      <a:pt x="1700" y="2559"/>
                      <a:pt x="1716" y="2573"/>
                      <a:pt x="1690" y="2576"/>
                    </a:cubicBezTo>
                    <a:cubicBezTo>
                      <a:pt x="1664" y="2578"/>
                      <a:pt x="1636" y="2539"/>
                      <a:pt x="1609" y="2538"/>
                    </a:cubicBezTo>
                    <a:cubicBezTo>
                      <a:pt x="1582" y="2536"/>
                      <a:pt x="1558" y="2556"/>
                      <a:pt x="1545" y="2544"/>
                    </a:cubicBezTo>
                    <a:cubicBezTo>
                      <a:pt x="1533" y="2533"/>
                      <a:pt x="1719" y="2343"/>
                      <a:pt x="1859" y="2286"/>
                    </a:cubicBezTo>
                    <a:cubicBezTo>
                      <a:pt x="1871" y="2282"/>
                      <a:pt x="1883" y="2290"/>
                      <a:pt x="1884" y="2302"/>
                    </a:cubicBezTo>
                    <a:lnTo>
                      <a:pt x="1889" y="2352"/>
                    </a:lnTo>
                    <a:cubicBezTo>
                      <a:pt x="1889" y="2352"/>
                      <a:pt x="1984" y="2311"/>
                      <a:pt x="1985" y="2337"/>
                    </a:cubicBezTo>
                    <a:cubicBezTo>
                      <a:pt x="1988" y="2391"/>
                      <a:pt x="1902" y="2375"/>
                      <a:pt x="1872" y="2412"/>
                    </a:cubicBezTo>
                    <a:close/>
                    <a:moveTo>
                      <a:pt x="1151" y="1244"/>
                    </a:moveTo>
                    <a:cubicBezTo>
                      <a:pt x="1153" y="1229"/>
                      <a:pt x="1100" y="1205"/>
                      <a:pt x="1049" y="1143"/>
                    </a:cubicBezTo>
                    <a:cubicBezTo>
                      <a:pt x="998" y="1080"/>
                      <a:pt x="1070" y="990"/>
                      <a:pt x="1083" y="906"/>
                    </a:cubicBezTo>
                    <a:cubicBezTo>
                      <a:pt x="1096" y="821"/>
                      <a:pt x="1017" y="747"/>
                      <a:pt x="1000" y="763"/>
                    </a:cubicBezTo>
                    <a:cubicBezTo>
                      <a:pt x="982" y="778"/>
                      <a:pt x="1037" y="857"/>
                      <a:pt x="1040" y="904"/>
                    </a:cubicBezTo>
                    <a:cubicBezTo>
                      <a:pt x="1043" y="951"/>
                      <a:pt x="990" y="1019"/>
                      <a:pt x="986" y="1103"/>
                    </a:cubicBezTo>
                    <a:cubicBezTo>
                      <a:pt x="982" y="1188"/>
                      <a:pt x="1146" y="1282"/>
                      <a:pt x="1151" y="1244"/>
                    </a:cubicBezTo>
                    <a:close/>
                    <a:moveTo>
                      <a:pt x="1210" y="4398"/>
                    </a:moveTo>
                    <a:cubicBezTo>
                      <a:pt x="1162" y="4197"/>
                      <a:pt x="1144" y="4259"/>
                      <a:pt x="1144" y="4183"/>
                    </a:cubicBezTo>
                    <a:cubicBezTo>
                      <a:pt x="1144" y="4108"/>
                      <a:pt x="1149" y="3985"/>
                      <a:pt x="1134" y="3982"/>
                    </a:cubicBezTo>
                    <a:cubicBezTo>
                      <a:pt x="1105" y="3978"/>
                      <a:pt x="1079" y="4254"/>
                      <a:pt x="1123" y="4301"/>
                    </a:cubicBezTo>
                    <a:cubicBezTo>
                      <a:pt x="1168" y="4348"/>
                      <a:pt x="1134" y="4583"/>
                      <a:pt x="1094" y="4654"/>
                    </a:cubicBezTo>
                    <a:cubicBezTo>
                      <a:pt x="1053" y="4724"/>
                      <a:pt x="1040" y="4808"/>
                      <a:pt x="1011" y="4803"/>
                    </a:cubicBezTo>
                    <a:cubicBezTo>
                      <a:pt x="982" y="4797"/>
                      <a:pt x="1024" y="4392"/>
                      <a:pt x="1011" y="4387"/>
                    </a:cubicBezTo>
                    <a:cubicBezTo>
                      <a:pt x="998" y="4382"/>
                      <a:pt x="946" y="4458"/>
                      <a:pt x="948" y="4471"/>
                    </a:cubicBezTo>
                    <a:cubicBezTo>
                      <a:pt x="951" y="4484"/>
                      <a:pt x="919" y="4792"/>
                      <a:pt x="998" y="4944"/>
                    </a:cubicBezTo>
                    <a:cubicBezTo>
                      <a:pt x="1076" y="5095"/>
                      <a:pt x="1158" y="5179"/>
                      <a:pt x="1100" y="5234"/>
                    </a:cubicBezTo>
                    <a:cubicBezTo>
                      <a:pt x="1042" y="5288"/>
                      <a:pt x="969" y="5228"/>
                      <a:pt x="951" y="5249"/>
                    </a:cubicBezTo>
                    <a:cubicBezTo>
                      <a:pt x="933" y="5270"/>
                      <a:pt x="956" y="5360"/>
                      <a:pt x="1063" y="5357"/>
                    </a:cubicBezTo>
                    <a:cubicBezTo>
                      <a:pt x="1170" y="5354"/>
                      <a:pt x="1233" y="5226"/>
                      <a:pt x="1202" y="5147"/>
                    </a:cubicBezTo>
                    <a:cubicBezTo>
                      <a:pt x="1170" y="5069"/>
                      <a:pt x="1087" y="4991"/>
                      <a:pt x="1087" y="4912"/>
                    </a:cubicBezTo>
                    <a:cubicBezTo>
                      <a:pt x="1087" y="4834"/>
                      <a:pt x="1257" y="4599"/>
                      <a:pt x="1210" y="4398"/>
                    </a:cubicBezTo>
                    <a:close/>
                    <a:moveTo>
                      <a:pt x="632" y="3998"/>
                    </a:moveTo>
                    <a:cubicBezTo>
                      <a:pt x="744" y="3786"/>
                      <a:pt x="860" y="3747"/>
                      <a:pt x="846" y="3713"/>
                    </a:cubicBezTo>
                    <a:cubicBezTo>
                      <a:pt x="821" y="3658"/>
                      <a:pt x="590" y="3852"/>
                      <a:pt x="556" y="4035"/>
                    </a:cubicBezTo>
                    <a:cubicBezTo>
                      <a:pt x="522" y="4217"/>
                      <a:pt x="517" y="4562"/>
                      <a:pt x="546" y="4562"/>
                    </a:cubicBezTo>
                    <a:cubicBezTo>
                      <a:pt x="575" y="4562"/>
                      <a:pt x="520" y="4210"/>
                      <a:pt x="632" y="3998"/>
                    </a:cubicBezTo>
                    <a:close/>
                    <a:moveTo>
                      <a:pt x="922" y="4648"/>
                    </a:moveTo>
                    <a:cubicBezTo>
                      <a:pt x="922" y="4727"/>
                      <a:pt x="865" y="4763"/>
                      <a:pt x="791" y="4816"/>
                    </a:cubicBezTo>
                    <a:cubicBezTo>
                      <a:pt x="718" y="4868"/>
                      <a:pt x="692" y="4912"/>
                      <a:pt x="637" y="5103"/>
                    </a:cubicBezTo>
                    <a:cubicBezTo>
                      <a:pt x="582" y="5294"/>
                      <a:pt x="431" y="5414"/>
                      <a:pt x="261" y="5406"/>
                    </a:cubicBezTo>
                    <a:cubicBezTo>
                      <a:pt x="91" y="5398"/>
                      <a:pt x="31" y="5270"/>
                      <a:pt x="64" y="5239"/>
                    </a:cubicBezTo>
                    <a:cubicBezTo>
                      <a:pt x="96" y="5207"/>
                      <a:pt x="167" y="5317"/>
                      <a:pt x="300" y="5333"/>
                    </a:cubicBezTo>
                    <a:cubicBezTo>
                      <a:pt x="434" y="5348"/>
                      <a:pt x="559" y="5158"/>
                      <a:pt x="580" y="4959"/>
                    </a:cubicBezTo>
                    <a:cubicBezTo>
                      <a:pt x="601" y="4761"/>
                      <a:pt x="340" y="4437"/>
                      <a:pt x="340" y="4163"/>
                    </a:cubicBezTo>
                    <a:cubicBezTo>
                      <a:pt x="340" y="3888"/>
                      <a:pt x="538" y="3711"/>
                      <a:pt x="517" y="3699"/>
                    </a:cubicBezTo>
                    <a:cubicBezTo>
                      <a:pt x="496" y="3688"/>
                      <a:pt x="413" y="3737"/>
                      <a:pt x="326" y="4003"/>
                    </a:cubicBezTo>
                    <a:cubicBezTo>
                      <a:pt x="240" y="4270"/>
                      <a:pt x="337" y="4468"/>
                      <a:pt x="426" y="4769"/>
                    </a:cubicBezTo>
                    <a:cubicBezTo>
                      <a:pt x="515" y="5069"/>
                      <a:pt x="434" y="5228"/>
                      <a:pt x="334" y="5267"/>
                    </a:cubicBezTo>
                    <a:cubicBezTo>
                      <a:pt x="235" y="5307"/>
                      <a:pt x="170" y="5252"/>
                      <a:pt x="172" y="5239"/>
                    </a:cubicBezTo>
                    <a:cubicBezTo>
                      <a:pt x="175" y="5226"/>
                      <a:pt x="214" y="5239"/>
                      <a:pt x="238" y="5239"/>
                    </a:cubicBezTo>
                    <a:cubicBezTo>
                      <a:pt x="261" y="5239"/>
                      <a:pt x="313" y="5192"/>
                      <a:pt x="303" y="5171"/>
                    </a:cubicBezTo>
                    <a:cubicBezTo>
                      <a:pt x="293" y="5150"/>
                      <a:pt x="212" y="5202"/>
                      <a:pt x="196" y="5173"/>
                    </a:cubicBezTo>
                    <a:cubicBezTo>
                      <a:pt x="180" y="5145"/>
                      <a:pt x="232" y="5087"/>
                      <a:pt x="279" y="4980"/>
                    </a:cubicBezTo>
                    <a:cubicBezTo>
                      <a:pt x="326" y="4873"/>
                      <a:pt x="285" y="4656"/>
                      <a:pt x="246" y="4659"/>
                    </a:cubicBezTo>
                    <a:cubicBezTo>
                      <a:pt x="206" y="4661"/>
                      <a:pt x="188" y="4779"/>
                      <a:pt x="180" y="4829"/>
                    </a:cubicBezTo>
                    <a:cubicBezTo>
                      <a:pt x="172" y="4878"/>
                      <a:pt x="81" y="5108"/>
                      <a:pt x="86" y="5150"/>
                    </a:cubicBezTo>
                    <a:cubicBezTo>
                      <a:pt x="91" y="5192"/>
                      <a:pt x="47" y="5220"/>
                      <a:pt x="23" y="5218"/>
                    </a:cubicBezTo>
                    <a:cubicBezTo>
                      <a:pt x="0" y="5215"/>
                      <a:pt x="10" y="5022"/>
                      <a:pt x="54" y="4954"/>
                    </a:cubicBezTo>
                    <a:cubicBezTo>
                      <a:pt x="97" y="4886"/>
                      <a:pt x="118" y="4648"/>
                      <a:pt x="73" y="4538"/>
                    </a:cubicBezTo>
                    <a:cubicBezTo>
                      <a:pt x="29" y="4427"/>
                      <a:pt x="70" y="4139"/>
                      <a:pt x="97" y="4045"/>
                    </a:cubicBezTo>
                    <a:cubicBezTo>
                      <a:pt x="123" y="3951"/>
                      <a:pt x="313" y="3758"/>
                      <a:pt x="324" y="3781"/>
                    </a:cubicBezTo>
                    <a:cubicBezTo>
                      <a:pt x="334" y="3805"/>
                      <a:pt x="246" y="3933"/>
                      <a:pt x="198" y="4029"/>
                    </a:cubicBezTo>
                    <a:cubicBezTo>
                      <a:pt x="151" y="4126"/>
                      <a:pt x="131" y="4520"/>
                      <a:pt x="191" y="4521"/>
                    </a:cubicBezTo>
                    <a:cubicBezTo>
                      <a:pt x="251" y="4522"/>
                      <a:pt x="172" y="4225"/>
                      <a:pt x="274" y="3930"/>
                    </a:cubicBezTo>
                    <a:cubicBezTo>
                      <a:pt x="376" y="3635"/>
                      <a:pt x="606" y="3572"/>
                      <a:pt x="846" y="3627"/>
                    </a:cubicBezTo>
                    <a:cubicBezTo>
                      <a:pt x="1085" y="3682"/>
                      <a:pt x="1100" y="4003"/>
                      <a:pt x="1021" y="4268"/>
                    </a:cubicBezTo>
                    <a:cubicBezTo>
                      <a:pt x="943" y="4532"/>
                      <a:pt x="582" y="4758"/>
                      <a:pt x="622" y="4792"/>
                    </a:cubicBezTo>
                    <a:cubicBezTo>
                      <a:pt x="661" y="4826"/>
                      <a:pt x="896" y="4515"/>
                      <a:pt x="917" y="4521"/>
                    </a:cubicBezTo>
                    <a:cubicBezTo>
                      <a:pt x="927" y="4524"/>
                      <a:pt x="922" y="4570"/>
                      <a:pt x="922" y="4648"/>
                    </a:cubicBezTo>
                    <a:close/>
                    <a:moveTo>
                      <a:pt x="76" y="3896"/>
                    </a:moveTo>
                    <a:cubicBezTo>
                      <a:pt x="131" y="3927"/>
                      <a:pt x="277" y="3776"/>
                      <a:pt x="381" y="3653"/>
                    </a:cubicBezTo>
                    <a:cubicBezTo>
                      <a:pt x="486" y="3530"/>
                      <a:pt x="681" y="3573"/>
                      <a:pt x="679" y="3549"/>
                    </a:cubicBezTo>
                    <a:cubicBezTo>
                      <a:pt x="677" y="3515"/>
                      <a:pt x="614" y="3525"/>
                      <a:pt x="606" y="3491"/>
                    </a:cubicBezTo>
                    <a:cubicBezTo>
                      <a:pt x="598" y="3457"/>
                      <a:pt x="491" y="3426"/>
                      <a:pt x="441" y="3395"/>
                    </a:cubicBezTo>
                    <a:cubicBezTo>
                      <a:pt x="392" y="3363"/>
                      <a:pt x="337" y="3376"/>
                      <a:pt x="321" y="3376"/>
                    </a:cubicBezTo>
                    <a:cubicBezTo>
                      <a:pt x="306" y="3376"/>
                      <a:pt x="219" y="3337"/>
                      <a:pt x="178" y="3363"/>
                    </a:cubicBezTo>
                    <a:cubicBezTo>
                      <a:pt x="136" y="3389"/>
                      <a:pt x="65" y="3452"/>
                      <a:pt x="84" y="3480"/>
                    </a:cubicBezTo>
                    <a:cubicBezTo>
                      <a:pt x="102" y="3509"/>
                      <a:pt x="102" y="3499"/>
                      <a:pt x="112" y="3510"/>
                    </a:cubicBezTo>
                    <a:cubicBezTo>
                      <a:pt x="123" y="3520"/>
                      <a:pt x="65" y="3604"/>
                      <a:pt x="102" y="3611"/>
                    </a:cubicBezTo>
                    <a:cubicBezTo>
                      <a:pt x="138" y="3619"/>
                      <a:pt x="138" y="3559"/>
                      <a:pt x="201" y="3510"/>
                    </a:cubicBezTo>
                    <a:cubicBezTo>
                      <a:pt x="264" y="3460"/>
                      <a:pt x="355" y="3483"/>
                      <a:pt x="345" y="3510"/>
                    </a:cubicBezTo>
                    <a:cubicBezTo>
                      <a:pt x="334" y="3536"/>
                      <a:pt x="298" y="3523"/>
                      <a:pt x="222" y="3564"/>
                    </a:cubicBezTo>
                    <a:cubicBezTo>
                      <a:pt x="146" y="3606"/>
                      <a:pt x="86" y="3690"/>
                      <a:pt x="110" y="3725"/>
                    </a:cubicBezTo>
                    <a:cubicBezTo>
                      <a:pt x="133" y="3759"/>
                      <a:pt x="125" y="3713"/>
                      <a:pt x="149" y="3742"/>
                    </a:cubicBezTo>
                    <a:cubicBezTo>
                      <a:pt x="172" y="3771"/>
                      <a:pt x="21" y="3865"/>
                      <a:pt x="76" y="3896"/>
                    </a:cubicBezTo>
                    <a:close/>
                    <a:moveTo>
                      <a:pt x="929" y="3252"/>
                    </a:moveTo>
                    <a:cubicBezTo>
                      <a:pt x="939" y="3227"/>
                      <a:pt x="885" y="3192"/>
                      <a:pt x="862" y="3206"/>
                    </a:cubicBezTo>
                    <a:cubicBezTo>
                      <a:pt x="838" y="3221"/>
                      <a:pt x="908" y="3300"/>
                      <a:pt x="929" y="3252"/>
                    </a:cubicBezTo>
                    <a:close/>
                    <a:moveTo>
                      <a:pt x="1719" y="1882"/>
                    </a:moveTo>
                    <a:cubicBezTo>
                      <a:pt x="1753" y="1830"/>
                      <a:pt x="1742" y="1745"/>
                      <a:pt x="1714" y="1742"/>
                    </a:cubicBezTo>
                    <a:cubicBezTo>
                      <a:pt x="1680" y="1738"/>
                      <a:pt x="1685" y="1824"/>
                      <a:pt x="1648" y="1861"/>
                    </a:cubicBezTo>
                    <a:cubicBezTo>
                      <a:pt x="1612" y="1898"/>
                      <a:pt x="1567" y="1958"/>
                      <a:pt x="1591" y="1966"/>
                    </a:cubicBezTo>
                    <a:cubicBezTo>
                      <a:pt x="1614" y="1974"/>
                      <a:pt x="1685" y="1933"/>
                      <a:pt x="1719" y="1882"/>
                    </a:cubicBezTo>
                    <a:close/>
                    <a:moveTo>
                      <a:pt x="2774" y="4993"/>
                    </a:moveTo>
                    <a:cubicBezTo>
                      <a:pt x="2756" y="4831"/>
                      <a:pt x="2583" y="4800"/>
                      <a:pt x="2416" y="4776"/>
                    </a:cubicBezTo>
                    <a:cubicBezTo>
                      <a:pt x="2249" y="4753"/>
                      <a:pt x="1925" y="4891"/>
                      <a:pt x="1667" y="4836"/>
                    </a:cubicBezTo>
                    <a:cubicBezTo>
                      <a:pt x="1408" y="4782"/>
                      <a:pt x="1343" y="4520"/>
                      <a:pt x="1319" y="4539"/>
                    </a:cubicBezTo>
                    <a:cubicBezTo>
                      <a:pt x="1296" y="4557"/>
                      <a:pt x="1363" y="4680"/>
                      <a:pt x="1414" y="4750"/>
                    </a:cubicBezTo>
                    <a:cubicBezTo>
                      <a:pt x="1464" y="4821"/>
                      <a:pt x="1614" y="4870"/>
                      <a:pt x="1700" y="4923"/>
                    </a:cubicBezTo>
                    <a:cubicBezTo>
                      <a:pt x="1786" y="4975"/>
                      <a:pt x="1742" y="4996"/>
                      <a:pt x="1936" y="5051"/>
                    </a:cubicBezTo>
                    <a:cubicBezTo>
                      <a:pt x="2129" y="5106"/>
                      <a:pt x="2343" y="5009"/>
                      <a:pt x="2500" y="4980"/>
                    </a:cubicBezTo>
                    <a:cubicBezTo>
                      <a:pt x="2657" y="4951"/>
                      <a:pt x="2779" y="5039"/>
                      <a:pt x="2774" y="4993"/>
                    </a:cubicBezTo>
                    <a:close/>
                    <a:moveTo>
                      <a:pt x="2732" y="5351"/>
                    </a:moveTo>
                    <a:cubicBezTo>
                      <a:pt x="2596" y="5390"/>
                      <a:pt x="2500" y="5220"/>
                      <a:pt x="2521" y="5202"/>
                    </a:cubicBezTo>
                    <a:cubicBezTo>
                      <a:pt x="2542" y="5184"/>
                      <a:pt x="2549" y="5202"/>
                      <a:pt x="2633" y="5202"/>
                    </a:cubicBezTo>
                    <a:cubicBezTo>
                      <a:pt x="2717" y="5202"/>
                      <a:pt x="2751" y="5098"/>
                      <a:pt x="2751" y="5064"/>
                    </a:cubicBezTo>
                    <a:cubicBezTo>
                      <a:pt x="2751" y="5030"/>
                      <a:pt x="2649" y="5043"/>
                      <a:pt x="2560" y="5043"/>
                    </a:cubicBezTo>
                    <a:cubicBezTo>
                      <a:pt x="2471" y="5043"/>
                      <a:pt x="2212" y="5155"/>
                      <a:pt x="1990" y="5132"/>
                    </a:cubicBezTo>
                    <a:cubicBezTo>
                      <a:pt x="1768" y="5108"/>
                      <a:pt x="1651" y="4980"/>
                      <a:pt x="1630" y="4959"/>
                    </a:cubicBezTo>
                    <a:cubicBezTo>
                      <a:pt x="1609" y="4938"/>
                      <a:pt x="1492" y="4907"/>
                      <a:pt x="1361" y="4784"/>
                    </a:cubicBezTo>
                    <a:cubicBezTo>
                      <a:pt x="1230" y="4661"/>
                      <a:pt x="1231" y="4302"/>
                      <a:pt x="1211" y="4143"/>
                    </a:cubicBezTo>
                    <a:cubicBezTo>
                      <a:pt x="1192" y="3984"/>
                      <a:pt x="1078" y="3851"/>
                      <a:pt x="1104" y="3831"/>
                    </a:cubicBezTo>
                    <a:cubicBezTo>
                      <a:pt x="1129" y="3812"/>
                      <a:pt x="1186" y="3853"/>
                      <a:pt x="1235" y="3863"/>
                    </a:cubicBezTo>
                    <a:cubicBezTo>
                      <a:pt x="1284" y="3873"/>
                      <a:pt x="1443" y="3998"/>
                      <a:pt x="1474" y="4178"/>
                    </a:cubicBezTo>
                    <a:cubicBezTo>
                      <a:pt x="1505" y="4358"/>
                      <a:pt x="1558" y="4443"/>
                      <a:pt x="1574" y="4431"/>
                    </a:cubicBezTo>
                    <a:cubicBezTo>
                      <a:pt x="1589" y="4419"/>
                      <a:pt x="1540" y="4319"/>
                      <a:pt x="1537" y="4245"/>
                    </a:cubicBezTo>
                    <a:cubicBezTo>
                      <a:pt x="1533" y="4170"/>
                      <a:pt x="1446" y="3937"/>
                      <a:pt x="1335" y="3847"/>
                    </a:cubicBezTo>
                    <a:cubicBezTo>
                      <a:pt x="1223" y="3757"/>
                      <a:pt x="1063" y="3771"/>
                      <a:pt x="1111" y="3753"/>
                    </a:cubicBezTo>
                    <a:cubicBezTo>
                      <a:pt x="1277" y="3691"/>
                      <a:pt x="1478" y="3807"/>
                      <a:pt x="1627" y="3947"/>
                    </a:cubicBezTo>
                    <a:cubicBezTo>
                      <a:pt x="1776" y="4086"/>
                      <a:pt x="1763" y="4301"/>
                      <a:pt x="1785" y="4515"/>
                    </a:cubicBezTo>
                    <a:cubicBezTo>
                      <a:pt x="1806" y="4729"/>
                      <a:pt x="1923" y="4784"/>
                      <a:pt x="1958" y="4795"/>
                    </a:cubicBezTo>
                    <a:cubicBezTo>
                      <a:pt x="1994" y="4805"/>
                      <a:pt x="2194" y="4716"/>
                      <a:pt x="2411" y="4695"/>
                    </a:cubicBezTo>
                    <a:cubicBezTo>
                      <a:pt x="2628" y="4675"/>
                      <a:pt x="2852" y="4724"/>
                      <a:pt x="2936" y="4954"/>
                    </a:cubicBezTo>
                    <a:cubicBezTo>
                      <a:pt x="3020" y="5184"/>
                      <a:pt x="2868" y="5312"/>
                      <a:pt x="2732" y="5351"/>
                    </a:cubicBezTo>
                    <a:close/>
                    <a:moveTo>
                      <a:pt x="751" y="3294"/>
                    </a:moveTo>
                    <a:cubicBezTo>
                      <a:pt x="734" y="3312"/>
                      <a:pt x="794" y="3358"/>
                      <a:pt x="810" y="3333"/>
                    </a:cubicBezTo>
                    <a:cubicBezTo>
                      <a:pt x="823" y="3312"/>
                      <a:pt x="768" y="3276"/>
                      <a:pt x="751" y="3294"/>
                    </a:cubicBezTo>
                    <a:close/>
                    <a:moveTo>
                      <a:pt x="871" y="3291"/>
                    </a:moveTo>
                    <a:cubicBezTo>
                      <a:pt x="858" y="3310"/>
                      <a:pt x="803" y="3280"/>
                      <a:pt x="823" y="3260"/>
                    </a:cubicBezTo>
                    <a:cubicBezTo>
                      <a:pt x="842" y="3240"/>
                      <a:pt x="880" y="3278"/>
                      <a:pt x="871" y="329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 rot="-8387984">
                <a:off x="136580" y="2795021"/>
                <a:ext cx="180227" cy="239743"/>
              </a:xfrm>
              <a:custGeom>
                <a:avLst/>
                <a:gdLst/>
                <a:ahLst/>
                <a:cxnLst/>
                <a:rect l="l" t="t" r="r" b="b"/>
                <a:pathLst>
                  <a:path w="469" h="622" extrusionOk="0">
                    <a:moveTo>
                      <a:pt x="106" y="45"/>
                    </a:moveTo>
                    <a:cubicBezTo>
                      <a:pt x="94" y="44"/>
                      <a:pt x="85" y="33"/>
                      <a:pt x="86" y="21"/>
                    </a:cubicBezTo>
                    <a:lnTo>
                      <a:pt x="86" y="21"/>
                    </a:lnTo>
                    <a:cubicBezTo>
                      <a:pt x="88" y="9"/>
                      <a:pt x="98" y="0"/>
                      <a:pt x="111" y="1"/>
                    </a:cubicBezTo>
                    <a:cubicBezTo>
                      <a:pt x="112" y="1"/>
                      <a:pt x="216" y="12"/>
                      <a:pt x="308" y="73"/>
                    </a:cubicBezTo>
                    <a:cubicBezTo>
                      <a:pt x="311" y="74"/>
                      <a:pt x="314" y="76"/>
                      <a:pt x="316" y="79"/>
                    </a:cubicBezTo>
                    <a:cubicBezTo>
                      <a:pt x="378" y="122"/>
                      <a:pt x="433" y="189"/>
                      <a:pt x="447" y="291"/>
                    </a:cubicBezTo>
                    <a:cubicBezTo>
                      <a:pt x="468" y="444"/>
                      <a:pt x="373" y="552"/>
                      <a:pt x="276" y="588"/>
                    </a:cubicBezTo>
                    <a:cubicBezTo>
                      <a:pt x="184" y="621"/>
                      <a:pt x="93" y="593"/>
                      <a:pt x="44" y="516"/>
                    </a:cubicBezTo>
                    <a:cubicBezTo>
                      <a:pt x="8" y="460"/>
                      <a:pt x="0" y="413"/>
                      <a:pt x="3" y="377"/>
                    </a:cubicBezTo>
                    <a:cubicBezTo>
                      <a:pt x="7" y="338"/>
                      <a:pt x="24" y="310"/>
                      <a:pt x="35" y="296"/>
                    </a:cubicBezTo>
                    <a:cubicBezTo>
                      <a:pt x="71" y="251"/>
                      <a:pt x="131" y="226"/>
                      <a:pt x="172" y="241"/>
                    </a:cubicBezTo>
                    <a:cubicBezTo>
                      <a:pt x="179" y="243"/>
                      <a:pt x="184" y="248"/>
                      <a:pt x="186" y="255"/>
                    </a:cubicBezTo>
                    <a:cubicBezTo>
                      <a:pt x="188" y="262"/>
                      <a:pt x="187" y="269"/>
                      <a:pt x="183" y="275"/>
                    </a:cubicBezTo>
                    <a:cubicBezTo>
                      <a:pt x="176" y="284"/>
                      <a:pt x="160" y="311"/>
                      <a:pt x="166" y="334"/>
                    </a:cubicBezTo>
                    <a:cubicBezTo>
                      <a:pt x="170" y="348"/>
                      <a:pt x="182" y="359"/>
                      <a:pt x="202" y="368"/>
                    </a:cubicBezTo>
                    <a:cubicBezTo>
                      <a:pt x="236" y="383"/>
                      <a:pt x="275" y="376"/>
                      <a:pt x="306" y="350"/>
                    </a:cubicBezTo>
                    <a:cubicBezTo>
                      <a:pt x="338" y="322"/>
                      <a:pt x="351" y="283"/>
                      <a:pt x="341" y="247"/>
                    </a:cubicBezTo>
                    <a:cubicBezTo>
                      <a:pt x="341" y="246"/>
                      <a:pt x="341" y="245"/>
                      <a:pt x="341" y="244"/>
                    </a:cubicBezTo>
                    <a:cubicBezTo>
                      <a:pt x="311" y="138"/>
                      <a:pt x="221" y="60"/>
                      <a:pt x="113" y="46"/>
                    </a:cubicBezTo>
                    <a:cubicBezTo>
                      <a:pt x="109" y="46"/>
                      <a:pt x="107" y="45"/>
                      <a:pt x="106" y="4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8" name="Google Shape;18;p2"/>
            <p:cNvSpPr/>
            <p:nvPr/>
          </p:nvSpPr>
          <p:spPr>
            <a:xfrm flipH="1">
              <a:off x="8363419" y="122450"/>
              <a:ext cx="681826" cy="662104"/>
            </a:xfrm>
            <a:custGeom>
              <a:avLst/>
              <a:gdLst/>
              <a:ahLst/>
              <a:cxnLst/>
              <a:rect l="l" t="t" r="r" b="b"/>
              <a:pathLst>
                <a:path w="3504" h="3404" extrusionOk="0">
                  <a:moveTo>
                    <a:pt x="1177" y="3195"/>
                  </a:moveTo>
                  <a:cubicBezTo>
                    <a:pt x="1068" y="3296"/>
                    <a:pt x="961" y="3245"/>
                    <a:pt x="919" y="3219"/>
                  </a:cubicBezTo>
                  <a:cubicBezTo>
                    <a:pt x="982" y="3109"/>
                    <a:pt x="947" y="2975"/>
                    <a:pt x="884" y="2857"/>
                  </a:cubicBezTo>
                  <a:cubicBezTo>
                    <a:pt x="1043" y="2979"/>
                    <a:pt x="1157" y="2999"/>
                    <a:pt x="1213" y="2999"/>
                  </a:cubicBezTo>
                  <a:cubicBezTo>
                    <a:pt x="1223" y="2999"/>
                    <a:pt x="1230" y="2998"/>
                    <a:pt x="1236" y="2997"/>
                  </a:cubicBezTo>
                  <a:cubicBezTo>
                    <a:pt x="1244" y="3009"/>
                    <a:pt x="1256" y="3031"/>
                    <a:pt x="1255" y="3060"/>
                  </a:cubicBezTo>
                  <a:cubicBezTo>
                    <a:pt x="1254" y="3103"/>
                    <a:pt x="1228" y="3149"/>
                    <a:pt x="1177" y="3195"/>
                  </a:cubicBezTo>
                  <a:close/>
                  <a:moveTo>
                    <a:pt x="1240" y="2944"/>
                  </a:moveTo>
                  <a:cubicBezTo>
                    <a:pt x="1238" y="2944"/>
                    <a:pt x="1064" y="2986"/>
                    <a:pt x="768" y="2682"/>
                  </a:cubicBezTo>
                  <a:cubicBezTo>
                    <a:pt x="710" y="2609"/>
                    <a:pt x="659" y="2559"/>
                    <a:pt x="653" y="2553"/>
                  </a:cubicBezTo>
                  <a:cubicBezTo>
                    <a:pt x="648" y="2548"/>
                    <a:pt x="641" y="2546"/>
                    <a:pt x="635" y="2546"/>
                  </a:cubicBezTo>
                  <a:cubicBezTo>
                    <a:pt x="628" y="2546"/>
                    <a:pt x="622" y="2548"/>
                    <a:pt x="617" y="2553"/>
                  </a:cubicBezTo>
                  <a:cubicBezTo>
                    <a:pt x="607" y="2562"/>
                    <a:pt x="606" y="2578"/>
                    <a:pt x="614" y="2589"/>
                  </a:cubicBezTo>
                  <a:cubicBezTo>
                    <a:pt x="653" y="2635"/>
                    <a:pt x="690" y="2677"/>
                    <a:pt x="725" y="2713"/>
                  </a:cubicBezTo>
                  <a:cubicBezTo>
                    <a:pt x="833" y="2848"/>
                    <a:pt x="966" y="3065"/>
                    <a:pt x="863" y="3210"/>
                  </a:cubicBezTo>
                  <a:cubicBezTo>
                    <a:pt x="855" y="3221"/>
                    <a:pt x="857" y="3236"/>
                    <a:pt x="867" y="3245"/>
                  </a:cubicBezTo>
                  <a:cubicBezTo>
                    <a:pt x="869" y="3246"/>
                    <a:pt x="1041" y="3391"/>
                    <a:pt x="1213" y="3234"/>
                  </a:cubicBezTo>
                  <a:cubicBezTo>
                    <a:pt x="1274" y="3177"/>
                    <a:pt x="1306" y="3119"/>
                    <a:pt x="1307" y="3060"/>
                  </a:cubicBezTo>
                  <a:cubicBezTo>
                    <a:pt x="1309" y="2993"/>
                    <a:pt x="1267" y="2952"/>
                    <a:pt x="1265" y="2950"/>
                  </a:cubicBezTo>
                  <a:cubicBezTo>
                    <a:pt x="1259" y="2944"/>
                    <a:pt x="1249" y="2941"/>
                    <a:pt x="1240" y="2944"/>
                  </a:cubicBezTo>
                  <a:close/>
                  <a:moveTo>
                    <a:pt x="1356" y="1888"/>
                  </a:moveTo>
                  <a:cubicBezTo>
                    <a:pt x="1217" y="2034"/>
                    <a:pt x="1275" y="2267"/>
                    <a:pt x="1275" y="2269"/>
                  </a:cubicBezTo>
                  <a:cubicBezTo>
                    <a:pt x="1277" y="2277"/>
                    <a:pt x="1276" y="2285"/>
                    <a:pt x="1271" y="2292"/>
                  </a:cubicBezTo>
                  <a:cubicBezTo>
                    <a:pt x="1266" y="2298"/>
                    <a:pt x="1258" y="2302"/>
                    <a:pt x="1250" y="2302"/>
                  </a:cubicBezTo>
                  <a:cubicBezTo>
                    <a:pt x="1121" y="2302"/>
                    <a:pt x="997" y="2205"/>
                    <a:pt x="955" y="2070"/>
                  </a:cubicBezTo>
                  <a:cubicBezTo>
                    <a:pt x="932" y="1994"/>
                    <a:pt x="905" y="1796"/>
                    <a:pt x="1168" y="1615"/>
                  </a:cubicBezTo>
                  <a:cubicBezTo>
                    <a:pt x="1374" y="1473"/>
                    <a:pt x="1597" y="1438"/>
                    <a:pt x="1767" y="1438"/>
                  </a:cubicBezTo>
                  <a:cubicBezTo>
                    <a:pt x="1929" y="1438"/>
                    <a:pt x="2043" y="1470"/>
                    <a:pt x="2053" y="1473"/>
                  </a:cubicBezTo>
                  <a:cubicBezTo>
                    <a:pt x="2065" y="1476"/>
                    <a:pt x="2072" y="1487"/>
                    <a:pt x="2072" y="1499"/>
                  </a:cubicBezTo>
                  <a:cubicBezTo>
                    <a:pt x="2071" y="1512"/>
                    <a:pt x="2062" y="1522"/>
                    <a:pt x="2050" y="1523"/>
                  </a:cubicBezTo>
                  <a:cubicBezTo>
                    <a:pt x="1675" y="1582"/>
                    <a:pt x="1514" y="1723"/>
                    <a:pt x="1356" y="1888"/>
                  </a:cubicBezTo>
                  <a:close/>
                  <a:moveTo>
                    <a:pt x="1903" y="1829"/>
                  </a:moveTo>
                  <a:cubicBezTo>
                    <a:pt x="1902" y="1826"/>
                    <a:pt x="1901" y="1824"/>
                    <a:pt x="1898" y="1821"/>
                  </a:cubicBezTo>
                  <a:cubicBezTo>
                    <a:pt x="1901" y="1824"/>
                    <a:pt x="1903" y="1827"/>
                    <a:pt x="1903" y="1829"/>
                  </a:cubicBezTo>
                  <a:close/>
                  <a:moveTo>
                    <a:pt x="1680" y="2316"/>
                  </a:moveTo>
                  <a:cubicBezTo>
                    <a:pt x="1816" y="2040"/>
                    <a:pt x="2009" y="1692"/>
                    <a:pt x="2158" y="1603"/>
                  </a:cubicBezTo>
                  <a:cubicBezTo>
                    <a:pt x="2168" y="1598"/>
                    <a:pt x="2188" y="1586"/>
                    <a:pt x="2181" y="1563"/>
                  </a:cubicBezTo>
                  <a:cubicBezTo>
                    <a:pt x="2180" y="1558"/>
                    <a:pt x="2173" y="1542"/>
                    <a:pt x="2151" y="1540"/>
                  </a:cubicBezTo>
                  <a:cubicBezTo>
                    <a:pt x="2150" y="1540"/>
                    <a:pt x="2149" y="1540"/>
                    <a:pt x="2148" y="1540"/>
                  </a:cubicBezTo>
                  <a:cubicBezTo>
                    <a:pt x="2065" y="1540"/>
                    <a:pt x="1534" y="1808"/>
                    <a:pt x="1279" y="2337"/>
                  </a:cubicBezTo>
                  <a:cubicBezTo>
                    <a:pt x="1096" y="2717"/>
                    <a:pt x="1300" y="2877"/>
                    <a:pt x="1367" y="2918"/>
                  </a:cubicBezTo>
                  <a:cubicBezTo>
                    <a:pt x="1499" y="2996"/>
                    <a:pt x="1674" y="2983"/>
                    <a:pt x="1742" y="2889"/>
                  </a:cubicBezTo>
                  <a:cubicBezTo>
                    <a:pt x="1749" y="2880"/>
                    <a:pt x="1749" y="2867"/>
                    <a:pt x="1742" y="2858"/>
                  </a:cubicBezTo>
                  <a:cubicBezTo>
                    <a:pt x="1739" y="2855"/>
                    <a:pt x="1540" y="2600"/>
                    <a:pt x="1680" y="2316"/>
                  </a:cubicBezTo>
                  <a:close/>
                  <a:moveTo>
                    <a:pt x="2302" y="3279"/>
                  </a:moveTo>
                  <a:cubicBezTo>
                    <a:pt x="2308" y="3286"/>
                    <a:pt x="2309" y="3296"/>
                    <a:pt x="2306" y="3304"/>
                  </a:cubicBezTo>
                  <a:cubicBezTo>
                    <a:pt x="2304" y="3308"/>
                    <a:pt x="2266" y="3403"/>
                    <a:pt x="2114" y="3394"/>
                  </a:cubicBezTo>
                  <a:cubicBezTo>
                    <a:pt x="1954" y="3383"/>
                    <a:pt x="1831" y="3108"/>
                    <a:pt x="1817" y="2858"/>
                  </a:cubicBezTo>
                  <a:lnTo>
                    <a:pt x="1815" y="2830"/>
                  </a:lnTo>
                  <a:cubicBezTo>
                    <a:pt x="1798" y="2561"/>
                    <a:pt x="1767" y="2062"/>
                    <a:pt x="2270" y="1623"/>
                  </a:cubicBezTo>
                  <a:cubicBezTo>
                    <a:pt x="2275" y="1619"/>
                    <a:pt x="2281" y="1617"/>
                    <a:pt x="2288" y="1617"/>
                  </a:cubicBezTo>
                  <a:cubicBezTo>
                    <a:pt x="2289" y="1617"/>
                    <a:pt x="2290" y="1617"/>
                    <a:pt x="2292" y="1617"/>
                  </a:cubicBezTo>
                  <a:lnTo>
                    <a:pt x="2294" y="1617"/>
                  </a:lnTo>
                  <a:cubicBezTo>
                    <a:pt x="2291" y="1633"/>
                    <a:pt x="2286" y="1656"/>
                    <a:pt x="2279" y="1686"/>
                  </a:cubicBezTo>
                  <a:cubicBezTo>
                    <a:pt x="2219" y="1953"/>
                    <a:pt x="2046" y="2725"/>
                    <a:pt x="2075" y="2708"/>
                  </a:cubicBezTo>
                  <a:cubicBezTo>
                    <a:pt x="2104" y="2691"/>
                    <a:pt x="2332" y="1918"/>
                    <a:pt x="2399" y="1687"/>
                  </a:cubicBezTo>
                  <a:cubicBezTo>
                    <a:pt x="2406" y="1665"/>
                    <a:pt x="2411" y="1648"/>
                    <a:pt x="2414" y="1637"/>
                  </a:cubicBezTo>
                  <a:lnTo>
                    <a:pt x="2419" y="1637"/>
                  </a:lnTo>
                  <a:cubicBezTo>
                    <a:pt x="2424" y="1638"/>
                    <a:pt x="2427" y="1640"/>
                    <a:pt x="2431" y="1642"/>
                  </a:cubicBezTo>
                  <a:cubicBezTo>
                    <a:pt x="2441" y="1649"/>
                    <a:pt x="2670" y="1823"/>
                    <a:pt x="2574" y="2270"/>
                  </a:cubicBezTo>
                  <a:cubicBezTo>
                    <a:pt x="2523" y="2512"/>
                    <a:pt x="2379" y="2660"/>
                    <a:pt x="2263" y="2779"/>
                  </a:cubicBezTo>
                  <a:cubicBezTo>
                    <a:pt x="2167" y="2877"/>
                    <a:pt x="2084" y="2962"/>
                    <a:pt x="2077" y="3073"/>
                  </a:cubicBezTo>
                  <a:cubicBezTo>
                    <a:pt x="2073" y="3144"/>
                    <a:pt x="2090" y="3197"/>
                    <a:pt x="2126" y="3230"/>
                  </a:cubicBezTo>
                  <a:cubicBezTo>
                    <a:pt x="2184" y="3283"/>
                    <a:pt x="2277" y="3269"/>
                    <a:pt x="2278" y="3269"/>
                  </a:cubicBezTo>
                  <a:cubicBezTo>
                    <a:pt x="2287" y="3268"/>
                    <a:pt x="2296" y="3271"/>
                    <a:pt x="2302" y="3279"/>
                  </a:cubicBezTo>
                  <a:close/>
                  <a:moveTo>
                    <a:pt x="2709" y="1957"/>
                  </a:moveTo>
                  <a:cubicBezTo>
                    <a:pt x="2711" y="1955"/>
                    <a:pt x="2714" y="1954"/>
                    <a:pt x="2717" y="1954"/>
                  </a:cubicBezTo>
                  <a:cubicBezTo>
                    <a:pt x="2716" y="1954"/>
                    <a:pt x="2716" y="1954"/>
                    <a:pt x="2715" y="1954"/>
                  </a:cubicBezTo>
                  <a:cubicBezTo>
                    <a:pt x="2710" y="1958"/>
                    <a:pt x="2706" y="1963"/>
                    <a:pt x="2704" y="1969"/>
                  </a:cubicBezTo>
                  <a:cubicBezTo>
                    <a:pt x="2705" y="1963"/>
                    <a:pt x="2706" y="1958"/>
                    <a:pt x="2709" y="1957"/>
                  </a:cubicBezTo>
                  <a:close/>
                  <a:moveTo>
                    <a:pt x="2540" y="1623"/>
                  </a:moveTo>
                  <a:cubicBezTo>
                    <a:pt x="2535" y="1619"/>
                    <a:pt x="2529" y="1617"/>
                    <a:pt x="2523" y="1617"/>
                  </a:cubicBezTo>
                  <a:cubicBezTo>
                    <a:pt x="2517" y="1617"/>
                    <a:pt x="2511" y="1619"/>
                    <a:pt x="2506" y="1623"/>
                  </a:cubicBezTo>
                  <a:cubicBezTo>
                    <a:pt x="2496" y="1631"/>
                    <a:pt x="2494" y="1645"/>
                    <a:pt x="2501" y="1656"/>
                  </a:cubicBezTo>
                  <a:cubicBezTo>
                    <a:pt x="2504" y="1662"/>
                    <a:pt x="2828" y="2198"/>
                    <a:pt x="2682" y="2538"/>
                  </a:cubicBezTo>
                  <a:cubicBezTo>
                    <a:pt x="2515" y="2925"/>
                    <a:pt x="2358" y="2878"/>
                    <a:pt x="2307" y="2863"/>
                  </a:cubicBezTo>
                  <a:cubicBezTo>
                    <a:pt x="2298" y="2861"/>
                    <a:pt x="2289" y="2863"/>
                    <a:pt x="2282" y="2869"/>
                  </a:cubicBezTo>
                  <a:cubicBezTo>
                    <a:pt x="2275" y="2874"/>
                    <a:pt x="2272" y="2883"/>
                    <a:pt x="2273" y="2892"/>
                  </a:cubicBezTo>
                  <a:cubicBezTo>
                    <a:pt x="2274" y="2897"/>
                    <a:pt x="2293" y="3028"/>
                    <a:pt x="2399" y="3107"/>
                  </a:cubicBezTo>
                  <a:cubicBezTo>
                    <a:pt x="2465" y="3157"/>
                    <a:pt x="2550" y="3175"/>
                    <a:pt x="2651" y="3161"/>
                  </a:cubicBezTo>
                  <a:cubicBezTo>
                    <a:pt x="2784" y="3142"/>
                    <a:pt x="2909" y="2999"/>
                    <a:pt x="2968" y="2795"/>
                  </a:cubicBezTo>
                  <a:cubicBezTo>
                    <a:pt x="3059" y="2484"/>
                    <a:pt x="2994" y="2012"/>
                    <a:pt x="2540" y="1623"/>
                  </a:cubicBezTo>
                  <a:close/>
                  <a:moveTo>
                    <a:pt x="3012" y="1913"/>
                  </a:moveTo>
                  <a:cubicBezTo>
                    <a:pt x="3006" y="1922"/>
                    <a:pt x="3006" y="1935"/>
                    <a:pt x="3014" y="1944"/>
                  </a:cubicBezTo>
                  <a:cubicBezTo>
                    <a:pt x="3006" y="1935"/>
                    <a:pt x="3005" y="1922"/>
                    <a:pt x="3012" y="1913"/>
                  </a:cubicBezTo>
                  <a:close/>
                  <a:moveTo>
                    <a:pt x="3477" y="2362"/>
                  </a:moveTo>
                  <a:cubicBezTo>
                    <a:pt x="3433" y="2050"/>
                    <a:pt x="3194" y="1665"/>
                    <a:pt x="2665" y="1605"/>
                  </a:cubicBezTo>
                  <a:cubicBezTo>
                    <a:pt x="2664" y="1605"/>
                    <a:pt x="2663" y="1605"/>
                    <a:pt x="2662" y="1605"/>
                  </a:cubicBezTo>
                  <a:cubicBezTo>
                    <a:pt x="2651" y="1605"/>
                    <a:pt x="2641" y="1612"/>
                    <a:pt x="2637" y="1623"/>
                  </a:cubicBezTo>
                  <a:cubicBezTo>
                    <a:pt x="2633" y="1635"/>
                    <a:pt x="2639" y="1648"/>
                    <a:pt x="2650" y="1654"/>
                  </a:cubicBezTo>
                  <a:cubicBezTo>
                    <a:pt x="2653" y="1656"/>
                    <a:pt x="2959" y="1824"/>
                    <a:pt x="3064" y="2122"/>
                  </a:cubicBezTo>
                  <a:cubicBezTo>
                    <a:pt x="3174" y="2432"/>
                    <a:pt x="3075" y="2587"/>
                    <a:pt x="3038" y="2645"/>
                  </a:cubicBezTo>
                  <a:cubicBezTo>
                    <a:pt x="3033" y="2652"/>
                    <a:pt x="3032" y="2661"/>
                    <a:pt x="3036" y="2669"/>
                  </a:cubicBezTo>
                  <a:cubicBezTo>
                    <a:pt x="3037" y="2671"/>
                    <a:pt x="3062" y="2732"/>
                    <a:pt x="3134" y="2762"/>
                  </a:cubicBezTo>
                  <a:cubicBezTo>
                    <a:pt x="3196" y="2788"/>
                    <a:pt x="3272" y="2783"/>
                    <a:pt x="3360" y="2747"/>
                  </a:cubicBezTo>
                  <a:cubicBezTo>
                    <a:pt x="3456" y="2707"/>
                    <a:pt x="3503" y="2553"/>
                    <a:pt x="3477" y="2362"/>
                  </a:cubicBezTo>
                  <a:close/>
                  <a:moveTo>
                    <a:pt x="2043" y="1397"/>
                  </a:moveTo>
                  <a:cubicBezTo>
                    <a:pt x="2005" y="1326"/>
                    <a:pt x="1998" y="1257"/>
                    <a:pt x="2021" y="1194"/>
                  </a:cubicBezTo>
                  <a:cubicBezTo>
                    <a:pt x="2066" y="1073"/>
                    <a:pt x="2207" y="1017"/>
                    <a:pt x="2214" y="1015"/>
                  </a:cubicBezTo>
                  <a:cubicBezTo>
                    <a:pt x="2217" y="1013"/>
                    <a:pt x="2220" y="1013"/>
                    <a:pt x="2224" y="1013"/>
                  </a:cubicBezTo>
                  <a:cubicBezTo>
                    <a:pt x="2230" y="1013"/>
                    <a:pt x="2235" y="1015"/>
                    <a:pt x="2240" y="1019"/>
                  </a:cubicBezTo>
                  <a:cubicBezTo>
                    <a:pt x="2247" y="1025"/>
                    <a:pt x="2251" y="1034"/>
                    <a:pt x="2249" y="1043"/>
                  </a:cubicBezTo>
                  <a:cubicBezTo>
                    <a:pt x="2249" y="1045"/>
                    <a:pt x="2227" y="1187"/>
                    <a:pt x="2292" y="1266"/>
                  </a:cubicBezTo>
                  <a:cubicBezTo>
                    <a:pt x="2321" y="1301"/>
                    <a:pt x="2364" y="1319"/>
                    <a:pt x="2419" y="1321"/>
                  </a:cubicBezTo>
                  <a:cubicBezTo>
                    <a:pt x="2478" y="1322"/>
                    <a:pt x="2526" y="1305"/>
                    <a:pt x="2559" y="1270"/>
                  </a:cubicBezTo>
                  <a:cubicBezTo>
                    <a:pt x="2626" y="1201"/>
                    <a:pt x="2619" y="1080"/>
                    <a:pt x="2619" y="1078"/>
                  </a:cubicBezTo>
                  <a:cubicBezTo>
                    <a:pt x="2618" y="1070"/>
                    <a:pt x="2622" y="1061"/>
                    <a:pt x="2628" y="1056"/>
                  </a:cubicBezTo>
                  <a:cubicBezTo>
                    <a:pt x="2635" y="1051"/>
                    <a:pt x="2644" y="1049"/>
                    <a:pt x="2652" y="1052"/>
                  </a:cubicBezTo>
                  <a:cubicBezTo>
                    <a:pt x="2714" y="1071"/>
                    <a:pt x="2761" y="1119"/>
                    <a:pt x="2784" y="1186"/>
                  </a:cubicBezTo>
                  <a:cubicBezTo>
                    <a:pt x="2813" y="1271"/>
                    <a:pt x="2798" y="1370"/>
                    <a:pt x="2744" y="1446"/>
                  </a:cubicBezTo>
                  <a:cubicBezTo>
                    <a:pt x="2687" y="1528"/>
                    <a:pt x="2523" y="1582"/>
                    <a:pt x="2364" y="1572"/>
                  </a:cubicBezTo>
                  <a:cubicBezTo>
                    <a:pt x="2212" y="1562"/>
                    <a:pt x="2098" y="1500"/>
                    <a:pt x="2043" y="1397"/>
                  </a:cubicBezTo>
                  <a:close/>
                  <a:moveTo>
                    <a:pt x="2553" y="258"/>
                  </a:moveTo>
                  <a:cubicBezTo>
                    <a:pt x="2790" y="344"/>
                    <a:pt x="2962" y="406"/>
                    <a:pt x="3084" y="307"/>
                  </a:cubicBezTo>
                  <a:cubicBezTo>
                    <a:pt x="3124" y="274"/>
                    <a:pt x="3142" y="238"/>
                    <a:pt x="3137" y="200"/>
                  </a:cubicBezTo>
                  <a:cubicBezTo>
                    <a:pt x="3130" y="152"/>
                    <a:pt x="3085" y="115"/>
                    <a:pt x="3050" y="93"/>
                  </a:cubicBezTo>
                  <a:cubicBezTo>
                    <a:pt x="3136" y="44"/>
                    <a:pt x="3215" y="40"/>
                    <a:pt x="3276" y="80"/>
                  </a:cubicBezTo>
                  <a:cubicBezTo>
                    <a:pt x="3353" y="132"/>
                    <a:pt x="3391" y="251"/>
                    <a:pt x="3365" y="364"/>
                  </a:cubicBezTo>
                  <a:cubicBezTo>
                    <a:pt x="3338" y="484"/>
                    <a:pt x="3249" y="565"/>
                    <a:pt x="3120" y="584"/>
                  </a:cubicBezTo>
                  <a:cubicBezTo>
                    <a:pt x="3098" y="588"/>
                    <a:pt x="3077" y="589"/>
                    <a:pt x="3056" y="589"/>
                  </a:cubicBezTo>
                  <a:cubicBezTo>
                    <a:pt x="2883" y="589"/>
                    <a:pt x="2721" y="485"/>
                    <a:pt x="2537" y="366"/>
                  </a:cubicBezTo>
                  <a:cubicBezTo>
                    <a:pt x="2398" y="276"/>
                    <a:pt x="2248" y="179"/>
                    <a:pt x="2071" y="113"/>
                  </a:cubicBezTo>
                  <a:cubicBezTo>
                    <a:pt x="2253" y="149"/>
                    <a:pt x="2413" y="207"/>
                    <a:pt x="2553" y="258"/>
                  </a:cubicBezTo>
                  <a:close/>
                  <a:moveTo>
                    <a:pt x="2237" y="443"/>
                  </a:moveTo>
                  <a:cubicBezTo>
                    <a:pt x="2241" y="437"/>
                    <a:pt x="2246" y="431"/>
                    <a:pt x="2251" y="425"/>
                  </a:cubicBezTo>
                  <a:cubicBezTo>
                    <a:pt x="2267" y="445"/>
                    <a:pt x="2282" y="465"/>
                    <a:pt x="2296" y="485"/>
                  </a:cubicBezTo>
                  <a:cubicBezTo>
                    <a:pt x="2271" y="492"/>
                    <a:pt x="2246" y="490"/>
                    <a:pt x="2236" y="473"/>
                  </a:cubicBezTo>
                  <a:cubicBezTo>
                    <a:pt x="2234" y="470"/>
                    <a:pt x="2228" y="461"/>
                    <a:pt x="2237" y="443"/>
                  </a:cubicBezTo>
                  <a:close/>
                  <a:moveTo>
                    <a:pt x="2315" y="396"/>
                  </a:moveTo>
                  <a:lnTo>
                    <a:pt x="2315" y="396"/>
                  </a:lnTo>
                  <a:cubicBezTo>
                    <a:pt x="2332" y="396"/>
                    <a:pt x="2344" y="403"/>
                    <a:pt x="2352" y="417"/>
                  </a:cubicBezTo>
                  <a:cubicBezTo>
                    <a:pt x="2361" y="434"/>
                    <a:pt x="2352" y="449"/>
                    <a:pt x="2342" y="460"/>
                  </a:cubicBezTo>
                  <a:cubicBezTo>
                    <a:pt x="2328" y="439"/>
                    <a:pt x="2313" y="419"/>
                    <a:pt x="2297" y="399"/>
                  </a:cubicBezTo>
                  <a:cubicBezTo>
                    <a:pt x="2303" y="397"/>
                    <a:pt x="2309" y="396"/>
                    <a:pt x="2315" y="396"/>
                  </a:cubicBezTo>
                  <a:close/>
                  <a:moveTo>
                    <a:pt x="2392" y="680"/>
                  </a:moveTo>
                  <a:cubicBezTo>
                    <a:pt x="2348" y="690"/>
                    <a:pt x="2297" y="694"/>
                    <a:pt x="2239" y="686"/>
                  </a:cubicBezTo>
                  <a:cubicBezTo>
                    <a:pt x="2269" y="664"/>
                    <a:pt x="2315" y="635"/>
                    <a:pt x="2368" y="615"/>
                  </a:cubicBezTo>
                  <a:cubicBezTo>
                    <a:pt x="2377" y="637"/>
                    <a:pt x="2385" y="659"/>
                    <a:pt x="2392" y="680"/>
                  </a:cubicBezTo>
                  <a:close/>
                  <a:moveTo>
                    <a:pt x="2557" y="598"/>
                  </a:moveTo>
                  <a:cubicBezTo>
                    <a:pt x="2533" y="618"/>
                    <a:pt x="2495" y="645"/>
                    <a:pt x="2443" y="665"/>
                  </a:cubicBezTo>
                  <a:cubicBezTo>
                    <a:pt x="2436" y="643"/>
                    <a:pt x="2427" y="621"/>
                    <a:pt x="2418" y="599"/>
                  </a:cubicBezTo>
                  <a:cubicBezTo>
                    <a:pt x="2462" y="589"/>
                    <a:pt x="2510" y="586"/>
                    <a:pt x="2557" y="598"/>
                  </a:cubicBezTo>
                  <a:close/>
                  <a:moveTo>
                    <a:pt x="2544" y="1054"/>
                  </a:moveTo>
                  <a:cubicBezTo>
                    <a:pt x="2544" y="1058"/>
                    <a:pt x="2544" y="1063"/>
                    <a:pt x="2544" y="1067"/>
                  </a:cubicBezTo>
                  <a:cubicBezTo>
                    <a:pt x="2544" y="1125"/>
                    <a:pt x="2498" y="1172"/>
                    <a:pt x="2440" y="1172"/>
                  </a:cubicBezTo>
                  <a:cubicBezTo>
                    <a:pt x="2382" y="1172"/>
                    <a:pt x="2335" y="1125"/>
                    <a:pt x="2335" y="1067"/>
                  </a:cubicBezTo>
                  <a:cubicBezTo>
                    <a:pt x="2335" y="1063"/>
                    <a:pt x="2336" y="1058"/>
                    <a:pt x="2336" y="1054"/>
                  </a:cubicBezTo>
                  <a:cubicBezTo>
                    <a:pt x="2351" y="1098"/>
                    <a:pt x="2392" y="1129"/>
                    <a:pt x="2440" y="1129"/>
                  </a:cubicBezTo>
                  <a:cubicBezTo>
                    <a:pt x="2488" y="1129"/>
                    <a:pt x="2529" y="1098"/>
                    <a:pt x="2544" y="1054"/>
                  </a:cubicBezTo>
                  <a:close/>
                  <a:moveTo>
                    <a:pt x="540" y="527"/>
                  </a:moveTo>
                  <a:cubicBezTo>
                    <a:pt x="553" y="535"/>
                    <a:pt x="569" y="530"/>
                    <a:pt x="576" y="518"/>
                  </a:cubicBezTo>
                  <a:cubicBezTo>
                    <a:pt x="578" y="514"/>
                    <a:pt x="746" y="234"/>
                    <a:pt x="1240" y="124"/>
                  </a:cubicBezTo>
                  <a:cubicBezTo>
                    <a:pt x="1299" y="114"/>
                    <a:pt x="1808" y="36"/>
                    <a:pt x="2096" y="272"/>
                  </a:cubicBezTo>
                  <a:cubicBezTo>
                    <a:pt x="2142" y="310"/>
                    <a:pt x="2182" y="348"/>
                    <a:pt x="2217" y="386"/>
                  </a:cubicBezTo>
                  <a:cubicBezTo>
                    <a:pt x="2206" y="395"/>
                    <a:pt x="2197" y="406"/>
                    <a:pt x="2191" y="417"/>
                  </a:cubicBezTo>
                  <a:cubicBezTo>
                    <a:pt x="2175" y="446"/>
                    <a:pt x="2175" y="476"/>
                    <a:pt x="2190" y="501"/>
                  </a:cubicBezTo>
                  <a:cubicBezTo>
                    <a:pt x="2218" y="544"/>
                    <a:pt x="2275" y="549"/>
                    <a:pt x="2325" y="531"/>
                  </a:cubicBezTo>
                  <a:cubicBezTo>
                    <a:pt x="2332" y="543"/>
                    <a:pt x="2339" y="555"/>
                    <a:pt x="2345" y="567"/>
                  </a:cubicBezTo>
                  <a:cubicBezTo>
                    <a:pt x="2241" y="608"/>
                    <a:pt x="2165" y="676"/>
                    <a:pt x="2160" y="681"/>
                  </a:cubicBezTo>
                  <a:cubicBezTo>
                    <a:pt x="2153" y="688"/>
                    <a:pt x="2150" y="698"/>
                    <a:pt x="2152" y="707"/>
                  </a:cubicBezTo>
                  <a:cubicBezTo>
                    <a:pt x="2155" y="716"/>
                    <a:pt x="2162" y="723"/>
                    <a:pt x="2171" y="726"/>
                  </a:cubicBezTo>
                  <a:cubicBezTo>
                    <a:pt x="2263" y="749"/>
                    <a:pt x="2342" y="746"/>
                    <a:pt x="2406" y="730"/>
                  </a:cubicBezTo>
                  <a:cubicBezTo>
                    <a:pt x="2422" y="794"/>
                    <a:pt x="2429" y="855"/>
                    <a:pt x="2431" y="911"/>
                  </a:cubicBezTo>
                  <a:cubicBezTo>
                    <a:pt x="2430" y="911"/>
                    <a:pt x="2429" y="911"/>
                    <a:pt x="2429" y="911"/>
                  </a:cubicBezTo>
                  <a:cubicBezTo>
                    <a:pt x="2348" y="917"/>
                    <a:pt x="2283" y="984"/>
                    <a:pt x="2283" y="1067"/>
                  </a:cubicBezTo>
                  <a:cubicBezTo>
                    <a:pt x="2283" y="1154"/>
                    <a:pt x="2354" y="1224"/>
                    <a:pt x="2440" y="1224"/>
                  </a:cubicBezTo>
                  <a:cubicBezTo>
                    <a:pt x="2526" y="1224"/>
                    <a:pt x="2597" y="1154"/>
                    <a:pt x="2597" y="1067"/>
                  </a:cubicBezTo>
                  <a:cubicBezTo>
                    <a:pt x="2597" y="996"/>
                    <a:pt x="2549" y="935"/>
                    <a:pt x="2483" y="916"/>
                  </a:cubicBezTo>
                  <a:cubicBezTo>
                    <a:pt x="2481" y="854"/>
                    <a:pt x="2475" y="786"/>
                    <a:pt x="2457" y="715"/>
                  </a:cubicBezTo>
                  <a:cubicBezTo>
                    <a:pt x="2564" y="677"/>
                    <a:pt x="2622" y="609"/>
                    <a:pt x="2626" y="604"/>
                  </a:cubicBezTo>
                  <a:cubicBezTo>
                    <a:pt x="2631" y="598"/>
                    <a:pt x="2633" y="589"/>
                    <a:pt x="2631" y="581"/>
                  </a:cubicBezTo>
                  <a:cubicBezTo>
                    <a:pt x="2629" y="573"/>
                    <a:pt x="2623" y="567"/>
                    <a:pt x="2616" y="564"/>
                  </a:cubicBezTo>
                  <a:cubicBezTo>
                    <a:pt x="2574" y="545"/>
                    <a:pt x="2531" y="538"/>
                    <a:pt x="2491" y="538"/>
                  </a:cubicBezTo>
                  <a:cubicBezTo>
                    <a:pt x="2458" y="538"/>
                    <a:pt x="2426" y="542"/>
                    <a:pt x="2395" y="550"/>
                  </a:cubicBezTo>
                  <a:cubicBezTo>
                    <a:pt x="2388" y="535"/>
                    <a:pt x="2379" y="520"/>
                    <a:pt x="2370" y="504"/>
                  </a:cubicBezTo>
                  <a:cubicBezTo>
                    <a:pt x="2407" y="473"/>
                    <a:pt x="2419" y="430"/>
                    <a:pt x="2397" y="392"/>
                  </a:cubicBezTo>
                  <a:cubicBezTo>
                    <a:pt x="2380" y="361"/>
                    <a:pt x="2351" y="344"/>
                    <a:pt x="2315" y="344"/>
                  </a:cubicBezTo>
                  <a:lnTo>
                    <a:pt x="2315" y="344"/>
                  </a:lnTo>
                  <a:cubicBezTo>
                    <a:pt x="2297" y="344"/>
                    <a:pt x="2279" y="348"/>
                    <a:pt x="2261" y="356"/>
                  </a:cubicBezTo>
                  <a:cubicBezTo>
                    <a:pt x="2224" y="315"/>
                    <a:pt x="2179" y="273"/>
                    <a:pt x="2129" y="232"/>
                  </a:cubicBezTo>
                  <a:cubicBezTo>
                    <a:pt x="2076" y="188"/>
                    <a:pt x="2017" y="155"/>
                    <a:pt x="1954" y="129"/>
                  </a:cubicBezTo>
                  <a:cubicBezTo>
                    <a:pt x="2169" y="192"/>
                    <a:pt x="2347" y="305"/>
                    <a:pt x="2509" y="410"/>
                  </a:cubicBezTo>
                  <a:cubicBezTo>
                    <a:pt x="2724" y="549"/>
                    <a:pt x="2910" y="669"/>
                    <a:pt x="3128" y="636"/>
                  </a:cubicBezTo>
                  <a:cubicBezTo>
                    <a:pt x="3279" y="613"/>
                    <a:pt x="3384" y="518"/>
                    <a:pt x="3416" y="375"/>
                  </a:cubicBezTo>
                  <a:cubicBezTo>
                    <a:pt x="3446" y="240"/>
                    <a:pt x="3401" y="101"/>
                    <a:pt x="3305" y="37"/>
                  </a:cubicBezTo>
                  <a:cubicBezTo>
                    <a:pt x="3279" y="20"/>
                    <a:pt x="3238" y="0"/>
                    <a:pt x="3183" y="0"/>
                  </a:cubicBezTo>
                  <a:cubicBezTo>
                    <a:pt x="3129" y="0"/>
                    <a:pt x="3062" y="19"/>
                    <a:pt x="2983" y="74"/>
                  </a:cubicBezTo>
                  <a:cubicBezTo>
                    <a:pt x="2975" y="79"/>
                    <a:pt x="2970" y="89"/>
                    <a:pt x="2971" y="98"/>
                  </a:cubicBezTo>
                  <a:cubicBezTo>
                    <a:pt x="2972" y="107"/>
                    <a:pt x="2978" y="116"/>
                    <a:pt x="2987" y="119"/>
                  </a:cubicBezTo>
                  <a:cubicBezTo>
                    <a:pt x="3011" y="129"/>
                    <a:pt x="3080" y="167"/>
                    <a:pt x="3085" y="208"/>
                  </a:cubicBezTo>
                  <a:cubicBezTo>
                    <a:pt x="3088" y="226"/>
                    <a:pt x="3076" y="246"/>
                    <a:pt x="3051" y="267"/>
                  </a:cubicBezTo>
                  <a:cubicBezTo>
                    <a:pt x="2952" y="347"/>
                    <a:pt x="2792" y="289"/>
                    <a:pt x="2571" y="209"/>
                  </a:cubicBezTo>
                  <a:cubicBezTo>
                    <a:pt x="2316" y="116"/>
                    <a:pt x="1999" y="1"/>
                    <a:pt x="1602" y="29"/>
                  </a:cubicBezTo>
                  <a:cubicBezTo>
                    <a:pt x="1588" y="29"/>
                    <a:pt x="1573" y="29"/>
                    <a:pt x="1558" y="30"/>
                  </a:cubicBezTo>
                  <a:cubicBezTo>
                    <a:pt x="786" y="65"/>
                    <a:pt x="541" y="474"/>
                    <a:pt x="531" y="492"/>
                  </a:cubicBezTo>
                  <a:cubicBezTo>
                    <a:pt x="523" y="504"/>
                    <a:pt x="528" y="520"/>
                    <a:pt x="540" y="527"/>
                  </a:cubicBezTo>
                  <a:close/>
                  <a:moveTo>
                    <a:pt x="1359" y="374"/>
                  </a:moveTo>
                  <a:cubicBezTo>
                    <a:pt x="1637" y="424"/>
                    <a:pt x="1712" y="629"/>
                    <a:pt x="1692" y="788"/>
                  </a:cubicBezTo>
                  <a:cubicBezTo>
                    <a:pt x="1676" y="913"/>
                    <a:pt x="1593" y="1041"/>
                    <a:pt x="1470" y="1041"/>
                  </a:cubicBezTo>
                  <a:cubicBezTo>
                    <a:pt x="1465" y="1041"/>
                    <a:pt x="1461" y="1041"/>
                    <a:pt x="1457" y="1040"/>
                  </a:cubicBezTo>
                  <a:cubicBezTo>
                    <a:pt x="1372" y="1034"/>
                    <a:pt x="1310" y="1006"/>
                    <a:pt x="1273" y="957"/>
                  </a:cubicBezTo>
                  <a:cubicBezTo>
                    <a:pt x="1233" y="904"/>
                    <a:pt x="1230" y="837"/>
                    <a:pt x="1233" y="798"/>
                  </a:cubicBezTo>
                  <a:cubicBezTo>
                    <a:pt x="1272" y="811"/>
                    <a:pt x="1339" y="826"/>
                    <a:pt x="1395" y="800"/>
                  </a:cubicBezTo>
                  <a:cubicBezTo>
                    <a:pt x="1435" y="782"/>
                    <a:pt x="1462" y="746"/>
                    <a:pt x="1476" y="694"/>
                  </a:cubicBezTo>
                  <a:cubicBezTo>
                    <a:pt x="1490" y="637"/>
                    <a:pt x="1474" y="580"/>
                    <a:pt x="1427" y="531"/>
                  </a:cubicBezTo>
                  <a:cubicBezTo>
                    <a:pt x="1344" y="441"/>
                    <a:pt x="1183" y="391"/>
                    <a:pt x="1008" y="393"/>
                  </a:cubicBezTo>
                  <a:cubicBezTo>
                    <a:pt x="1102" y="361"/>
                    <a:pt x="1218" y="348"/>
                    <a:pt x="1359" y="374"/>
                  </a:cubicBezTo>
                  <a:close/>
                  <a:moveTo>
                    <a:pt x="718" y="1590"/>
                  </a:moveTo>
                  <a:cubicBezTo>
                    <a:pt x="702" y="1654"/>
                    <a:pt x="667" y="1688"/>
                    <a:pt x="620" y="1683"/>
                  </a:cubicBezTo>
                  <a:cubicBezTo>
                    <a:pt x="542" y="1677"/>
                    <a:pt x="431" y="1562"/>
                    <a:pt x="429" y="1371"/>
                  </a:cubicBezTo>
                  <a:cubicBezTo>
                    <a:pt x="506" y="1540"/>
                    <a:pt x="654" y="1581"/>
                    <a:pt x="718" y="1590"/>
                  </a:cubicBezTo>
                  <a:close/>
                  <a:moveTo>
                    <a:pt x="534" y="825"/>
                  </a:moveTo>
                  <a:cubicBezTo>
                    <a:pt x="494" y="883"/>
                    <a:pt x="381" y="1072"/>
                    <a:pt x="376" y="1353"/>
                  </a:cubicBezTo>
                  <a:cubicBezTo>
                    <a:pt x="372" y="1569"/>
                    <a:pt x="497" y="1725"/>
                    <a:pt x="616" y="1736"/>
                  </a:cubicBezTo>
                  <a:cubicBezTo>
                    <a:pt x="698" y="1743"/>
                    <a:pt x="758" y="1681"/>
                    <a:pt x="775" y="1571"/>
                  </a:cubicBezTo>
                  <a:cubicBezTo>
                    <a:pt x="776" y="1564"/>
                    <a:pt x="774" y="1556"/>
                    <a:pt x="769" y="1550"/>
                  </a:cubicBezTo>
                  <a:cubicBezTo>
                    <a:pt x="764" y="1545"/>
                    <a:pt x="757" y="1541"/>
                    <a:pt x="749" y="1541"/>
                  </a:cubicBezTo>
                  <a:cubicBezTo>
                    <a:pt x="739" y="1541"/>
                    <a:pt x="489" y="1536"/>
                    <a:pt x="440" y="1223"/>
                  </a:cubicBezTo>
                  <a:cubicBezTo>
                    <a:pt x="467" y="1040"/>
                    <a:pt x="539" y="913"/>
                    <a:pt x="572" y="863"/>
                  </a:cubicBezTo>
                  <a:lnTo>
                    <a:pt x="672" y="962"/>
                  </a:lnTo>
                  <a:cubicBezTo>
                    <a:pt x="690" y="979"/>
                    <a:pt x="712" y="992"/>
                    <a:pt x="737" y="994"/>
                  </a:cubicBezTo>
                  <a:cubicBezTo>
                    <a:pt x="784" y="1000"/>
                    <a:pt x="828" y="975"/>
                    <a:pt x="848" y="933"/>
                  </a:cubicBezTo>
                  <a:cubicBezTo>
                    <a:pt x="869" y="889"/>
                    <a:pt x="855" y="837"/>
                    <a:pt x="820" y="805"/>
                  </a:cubicBezTo>
                  <a:lnTo>
                    <a:pt x="676" y="674"/>
                  </a:lnTo>
                  <a:cubicBezTo>
                    <a:pt x="677" y="672"/>
                    <a:pt x="678" y="670"/>
                    <a:pt x="680" y="668"/>
                  </a:cubicBezTo>
                  <a:cubicBezTo>
                    <a:pt x="765" y="515"/>
                    <a:pt x="936" y="430"/>
                    <a:pt x="1110" y="451"/>
                  </a:cubicBezTo>
                  <a:cubicBezTo>
                    <a:pt x="1237" y="466"/>
                    <a:pt x="1338" y="512"/>
                    <a:pt x="1389" y="566"/>
                  </a:cubicBezTo>
                  <a:cubicBezTo>
                    <a:pt x="1423" y="603"/>
                    <a:pt x="1435" y="641"/>
                    <a:pt x="1425" y="681"/>
                  </a:cubicBezTo>
                  <a:cubicBezTo>
                    <a:pt x="1416" y="717"/>
                    <a:pt x="1399" y="741"/>
                    <a:pt x="1373" y="753"/>
                  </a:cubicBezTo>
                  <a:cubicBezTo>
                    <a:pt x="1312" y="781"/>
                    <a:pt x="1223" y="739"/>
                    <a:pt x="1222" y="738"/>
                  </a:cubicBezTo>
                  <a:cubicBezTo>
                    <a:pt x="1215" y="735"/>
                    <a:pt x="1207" y="735"/>
                    <a:pt x="1199" y="738"/>
                  </a:cubicBezTo>
                  <a:cubicBezTo>
                    <a:pt x="1192" y="742"/>
                    <a:pt x="1187" y="748"/>
                    <a:pt x="1185" y="756"/>
                  </a:cubicBezTo>
                  <a:cubicBezTo>
                    <a:pt x="1184" y="762"/>
                    <a:pt x="1158" y="890"/>
                    <a:pt x="1231" y="989"/>
                  </a:cubicBezTo>
                  <a:cubicBezTo>
                    <a:pt x="1278" y="1050"/>
                    <a:pt x="1352" y="1085"/>
                    <a:pt x="1453" y="1093"/>
                  </a:cubicBezTo>
                  <a:cubicBezTo>
                    <a:pt x="1618" y="1104"/>
                    <a:pt x="1724" y="952"/>
                    <a:pt x="1744" y="795"/>
                  </a:cubicBezTo>
                  <a:cubicBezTo>
                    <a:pt x="1769" y="598"/>
                    <a:pt x="1662" y="376"/>
                    <a:pt x="1368" y="322"/>
                  </a:cubicBezTo>
                  <a:cubicBezTo>
                    <a:pt x="1313" y="312"/>
                    <a:pt x="1262" y="308"/>
                    <a:pt x="1213" y="308"/>
                  </a:cubicBezTo>
                  <a:cubicBezTo>
                    <a:pt x="1064" y="308"/>
                    <a:pt x="946" y="351"/>
                    <a:pt x="857" y="408"/>
                  </a:cubicBezTo>
                  <a:cubicBezTo>
                    <a:pt x="852" y="410"/>
                    <a:pt x="848" y="413"/>
                    <a:pt x="844" y="417"/>
                  </a:cubicBezTo>
                  <a:cubicBezTo>
                    <a:pt x="731" y="493"/>
                    <a:pt x="665" y="590"/>
                    <a:pt x="637" y="638"/>
                  </a:cubicBezTo>
                  <a:lnTo>
                    <a:pt x="420" y="442"/>
                  </a:lnTo>
                  <a:cubicBezTo>
                    <a:pt x="415" y="437"/>
                    <a:pt x="409" y="435"/>
                    <a:pt x="403" y="435"/>
                  </a:cubicBezTo>
                  <a:cubicBezTo>
                    <a:pt x="395" y="435"/>
                    <a:pt x="388" y="438"/>
                    <a:pt x="383" y="444"/>
                  </a:cubicBezTo>
                  <a:cubicBezTo>
                    <a:pt x="373" y="454"/>
                    <a:pt x="374" y="471"/>
                    <a:pt x="385" y="480"/>
                  </a:cubicBezTo>
                  <a:lnTo>
                    <a:pt x="786" y="844"/>
                  </a:lnTo>
                  <a:cubicBezTo>
                    <a:pt x="804" y="861"/>
                    <a:pt x="811" y="888"/>
                    <a:pt x="801" y="911"/>
                  </a:cubicBezTo>
                  <a:cubicBezTo>
                    <a:pt x="792" y="929"/>
                    <a:pt x="775" y="941"/>
                    <a:pt x="756" y="943"/>
                  </a:cubicBezTo>
                  <a:cubicBezTo>
                    <a:pt x="739" y="944"/>
                    <a:pt x="723" y="939"/>
                    <a:pt x="711" y="927"/>
                  </a:cubicBezTo>
                  <a:lnTo>
                    <a:pt x="323" y="543"/>
                  </a:lnTo>
                  <a:cubicBezTo>
                    <a:pt x="313" y="533"/>
                    <a:pt x="297" y="533"/>
                    <a:pt x="286" y="543"/>
                  </a:cubicBezTo>
                  <a:cubicBezTo>
                    <a:pt x="276" y="553"/>
                    <a:pt x="276" y="570"/>
                    <a:pt x="287" y="580"/>
                  </a:cubicBezTo>
                  <a:lnTo>
                    <a:pt x="534" y="825"/>
                  </a:lnTo>
                  <a:close/>
                  <a:moveTo>
                    <a:pt x="525" y="3176"/>
                  </a:moveTo>
                  <a:cubicBezTo>
                    <a:pt x="502" y="3185"/>
                    <a:pt x="477" y="3189"/>
                    <a:pt x="451" y="3189"/>
                  </a:cubicBezTo>
                  <a:cubicBezTo>
                    <a:pt x="393" y="3189"/>
                    <a:pt x="335" y="3168"/>
                    <a:pt x="303" y="3131"/>
                  </a:cubicBezTo>
                  <a:cubicBezTo>
                    <a:pt x="247" y="3067"/>
                    <a:pt x="279" y="2984"/>
                    <a:pt x="301" y="2942"/>
                  </a:cubicBezTo>
                  <a:cubicBezTo>
                    <a:pt x="323" y="2961"/>
                    <a:pt x="357" y="2983"/>
                    <a:pt x="392" y="2977"/>
                  </a:cubicBezTo>
                  <a:cubicBezTo>
                    <a:pt x="422" y="2972"/>
                    <a:pt x="445" y="2949"/>
                    <a:pt x="460" y="2909"/>
                  </a:cubicBezTo>
                  <a:cubicBezTo>
                    <a:pt x="499" y="2804"/>
                    <a:pt x="474" y="2736"/>
                    <a:pt x="351" y="2413"/>
                  </a:cubicBezTo>
                  <a:cubicBezTo>
                    <a:pt x="324" y="2342"/>
                    <a:pt x="292" y="2258"/>
                    <a:pt x="255" y="2159"/>
                  </a:cubicBezTo>
                  <a:cubicBezTo>
                    <a:pt x="247" y="2136"/>
                    <a:pt x="239" y="2113"/>
                    <a:pt x="232" y="2090"/>
                  </a:cubicBezTo>
                  <a:cubicBezTo>
                    <a:pt x="307" y="2288"/>
                    <a:pt x="392" y="2422"/>
                    <a:pt x="467" y="2539"/>
                  </a:cubicBezTo>
                  <a:cubicBezTo>
                    <a:pt x="568" y="2698"/>
                    <a:pt x="642" y="2813"/>
                    <a:pt x="636" y="3008"/>
                  </a:cubicBezTo>
                  <a:cubicBezTo>
                    <a:pt x="633" y="3115"/>
                    <a:pt x="574" y="3159"/>
                    <a:pt x="525" y="3176"/>
                  </a:cubicBezTo>
                  <a:close/>
                  <a:moveTo>
                    <a:pt x="789" y="2408"/>
                  </a:moveTo>
                  <a:cubicBezTo>
                    <a:pt x="796" y="2408"/>
                    <a:pt x="803" y="2409"/>
                    <a:pt x="810" y="2409"/>
                  </a:cubicBezTo>
                  <a:cubicBezTo>
                    <a:pt x="876" y="2409"/>
                    <a:pt x="922" y="2384"/>
                    <a:pt x="947" y="2365"/>
                  </a:cubicBezTo>
                  <a:cubicBezTo>
                    <a:pt x="970" y="2394"/>
                    <a:pt x="978" y="2429"/>
                    <a:pt x="969" y="2461"/>
                  </a:cubicBezTo>
                  <a:cubicBezTo>
                    <a:pt x="960" y="2496"/>
                    <a:pt x="933" y="2521"/>
                    <a:pt x="896" y="2529"/>
                  </a:cubicBezTo>
                  <a:cubicBezTo>
                    <a:pt x="850" y="2539"/>
                    <a:pt x="722" y="2535"/>
                    <a:pt x="526" y="2295"/>
                  </a:cubicBezTo>
                  <a:cubicBezTo>
                    <a:pt x="507" y="2272"/>
                    <a:pt x="489" y="2249"/>
                    <a:pt x="472" y="2225"/>
                  </a:cubicBezTo>
                  <a:cubicBezTo>
                    <a:pt x="582" y="2339"/>
                    <a:pt x="688" y="2400"/>
                    <a:pt x="789" y="2408"/>
                  </a:cubicBezTo>
                  <a:close/>
                  <a:moveTo>
                    <a:pt x="170" y="1666"/>
                  </a:moveTo>
                  <a:cubicBezTo>
                    <a:pt x="169" y="1629"/>
                    <a:pt x="170" y="1593"/>
                    <a:pt x="171" y="1557"/>
                  </a:cubicBezTo>
                  <a:cubicBezTo>
                    <a:pt x="188" y="1680"/>
                    <a:pt x="219" y="1825"/>
                    <a:pt x="278" y="1973"/>
                  </a:cubicBezTo>
                  <a:cubicBezTo>
                    <a:pt x="278" y="1977"/>
                    <a:pt x="280" y="1980"/>
                    <a:pt x="282" y="1983"/>
                  </a:cubicBezTo>
                  <a:lnTo>
                    <a:pt x="282" y="1983"/>
                  </a:lnTo>
                  <a:cubicBezTo>
                    <a:pt x="330" y="2101"/>
                    <a:pt x="396" y="2220"/>
                    <a:pt x="485" y="2329"/>
                  </a:cubicBezTo>
                  <a:cubicBezTo>
                    <a:pt x="693" y="2581"/>
                    <a:pt x="838" y="2595"/>
                    <a:pt x="907" y="2580"/>
                  </a:cubicBezTo>
                  <a:cubicBezTo>
                    <a:pt x="963" y="2568"/>
                    <a:pt x="1005" y="2529"/>
                    <a:pt x="1020" y="2475"/>
                  </a:cubicBezTo>
                  <a:cubicBezTo>
                    <a:pt x="1035" y="2417"/>
                    <a:pt x="1015" y="2354"/>
                    <a:pt x="967" y="2310"/>
                  </a:cubicBezTo>
                  <a:cubicBezTo>
                    <a:pt x="957" y="2300"/>
                    <a:pt x="940" y="2301"/>
                    <a:pt x="930" y="2312"/>
                  </a:cubicBezTo>
                  <a:cubicBezTo>
                    <a:pt x="930" y="2312"/>
                    <a:pt x="883" y="2362"/>
                    <a:pt x="793" y="2356"/>
                  </a:cubicBezTo>
                  <a:cubicBezTo>
                    <a:pt x="697" y="2348"/>
                    <a:pt x="538" y="2273"/>
                    <a:pt x="328" y="1958"/>
                  </a:cubicBezTo>
                  <a:cubicBezTo>
                    <a:pt x="189" y="1614"/>
                    <a:pt x="205" y="1279"/>
                    <a:pt x="208" y="1231"/>
                  </a:cubicBezTo>
                  <a:cubicBezTo>
                    <a:pt x="249" y="1017"/>
                    <a:pt x="316" y="836"/>
                    <a:pt x="379" y="736"/>
                  </a:cubicBezTo>
                  <a:cubicBezTo>
                    <a:pt x="387" y="724"/>
                    <a:pt x="383" y="708"/>
                    <a:pt x="371" y="700"/>
                  </a:cubicBezTo>
                  <a:cubicBezTo>
                    <a:pt x="367" y="698"/>
                    <a:pt x="362" y="696"/>
                    <a:pt x="357" y="696"/>
                  </a:cubicBezTo>
                  <a:cubicBezTo>
                    <a:pt x="349" y="696"/>
                    <a:pt x="340" y="701"/>
                    <a:pt x="335" y="708"/>
                  </a:cubicBezTo>
                  <a:cubicBezTo>
                    <a:pt x="192" y="935"/>
                    <a:pt x="0" y="1620"/>
                    <a:pt x="206" y="2177"/>
                  </a:cubicBezTo>
                  <a:cubicBezTo>
                    <a:pt x="243" y="2277"/>
                    <a:pt x="275" y="2360"/>
                    <a:pt x="302" y="2431"/>
                  </a:cubicBezTo>
                  <a:cubicBezTo>
                    <a:pt x="419" y="2740"/>
                    <a:pt x="443" y="2804"/>
                    <a:pt x="411" y="2891"/>
                  </a:cubicBezTo>
                  <a:cubicBezTo>
                    <a:pt x="406" y="2906"/>
                    <a:pt x="396" y="2924"/>
                    <a:pt x="383" y="2926"/>
                  </a:cubicBezTo>
                  <a:cubicBezTo>
                    <a:pt x="364" y="2929"/>
                    <a:pt x="332" y="2902"/>
                    <a:pt x="317" y="2883"/>
                  </a:cubicBezTo>
                  <a:cubicBezTo>
                    <a:pt x="311" y="2877"/>
                    <a:pt x="304" y="2874"/>
                    <a:pt x="296" y="2874"/>
                  </a:cubicBezTo>
                  <a:cubicBezTo>
                    <a:pt x="287" y="2874"/>
                    <a:pt x="280" y="2878"/>
                    <a:pt x="275" y="2885"/>
                  </a:cubicBezTo>
                  <a:cubicBezTo>
                    <a:pt x="270" y="2891"/>
                    <a:pt x="160" y="3047"/>
                    <a:pt x="264" y="3165"/>
                  </a:cubicBezTo>
                  <a:cubicBezTo>
                    <a:pt x="323" y="3234"/>
                    <a:pt x="446" y="3260"/>
                    <a:pt x="543" y="3226"/>
                  </a:cubicBezTo>
                  <a:cubicBezTo>
                    <a:pt x="595" y="3207"/>
                    <a:pt x="684" y="3154"/>
                    <a:pt x="688" y="3010"/>
                  </a:cubicBezTo>
                  <a:cubicBezTo>
                    <a:pt x="695" y="2799"/>
                    <a:pt x="614" y="2671"/>
                    <a:pt x="511" y="2510"/>
                  </a:cubicBezTo>
                  <a:cubicBezTo>
                    <a:pt x="396" y="2331"/>
                    <a:pt x="253" y="2107"/>
                    <a:pt x="170" y="16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3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2122500" y="2644409"/>
            <a:ext cx="4899000" cy="744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title" idx="2" hasCustomPrompt="1"/>
          </p:nvPr>
        </p:nvSpPr>
        <p:spPr>
          <a:xfrm>
            <a:off x="4114800" y="1006641"/>
            <a:ext cx="914400" cy="986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3" name="Google Shape;23;p3"/>
          <p:cNvSpPr txBox="1">
            <a:spLocks noGrp="1"/>
          </p:cNvSpPr>
          <p:nvPr>
            <p:ph type="subTitle" idx="1"/>
          </p:nvPr>
        </p:nvSpPr>
        <p:spPr>
          <a:xfrm>
            <a:off x="2122500" y="3389359"/>
            <a:ext cx="4899000" cy="3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4" name="Google Shape;24;p3"/>
          <p:cNvGrpSpPr/>
          <p:nvPr/>
        </p:nvGrpSpPr>
        <p:grpSpPr>
          <a:xfrm>
            <a:off x="-189436" y="2052068"/>
            <a:ext cx="9522872" cy="1039365"/>
            <a:chOff x="-189436" y="2052068"/>
            <a:chExt cx="9522872" cy="1039365"/>
          </a:xfrm>
        </p:grpSpPr>
        <p:sp>
          <p:nvSpPr>
            <p:cNvPr id="25" name="Google Shape;25;p3"/>
            <p:cNvSpPr/>
            <p:nvPr/>
          </p:nvSpPr>
          <p:spPr>
            <a:xfrm rot="7963161" flipH="1">
              <a:off x="-39166" y="2205586"/>
              <a:ext cx="738470" cy="732328"/>
            </a:xfrm>
            <a:custGeom>
              <a:avLst/>
              <a:gdLst/>
              <a:ahLst/>
              <a:cxnLst/>
              <a:rect l="l" t="t" r="r" b="b"/>
              <a:pathLst>
                <a:path w="3709" h="3679" extrusionOk="0">
                  <a:moveTo>
                    <a:pt x="2583" y="933"/>
                  </a:moveTo>
                  <a:cubicBezTo>
                    <a:pt x="2650" y="734"/>
                    <a:pt x="2718" y="529"/>
                    <a:pt x="2956" y="443"/>
                  </a:cubicBezTo>
                  <a:cubicBezTo>
                    <a:pt x="3111" y="386"/>
                    <a:pt x="3281" y="279"/>
                    <a:pt x="3406" y="200"/>
                  </a:cubicBezTo>
                  <a:cubicBezTo>
                    <a:pt x="3446" y="175"/>
                    <a:pt x="3488" y="148"/>
                    <a:pt x="3522" y="128"/>
                  </a:cubicBezTo>
                  <a:cubicBezTo>
                    <a:pt x="3538" y="119"/>
                    <a:pt x="3556" y="137"/>
                    <a:pt x="3545" y="153"/>
                  </a:cubicBezTo>
                  <a:cubicBezTo>
                    <a:pt x="3521" y="189"/>
                    <a:pt x="3488" y="232"/>
                    <a:pt x="3462" y="266"/>
                  </a:cubicBezTo>
                  <a:cubicBezTo>
                    <a:pt x="3386" y="367"/>
                    <a:pt x="3340" y="431"/>
                    <a:pt x="3333" y="468"/>
                  </a:cubicBezTo>
                  <a:lnTo>
                    <a:pt x="3333" y="471"/>
                  </a:lnTo>
                  <a:cubicBezTo>
                    <a:pt x="3281" y="786"/>
                    <a:pt x="3089" y="1016"/>
                    <a:pt x="2795" y="1117"/>
                  </a:cubicBezTo>
                  <a:cubicBezTo>
                    <a:pt x="2697" y="1151"/>
                    <a:pt x="2609" y="1192"/>
                    <a:pt x="2530" y="1235"/>
                  </a:cubicBezTo>
                  <a:cubicBezTo>
                    <a:pt x="2516" y="1244"/>
                    <a:pt x="2501" y="1225"/>
                    <a:pt x="2513" y="1212"/>
                  </a:cubicBezTo>
                  <a:lnTo>
                    <a:pt x="3072" y="634"/>
                  </a:lnTo>
                  <a:cubicBezTo>
                    <a:pt x="3081" y="625"/>
                    <a:pt x="3081" y="610"/>
                    <a:pt x="3072" y="602"/>
                  </a:cubicBezTo>
                  <a:cubicBezTo>
                    <a:pt x="3063" y="593"/>
                    <a:pt x="3049" y="593"/>
                    <a:pt x="3040" y="602"/>
                  </a:cubicBezTo>
                  <a:lnTo>
                    <a:pt x="2542" y="1117"/>
                  </a:lnTo>
                  <a:cubicBezTo>
                    <a:pt x="2530" y="1129"/>
                    <a:pt x="2510" y="1115"/>
                    <a:pt x="2518" y="1100"/>
                  </a:cubicBezTo>
                  <a:cubicBezTo>
                    <a:pt x="2532" y="1073"/>
                    <a:pt x="2544" y="1047"/>
                    <a:pt x="2553" y="1023"/>
                  </a:cubicBezTo>
                  <a:cubicBezTo>
                    <a:pt x="2563" y="993"/>
                    <a:pt x="2573" y="963"/>
                    <a:pt x="2583" y="933"/>
                  </a:cubicBezTo>
                  <a:close/>
                  <a:moveTo>
                    <a:pt x="2510" y="1008"/>
                  </a:moveTo>
                  <a:cubicBezTo>
                    <a:pt x="2458" y="1155"/>
                    <a:pt x="2277" y="1377"/>
                    <a:pt x="2160" y="1513"/>
                  </a:cubicBezTo>
                  <a:cubicBezTo>
                    <a:pt x="2093" y="1579"/>
                    <a:pt x="2058" y="1626"/>
                    <a:pt x="2054" y="1631"/>
                  </a:cubicBezTo>
                  <a:cubicBezTo>
                    <a:pt x="2047" y="1641"/>
                    <a:pt x="2048" y="1655"/>
                    <a:pt x="2057" y="1662"/>
                  </a:cubicBezTo>
                  <a:cubicBezTo>
                    <a:pt x="2062" y="1666"/>
                    <a:pt x="2067" y="1668"/>
                    <a:pt x="2072" y="1668"/>
                  </a:cubicBezTo>
                  <a:cubicBezTo>
                    <a:pt x="2078" y="1668"/>
                    <a:pt x="2084" y="1665"/>
                    <a:pt x="2088" y="1660"/>
                  </a:cubicBezTo>
                  <a:cubicBezTo>
                    <a:pt x="2093" y="1655"/>
                    <a:pt x="2133" y="1613"/>
                    <a:pt x="2189" y="1549"/>
                  </a:cubicBezTo>
                  <a:cubicBezTo>
                    <a:pt x="2302" y="1436"/>
                    <a:pt x="2513" y="1262"/>
                    <a:pt x="2809" y="1160"/>
                  </a:cubicBezTo>
                  <a:cubicBezTo>
                    <a:pt x="3121" y="1053"/>
                    <a:pt x="3322" y="811"/>
                    <a:pt x="3378" y="478"/>
                  </a:cubicBezTo>
                  <a:lnTo>
                    <a:pt x="3378" y="476"/>
                  </a:lnTo>
                  <a:cubicBezTo>
                    <a:pt x="3383" y="447"/>
                    <a:pt x="3447" y="362"/>
                    <a:pt x="3498" y="294"/>
                  </a:cubicBezTo>
                  <a:cubicBezTo>
                    <a:pt x="3604" y="153"/>
                    <a:pt x="3650" y="90"/>
                    <a:pt x="3615" y="60"/>
                  </a:cubicBezTo>
                  <a:cubicBezTo>
                    <a:pt x="3586" y="35"/>
                    <a:pt x="3536" y="64"/>
                    <a:pt x="3382" y="162"/>
                  </a:cubicBezTo>
                  <a:cubicBezTo>
                    <a:pt x="3259" y="239"/>
                    <a:pt x="3091" y="346"/>
                    <a:pt x="2940" y="400"/>
                  </a:cubicBezTo>
                  <a:cubicBezTo>
                    <a:pt x="2682" y="494"/>
                    <a:pt x="2610" y="710"/>
                    <a:pt x="2540" y="919"/>
                  </a:cubicBezTo>
                  <a:cubicBezTo>
                    <a:pt x="2531" y="948"/>
                    <a:pt x="2520" y="979"/>
                    <a:pt x="2510" y="1008"/>
                  </a:cubicBezTo>
                  <a:close/>
                  <a:moveTo>
                    <a:pt x="3653" y="1434"/>
                  </a:moveTo>
                  <a:cubicBezTo>
                    <a:pt x="3647" y="1519"/>
                    <a:pt x="3591" y="1571"/>
                    <a:pt x="3501" y="1578"/>
                  </a:cubicBezTo>
                  <a:cubicBezTo>
                    <a:pt x="3495" y="1578"/>
                    <a:pt x="3491" y="1573"/>
                    <a:pt x="3492" y="1567"/>
                  </a:cubicBezTo>
                  <a:cubicBezTo>
                    <a:pt x="3500" y="1537"/>
                    <a:pt x="3504" y="1497"/>
                    <a:pt x="3488" y="1464"/>
                  </a:cubicBezTo>
                  <a:cubicBezTo>
                    <a:pt x="3475" y="1437"/>
                    <a:pt x="3451" y="1419"/>
                    <a:pt x="3417" y="1410"/>
                  </a:cubicBezTo>
                  <a:cubicBezTo>
                    <a:pt x="3290" y="1380"/>
                    <a:pt x="3139" y="1463"/>
                    <a:pt x="2979" y="1551"/>
                  </a:cubicBezTo>
                  <a:cubicBezTo>
                    <a:pt x="2790" y="1656"/>
                    <a:pt x="2581" y="1771"/>
                    <a:pt x="2371" y="1728"/>
                  </a:cubicBezTo>
                  <a:cubicBezTo>
                    <a:pt x="2361" y="1726"/>
                    <a:pt x="2362" y="1712"/>
                    <a:pt x="2372" y="1711"/>
                  </a:cubicBezTo>
                  <a:cubicBezTo>
                    <a:pt x="2436" y="1708"/>
                    <a:pt x="2506" y="1692"/>
                    <a:pt x="2568" y="1649"/>
                  </a:cubicBezTo>
                  <a:cubicBezTo>
                    <a:pt x="2602" y="1625"/>
                    <a:pt x="2646" y="1590"/>
                    <a:pt x="2696" y="1549"/>
                  </a:cubicBezTo>
                  <a:cubicBezTo>
                    <a:pt x="2889" y="1392"/>
                    <a:pt x="3180" y="1156"/>
                    <a:pt x="3414" y="1174"/>
                  </a:cubicBezTo>
                  <a:cubicBezTo>
                    <a:pt x="3567" y="1185"/>
                    <a:pt x="3661" y="1318"/>
                    <a:pt x="3653" y="1434"/>
                  </a:cubicBezTo>
                  <a:close/>
                  <a:moveTo>
                    <a:pt x="3417" y="1128"/>
                  </a:moveTo>
                  <a:cubicBezTo>
                    <a:pt x="3166" y="1110"/>
                    <a:pt x="2866" y="1353"/>
                    <a:pt x="2668" y="1513"/>
                  </a:cubicBezTo>
                  <a:cubicBezTo>
                    <a:pt x="2618" y="1554"/>
                    <a:pt x="2575" y="1589"/>
                    <a:pt x="2542" y="1612"/>
                  </a:cubicBezTo>
                  <a:cubicBezTo>
                    <a:pt x="2391" y="1717"/>
                    <a:pt x="2172" y="1636"/>
                    <a:pt x="2170" y="1636"/>
                  </a:cubicBezTo>
                  <a:cubicBezTo>
                    <a:pt x="2159" y="1632"/>
                    <a:pt x="2147" y="1636"/>
                    <a:pt x="2142" y="1646"/>
                  </a:cubicBezTo>
                  <a:cubicBezTo>
                    <a:pt x="2137" y="1656"/>
                    <a:pt x="2139" y="1668"/>
                    <a:pt x="2148" y="1675"/>
                  </a:cubicBezTo>
                  <a:cubicBezTo>
                    <a:pt x="2253" y="1752"/>
                    <a:pt x="2358" y="1782"/>
                    <a:pt x="2462" y="1782"/>
                  </a:cubicBezTo>
                  <a:cubicBezTo>
                    <a:pt x="2654" y="1782"/>
                    <a:pt x="2840" y="1679"/>
                    <a:pt x="3001" y="1591"/>
                  </a:cubicBezTo>
                  <a:cubicBezTo>
                    <a:pt x="3153" y="1507"/>
                    <a:pt x="3297" y="1428"/>
                    <a:pt x="3406" y="1455"/>
                  </a:cubicBezTo>
                  <a:cubicBezTo>
                    <a:pt x="3427" y="1459"/>
                    <a:pt x="3440" y="1469"/>
                    <a:pt x="3447" y="1484"/>
                  </a:cubicBezTo>
                  <a:cubicBezTo>
                    <a:pt x="3464" y="1517"/>
                    <a:pt x="3445" y="1572"/>
                    <a:pt x="3437" y="1591"/>
                  </a:cubicBezTo>
                  <a:cubicBezTo>
                    <a:pt x="3433" y="1597"/>
                    <a:pt x="3434" y="1605"/>
                    <a:pt x="3438" y="1612"/>
                  </a:cubicBezTo>
                  <a:cubicBezTo>
                    <a:pt x="3441" y="1618"/>
                    <a:pt x="3448" y="1622"/>
                    <a:pt x="3456" y="1623"/>
                  </a:cubicBezTo>
                  <a:cubicBezTo>
                    <a:pt x="3624" y="1635"/>
                    <a:pt x="3691" y="1530"/>
                    <a:pt x="3698" y="1438"/>
                  </a:cubicBezTo>
                  <a:cubicBezTo>
                    <a:pt x="3708" y="1299"/>
                    <a:pt x="3597" y="1142"/>
                    <a:pt x="3417" y="1128"/>
                  </a:cubicBezTo>
                  <a:close/>
                  <a:moveTo>
                    <a:pt x="3438" y="2072"/>
                  </a:moveTo>
                  <a:cubicBezTo>
                    <a:pt x="3417" y="2111"/>
                    <a:pt x="3382" y="2139"/>
                    <a:pt x="3342" y="2149"/>
                  </a:cubicBezTo>
                  <a:cubicBezTo>
                    <a:pt x="3334" y="2152"/>
                    <a:pt x="3326" y="2145"/>
                    <a:pt x="3327" y="2136"/>
                  </a:cubicBezTo>
                  <a:cubicBezTo>
                    <a:pt x="3332" y="2083"/>
                    <a:pt x="3317" y="2017"/>
                    <a:pt x="3239" y="1984"/>
                  </a:cubicBezTo>
                  <a:cubicBezTo>
                    <a:pt x="3209" y="1971"/>
                    <a:pt x="3177" y="1966"/>
                    <a:pt x="3143" y="1966"/>
                  </a:cubicBezTo>
                  <a:cubicBezTo>
                    <a:pt x="3077" y="1966"/>
                    <a:pt x="3004" y="1986"/>
                    <a:pt x="2923" y="2008"/>
                  </a:cubicBezTo>
                  <a:cubicBezTo>
                    <a:pt x="2796" y="2042"/>
                    <a:pt x="2658" y="2080"/>
                    <a:pt x="2513" y="2049"/>
                  </a:cubicBezTo>
                  <a:cubicBezTo>
                    <a:pt x="2498" y="2046"/>
                    <a:pt x="2500" y="2025"/>
                    <a:pt x="2515" y="2024"/>
                  </a:cubicBezTo>
                  <a:cubicBezTo>
                    <a:pt x="2558" y="2023"/>
                    <a:pt x="2602" y="2014"/>
                    <a:pt x="2644" y="1993"/>
                  </a:cubicBezTo>
                  <a:cubicBezTo>
                    <a:pt x="2659" y="1986"/>
                    <a:pt x="2676" y="1977"/>
                    <a:pt x="2695" y="1967"/>
                  </a:cubicBezTo>
                  <a:cubicBezTo>
                    <a:pt x="2890" y="1868"/>
                    <a:pt x="3253" y="1684"/>
                    <a:pt x="3399" y="1864"/>
                  </a:cubicBezTo>
                  <a:cubicBezTo>
                    <a:pt x="3456" y="1934"/>
                    <a:pt x="3470" y="2010"/>
                    <a:pt x="3438" y="2072"/>
                  </a:cubicBezTo>
                  <a:close/>
                  <a:moveTo>
                    <a:pt x="2675" y="1927"/>
                  </a:moveTo>
                  <a:cubicBezTo>
                    <a:pt x="2656" y="1936"/>
                    <a:pt x="2639" y="1945"/>
                    <a:pt x="2624" y="1952"/>
                  </a:cubicBezTo>
                  <a:cubicBezTo>
                    <a:pt x="2463" y="2032"/>
                    <a:pt x="2251" y="1909"/>
                    <a:pt x="2249" y="1907"/>
                  </a:cubicBezTo>
                  <a:cubicBezTo>
                    <a:pt x="2239" y="1901"/>
                    <a:pt x="2226" y="1904"/>
                    <a:pt x="2219" y="1913"/>
                  </a:cubicBezTo>
                  <a:cubicBezTo>
                    <a:pt x="2212" y="1923"/>
                    <a:pt x="2214" y="1936"/>
                    <a:pt x="2222" y="1944"/>
                  </a:cubicBezTo>
                  <a:cubicBezTo>
                    <a:pt x="2482" y="2175"/>
                    <a:pt x="2733" y="2107"/>
                    <a:pt x="2935" y="2051"/>
                  </a:cubicBezTo>
                  <a:cubicBezTo>
                    <a:pt x="3049" y="2020"/>
                    <a:pt x="3147" y="1994"/>
                    <a:pt x="3222" y="2025"/>
                  </a:cubicBezTo>
                  <a:cubicBezTo>
                    <a:pt x="3312" y="2063"/>
                    <a:pt x="3277" y="2158"/>
                    <a:pt x="3273" y="2168"/>
                  </a:cubicBezTo>
                  <a:cubicBezTo>
                    <a:pt x="3270" y="2175"/>
                    <a:pt x="3270" y="2182"/>
                    <a:pt x="3274" y="2189"/>
                  </a:cubicBezTo>
                  <a:cubicBezTo>
                    <a:pt x="3278" y="2195"/>
                    <a:pt x="3285" y="2199"/>
                    <a:pt x="3292" y="2199"/>
                  </a:cubicBezTo>
                  <a:cubicBezTo>
                    <a:pt x="3296" y="2200"/>
                    <a:pt x="3301" y="2200"/>
                    <a:pt x="3305" y="2200"/>
                  </a:cubicBezTo>
                  <a:cubicBezTo>
                    <a:pt x="3376" y="2200"/>
                    <a:pt x="3444" y="2158"/>
                    <a:pt x="3478" y="2093"/>
                  </a:cubicBezTo>
                  <a:cubicBezTo>
                    <a:pt x="3519" y="2014"/>
                    <a:pt x="3503" y="1920"/>
                    <a:pt x="3434" y="1835"/>
                  </a:cubicBezTo>
                  <a:cubicBezTo>
                    <a:pt x="3265" y="1627"/>
                    <a:pt x="2881" y="1822"/>
                    <a:pt x="2675" y="1927"/>
                  </a:cubicBezTo>
                  <a:close/>
                  <a:moveTo>
                    <a:pt x="2273" y="55"/>
                  </a:moveTo>
                  <a:cubicBezTo>
                    <a:pt x="2390" y="46"/>
                    <a:pt x="2523" y="140"/>
                    <a:pt x="2534" y="294"/>
                  </a:cubicBezTo>
                  <a:cubicBezTo>
                    <a:pt x="2551" y="527"/>
                    <a:pt x="2315" y="818"/>
                    <a:pt x="2159" y="1011"/>
                  </a:cubicBezTo>
                  <a:cubicBezTo>
                    <a:pt x="2118" y="1062"/>
                    <a:pt x="2082" y="1106"/>
                    <a:pt x="2058" y="1140"/>
                  </a:cubicBezTo>
                  <a:cubicBezTo>
                    <a:pt x="2023" y="1190"/>
                    <a:pt x="2006" y="1245"/>
                    <a:pt x="1999" y="1299"/>
                  </a:cubicBezTo>
                  <a:cubicBezTo>
                    <a:pt x="1997" y="1315"/>
                    <a:pt x="1975" y="1314"/>
                    <a:pt x="1973" y="1299"/>
                  </a:cubicBezTo>
                  <a:cubicBezTo>
                    <a:pt x="1950" y="1101"/>
                    <a:pt x="2058" y="906"/>
                    <a:pt x="2156" y="728"/>
                  </a:cubicBezTo>
                  <a:cubicBezTo>
                    <a:pt x="2244" y="568"/>
                    <a:pt x="2328" y="417"/>
                    <a:pt x="2297" y="290"/>
                  </a:cubicBezTo>
                  <a:cubicBezTo>
                    <a:pt x="2289" y="256"/>
                    <a:pt x="2271" y="232"/>
                    <a:pt x="2243" y="219"/>
                  </a:cubicBezTo>
                  <a:cubicBezTo>
                    <a:pt x="2227" y="211"/>
                    <a:pt x="2209" y="208"/>
                    <a:pt x="2191" y="208"/>
                  </a:cubicBezTo>
                  <a:cubicBezTo>
                    <a:pt x="2175" y="208"/>
                    <a:pt x="2160" y="211"/>
                    <a:pt x="2147" y="214"/>
                  </a:cubicBezTo>
                  <a:cubicBezTo>
                    <a:pt x="2138" y="216"/>
                    <a:pt x="2129" y="208"/>
                    <a:pt x="2130" y="199"/>
                  </a:cubicBezTo>
                  <a:cubicBezTo>
                    <a:pt x="2139" y="114"/>
                    <a:pt x="2190" y="61"/>
                    <a:pt x="2273" y="55"/>
                  </a:cubicBezTo>
                  <a:close/>
                  <a:moveTo>
                    <a:pt x="2096" y="270"/>
                  </a:moveTo>
                  <a:cubicBezTo>
                    <a:pt x="2102" y="274"/>
                    <a:pt x="2110" y="274"/>
                    <a:pt x="2117" y="271"/>
                  </a:cubicBezTo>
                  <a:cubicBezTo>
                    <a:pt x="2135" y="262"/>
                    <a:pt x="2190" y="244"/>
                    <a:pt x="2224" y="260"/>
                  </a:cubicBezTo>
                  <a:cubicBezTo>
                    <a:pt x="2238" y="267"/>
                    <a:pt x="2248" y="280"/>
                    <a:pt x="2253" y="301"/>
                  </a:cubicBezTo>
                  <a:cubicBezTo>
                    <a:pt x="2279" y="411"/>
                    <a:pt x="2200" y="555"/>
                    <a:pt x="2116" y="707"/>
                  </a:cubicBezTo>
                  <a:cubicBezTo>
                    <a:pt x="1980" y="953"/>
                    <a:pt x="1811" y="1261"/>
                    <a:pt x="2032" y="1559"/>
                  </a:cubicBezTo>
                  <a:cubicBezTo>
                    <a:pt x="2037" y="1565"/>
                    <a:pt x="2044" y="1568"/>
                    <a:pt x="2051" y="1568"/>
                  </a:cubicBezTo>
                  <a:cubicBezTo>
                    <a:pt x="2054" y="1568"/>
                    <a:pt x="2058" y="1567"/>
                    <a:pt x="2061" y="1565"/>
                  </a:cubicBezTo>
                  <a:cubicBezTo>
                    <a:pt x="2071" y="1560"/>
                    <a:pt x="2076" y="1548"/>
                    <a:pt x="2072" y="1537"/>
                  </a:cubicBezTo>
                  <a:cubicBezTo>
                    <a:pt x="2071" y="1535"/>
                    <a:pt x="1991" y="1316"/>
                    <a:pt x="2096" y="1166"/>
                  </a:cubicBezTo>
                  <a:cubicBezTo>
                    <a:pt x="2118" y="1133"/>
                    <a:pt x="2154" y="1090"/>
                    <a:pt x="2194" y="1040"/>
                  </a:cubicBezTo>
                  <a:cubicBezTo>
                    <a:pt x="2355" y="841"/>
                    <a:pt x="2598" y="542"/>
                    <a:pt x="2579" y="290"/>
                  </a:cubicBezTo>
                  <a:cubicBezTo>
                    <a:pt x="2566" y="110"/>
                    <a:pt x="2408" y="0"/>
                    <a:pt x="2270" y="10"/>
                  </a:cubicBezTo>
                  <a:cubicBezTo>
                    <a:pt x="2177" y="16"/>
                    <a:pt x="2073" y="84"/>
                    <a:pt x="2085" y="252"/>
                  </a:cubicBezTo>
                  <a:cubicBezTo>
                    <a:pt x="2085" y="259"/>
                    <a:pt x="2089" y="266"/>
                    <a:pt x="2096" y="270"/>
                  </a:cubicBezTo>
                  <a:close/>
                  <a:moveTo>
                    <a:pt x="1559" y="362"/>
                  </a:moveTo>
                  <a:cubicBezTo>
                    <a:pt x="1571" y="323"/>
                    <a:pt x="1598" y="289"/>
                    <a:pt x="1635" y="270"/>
                  </a:cubicBezTo>
                  <a:cubicBezTo>
                    <a:pt x="1698" y="237"/>
                    <a:pt x="1773" y="251"/>
                    <a:pt x="1844" y="308"/>
                  </a:cubicBezTo>
                  <a:cubicBezTo>
                    <a:pt x="2024" y="454"/>
                    <a:pt x="1839" y="817"/>
                    <a:pt x="1740" y="1012"/>
                  </a:cubicBezTo>
                  <a:cubicBezTo>
                    <a:pt x="1731" y="1031"/>
                    <a:pt x="1722" y="1048"/>
                    <a:pt x="1714" y="1063"/>
                  </a:cubicBezTo>
                  <a:cubicBezTo>
                    <a:pt x="1697" y="1099"/>
                    <a:pt x="1688" y="1136"/>
                    <a:pt x="1684" y="1173"/>
                  </a:cubicBezTo>
                  <a:cubicBezTo>
                    <a:pt x="1683" y="1191"/>
                    <a:pt x="1657" y="1192"/>
                    <a:pt x="1654" y="1174"/>
                  </a:cubicBezTo>
                  <a:cubicBezTo>
                    <a:pt x="1631" y="1036"/>
                    <a:pt x="1667" y="906"/>
                    <a:pt x="1700" y="784"/>
                  </a:cubicBezTo>
                  <a:cubicBezTo>
                    <a:pt x="1733" y="663"/>
                    <a:pt x="1762" y="558"/>
                    <a:pt x="1724" y="468"/>
                  </a:cubicBezTo>
                  <a:cubicBezTo>
                    <a:pt x="1695" y="400"/>
                    <a:pt x="1640" y="380"/>
                    <a:pt x="1592" y="380"/>
                  </a:cubicBezTo>
                  <a:cubicBezTo>
                    <a:pt x="1586" y="380"/>
                    <a:pt x="1581" y="380"/>
                    <a:pt x="1575" y="380"/>
                  </a:cubicBezTo>
                  <a:cubicBezTo>
                    <a:pt x="1565" y="381"/>
                    <a:pt x="1556" y="372"/>
                    <a:pt x="1559" y="362"/>
                  </a:cubicBezTo>
                  <a:close/>
                  <a:moveTo>
                    <a:pt x="1539" y="435"/>
                  </a:moveTo>
                  <a:cubicBezTo>
                    <a:pt x="1544" y="433"/>
                    <a:pt x="1643" y="394"/>
                    <a:pt x="1682" y="486"/>
                  </a:cubicBezTo>
                  <a:cubicBezTo>
                    <a:pt x="1714" y="561"/>
                    <a:pt x="1687" y="659"/>
                    <a:pt x="1656" y="772"/>
                  </a:cubicBezTo>
                  <a:cubicBezTo>
                    <a:pt x="1601" y="974"/>
                    <a:pt x="1532" y="1226"/>
                    <a:pt x="1764" y="1485"/>
                  </a:cubicBezTo>
                  <a:cubicBezTo>
                    <a:pt x="1768" y="1490"/>
                    <a:pt x="1774" y="1493"/>
                    <a:pt x="1781" y="1493"/>
                  </a:cubicBezTo>
                  <a:cubicBezTo>
                    <a:pt x="1785" y="1493"/>
                    <a:pt x="1790" y="1491"/>
                    <a:pt x="1794" y="1488"/>
                  </a:cubicBezTo>
                  <a:cubicBezTo>
                    <a:pt x="1803" y="1481"/>
                    <a:pt x="1806" y="1468"/>
                    <a:pt x="1800" y="1458"/>
                  </a:cubicBezTo>
                  <a:cubicBezTo>
                    <a:pt x="1799" y="1456"/>
                    <a:pt x="1676" y="1244"/>
                    <a:pt x="1755" y="1083"/>
                  </a:cubicBezTo>
                  <a:cubicBezTo>
                    <a:pt x="1762" y="1068"/>
                    <a:pt x="1771" y="1051"/>
                    <a:pt x="1781" y="1033"/>
                  </a:cubicBezTo>
                  <a:cubicBezTo>
                    <a:pt x="1885" y="826"/>
                    <a:pt x="2081" y="442"/>
                    <a:pt x="1872" y="273"/>
                  </a:cubicBezTo>
                  <a:cubicBezTo>
                    <a:pt x="1787" y="204"/>
                    <a:pt x="1693" y="188"/>
                    <a:pt x="1614" y="230"/>
                  </a:cubicBezTo>
                  <a:cubicBezTo>
                    <a:pt x="1545" y="266"/>
                    <a:pt x="1502" y="341"/>
                    <a:pt x="1508" y="416"/>
                  </a:cubicBezTo>
                  <a:cubicBezTo>
                    <a:pt x="1509" y="423"/>
                    <a:pt x="1513" y="429"/>
                    <a:pt x="1519" y="433"/>
                  </a:cubicBezTo>
                  <a:cubicBezTo>
                    <a:pt x="1525" y="437"/>
                    <a:pt x="1533" y="438"/>
                    <a:pt x="1539" y="435"/>
                  </a:cubicBezTo>
                  <a:close/>
                  <a:moveTo>
                    <a:pt x="2065" y="2476"/>
                  </a:moveTo>
                  <a:cubicBezTo>
                    <a:pt x="1861" y="2609"/>
                    <a:pt x="1836" y="2682"/>
                    <a:pt x="1768" y="2637"/>
                  </a:cubicBezTo>
                  <a:cubicBezTo>
                    <a:pt x="1700" y="2592"/>
                    <a:pt x="1717" y="2509"/>
                    <a:pt x="1717" y="2509"/>
                  </a:cubicBezTo>
                  <a:cubicBezTo>
                    <a:pt x="1740" y="2473"/>
                    <a:pt x="1735" y="2433"/>
                    <a:pt x="1725" y="2415"/>
                  </a:cubicBezTo>
                  <a:cubicBezTo>
                    <a:pt x="1715" y="2398"/>
                    <a:pt x="1682" y="2317"/>
                    <a:pt x="1783" y="2280"/>
                  </a:cubicBezTo>
                  <a:cubicBezTo>
                    <a:pt x="1883" y="2242"/>
                    <a:pt x="2158" y="2274"/>
                    <a:pt x="2238" y="2320"/>
                  </a:cubicBezTo>
                  <a:cubicBezTo>
                    <a:pt x="2319" y="2365"/>
                    <a:pt x="2269" y="2342"/>
                    <a:pt x="2065" y="2476"/>
                  </a:cubicBezTo>
                  <a:close/>
                  <a:moveTo>
                    <a:pt x="3405" y="2640"/>
                  </a:moveTo>
                  <a:cubicBezTo>
                    <a:pt x="3341" y="2744"/>
                    <a:pt x="3252" y="2756"/>
                    <a:pt x="3133" y="2717"/>
                  </a:cubicBezTo>
                  <a:cubicBezTo>
                    <a:pt x="3125" y="2714"/>
                    <a:pt x="3126" y="2701"/>
                    <a:pt x="3135" y="2700"/>
                  </a:cubicBezTo>
                  <a:cubicBezTo>
                    <a:pt x="3150" y="2699"/>
                    <a:pt x="3163" y="2696"/>
                    <a:pt x="3176" y="2691"/>
                  </a:cubicBezTo>
                  <a:cubicBezTo>
                    <a:pt x="3226" y="2675"/>
                    <a:pt x="3263" y="2641"/>
                    <a:pt x="3282" y="2592"/>
                  </a:cubicBezTo>
                  <a:cubicBezTo>
                    <a:pt x="3309" y="2522"/>
                    <a:pt x="3288" y="2462"/>
                    <a:pt x="3261" y="2424"/>
                  </a:cubicBezTo>
                  <a:cubicBezTo>
                    <a:pt x="3257" y="2418"/>
                    <a:pt x="3260" y="2411"/>
                    <a:pt x="3267" y="2410"/>
                  </a:cubicBezTo>
                  <a:cubicBezTo>
                    <a:pt x="3304" y="2409"/>
                    <a:pt x="3350" y="2425"/>
                    <a:pt x="3384" y="2457"/>
                  </a:cubicBezTo>
                  <a:cubicBezTo>
                    <a:pt x="3410" y="2481"/>
                    <a:pt x="3463" y="2546"/>
                    <a:pt x="3405" y="2640"/>
                  </a:cubicBezTo>
                  <a:close/>
                  <a:moveTo>
                    <a:pt x="2468" y="2409"/>
                  </a:moveTo>
                  <a:cubicBezTo>
                    <a:pt x="2400" y="2403"/>
                    <a:pt x="2327" y="2416"/>
                    <a:pt x="2226" y="2449"/>
                  </a:cubicBezTo>
                  <a:cubicBezTo>
                    <a:pt x="2120" y="2484"/>
                    <a:pt x="2039" y="2552"/>
                    <a:pt x="1967" y="2611"/>
                  </a:cubicBezTo>
                  <a:cubicBezTo>
                    <a:pt x="1861" y="2699"/>
                    <a:pt x="1797" y="2746"/>
                    <a:pt x="1716" y="2700"/>
                  </a:cubicBezTo>
                  <a:cubicBezTo>
                    <a:pt x="1673" y="2676"/>
                    <a:pt x="1646" y="2644"/>
                    <a:pt x="1636" y="2606"/>
                  </a:cubicBezTo>
                  <a:cubicBezTo>
                    <a:pt x="1618" y="2536"/>
                    <a:pt x="1661" y="2466"/>
                    <a:pt x="1661" y="2465"/>
                  </a:cubicBezTo>
                  <a:cubicBezTo>
                    <a:pt x="1664" y="2460"/>
                    <a:pt x="1665" y="2453"/>
                    <a:pt x="1664" y="2447"/>
                  </a:cubicBezTo>
                  <a:cubicBezTo>
                    <a:pt x="1636" y="2350"/>
                    <a:pt x="1634" y="2301"/>
                    <a:pt x="1656" y="2270"/>
                  </a:cubicBezTo>
                  <a:cubicBezTo>
                    <a:pt x="1690" y="2222"/>
                    <a:pt x="1797" y="2206"/>
                    <a:pt x="1958" y="2196"/>
                  </a:cubicBezTo>
                  <a:cubicBezTo>
                    <a:pt x="2126" y="2186"/>
                    <a:pt x="2314" y="2268"/>
                    <a:pt x="2482" y="2366"/>
                  </a:cubicBezTo>
                  <a:cubicBezTo>
                    <a:pt x="2504" y="2379"/>
                    <a:pt x="2493" y="2412"/>
                    <a:pt x="2468" y="2409"/>
                  </a:cubicBezTo>
                  <a:close/>
                  <a:moveTo>
                    <a:pt x="1255" y="2059"/>
                  </a:moveTo>
                  <a:cubicBezTo>
                    <a:pt x="1254" y="2059"/>
                    <a:pt x="1183" y="2101"/>
                    <a:pt x="1114" y="2083"/>
                  </a:cubicBezTo>
                  <a:cubicBezTo>
                    <a:pt x="1075" y="2074"/>
                    <a:pt x="1044" y="2047"/>
                    <a:pt x="1019" y="2004"/>
                  </a:cubicBezTo>
                  <a:cubicBezTo>
                    <a:pt x="974" y="1923"/>
                    <a:pt x="1021" y="1859"/>
                    <a:pt x="1109" y="1753"/>
                  </a:cubicBezTo>
                  <a:cubicBezTo>
                    <a:pt x="1168" y="1681"/>
                    <a:pt x="1235" y="1599"/>
                    <a:pt x="1270" y="1493"/>
                  </a:cubicBezTo>
                  <a:cubicBezTo>
                    <a:pt x="1319" y="1345"/>
                    <a:pt x="1324" y="1257"/>
                    <a:pt x="1289" y="1157"/>
                  </a:cubicBezTo>
                  <a:cubicBezTo>
                    <a:pt x="1286" y="1149"/>
                    <a:pt x="1297" y="1144"/>
                    <a:pt x="1301" y="1151"/>
                  </a:cubicBezTo>
                  <a:cubicBezTo>
                    <a:pt x="1420" y="1340"/>
                    <a:pt x="1535" y="1564"/>
                    <a:pt x="1523" y="1762"/>
                  </a:cubicBezTo>
                  <a:cubicBezTo>
                    <a:pt x="1513" y="1923"/>
                    <a:pt x="1498" y="2029"/>
                    <a:pt x="1450" y="2063"/>
                  </a:cubicBezTo>
                  <a:cubicBezTo>
                    <a:pt x="1419" y="2085"/>
                    <a:pt x="1369" y="2083"/>
                    <a:pt x="1273" y="2056"/>
                  </a:cubicBezTo>
                  <a:cubicBezTo>
                    <a:pt x="1266" y="2054"/>
                    <a:pt x="1260" y="2055"/>
                    <a:pt x="1255" y="2059"/>
                  </a:cubicBezTo>
                  <a:close/>
                  <a:moveTo>
                    <a:pt x="1021" y="573"/>
                  </a:moveTo>
                  <a:cubicBezTo>
                    <a:pt x="1019" y="585"/>
                    <a:pt x="1003" y="586"/>
                    <a:pt x="999" y="574"/>
                  </a:cubicBezTo>
                  <a:cubicBezTo>
                    <a:pt x="964" y="461"/>
                    <a:pt x="979" y="377"/>
                    <a:pt x="1079" y="315"/>
                  </a:cubicBezTo>
                  <a:cubicBezTo>
                    <a:pt x="1110" y="296"/>
                    <a:pt x="1138" y="289"/>
                    <a:pt x="1162" y="289"/>
                  </a:cubicBezTo>
                  <a:cubicBezTo>
                    <a:pt x="1212" y="289"/>
                    <a:pt x="1247" y="318"/>
                    <a:pt x="1262" y="336"/>
                  </a:cubicBezTo>
                  <a:cubicBezTo>
                    <a:pt x="1285" y="360"/>
                    <a:pt x="1300" y="391"/>
                    <a:pt x="1306" y="420"/>
                  </a:cubicBezTo>
                  <a:cubicBezTo>
                    <a:pt x="1310" y="439"/>
                    <a:pt x="1291" y="454"/>
                    <a:pt x="1274" y="445"/>
                  </a:cubicBezTo>
                  <a:cubicBezTo>
                    <a:pt x="1236" y="426"/>
                    <a:pt x="1186" y="416"/>
                    <a:pt x="1127" y="438"/>
                  </a:cubicBezTo>
                  <a:cubicBezTo>
                    <a:pt x="1079" y="457"/>
                    <a:pt x="1045" y="493"/>
                    <a:pt x="1028" y="543"/>
                  </a:cubicBezTo>
                  <a:cubicBezTo>
                    <a:pt x="1025" y="553"/>
                    <a:pt x="1023" y="563"/>
                    <a:pt x="1021" y="573"/>
                  </a:cubicBezTo>
                  <a:close/>
                  <a:moveTo>
                    <a:pt x="3199" y="2387"/>
                  </a:moveTo>
                  <a:cubicBezTo>
                    <a:pt x="3193" y="2391"/>
                    <a:pt x="3190" y="2398"/>
                    <a:pt x="3190" y="2405"/>
                  </a:cubicBezTo>
                  <a:cubicBezTo>
                    <a:pt x="3190" y="2412"/>
                    <a:pt x="3193" y="2419"/>
                    <a:pt x="3199" y="2424"/>
                  </a:cubicBezTo>
                  <a:cubicBezTo>
                    <a:pt x="3200" y="2424"/>
                    <a:pt x="3275" y="2482"/>
                    <a:pt x="3239" y="2576"/>
                  </a:cubicBezTo>
                  <a:cubicBezTo>
                    <a:pt x="3226" y="2611"/>
                    <a:pt x="3199" y="2636"/>
                    <a:pt x="3162" y="2648"/>
                  </a:cubicBezTo>
                  <a:cubicBezTo>
                    <a:pt x="3092" y="2671"/>
                    <a:pt x="2993" y="2646"/>
                    <a:pt x="2890" y="2580"/>
                  </a:cubicBezTo>
                  <a:cubicBezTo>
                    <a:pt x="2860" y="2561"/>
                    <a:pt x="2824" y="2536"/>
                    <a:pt x="2783" y="2508"/>
                  </a:cubicBezTo>
                  <a:cubicBezTo>
                    <a:pt x="2567" y="2359"/>
                    <a:pt x="2241" y="2134"/>
                    <a:pt x="1955" y="2151"/>
                  </a:cubicBezTo>
                  <a:cubicBezTo>
                    <a:pt x="1772" y="2162"/>
                    <a:pt x="1664" y="2180"/>
                    <a:pt x="1619" y="2244"/>
                  </a:cubicBezTo>
                  <a:cubicBezTo>
                    <a:pt x="1585" y="2292"/>
                    <a:pt x="1593" y="2362"/>
                    <a:pt x="1617" y="2450"/>
                  </a:cubicBezTo>
                  <a:cubicBezTo>
                    <a:pt x="1616" y="2453"/>
                    <a:pt x="1615" y="2455"/>
                    <a:pt x="1614" y="2458"/>
                  </a:cubicBezTo>
                  <a:cubicBezTo>
                    <a:pt x="1473" y="2427"/>
                    <a:pt x="1373" y="2441"/>
                    <a:pt x="1306" y="2464"/>
                  </a:cubicBezTo>
                  <a:cubicBezTo>
                    <a:pt x="1436" y="2354"/>
                    <a:pt x="1764" y="2011"/>
                    <a:pt x="1901" y="1995"/>
                  </a:cubicBezTo>
                  <a:cubicBezTo>
                    <a:pt x="2069" y="1975"/>
                    <a:pt x="2122" y="2020"/>
                    <a:pt x="2142" y="2015"/>
                  </a:cubicBezTo>
                  <a:cubicBezTo>
                    <a:pt x="2163" y="2010"/>
                    <a:pt x="2170" y="1856"/>
                    <a:pt x="2044" y="1718"/>
                  </a:cubicBezTo>
                  <a:cubicBezTo>
                    <a:pt x="1918" y="1579"/>
                    <a:pt x="1720" y="1544"/>
                    <a:pt x="1697" y="1595"/>
                  </a:cubicBezTo>
                  <a:cubicBezTo>
                    <a:pt x="1674" y="1645"/>
                    <a:pt x="1762" y="1618"/>
                    <a:pt x="1725" y="1841"/>
                  </a:cubicBezTo>
                  <a:cubicBezTo>
                    <a:pt x="1686" y="2068"/>
                    <a:pt x="1357" y="2359"/>
                    <a:pt x="1272" y="2462"/>
                  </a:cubicBezTo>
                  <a:cubicBezTo>
                    <a:pt x="1303" y="2366"/>
                    <a:pt x="1334" y="2216"/>
                    <a:pt x="1272" y="2103"/>
                  </a:cubicBezTo>
                  <a:cubicBezTo>
                    <a:pt x="1360" y="2127"/>
                    <a:pt x="1428" y="2135"/>
                    <a:pt x="1476" y="2100"/>
                  </a:cubicBezTo>
                  <a:cubicBezTo>
                    <a:pt x="1539" y="2055"/>
                    <a:pt x="1557" y="1948"/>
                    <a:pt x="1568" y="1765"/>
                  </a:cubicBezTo>
                  <a:cubicBezTo>
                    <a:pt x="1586" y="1479"/>
                    <a:pt x="1361" y="1153"/>
                    <a:pt x="1212" y="937"/>
                  </a:cubicBezTo>
                  <a:cubicBezTo>
                    <a:pt x="1184" y="896"/>
                    <a:pt x="1159" y="860"/>
                    <a:pt x="1139" y="830"/>
                  </a:cubicBezTo>
                  <a:cubicBezTo>
                    <a:pt x="1073" y="726"/>
                    <a:pt x="1049" y="627"/>
                    <a:pt x="1071" y="557"/>
                  </a:cubicBezTo>
                  <a:cubicBezTo>
                    <a:pt x="1083" y="521"/>
                    <a:pt x="1108" y="494"/>
                    <a:pt x="1144" y="480"/>
                  </a:cubicBezTo>
                  <a:cubicBezTo>
                    <a:pt x="1237" y="445"/>
                    <a:pt x="1294" y="518"/>
                    <a:pt x="1296" y="521"/>
                  </a:cubicBezTo>
                  <a:cubicBezTo>
                    <a:pt x="1300" y="526"/>
                    <a:pt x="1307" y="530"/>
                    <a:pt x="1314" y="530"/>
                  </a:cubicBezTo>
                  <a:cubicBezTo>
                    <a:pt x="1322" y="530"/>
                    <a:pt x="1328" y="526"/>
                    <a:pt x="1333" y="520"/>
                  </a:cubicBezTo>
                  <a:cubicBezTo>
                    <a:pt x="1373" y="465"/>
                    <a:pt x="1357" y="370"/>
                    <a:pt x="1296" y="305"/>
                  </a:cubicBezTo>
                  <a:cubicBezTo>
                    <a:pt x="1230" y="234"/>
                    <a:pt x="1141" y="224"/>
                    <a:pt x="1056" y="276"/>
                  </a:cubicBezTo>
                  <a:cubicBezTo>
                    <a:pt x="832" y="415"/>
                    <a:pt x="963" y="647"/>
                    <a:pt x="1115" y="915"/>
                  </a:cubicBezTo>
                  <a:lnTo>
                    <a:pt x="1125" y="932"/>
                  </a:lnTo>
                  <a:cubicBezTo>
                    <a:pt x="1269" y="1187"/>
                    <a:pt x="1303" y="1248"/>
                    <a:pt x="1227" y="1479"/>
                  </a:cubicBezTo>
                  <a:cubicBezTo>
                    <a:pt x="1195" y="1577"/>
                    <a:pt x="1131" y="1655"/>
                    <a:pt x="1074" y="1724"/>
                  </a:cubicBezTo>
                  <a:cubicBezTo>
                    <a:pt x="993" y="1822"/>
                    <a:pt x="916" y="1914"/>
                    <a:pt x="980" y="2026"/>
                  </a:cubicBezTo>
                  <a:cubicBezTo>
                    <a:pt x="1011" y="2080"/>
                    <a:pt x="1052" y="2114"/>
                    <a:pt x="1103" y="2127"/>
                  </a:cubicBezTo>
                  <a:cubicBezTo>
                    <a:pt x="1119" y="2132"/>
                    <a:pt x="1135" y="2133"/>
                    <a:pt x="1150" y="2133"/>
                  </a:cubicBezTo>
                  <a:cubicBezTo>
                    <a:pt x="1180" y="2133"/>
                    <a:pt x="1207" y="2127"/>
                    <a:pt x="1229" y="2119"/>
                  </a:cubicBezTo>
                  <a:cubicBezTo>
                    <a:pt x="1314" y="2264"/>
                    <a:pt x="1210" y="2501"/>
                    <a:pt x="1196" y="2532"/>
                  </a:cubicBezTo>
                  <a:cubicBezTo>
                    <a:pt x="1179" y="2549"/>
                    <a:pt x="1157" y="2570"/>
                    <a:pt x="1133" y="2594"/>
                  </a:cubicBezTo>
                  <a:cubicBezTo>
                    <a:pt x="1054" y="2527"/>
                    <a:pt x="968" y="2478"/>
                    <a:pt x="952" y="2498"/>
                  </a:cubicBezTo>
                  <a:cubicBezTo>
                    <a:pt x="930" y="2524"/>
                    <a:pt x="980" y="2605"/>
                    <a:pt x="1047" y="2679"/>
                  </a:cubicBezTo>
                  <a:cubicBezTo>
                    <a:pt x="983" y="2744"/>
                    <a:pt x="925" y="2801"/>
                    <a:pt x="921" y="2807"/>
                  </a:cubicBezTo>
                  <a:cubicBezTo>
                    <a:pt x="914" y="2817"/>
                    <a:pt x="916" y="2830"/>
                    <a:pt x="925" y="2838"/>
                  </a:cubicBezTo>
                  <a:cubicBezTo>
                    <a:pt x="929" y="2841"/>
                    <a:pt x="934" y="2843"/>
                    <a:pt x="939" y="2843"/>
                  </a:cubicBezTo>
                  <a:cubicBezTo>
                    <a:pt x="946" y="2843"/>
                    <a:pt x="952" y="2840"/>
                    <a:pt x="957" y="2835"/>
                  </a:cubicBezTo>
                  <a:cubicBezTo>
                    <a:pt x="962" y="2828"/>
                    <a:pt x="1015" y="2775"/>
                    <a:pt x="1079" y="2712"/>
                  </a:cubicBezTo>
                  <a:cubicBezTo>
                    <a:pt x="1159" y="2792"/>
                    <a:pt x="1252" y="2854"/>
                    <a:pt x="1278" y="2810"/>
                  </a:cubicBezTo>
                  <a:cubicBezTo>
                    <a:pt x="1302" y="2770"/>
                    <a:pt x="1242" y="2692"/>
                    <a:pt x="1168" y="2623"/>
                  </a:cubicBezTo>
                  <a:cubicBezTo>
                    <a:pt x="1190" y="2602"/>
                    <a:pt x="1211" y="2580"/>
                    <a:pt x="1231" y="2561"/>
                  </a:cubicBezTo>
                  <a:lnTo>
                    <a:pt x="1231" y="2560"/>
                  </a:lnTo>
                  <a:lnTo>
                    <a:pt x="1232" y="2560"/>
                  </a:lnTo>
                  <a:cubicBezTo>
                    <a:pt x="1233" y="2559"/>
                    <a:pt x="1335" y="2446"/>
                    <a:pt x="1597" y="2501"/>
                  </a:cubicBezTo>
                  <a:cubicBezTo>
                    <a:pt x="1587" y="2533"/>
                    <a:pt x="1581" y="2574"/>
                    <a:pt x="1592" y="2617"/>
                  </a:cubicBezTo>
                  <a:cubicBezTo>
                    <a:pt x="1605" y="2668"/>
                    <a:pt x="1639" y="2709"/>
                    <a:pt x="1694" y="2740"/>
                  </a:cubicBezTo>
                  <a:cubicBezTo>
                    <a:pt x="1805" y="2803"/>
                    <a:pt x="1898" y="2727"/>
                    <a:pt x="1996" y="2646"/>
                  </a:cubicBezTo>
                  <a:cubicBezTo>
                    <a:pt x="2064" y="2589"/>
                    <a:pt x="2142" y="2525"/>
                    <a:pt x="2240" y="2492"/>
                  </a:cubicBezTo>
                  <a:cubicBezTo>
                    <a:pt x="2472" y="2416"/>
                    <a:pt x="2532" y="2450"/>
                    <a:pt x="2787" y="2595"/>
                  </a:cubicBezTo>
                  <a:lnTo>
                    <a:pt x="2805" y="2605"/>
                  </a:lnTo>
                  <a:cubicBezTo>
                    <a:pt x="2970" y="2698"/>
                    <a:pt x="3121" y="2784"/>
                    <a:pt x="3245" y="2784"/>
                  </a:cubicBezTo>
                  <a:cubicBezTo>
                    <a:pt x="3323" y="2784"/>
                    <a:pt x="3390" y="2750"/>
                    <a:pt x="3443" y="2664"/>
                  </a:cubicBezTo>
                  <a:cubicBezTo>
                    <a:pt x="3496" y="2579"/>
                    <a:pt x="3485" y="2489"/>
                    <a:pt x="3415" y="2424"/>
                  </a:cubicBezTo>
                  <a:cubicBezTo>
                    <a:pt x="3349" y="2363"/>
                    <a:pt x="3254" y="2347"/>
                    <a:pt x="3199" y="2387"/>
                  </a:cubicBezTo>
                  <a:close/>
                  <a:moveTo>
                    <a:pt x="1304" y="1995"/>
                  </a:moveTo>
                  <a:cubicBezTo>
                    <a:pt x="1287" y="1985"/>
                    <a:pt x="1246" y="1980"/>
                    <a:pt x="1211" y="2002"/>
                  </a:cubicBezTo>
                  <a:cubicBezTo>
                    <a:pt x="1211" y="2002"/>
                    <a:pt x="1128" y="2020"/>
                    <a:pt x="1083" y="1952"/>
                  </a:cubicBezTo>
                  <a:cubicBezTo>
                    <a:pt x="1037" y="1884"/>
                    <a:pt x="1110" y="1859"/>
                    <a:pt x="1244" y="1655"/>
                  </a:cubicBezTo>
                  <a:cubicBezTo>
                    <a:pt x="1377" y="1451"/>
                    <a:pt x="1355" y="1401"/>
                    <a:pt x="1400" y="1481"/>
                  </a:cubicBezTo>
                  <a:cubicBezTo>
                    <a:pt x="1445" y="1562"/>
                    <a:pt x="1478" y="1836"/>
                    <a:pt x="1440" y="1937"/>
                  </a:cubicBezTo>
                  <a:cubicBezTo>
                    <a:pt x="1402" y="2038"/>
                    <a:pt x="1322" y="2005"/>
                    <a:pt x="1304" y="1995"/>
                  </a:cubicBezTo>
                  <a:close/>
                  <a:moveTo>
                    <a:pt x="2681" y="2922"/>
                  </a:moveTo>
                  <a:cubicBezTo>
                    <a:pt x="2693" y="2963"/>
                    <a:pt x="2693" y="3000"/>
                    <a:pt x="2685" y="3032"/>
                  </a:cubicBezTo>
                  <a:cubicBezTo>
                    <a:pt x="2683" y="3043"/>
                    <a:pt x="2679" y="3053"/>
                    <a:pt x="2675" y="3062"/>
                  </a:cubicBezTo>
                  <a:cubicBezTo>
                    <a:pt x="2658" y="3099"/>
                    <a:pt x="2634" y="3112"/>
                    <a:pt x="2626" y="3110"/>
                  </a:cubicBezTo>
                  <a:cubicBezTo>
                    <a:pt x="2594" y="3105"/>
                    <a:pt x="2583" y="3074"/>
                    <a:pt x="2580" y="3054"/>
                  </a:cubicBezTo>
                  <a:cubicBezTo>
                    <a:pt x="2627" y="3033"/>
                    <a:pt x="2665" y="2979"/>
                    <a:pt x="2681" y="2922"/>
                  </a:cubicBezTo>
                  <a:close/>
                  <a:moveTo>
                    <a:pt x="2148" y="2886"/>
                  </a:moveTo>
                  <a:cubicBezTo>
                    <a:pt x="2141" y="2894"/>
                    <a:pt x="2138" y="2905"/>
                    <a:pt x="2142" y="2916"/>
                  </a:cubicBezTo>
                  <a:cubicBezTo>
                    <a:pt x="2146" y="2926"/>
                    <a:pt x="2155" y="2933"/>
                    <a:pt x="2166" y="2934"/>
                  </a:cubicBezTo>
                  <a:cubicBezTo>
                    <a:pt x="2187" y="2935"/>
                    <a:pt x="2198" y="2948"/>
                    <a:pt x="2204" y="2958"/>
                  </a:cubicBezTo>
                  <a:cubicBezTo>
                    <a:pt x="1981" y="3170"/>
                    <a:pt x="1682" y="3081"/>
                    <a:pt x="1501" y="2993"/>
                  </a:cubicBezTo>
                  <a:cubicBezTo>
                    <a:pt x="1599" y="3007"/>
                    <a:pt x="1722" y="3010"/>
                    <a:pt x="1834" y="2969"/>
                  </a:cubicBezTo>
                  <a:cubicBezTo>
                    <a:pt x="1911" y="2941"/>
                    <a:pt x="1982" y="2882"/>
                    <a:pt x="2058" y="2819"/>
                  </a:cubicBezTo>
                  <a:cubicBezTo>
                    <a:pt x="2206" y="2697"/>
                    <a:pt x="2345" y="2581"/>
                    <a:pt x="2512" y="2702"/>
                  </a:cubicBezTo>
                  <a:cubicBezTo>
                    <a:pt x="2328" y="2704"/>
                    <a:pt x="2156" y="2878"/>
                    <a:pt x="2148" y="2886"/>
                  </a:cubicBezTo>
                  <a:close/>
                  <a:moveTo>
                    <a:pt x="2545" y="3005"/>
                  </a:moveTo>
                  <a:cubicBezTo>
                    <a:pt x="2532" y="3008"/>
                    <a:pt x="2522" y="3019"/>
                    <a:pt x="2522" y="3032"/>
                  </a:cubicBezTo>
                  <a:cubicBezTo>
                    <a:pt x="2520" y="3073"/>
                    <a:pt x="2538" y="3152"/>
                    <a:pt x="2616" y="3166"/>
                  </a:cubicBezTo>
                  <a:cubicBezTo>
                    <a:pt x="2657" y="3173"/>
                    <a:pt x="2701" y="3141"/>
                    <a:pt x="2726" y="3086"/>
                  </a:cubicBezTo>
                  <a:cubicBezTo>
                    <a:pt x="2761" y="3011"/>
                    <a:pt x="2759" y="2901"/>
                    <a:pt x="2676" y="2787"/>
                  </a:cubicBezTo>
                  <a:cubicBezTo>
                    <a:pt x="2666" y="2766"/>
                    <a:pt x="2652" y="2748"/>
                    <a:pt x="2633" y="2735"/>
                  </a:cubicBezTo>
                  <a:cubicBezTo>
                    <a:pt x="2613" y="2713"/>
                    <a:pt x="2590" y="2692"/>
                    <a:pt x="2564" y="2671"/>
                  </a:cubicBezTo>
                  <a:cubicBezTo>
                    <a:pt x="2354" y="2500"/>
                    <a:pt x="2178" y="2646"/>
                    <a:pt x="2022" y="2775"/>
                  </a:cubicBezTo>
                  <a:cubicBezTo>
                    <a:pt x="1950" y="2835"/>
                    <a:pt x="1882" y="2892"/>
                    <a:pt x="1815" y="2916"/>
                  </a:cubicBezTo>
                  <a:cubicBezTo>
                    <a:pt x="1603" y="2992"/>
                    <a:pt x="1337" y="2896"/>
                    <a:pt x="1334" y="2895"/>
                  </a:cubicBezTo>
                  <a:cubicBezTo>
                    <a:pt x="1321" y="2890"/>
                    <a:pt x="1306" y="2896"/>
                    <a:pt x="1300" y="2908"/>
                  </a:cubicBezTo>
                  <a:cubicBezTo>
                    <a:pt x="1298" y="2910"/>
                    <a:pt x="1298" y="2913"/>
                    <a:pt x="1297" y="2915"/>
                  </a:cubicBezTo>
                  <a:cubicBezTo>
                    <a:pt x="1294" y="2926"/>
                    <a:pt x="1298" y="2937"/>
                    <a:pt x="1307" y="2944"/>
                  </a:cubicBezTo>
                  <a:cubicBezTo>
                    <a:pt x="1313" y="2949"/>
                    <a:pt x="1881" y="3366"/>
                    <a:pt x="2256" y="2986"/>
                  </a:cubicBezTo>
                  <a:cubicBezTo>
                    <a:pt x="2263" y="2979"/>
                    <a:pt x="2266" y="2970"/>
                    <a:pt x="2264" y="2961"/>
                  </a:cubicBezTo>
                  <a:cubicBezTo>
                    <a:pt x="2261" y="2943"/>
                    <a:pt x="2248" y="2914"/>
                    <a:pt x="2222" y="2895"/>
                  </a:cubicBezTo>
                  <a:cubicBezTo>
                    <a:pt x="2283" y="2843"/>
                    <a:pt x="2419" y="2742"/>
                    <a:pt x="2547" y="2761"/>
                  </a:cubicBezTo>
                  <a:cubicBezTo>
                    <a:pt x="2567" y="2764"/>
                    <a:pt x="2583" y="2770"/>
                    <a:pt x="2596" y="2778"/>
                  </a:cubicBezTo>
                  <a:cubicBezTo>
                    <a:pt x="2607" y="2790"/>
                    <a:pt x="2617" y="2803"/>
                    <a:pt x="2627" y="2815"/>
                  </a:cubicBezTo>
                  <a:cubicBezTo>
                    <a:pt x="2632" y="2829"/>
                    <a:pt x="2634" y="2843"/>
                    <a:pt x="2634" y="2857"/>
                  </a:cubicBezTo>
                  <a:cubicBezTo>
                    <a:pt x="2635" y="2923"/>
                    <a:pt x="2590" y="2998"/>
                    <a:pt x="2545" y="3005"/>
                  </a:cubicBezTo>
                  <a:close/>
                  <a:moveTo>
                    <a:pt x="3375" y="3207"/>
                  </a:moveTo>
                  <a:cubicBezTo>
                    <a:pt x="3358" y="3276"/>
                    <a:pt x="3316" y="3357"/>
                    <a:pt x="3230" y="3442"/>
                  </a:cubicBezTo>
                  <a:cubicBezTo>
                    <a:pt x="3115" y="3557"/>
                    <a:pt x="2894" y="3621"/>
                    <a:pt x="2625" y="3616"/>
                  </a:cubicBezTo>
                  <a:cubicBezTo>
                    <a:pt x="2291" y="3611"/>
                    <a:pt x="1835" y="3496"/>
                    <a:pt x="1469" y="3203"/>
                  </a:cubicBezTo>
                  <a:cubicBezTo>
                    <a:pt x="1699" y="3318"/>
                    <a:pt x="2084" y="3476"/>
                    <a:pt x="2415" y="3444"/>
                  </a:cubicBezTo>
                  <a:cubicBezTo>
                    <a:pt x="2790" y="3408"/>
                    <a:pt x="3035" y="3309"/>
                    <a:pt x="3105" y="3166"/>
                  </a:cubicBezTo>
                  <a:cubicBezTo>
                    <a:pt x="3140" y="3093"/>
                    <a:pt x="3131" y="3012"/>
                    <a:pt x="3078" y="2924"/>
                  </a:cubicBezTo>
                  <a:cubicBezTo>
                    <a:pt x="3089" y="2901"/>
                    <a:pt x="3123" y="2847"/>
                    <a:pt x="3204" y="2849"/>
                  </a:cubicBezTo>
                  <a:cubicBezTo>
                    <a:pt x="3244" y="2849"/>
                    <a:pt x="3321" y="2903"/>
                    <a:pt x="3361" y="3001"/>
                  </a:cubicBezTo>
                  <a:cubicBezTo>
                    <a:pt x="3380" y="3047"/>
                    <a:pt x="3396" y="3119"/>
                    <a:pt x="3375" y="3207"/>
                  </a:cubicBezTo>
                  <a:close/>
                  <a:moveTo>
                    <a:pt x="3205" y="2792"/>
                  </a:moveTo>
                  <a:cubicBezTo>
                    <a:pt x="3088" y="2790"/>
                    <a:pt x="3033" y="2875"/>
                    <a:pt x="3020" y="2919"/>
                  </a:cubicBezTo>
                  <a:cubicBezTo>
                    <a:pt x="3018" y="2927"/>
                    <a:pt x="3019" y="2936"/>
                    <a:pt x="3023" y="2943"/>
                  </a:cubicBezTo>
                  <a:cubicBezTo>
                    <a:pt x="3071" y="3017"/>
                    <a:pt x="3082" y="3084"/>
                    <a:pt x="3054" y="3142"/>
                  </a:cubicBezTo>
                  <a:cubicBezTo>
                    <a:pt x="2994" y="3265"/>
                    <a:pt x="2759" y="3354"/>
                    <a:pt x="2409" y="3388"/>
                  </a:cubicBezTo>
                  <a:cubicBezTo>
                    <a:pt x="1927" y="3434"/>
                    <a:pt x="1301" y="3046"/>
                    <a:pt x="1294" y="3042"/>
                  </a:cubicBezTo>
                  <a:cubicBezTo>
                    <a:pt x="1282" y="3034"/>
                    <a:pt x="1266" y="3037"/>
                    <a:pt x="1257" y="3048"/>
                  </a:cubicBezTo>
                  <a:cubicBezTo>
                    <a:pt x="1255" y="3051"/>
                    <a:pt x="1253" y="3055"/>
                    <a:pt x="1252" y="3059"/>
                  </a:cubicBezTo>
                  <a:cubicBezTo>
                    <a:pt x="1250" y="3068"/>
                    <a:pt x="1252" y="3078"/>
                    <a:pt x="1259" y="3085"/>
                  </a:cubicBezTo>
                  <a:cubicBezTo>
                    <a:pt x="1655" y="3508"/>
                    <a:pt x="2224" y="3666"/>
                    <a:pt x="2624" y="3673"/>
                  </a:cubicBezTo>
                  <a:cubicBezTo>
                    <a:pt x="2908" y="3678"/>
                    <a:pt x="3144" y="3608"/>
                    <a:pt x="3270" y="3482"/>
                  </a:cubicBezTo>
                  <a:cubicBezTo>
                    <a:pt x="3493" y="3260"/>
                    <a:pt x="3445" y="3057"/>
                    <a:pt x="3413" y="2980"/>
                  </a:cubicBezTo>
                  <a:cubicBezTo>
                    <a:pt x="3370" y="2874"/>
                    <a:pt x="3281" y="2793"/>
                    <a:pt x="3205" y="2792"/>
                  </a:cubicBezTo>
                  <a:close/>
                  <a:moveTo>
                    <a:pt x="708" y="1893"/>
                  </a:moveTo>
                  <a:cubicBezTo>
                    <a:pt x="668" y="2004"/>
                    <a:pt x="671" y="2127"/>
                    <a:pt x="685" y="2225"/>
                  </a:cubicBezTo>
                  <a:cubicBezTo>
                    <a:pt x="597" y="2044"/>
                    <a:pt x="507" y="1746"/>
                    <a:pt x="719" y="1523"/>
                  </a:cubicBezTo>
                  <a:cubicBezTo>
                    <a:pt x="729" y="1528"/>
                    <a:pt x="742" y="1539"/>
                    <a:pt x="744" y="1560"/>
                  </a:cubicBezTo>
                  <a:cubicBezTo>
                    <a:pt x="745" y="1571"/>
                    <a:pt x="752" y="1581"/>
                    <a:pt x="762" y="1585"/>
                  </a:cubicBezTo>
                  <a:cubicBezTo>
                    <a:pt x="772" y="1588"/>
                    <a:pt x="784" y="1586"/>
                    <a:pt x="792" y="1578"/>
                  </a:cubicBezTo>
                  <a:cubicBezTo>
                    <a:pt x="800" y="1571"/>
                    <a:pt x="973" y="1399"/>
                    <a:pt x="976" y="1215"/>
                  </a:cubicBezTo>
                  <a:cubicBezTo>
                    <a:pt x="1097" y="1382"/>
                    <a:pt x="981" y="1521"/>
                    <a:pt x="859" y="1668"/>
                  </a:cubicBezTo>
                  <a:cubicBezTo>
                    <a:pt x="796" y="1744"/>
                    <a:pt x="736" y="1816"/>
                    <a:pt x="708" y="1893"/>
                  </a:cubicBezTo>
                  <a:close/>
                  <a:moveTo>
                    <a:pt x="624" y="1147"/>
                  </a:moveTo>
                  <a:cubicBezTo>
                    <a:pt x="603" y="1143"/>
                    <a:pt x="573" y="1133"/>
                    <a:pt x="567" y="1100"/>
                  </a:cubicBezTo>
                  <a:cubicBezTo>
                    <a:pt x="566" y="1092"/>
                    <a:pt x="579" y="1069"/>
                    <a:pt x="615" y="1052"/>
                  </a:cubicBezTo>
                  <a:cubicBezTo>
                    <a:pt x="625" y="1047"/>
                    <a:pt x="635" y="1044"/>
                    <a:pt x="646" y="1041"/>
                  </a:cubicBezTo>
                  <a:cubicBezTo>
                    <a:pt x="677" y="1033"/>
                    <a:pt x="715" y="1033"/>
                    <a:pt x="756" y="1045"/>
                  </a:cubicBezTo>
                  <a:cubicBezTo>
                    <a:pt x="698" y="1062"/>
                    <a:pt x="644" y="1099"/>
                    <a:pt x="624" y="1147"/>
                  </a:cubicBezTo>
                  <a:close/>
                  <a:moveTo>
                    <a:pt x="902" y="1704"/>
                  </a:moveTo>
                  <a:cubicBezTo>
                    <a:pt x="1031" y="1549"/>
                    <a:pt x="1178" y="1373"/>
                    <a:pt x="1007" y="1163"/>
                  </a:cubicBezTo>
                  <a:cubicBezTo>
                    <a:pt x="986" y="1136"/>
                    <a:pt x="964" y="1113"/>
                    <a:pt x="943" y="1093"/>
                  </a:cubicBezTo>
                  <a:cubicBezTo>
                    <a:pt x="929" y="1075"/>
                    <a:pt x="912" y="1060"/>
                    <a:pt x="891" y="1050"/>
                  </a:cubicBezTo>
                  <a:cubicBezTo>
                    <a:pt x="776" y="968"/>
                    <a:pt x="667" y="966"/>
                    <a:pt x="592" y="1000"/>
                  </a:cubicBezTo>
                  <a:cubicBezTo>
                    <a:pt x="536" y="1026"/>
                    <a:pt x="504" y="1070"/>
                    <a:pt x="511" y="1110"/>
                  </a:cubicBezTo>
                  <a:cubicBezTo>
                    <a:pt x="526" y="1188"/>
                    <a:pt x="605" y="1206"/>
                    <a:pt x="645" y="1205"/>
                  </a:cubicBezTo>
                  <a:cubicBezTo>
                    <a:pt x="659" y="1205"/>
                    <a:pt x="670" y="1195"/>
                    <a:pt x="672" y="1181"/>
                  </a:cubicBezTo>
                  <a:cubicBezTo>
                    <a:pt x="680" y="1136"/>
                    <a:pt x="755" y="1091"/>
                    <a:pt x="821" y="1092"/>
                  </a:cubicBezTo>
                  <a:cubicBezTo>
                    <a:pt x="834" y="1092"/>
                    <a:pt x="849" y="1094"/>
                    <a:pt x="863" y="1100"/>
                  </a:cubicBezTo>
                  <a:cubicBezTo>
                    <a:pt x="875" y="1109"/>
                    <a:pt x="888" y="1119"/>
                    <a:pt x="900" y="1131"/>
                  </a:cubicBezTo>
                  <a:cubicBezTo>
                    <a:pt x="908" y="1143"/>
                    <a:pt x="914" y="1159"/>
                    <a:pt x="917" y="1180"/>
                  </a:cubicBezTo>
                  <a:cubicBezTo>
                    <a:pt x="935" y="1308"/>
                    <a:pt x="835" y="1444"/>
                    <a:pt x="782" y="1505"/>
                  </a:cubicBezTo>
                  <a:cubicBezTo>
                    <a:pt x="764" y="1479"/>
                    <a:pt x="735" y="1466"/>
                    <a:pt x="717" y="1463"/>
                  </a:cubicBezTo>
                  <a:cubicBezTo>
                    <a:pt x="708" y="1461"/>
                    <a:pt x="698" y="1464"/>
                    <a:pt x="692" y="1470"/>
                  </a:cubicBezTo>
                  <a:cubicBezTo>
                    <a:pt x="311" y="1845"/>
                    <a:pt x="729" y="2413"/>
                    <a:pt x="733" y="2419"/>
                  </a:cubicBezTo>
                  <a:cubicBezTo>
                    <a:pt x="740" y="2428"/>
                    <a:pt x="752" y="2432"/>
                    <a:pt x="763" y="2430"/>
                  </a:cubicBezTo>
                  <a:cubicBezTo>
                    <a:pt x="765" y="2429"/>
                    <a:pt x="767" y="2428"/>
                    <a:pt x="769" y="2427"/>
                  </a:cubicBezTo>
                  <a:cubicBezTo>
                    <a:pt x="782" y="2420"/>
                    <a:pt x="787" y="2405"/>
                    <a:pt x="782" y="2392"/>
                  </a:cubicBezTo>
                  <a:cubicBezTo>
                    <a:pt x="781" y="2390"/>
                    <a:pt x="685" y="2123"/>
                    <a:pt x="762" y="1912"/>
                  </a:cubicBezTo>
                  <a:cubicBezTo>
                    <a:pt x="786" y="1844"/>
                    <a:pt x="843" y="1776"/>
                    <a:pt x="902" y="1704"/>
                  </a:cubicBezTo>
                  <a:close/>
                  <a:moveTo>
                    <a:pt x="60" y="1102"/>
                  </a:moveTo>
                  <a:cubicBezTo>
                    <a:pt x="56" y="833"/>
                    <a:pt x="119" y="612"/>
                    <a:pt x="235" y="496"/>
                  </a:cubicBezTo>
                  <a:cubicBezTo>
                    <a:pt x="320" y="411"/>
                    <a:pt x="400" y="369"/>
                    <a:pt x="471" y="352"/>
                  </a:cubicBezTo>
                  <a:cubicBezTo>
                    <a:pt x="558" y="330"/>
                    <a:pt x="630" y="347"/>
                    <a:pt x="676" y="365"/>
                  </a:cubicBezTo>
                  <a:cubicBezTo>
                    <a:pt x="775" y="406"/>
                    <a:pt x="828" y="482"/>
                    <a:pt x="829" y="523"/>
                  </a:cubicBezTo>
                  <a:cubicBezTo>
                    <a:pt x="830" y="604"/>
                    <a:pt x="777" y="637"/>
                    <a:pt x="753" y="648"/>
                  </a:cubicBezTo>
                  <a:cubicBezTo>
                    <a:pt x="666" y="595"/>
                    <a:pt x="584" y="586"/>
                    <a:pt x="511" y="622"/>
                  </a:cubicBezTo>
                  <a:cubicBezTo>
                    <a:pt x="368" y="691"/>
                    <a:pt x="268" y="936"/>
                    <a:pt x="232" y="1312"/>
                  </a:cubicBezTo>
                  <a:cubicBezTo>
                    <a:pt x="201" y="1643"/>
                    <a:pt x="359" y="2027"/>
                    <a:pt x="474" y="2257"/>
                  </a:cubicBezTo>
                  <a:cubicBezTo>
                    <a:pt x="180" y="1892"/>
                    <a:pt x="66" y="1436"/>
                    <a:pt x="60" y="1102"/>
                  </a:cubicBezTo>
                  <a:close/>
                  <a:moveTo>
                    <a:pt x="289" y="1317"/>
                  </a:moveTo>
                  <a:cubicBezTo>
                    <a:pt x="322" y="967"/>
                    <a:pt x="412" y="732"/>
                    <a:pt x="536" y="673"/>
                  </a:cubicBezTo>
                  <a:cubicBezTo>
                    <a:pt x="594" y="645"/>
                    <a:pt x="660" y="655"/>
                    <a:pt x="735" y="703"/>
                  </a:cubicBezTo>
                  <a:cubicBezTo>
                    <a:pt x="742" y="708"/>
                    <a:pt x="750" y="709"/>
                    <a:pt x="758" y="707"/>
                  </a:cubicBezTo>
                  <a:cubicBezTo>
                    <a:pt x="803" y="694"/>
                    <a:pt x="887" y="638"/>
                    <a:pt x="886" y="522"/>
                  </a:cubicBezTo>
                  <a:cubicBezTo>
                    <a:pt x="885" y="446"/>
                    <a:pt x="804" y="356"/>
                    <a:pt x="698" y="313"/>
                  </a:cubicBezTo>
                  <a:cubicBezTo>
                    <a:pt x="620" y="282"/>
                    <a:pt x="417" y="233"/>
                    <a:pt x="195" y="456"/>
                  </a:cubicBezTo>
                  <a:cubicBezTo>
                    <a:pt x="69" y="583"/>
                    <a:pt x="0" y="818"/>
                    <a:pt x="4" y="1102"/>
                  </a:cubicBezTo>
                  <a:cubicBezTo>
                    <a:pt x="11" y="1503"/>
                    <a:pt x="169" y="2071"/>
                    <a:pt x="592" y="2468"/>
                  </a:cubicBezTo>
                  <a:cubicBezTo>
                    <a:pt x="599" y="2475"/>
                    <a:pt x="609" y="2477"/>
                    <a:pt x="618" y="2475"/>
                  </a:cubicBezTo>
                  <a:cubicBezTo>
                    <a:pt x="622" y="2474"/>
                    <a:pt x="626" y="2472"/>
                    <a:pt x="630" y="2469"/>
                  </a:cubicBezTo>
                  <a:cubicBezTo>
                    <a:pt x="641" y="2460"/>
                    <a:pt x="643" y="2444"/>
                    <a:pt x="636" y="2432"/>
                  </a:cubicBezTo>
                  <a:cubicBezTo>
                    <a:pt x="632" y="2426"/>
                    <a:pt x="242" y="1799"/>
                    <a:pt x="289" y="13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3"/>
            <p:cNvSpPr/>
            <p:nvPr/>
          </p:nvSpPr>
          <p:spPr>
            <a:xfrm rot="-7963161">
              <a:off x="8444696" y="2205586"/>
              <a:ext cx="738470" cy="732328"/>
            </a:xfrm>
            <a:custGeom>
              <a:avLst/>
              <a:gdLst/>
              <a:ahLst/>
              <a:cxnLst/>
              <a:rect l="l" t="t" r="r" b="b"/>
              <a:pathLst>
                <a:path w="3709" h="3679" extrusionOk="0">
                  <a:moveTo>
                    <a:pt x="2583" y="933"/>
                  </a:moveTo>
                  <a:cubicBezTo>
                    <a:pt x="2650" y="734"/>
                    <a:pt x="2718" y="529"/>
                    <a:pt x="2956" y="443"/>
                  </a:cubicBezTo>
                  <a:cubicBezTo>
                    <a:pt x="3111" y="386"/>
                    <a:pt x="3281" y="279"/>
                    <a:pt x="3406" y="200"/>
                  </a:cubicBezTo>
                  <a:cubicBezTo>
                    <a:pt x="3446" y="175"/>
                    <a:pt x="3488" y="148"/>
                    <a:pt x="3522" y="128"/>
                  </a:cubicBezTo>
                  <a:cubicBezTo>
                    <a:pt x="3538" y="119"/>
                    <a:pt x="3556" y="137"/>
                    <a:pt x="3545" y="153"/>
                  </a:cubicBezTo>
                  <a:cubicBezTo>
                    <a:pt x="3521" y="189"/>
                    <a:pt x="3488" y="232"/>
                    <a:pt x="3462" y="266"/>
                  </a:cubicBezTo>
                  <a:cubicBezTo>
                    <a:pt x="3386" y="367"/>
                    <a:pt x="3340" y="431"/>
                    <a:pt x="3333" y="468"/>
                  </a:cubicBezTo>
                  <a:lnTo>
                    <a:pt x="3333" y="471"/>
                  </a:lnTo>
                  <a:cubicBezTo>
                    <a:pt x="3281" y="786"/>
                    <a:pt x="3089" y="1016"/>
                    <a:pt x="2795" y="1117"/>
                  </a:cubicBezTo>
                  <a:cubicBezTo>
                    <a:pt x="2697" y="1151"/>
                    <a:pt x="2609" y="1192"/>
                    <a:pt x="2530" y="1235"/>
                  </a:cubicBezTo>
                  <a:cubicBezTo>
                    <a:pt x="2516" y="1244"/>
                    <a:pt x="2501" y="1225"/>
                    <a:pt x="2513" y="1212"/>
                  </a:cubicBezTo>
                  <a:lnTo>
                    <a:pt x="3072" y="634"/>
                  </a:lnTo>
                  <a:cubicBezTo>
                    <a:pt x="3081" y="625"/>
                    <a:pt x="3081" y="610"/>
                    <a:pt x="3072" y="602"/>
                  </a:cubicBezTo>
                  <a:cubicBezTo>
                    <a:pt x="3063" y="593"/>
                    <a:pt x="3049" y="593"/>
                    <a:pt x="3040" y="602"/>
                  </a:cubicBezTo>
                  <a:lnTo>
                    <a:pt x="2542" y="1117"/>
                  </a:lnTo>
                  <a:cubicBezTo>
                    <a:pt x="2530" y="1129"/>
                    <a:pt x="2510" y="1115"/>
                    <a:pt x="2518" y="1100"/>
                  </a:cubicBezTo>
                  <a:cubicBezTo>
                    <a:pt x="2532" y="1073"/>
                    <a:pt x="2544" y="1047"/>
                    <a:pt x="2553" y="1023"/>
                  </a:cubicBezTo>
                  <a:cubicBezTo>
                    <a:pt x="2563" y="993"/>
                    <a:pt x="2573" y="963"/>
                    <a:pt x="2583" y="933"/>
                  </a:cubicBezTo>
                  <a:close/>
                  <a:moveTo>
                    <a:pt x="2510" y="1008"/>
                  </a:moveTo>
                  <a:cubicBezTo>
                    <a:pt x="2458" y="1155"/>
                    <a:pt x="2277" y="1377"/>
                    <a:pt x="2160" y="1513"/>
                  </a:cubicBezTo>
                  <a:cubicBezTo>
                    <a:pt x="2093" y="1579"/>
                    <a:pt x="2058" y="1626"/>
                    <a:pt x="2054" y="1631"/>
                  </a:cubicBezTo>
                  <a:cubicBezTo>
                    <a:pt x="2047" y="1641"/>
                    <a:pt x="2048" y="1655"/>
                    <a:pt x="2057" y="1662"/>
                  </a:cubicBezTo>
                  <a:cubicBezTo>
                    <a:pt x="2062" y="1666"/>
                    <a:pt x="2067" y="1668"/>
                    <a:pt x="2072" y="1668"/>
                  </a:cubicBezTo>
                  <a:cubicBezTo>
                    <a:pt x="2078" y="1668"/>
                    <a:pt x="2084" y="1665"/>
                    <a:pt x="2088" y="1660"/>
                  </a:cubicBezTo>
                  <a:cubicBezTo>
                    <a:pt x="2093" y="1655"/>
                    <a:pt x="2133" y="1613"/>
                    <a:pt x="2189" y="1549"/>
                  </a:cubicBezTo>
                  <a:cubicBezTo>
                    <a:pt x="2302" y="1436"/>
                    <a:pt x="2513" y="1262"/>
                    <a:pt x="2809" y="1160"/>
                  </a:cubicBezTo>
                  <a:cubicBezTo>
                    <a:pt x="3121" y="1053"/>
                    <a:pt x="3322" y="811"/>
                    <a:pt x="3378" y="478"/>
                  </a:cubicBezTo>
                  <a:lnTo>
                    <a:pt x="3378" y="476"/>
                  </a:lnTo>
                  <a:cubicBezTo>
                    <a:pt x="3383" y="447"/>
                    <a:pt x="3447" y="362"/>
                    <a:pt x="3498" y="294"/>
                  </a:cubicBezTo>
                  <a:cubicBezTo>
                    <a:pt x="3604" y="153"/>
                    <a:pt x="3650" y="90"/>
                    <a:pt x="3615" y="60"/>
                  </a:cubicBezTo>
                  <a:cubicBezTo>
                    <a:pt x="3586" y="35"/>
                    <a:pt x="3536" y="64"/>
                    <a:pt x="3382" y="162"/>
                  </a:cubicBezTo>
                  <a:cubicBezTo>
                    <a:pt x="3259" y="239"/>
                    <a:pt x="3091" y="346"/>
                    <a:pt x="2940" y="400"/>
                  </a:cubicBezTo>
                  <a:cubicBezTo>
                    <a:pt x="2682" y="494"/>
                    <a:pt x="2610" y="710"/>
                    <a:pt x="2540" y="919"/>
                  </a:cubicBezTo>
                  <a:cubicBezTo>
                    <a:pt x="2531" y="948"/>
                    <a:pt x="2520" y="979"/>
                    <a:pt x="2510" y="1008"/>
                  </a:cubicBezTo>
                  <a:close/>
                  <a:moveTo>
                    <a:pt x="3653" y="1434"/>
                  </a:moveTo>
                  <a:cubicBezTo>
                    <a:pt x="3647" y="1519"/>
                    <a:pt x="3591" y="1571"/>
                    <a:pt x="3501" y="1578"/>
                  </a:cubicBezTo>
                  <a:cubicBezTo>
                    <a:pt x="3495" y="1578"/>
                    <a:pt x="3491" y="1573"/>
                    <a:pt x="3492" y="1567"/>
                  </a:cubicBezTo>
                  <a:cubicBezTo>
                    <a:pt x="3500" y="1537"/>
                    <a:pt x="3504" y="1497"/>
                    <a:pt x="3488" y="1464"/>
                  </a:cubicBezTo>
                  <a:cubicBezTo>
                    <a:pt x="3475" y="1437"/>
                    <a:pt x="3451" y="1419"/>
                    <a:pt x="3417" y="1410"/>
                  </a:cubicBezTo>
                  <a:cubicBezTo>
                    <a:pt x="3290" y="1380"/>
                    <a:pt x="3139" y="1463"/>
                    <a:pt x="2979" y="1551"/>
                  </a:cubicBezTo>
                  <a:cubicBezTo>
                    <a:pt x="2790" y="1656"/>
                    <a:pt x="2581" y="1771"/>
                    <a:pt x="2371" y="1728"/>
                  </a:cubicBezTo>
                  <a:cubicBezTo>
                    <a:pt x="2361" y="1726"/>
                    <a:pt x="2362" y="1712"/>
                    <a:pt x="2372" y="1711"/>
                  </a:cubicBezTo>
                  <a:cubicBezTo>
                    <a:pt x="2436" y="1708"/>
                    <a:pt x="2506" y="1692"/>
                    <a:pt x="2568" y="1649"/>
                  </a:cubicBezTo>
                  <a:cubicBezTo>
                    <a:pt x="2602" y="1625"/>
                    <a:pt x="2646" y="1590"/>
                    <a:pt x="2696" y="1549"/>
                  </a:cubicBezTo>
                  <a:cubicBezTo>
                    <a:pt x="2889" y="1392"/>
                    <a:pt x="3180" y="1156"/>
                    <a:pt x="3414" y="1174"/>
                  </a:cubicBezTo>
                  <a:cubicBezTo>
                    <a:pt x="3567" y="1185"/>
                    <a:pt x="3661" y="1318"/>
                    <a:pt x="3653" y="1434"/>
                  </a:cubicBezTo>
                  <a:close/>
                  <a:moveTo>
                    <a:pt x="3417" y="1128"/>
                  </a:moveTo>
                  <a:cubicBezTo>
                    <a:pt x="3166" y="1110"/>
                    <a:pt x="2866" y="1353"/>
                    <a:pt x="2668" y="1513"/>
                  </a:cubicBezTo>
                  <a:cubicBezTo>
                    <a:pt x="2618" y="1554"/>
                    <a:pt x="2575" y="1589"/>
                    <a:pt x="2542" y="1612"/>
                  </a:cubicBezTo>
                  <a:cubicBezTo>
                    <a:pt x="2391" y="1717"/>
                    <a:pt x="2172" y="1636"/>
                    <a:pt x="2170" y="1636"/>
                  </a:cubicBezTo>
                  <a:cubicBezTo>
                    <a:pt x="2159" y="1632"/>
                    <a:pt x="2147" y="1636"/>
                    <a:pt x="2142" y="1646"/>
                  </a:cubicBezTo>
                  <a:cubicBezTo>
                    <a:pt x="2137" y="1656"/>
                    <a:pt x="2139" y="1668"/>
                    <a:pt x="2148" y="1675"/>
                  </a:cubicBezTo>
                  <a:cubicBezTo>
                    <a:pt x="2253" y="1752"/>
                    <a:pt x="2358" y="1782"/>
                    <a:pt x="2462" y="1782"/>
                  </a:cubicBezTo>
                  <a:cubicBezTo>
                    <a:pt x="2654" y="1782"/>
                    <a:pt x="2840" y="1679"/>
                    <a:pt x="3001" y="1591"/>
                  </a:cubicBezTo>
                  <a:cubicBezTo>
                    <a:pt x="3153" y="1507"/>
                    <a:pt x="3297" y="1428"/>
                    <a:pt x="3406" y="1455"/>
                  </a:cubicBezTo>
                  <a:cubicBezTo>
                    <a:pt x="3427" y="1459"/>
                    <a:pt x="3440" y="1469"/>
                    <a:pt x="3447" y="1484"/>
                  </a:cubicBezTo>
                  <a:cubicBezTo>
                    <a:pt x="3464" y="1517"/>
                    <a:pt x="3445" y="1572"/>
                    <a:pt x="3437" y="1591"/>
                  </a:cubicBezTo>
                  <a:cubicBezTo>
                    <a:pt x="3433" y="1597"/>
                    <a:pt x="3434" y="1605"/>
                    <a:pt x="3438" y="1612"/>
                  </a:cubicBezTo>
                  <a:cubicBezTo>
                    <a:pt x="3441" y="1618"/>
                    <a:pt x="3448" y="1622"/>
                    <a:pt x="3456" y="1623"/>
                  </a:cubicBezTo>
                  <a:cubicBezTo>
                    <a:pt x="3624" y="1635"/>
                    <a:pt x="3691" y="1530"/>
                    <a:pt x="3698" y="1438"/>
                  </a:cubicBezTo>
                  <a:cubicBezTo>
                    <a:pt x="3708" y="1299"/>
                    <a:pt x="3597" y="1142"/>
                    <a:pt x="3417" y="1128"/>
                  </a:cubicBezTo>
                  <a:close/>
                  <a:moveTo>
                    <a:pt x="3438" y="2072"/>
                  </a:moveTo>
                  <a:cubicBezTo>
                    <a:pt x="3417" y="2111"/>
                    <a:pt x="3382" y="2139"/>
                    <a:pt x="3342" y="2149"/>
                  </a:cubicBezTo>
                  <a:cubicBezTo>
                    <a:pt x="3334" y="2152"/>
                    <a:pt x="3326" y="2145"/>
                    <a:pt x="3327" y="2136"/>
                  </a:cubicBezTo>
                  <a:cubicBezTo>
                    <a:pt x="3332" y="2083"/>
                    <a:pt x="3317" y="2017"/>
                    <a:pt x="3239" y="1984"/>
                  </a:cubicBezTo>
                  <a:cubicBezTo>
                    <a:pt x="3209" y="1971"/>
                    <a:pt x="3177" y="1966"/>
                    <a:pt x="3143" y="1966"/>
                  </a:cubicBezTo>
                  <a:cubicBezTo>
                    <a:pt x="3077" y="1966"/>
                    <a:pt x="3004" y="1986"/>
                    <a:pt x="2923" y="2008"/>
                  </a:cubicBezTo>
                  <a:cubicBezTo>
                    <a:pt x="2796" y="2042"/>
                    <a:pt x="2658" y="2080"/>
                    <a:pt x="2513" y="2049"/>
                  </a:cubicBezTo>
                  <a:cubicBezTo>
                    <a:pt x="2498" y="2046"/>
                    <a:pt x="2500" y="2025"/>
                    <a:pt x="2515" y="2024"/>
                  </a:cubicBezTo>
                  <a:cubicBezTo>
                    <a:pt x="2558" y="2023"/>
                    <a:pt x="2602" y="2014"/>
                    <a:pt x="2644" y="1993"/>
                  </a:cubicBezTo>
                  <a:cubicBezTo>
                    <a:pt x="2659" y="1986"/>
                    <a:pt x="2676" y="1977"/>
                    <a:pt x="2695" y="1967"/>
                  </a:cubicBezTo>
                  <a:cubicBezTo>
                    <a:pt x="2890" y="1868"/>
                    <a:pt x="3253" y="1684"/>
                    <a:pt x="3399" y="1864"/>
                  </a:cubicBezTo>
                  <a:cubicBezTo>
                    <a:pt x="3456" y="1934"/>
                    <a:pt x="3470" y="2010"/>
                    <a:pt x="3438" y="2072"/>
                  </a:cubicBezTo>
                  <a:close/>
                  <a:moveTo>
                    <a:pt x="2675" y="1927"/>
                  </a:moveTo>
                  <a:cubicBezTo>
                    <a:pt x="2656" y="1936"/>
                    <a:pt x="2639" y="1945"/>
                    <a:pt x="2624" y="1952"/>
                  </a:cubicBezTo>
                  <a:cubicBezTo>
                    <a:pt x="2463" y="2032"/>
                    <a:pt x="2251" y="1909"/>
                    <a:pt x="2249" y="1907"/>
                  </a:cubicBezTo>
                  <a:cubicBezTo>
                    <a:pt x="2239" y="1901"/>
                    <a:pt x="2226" y="1904"/>
                    <a:pt x="2219" y="1913"/>
                  </a:cubicBezTo>
                  <a:cubicBezTo>
                    <a:pt x="2212" y="1923"/>
                    <a:pt x="2214" y="1936"/>
                    <a:pt x="2222" y="1944"/>
                  </a:cubicBezTo>
                  <a:cubicBezTo>
                    <a:pt x="2482" y="2175"/>
                    <a:pt x="2733" y="2107"/>
                    <a:pt x="2935" y="2051"/>
                  </a:cubicBezTo>
                  <a:cubicBezTo>
                    <a:pt x="3049" y="2020"/>
                    <a:pt x="3147" y="1994"/>
                    <a:pt x="3222" y="2025"/>
                  </a:cubicBezTo>
                  <a:cubicBezTo>
                    <a:pt x="3312" y="2063"/>
                    <a:pt x="3277" y="2158"/>
                    <a:pt x="3273" y="2168"/>
                  </a:cubicBezTo>
                  <a:cubicBezTo>
                    <a:pt x="3270" y="2175"/>
                    <a:pt x="3270" y="2182"/>
                    <a:pt x="3274" y="2189"/>
                  </a:cubicBezTo>
                  <a:cubicBezTo>
                    <a:pt x="3278" y="2195"/>
                    <a:pt x="3285" y="2199"/>
                    <a:pt x="3292" y="2199"/>
                  </a:cubicBezTo>
                  <a:cubicBezTo>
                    <a:pt x="3296" y="2200"/>
                    <a:pt x="3301" y="2200"/>
                    <a:pt x="3305" y="2200"/>
                  </a:cubicBezTo>
                  <a:cubicBezTo>
                    <a:pt x="3376" y="2200"/>
                    <a:pt x="3444" y="2158"/>
                    <a:pt x="3478" y="2093"/>
                  </a:cubicBezTo>
                  <a:cubicBezTo>
                    <a:pt x="3519" y="2014"/>
                    <a:pt x="3503" y="1920"/>
                    <a:pt x="3434" y="1835"/>
                  </a:cubicBezTo>
                  <a:cubicBezTo>
                    <a:pt x="3265" y="1627"/>
                    <a:pt x="2881" y="1822"/>
                    <a:pt x="2675" y="1927"/>
                  </a:cubicBezTo>
                  <a:close/>
                  <a:moveTo>
                    <a:pt x="2273" y="55"/>
                  </a:moveTo>
                  <a:cubicBezTo>
                    <a:pt x="2390" y="46"/>
                    <a:pt x="2523" y="140"/>
                    <a:pt x="2534" y="294"/>
                  </a:cubicBezTo>
                  <a:cubicBezTo>
                    <a:pt x="2551" y="527"/>
                    <a:pt x="2315" y="818"/>
                    <a:pt x="2159" y="1011"/>
                  </a:cubicBezTo>
                  <a:cubicBezTo>
                    <a:pt x="2118" y="1062"/>
                    <a:pt x="2082" y="1106"/>
                    <a:pt x="2058" y="1140"/>
                  </a:cubicBezTo>
                  <a:cubicBezTo>
                    <a:pt x="2023" y="1190"/>
                    <a:pt x="2006" y="1245"/>
                    <a:pt x="1999" y="1299"/>
                  </a:cubicBezTo>
                  <a:cubicBezTo>
                    <a:pt x="1997" y="1315"/>
                    <a:pt x="1975" y="1314"/>
                    <a:pt x="1973" y="1299"/>
                  </a:cubicBezTo>
                  <a:cubicBezTo>
                    <a:pt x="1950" y="1101"/>
                    <a:pt x="2058" y="906"/>
                    <a:pt x="2156" y="728"/>
                  </a:cubicBezTo>
                  <a:cubicBezTo>
                    <a:pt x="2244" y="568"/>
                    <a:pt x="2328" y="417"/>
                    <a:pt x="2297" y="290"/>
                  </a:cubicBezTo>
                  <a:cubicBezTo>
                    <a:pt x="2289" y="256"/>
                    <a:pt x="2271" y="232"/>
                    <a:pt x="2243" y="219"/>
                  </a:cubicBezTo>
                  <a:cubicBezTo>
                    <a:pt x="2227" y="211"/>
                    <a:pt x="2209" y="208"/>
                    <a:pt x="2191" y="208"/>
                  </a:cubicBezTo>
                  <a:cubicBezTo>
                    <a:pt x="2175" y="208"/>
                    <a:pt x="2160" y="211"/>
                    <a:pt x="2147" y="214"/>
                  </a:cubicBezTo>
                  <a:cubicBezTo>
                    <a:pt x="2138" y="216"/>
                    <a:pt x="2129" y="208"/>
                    <a:pt x="2130" y="199"/>
                  </a:cubicBezTo>
                  <a:cubicBezTo>
                    <a:pt x="2139" y="114"/>
                    <a:pt x="2190" y="61"/>
                    <a:pt x="2273" y="55"/>
                  </a:cubicBezTo>
                  <a:close/>
                  <a:moveTo>
                    <a:pt x="2096" y="270"/>
                  </a:moveTo>
                  <a:cubicBezTo>
                    <a:pt x="2102" y="274"/>
                    <a:pt x="2110" y="274"/>
                    <a:pt x="2117" y="271"/>
                  </a:cubicBezTo>
                  <a:cubicBezTo>
                    <a:pt x="2135" y="262"/>
                    <a:pt x="2190" y="244"/>
                    <a:pt x="2224" y="260"/>
                  </a:cubicBezTo>
                  <a:cubicBezTo>
                    <a:pt x="2238" y="267"/>
                    <a:pt x="2248" y="280"/>
                    <a:pt x="2253" y="301"/>
                  </a:cubicBezTo>
                  <a:cubicBezTo>
                    <a:pt x="2279" y="411"/>
                    <a:pt x="2200" y="555"/>
                    <a:pt x="2116" y="707"/>
                  </a:cubicBezTo>
                  <a:cubicBezTo>
                    <a:pt x="1980" y="953"/>
                    <a:pt x="1811" y="1261"/>
                    <a:pt x="2032" y="1559"/>
                  </a:cubicBezTo>
                  <a:cubicBezTo>
                    <a:pt x="2037" y="1565"/>
                    <a:pt x="2044" y="1568"/>
                    <a:pt x="2051" y="1568"/>
                  </a:cubicBezTo>
                  <a:cubicBezTo>
                    <a:pt x="2054" y="1568"/>
                    <a:pt x="2058" y="1567"/>
                    <a:pt x="2061" y="1565"/>
                  </a:cubicBezTo>
                  <a:cubicBezTo>
                    <a:pt x="2071" y="1560"/>
                    <a:pt x="2076" y="1548"/>
                    <a:pt x="2072" y="1537"/>
                  </a:cubicBezTo>
                  <a:cubicBezTo>
                    <a:pt x="2071" y="1535"/>
                    <a:pt x="1991" y="1316"/>
                    <a:pt x="2096" y="1166"/>
                  </a:cubicBezTo>
                  <a:cubicBezTo>
                    <a:pt x="2118" y="1133"/>
                    <a:pt x="2154" y="1090"/>
                    <a:pt x="2194" y="1040"/>
                  </a:cubicBezTo>
                  <a:cubicBezTo>
                    <a:pt x="2355" y="841"/>
                    <a:pt x="2598" y="542"/>
                    <a:pt x="2579" y="290"/>
                  </a:cubicBezTo>
                  <a:cubicBezTo>
                    <a:pt x="2566" y="110"/>
                    <a:pt x="2408" y="0"/>
                    <a:pt x="2270" y="10"/>
                  </a:cubicBezTo>
                  <a:cubicBezTo>
                    <a:pt x="2177" y="16"/>
                    <a:pt x="2073" y="84"/>
                    <a:pt x="2085" y="252"/>
                  </a:cubicBezTo>
                  <a:cubicBezTo>
                    <a:pt x="2085" y="259"/>
                    <a:pt x="2089" y="266"/>
                    <a:pt x="2096" y="270"/>
                  </a:cubicBezTo>
                  <a:close/>
                  <a:moveTo>
                    <a:pt x="1559" y="362"/>
                  </a:moveTo>
                  <a:cubicBezTo>
                    <a:pt x="1571" y="323"/>
                    <a:pt x="1598" y="289"/>
                    <a:pt x="1635" y="270"/>
                  </a:cubicBezTo>
                  <a:cubicBezTo>
                    <a:pt x="1698" y="237"/>
                    <a:pt x="1773" y="251"/>
                    <a:pt x="1844" y="308"/>
                  </a:cubicBezTo>
                  <a:cubicBezTo>
                    <a:pt x="2024" y="454"/>
                    <a:pt x="1839" y="817"/>
                    <a:pt x="1740" y="1012"/>
                  </a:cubicBezTo>
                  <a:cubicBezTo>
                    <a:pt x="1731" y="1031"/>
                    <a:pt x="1722" y="1048"/>
                    <a:pt x="1714" y="1063"/>
                  </a:cubicBezTo>
                  <a:cubicBezTo>
                    <a:pt x="1697" y="1099"/>
                    <a:pt x="1688" y="1136"/>
                    <a:pt x="1684" y="1173"/>
                  </a:cubicBezTo>
                  <a:cubicBezTo>
                    <a:pt x="1683" y="1191"/>
                    <a:pt x="1657" y="1192"/>
                    <a:pt x="1654" y="1174"/>
                  </a:cubicBezTo>
                  <a:cubicBezTo>
                    <a:pt x="1631" y="1036"/>
                    <a:pt x="1667" y="906"/>
                    <a:pt x="1700" y="784"/>
                  </a:cubicBezTo>
                  <a:cubicBezTo>
                    <a:pt x="1733" y="663"/>
                    <a:pt x="1762" y="558"/>
                    <a:pt x="1724" y="468"/>
                  </a:cubicBezTo>
                  <a:cubicBezTo>
                    <a:pt x="1695" y="400"/>
                    <a:pt x="1640" y="380"/>
                    <a:pt x="1592" y="380"/>
                  </a:cubicBezTo>
                  <a:cubicBezTo>
                    <a:pt x="1586" y="380"/>
                    <a:pt x="1581" y="380"/>
                    <a:pt x="1575" y="380"/>
                  </a:cubicBezTo>
                  <a:cubicBezTo>
                    <a:pt x="1565" y="381"/>
                    <a:pt x="1556" y="372"/>
                    <a:pt x="1559" y="362"/>
                  </a:cubicBezTo>
                  <a:close/>
                  <a:moveTo>
                    <a:pt x="1539" y="435"/>
                  </a:moveTo>
                  <a:cubicBezTo>
                    <a:pt x="1544" y="433"/>
                    <a:pt x="1643" y="394"/>
                    <a:pt x="1682" y="486"/>
                  </a:cubicBezTo>
                  <a:cubicBezTo>
                    <a:pt x="1714" y="561"/>
                    <a:pt x="1687" y="659"/>
                    <a:pt x="1656" y="772"/>
                  </a:cubicBezTo>
                  <a:cubicBezTo>
                    <a:pt x="1601" y="974"/>
                    <a:pt x="1532" y="1226"/>
                    <a:pt x="1764" y="1485"/>
                  </a:cubicBezTo>
                  <a:cubicBezTo>
                    <a:pt x="1768" y="1490"/>
                    <a:pt x="1774" y="1493"/>
                    <a:pt x="1781" y="1493"/>
                  </a:cubicBezTo>
                  <a:cubicBezTo>
                    <a:pt x="1785" y="1493"/>
                    <a:pt x="1790" y="1491"/>
                    <a:pt x="1794" y="1488"/>
                  </a:cubicBezTo>
                  <a:cubicBezTo>
                    <a:pt x="1803" y="1481"/>
                    <a:pt x="1806" y="1468"/>
                    <a:pt x="1800" y="1458"/>
                  </a:cubicBezTo>
                  <a:cubicBezTo>
                    <a:pt x="1799" y="1456"/>
                    <a:pt x="1676" y="1244"/>
                    <a:pt x="1755" y="1083"/>
                  </a:cubicBezTo>
                  <a:cubicBezTo>
                    <a:pt x="1762" y="1068"/>
                    <a:pt x="1771" y="1051"/>
                    <a:pt x="1781" y="1033"/>
                  </a:cubicBezTo>
                  <a:cubicBezTo>
                    <a:pt x="1885" y="826"/>
                    <a:pt x="2081" y="442"/>
                    <a:pt x="1872" y="273"/>
                  </a:cubicBezTo>
                  <a:cubicBezTo>
                    <a:pt x="1787" y="204"/>
                    <a:pt x="1693" y="188"/>
                    <a:pt x="1614" y="230"/>
                  </a:cubicBezTo>
                  <a:cubicBezTo>
                    <a:pt x="1545" y="266"/>
                    <a:pt x="1502" y="341"/>
                    <a:pt x="1508" y="416"/>
                  </a:cubicBezTo>
                  <a:cubicBezTo>
                    <a:pt x="1509" y="423"/>
                    <a:pt x="1513" y="429"/>
                    <a:pt x="1519" y="433"/>
                  </a:cubicBezTo>
                  <a:cubicBezTo>
                    <a:pt x="1525" y="437"/>
                    <a:pt x="1533" y="438"/>
                    <a:pt x="1539" y="435"/>
                  </a:cubicBezTo>
                  <a:close/>
                  <a:moveTo>
                    <a:pt x="2065" y="2476"/>
                  </a:moveTo>
                  <a:cubicBezTo>
                    <a:pt x="1861" y="2609"/>
                    <a:pt x="1836" y="2682"/>
                    <a:pt x="1768" y="2637"/>
                  </a:cubicBezTo>
                  <a:cubicBezTo>
                    <a:pt x="1700" y="2592"/>
                    <a:pt x="1717" y="2509"/>
                    <a:pt x="1717" y="2509"/>
                  </a:cubicBezTo>
                  <a:cubicBezTo>
                    <a:pt x="1740" y="2473"/>
                    <a:pt x="1735" y="2433"/>
                    <a:pt x="1725" y="2415"/>
                  </a:cubicBezTo>
                  <a:cubicBezTo>
                    <a:pt x="1715" y="2398"/>
                    <a:pt x="1682" y="2317"/>
                    <a:pt x="1783" y="2280"/>
                  </a:cubicBezTo>
                  <a:cubicBezTo>
                    <a:pt x="1883" y="2242"/>
                    <a:pt x="2158" y="2274"/>
                    <a:pt x="2238" y="2320"/>
                  </a:cubicBezTo>
                  <a:cubicBezTo>
                    <a:pt x="2319" y="2365"/>
                    <a:pt x="2269" y="2342"/>
                    <a:pt x="2065" y="2476"/>
                  </a:cubicBezTo>
                  <a:close/>
                  <a:moveTo>
                    <a:pt x="3405" y="2640"/>
                  </a:moveTo>
                  <a:cubicBezTo>
                    <a:pt x="3341" y="2744"/>
                    <a:pt x="3252" y="2756"/>
                    <a:pt x="3133" y="2717"/>
                  </a:cubicBezTo>
                  <a:cubicBezTo>
                    <a:pt x="3125" y="2714"/>
                    <a:pt x="3126" y="2701"/>
                    <a:pt x="3135" y="2700"/>
                  </a:cubicBezTo>
                  <a:cubicBezTo>
                    <a:pt x="3150" y="2699"/>
                    <a:pt x="3163" y="2696"/>
                    <a:pt x="3176" y="2691"/>
                  </a:cubicBezTo>
                  <a:cubicBezTo>
                    <a:pt x="3226" y="2675"/>
                    <a:pt x="3263" y="2641"/>
                    <a:pt x="3282" y="2592"/>
                  </a:cubicBezTo>
                  <a:cubicBezTo>
                    <a:pt x="3309" y="2522"/>
                    <a:pt x="3288" y="2462"/>
                    <a:pt x="3261" y="2424"/>
                  </a:cubicBezTo>
                  <a:cubicBezTo>
                    <a:pt x="3257" y="2418"/>
                    <a:pt x="3260" y="2411"/>
                    <a:pt x="3267" y="2410"/>
                  </a:cubicBezTo>
                  <a:cubicBezTo>
                    <a:pt x="3304" y="2409"/>
                    <a:pt x="3350" y="2425"/>
                    <a:pt x="3384" y="2457"/>
                  </a:cubicBezTo>
                  <a:cubicBezTo>
                    <a:pt x="3410" y="2481"/>
                    <a:pt x="3463" y="2546"/>
                    <a:pt x="3405" y="2640"/>
                  </a:cubicBezTo>
                  <a:close/>
                  <a:moveTo>
                    <a:pt x="2468" y="2409"/>
                  </a:moveTo>
                  <a:cubicBezTo>
                    <a:pt x="2400" y="2403"/>
                    <a:pt x="2327" y="2416"/>
                    <a:pt x="2226" y="2449"/>
                  </a:cubicBezTo>
                  <a:cubicBezTo>
                    <a:pt x="2120" y="2484"/>
                    <a:pt x="2039" y="2552"/>
                    <a:pt x="1967" y="2611"/>
                  </a:cubicBezTo>
                  <a:cubicBezTo>
                    <a:pt x="1861" y="2699"/>
                    <a:pt x="1797" y="2746"/>
                    <a:pt x="1716" y="2700"/>
                  </a:cubicBezTo>
                  <a:cubicBezTo>
                    <a:pt x="1673" y="2676"/>
                    <a:pt x="1646" y="2644"/>
                    <a:pt x="1636" y="2606"/>
                  </a:cubicBezTo>
                  <a:cubicBezTo>
                    <a:pt x="1618" y="2536"/>
                    <a:pt x="1661" y="2466"/>
                    <a:pt x="1661" y="2465"/>
                  </a:cubicBezTo>
                  <a:cubicBezTo>
                    <a:pt x="1664" y="2460"/>
                    <a:pt x="1665" y="2453"/>
                    <a:pt x="1664" y="2447"/>
                  </a:cubicBezTo>
                  <a:cubicBezTo>
                    <a:pt x="1636" y="2350"/>
                    <a:pt x="1634" y="2301"/>
                    <a:pt x="1656" y="2270"/>
                  </a:cubicBezTo>
                  <a:cubicBezTo>
                    <a:pt x="1690" y="2222"/>
                    <a:pt x="1797" y="2206"/>
                    <a:pt x="1958" y="2196"/>
                  </a:cubicBezTo>
                  <a:cubicBezTo>
                    <a:pt x="2126" y="2186"/>
                    <a:pt x="2314" y="2268"/>
                    <a:pt x="2482" y="2366"/>
                  </a:cubicBezTo>
                  <a:cubicBezTo>
                    <a:pt x="2504" y="2379"/>
                    <a:pt x="2493" y="2412"/>
                    <a:pt x="2468" y="2409"/>
                  </a:cubicBezTo>
                  <a:close/>
                  <a:moveTo>
                    <a:pt x="1255" y="2059"/>
                  </a:moveTo>
                  <a:cubicBezTo>
                    <a:pt x="1254" y="2059"/>
                    <a:pt x="1183" y="2101"/>
                    <a:pt x="1114" y="2083"/>
                  </a:cubicBezTo>
                  <a:cubicBezTo>
                    <a:pt x="1075" y="2074"/>
                    <a:pt x="1044" y="2047"/>
                    <a:pt x="1019" y="2004"/>
                  </a:cubicBezTo>
                  <a:cubicBezTo>
                    <a:pt x="974" y="1923"/>
                    <a:pt x="1021" y="1859"/>
                    <a:pt x="1109" y="1753"/>
                  </a:cubicBezTo>
                  <a:cubicBezTo>
                    <a:pt x="1168" y="1681"/>
                    <a:pt x="1235" y="1599"/>
                    <a:pt x="1270" y="1493"/>
                  </a:cubicBezTo>
                  <a:cubicBezTo>
                    <a:pt x="1319" y="1345"/>
                    <a:pt x="1324" y="1257"/>
                    <a:pt x="1289" y="1157"/>
                  </a:cubicBezTo>
                  <a:cubicBezTo>
                    <a:pt x="1286" y="1149"/>
                    <a:pt x="1297" y="1144"/>
                    <a:pt x="1301" y="1151"/>
                  </a:cubicBezTo>
                  <a:cubicBezTo>
                    <a:pt x="1420" y="1340"/>
                    <a:pt x="1535" y="1564"/>
                    <a:pt x="1523" y="1762"/>
                  </a:cubicBezTo>
                  <a:cubicBezTo>
                    <a:pt x="1513" y="1923"/>
                    <a:pt x="1498" y="2029"/>
                    <a:pt x="1450" y="2063"/>
                  </a:cubicBezTo>
                  <a:cubicBezTo>
                    <a:pt x="1419" y="2085"/>
                    <a:pt x="1369" y="2083"/>
                    <a:pt x="1273" y="2056"/>
                  </a:cubicBezTo>
                  <a:cubicBezTo>
                    <a:pt x="1266" y="2054"/>
                    <a:pt x="1260" y="2055"/>
                    <a:pt x="1255" y="2059"/>
                  </a:cubicBezTo>
                  <a:close/>
                  <a:moveTo>
                    <a:pt x="1021" y="573"/>
                  </a:moveTo>
                  <a:cubicBezTo>
                    <a:pt x="1019" y="585"/>
                    <a:pt x="1003" y="586"/>
                    <a:pt x="999" y="574"/>
                  </a:cubicBezTo>
                  <a:cubicBezTo>
                    <a:pt x="964" y="461"/>
                    <a:pt x="979" y="377"/>
                    <a:pt x="1079" y="315"/>
                  </a:cubicBezTo>
                  <a:cubicBezTo>
                    <a:pt x="1110" y="296"/>
                    <a:pt x="1138" y="289"/>
                    <a:pt x="1162" y="289"/>
                  </a:cubicBezTo>
                  <a:cubicBezTo>
                    <a:pt x="1212" y="289"/>
                    <a:pt x="1247" y="318"/>
                    <a:pt x="1262" y="336"/>
                  </a:cubicBezTo>
                  <a:cubicBezTo>
                    <a:pt x="1285" y="360"/>
                    <a:pt x="1300" y="391"/>
                    <a:pt x="1306" y="420"/>
                  </a:cubicBezTo>
                  <a:cubicBezTo>
                    <a:pt x="1310" y="439"/>
                    <a:pt x="1291" y="454"/>
                    <a:pt x="1274" y="445"/>
                  </a:cubicBezTo>
                  <a:cubicBezTo>
                    <a:pt x="1236" y="426"/>
                    <a:pt x="1186" y="416"/>
                    <a:pt x="1127" y="438"/>
                  </a:cubicBezTo>
                  <a:cubicBezTo>
                    <a:pt x="1079" y="457"/>
                    <a:pt x="1045" y="493"/>
                    <a:pt x="1028" y="543"/>
                  </a:cubicBezTo>
                  <a:cubicBezTo>
                    <a:pt x="1025" y="553"/>
                    <a:pt x="1023" y="563"/>
                    <a:pt x="1021" y="573"/>
                  </a:cubicBezTo>
                  <a:close/>
                  <a:moveTo>
                    <a:pt x="3199" y="2387"/>
                  </a:moveTo>
                  <a:cubicBezTo>
                    <a:pt x="3193" y="2391"/>
                    <a:pt x="3190" y="2398"/>
                    <a:pt x="3190" y="2405"/>
                  </a:cubicBezTo>
                  <a:cubicBezTo>
                    <a:pt x="3190" y="2412"/>
                    <a:pt x="3193" y="2419"/>
                    <a:pt x="3199" y="2424"/>
                  </a:cubicBezTo>
                  <a:cubicBezTo>
                    <a:pt x="3200" y="2424"/>
                    <a:pt x="3275" y="2482"/>
                    <a:pt x="3239" y="2576"/>
                  </a:cubicBezTo>
                  <a:cubicBezTo>
                    <a:pt x="3226" y="2611"/>
                    <a:pt x="3199" y="2636"/>
                    <a:pt x="3162" y="2648"/>
                  </a:cubicBezTo>
                  <a:cubicBezTo>
                    <a:pt x="3092" y="2671"/>
                    <a:pt x="2993" y="2646"/>
                    <a:pt x="2890" y="2580"/>
                  </a:cubicBezTo>
                  <a:cubicBezTo>
                    <a:pt x="2860" y="2561"/>
                    <a:pt x="2824" y="2536"/>
                    <a:pt x="2783" y="2508"/>
                  </a:cubicBezTo>
                  <a:cubicBezTo>
                    <a:pt x="2567" y="2359"/>
                    <a:pt x="2241" y="2134"/>
                    <a:pt x="1955" y="2151"/>
                  </a:cubicBezTo>
                  <a:cubicBezTo>
                    <a:pt x="1772" y="2162"/>
                    <a:pt x="1664" y="2180"/>
                    <a:pt x="1619" y="2244"/>
                  </a:cubicBezTo>
                  <a:cubicBezTo>
                    <a:pt x="1585" y="2292"/>
                    <a:pt x="1593" y="2362"/>
                    <a:pt x="1617" y="2450"/>
                  </a:cubicBezTo>
                  <a:cubicBezTo>
                    <a:pt x="1616" y="2453"/>
                    <a:pt x="1615" y="2455"/>
                    <a:pt x="1614" y="2458"/>
                  </a:cubicBezTo>
                  <a:cubicBezTo>
                    <a:pt x="1473" y="2427"/>
                    <a:pt x="1373" y="2441"/>
                    <a:pt x="1306" y="2464"/>
                  </a:cubicBezTo>
                  <a:cubicBezTo>
                    <a:pt x="1436" y="2354"/>
                    <a:pt x="1764" y="2011"/>
                    <a:pt x="1901" y="1995"/>
                  </a:cubicBezTo>
                  <a:cubicBezTo>
                    <a:pt x="2069" y="1975"/>
                    <a:pt x="2122" y="2020"/>
                    <a:pt x="2142" y="2015"/>
                  </a:cubicBezTo>
                  <a:cubicBezTo>
                    <a:pt x="2163" y="2010"/>
                    <a:pt x="2170" y="1856"/>
                    <a:pt x="2044" y="1718"/>
                  </a:cubicBezTo>
                  <a:cubicBezTo>
                    <a:pt x="1918" y="1579"/>
                    <a:pt x="1720" y="1544"/>
                    <a:pt x="1697" y="1595"/>
                  </a:cubicBezTo>
                  <a:cubicBezTo>
                    <a:pt x="1674" y="1645"/>
                    <a:pt x="1762" y="1618"/>
                    <a:pt x="1725" y="1841"/>
                  </a:cubicBezTo>
                  <a:cubicBezTo>
                    <a:pt x="1686" y="2068"/>
                    <a:pt x="1357" y="2359"/>
                    <a:pt x="1272" y="2462"/>
                  </a:cubicBezTo>
                  <a:cubicBezTo>
                    <a:pt x="1303" y="2366"/>
                    <a:pt x="1334" y="2216"/>
                    <a:pt x="1272" y="2103"/>
                  </a:cubicBezTo>
                  <a:cubicBezTo>
                    <a:pt x="1360" y="2127"/>
                    <a:pt x="1428" y="2135"/>
                    <a:pt x="1476" y="2100"/>
                  </a:cubicBezTo>
                  <a:cubicBezTo>
                    <a:pt x="1539" y="2055"/>
                    <a:pt x="1557" y="1948"/>
                    <a:pt x="1568" y="1765"/>
                  </a:cubicBezTo>
                  <a:cubicBezTo>
                    <a:pt x="1586" y="1479"/>
                    <a:pt x="1361" y="1153"/>
                    <a:pt x="1212" y="937"/>
                  </a:cubicBezTo>
                  <a:cubicBezTo>
                    <a:pt x="1184" y="896"/>
                    <a:pt x="1159" y="860"/>
                    <a:pt x="1139" y="830"/>
                  </a:cubicBezTo>
                  <a:cubicBezTo>
                    <a:pt x="1073" y="726"/>
                    <a:pt x="1049" y="627"/>
                    <a:pt x="1071" y="557"/>
                  </a:cubicBezTo>
                  <a:cubicBezTo>
                    <a:pt x="1083" y="521"/>
                    <a:pt x="1108" y="494"/>
                    <a:pt x="1144" y="480"/>
                  </a:cubicBezTo>
                  <a:cubicBezTo>
                    <a:pt x="1237" y="445"/>
                    <a:pt x="1294" y="518"/>
                    <a:pt x="1296" y="521"/>
                  </a:cubicBezTo>
                  <a:cubicBezTo>
                    <a:pt x="1300" y="526"/>
                    <a:pt x="1307" y="530"/>
                    <a:pt x="1314" y="530"/>
                  </a:cubicBezTo>
                  <a:cubicBezTo>
                    <a:pt x="1322" y="530"/>
                    <a:pt x="1328" y="526"/>
                    <a:pt x="1333" y="520"/>
                  </a:cubicBezTo>
                  <a:cubicBezTo>
                    <a:pt x="1373" y="465"/>
                    <a:pt x="1357" y="370"/>
                    <a:pt x="1296" y="305"/>
                  </a:cubicBezTo>
                  <a:cubicBezTo>
                    <a:pt x="1230" y="234"/>
                    <a:pt x="1141" y="224"/>
                    <a:pt x="1056" y="276"/>
                  </a:cubicBezTo>
                  <a:cubicBezTo>
                    <a:pt x="832" y="415"/>
                    <a:pt x="963" y="647"/>
                    <a:pt x="1115" y="915"/>
                  </a:cubicBezTo>
                  <a:lnTo>
                    <a:pt x="1125" y="932"/>
                  </a:lnTo>
                  <a:cubicBezTo>
                    <a:pt x="1269" y="1187"/>
                    <a:pt x="1303" y="1248"/>
                    <a:pt x="1227" y="1479"/>
                  </a:cubicBezTo>
                  <a:cubicBezTo>
                    <a:pt x="1195" y="1577"/>
                    <a:pt x="1131" y="1655"/>
                    <a:pt x="1074" y="1724"/>
                  </a:cubicBezTo>
                  <a:cubicBezTo>
                    <a:pt x="993" y="1822"/>
                    <a:pt x="916" y="1914"/>
                    <a:pt x="980" y="2026"/>
                  </a:cubicBezTo>
                  <a:cubicBezTo>
                    <a:pt x="1011" y="2080"/>
                    <a:pt x="1052" y="2114"/>
                    <a:pt x="1103" y="2127"/>
                  </a:cubicBezTo>
                  <a:cubicBezTo>
                    <a:pt x="1119" y="2132"/>
                    <a:pt x="1135" y="2133"/>
                    <a:pt x="1150" y="2133"/>
                  </a:cubicBezTo>
                  <a:cubicBezTo>
                    <a:pt x="1180" y="2133"/>
                    <a:pt x="1207" y="2127"/>
                    <a:pt x="1229" y="2119"/>
                  </a:cubicBezTo>
                  <a:cubicBezTo>
                    <a:pt x="1314" y="2264"/>
                    <a:pt x="1210" y="2501"/>
                    <a:pt x="1196" y="2532"/>
                  </a:cubicBezTo>
                  <a:cubicBezTo>
                    <a:pt x="1179" y="2549"/>
                    <a:pt x="1157" y="2570"/>
                    <a:pt x="1133" y="2594"/>
                  </a:cubicBezTo>
                  <a:cubicBezTo>
                    <a:pt x="1054" y="2527"/>
                    <a:pt x="968" y="2478"/>
                    <a:pt x="952" y="2498"/>
                  </a:cubicBezTo>
                  <a:cubicBezTo>
                    <a:pt x="930" y="2524"/>
                    <a:pt x="980" y="2605"/>
                    <a:pt x="1047" y="2679"/>
                  </a:cubicBezTo>
                  <a:cubicBezTo>
                    <a:pt x="983" y="2744"/>
                    <a:pt x="925" y="2801"/>
                    <a:pt x="921" y="2807"/>
                  </a:cubicBezTo>
                  <a:cubicBezTo>
                    <a:pt x="914" y="2817"/>
                    <a:pt x="916" y="2830"/>
                    <a:pt x="925" y="2838"/>
                  </a:cubicBezTo>
                  <a:cubicBezTo>
                    <a:pt x="929" y="2841"/>
                    <a:pt x="934" y="2843"/>
                    <a:pt x="939" y="2843"/>
                  </a:cubicBezTo>
                  <a:cubicBezTo>
                    <a:pt x="946" y="2843"/>
                    <a:pt x="952" y="2840"/>
                    <a:pt x="957" y="2835"/>
                  </a:cubicBezTo>
                  <a:cubicBezTo>
                    <a:pt x="962" y="2828"/>
                    <a:pt x="1015" y="2775"/>
                    <a:pt x="1079" y="2712"/>
                  </a:cubicBezTo>
                  <a:cubicBezTo>
                    <a:pt x="1159" y="2792"/>
                    <a:pt x="1252" y="2854"/>
                    <a:pt x="1278" y="2810"/>
                  </a:cubicBezTo>
                  <a:cubicBezTo>
                    <a:pt x="1302" y="2770"/>
                    <a:pt x="1242" y="2692"/>
                    <a:pt x="1168" y="2623"/>
                  </a:cubicBezTo>
                  <a:cubicBezTo>
                    <a:pt x="1190" y="2602"/>
                    <a:pt x="1211" y="2580"/>
                    <a:pt x="1231" y="2561"/>
                  </a:cubicBezTo>
                  <a:lnTo>
                    <a:pt x="1231" y="2560"/>
                  </a:lnTo>
                  <a:lnTo>
                    <a:pt x="1232" y="2560"/>
                  </a:lnTo>
                  <a:cubicBezTo>
                    <a:pt x="1233" y="2559"/>
                    <a:pt x="1335" y="2446"/>
                    <a:pt x="1597" y="2501"/>
                  </a:cubicBezTo>
                  <a:cubicBezTo>
                    <a:pt x="1587" y="2533"/>
                    <a:pt x="1581" y="2574"/>
                    <a:pt x="1592" y="2617"/>
                  </a:cubicBezTo>
                  <a:cubicBezTo>
                    <a:pt x="1605" y="2668"/>
                    <a:pt x="1639" y="2709"/>
                    <a:pt x="1694" y="2740"/>
                  </a:cubicBezTo>
                  <a:cubicBezTo>
                    <a:pt x="1805" y="2803"/>
                    <a:pt x="1898" y="2727"/>
                    <a:pt x="1996" y="2646"/>
                  </a:cubicBezTo>
                  <a:cubicBezTo>
                    <a:pt x="2064" y="2589"/>
                    <a:pt x="2142" y="2525"/>
                    <a:pt x="2240" y="2492"/>
                  </a:cubicBezTo>
                  <a:cubicBezTo>
                    <a:pt x="2472" y="2416"/>
                    <a:pt x="2532" y="2450"/>
                    <a:pt x="2787" y="2595"/>
                  </a:cubicBezTo>
                  <a:lnTo>
                    <a:pt x="2805" y="2605"/>
                  </a:lnTo>
                  <a:cubicBezTo>
                    <a:pt x="2970" y="2698"/>
                    <a:pt x="3121" y="2784"/>
                    <a:pt x="3245" y="2784"/>
                  </a:cubicBezTo>
                  <a:cubicBezTo>
                    <a:pt x="3323" y="2784"/>
                    <a:pt x="3390" y="2750"/>
                    <a:pt x="3443" y="2664"/>
                  </a:cubicBezTo>
                  <a:cubicBezTo>
                    <a:pt x="3496" y="2579"/>
                    <a:pt x="3485" y="2489"/>
                    <a:pt x="3415" y="2424"/>
                  </a:cubicBezTo>
                  <a:cubicBezTo>
                    <a:pt x="3349" y="2363"/>
                    <a:pt x="3254" y="2347"/>
                    <a:pt x="3199" y="2387"/>
                  </a:cubicBezTo>
                  <a:close/>
                  <a:moveTo>
                    <a:pt x="1304" y="1995"/>
                  </a:moveTo>
                  <a:cubicBezTo>
                    <a:pt x="1287" y="1985"/>
                    <a:pt x="1246" y="1980"/>
                    <a:pt x="1211" y="2002"/>
                  </a:cubicBezTo>
                  <a:cubicBezTo>
                    <a:pt x="1211" y="2002"/>
                    <a:pt x="1128" y="2020"/>
                    <a:pt x="1083" y="1952"/>
                  </a:cubicBezTo>
                  <a:cubicBezTo>
                    <a:pt x="1037" y="1884"/>
                    <a:pt x="1110" y="1859"/>
                    <a:pt x="1244" y="1655"/>
                  </a:cubicBezTo>
                  <a:cubicBezTo>
                    <a:pt x="1377" y="1451"/>
                    <a:pt x="1355" y="1401"/>
                    <a:pt x="1400" y="1481"/>
                  </a:cubicBezTo>
                  <a:cubicBezTo>
                    <a:pt x="1445" y="1562"/>
                    <a:pt x="1478" y="1836"/>
                    <a:pt x="1440" y="1937"/>
                  </a:cubicBezTo>
                  <a:cubicBezTo>
                    <a:pt x="1402" y="2038"/>
                    <a:pt x="1322" y="2005"/>
                    <a:pt x="1304" y="1995"/>
                  </a:cubicBezTo>
                  <a:close/>
                  <a:moveTo>
                    <a:pt x="2681" y="2922"/>
                  </a:moveTo>
                  <a:cubicBezTo>
                    <a:pt x="2693" y="2963"/>
                    <a:pt x="2693" y="3000"/>
                    <a:pt x="2685" y="3032"/>
                  </a:cubicBezTo>
                  <a:cubicBezTo>
                    <a:pt x="2683" y="3043"/>
                    <a:pt x="2679" y="3053"/>
                    <a:pt x="2675" y="3062"/>
                  </a:cubicBezTo>
                  <a:cubicBezTo>
                    <a:pt x="2658" y="3099"/>
                    <a:pt x="2634" y="3112"/>
                    <a:pt x="2626" y="3110"/>
                  </a:cubicBezTo>
                  <a:cubicBezTo>
                    <a:pt x="2594" y="3105"/>
                    <a:pt x="2583" y="3074"/>
                    <a:pt x="2580" y="3054"/>
                  </a:cubicBezTo>
                  <a:cubicBezTo>
                    <a:pt x="2627" y="3033"/>
                    <a:pt x="2665" y="2979"/>
                    <a:pt x="2681" y="2922"/>
                  </a:cubicBezTo>
                  <a:close/>
                  <a:moveTo>
                    <a:pt x="2148" y="2886"/>
                  </a:moveTo>
                  <a:cubicBezTo>
                    <a:pt x="2141" y="2894"/>
                    <a:pt x="2138" y="2905"/>
                    <a:pt x="2142" y="2916"/>
                  </a:cubicBezTo>
                  <a:cubicBezTo>
                    <a:pt x="2146" y="2926"/>
                    <a:pt x="2155" y="2933"/>
                    <a:pt x="2166" y="2934"/>
                  </a:cubicBezTo>
                  <a:cubicBezTo>
                    <a:pt x="2187" y="2935"/>
                    <a:pt x="2198" y="2948"/>
                    <a:pt x="2204" y="2958"/>
                  </a:cubicBezTo>
                  <a:cubicBezTo>
                    <a:pt x="1981" y="3170"/>
                    <a:pt x="1682" y="3081"/>
                    <a:pt x="1501" y="2993"/>
                  </a:cubicBezTo>
                  <a:cubicBezTo>
                    <a:pt x="1599" y="3007"/>
                    <a:pt x="1722" y="3010"/>
                    <a:pt x="1834" y="2969"/>
                  </a:cubicBezTo>
                  <a:cubicBezTo>
                    <a:pt x="1911" y="2941"/>
                    <a:pt x="1982" y="2882"/>
                    <a:pt x="2058" y="2819"/>
                  </a:cubicBezTo>
                  <a:cubicBezTo>
                    <a:pt x="2206" y="2697"/>
                    <a:pt x="2345" y="2581"/>
                    <a:pt x="2512" y="2702"/>
                  </a:cubicBezTo>
                  <a:cubicBezTo>
                    <a:pt x="2328" y="2704"/>
                    <a:pt x="2156" y="2878"/>
                    <a:pt x="2148" y="2886"/>
                  </a:cubicBezTo>
                  <a:close/>
                  <a:moveTo>
                    <a:pt x="2545" y="3005"/>
                  </a:moveTo>
                  <a:cubicBezTo>
                    <a:pt x="2532" y="3008"/>
                    <a:pt x="2522" y="3019"/>
                    <a:pt x="2522" y="3032"/>
                  </a:cubicBezTo>
                  <a:cubicBezTo>
                    <a:pt x="2520" y="3073"/>
                    <a:pt x="2538" y="3152"/>
                    <a:pt x="2616" y="3166"/>
                  </a:cubicBezTo>
                  <a:cubicBezTo>
                    <a:pt x="2657" y="3173"/>
                    <a:pt x="2701" y="3141"/>
                    <a:pt x="2726" y="3086"/>
                  </a:cubicBezTo>
                  <a:cubicBezTo>
                    <a:pt x="2761" y="3011"/>
                    <a:pt x="2759" y="2901"/>
                    <a:pt x="2676" y="2787"/>
                  </a:cubicBezTo>
                  <a:cubicBezTo>
                    <a:pt x="2666" y="2766"/>
                    <a:pt x="2652" y="2748"/>
                    <a:pt x="2633" y="2735"/>
                  </a:cubicBezTo>
                  <a:cubicBezTo>
                    <a:pt x="2613" y="2713"/>
                    <a:pt x="2590" y="2692"/>
                    <a:pt x="2564" y="2671"/>
                  </a:cubicBezTo>
                  <a:cubicBezTo>
                    <a:pt x="2354" y="2500"/>
                    <a:pt x="2178" y="2646"/>
                    <a:pt x="2022" y="2775"/>
                  </a:cubicBezTo>
                  <a:cubicBezTo>
                    <a:pt x="1950" y="2835"/>
                    <a:pt x="1882" y="2892"/>
                    <a:pt x="1815" y="2916"/>
                  </a:cubicBezTo>
                  <a:cubicBezTo>
                    <a:pt x="1603" y="2992"/>
                    <a:pt x="1337" y="2896"/>
                    <a:pt x="1334" y="2895"/>
                  </a:cubicBezTo>
                  <a:cubicBezTo>
                    <a:pt x="1321" y="2890"/>
                    <a:pt x="1306" y="2896"/>
                    <a:pt x="1300" y="2908"/>
                  </a:cubicBezTo>
                  <a:cubicBezTo>
                    <a:pt x="1298" y="2910"/>
                    <a:pt x="1298" y="2913"/>
                    <a:pt x="1297" y="2915"/>
                  </a:cubicBezTo>
                  <a:cubicBezTo>
                    <a:pt x="1294" y="2926"/>
                    <a:pt x="1298" y="2937"/>
                    <a:pt x="1307" y="2944"/>
                  </a:cubicBezTo>
                  <a:cubicBezTo>
                    <a:pt x="1313" y="2949"/>
                    <a:pt x="1881" y="3366"/>
                    <a:pt x="2256" y="2986"/>
                  </a:cubicBezTo>
                  <a:cubicBezTo>
                    <a:pt x="2263" y="2979"/>
                    <a:pt x="2266" y="2970"/>
                    <a:pt x="2264" y="2961"/>
                  </a:cubicBezTo>
                  <a:cubicBezTo>
                    <a:pt x="2261" y="2943"/>
                    <a:pt x="2248" y="2914"/>
                    <a:pt x="2222" y="2895"/>
                  </a:cubicBezTo>
                  <a:cubicBezTo>
                    <a:pt x="2283" y="2843"/>
                    <a:pt x="2419" y="2742"/>
                    <a:pt x="2547" y="2761"/>
                  </a:cubicBezTo>
                  <a:cubicBezTo>
                    <a:pt x="2567" y="2764"/>
                    <a:pt x="2583" y="2770"/>
                    <a:pt x="2596" y="2778"/>
                  </a:cubicBezTo>
                  <a:cubicBezTo>
                    <a:pt x="2607" y="2790"/>
                    <a:pt x="2617" y="2803"/>
                    <a:pt x="2627" y="2815"/>
                  </a:cubicBezTo>
                  <a:cubicBezTo>
                    <a:pt x="2632" y="2829"/>
                    <a:pt x="2634" y="2843"/>
                    <a:pt x="2634" y="2857"/>
                  </a:cubicBezTo>
                  <a:cubicBezTo>
                    <a:pt x="2635" y="2923"/>
                    <a:pt x="2590" y="2998"/>
                    <a:pt x="2545" y="3005"/>
                  </a:cubicBezTo>
                  <a:close/>
                  <a:moveTo>
                    <a:pt x="3375" y="3207"/>
                  </a:moveTo>
                  <a:cubicBezTo>
                    <a:pt x="3358" y="3276"/>
                    <a:pt x="3316" y="3357"/>
                    <a:pt x="3230" y="3442"/>
                  </a:cubicBezTo>
                  <a:cubicBezTo>
                    <a:pt x="3115" y="3557"/>
                    <a:pt x="2894" y="3621"/>
                    <a:pt x="2625" y="3616"/>
                  </a:cubicBezTo>
                  <a:cubicBezTo>
                    <a:pt x="2291" y="3611"/>
                    <a:pt x="1835" y="3496"/>
                    <a:pt x="1469" y="3203"/>
                  </a:cubicBezTo>
                  <a:cubicBezTo>
                    <a:pt x="1699" y="3318"/>
                    <a:pt x="2084" y="3476"/>
                    <a:pt x="2415" y="3444"/>
                  </a:cubicBezTo>
                  <a:cubicBezTo>
                    <a:pt x="2790" y="3408"/>
                    <a:pt x="3035" y="3309"/>
                    <a:pt x="3105" y="3166"/>
                  </a:cubicBezTo>
                  <a:cubicBezTo>
                    <a:pt x="3140" y="3093"/>
                    <a:pt x="3131" y="3012"/>
                    <a:pt x="3078" y="2924"/>
                  </a:cubicBezTo>
                  <a:cubicBezTo>
                    <a:pt x="3089" y="2901"/>
                    <a:pt x="3123" y="2847"/>
                    <a:pt x="3204" y="2849"/>
                  </a:cubicBezTo>
                  <a:cubicBezTo>
                    <a:pt x="3244" y="2849"/>
                    <a:pt x="3321" y="2903"/>
                    <a:pt x="3361" y="3001"/>
                  </a:cubicBezTo>
                  <a:cubicBezTo>
                    <a:pt x="3380" y="3047"/>
                    <a:pt x="3396" y="3119"/>
                    <a:pt x="3375" y="3207"/>
                  </a:cubicBezTo>
                  <a:close/>
                  <a:moveTo>
                    <a:pt x="3205" y="2792"/>
                  </a:moveTo>
                  <a:cubicBezTo>
                    <a:pt x="3088" y="2790"/>
                    <a:pt x="3033" y="2875"/>
                    <a:pt x="3020" y="2919"/>
                  </a:cubicBezTo>
                  <a:cubicBezTo>
                    <a:pt x="3018" y="2927"/>
                    <a:pt x="3019" y="2936"/>
                    <a:pt x="3023" y="2943"/>
                  </a:cubicBezTo>
                  <a:cubicBezTo>
                    <a:pt x="3071" y="3017"/>
                    <a:pt x="3082" y="3084"/>
                    <a:pt x="3054" y="3142"/>
                  </a:cubicBezTo>
                  <a:cubicBezTo>
                    <a:pt x="2994" y="3265"/>
                    <a:pt x="2759" y="3354"/>
                    <a:pt x="2409" y="3388"/>
                  </a:cubicBezTo>
                  <a:cubicBezTo>
                    <a:pt x="1927" y="3434"/>
                    <a:pt x="1301" y="3046"/>
                    <a:pt x="1294" y="3042"/>
                  </a:cubicBezTo>
                  <a:cubicBezTo>
                    <a:pt x="1282" y="3034"/>
                    <a:pt x="1266" y="3037"/>
                    <a:pt x="1257" y="3048"/>
                  </a:cubicBezTo>
                  <a:cubicBezTo>
                    <a:pt x="1255" y="3051"/>
                    <a:pt x="1253" y="3055"/>
                    <a:pt x="1252" y="3059"/>
                  </a:cubicBezTo>
                  <a:cubicBezTo>
                    <a:pt x="1250" y="3068"/>
                    <a:pt x="1252" y="3078"/>
                    <a:pt x="1259" y="3085"/>
                  </a:cubicBezTo>
                  <a:cubicBezTo>
                    <a:pt x="1655" y="3508"/>
                    <a:pt x="2224" y="3666"/>
                    <a:pt x="2624" y="3673"/>
                  </a:cubicBezTo>
                  <a:cubicBezTo>
                    <a:pt x="2908" y="3678"/>
                    <a:pt x="3144" y="3608"/>
                    <a:pt x="3270" y="3482"/>
                  </a:cubicBezTo>
                  <a:cubicBezTo>
                    <a:pt x="3493" y="3260"/>
                    <a:pt x="3445" y="3057"/>
                    <a:pt x="3413" y="2980"/>
                  </a:cubicBezTo>
                  <a:cubicBezTo>
                    <a:pt x="3370" y="2874"/>
                    <a:pt x="3281" y="2793"/>
                    <a:pt x="3205" y="2792"/>
                  </a:cubicBezTo>
                  <a:close/>
                  <a:moveTo>
                    <a:pt x="708" y="1893"/>
                  </a:moveTo>
                  <a:cubicBezTo>
                    <a:pt x="668" y="2004"/>
                    <a:pt x="671" y="2127"/>
                    <a:pt x="685" y="2225"/>
                  </a:cubicBezTo>
                  <a:cubicBezTo>
                    <a:pt x="597" y="2044"/>
                    <a:pt x="507" y="1746"/>
                    <a:pt x="719" y="1523"/>
                  </a:cubicBezTo>
                  <a:cubicBezTo>
                    <a:pt x="729" y="1528"/>
                    <a:pt x="742" y="1539"/>
                    <a:pt x="744" y="1560"/>
                  </a:cubicBezTo>
                  <a:cubicBezTo>
                    <a:pt x="745" y="1571"/>
                    <a:pt x="752" y="1581"/>
                    <a:pt x="762" y="1585"/>
                  </a:cubicBezTo>
                  <a:cubicBezTo>
                    <a:pt x="772" y="1588"/>
                    <a:pt x="784" y="1586"/>
                    <a:pt x="792" y="1578"/>
                  </a:cubicBezTo>
                  <a:cubicBezTo>
                    <a:pt x="800" y="1571"/>
                    <a:pt x="973" y="1399"/>
                    <a:pt x="976" y="1215"/>
                  </a:cubicBezTo>
                  <a:cubicBezTo>
                    <a:pt x="1097" y="1382"/>
                    <a:pt x="981" y="1521"/>
                    <a:pt x="859" y="1668"/>
                  </a:cubicBezTo>
                  <a:cubicBezTo>
                    <a:pt x="796" y="1744"/>
                    <a:pt x="736" y="1816"/>
                    <a:pt x="708" y="1893"/>
                  </a:cubicBezTo>
                  <a:close/>
                  <a:moveTo>
                    <a:pt x="624" y="1147"/>
                  </a:moveTo>
                  <a:cubicBezTo>
                    <a:pt x="603" y="1143"/>
                    <a:pt x="573" y="1133"/>
                    <a:pt x="567" y="1100"/>
                  </a:cubicBezTo>
                  <a:cubicBezTo>
                    <a:pt x="566" y="1092"/>
                    <a:pt x="579" y="1069"/>
                    <a:pt x="615" y="1052"/>
                  </a:cubicBezTo>
                  <a:cubicBezTo>
                    <a:pt x="625" y="1047"/>
                    <a:pt x="635" y="1044"/>
                    <a:pt x="646" y="1041"/>
                  </a:cubicBezTo>
                  <a:cubicBezTo>
                    <a:pt x="677" y="1033"/>
                    <a:pt x="715" y="1033"/>
                    <a:pt x="756" y="1045"/>
                  </a:cubicBezTo>
                  <a:cubicBezTo>
                    <a:pt x="698" y="1062"/>
                    <a:pt x="644" y="1099"/>
                    <a:pt x="624" y="1147"/>
                  </a:cubicBezTo>
                  <a:close/>
                  <a:moveTo>
                    <a:pt x="902" y="1704"/>
                  </a:moveTo>
                  <a:cubicBezTo>
                    <a:pt x="1031" y="1549"/>
                    <a:pt x="1178" y="1373"/>
                    <a:pt x="1007" y="1163"/>
                  </a:cubicBezTo>
                  <a:cubicBezTo>
                    <a:pt x="986" y="1136"/>
                    <a:pt x="964" y="1113"/>
                    <a:pt x="943" y="1093"/>
                  </a:cubicBezTo>
                  <a:cubicBezTo>
                    <a:pt x="929" y="1075"/>
                    <a:pt x="912" y="1060"/>
                    <a:pt x="891" y="1050"/>
                  </a:cubicBezTo>
                  <a:cubicBezTo>
                    <a:pt x="776" y="968"/>
                    <a:pt x="667" y="966"/>
                    <a:pt x="592" y="1000"/>
                  </a:cubicBezTo>
                  <a:cubicBezTo>
                    <a:pt x="536" y="1026"/>
                    <a:pt x="504" y="1070"/>
                    <a:pt x="511" y="1110"/>
                  </a:cubicBezTo>
                  <a:cubicBezTo>
                    <a:pt x="526" y="1188"/>
                    <a:pt x="605" y="1206"/>
                    <a:pt x="645" y="1205"/>
                  </a:cubicBezTo>
                  <a:cubicBezTo>
                    <a:pt x="659" y="1205"/>
                    <a:pt x="670" y="1195"/>
                    <a:pt x="672" y="1181"/>
                  </a:cubicBezTo>
                  <a:cubicBezTo>
                    <a:pt x="680" y="1136"/>
                    <a:pt x="755" y="1091"/>
                    <a:pt x="821" y="1092"/>
                  </a:cubicBezTo>
                  <a:cubicBezTo>
                    <a:pt x="834" y="1092"/>
                    <a:pt x="849" y="1094"/>
                    <a:pt x="863" y="1100"/>
                  </a:cubicBezTo>
                  <a:cubicBezTo>
                    <a:pt x="875" y="1109"/>
                    <a:pt x="888" y="1119"/>
                    <a:pt x="900" y="1131"/>
                  </a:cubicBezTo>
                  <a:cubicBezTo>
                    <a:pt x="908" y="1143"/>
                    <a:pt x="914" y="1159"/>
                    <a:pt x="917" y="1180"/>
                  </a:cubicBezTo>
                  <a:cubicBezTo>
                    <a:pt x="935" y="1308"/>
                    <a:pt x="835" y="1444"/>
                    <a:pt x="782" y="1505"/>
                  </a:cubicBezTo>
                  <a:cubicBezTo>
                    <a:pt x="764" y="1479"/>
                    <a:pt x="735" y="1466"/>
                    <a:pt x="717" y="1463"/>
                  </a:cubicBezTo>
                  <a:cubicBezTo>
                    <a:pt x="708" y="1461"/>
                    <a:pt x="698" y="1464"/>
                    <a:pt x="692" y="1470"/>
                  </a:cubicBezTo>
                  <a:cubicBezTo>
                    <a:pt x="311" y="1845"/>
                    <a:pt x="729" y="2413"/>
                    <a:pt x="733" y="2419"/>
                  </a:cubicBezTo>
                  <a:cubicBezTo>
                    <a:pt x="740" y="2428"/>
                    <a:pt x="752" y="2432"/>
                    <a:pt x="763" y="2430"/>
                  </a:cubicBezTo>
                  <a:cubicBezTo>
                    <a:pt x="765" y="2429"/>
                    <a:pt x="767" y="2428"/>
                    <a:pt x="769" y="2427"/>
                  </a:cubicBezTo>
                  <a:cubicBezTo>
                    <a:pt x="782" y="2420"/>
                    <a:pt x="787" y="2405"/>
                    <a:pt x="782" y="2392"/>
                  </a:cubicBezTo>
                  <a:cubicBezTo>
                    <a:pt x="781" y="2390"/>
                    <a:pt x="685" y="2123"/>
                    <a:pt x="762" y="1912"/>
                  </a:cubicBezTo>
                  <a:cubicBezTo>
                    <a:pt x="786" y="1844"/>
                    <a:pt x="843" y="1776"/>
                    <a:pt x="902" y="1704"/>
                  </a:cubicBezTo>
                  <a:close/>
                  <a:moveTo>
                    <a:pt x="60" y="1102"/>
                  </a:moveTo>
                  <a:cubicBezTo>
                    <a:pt x="56" y="833"/>
                    <a:pt x="119" y="612"/>
                    <a:pt x="235" y="496"/>
                  </a:cubicBezTo>
                  <a:cubicBezTo>
                    <a:pt x="320" y="411"/>
                    <a:pt x="400" y="369"/>
                    <a:pt x="471" y="352"/>
                  </a:cubicBezTo>
                  <a:cubicBezTo>
                    <a:pt x="558" y="330"/>
                    <a:pt x="630" y="347"/>
                    <a:pt x="676" y="365"/>
                  </a:cubicBezTo>
                  <a:cubicBezTo>
                    <a:pt x="775" y="406"/>
                    <a:pt x="828" y="482"/>
                    <a:pt x="829" y="523"/>
                  </a:cubicBezTo>
                  <a:cubicBezTo>
                    <a:pt x="830" y="604"/>
                    <a:pt x="777" y="637"/>
                    <a:pt x="753" y="648"/>
                  </a:cubicBezTo>
                  <a:cubicBezTo>
                    <a:pt x="666" y="595"/>
                    <a:pt x="584" y="586"/>
                    <a:pt x="511" y="622"/>
                  </a:cubicBezTo>
                  <a:cubicBezTo>
                    <a:pt x="368" y="691"/>
                    <a:pt x="268" y="936"/>
                    <a:pt x="232" y="1312"/>
                  </a:cubicBezTo>
                  <a:cubicBezTo>
                    <a:pt x="201" y="1643"/>
                    <a:pt x="359" y="2027"/>
                    <a:pt x="474" y="2257"/>
                  </a:cubicBezTo>
                  <a:cubicBezTo>
                    <a:pt x="180" y="1892"/>
                    <a:pt x="66" y="1436"/>
                    <a:pt x="60" y="1102"/>
                  </a:cubicBezTo>
                  <a:close/>
                  <a:moveTo>
                    <a:pt x="289" y="1317"/>
                  </a:moveTo>
                  <a:cubicBezTo>
                    <a:pt x="322" y="967"/>
                    <a:pt x="412" y="732"/>
                    <a:pt x="536" y="673"/>
                  </a:cubicBezTo>
                  <a:cubicBezTo>
                    <a:pt x="594" y="645"/>
                    <a:pt x="660" y="655"/>
                    <a:pt x="735" y="703"/>
                  </a:cubicBezTo>
                  <a:cubicBezTo>
                    <a:pt x="742" y="708"/>
                    <a:pt x="750" y="709"/>
                    <a:pt x="758" y="707"/>
                  </a:cubicBezTo>
                  <a:cubicBezTo>
                    <a:pt x="803" y="694"/>
                    <a:pt x="887" y="638"/>
                    <a:pt x="886" y="522"/>
                  </a:cubicBezTo>
                  <a:cubicBezTo>
                    <a:pt x="885" y="446"/>
                    <a:pt x="804" y="356"/>
                    <a:pt x="698" y="313"/>
                  </a:cubicBezTo>
                  <a:cubicBezTo>
                    <a:pt x="620" y="282"/>
                    <a:pt x="417" y="233"/>
                    <a:pt x="195" y="456"/>
                  </a:cubicBezTo>
                  <a:cubicBezTo>
                    <a:pt x="69" y="583"/>
                    <a:pt x="0" y="818"/>
                    <a:pt x="4" y="1102"/>
                  </a:cubicBezTo>
                  <a:cubicBezTo>
                    <a:pt x="11" y="1503"/>
                    <a:pt x="169" y="2071"/>
                    <a:pt x="592" y="2468"/>
                  </a:cubicBezTo>
                  <a:cubicBezTo>
                    <a:pt x="599" y="2475"/>
                    <a:pt x="609" y="2477"/>
                    <a:pt x="618" y="2475"/>
                  </a:cubicBezTo>
                  <a:cubicBezTo>
                    <a:pt x="622" y="2474"/>
                    <a:pt x="626" y="2472"/>
                    <a:pt x="630" y="2469"/>
                  </a:cubicBezTo>
                  <a:cubicBezTo>
                    <a:pt x="641" y="2460"/>
                    <a:pt x="643" y="2444"/>
                    <a:pt x="636" y="2432"/>
                  </a:cubicBezTo>
                  <a:cubicBezTo>
                    <a:pt x="632" y="2426"/>
                    <a:pt x="242" y="1799"/>
                    <a:pt x="289" y="13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oogle Shape;28;p4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4364925" y="894750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body" idx="1"/>
          </p:nvPr>
        </p:nvSpPr>
        <p:spPr>
          <a:xfrm>
            <a:off x="4364925" y="1451850"/>
            <a:ext cx="3813600" cy="27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grpSp>
        <p:nvGrpSpPr>
          <p:cNvPr id="31" name="Google Shape;31;p4"/>
          <p:cNvGrpSpPr/>
          <p:nvPr/>
        </p:nvGrpSpPr>
        <p:grpSpPr>
          <a:xfrm>
            <a:off x="0" y="121025"/>
            <a:ext cx="9144009" cy="4945701"/>
            <a:chOff x="0" y="121025"/>
            <a:chExt cx="9144009" cy="4945701"/>
          </a:xfrm>
        </p:grpSpPr>
        <p:sp>
          <p:nvSpPr>
            <p:cNvPr id="32" name="Google Shape;32;p4"/>
            <p:cNvSpPr/>
            <p:nvPr/>
          </p:nvSpPr>
          <p:spPr>
            <a:xfrm flipH="1">
              <a:off x="7884425" y="47427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0" y="1210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" name="Google Shape;34;p4"/>
          <p:cNvSpPr>
            <a:spLocks noGrp="1"/>
          </p:cNvSpPr>
          <p:nvPr>
            <p:ph type="pic" idx="2"/>
          </p:nvPr>
        </p:nvSpPr>
        <p:spPr>
          <a:xfrm>
            <a:off x="965475" y="579299"/>
            <a:ext cx="3098400" cy="3984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Google Shape;36;p5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Google Shape;37;p5"/>
          <p:cNvSpPr txBox="1">
            <a:spLocks noGrp="1"/>
          </p:cNvSpPr>
          <p:nvPr>
            <p:ph type="subTitle" idx="1"/>
          </p:nvPr>
        </p:nvSpPr>
        <p:spPr>
          <a:xfrm>
            <a:off x="1428900" y="1940800"/>
            <a:ext cx="2352000" cy="356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subTitle" idx="2"/>
          </p:nvPr>
        </p:nvSpPr>
        <p:spPr>
          <a:xfrm>
            <a:off x="1428900" y="3114425"/>
            <a:ext cx="2352000" cy="356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ubTitle" idx="3"/>
          </p:nvPr>
        </p:nvSpPr>
        <p:spPr>
          <a:xfrm>
            <a:off x="1428900" y="2297500"/>
            <a:ext cx="2352000" cy="48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subTitle" idx="4"/>
          </p:nvPr>
        </p:nvSpPr>
        <p:spPr>
          <a:xfrm>
            <a:off x="1428900" y="3471125"/>
            <a:ext cx="2352000" cy="48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42" name="Google Shape;42;p5"/>
          <p:cNvGrpSpPr/>
          <p:nvPr/>
        </p:nvGrpSpPr>
        <p:grpSpPr>
          <a:xfrm>
            <a:off x="55938" y="52574"/>
            <a:ext cx="9032124" cy="5038352"/>
            <a:chOff x="55938" y="52574"/>
            <a:chExt cx="9032124" cy="5038352"/>
          </a:xfrm>
        </p:grpSpPr>
        <p:grpSp>
          <p:nvGrpSpPr>
            <p:cNvPr id="43" name="Google Shape;43;p5"/>
            <p:cNvGrpSpPr/>
            <p:nvPr/>
          </p:nvGrpSpPr>
          <p:grpSpPr>
            <a:xfrm rot="10800000">
              <a:off x="8209338" y="52574"/>
              <a:ext cx="878724" cy="590702"/>
              <a:chOff x="55693" y="4608493"/>
              <a:chExt cx="697510" cy="468885"/>
            </a:xfrm>
          </p:grpSpPr>
          <p:sp>
            <p:nvSpPr>
              <p:cNvPr id="44" name="Google Shape;44;p5"/>
              <p:cNvSpPr/>
              <p:nvPr/>
            </p:nvSpPr>
            <p:spPr>
              <a:xfrm>
                <a:off x="284318" y="4807843"/>
                <a:ext cx="468885" cy="269535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45;p5"/>
              <p:cNvSpPr/>
              <p:nvPr/>
            </p:nvSpPr>
            <p:spPr>
              <a:xfrm rot="-5400000">
                <a:off x="-43982" y="4708168"/>
                <a:ext cx="468885" cy="269535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6" name="Google Shape;46;p5"/>
            <p:cNvGrpSpPr/>
            <p:nvPr/>
          </p:nvGrpSpPr>
          <p:grpSpPr>
            <a:xfrm>
              <a:off x="55938" y="4500224"/>
              <a:ext cx="878724" cy="590702"/>
              <a:chOff x="55693" y="4608493"/>
              <a:chExt cx="697510" cy="468885"/>
            </a:xfrm>
          </p:grpSpPr>
          <p:sp>
            <p:nvSpPr>
              <p:cNvPr id="47" name="Google Shape;47;p5"/>
              <p:cNvSpPr/>
              <p:nvPr/>
            </p:nvSpPr>
            <p:spPr>
              <a:xfrm>
                <a:off x="284318" y="4807843"/>
                <a:ext cx="468885" cy="269535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8" name="Google Shape;48;p5"/>
              <p:cNvSpPr/>
              <p:nvPr/>
            </p:nvSpPr>
            <p:spPr>
              <a:xfrm rot="-5400000">
                <a:off x="-43982" y="4708168"/>
                <a:ext cx="468885" cy="269535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oogle Shape;50;p6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52" name="Google Shape;52;p6"/>
          <p:cNvGrpSpPr/>
          <p:nvPr/>
        </p:nvGrpSpPr>
        <p:grpSpPr>
          <a:xfrm>
            <a:off x="55938" y="52574"/>
            <a:ext cx="9032124" cy="5038352"/>
            <a:chOff x="55938" y="52574"/>
            <a:chExt cx="9032124" cy="5038352"/>
          </a:xfrm>
        </p:grpSpPr>
        <p:grpSp>
          <p:nvGrpSpPr>
            <p:cNvPr id="53" name="Google Shape;53;p6"/>
            <p:cNvGrpSpPr/>
            <p:nvPr/>
          </p:nvGrpSpPr>
          <p:grpSpPr>
            <a:xfrm rot="10800000">
              <a:off x="8209338" y="52574"/>
              <a:ext cx="878724" cy="590702"/>
              <a:chOff x="55693" y="4608493"/>
              <a:chExt cx="697510" cy="468885"/>
            </a:xfrm>
          </p:grpSpPr>
          <p:sp>
            <p:nvSpPr>
              <p:cNvPr id="54" name="Google Shape;54;p6"/>
              <p:cNvSpPr/>
              <p:nvPr/>
            </p:nvSpPr>
            <p:spPr>
              <a:xfrm>
                <a:off x="284318" y="4807843"/>
                <a:ext cx="468885" cy="269535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55;p6"/>
              <p:cNvSpPr/>
              <p:nvPr/>
            </p:nvSpPr>
            <p:spPr>
              <a:xfrm rot="-5400000">
                <a:off x="-43982" y="4708168"/>
                <a:ext cx="468885" cy="269535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6" name="Google Shape;56;p6"/>
            <p:cNvGrpSpPr/>
            <p:nvPr/>
          </p:nvGrpSpPr>
          <p:grpSpPr>
            <a:xfrm>
              <a:off x="55938" y="4500224"/>
              <a:ext cx="878724" cy="590702"/>
              <a:chOff x="55693" y="4608493"/>
              <a:chExt cx="697510" cy="468885"/>
            </a:xfrm>
          </p:grpSpPr>
          <p:sp>
            <p:nvSpPr>
              <p:cNvPr id="57" name="Google Shape;57;p6"/>
              <p:cNvSpPr/>
              <p:nvPr/>
            </p:nvSpPr>
            <p:spPr>
              <a:xfrm>
                <a:off x="284318" y="4807843"/>
                <a:ext cx="468885" cy="269535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" name="Google Shape;58;p6"/>
              <p:cNvSpPr/>
              <p:nvPr/>
            </p:nvSpPr>
            <p:spPr>
              <a:xfrm rot="-5400000">
                <a:off x="-43982" y="4708168"/>
                <a:ext cx="468885" cy="269535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7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body" idx="1"/>
          </p:nvPr>
        </p:nvSpPr>
        <p:spPr>
          <a:xfrm>
            <a:off x="720000" y="1076275"/>
            <a:ext cx="7704000" cy="32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grpSp>
        <p:nvGrpSpPr>
          <p:cNvPr id="63" name="Google Shape;63;p7"/>
          <p:cNvGrpSpPr/>
          <p:nvPr/>
        </p:nvGrpSpPr>
        <p:grpSpPr>
          <a:xfrm>
            <a:off x="0" y="121025"/>
            <a:ext cx="9144009" cy="4945701"/>
            <a:chOff x="0" y="121025"/>
            <a:chExt cx="9144009" cy="4945701"/>
          </a:xfrm>
        </p:grpSpPr>
        <p:sp>
          <p:nvSpPr>
            <p:cNvPr id="64" name="Google Shape;64;p7"/>
            <p:cNvSpPr/>
            <p:nvPr/>
          </p:nvSpPr>
          <p:spPr>
            <a:xfrm flipH="1">
              <a:off x="7884425" y="47427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7"/>
            <p:cNvSpPr/>
            <p:nvPr/>
          </p:nvSpPr>
          <p:spPr>
            <a:xfrm>
              <a:off x="0" y="1210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8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8"/>
          <p:cNvSpPr txBox="1">
            <a:spLocks noGrp="1"/>
          </p:cNvSpPr>
          <p:nvPr>
            <p:ph type="title"/>
          </p:nvPr>
        </p:nvSpPr>
        <p:spPr>
          <a:xfrm>
            <a:off x="1388100" y="1307100"/>
            <a:ext cx="63678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grpSp>
        <p:nvGrpSpPr>
          <p:cNvPr id="69" name="Google Shape;69;p8"/>
          <p:cNvGrpSpPr/>
          <p:nvPr/>
        </p:nvGrpSpPr>
        <p:grpSpPr>
          <a:xfrm>
            <a:off x="22253" y="122450"/>
            <a:ext cx="9022991" cy="4944917"/>
            <a:chOff x="22253" y="122450"/>
            <a:chExt cx="9022991" cy="4944917"/>
          </a:xfrm>
        </p:grpSpPr>
        <p:grpSp>
          <p:nvGrpSpPr>
            <p:cNvPr id="70" name="Google Shape;70;p8"/>
            <p:cNvGrpSpPr/>
            <p:nvPr/>
          </p:nvGrpSpPr>
          <p:grpSpPr>
            <a:xfrm>
              <a:off x="22253" y="3108555"/>
              <a:ext cx="1170779" cy="1958813"/>
              <a:chOff x="22248" y="2017881"/>
              <a:chExt cx="1789361" cy="2993753"/>
            </a:xfrm>
          </p:grpSpPr>
          <p:sp>
            <p:nvSpPr>
              <p:cNvPr id="71" name="Google Shape;71;p8"/>
              <p:cNvSpPr/>
              <p:nvPr/>
            </p:nvSpPr>
            <p:spPr>
              <a:xfrm rot="4886355" flipH="1">
                <a:off x="-91716" y="2219273"/>
                <a:ext cx="806229" cy="463451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" name="Google Shape;72;p8"/>
              <p:cNvSpPr/>
              <p:nvPr/>
            </p:nvSpPr>
            <p:spPr>
              <a:xfrm rot="5399970" flipH="1">
                <a:off x="1176766" y="4370711"/>
                <a:ext cx="806228" cy="463450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3" name="Google Shape;73;p8"/>
              <p:cNvSpPr/>
              <p:nvPr/>
            </p:nvSpPr>
            <p:spPr>
              <a:xfrm>
                <a:off x="132058" y="2777188"/>
                <a:ext cx="1246427" cy="2234446"/>
              </a:xfrm>
              <a:custGeom>
                <a:avLst/>
                <a:gdLst/>
                <a:ahLst/>
                <a:cxnLst/>
                <a:rect l="l" t="t" r="r" b="b"/>
                <a:pathLst>
                  <a:path w="3021" h="5415" extrusionOk="0">
                    <a:moveTo>
                      <a:pt x="1570" y="1966"/>
                    </a:moveTo>
                    <a:cubicBezTo>
                      <a:pt x="1567" y="1913"/>
                      <a:pt x="1332" y="2015"/>
                      <a:pt x="1269" y="2112"/>
                    </a:cubicBezTo>
                    <a:cubicBezTo>
                      <a:pt x="1207" y="2209"/>
                      <a:pt x="1209" y="2269"/>
                      <a:pt x="1209" y="2269"/>
                    </a:cubicBezTo>
                    <a:cubicBezTo>
                      <a:pt x="1209" y="2269"/>
                      <a:pt x="1191" y="2240"/>
                      <a:pt x="1191" y="2185"/>
                    </a:cubicBezTo>
                    <a:cubicBezTo>
                      <a:pt x="1191" y="2130"/>
                      <a:pt x="1306" y="2060"/>
                      <a:pt x="1305" y="2049"/>
                    </a:cubicBezTo>
                    <a:cubicBezTo>
                      <a:pt x="1304" y="2039"/>
                      <a:pt x="1269" y="2047"/>
                      <a:pt x="1215" y="2102"/>
                    </a:cubicBezTo>
                    <a:cubicBezTo>
                      <a:pt x="1160" y="2156"/>
                      <a:pt x="1160" y="2256"/>
                      <a:pt x="1147" y="2261"/>
                    </a:cubicBezTo>
                    <a:cubicBezTo>
                      <a:pt x="1134" y="2266"/>
                      <a:pt x="1115" y="2237"/>
                      <a:pt x="1115" y="2167"/>
                    </a:cubicBezTo>
                    <a:cubicBezTo>
                      <a:pt x="1115" y="2096"/>
                      <a:pt x="1204" y="2057"/>
                      <a:pt x="1186" y="2039"/>
                    </a:cubicBezTo>
                    <a:cubicBezTo>
                      <a:pt x="1168" y="2021"/>
                      <a:pt x="1089" y="2047"/>
                      <a:pt x="1074" y="2167"/>
                    </a:cubicBezTo>
                    <a:cubicBezTo>
                      <a:pt x="1058" y="2287"/>
                      <a:pt x="1123" y="2250"/>
                      <a:pt x="1115" y="2347"/>
                    </a:cubicBezTo>
                    <a:cubicBezTo>
                      <a:pt x="1108" y="2444"/>
                      <a:pt x="1013" y="2504"/>
                      <a:pt x="1047" y="2527"/>
                    </a:cubicBezTo>
                    <a:cubicBezTo>
                      <a:pt x="1081" y="2551"/>
                      <a:pt x="1141" y="2373"/>
                      <a:pt x="1152" y="2441"/>
                    </a:cubicBezTo>
                    <a:cubicBezTo>
                      <a:pt x="1162" y="2509"/>
                      <a:pt x="1047" y="2527"/>
                      <a:pt x="1100" y="2543"/>
                    </a:cubicBezTo>
                    <a:cubicBezTo>
                      <a:pt x="1152" y="2559"/>
                      <a:pt x="1209" y="2423"/>
                      <a:pt x="1220" y="2480"/>
                    </a:cubicBezTo>
                    <a:cubicBezTo>
                      <a:pt x="1230" y="2538"/>
                      <a:pt x="1105" y="2587"/>
                      <a:pt x="1152" y="2603"/>
                    </a:cubicBezTo>
                    <a:cubicBezTo>
                      <a:pt x="1199" y="2619"/>
                      <a:pt x="1256" y="2517"/>
                      <a:pt x="1275" y="2446"/>
                    </a:cubicBezTo>
                    <a:cubicBezTo>
                      <a:pt x="1293" y="2376"/>
                      <a:pt x="1230" y="2284"/>
                      <a:pt x="1280" y="2159"/>
                    </a:cubicBezTo>
                    <a:cubicBezTo>
                      <a:pt x="1330" y="2034"/>
                      <a:pt x="1571" y="1981"/>
                      <a:pt x="1570" y="1966"/>
                    </a:cubicBezTo>
                    <a:close/>
                    <a:moveTo>
                      <a:pt x="1653" y="1529"/>
                    </a:moveTo>
                    <a:cubicBezTo>
                      <a:pt x="1646" y="1451"/>
                      <a:pt x="1654" y="1447"/>
                      <a:pt x="1635" y="1435"/>
                    </a:cubicBezTo>
                    <a:cubicBezTo>
                      <a:pt x="1608" y="1420"/>
                      <a:pt x="1575" y="1423"/>
                      <a:pt x="1567" y="1435"/>
                    </a:cubicBezTo>
                    <a:cubicBezTo>
                      <a:pt x="1559" y="1449"/>
                      <a:pt x="1588" y="1498"/>
                      <a:pt x="1559" y="1519"/>
                    </a:cubicBezTo>
                    <a:cubicBezTo>
                      <a:pt x="1531" y="1540"/>
                      <a:pt x="1481" y="1577"/>
                      <a:pt x="1486" y="1584"/>
                    </a:cubicBezTo>
                    <a:cubicBezTo>
                      <a:pt x="1492" y="1592"/>
                      <a:pt x="1557" y="1592"/>
                      <a:pt x="1580" y="1550"/>
                    </a:cubicBezTo>
                    <a:cubicBezTo>
                      <a:pt x="1604" y="1509"/>
                      <a:pt x="1588" y="1511"/>
                      <a:pt x="1604" y="1509"/>
                    </a:cubicBezTo>
                    <a:cubicBezTo>
                      <a:pt x="1620" y="1506"/>
                      <a:pt x="1586" y="1588"/>
                      <a:pt x="1533" y="1636"/>
                    </a:cubicBezTo>
                    <a:cubicBezTo>
                      <a:pt x="1481" y="1684"/>
                      <a:pt x="1661" y="1606"/>
                      <a:pt x="1653" y="1529"/>
                    </a:cubicBezTo>
                    <a:close/>
                    <a:moveTo>
                      <a:pt x="520" y="2522"/>
                    </a:moveTo>
                    <a:cubicBezTo>
                      <a:pt x="491" y="2520"/>
                      <a:pt x="494" y="2580"/>
                      <a:pt x="483" y="2605"/>
                    </a:cubicBezTo>
                    <a:cubicBezTo>
                      <a:pt x="473" y="2630"/>
                      <a:pt x="410" y="2676"/>
                      <a:pt x="388" y="2742"/>
                    </a:cubicBezTo>
                    <a:cubicBezTo>
                      <a:pt x="366" y="2807"/>
                      <a:pt x="468" y="2870"/>
                      <a:pt x="554" y="2870"/>
                    </a:cubicBezTo>
                    <a:cubicBezTo>
                      <a:pt x="640" y="2870"/>
                      <a:pt x="726" y="2653"/>
                      <a:pt x="857" y="2634"/>
                    </a:cubicBezTo>
                    <a:cubicBezTo>
                      <a:pt x="988" y="2616"/>
                      <a:pt x="1036" y="2702"/>
                      <a:pt x="1053" y="2655"/>
                    </a:cubicBezTo>
                    <a:cubicBezTo>
                      <a:pt x="1063" y="2627"/>
                      <a:pt x="919" y="2574"/>
                      <a:pt x="780" y="2590"/>
                    </a:cubicBezTo>
                    <a:cubicBezTo>
                      <a:pt x="640" y="2606"/>
                      <a:pt x="538" y="2755"/>
                      <a:pt x="567" y="2762"/>
                    </a:cubicBezTo>
                    <a:cubicBezTo>
                      <a:pt x="596" y="2770"/>
                      <a:pt x="674" y="2637"/>
                      <a:pt x="687" y="2658"/>
                    </a:cubicBezTo>
                    <a:cubicBezTo>
                      <a:pt x="700" y="2679"/>
                      <a:pt x="630" y="2791"/>
                      <a:pt x="567" y="2807"/>
                    </a:cubicBezTo>
                    <a:cubicBezTo>
                      <a:pt x="504" y="2823"/>
                      <a:pt x="473" y="2807"/>
                      <a:pt x="460" y="2752"/>
                    </a:cubicBezTo>
                    <a:cubicBezTo>
                      <a:pt x="448" y="2697"/>
                      <a:pt x="512" y="2661"/>
                      <a:pt x="522" y="2632"/>
                    </a:cubicBezTo>
                    <a:cubicBezTo>
                      <a:pt x="533" y="2603"/>
                      <a:pt x="549" y="2525"/>
                      <a:pt x="520" y="2522"/>
                    </a:cubicBezTo>
                    <a:close/>
                    <a:moveTo>
                      <a:pt x="2205" y="1675"/>
                    </a:moveTo>
                    <a:cubicBezTo>
                      <a:pt x="2218" y="1699"/>
                      <a:pt x="2283" y="1765"/>
                      <a:pt x="2317" y="1733"/>
                    </a:cubicBezTo>
                    <a:cubicBezTo>
                      <a:pt x="2351" y="1702"/>
                      <a:pt x="2273" y="1712"/>
                      <a:pt x="2259" y="1675"/>
                    </a:cubicBezTo>
                    <a:cubicBezTo>
                      <a:pt x="2246" y="1639"/>
                      <a:pt x="2202" y="1579"/>
                      <a:pt x="2139" y="1601"/>
                    </a:cubicBezTo>
                    <a:cubicBezTo>
                      <a:pt x="2101" y="1615"/>
                      <a:pt x="2192" y="1652"/>
                      <a:pt x="2205" y="1675"/>
                    </a:cubicBezTo>
                    <a:close/>
                    <a:moveTo>
                      <a:pt x="1316" y="2258"/>
                    </a:moveTo>
                    <a:cubicBezTo>
                      <a:pt x="1326" y="2308"/>
                      <a:pt x="1359" y="2362"/>
                      <a:pt x="1378" y="2356"/>
                    </a:cubicBezTo>
                    <a:cubicBezTo>
                      <a:pt x="1397" y="2350"/>
                      <a:pt x="1350" y="2314"/>
                      <a:pt x="1352" y="2256"/>
                    </a:cubicBezTo>
                    <a:cubicBezTo>
                      <a:pt x="1353" y="2197"/>
                      <a:pt x="1404" y="2139"/>
                      <a:pt x="1382" y="2126"/>
                    </a:cubicBezTo>
                    <a:cubicBezTo>
                      <a:pt x="1351" y="2108"/>
                      <a:pt x="1307" y="2209"/>
                      <a:pt x="1316" y="2258"/>
                    </a:cubicBezTo>
                    <a:close/>
                    <a:moveTo>
                      <a:pt x="1091" y="3192"/>
                    </a:moveTo>
                    <a:cubicBezTo>
                      <a:pt x="1106" y="3162"/>
                      <a:pt x="1057" y="3148"/>
                      <a:pt x="1047" y="3161"/>
                    </a:cubicBezTo>
                    <a:cubicBezTo>
                      <a:pt x="1038" y="3174"/>
                      <a:pt x="1081" y="3210"/>
                      <a:pt x="1091" y="3192"/>
                    </a:cubicBezTo>
                    <a:close/>
                    <a:moveTo>
                      <a:pt x="2009" y="1637"/>
                    </a:moveTo>
                    <a:cubicBezTo>
                      <a:pt x="1985" y="1647"/>
                      <a:pt x="2030" y="1702"/>
                      <a:pt x="2058" y="1746"/>
                    </a:cubicBezTo>
                    <a:cubicBezTo>
                      <a:pt x="2087" y="1789"/>
                      <a:pt x="2215" y="1827"/>
                      <a:pt x="2215" y="1793"/>
                    </a:cubicBezTo>
                    <a:cubicBezTo>
                      <a:pt x="2215" y="1770"/>
                      <a:pt x="2118" y="1744"/>
                      <a:pt x="2084" y="1721"/>
                    </a:cubicBezTo>
                    <a:cubicBezTo>
                      <a:pt x="2050" y="1698"/>
                      <a:pt x="2032" y="1626"/>
                      <a:pt x="2009" y="1637"/>
                    </a:cubicBezTo>
                    <a:close/>
                    <a:moveTo>
                      <a:pt x="1905" y="4484"/>
                    </a:moveTo>
                    <a:cubicBezTo>
                      <a:pt x="1875" y="4500"/>
                      <a:pt x="1811" y="4386"/>
                      <a:pt x="1789" y="4402"/>
                    </a:cubicBezTo>
                    <a:cubicBezTo>
                      <a:pt x="1768" y="4417"/>
                      <a:pt x="1821" y="4558"/>
                      <a:pt x="1948" y="4603"/>
                    </a:cubicBezTo>
                    <a:cubicBezTo>
                      <a:pt x="2075" y="4648"/>
                      <a:pt x="2152" y="4646"/>
                      <a:pt x="2152" y="4619"/>
                    </a:cubicBezTo>
                    <a:cubicBezTo>
                      <a:pt x="2152" y="4592"/>
                      <a:pt x="2064" y="4578"/>
                      <a:pt x="2013" y="4515"/>
                    </a:cubicBezTo>
                    <a:cubicBezTo>
                      <a:pt x="1962" y="4452"/>
                      <a:pt x="1926" y="4343"/>
                      <a:pt x="1897" y="4351"/>
                    </a:cubicBezTo>
                    <a:cubicBezTo>
                      <a:pt x="1874" y="4357"/>
                      <a:pt x="1934" y="4468"/>
                      <a:pt x="1905" y="4484"/>
                    </a:cubicBezTo>
                    <a:close/>
                    <a:moveTo>
                      <a:pt x="774" y="1139"/>
                    </a:moveTo>
                    <a:cubicBezTo>
                      <a:pt x="780" y="1213"/>
                      <a:pt x="886" y="1262"/>
                      <a:pt x="943" y="1266"/>
                    </a:cubicBezTo>
                    <a:cubicBezTo>
                      <a:pt x="1000" y="1269"/>
                      <a:pt x="1093" y="1315"/>
                      <a:pt x="1098" y="1272"/>
                    </a:cubicBezTo>
                    <a:cubicBezTo>
                      <a:pt x="1100" y="1252"/>
                      <a:pt x="1064" y="1254"/>
                      <a:pt x="1027" y="1235"/>
                    </a:cubicBezTo>
                    <a:cubicBezTo>
                      <a:pt x="990" y="1216"/>
                      <a:pt x="955" y="1148"/>
                      <a:pt x="959" y="1098"/>
                    </a:cubicBezTo>
                    <a:cubicBezTo>
                      <a:pt x="963" y="1047"/>
                      <a:pt x="953" y="1009"/>
                      <a:pt x="931" y="1054"/>
                    </a:cubicBezTo>
                    <a:cubicBezTo>
                      <a:pt x="910" y="1099"/>
                      <a:pt x="939" y="1152"/>
                      <a:pt x="921" y="1157"/>
                    </a:cubicBezTo>
                    <a:cubicBezTo>
                      <a:pt x="904" y="1161"/>
                      <a:pt x="890" y="1131"/>
                      <a:pt x="886" y="1080"/>
                    </a:cubicBezTo>
                    <a:cubicBezTo>
                      <a:pt x="882" y="1029"/>
                      <a:pt x="937" y="1029"/>
                      <a:pt x="945" y="925"/>
                    </a:cubicBezTo>
                    <a:cubicBezTo>
                      <a:pt x="953" y="821"/>
                      <a:pt x="851" y="792"/>
                      <a:pt x="841" y="815"/>
                    </a:cubicBezTo>
                    <a:cubicBezTo>
                      <a:pt x="831" y="839"/>
                      <a:pt x="902" y="868"/>
                      <a:pt x="908" y="927"/>
                    </a:cubicBezTo>
                    <a:cubicBezTo>
                      <a:pt x="914" y="986"/>
                      <a:pt x="876" y="992"/>
                      <a:pt x="865" y="1051"/>
                    </a:cubicBezTo>
                    <a:cubicBezTo>
                      <a:pt x="853" y="1109"/>
                      <a:pt x="888" y="1147"/>
                      <a:pt x="884" y="1162"/>
                    </a:cubicBezTo>
                    <a:cubicBezTo>
                      <a:pt x="880" y="1178"/>
                      <a:pt x="857" y="1174"/>
                      <a:pt x="827" y="1143"/>
                    </a:cubicBezTo>
                    <a:cubicBezTo>
                      <a:pt x="798" y="1111"/>
                      <a:pt x="847" y="998"/>
                      <a:pt x="841" y="906"/>
                    </a:cubicBezTo>
                    <a:cubicBezTo>
                      <a:pt x="835" y="813"/>
                      <a:pt x="712" y="739"/>
                      <a:pt x="702" y="774"/>
                    </a:cubicBezTo>
                    <a:cubicBezTo>
                      <a:pt x="692" y="810"/>
                      <a:pt x="773" y="847"/>
                      <a:pt x="802" y="923"/>
                    </a:cubicBezTo>
                    <a:cubicBezTo>
                      <a:pt x="831" y="1000"/>
                      <a:pt x="769" y="1064"/>
                      <a:pt x="774" y="1139"/>
                    </a:cubicBezTo>
                    <a:close/>
                    <a:moveTo>
                      <a:pt x="1784" y="2166"/>
                    </a:moveTo>
                    <a:cubicBezTo>
                      <a:pt x="1714" y="2179"/>
                      <a:pt x="1514" y="2372"/>
                      <a:pt x="1544" y="2398"/>
                    </a:cubicBezTo>
                    <a:cubicBezTo>
                      <a:pt x="1574" y="2424"/>
                      <a:pt x="1702" y="2287"/>
                      <a:pt x="1767" y="2240"/>
                    </a:cubicBezTo>
                    <a:cubicBezTo>
                      <a:pt x="1832" y="2194"/>
                      <a:pt x="1933" y="2247"/>
                      <a:pt x="1932" y="2205"/>
                    </a:cubicBezTo>
                    <a:cubicBezTo>
                      <a:pt x="1930" y="2173"/>
                      <a:pt x="1855" y="2152"/>
                      <a:pt x="1784" y="2166"/>
                    </a:cubicBezTo>
                    <a:close/>
                    <a:moveTo>
                      <a:pt x="329" y="2117"/>
                    </a:moveTo>
                    <a:cubicBezTo>
                      <a:pt x="353" y="2102"/>
                      <a:pt x="321" y="2047"/>
                      <a:pt x="298" y="2057"/>
                    </a:cubicBezTo>
                    <a:cubicBezTo>
                      <a:pt x="274" y="2068"/>
                      <a:pt x="305" y="2133"/>
                      <a:pt x="329" y="2117"/>
                    </a:cubicBezTo>
                    <a:close/>
                    <a:moveTo>
                      <a:pt x="397" y="2282"/>
                    </a:moveTo>
                    <a:cubicBezTo>
                      <a:pt x="413" y="2279"/>
                      <a:pt x="439" y="2159"/>
                      <a:pt x="444" y="2120"/>
                    </a:cubicBezTo>
                    <a:cubicBezTo>
                      <a:pt x="449" y="2081"/>
                      <a:pt x="418" y="1916"/>
                      <a:pt x="441" y="1900"/>
                    </a:cubicBezTo>
                    <a:cubicBezTo>
                      <a:pt x="465" y="1885"/>
                      <a:pt x="465" y="1819"/>
                      <a:pt x="481" y="1791"/>
                    </a:cubicBezTo>
                    <a:cubicBezTo>
                      <a:pt x="496" y="1762"/>
                      <a:pt x="596" y="1665"/>
                      <a:pt x="585" y="1652"/>
                    </a:cubicBezTo>
                    <a:cubicBezTo>
                      <a:pt x="575" y="1639"/>
                      <a:pt x="541" y="1673"/>
                      <a:pt x="515" y="1694"/>
                    </a:cubicBezTo>
                    <a:cubicBezTo>
                      <a:pt x="488" y="1715"/>
                      <a:pt x="402" y="1856"/>
                      <a:pt x="388" y="1877"/>
                    </a:cubicBezTo>
                    <a:cubicBezTo>
                      <a:pt x="374" y="1898"/>
                      <a:pt x="389" y="2031"/>
                      <a:pt x="397" y="2062"/>
                    </a:cubicBezTo>
                    <a:cubicBezTo>
                      <a:pt x="405" y="2094"/>
                      <a:pt x="387" y="2120"/>
                      <a:pt x="369" y="2169"/>
                    </a:cubicBezTo>
                    <a:cubicBezTo>
                      <a:pt x="352" y="2219"/>
                      <a:pt x="374" y="2286"/>
                      <a:pt x="397" y="2282"/>
                    </a:cubicBezTo>
                    <a:close/>
                    <a:moveTo>
                      <a:pt x="388" y="1804"/>
                    </a:moveTo>
                    <a:cubicBezTo>
                      <a:pt x="401" y="1810"/>
                      <a:pt x="404" y="1786"/>
                      <a:pt x="415" y="1761"/>
                    </a:cubicBezTo>
                    <a:cubicBezTo>
                      <a:pt x="429" y="1728"/>
                      <a:pt x="449" y="1691"/>
                      <a:pt x="449" y="1691"/>
                    </a:cubicBezTo>
                    <a:cubicBezTo>
                      <a:pt x="423" y="1660"/>
                      <a:pt x="358" y="1791"/>
                      <a:pt x="388" y="1804"/>
                    </a:cubicBezTo>
                    <a:close/>
                    <a:moveTo>
                      <a:pt x="614" y="1471"/>
                    </a:moveTo>
                    <a:cubicBezTo>
                      <a:pt x="639" y="1439"/>
                      <a:pt x="492" y="1419"/>
                      <a:pt x="459" y="1387"/>
                    </a:cubicBezTo>
                    <a:cubicBezTo>
                      <a:pt x="441" y="1370"/>
                      <a:pt x="392" y="1327"/>
                      <a:pt x="371" y="1301"/>
                    </a:cubicBezTo>
                    <a:cubicBezTo>
                      <a:pt x="358" y="1366"/>
                      <a:pt x="414" y="1434"/>
                      <a:pt x="473" y="1451"/>
                    </a:cubicBezTo>
                    <a:cubicBezTo>
                      <a:pt x="534" y="1469"/>
                      <a:pt x="588" y="1502"/>
                      <a:pt x="614" y="1471"/>
                    </a:cubicBezTo>
                    <a:close/>
                    <a:moveTo>
                      <a:pt x="493" y="1847"/>
                    </a:moveTo>
                    <a:cubicBezTo>
                      <a:pt x="481" y="1915"/>
                      <a:pt x="460" y="2088"/>
                      <a:pt x="493" y="2088"/>
                    </a:cubicBezTo>
                    <a:cubicBezTo>
                      <a:pt x="526" y="2088"/>
                      <a:pt x="500" y="1910"/>
                      <a:pt x="522" y="1870"/>
                    </a:cubicBezTo>
                    <a:cubicBezTo>
                      <a:pt x="543" y="1831"/>
                      <a:pt x="684" y="1690"/>
                      <a:pt x="673" y="1678"/>
                    </a:cubicBezTo>
                    <a:cubicBezTo>
                      <a:pt x="649" y="1655"/>
                      <a:pt x="505" y="1778"/>
                      <a:pt x="493" y="1847"/>
                    </a:cubicBezTo>
                    <a:close/>
                    <a:moveTo>
                      <a:pt x="464" y="2269"/>
                    </a:moveTo>
                    <a:cubicBezTo>
                      <a:pt x="478" y="2271"/>
                      <a:pt x="528" y="2180"/>
                      <a:pt x="549" y="2177"/>
                    </a:cubicBezTo>
                    <a:cubicBezTo>
                      <a:pt x="569" y="2175"/>
                      <a:pt x="559" y="2224"/>
                      <a:pt x="588" y="2232"/>
                    </a:cubicBezTo>
                    <a:cubicBezTo>
                      <a:pt x="614" y="2240"/>
                      <a:pt x="596" y="2128"/>
                      <a:pt x="541" y="2136"/>
                    </a:cubicBezTo>
                    <a:cubicBezTo>
                      <a:pt x="486" y="2143"/>
                      <a:pt x="449" y="2266"/>
                      <a:pt x="464" y="2269"/>
                    </a:cubicBezTo>
                    <a:close/>
                    <a:moveTo>
                      <a:pt x="457" y="2300"/>
                    </a:moveTo>
                    <a:cubicBezTo>
                      <a:pt x="423" y="2304"/>
                      <a:pt x="423" y="2352"/>
                      <a:pt x="397" y="2363"/>
                    </a:cubicBezTo>
                    <a:cubicBezTo>
                      <a:pt x="371" y="2373"/>
                      <a:pt x="407" y="2384"/>
                      <a:pt x="436" y="2378"/>
                    </a:cubicBezTo>
                    <a:cubicBezTo>
                      <a:pt x="465" y="2373"/>
                      <a:pt x="470" y="2299"/>
                      <a:pt x="457" y="2300"/>
                    </a:cubicBezTo>
                    <a:close/>
                    <a:moveTo>
                      <a:pt x="658" y="495"/>
                    </a:moveTo>
                    <a:cubicBezTo>
                      <a:pt x="688" y="528"/>
                      <a:pt x="726" y="527"/>
                      <a:pt x="732" y="477"/>
                    </a:cubicBezTo>
                    <a:cubicBezTo>
                      <a:pt x="738" y="428"/>
                      <a:pt x="679" y="437"/>
                      <a:pt x="704" y="342"/>
                    </a:cubicBezTo>
                    <a:cubicBezTo>
                      <a:pt x="728" y="247"/>
                      <a:pt x="938" y="139"/>
                      <a:pt x="955" y="170"/>
                    </a:cubicBezTo>
                    <a:cubicBezTo>
                      <a:pt x="971" y="201"/>
                      <a:pt x="783" y="303"/>
                      <a:pt x="778" y="332"/>
                    </a:cubicBezTo>
                    <a:cubicBezTo>
                      <a:pt x="773" y="362"/>
                      <a:pt x="779" y="366"/>
                      <a:pt x="802" y="406"/>
                    </a:cubicBezTo>
                    <a:cubicBezTo>
                      <a:pt x="824" y="446"/>
                      <a:pt x="777" y="556"/>
                      <a:pt x="833" y="541"/>
                    </a:cubicBezTo>
                    <a:cubicBezTo>
                      <a:pt x="889" y="526"/>
                      <a:pt x="827" y="474"/>
                      <a:pt x="842" y="397"/>
                    </a:cubicBezTo>
                    <a:cubicBezTo>
                      <a:pt x="857" y="321"/>
                      <a:pt x="958" y="262"/>
                      <a:pt x="968" y="280"/>
                    </a:cubicBezTo>
                    <a:cubicBezTo>
                      <a:pt x="979" y="297"/>
                      <a:pt x="907" y="351"/>
                      <a:pt x="891" y="395"/>
                    </a:cubicBezTo>
                    <a:cubicBezTo>
                      <a:pt x="875" y="439"/>
                      <a:pt x="873" y="559"/>
                      <a:pt x="902" y="561"/>
                    </a:cubicBezTo>
                    <a:cubicBezTo>
                      <a:pt x="930" y="563"/>
                      <a:pt x="912" y="388"/>
                      <a:pt x="956" y="347"/>
                    </a:cubicBezTo>
                    <a:cubicBezTo>
                      <a:pt x="1000" y="306"/>
                      <a:pt x="994" y="351"/>
                      <a:pt x="967" y="392"/>
                    </a:cubicBezTo>
                    <a:cubicBezTo>
                      <a:pt x="941" y="433"/>
                      <a:pt x="916" y="600"/>
                      <a:pt x="955" y="592"/>
                    </a:cubicBezTo>
                    <a:cubicBezTo>
                      <a:pt x="994" y="584"/>
                      <a:pt x="944" y="473"/>
                      <a:pt x="1021" y="370"/>
                    </a:cubicBezTo>
                    <a:cubicBezTo>
                      <a:pt x="1099" y="267"/>
                      <a:pt x="1229" y="287"/>
                      <a:pt x="1232" y="318"/>
                    </a:cubicBezTo>
                    <a:cubicBezTo>
                      <a:pt x="1235" y="348"/>
                      <a:pt x="1120" y="327"/>
                      <a:pt x="1056" y="384"/>
                    </a:cubicBezTo>
                    <a:cubicBezTo>
                      <a:pt x="991" y="442"/>
                      <a:pt x="978" y="512"/>
                      <a:pt x="979" y="596"/>
                    </a:cubicBezTo>
                    <a:cubicBezTo>
                      <a:pt x="980" y="680"/>
                      <a:pt x="1050" y="680"/>
                      <a:pt x="1071" y="671"/>
                    </a:cubicBezTo>
                    <a:cubicBezTo>
                      <a:pt x="1078" y="669"/>
                      <a:pt x="1082" y="667"/>
                      <a:pt x="1085" y="663"/>
                    </a:cubicBezTo>
                    <a:cubicBezTo>
                      <a:pt x="1059" y="670"/>
                      <a:pt x="1024" y="657"/>
                      <a:pt x="1020" y="590"/>
                    </a:cubicBezTo>
                    <a:cubicBezTo>
                      <a:pt x="1012" y="460"/>
                      <a:pt x="1131" y="361"/>
                      <a:pt x="1143" y="377"/>
                    </a:cubicBezTo>
                    <a:cubicBezTo>
                      <a:pt x="1158" y="399"/>
                      <a:pt x="1118" y="414"/>
                      <a:pt x="1081" y="482"/>
                    </a:cubicBezTo>
                    <a:cubicBezTo>
                      <a:pt x="1048" y="544"/>
                      <a:pt x="1047" y="589"/>
                      <a:pt x="1087" y="614"/>
                    </a:cubicBezTo>
                    <a:cubicBezTo>
                      <a:pt x="1087" y="605"/>
                      <a:pt x="1087" y="595"/>
                      <a:pt x="1087" y="582"/>
                    </a:cubicBezTo>
                    <a:cubicBezTo>
                      <a:pt x="1088" y="499"/>
                      <a:pt x="1162" y="298"/>
                      <a:pt x="1306" y="323"/>
                    </a:cubicBezTo>
                    <a:cubicBezTo>
                      <a:pt x="1450" y="347"/>
                      <a:pt x="1440" y="424"/>
                      <a:pt x="1450" y="567"/>
                    </a:cubicBezTo>
                    <a:cubicBezTo>
                      <a:pt x="1461" y="710"/>
                      <a:pt x="1326" y="807"/>
                      <a:pt x="1378" y="818"/>
                    </a:cubicBezTo>
                    <a:cubicBezTo>
                      <a:pt x="1430" y="830"/>
                      <a:pt x="1485" y="683"/>
                      <a:pt x="1499" y="593"/>
                    </a:cubicBezTo>
                    <a:cubicBezTo>
                      <a:pt x="1514" y="503"/>
                      <a:pt x="1443" y="457"/>
                      <a:pt x="1500" y="442"/>
                    </a:cubicBezTo>
                    <a:cubicBezTo>
                      <a:pt x="1557" y="428"/>
                      <a:pt x="1545" y="611"/>
                      <a:pt x="1528" y="680"/>
                    </a:cubicBezTo>
                    <a:cubicBezTo>
                      <a:pt x="1510" y="749"/>
                      <a:pt x="1393" y="869"/>
                      <a:pt x="1419" y="881"/>
                    </a:cubicBezTo>
                    <a:cubicBezTo>
                      <a:pt x="1445" y="893"/>
                      <a:pt x="1492" y="768"/>
                      <a:pt x="1550" y="732"/>
                    </a:cubicBezTo>
                    <a:cubicBezTo>
                      <a:pt x="1609" y="696"/>
                      <a:pt x="1681" y="670"/>
                      <a:pt x="1678" y="558"/>
                    </a:cubicBezTo>
                    <a:cubicBezTo>
                      <a:pt x="1675" y="445"/>
                      <a:pt x="1540" y="400"/>
                      <a:pt x="1586" y="382"/>
                    </a:cubicBezTo>
                    <a:cubicBezTo>
                      <a:pt x="1631" y="365"/>
                      <a:pt x="1717" y="502"/>
                      <a:pt x="1724" y="543"/>
                    </a:cubicBezTo>
                    <a:cubicBezTo>
                      <a:pt x="1731" y="584"/>
                      <a:pt x="1698" y="604"/>
                      <a:pt x="1688" y="630"/>
                    </a:cubicBezTo>
                    <a:cubicBezTo>
                      <a:pt x="1679" y="657"/>
                      <a:pt x="1699" y="735"/>
                      <a:pt x="1664" y="780"/>
                    </a:cubicBezTo>
                    <a:cubicBezTo>
                      <a:pt x="1629" y="825"/>
                      <a:pt x="1559" y="790"/>
                      <a:pt x="1492" y="845"/>
                    </a:cubicBezTo>
                    <a:cubicBezTo>
                      <a:pt x="1424" y="900"/>
                      <a:pt x="1422" y="981"/>
                      <a:pt x="1453" y="979"/>
                    </a:cubicBezTo>
                    <a:cubicBezTo>
                      <a:pt x="1502" y="976"/>
                      <a:pt x="1488" y="889"/>
                      <a:pt x="1545" y="848"/>
                    </a:cubicBezTo>
                    <a:cubicBezTo>
                      <a:pt x="1603" y="807"/>
                      <a:pt x="1631" y="850"/>
                      <a:pt x="1705" y="801"/>
                    </a:cubicBezTo>
                    <a:cubicBezTo>
                      <a:pt x="1779" y="753"/>
                      <a:pt x="1719" y="675"/>
                      <a:pt x="1739" y="622"/>
                    </a:cubicBezTo>
                    <a:cubicBezTo>
                      <a:pt x="1760" y="570"/>
                      <a:pt x="1832" y="560"/>
                      <a:pt x="1842" y="482"/>
                    </a:cubicBezTo>
                    <a:cubicBezTo>
                      <a:pt x="1852" y="405"/>
                      <a:pt x="1730" y="366"/>
                      <a:pt x="1684" y="329"/>
                    </a:cubicBezTo>
                    <a:cubicBezTo>
                      <a:pt x="1639" y="291"/>
                      <a:pt x="1633" y="236"/>
                      <a:pt x="1578" y="214"/>
                    </a:cubicBezTo>
                    <a:cubicBezTo>
                      <a:pt x="1523" y="191"/>
                      <a:pt x="1460" y="217"/>
                      <a:pt x="1407" y="204"/>
                    </a:cubicBezTo>
                    <a:cubicBezTo>
                      <a:pt x="1354" y="191"/>
                      <a:pt x="1341" y="138"/>
                      <a:pt x="1259" y="92"/>
                    </a:cubicBezTo>
                    <a:cubicBezTo>
                      <a:pt x="1178" y="46"/>
                      <a:pt x="939" y="88"/>
                      <a:pt x="881" y="111"/>
                    </a:cubicBezTo>
                    <a:cubicBezTo>
                      <a:pt x="823" y="135"/>
                      <a:pt x="804" y="189"/>
                      <a:pt x="776" y="212"/>
                    </a:cubicBezTo>
                    <a:cubicBezTo>
                      <a:pt x="749" y="236"/>
                      <a:pt x="665" y="248"/>
                      <a:pt x="630" y="304"/>
                    </a:cubicBezTo>
                    <a:cubicBezTo>
                      <a:pt x="596" y="360"/>
                      <a:pt x="628" y="462"/>
                      <a:pt x="658" y="495"/>
                    </a:cubicBezTo>
                    <a:close/>
                    <a:moveTo>
                      <a:pt x="1469" y="1113"/>
                    </a:moveTo>
                    <a:cubicBezTo>
                      <a:pt x="1468" y="1109"/>
                      <a:pt x="1466" y="1106"/>
                      <a:pt x="1464" y="1101"/>
                    </a:cubicBezTo>
                    <a:cubicBezTo>
                      <a:pt x="1415" y="1002"/>
                      <a:pt x="1407" y="1027"/>
                      <a:pt x="1386" y="1004"/>
                    </a:cubicBezTo>
                    <a:cubicBezTo>
                      <a:pt x="1385" y="1003"/>
                      <a:pt x="1385" y="1003"/>
                      <a:pt x="1385" y="1002"/>
                    </a:cubicBezTo>
                    <a:cubicBezTo>
                      <a:pt x="1375" y="1031"/>
                      <a:pt x="1366" y="1080"/>
                      <a:pt x="1394" y="1103"/>
                    </a:cubicBezTo>
                    <a:cubicBezTo>
                      <a:pt x="1422" y="1128"/>
                      <a:pt x="1447" y="1120"/>
                      <a:pt x="1469" y="1113"/>
                    </a:cubicBezTo>
                    <a:close/>
                    <a:moveTo>
                      <a:pt x="1399" y="652"/>
                    </a:moveTo>
                    <a:cubicBezTo>
                      <a:pt x="1399" y="602"/>
                      <a:pt x="1411" y="471"/>
                      <a:pt x="1390" y="441"/>
                    </a:cubicBezTo>
                    <a:cubicBezTo>
                      <a:pt x="1369" y="411"/>
                      <a:pt x="1340" y="365"/>
                      <a:pt x="1316" y="389"/>
                    </a:cubicBezTo>
                    <a:cubicBezTo>
                      <a:pt x="1285" y="421"/>
                      <a:pt x="1383" y="432"/>
                      <a:pt x="1373" y="492"/>
                    </a:cubicBezTo>
                    <a:cubicBezTo>
                      <a:pt x="1362" y="552"/>
                      <a:pt x="1322" y="537"/>
                      <a:pt x="1324" y="577"/>
                    </a:cubicBezTo>
                    <a:cubicBezTo>
                      <a:pt x="1327" y="618"/>
                      <a:pt x="1354" y="606"/>
                      <a:pt x="1346" y="672"/>
                    </a:cubicBezTo>
                    <a:cubicBezTo>
                      <a:pt x="1339" y="739"/>
                      <a:pt x="1284" y="795"/>
                      <a:pt x="1311" y="806"/>
                    </a:cubicBezTo>
                    <a:cubicBezTo>
                      <a:pt x="1339" y="816"/>
                      <a:pt x="1399" y="701"/>
                      <a:pt x="1399" y="652"/>
                    </a:cubicBezTo>
                    <a:close/>
                    <a:moveTo>
                      <a:pt x="1299" y="449"/>
                    </a:moveTo>
                    <a:cubicBezTo>
                      <a:pt x="1299" y="427"/>
                      <a:pt x="1251" y="437"/>
                      <a:pt x="1255" y="460"/>
                    </a:cubicBezTo>
                    <a:cubicBezTo>
                      <a:pt x="1259" y="482"/>
                      <a:pt x="1299" y="482"/>
                      <a:pt x="1299" y="449"/>
                    </a:cubicBezTo>
                    <a:close/>
                    <a:moveTo>
                      <a:pt x="1242" y="386"/>
                    </a:moveTo>
                    <a:cubicBezTo>
                      <a:pt x="1226" y="379"/>
                      <a:pt x="1102" y="514"/>
                      <a:pt x="1143" y="586"/>
                    </a:cubicBezTo>
                    <a:cubicBezTo>
                      <a:pt x="1184" y="659"/>
                      <a:pt x="1168" y="502"/>
                      <a:pt x="1196" y="469"/>
                    </a:cubicBezTo>
                    <a:cubicBezTo>
                      <a:pt x="1223" y="435"/>
                      <a:pt x="1263" y="396"/>
                      <a:pt x="1242" y="386"/>
                    </a:cubicBezTo>
                    <a:close/>
                    <a:moveTo>
                      <a:pt x="1215" y="656"/>
                    </a:moveTo>
                    <a:cubicBezTo>
                      <a:pt x="1184" y="668"/>
                      <a:pt x="1207" y="731"/>
                      <a:pt x="1234" y="724"/>
                    </a:cubicBezTo>
                    <a:cubicBezTo>
                      <a:pt x="1247" y="721"/>
                      <a:pt x="1247" y="643"/>
                      <a:pt x="1215" y="656"/>
                    </a:cubicBezTo>
                    <a:close/>
                    <a:moveTo>
                      <a:pt x="1223" y="780"/>
                    </a:moveTo>
                    <a:cubicBezTo>
                      <a:pt x="1202" y="783"/>
                      <a:pt x="1212" y="823"/>
                      <a:pt x="1229" y="822"/>
                    </a:cubicBezTo>
                    <a:cubicBezTo>
                      <a:pt x="1244" y="821"/>
                      <a:pt x="1245" y="777"/>
                      <a:pt x="1223" y="780"/>
                    </a:cubicBezTo>
                    <a:close/>
                    <a:moveTo>
                      <a:pt x="2343" y="2112"/>
                    </a:moveTo>
                    <a:cubicBezTo>
                      <a:pt x="2346" y="2091"/>
                      <a:pt x="2296" y="2073"/>
                      <a:pt x="2294" y="2104"/>
                    </a:cubicBezTo>
                    <a:cubicBezTo>
                      <a:pt x="2291" y="2136"/>
                      <a:pt x="2341" y="2128"/>
                      <a:pt x="2343" y="2112"/>
                    </a:cubicBezTo>
                    <a:close/>
                    <a:moveTo>
                      <a:pt x="2325" y="1898"/>
                    </a:moveTo>
                    <a:cubicBezTo>
                      <a:pt x="2323" y="1861"/>
                      <a:pt x="2262" y="1864"/>
                      <a:pt x="2262" y="1881"/>
                    </a:cubicBezTo>
                    <a:cubicBezTo>
                      <a:pt x="2262" y="1898"/>
                      <a:pt x="2327" y="1924"/>
                      <a:pt x="2325" y="1898"/>
                    </a:cubicBezTo>
                    <a:close/>
                    <a:moveTo>
                      <a:pt x="1864" y="3933"/>
                    </a:moveTo>
                    <a:cubicBezTo>
                      <a:pt x="1950" y="4031"/>
                      <a:pt x="2023" y="4150"/>
                      <a:pt x="2036" y="4129"/>
                    </a:cubicBezTo>
                    <a:cubicBezTo>
                      <a:pt x="2058" y="4096"/>
                      <a:pt x="1992" y="3973"/>
                      <a:pt x="1903" y="3884"/>
                    </a:cubicBezTo>
                    <a:cubicBezTo>
                      <a:pt x="1820" y="3802"/>
                      <a:pt x="1714" y="3752"/>
                      <a:pt x="1701" y="3763"/>
                    </a:cubicBezTo>
                    <a:cubicBezTo>
                      <a:pt x="1688" y="3774"/>
                      <a:pt x="1784" y="3843"/>
                      <a:pt x="1864" y="3933"/>
                    </a:cubicBezTo>
                    <a:close/>
                    <a:moveTo>
                      <a:pt x="2103" y="4379"/>
                    </a:moveTo>
                    <a:cubicBezTo>
                      <a:pt x="1995" y="4330"/>
                      <a:pt x="1937" y="4261"/>
                      <a:pt x="1923" y="4268"/>
                    </a:cubicBezTo>
                    <a:cubicBezTo>
                      <a:pt x="1899" y="4280"/>
                      <a:pt x="2056" y="4484"/>
                      <a:pt x="2334" y="4478"/>
                    </a:cubicBezTo>
                    <a:cubicBezTo>
                      <a:pt x="2612" y="4472"/>
                      <a:pt x="2685" y="4368"/>
                      <a:pt x="2685" y="4333"/>
                    </a:cubicBezTo>
                    <a:cubicBezTo>
                      <a:pt x="2685" y="4299"/>
                      <a:pt x="2568" y="4458"/>
                      <a:pt x="2334" y="4433"/>
                    </a:cubicBezTo>
                    <a:cubicBezTo>
                      <a:pt x="2248" y="4424"/>
                      <a:pt x="2164" y="4408"/>
                      <a:pt x="2103" y="4379"/>
                    </a:cubicBezTo>
                    <a:close/>
                    <a:moveTo>
                      <a:pt x="1378" y="1280"/>
                    </a:moveTo>
                    <a:cubicBezTo>
                      <a:pt x="1386" y="1260"/>
                      <a:pt x="1327" y="1217"/>
                      <a:pt x="1319" y="1248"/>
                    </a:cubicBezTo>
                    <a:cubicBezTo>
                      <a:pt x="1311" y="1280"/>
                      <a:pt x="1364" y="1315"/>
                      <a:pt x="1378" y="1280"/>
                    </a:cubicBezTo>
                    <a:close/>
                    <a:moveTo>
                      <a:pt x="1399" y="1314"/>
                    </a:moveTo>
                    <a:cubicBezTo>
                      <a:pt x="1401" y="1345"/>
                      <a:pt x="1446" y="1334"/>
                      <a:pt x="1454" y="1321"/>
                    </a:cubicBezTo>
                    <a:cubicBezTo>
                      <a:pt x="1466" y="1301"/>
                      <a:pt x="1397" y="1284"/>
                      <a:pt x="1399" y="1314"/>
                    </a:cubicBezTo>
                    <a:close/>
                    <a:moveTo>
                      <a:pt x="729" y="1346"/>
                    </a:moveTo>
                    <a:cubicBezTo>
                      <a:pt x="741" y="1325"/>
                      <a:pt x="694" y="1303"/>
                      <a:pt x="687" y="1321"/>
                    </a:cubicBezTo>
                    <a:cubicBezTo>
                      <a:pt x="680" y="1339"/>
                      <a:pt x="721" y="1362"/>
                      <a:pt x="729" y="1346"/>
                    </a:cubicBezTo>
                    <a:close/>
                    <a:moveTo>
                      <a:pt x="725" y="1229"/>
                    </a:moveTo>
                    <a:cubicBezTo>
                      <a:pt x="739" y="1213"/>
                      <a:pt x="702" y="1192"/>
                      <a:pt x="694" y="1201"/>
                    </a:cubicBezTo>
                    <a:cubicBezTo>
                      <a:pt x="686" y="1211"/>
                      <a:pt x="707" y="1250"/>
                      <a:pt x="725" y="1229"/>
                    </a:cubicBezTo>
                    <a:close/>
                    <a:moveTo>
                      <a:pt x="735" y="1602"/>
                    </a:moveTo>
                    <a:cubicBezTo>
                      <a:pt x="706" y="1596"/>
                      <a:pt x="668" y="1636"/>
                      <a:pt x="698" y="1643"/>
                    </a:cubicBezTo>
                    <a:cubicBezTo>
                      <a:pt x="739" y="1653"/>
                      <a:pt x="765" y="1608"/>
                      <a:pt x="735" y="1602"/>
                    </a:cubicBezTo>
                    <a:close/>
                    <a:moveTo>
                      <a:pt x="980" y="2441"/>
                    </a:moveTo>
                    <a:cubicBezTo>
                      <a:pt x="990" y="2454"/>
                      <a:pt x="1053" y="2405"/>
                      <a:pt x="1027" y="2331"/>
                    </a:cubicBezTo>
                    <a:lnTo>
                      <a:pt x="1027" y="2321"/>
                    </a:lnTo>
                    <a:cubicBezTo>
                      <a:pt x="998" y="2324"/>
                      <a:pt x="1019" y="2365"/>
                      <a:pt x="1006" y="2391"/>
                    </a:cubicBezTo>
                    <a:cubicBezTo>
                      <a:pt x="993" y="2418"/>
                      <a:pt x="969" y="2428"/>
                      <a:pt x="980" y="2441"/>
                    </a:cubicBezTo>
                    <a:close/>
                    <a:moveTo>
                      <a:pt x="173" y="3003"/>
                    </a:moveTo>
                    <a:cubicBezTo>
                      <a:pt x="97" y="2877"/>
                      <a:pt x="110" y="2582"/>
                      <a:pt x="173" y="2503"/>
                    </a:cubicBezTo>
                    <a:cubicBezTo>
                      <a:pt x="236" y="2425"/>
                      <a:pt x="267" y="2458"/>
                      <a:pt x="281" y="2415"/>
                    </a:cubicBezTo>
                    <a:cubicBezTo>
                      <a:pt x="294" y="2372"/>
                      <a:pt x="255" y="2319"/>
                      <a:pt x="277" y="2262"/>
                    </a:cubicBezTo>
                    <a:cubicBezTo>
                      <a:pt x="298" y="2205"/>
                      <a:pt x="220" y="2227"/>
                      <a:pt x="210" y="2162"/>
                    </a:cubicBezTo>
                    <a:cubicBezTo>
                      <a:pt x="200" y="2098"/>
                      <a:pt x="165" y="2078"/>
                      <a:pt x="216" y="1992"/>
                    </a:cubicBezTo>
                    <a:cubicBezTo>
                      <a:pt x="267" y="1906"/>
                      <a:pt x="251" y="1819"/>
                      <a:pt x="293" y="1731"/>
                    </a:cubicBezTo>
                    <a:cubicBezTo>
                      <a:pt x="334" y="1643"/>
                      <a:pt x="488" y="1635"/>
                      <a:pt x="524" y="1551"/>
                    </a:cubicBezTo>
                    <a:cubicBezTo>
                      <a:pt x="559" y="1467"/>
                      <a:pt x="396" y="1567"/>
                      <a:pt x="306" y="1430"/>
                    </a:cubicBezTo>
                    <a:cubicBezTo>
                      <a:pt x="216" y="1293"/>
                      <a:pt x="336" y="1307"/>
                      <a:pt x="322" y="1237"/>
                    </a:cubicBezTo>
                    <a:cubicBezTo>
                      <a:pt x="308" y="1166"/>
                      <a:pt x="206" y="1088"/>
                      <a:pt x="249" y="864"/>
                    </a:cubicBezTo>
                    <a:cubicBezTo>
                      <a:pt x="293" y="641"/>
                      <a:pt x="408" y="549"/>
                      <a:pt x="498" y="527"/>
                    </a:cubicBezTo>
                    <a:cubicBezTo>
                      <a:pt x="588" y="506"/>
                      <a:pt x="598" y="488"/>
                      <a:pt x="571" y="418"/>
                    </a:cubicBezTo>
                    <a:cubicBezTo>
                      <a:pt x="543" y="347"/>
                      <a:pt x="561" y="288"/>
                      <a:pt x="618" y="226"/>
                    </a:cubicBezTo>
                    <a:cubicBezTo>
                      <a:pt x="675" y="163"/>
                      <a:pt x="669" y="216"/>
                      <a:pt x="769" y="153"/>
                    </a:cubicBezTo>
                    <a:cubicBezTo>
                      <a:pt x="869" y="91"/>
                      <a:pt x="835" y="47"/>
                      <a:pt x="935" y="44"/>
                    </a:cubicBezTo>
                    <a:cubicBezTo>
                      <a:pt x="1035" y="40"/>
                      <a:pt x="1143" y="0"/>
                      <a:pt x="1296" y="44"/>
                    </a:cubicBezTo>
                    <a:cubicBezTo>
                      <a:pt x="1448" y="87"/>
                      <a:pt x="1399" y="141"/>
                      <a:pt x="1446" y="155"/>
                    </a:cubicBezTo>
                    <a:cubicBezTo>
                      <a:pt x="1493" y="169"/>
                      <a:pt x="1552" y="136"/>
                      <a:pt x="1607" y="161"/>
                    </a:cubicBezTo>
                    <a:cubicBezTo>
                      <a:pt x="1662" y="187"/>
                      <a:pt x="1685" y="279"/>
                      <a:pt x="1731" y="310"/>
                    </a:cubicBezTo>
                    <a:cubicBezTo>
                      <a:pt x="1776" y="341"/>
                      <a:pt x="1899" y="394"/>
                      <a:pt x="1905" y="475"/>
                    </a:cubicBezTo>
                    <a:cubicBezTo>
                      <a:pt x="1911" y="555"/>
                      <a:pt x="1778" y="641"/>
                      <a:pt x="1774" y="670"/>
                    </a:cubicBezTo>
                    <a:cubicBezTo>
                      <a:pt x="1770" y="700"/>
                      <a:pt x="1842" y="774"/>
                      <a:pt x="1758" y="839"/>
                    </a:cubicBezTo>
                    <a:cubicBezTo>
                      <a:pt x="1674" y="904"/>
                      <a:pt x="1597" y="843"/>
                      <a:pt x="1552" y="908"/>
                    </a:cubicBezTo>
                    <a:cubicBezTo>
                      <a:pt x="1507" y="972"/>
                      <a:pt x="1535" y="1023"/>
                      <a:pt x="1525" y="1076"/>
                    </a:cubicBezTo>
                    <a:cubicBezTo>
                      <a:pt x="1515" y="1129"/>
                      <a:pt x="1531" y="1166"/>
                      <a:pt x="1586" y="1166"/>
                    </a:cubicBezTo>
                    <a:cubicBezTo>
                      <a:pt x="1640" y="1166"/>
                      <a:pt x="1785" y="1176"/>
                      <a:pt x="1827" y="1252"/>
                    </a:cubicBezTo>
                    <a:cubicBezTo>
                      <a:pt x="1868" y="1329"/>
                      <a:pt x="1942" y="1323"/>
                      <a:pt x="1983" y="1340"/>
                    </a:cubicBezTo>
                    <a:cubicBezTo>
                      <a:pt x="2024" y="1358"/>
                      <a:pt x="2091" y="1459"/>
                      <a:pt x="2138" y="1465"/>
                    </a:cubicBezTo>
                    <a:cubicBezTo>
                      <a:pt x="2185" y="1471"/>
                      <a:pt x="2240" y="1407"/>
                      <a:pt x="2326" y="1407"/>
                    </a:cubicBezTo>
                    <a:cubicBezTo>
                      <a:pt x="2412" y="1407"/>
                      <a:pt x="2491" y="1547"/>
                      <a:pt x="2495" y="1594"/>
                    </a:cubicBezTo>
                    <a:cubicBezTo>
                      <a:pt x="2498" y="1641"/>
                      <a:pt x="2473" y="1671"/>
                      <a:pt x="2514" y="1690"/>
                    </a:cubicBezTo>
                    <a:cubicBezTo>
                      <a:pt x="2555" y="1710"/>
                      <a:pt x="2549" y="1770"/>
                      <a:pt x="2585" y="1770"/>
                    </a:cubicBezTo>
                    <a:cubicBezTo>
                      <a:pt x="2620" y="1770"/>
                      <a:pt x="2716" y="1800"/>
                      <a:pt x="2706" y="1894"/>
                    </a:cubicBezTo>
                    <a:cubicBezTo>
                      <a:pt x="2696" y="1988"/>
                      <a:pt x="2636" y="2121"/>
                      <a:pt x="2546" y="2145"/>
                    </a:cubicBezTo>
                    <a:cubicBezTo>
                      <a:pt x="2455" y="2168"/>
                      <a:pt x="2438" y="2127"/>
                      <a:pt x="2408" y="2156"/>
                    </a:cubicBezTo>
                    <a:cubicBezTo>
                      <a:pt x="2379" y="2186"/>
                      <a:pt x="2273" y="2196"/>
                      <a:pt x="2228" y="2180"/>
                    </a:cubicBezTo>
                    <a:cubicBezTo>
                      <a:pt x="2183" y="2164"/>
                      <a:pt x="2265" y="2135"/>
                      <a:pt x="2212" y="2113"/>
                    </a:cubicBezTo>
                    <a:cubicBezTo>
                      <a:pt x="2160" y="2092"/>
                      <a:pt x="2075" y="2152"/>
                      <a:pt x="2085" y="2186"/>
                    </a:cubicBezTo>
                    <a:cubicBezTo>
                      <a:pt x="2095" y="2219"/>
                      <a:pt x="2120" y="2180"/>
                      <a:pt x="2136" y="2200"/>
                    </a:cubicBezTo>
                    <a:cubicBezTo>
                      <a:pt x="2152" y="2219"/>
                      <a:pt x="2120" y="2239"/>
                      <a:pt x="2132" y="2252"/>
                    </a:cubicBezTo>
                    <a:cubicBezTo>
                      <a:pt x="2144" y="2266"/>
                      <a:pt x="2175" y="2203"/>
                      <a:pt x="2236" y="2207"/>
                    </a:cubicBezTo>
                    <a:cubicBezTo>
                      <a:pt x="2297" y="2211"/>
                      <a:pt x="2350" y="2227"/>
                      <a:pt x="2346" y="2243"/>
                    </a:cubicBezTo>
                    <a:cubicBezTo>
                      <a:pt x="2342" y="2258"/>
                      <a:pt x="2240" y="2252"/>
                      <a:pt x="2228" y="2282"/>
                    </a:cubicBezTo>
                    <a:cubicBezTo>
                      <a:pt x="2216" y="2311"/>
                      <a:pt x="2199" y="2401"/>
                      <a:pt x="2226" y="2419"/>
                    </a:cubicBezTo>
                    <a:cubicBezTo>
                      <a:pt x="2254" y="2437"/>
                      <a:pt x="2320" y="2476"/>
                      <a:pt x="2336" y="2527"/>
                    </a:cubicBezTo>
                    <a:cubicBezTo>
                      <a:pt x="2352" y="2578"/>
                      <a:pt x="2316" y="2619"/>
                      <a:pt x="2271" y="2650"/>
                    </a:cubicBezTo>
                    <a:cubicBezTo>
                      <a:pt x="2226" y="2681"/>
                      <a:pt x="2191" y="2689"/>
                      <a:pt x="2207" y="2740"/>
                    </a:cubicBezTo>
                    <a:cubicBezTo>
                      <a:pt x="2222" y="2791"/>
                      <a:pt x="2230" y="2813"/>
                      <a:pt x="2191" y="2858"/>
                    </a:cubicBezTo>
                    <a:cubicBezTo>
                      <a:pt x="2152" y="2903"/>
                      <a:pt x="2156" y="2946"/>
                      <a:pt x="2169" y="2956"/>
                    </a:cubicBezTo>
                    <a:cubicBezTo>
                      <a:pt x="2183" y="2966"/>
                      <a:pt x="2173" y="3001"/>
                      <a:pt x="2156" y="3015"/>
                    </a:cubicBezTo>
                    <a:cubicBezTo>
                      <a:pt x="2138" y="3028"/>
                      <a:pt x="2144" y="3073"/>
                      <a:pt x="2156" y="3083"/>
                    </a:cubicBezTo>
                    <a:cubicBezTo>
                      <a:pt x="2167" y="3093"/>
                      <a:pt x="2234" y="3156"/>
                      <a:pt x="2169" y="3236"/>
                    </a:cubicBezTo>
                    <a:cubicBezTo>
                      <a:pt x="2105" y="3316"/>
                      <a:pt x="2022" y="3328"/>
                      <a:pt x="1785" y="3351"/>
                    </a:cubicBezTo>
                    <a:cubicBezTo>
                      <a:pt x="1548" y="3375"/>
                      <a:pt x="1426" y="3356"/>
                      <a:pt x="1323" y="3463"/>
                    </a:cubicBezTo>
                    <a:cubicBezTo>
                      <a:pt x="1231" y="3559"/>
                      <a:pt x="1213" y="3624"/>
                      <a:pt x="1205" y="3661"/>
                    </a:cubicBezTo>
                    <a:cubicBezTo>
                      <a:pt x="1273" y="3624"/>
                      <a:pt x="1420" y="3578"/>
                      <a:pt x="1705" y="3620"/>
                    </a:cubicBezTo>
                    <a:cubicBezTo>
                      <a:pt x="1979" y="3660"/>
                      <a:pt x="2138" y="3949"/>
                      <a:pt x="2254" y="4161"/>
                    </a:cubicBezTo>
                    <a:cubicBezTo>
                      <a:pt x="2295" y="4236"/>
                      <a:pt x="2344" y="4303"/>
                      <a:pt x="2377" y="4346"/>
                    </a:cubicBezTo>
                    <a:cubicBezTo>
                      <a:pt x="2406" y="4383"/>
                      <a:pt x="2455" y="4400"/>
                      <a:pt x="2501" y="4387"/>
                    </a:cubicBezTo>
                    <a:cubicBezTo>
                      <a:pt x="2566" y="4370"/>
                      <a:pt x="2642" y="4328"/>
                      <a:pt x="2649" y="4276"/>
                    </a:cubicBezTo>
                    <a:cubicBezTo>
                      <a:pt x="2661" y="4196"/>
                      <a:pt x="2546" y="4200"/>
                      <a:pt x="2591" y="4143"/>
                    </a:cubicBezTo>
                    <a:cubicBezTo>
                      <a:pt x="2636" y="4086"/>
                      <a:pt x="2833" y="4165"/>
                      <a:pt x="2736" y="4355"/>
                    </a:cubicBezTo>
                    <a:cubicBezTo>
                      <a:pt x="2638" y="4545"/>
                      <a:pt x="2430" y="4517"/>
                      <a:pt x="2308" y="4521"/>
                    </a:cubicBezTo>
                    <a:cubicBezTo>
                      <a:pt x="2187" y="4525"/>
                      <a:pt x="1844" y="4390"/>
                      <a:pt x="1803" y="4161"/>
                    </a:cubicBezTo>
                    <a:cubicBezTo>
                      <a:pt x="1762" y="3931"/>
                      <a:pt x="1523" y="3775"/>
                      <a:pt x="1392" y="3728"/>
                    </a:cubicBezTo>
                    <a:cubicBezTo>
                      <a:pt x="1260" y="3681"/>
                      <a:pt x="1168" y="3732"/>
                      <a:pt x="1155" y="3699"/>
                    </a:cubicBezTo>
                    <a:cubicBezTo>
                      <a:pt x="1155" y="3699"/>
                      <a:pt x="1156" y="3698"/>
                      <a:pt x="1159" y="3695"/>
                    </a:cubicBezTo>
                    <a:cubicBezTo>
                      <a:pt x="1139" y="3684"/>
                      <a:pt x="1134" y="3656"/>
                      <a:pt x="1139" y="3625"/>
                    </a:cubicBezTo>
                    <a:cubicBezTo>
                      <a:pt x="1140" y="3615"/>
                      <a:pt x="1136" y="3605"/>
                      <a:pt x="1128" y="3599"/>
                    </a:cubicBezTo>
                    <a:cubicBezTo>
                      <a:pt x="1104" y="3583"/>
                      <a:pt x="1073" y="3577"/>
                      <a:pt x="1074" y="3559"/>
                    </a:cubicBezTo>
                    <a:cubicBezTo>
                      <a:pt x="1076" y="3534"/>
                      <a:pt x="1135" y="3577"/>
                      <a:pt x="1149" y="3551"/>
                    </a:cubicBezTo>
                    <a:cubicBezTo>
                      <a:pt x="1162" y="3526"/>
                      <a:pt x="1086" y="3504"/>
                      <a:pt x="1098" y="3481"/>
                    </a:cubicBezTo>
                    <a:cubicBezTo>
                      <a:pt x="1109" y="3457"/>
                      <a:pt x="1176" y="3512"/>
                      <a:pt x="1186" y="3493"/>
                    </a:cubicBezTo>
                    <a:cubicBezTo>
                      <a:pt x="1196" y="3473"/>
                      <a:pt x="1121" y="3455"/>
                      <a:pt x="1127" y="3438"/>
                    </a:cubicBezTo>
                    <a:cubicBezTo>
                      <a:pt x="1133" y="3420"/>
                      <a:pt x="1207" y="3473"/>
                      <a:pt x="1223" y="3449"/>
                    </a:cubicBezTo>
                    <a:cubicBezTo>
                      <a:pt x="1239" y="3426"/>
                      <a:pt x="1168" y="3406"/>
                      <a:pt x="1170" y="3383"/>
                    </a:cubicBezTo>
                    <a:cubicBezTo>
                      <a:pt x="1172" y="3359"/>
                      <a:pt x="1204" y="3391"/>
                      <a:pt x="1211" y="3383"/>
                    </a:cubicBezTo>
                    <a:cubicBezTo>
                      <a:pt x="1219" y="3375"/>
                      <a:pt x="1194" y="3340"/>
                      <a:pt x="1211" y="3330"/>
                    </a:cubicBezTo>
                    <a:cubicBezTo>
                      <a:pt x="1229" y="3320"/>
                      <a:pt x="1241" y="3336"/>
                      <a:pt x="1266" y="3359"/>
                    </a:cubicBezTo>
                    <a:lnTo>
                      <a:pt x="1267" y="3360"/>
                    </a:lnTo>
                    <a:cubicBezTo>
                      <a:pt x="1285" y="3377"/>
                      <a:pt x="1314" y="3377"/>
                      <a:pt x="1333" y="3360"/>
                    </a:cubicBezTo>
                    <a:cubicBezTo>
                      <a:pt x="1368" y="3329"/>
                      <a:pt x="1402" y="3305"/>
                      <a:pt x="1431" y="3295"/>
                    </a:cubicBezTo>
                    <a:cubicBezTo>
                      <a:pt x="1529" y="3259"/>
                      <a:pt x="1676" y="3306"/>
                      <a:pt x="1787" y="3277"/>
                    </a:cubicBezTo>
                    <a:cubicBezTo>
                      <a:pt x="1899" y="3248"/>
                      <a:pt x="2020" y="3306"/>
                      <a:pt x="2101" y="3197"/>
                    </a:cubicBezTo>
                    <a:cubicBezTo>
                      <a:pt x="2181" y="3087"/>
                      <a:pt x="2087" y="3118"/>
                      <a:pt x="2081" y="3050"/>
                    </a:cubicBezTo>
                    <a:cubicBezTo>
                      <a:pt x="2075" y="2981"/>
                      <a:pt x="2138" y="2973"/>
                      <a:pt x="2113" y="2928"/>
                    </a:cubicBezTo>
                    <a:cubicBezTo>
                      <a:pt x="2087" y="2883"/>
                      <a:pt x="2013" y="3013"/>
                      <a:pt x="1987" y="2993"/>
                    </a:cubicBezTo>
                    <a:cubicBezTo>
                      <a:pt x="1962" y="2973"/>
                      <a:pt x="1995" y="2940"/>
                      <a:pt x="1995" y="2915"/>
                    </a:cubicBezTo>
                    <a:cubicBezTo>
                      <a:pt x="1995" y="2889"/>
                      <a:pt x="1983" y="2868"/>
                      <a:pt x="1997" y="2856"/>
                    </a:cubicBezTo>
                    <a:cubicBezTo>
                      <a:pt x="2011" y="2844"/>
                      <a:pt x="2024" y="2893"/>
                      <a:pt x="2067" y="2873"/>
                    </a:cubicBezTo>
                    <a:cubicBezTo>
                      <a:pt x="2111" y="2854"/>
                      <a:pt x="2071" y="2840"/>
                      <a:pt x="2101" y="2807"/>
                    </a:cubicBezTo>
                    <a:cubicBezTo>
                      <a:pt x="2130" y="2774"/>
                      <a:pt x="2162" y="2803"/>
                      <a:pt x="2175" y="2774"/>
                    </a:cubicBezTo>
                    <a:cubicBezTo>
                      <a:pt x="2189" y="2744"/>
                      <a:pt x="2026" y="2717"/>
                      <a:pt x="2040" y="2670"/>
                    </a:cubicBezTo>
                    <a:cubicBezTo>
                      <a:pt x="2054" y="2623"/>
                      <a:pt x="2054" y="2658"/>
                      <a:pt x="2111" y="2652"/>
                    </a:cubicBezTo>
                    <a:cubicBezTo>
                      <a:pt x="2167" y="2646"/>
                      <a:pt x="2138" y="2623"/>
                      <a:pt x="2176" y="2593"/>
                    </a:cubicBezTo>
                    <a:cubicBezTo>
                      <a:pt x="2214" y="2564"/>
                      <a:pt x="2279" y="2617"/>
                      <a:pt x="2279" y="2554"/>
                    </a:cubicBezTo>
                    <a:cubicBezTo>
                      <a:pt x="2279" y="2491"/>
                      <a:pt x="2163" y="2464"/>
                      <a:pt x="2132" y="2374"/>
                    </a:cubicBezTo>
                    <a:cubicBezTo>
                      <a:pt x="2101" y="2284"/>
                      <a:pt x="2017" y="2229"/>
                      <a:pt x="2075" y="2102"/>
                    </a:cubicBezTo>
                    <a:cubicBezTo>
                      <a:pt x="2134" y="1974"/>
                      <a:pt x="2230" y="2062"/>
                      <a:pt x="2236" y="2013"/>
                    </a:cubicBezTo>
                    <a:cubicBezTo>
                      <a:pt x="2242" y="1964"/>
                      <a:pt x="2197" y="1935"/>
                      <a:pt x="2191" y="1902"/>
                    </a:cubicBezTo>
                    <a:cubicBezTo>
                      <a:pt x="2185" y="1868"/>
                      <a:pt x="2087" y="1906"/>
                      <a:pt x="2054" y="1855"/>
                    </a:cubicBezTo>
                    <a:cubicBezTo>
                      <a:pt x="2020" y="1804"/>
                      <a:pt x="1944" y="1763"/>
                      <a:pt x="1938" y="1694"/>
                    </a:cubicBezTo>
                    <a:cubicBezTo>
                      <a:pt x="1932" y="1625"/>
                      <a:pt x="1830" y="1508"/>
                      <a:pt x="1844" y="1486"/>
                    </a:cubicBezTo>
                    <a:cubicBezTo>
                      <a:pt x="1858" y="1465"/>
                      <a:pt x="1921" y="1547"/>
                      <a:pt x="1940" y="1545"/>
                    </a:cubicBezTo>
                    <a:cubicBezTo>
                      <a:pt x="1960" y="1543"/>
                      <a:pt x="1968" y="1577"/>
                      <a:pt x="1966" y="1629"/>
                    </a:cubicBezTo>
                    <a:cubicBezTo>
                      <a:pt x="1964" y="1682"/>
                      <a:pt x="2032" y="1819"/>
                      <a:pt x="2109" y="1833"/>
                    </a:cubicBezTo>
                    <a:cubicBezTo>
                      <a:pt x="2185" y="1847"/>
                      <a:pt x="2271" y="1800"/>
                      <a:pt x="2324" y="1849"/>
                    </a:cubicBezTo>
                    <a:cubicBezTo>
                      <a:pt x="2377" y="1898"/>
                      <a:pt x="2359" y="1953"/>
                      <a:pt x="2340" y="1982"/>
                    </a:cubicBezTo>
                    <a:cubicBezTo>
                      <a:pt x="2320" y="2011"/>
                      <a:pt x="2322" y="2060"/>
                      <a:pt x="2344" y="2062"/>
                    </a:cubicBezTo>
                    <a:cubicBezTo>
                      <a:pt x="2365" y="2064"/>
                      <a:pt x="2446" y="2013"/>
                      <a:pt x="2448" y="1962"/>
                    </a:cubicBezTo>
                    <a:cubicBezTo>
                      <a:pt x="2450" y="1912"/>
                      <a:pt x="2375" y="1884"/>
                      <a:pt x="2361" y="1817"/>
                    </a:cubicBezTo>
                    <a:cubicBezTo>
                      <a:pt x="2348" y="1751"/>
                      <a:pt x="2324" y="1696"/>
                      <a:pt x="2350" y="1690"/>
                    </a:cubicBezTo>
                    <a:cubicBezTo>
                      <a:pt x="2375" y="1684"/>
                      <a:pt x="2381" y="1796"/>
                      <a:pt x="2410" y="1823"/>
                    </a:cubicBezTo>
                    <a:cubicBezTo>
                      <a:pt x="2440" y="1851"/>
                      <a:pt x="2504" y="1868"/>
                      <a:pt x="2506" y="1943"/>
                    </a:cubicBezTo>
                    <a:cubicBezTo>
                      <a:pt x="2508" y="2017"/>
                      <a:pt x="2473" y="2031"/>
                      <a:pt x="2493" y="2039"/>
                    </a:cubicBezTo>
                    <a:cubicBezTo>
                      <a:pt x="2512" y="2047"/>
                      <a:pt x="2559" y="1972"/>
                      <a:pt x="2553" y="1939"/>
                    </a:cubicBezTo>
                    <a:cubicBezTo>
                      <a:pt x="2547" y="1906"/>
                      <a:pt x="2471" y="1851"/>
                      <a:pt x="2483" y="1829"/>
                    </a:cubicBezTo>
                    <a:cubicBezTo>
                      <a:pt x="2495" y="1808"/>
                      <a:pt x="2598" y="1868"/>
                      <a:pt x="2596" y="1912"/>
                    </a:cubicBezTo>
                    <a:cubicBezTo>
                      <a:pt x="2594" y="1955"/>
                      <a:pt x="2522" y="2062"/>
                      <a:pt x="2536" y="2066"/>
                    </a:cubicBezTo>
                    <a:cubicBezTo>
                      <a:pt x="2549" y="2070"/>
                      <a:pt x="2651" y="1986"/>
                      <a:pt x="2653" y="1900"/>
                    </a:cubicBezTo>
                    <a:cubicBezTo>
                      <a:pt x="2655" y="1814"/>
                      <a:pt x="2569" y="1829"/>
                      <a:pt x="2538" y="1798"/>
                    </a:cubicBezTo>
                    <a:cubicBezTo>
                      <a:pt x="2506" y="1767"/>
                      <a:pt x="2502" y="1729"/>
                      <a:pt x="2493" y="1722"/>
                    </a:cubicBezTo>
                    <a:cubicBezTo>
                      <a:pt x="2483" y="1714"/>
                      <a:pt x="2434" y="1716"/>
                      <a:pt x="2422" y="1694"/>
                    </a:cubicBezTo>
                    <a:cubicBezTo>
                      <a:pt x="2410" y="1673"/>
                      <a:pt x="2434" y="1608"/>
                      <a:pt x="2432" y="1580"/>
                    </a:cubicBezTo>
                    <a:cubicBezTo>
                      <a:pt x="2430" y="1553"/>
                      <a:pt x="2346" y="1494"/>
                      <a:pt x="2305" y="1490"/>
                    </a:cubicBezTo>
                    <a:cubicBezTo>
                      <a:pt x="2263" y="1486"/>
                      <a:pt x="2185" y="1535"/>
                      <a:pt x="2140" y="1528"/>
                    </a:cubicBezTo>
                    <a:cubicBezTo>
                      <a:pt x="2095" y="1520"/>
                      <a:pt x="2046" y="1459"/>
                      <a:pt x="2003" y="1430"/>
                    </a:cubicBezTo>
                    <a:cubicBezTo>
                      <a:pt x="1960" y="1401"/>
                      <a:pt x="1891" y="1399"/>
                      <a:pt x="1864" y="1380"/>
                    </a:cubicBezTo>
                    <a:cubicBezTo>
                      <a:pt x="1836" y="1360"/>
                      <a:pt x="1768" y="1272"/>
                      <a:pt x="1719" y="1262"/>
                    </a:cubicBezTo>
                    <a:cubicBezTo>
                      <a:pt x="1670" y="1252"/>
                      <a:pt x="1660" y="1252"/>
                      <a:pt x="1654" y="1268"/>
                    </a:cubicBezTo>
                    <a:cubicBezTo>
                      <a:pt x="1648" y="1284"/>
                      <a:pt x="1609" y="1290"/>
                      <a:pt x="1584" y="1272"/>
                    </a:cubicBezTo>
                    <a:cubicBezTo>
                      <a:pt x="1558" y="1254"/>
                      <a:pt x="1484" y="1272"/>
                      <a:pt x="1470" y="1255"/>
                    </a:cubicBezTo>
                    <a:cubicBezTo>
                      <a:pt x="1459" y="1242"/>
                      <a:pt x="1493" y="1216"/>
                      <a:pt x="1482" y="1155"/>
                    </a:cubicBezTo>
                    <a:cubicBezTo>
                      <a:pt x="1470" y="1158"/>
                      <a:pt x="1429" y="1162"/>
                      <a:pt x="1379" y="1120"/>
                    </a:cubicBezTo>
                    <a:cubicBezTo>
                      <a:pt x="1318" y="1071"/>
                      <a:pt x="1361" y="979"/>
                      <a:pt x="1361" y="979"/>
                    </a:cubicBezTo>
                    <a:cubicBezTo>
                      <a:pt x="1343" y="962"/>
                      <a:pt x="1325" y="946"/>
                      <a:pt x="1317" y="937"/>
                    </a:cubicBezTo>
                    <a:cubicBezTo>
                      <a:pt x="1305" y="923"/>
                      <a:pt x="1331" y="847"/>
                      <a:pt x="1311" y="839"/>
                    </a:cubicBezTo>
                    <a:cubicBezTo>
                      <a:pt x="1292" y="831"/>
                      <a:pt x="1231" y="1011"/>
                      <a:pt x="1337" y="1150"/>
                    </a:cubicBezTo>
                    <a:cubicBezTo>
                      <a:pt x="1443" y="1290"/>
                      <a:pt x="1580" y="1321"/>
                      <a:pt x="1558" y="1370"/>
                    </a:cubicBezTo>
                    <a:cubicBezTo>
                      <a:pt x="1537" y="1419"/>
                      <a:pt x="1472" y="1378"/>
                      <a:pt x="1443" y="1378"/>
                    </a:cubicBezTo>
                    <a:cubicBezTo>
                      <a:pt x="1413" y="1378"/>
                      <a:pt x="1358" y="1376"/>
                      <a:pt x="1339" y="1354"/>
                    </a:cubicBezTo>
                    <a:cubicBezTo>
                      <a:pt x="1319" y="1333"/>
                      <a:pt x="1166" y="1186"/>
                      <a:pt x="1149" y="1078"/>
                    </a:cubicBezTo>
                    <a:cubicBezTo>
                      <a:pt x="1131" y="970"/>
                      <a:pt x="1202" y="811"/>
                      <a:pt x="1125" y="739"/>
                    </a:cubicBezTo>
                    <a:cubicBezTo>
                      <a:pt x="1049" y="667"/>
                      <a:pt x="996" y="715"/>
                      <a:pt x="976" y="700"/>
                    </a:cubicBezTo>
                    <a:cubicBezTo>
                      <a:pt x="957" y="684"/>
                      <a:pt x="957" y="625"/>
                      <a:pt x="851" y="590"/>
                    </a:cubicBezTo>
                    <a:cubicBezTo>
                      <a:pt x="745" y="555"/>
                      <a:pt x="485" y="516"/>
                      <a:pt x="381" y="686"/>
                    </a:cubicBezTo>
                    <a:cubicBezTo>
                      <a:pt x="277" y="857"/>
                      <a:pt x="306" y="1029"/>
                      <a:pt x="341" y="1078"/>
                    </a:cubicBezTo>
                    <a:cubicBezTo>
                      <a:pt x="375" y="1124"/>
                      <a:pt x="391" y="1216"/>
                      <a:pt x="376" y="1282"/>
                    </a:cubicBezTo>
                    <a:cubicBezTo>
                      <a:pt x="383" y="1284"/>
                      <a:pt x="394" y="1289"/>
                      <a:pt x="408" y="1295"/>
                    </a:cubicBezTo>
                    <a:cubicBezTo>
                      <a:pt x="524" y="1350"/>
                      <a:pt x="571" y="1425"/>
                      <a:pt x="622" y="1384"/>
                    </a:cubicBezTo>
                    <a:cubicBezTo>
                      <a:pt x="673" y="1342"/>
                      <a:pt x="504" y="1339"/>
                      <a:pt x="463" y="1243"/>
                    </a:cubicBezTo>
                    <a:cubicBezTo>
                      <a:pt x="422" y="1147"/>
                      <a:pt x="322" y="974"/>
                      <a:pt x="357" y="866"/>
                    </a:cubicBezTo>
                    <a:cubicBezTo>
                      <a:pt x="392" y="759"/>
                      <a:pt x="520" y="606"/>
                      <a:pt x="547" y="627"/>
                    </a:cubicBezTo>
                    <a:cubicBezTo>
                      <a:pt x="575" y="649"/>
                      <a:pt x="383" y="786"/>
                      <a:pt x="385" y="921"/>
                    </a:cubicBezTo>
                    <a:cubicBezTo>
                      <a:pt x="387" y="1056"/>
                      <a:pt x="549" y="1297"/>
                      <a:pt x="596" y="1266"/>
                    </a:cubicBezTo>
                    <a:cubicBezTo>
                      <a:pt x="643" y="1235"/>
                      <a:pt x="485" y="1180"/>
                      <a:pt x="447" y="1062"/>
                    </a:cubicBezTo>
                    <a:cubicBezTo>
                      <a:pt x="410" y="945"/>
                      <a:pt x="432" y="784"/>
                      <a:pt x="522" y="723"/>
                    </a:cubicBezTo>
                    <a:cubicBezTo>
                      <a:pt x="612" y="663"/>
                      <a:pt x="694" y="676"/>
                      <a:pt x="692" y="696"/>
                    </a:cubicBezTo>
                    <a:cubicBezTo>
                      <a:pt x="690" y="715"/>
                      <a:pt x="553" y="700"/>
                      <a:pt x="485" y="831"/>
                    </a:cubicBezTo>
                    <a:cubicBezTo>
                      <a:pt x="416" y="962"/>
                      <a:pt x="553" y="1162"/>
                      <a:pt x="596" y="1148"/>
                    </a:cubicBezTo>
                    <a:cubicBezTo>
                      <a:pt x="639" y="1135"/>
                      <a:pt x="541" y="1099"/>
                      <a:pt x="557" y="1021"/>
                    </a:cubicBezTo>
                    <a:cubicBezTo>
                      <a:pt x="573" y="943"/>
                      <a:pt x="592" y="966"/>
                      <a:pt x="639" y="935"/>
                    </a:cubicBezTo>
                    <a:cubicBezTo>
                      <a:pt x="686" y="904"/>
                      <a:pt x="725" y="906"/>
                      <a:pt x="727" y="923"/>
                    </a:cubicBezTo>
                    <a:cubicBezTo>
                      <a:pt x="729" y="941"/>
                      <a:pt x="663" y="1000"/>
                      <a:pt x="680" y="1078"/>
                    </a:cubicBezTo>
                    <a:cubicBezTo>
                      <a:pt x="698" y="1156"/>
                      <a:pt x="845" y="1303"/>
                      <a:pt x="906" y="1327"/>
                    </a:cubicBezTo>
                    <a:cubicBezTo>
                      <a:pt x="966" y="1350"/>
                      <a:pt x="1149" y="1307"/>
                      <a:pt x="1221" y="1323"/>
                    </a:cubicBezTo>
                    <a:cubicBezTo>
                      <a:pt x="1294" y="1339"/>
                      <a:pt x="1321" y="1387"/>
                      <a:pt x="1243" y="1368"/>
                    </a:cubicBezTo>
                    <a:cubicBezTo>
                      <a:pt x="1164" y="1348"/>
                      <a:pt x="1100" y="1403"/>
                      <a:pt x="1021" y="1391"/>
                    </a:cubicBezTo>
                    <a:cubicBezTo>
                      <a:pt x="943" y="1380"/>
                      <a:pt x="837" y="1348"/>
                      <a:pt x="798" y="1301"/>
                    </a:cubicBezTo>
                    <a:cubicBezTo>
                      <a:pt x="759" y="1254"/>
                      <a:pt x="749" y="1252"/>
                      <a:pt x="737" y="1264"/>
                    </a:cubicBezTo>
                    <a:cubicBezTo>
                      <a:pt x="725" y="1276"/>
                      <a:pt x="780" y="1346"/>
                      <a:pt x="855" y="1380"/>
                    </a:cubicBezTo>
                    <a:cubicBezTo>
                      <a:pt x="929" y="1413"/>
                      <a:pt x="792" y="1387"/>
                      <a:pt x="792" y="1411"/>
                    </a:cubicBezTo>
                    <a:cubicBezTo>
                      <a:pt x="792" y="1433"/>
                      <a:pt x="904" y="1421"/>
                      <a:pt x="955" y="1445"/>
                    </a:cubicBezTo>
                    <a:cubicBezTo>
                      <a:pt x="1006" y="1471"/>
                      <a:pt x="1037" y="1494"/>
                      <a:pt x="1064" y="1471"/>
                    </a:cubicBezTo>
                    <a:cubicBezTo>
                      <a:pt x="1092" y="1447"/>
                      <a:pt x="1170" y="1397"/>
                      <a:pt x="1266" y="1405"/>
                    </a:cubicBezTo>
                    <a:cubicBezTo>
                      <a:pt x="1362" y="1413"/>
                      <a:pt x="1431" y="1494"/>
                      <a:pt x="1405" y="1514"/>
                    </a:cubicBezTo>
                    <a:cubicBezTo>
                      <a:pt x="1380" y="1533"/>
                      <a:pt x="1299" y="1477"/>
                      <a:pt x="1245" y="1488"/>
                    </a:cubicBezTo>
                    <a:cubicBezTo>
                      <a:pt x="1190" y="1500"/>
                      <a:pt x="1180" y="1547"/>
                      <a:pt x="1123" y="1557"/>
                    </a:cubicBezTo>
                    <a:cubicBezTo>
                      <a:pt x="1066" y="1567"/>
                      <a:pt x="1023" y="1549"/>
                      <a:pt x="1002" y="1569"/>
                    </a:cubicBezTo>
                    <a:cubicBezTo>
                      <a:pt x="980" y="1588"/>
                      <a:pt x="1012" y="1625"/>
                      <a:pt x="982" y="1635"/>
                    </a:cubicBezTo>
                    <a:cubicBezTo>
                      <a:pt x="953" y="1645"/>
                      <a:pt x="773" y="1575"/>
                      <a:pt x="645" y="1767"/>
                    </a:cubicBezTo>
                    <a:cubicBezTo>
                      <a:pt x="518" y="1959"/>
                      <a:pt x="532" y="1986"/>
                      <a:pt x="555" y="1988"/>
                    </a:cubicBezTo>
                    <a:cubicBezTo>
                      <a:pt x="579" y="1990"/>
                      <a:pt x="577" y="1884"/>
                      <a:pt x="643" y="1819"/>
                    </a:cubicBezTo>
                    <a:cubicBezTo>
                      <a:pt x="710" y="1755"/>
                      <a:pt x="802" y="1663"/>
                      <a:pt x="833" y="1682"/>
                    </a:cubicBezTo>
                    <a:cubicBezTo>
                      <a:pt x="865" y="1702"/>
                      <a:pt x="716" y="1755"/>
                      <a:pt x="653" y="1853"/>
                    </a:cubicBezTo>
                    <a:cubicBezTo>
                      <a:pt x="590" y="1951"/>
                      <a:pt x="596" y="2121"/>
                      <a:pt x="630" y="2213"/>
                    </a:cubicBezTo>
                    <a:cubicBezTo>
                      <a:pt x="663" y="2305"/>
                      <a:pt x="537" y="2333"/>
                      <a:pt x="549" y="2356"/>
                    </a:cubicBezTo>
                    <a:cubicBezTo>
                      <a:pt x="561" y="2380"/>
                      <a:pt x="651" y="2321"/>
                      <a:pt x="669" y="2270"/>
                    </a:cubicBezTo>
                    <a:cubicBezTo>
                      <a:pt x="686" y="2219"/>
                      <a:pt x="620" y="2162"/>
                      <a:pt x="633" y="2049"/>
                    </a:cubicBezTo>
                    <a:cubicBezTo>
                      <a:pt x="647" y="1935"/>
                      <a:pt x="749" y="1776"/>
                      <a:pt x="804" y="1776"/>
                    </a:cubicBezTo>
                    <a:cubicBezTo>
                      <a:pt x="859" y="1776"/>
                      <a:pt x="662" y="1901"/>
                      <a:pt x="663" y="2056"/>
                    </a:cubicBezTo>
                    <a:cubicBezTo>
                      <a:pt x="663" y="2212"/>
                      <a:pt x="710" y="2196"/>
                      <a:pt x="708" y="2245"/>
                    </a:cubicBezTo>
                    <a:cubicBezTo>
                      <a:pt x="706" y="2294"/>
                      <a:pt x="639" y="2329"/>
                      <a:pt x="649" y="2341"/>
                    </a:cubicBezTo>
                    <a:cubicBezTo>
                      <a:pt x="659" y="2352"/>
                      <a:pt x="704" y="2350"/>
                      <a:pt x="737" y="2294"/>
                    </a:cubicBezTo>
                    <a:cubicBezTo>
                      <a:pt x="771" y="2237"/>
                      <a:pt x="704" y="2176"/>
                      <a:pt x="708" y="2113"/>
                    </a:cubicBezTo>
                    <a:cubicBezTo>
                      <a:pt x="712" y="2051"/>
                      <a:pt x="741" y="1900"/>
                      <a:pt x="774" y="1900"/>
                    </a:cubicBezTo>
                    <a:cubicBezTo>
                      <a:pt x="808" y="1900"/>
                      <a:pt x="747" y="2009"/>
                      <a:pt x="761" y="2045"/>
                    </a:cubicBezTo>
                    <a:cubicBezTo>
                      <a:pt x="774" y="2080"/>
                      <a:pt x="788" y="2102"/>
                      <a:pt x="778" y="2162"/>
                    </a:cubicBezTo>
                    <a:cubicBezTo>
                      <a:pt x="769" y="2223"/>
                      <a:pt x="827" y="2278"/>
                      <a:pt x="765" y="2352"/>
                    </a:cubicBezTo>
                    <a:cubicBezTo>
                      <a:pt x="702" y="2427"/>
                      <a:pt x="630" y="2348"/>
                      <a:pt x="628" y="2403"/>
                    </a:cubicBezTo>
                    <a:cubicBezTo>
                      <a:pt x="626" y="2458"/>
                      <a:pt x="784" y="2425"/>
                      <a:pt x="808" y="2378"/>
                    </a:cubicBezTo>
                    <a:cubicBezTo>
                      <a:pt x="831" y="2331"/>
                      <a:pt x="780" y="1982"/>
                      <a:pt x="857" y="1868"/>
                    </a:cubicBezTo>
                    <a:cubicBezTo>
                      <a:pt x="933" y="1755"/>
                      <a:pt x="1184" y="1590"/>
                      <a:pt x="1215" y="1625"/>
                    </a:cubicBezTo>
                    <a:cubicBezTo>
                      <a:pt x="1247" y="1661"/>
                      <a:pt x="1096" y="1653"/>
                      <a:pt x="935" y="1831"/>
                    </a:cubicBezTo>
                    <a:cubicBezTo>
                      <a:pt x="774" y="2009"/>
                      <a:pt x="914" y="1962"/>
                      <a:pt x="949" y="1884"/>
                    </a:cubicBezTo>
                    <a:cubicBezTo>
                      <a:pt x="984" y="1806"/>
                      <a:pt x="1084" y="1702"/>
                      <a:pt x="1198" y="1673"/>
                    </a:cubicBezTo>
                    <a:cubicBezTo>
                      <a:pt x="1311" y="1643"/>
                      <a:pt x="1284" y="1704"/>
                      <a:pt x="1184" y="1712"/>
                    </a:cubicBezTo>
                    <a:cubicBezTo>
                      <a:pt x="1084" y="1720"/>
                      <a:pt x="998" y="1825"/>
                      <a:pt x="1006" y="1835"/>
                    </a:cubicBezTo>
                    <a:cubicBezTo>
                      <a:pt x="1013" y="1845"/>
                      <a:pt x="1051" y="1816"/>
                      <a:pt x="1055" y="1837"/>
                    </a:cubicBezTo>
                    <a:cubicBezTo>
                      <a:pt x="1059" y="1859"/>
                      <a:pt x="890" y="1957"/>
                      <a:pt x="874" y="2035"/>
                    </a:cubicBezTo>
                    <a:cubicBezTo>
                      <a:pt x="859" y="2113"/>
                      <a:pt x="904" y="2205"/>
                      <a:pt x="880" y="2274"/>
                    </a:cubicBezTo>
                    <a:cubicBezTo>
                      <a:pt x="857" y="2343"/>
                      <a:pt x="820" y="2397"/>
                      <a:pt x="841" y="2403"/>
                    </a:cubicBezTo>
                    <a:cubicBezTo>
                      <a:pt x="863" y="2409"/>
                      <a:pt x="925" y="2362"/>
                      <a:pt x="931" y="2282"/>
                    </a:cubicBezTo>
                    <a:cubicBezTo>
                      <a:pt x="937" y="2201"/>
                      <a:pt x="882" y="2060"/>
                      <a:pt x="994" y="1939"/>
                    </a:cubicBezTo>
                    <a:cubicBezTo>
                      <a:pt x="1106" y="1817"/>
                      <a:pt x="1117" y="1882"/>
                      <a:pt x="1188" y="1825"/>
                    </a:cubicBezTo>
                    <a:cubicBezTo>
                      <a:pt x="1258" y="1768"/>
                      <a:pt x="1239" y="1731"/>
                      <a:pt x="1274" y="1729"/>
                    </a:cubicBezTo>
                    <a:cubicBezTo>
                      <a:pt x="1309" y="1727"/>
                      <a:pt x="1276" y="1831"/>
                      <a:pt x="1215" y="1876"/>
                    </a:cubicBezTo>
                    <a:cubicBezTo>
                      <a:pt x="1155" y="1921"/>
                      <a:pt x="1021" y="1935"/>
                      <a:pt x="1004" y="2072"/>
                    </a:cubicBezTo>
                    <a:cubicBezTo>
                      <a:pt x="986" y="2209"/>
                      <a:pt x="1090" y="2270"/>
                      <a:pt x="1078" y="2368"/>
                    </a:cubicBezTo>
                    <a:cubicBezTo>
                      <a:pt x="1066" y="2466"/>
                      <a:pt x="939" y="2535"/>
                      <a:pt x="872" y="2533"/>
                    </a:cubicBezTo>
                    <a:cubicBezTo>
                      <a:pt x="806" y="2531"/>
                      <a:pt x="894" y="2480"/>
                      <a:pt x="869" y="2452"/>
                    </a:cubicBezTo>
                    <a:cubicBezTo>
                      <a:pt x="843" y="2425"/>
                      <a:pt x="831" y="2489"/>
                      <a:pt x="773" y="2493"/>
                    </a:cubicBezTo>
                    <a:cubicBezTo>
                      <a:pt x="714" y="2497"/>
                      <a:pt x="580" y="2440"/>
                      <a:pt x="494" y="2486"/>
                    </a:cubicBezTo>
                    <a:cubicBezTo>
                      <a:pt x="408" y="2531"/>
                      <a:pt x="473" y="2564"/>
                      <a:pt x="441" y="2601"/>
                    </a:cubicBezTo>
                    <a:cubicBezTo>
                      <a:pt x="410" y="2638"/>
                      <a:pt x="341" y="2674"/>
                      <a:pt x="341" y="2752"/>
                    </a:cubicBezTo>
                    <a:cubicBezTo>
                      <a:pt x="341" y="2830"/>
                      <a:pt x="453" y="2875"/>
                      <a:pt x="441" y="2893"/>
                    </a:cubicBezTo>
                    <a:cubicBezTo>
                      <a:pt x="430" y="2911"/>
                      <a:pt x="263" y="2834"/>
                      <a:pt x="309" y="2717"/>
                    </a:cubicBezTo>
                    <a:cubicBezTo>
                      <a:pt x="355" y="2599"/>
                      <a:pt x="383" y="2627"/>
                      <a:pt x="402" y="2582"/>
                    </a:cubicBezTo>
                    <a:cubicBezTo>
                      <a:pt x="422" y="2536"/>
                      <a:pt x="385" y="2521"/>
                      <a:pt x="441" y="2468"/>
                    </a:cubicBezTo>
                    <a:cubicBezTo>
                      <a:pt x="498" y="2415"/>
                      <a:pt x="506" y="2460"/>
                      <a:pt x="514" y="2435"/>
                    </a:cubicBezTo>
                    <a:cubicBezTo>
                      <a:pt x="522" y="2409"/>
                      <a:pt x="365" y="2407"/>
                      <a:pt x="336" y="2450"/>
                    </a:cubicBezTo>
                    <a:cubicBezTo>
                      <a:pt x="306" y="2493"/>
                      <a:pt x="359" y="2640"/>
                      <a:pt x="310" y="2664"/>
                    </a:cubicBezTo>
                    <a:cubicBezTo>
                      <a:pt x="261" y="2687"/>
                      <a:pt x="302" y="2554"/>
                      <a:pt x="265" y="2550"/>
                    </a:cubicBezTo>
                    <a:cubicBezTo>
                      <a:pt x="228" y="2546"/>
                      <a:pt x="191" y="2683"/>
                      <a:pt x="218" y="2687"/>
                    </a:cubicBezTo>
                    <a:cubicBezTo>
                      <a:pt x="246" y="2691"/>
                      <a:pt x="231" y="2648"/>
                      <a:pt x="259" y="2652"/>
                    </a:cubicBezTo>
                    <a:cubicBezTo>
                      <a:pt x="287" y="2656"/>
                      <a:pt x="197" y="2823"/>
                      <a:pt x="312" y="2920"/>
                    </a:cubicBezTo>
                    <a:cubicBezTo>
                      <a:pt x="428" y="3018"/>
                      <a:pt x="535" y="2964"/>
                      <a:pt x="526" y="3005"/>
                    </a:cubicBezTo>
                    <a:cubicBezTo>
                      <a:pt x="516" y="3046"/>
                      <a:pt x="324" y="2979"/>
                      <a:pt x="318" y="3007"/>
                    </a:cubicBezTo>
                    <a:cubicBezTo>
                      <a:pt x="312" y="3034"/>
                      <a:pt x="436" y="3116"/>
                      <a:pt x="504" y="3114"/>
                    </a:cubicBezTo>
                    <a:cubicBezTo>
                      <a:pt x="573" y="3112"/>
                      <a:pt x="610" y="3077"/>
                      <a:pt x="610" y="3042"/>
                    </a:cubicBezTo>
                    <a:cubicBezTo>
                      <a:pt x="610" y="3007"/>
                      <a:pt x="692" y="3032"/>
                      <a:pt x="720" y="2997"/>
                    </a:cubicBezTo>
                    <a:cubicBezTo>
                      <a:pt x="747" y="2962"/>
                      <a:pt x="757" y="2926"/>
                      <a:pt x="739" y="2909"/>
                    </a:cubicBezTo>
                    <a:cubicBezTo>
                      <a:pt x="722" y="2891"/>
                      <a:pt x="692" y="2962"/>
                      <a:pt x="620" y="2971"/>
                    </a:cubicBezTo>
                    <a:cubicBezTo>
                      <a:pt x="547" y="2981"/>
                      <a:pt x="534" y="2958"/>
                      <a:pt x="537" y="2936"/>
                    </a:cubicBezTo>
                    <a:cubicBezTo>
                      <a:pt x="541" y="2915"/>
                      <a:pt x="596" y="2938"/>
                      <a:pt x="645" y="2897"/>
                    </a:cubicBezTo>
                    <a:cubicBezTo>
                      <a:pt x="694" y="2856"/>
                      <a:pt x="682" y="2777"/>
                      <a:pt x="776" y="2719"/>
                    </a:cubicBezTo>
                    <a:cubicBezTo>
                      <a:pt x="870" y="2660"/>
                      <a:pt x="968" y="2699"/>
                      <a:pt x="963" y="2713"/>
                    </a:cubicBezTo>
                    <a:cubicBezTo>
                      <a:pt x="957" y="2727"/>
                      <a:pt x="882" y="2697"/>
                      <a:pt x="845" y="2728"/>
                    </a:cubicBezTo>
                    <a:cubicBezTo>
                      <a:pt x="808" y="2760"/>
                      <a:pt x="863" y="2742"/>
                      <a:pt x="906" y="2760"/>
                    </a:cubicBezTo>
                    <a:cubicBezTo>
                      <a:pt x="949" y="2777"/>
                      <a:pt x="955" y="2795"/>
                      <a:pt x="992" y="2779"/>
                    </a:cubicBezTo>
                    <a:cubicBezTo>
                      <a:pt x="1029" y="2764"/>
                      <a:pt x="1123" y="2681"/>
                      <a:pt x="1151" y="2695"/>
                    </a:cubicBezTo>
                    <a:cubicBezTo>
                      <a:pt x="1178" y="2709"/>
                      <a:pt x="1100" y="2801"/>
                      <a:pt x="988" y="2817"/>
                    </a:cubicBezTo>
                    <a:cubicBezTo>
                      <a:pt x="876" y="2832"/>
                      <a:pt x="1060" y="2856"/>
                      <a:pt x="1121" y="2799"/>
                    </a:cubicBezTo>
                    <a:cubicBezTo>
                      <a:pt x="1182" y="2742"/>
                      <a:pt x="1202" y="2813"/>
                      <a:pt x="1119" y="2846"/>
                    </a:cubicBezTo>
                    <a:cubicBezTo>
                      <a:pt x="1037" y="2879"/>
                      <a:pt x="1127" y="2895"/>
                      <a:pt x="1180" y="2846"/>
                    </a:cubicBezTo>
                    <a:cubicBezTo>
                      <a:pt x="1233" y="2797"/>
                      <a:pt x="1256" y="2811"/>
                      <a:pt x="1296" y="2754"/>
                    </a:cubicBezTo>
                    <a:cubicBezTo>
                      <a:pt x="1335" y="2697"/>
                      <a:pt x="1260" y="2650"/>
                      <a:pt x="1292" y="2574"/>
                    </a:cubicBezTo>
                    <a:cubicBezTo>
                      <a:pt x="1323" y="2497"/>
                      <a:pt x="1403" y="2521"/>
                      <a:pt x="1417" y="2464"/>
                    </a:cubicBezTo>
                    <a:cubicBezTo>
                      <a:pt x="1431" y="2407"/>
                      <a:pt x="1360" y="2290"/>
                      <a:pt x="1382" y="2231"/>
                    </a:cubicBezTo>
                    <a:cubicBezTo>
                      <a:pt x="1403" y="2172"/>
                      <a:pt x="1382" y="2100"/>
                      <a:pt x="1597" y="2013"/>
                    </a:cubicBezTo>
                    <a:cubicBezTo>
                      <a:pt x="1813" y="1927"/>
                      <a:pt x="1723" y="1851"/>
                      <a:pt x="1793" y="1859"/>
                    </a:cubicBezTo>
                    <a:cubicBezTo>
                      <a:pt x="1864" y="1866"/>
                      <a:pt x="1746" y="1996"/>
                      <a:pt x="1699" y="2035"/>
                    </a:cubicBezTo>
                    <a:cubicBezTo>
                      <a:pt x="1652" y="2074"/>
                      <a:pt x="1868" y="2025"/>
                      <a:pt x="1885" y="1855"/>
                    </a:cubicBezTo>
                    <a:cubicBezTo>
                      <a:pt x="1903" y="1684"/>
                      <a:pt x="1803" y="1704"/>
                      <a:pt x="1793" y="1676"/>
                    </a:cubicBezTo>
                    <a:cubicBezTo>
                      <a:pt x="1788" y="1663"/>
                      <a:pt x="1779" y="1635"/>
                      <a:pt x="1771" y="1608"/>
                    </a:cubicBezTo>
                    <a:cubicBezTo>
                      <a:pt x="1772" y="1620"/>
                      <a:pt x="1773" y="1629"/>
                      <a:pt x="1774" y="1636"/>
                    </a:cubicBezTo>
                    <a:cubicBezTo>
                      <a:pt x="1778" y="1670"/>
                      <a:pt x="1703" y="1707"/>
                      <a:pt x="1695" y="1728"/>
                    </a:cubicBezTo>
                    <a:cubicBezTo>
                      <a:pt x="1687" y="1749"/>
                      <a:pt x="1669" y="1814"/>
                      <a:pt x="1640" y="1846"/>
                    </a:cubicBezTo>
                    <a:cubicBezTo>
                      <a:pt x="1612" y="1877"/>
                      <a:pt x="1492" y="1895"/>
                      <a:pt x="1497" y="1866"/>
                    </a:cubicBezTo>
                    <a:cubicBezTo>
                      <a:pt x="1502" y="1838"/>
                      <a:pt x="1601" y="1827"/>
                      <a:pt x="1625" y="1805"/>
                    </a:cubicBezTo>
                    <a:cubicBezTo>
                      <a:pt x="1648" y="1782"/>
                      <a:pt x="1638" y="1728"/>
                      <a:pt x="1648" y="1712"/>
                    </a:cubicBezTo>
                    <a:cubicBezTo>
                      <a:pt x="1659" y="1697"/>
                      <a:pt x="1698" y="1676"/>
                      <a:pt x="1729" y="1636"/>
                    </a:cubicBezTo>
                    <a:cubicBezTo>
                      <a:pt x="1761" y="1595"/>
                      <a:pt x="1709" y="1473"/>
                      <a:pt x="1729" y="1472"/>
                    </a:cubicBezTo>
                    <a:cubicBezTo>
                      <a:pt x="1748" y="1471"/>
                      <a:pt x="1758" y="1505"/>
                      <a:pt x="1764" y="1543"/>
                    </a:cubicBezTo>
                    <a:cubicBezTo>
                      <a:pt x="1776" y="1526"/>
                      <a:pt x="1823" y="1541"/>
                      <a:pt x="1838" y="1612"/>
                    </a:cubicBezTo>
                    <a:cubicBezTo>
                      <a:pt x="1854" y="1682"/>
                      <a:pt x="1934" y="1714"/>
                      <a:pt x="1913" y="1888"/>
                    </a:cubicBezTo>
                    <a:cubicBezTo>
                      <a:pt x="1891" y="2062"/>
                      <a:pt x="1770" y="2076"/>
                      <a:pt x="1670" y="2074"/>
                    </a:cubicBezTo>
                    <a:cubicBezTo>
                      <a:pt x="1570" y="2072"/>
                      <a:pt x="1503" y="2137"/>
                      <a:pt x="1493" y="2184"/>
                    </a:cubicBezTo>
                    <a:cubicBezTo>
                      <a:pt x="1484" y="2231"/>
                      <a:pt x="1425" y="2231"/>
                      <a:pt x="1425" y="2286"/>
                    </a:cubicBezTo>
                    <a:cubicBezTo>
                      <a:pt x="1425" y="2341"/>
                      <a:pt x="1505" y="2372"/>
                      <a:pt x="1476" y="2452"/>
                    </a:cubicBezTo>
                    <a:cubicBezTo>
                      <a:pt x="1446" y="2533"/>
                      <a:pt x="1325" y="2542"/>
                      <a:pt x="1319" y="2593"/>
                    </a:cubicBezTo>
                    <a:cubicBezTo>
                      <a:pt x="1313" y="2644"/>
                      <a:pt x="1368" y="2672"/>
                      <a:pt x="1348" y="2738"/>
                    </a:cubicBezTo>
                    <a:cubicBezTo>
                      <a:pt x="1329" y="2805"/>
                      <a:pt x="1155" y="2932"/>
                      <a:pt x="1102" y="2926"/>
                    </a:cubicBezTo>
                    <a:cubicBezTo>
                      <a:pt x="1049" y="2920"/>
                      <a:pt x="890" y="2838"/>
                      <a:pt x="870" y="2856"/>
                    </a:cubicBezTo>
                    <a:cubicBezTo>
                      <a:pt x="851" y="2873"/>
                      <a:pt x="925" y="2911"/>
                      <a:pt x="923" y="2922"/>
                    </a:cubicBezTo>
                    <a:cubicBezTo>
                      <a:pt x="921" y="2934"/>
                      <a:pt x="896" y="2946"/>
                      <a:pt x="906" y="2958"/>
                    </a:cubicBezTo>
                    <a:cubicBezTo>
                      <a:pt x="916" y="2969"/>
                      <a:pt x="1200" y="2979"/>
                      <a:pt x="1288" y="2871"/>
                    </a:cubicBezTo>
                    <a:cubicBezTo>
                      <a:pt x="1376" y="2764"/>
                      <a:pt x="1380" y="2785"/>
                      <a:pt x="1382" y="2711"/>
                    </a:cubicBezTo>
                    <a:cubicBezTo>
                      <a:pt x="1384" y="2636"/>
                      <a:pt x="1364" y="2582"/>
                      <a:pt x="1392" y="2578"/>
                    </a:cubicBezTo>
                    <a:cubicBezTo>
                      <a:pt x="1419" y="2574"/>
                      <a:pt x="1394" y="2668"/>
                      <a:pt x="1409" y="2681"/>
                    </a:cubicBezTo>
                    <a:cubicBezTo>
                      <a:pt x="1425" y="2695"/>
                      <a:pt x="1441" y="2758"/>
                      <a:pt x="1392" y="2834"/>
                    </a:cubicBezTo>
                    <a:cubicBezTo>
                      <a:pt x="1343" y="2911"/>
                      <a:pt x="1211" y="2962"/>
                      <a:pt x="1194" y="2969"/>
                    </a:cubicBezTo>
                    <a:cubicBezTo>
                      <a:pt x="1176" y="2977"/>
                      <a:pt x="1274" y="3056"/>
                      <a:pt x="1258" y="3073"/>
                    </a:cubicBezTo>
                    <a:cubicBezTo>
                      <a:pt x="1243" y="3091"/>
                      <a:pt x="1182" y="2991"/>
                      <a:pt x="1155" y="3013"/>
                    </a:cubicBezTo>
                    <a:cubicBezTo>
                      <a:pt x="1127" y="3034"/>
                      <a:pt x="1211" y="3079"/>
                      <a:pt x="1198" y="3095"/>
                    </a:cubicBezTo>
                    <a:cubicBezTo>
                      <a:pt x="1184" y="3110"/>
                      <a:pt x="1055" y="2981"/>
                      <a:pt x="1019" y="3011"/>
                    </a:cubicBezTo>
                    <a:cubicBezTo>
                      <a:pt x="984" y="3040"/>
                      <a:pt x="1127" y="3099"/>
                      <a:pt x="1108" y="3124"/>
                    </a:cubicBezTo>
                    <a:cubicBezTo>
                      <a:pt x="1088" y="3150"/>
                      <a:pt x="955" y="3003"/>
                      <a:pt x="927" y="3024"/>
                    </a:cubicBezTo>
                    <a:cubicBezTo>
                      <a:pt x="900" y="3046"/>
                      <a:pt x="1045" y="3128"/>
                      <a:pt x="1027" y="3146"/>
                    </a:cubicBezTo>
                    <a:cubicBezTo>
                      <a:pt x="1010" y="3163"/>
                      <a:pt x="912" y="3107"/>
                      <a:pt x="882" y="3069"/>
                    </a:cubicBezTo>
                    <a:cubicBezTo>
                      <a:pt x="853" y="3032"/>
                      <a:pt x="812" y="2971"/>
                      <a:pt x="788" y="2989"/>
                    </a:cubicBezTo>
                    <a:cubicBezTo>
                      <a:pt x="765" y="3007"/>
                      <a:pt x="1023" y="3199"/>
                      <a:pt x="998" y="3216"/>
                    </a:cubicBezTo>
                    <a:cubicBezTo>
                      <a:pt x="972" y="3234"/>
                      <a:pt x="769" y="3018"/>
                      <a:pt x="735" y="3040"/>
                    </a:cubicBezTo>
                    <a:cubicBezTo>
                      <a:pt x="702" y="3062"/>
                      <a:pt x="884" y="3163"/>
                      <a:pt x="855" y="3191"/>
                    </a:cubicBezTo>
                    <a:cubicBezTo>
                      <a:pt x="825" y="3218"/>
                      <a:pt x="700" y="3060"/>
                      <a:pt x="669" y="3091"/>
                    </a:cubicBezTo>
                    <a:cubicBezTo>
                      <a:pt x="637" y="3122"/>
                      <a:pt x="800" y="3214"/>
                      <a:pt x="784" y="3236"/>
                    </a:cubicBezTo>
                    <a:cubicBezTo>
                      <a:pt x="769" y="3257"/>
                      <a:pt x="651" y="3103"/>
                      <a:pt x="626" y="3128"/>
                    </a:cubicBezTo>
                    <a:cubicBezTo>
                      <a:pt x="600" y="3154"/>
                      <a:pt x="553" y="3122"/>
                      <a:pt x="553" y="3163"/>
                    </a:cubicBezTo>
                    <a:cubicBezTo>
                      <a:pt x="553" y="3205"/>
                      <a:pt x="618" y="3167"/>
                      <a:pt x="631" y="3185"/>
                    </a:cubicBezTo>
                    <a:cubicBezTo>
                      <a:pt x="645" y="3203"/>
                      <a:pt x="757" y="3277"/>
                      <a:pt x="724" y="3302"/>
                    </a:cubicBezTo>
                    <a:cubicBezTo>
                      <a:pt x="690" y="3328"/>
                      <a:pt x="602" y="3210"/>
                      <a:pt x="582" y="3242"/>
                    </a:cubicBezTo>
                    <a:cubicBezTo>
                      <a:pt x="563" y="3273"/>
                      <a:pt x="698" y="3314"/>
                      <a:pt x="677" y="3355"/>
                    </a:cubicBezTo>
                    <a:cubicBezTo>
                      <a:pt x="655" y="3397"/>
                      <a:pt x="522" y="3254"/>
                      <a:pt x="502" y="3281"/>
                    </a:cubicBezTo>
                    <a:cubicBezTo>
                      <a:pt x="483" y="3308"/>
                      <a:pt x="663" y="3379"/>
                      <a:pt x="631" y="3416"/>
                    </a:cubicBezTo>
                    <a:cubicBezTo>
                      <a:pt x="600" y="3453"/>
                      <a:pt x="492" y="3350"/>
                      <a:pt x="406" y="3351"/>
                    </a:cubicBezTo>
                    <a:cubicBezTo>
                      <a:pt x="320" y="3353"/>
                      <a:pt x="285" y="3304"/>
                      <a:pt x="283" y="3269"/>
                    </a:cubicBezTo>
                    <a:cubicBezTo>
                      <a:pt x="281" y="3234"/>
                      <a:pt x="353" y="3212"/>
                      <a:pt x="343" y="3159"/>
                    </a:cubicBezTo>
                    <a:cubicBezTo>
                      <a:pt x="334" y="3107"/>
                      <a:pt x="249" y="3128"/>
                      <a:pt x="173" y="3003"/>
                    </a:cubicBezTo>
                    <a:close/>
                    <a:moveTo>
                      <a:pt x="1860" y="2371"/>
                    </a:moveTo>
                    <a:cubicBezTo>
                      <a:pt x="1859" y="2363"/>
                      <a:pt x="1858" y="2355"/>
                      <a:pt x="1857" y="2349"/>
                    </a:cubicBezTo>
                    <a:cubicBezTo>
                      <a:pt x="1855" y="2336"/>
                      <a:pt x="1841" y="2329"/>
                      <a:pt x="1830" y="2335"/>
                    </a:cubicBezTo>
                    <a:cubicBezTo>
                      <a:pt x="1770" y="2362"/>
                      <a:pt x="1629" y="2483"/>
                      <a:pt x="1629" y="2495"/>
                    </a:cubicBezTo>
                    <a:cubicBezTo>
                      <a:pt x="1629" y="2509"/>
                      <a:pt x="1724" y="2431"/>
                      <a:pt x="1780" y="2406"/>
                    </a:cubicBezTo>
                    <a:cubicBezTo>
                      <a:pt x="1836" y="2381"/>
                      <a:pt x="1862" y="2390"/>
                      <a:pt x="1860" y="2371"/>
                    </a:cubicBezTo>
                    <a:close/>
                    <a:moveTo>
                      <a:pt x="1872" y="2412"/>
                    </a:moveTo>
                    <a:cubicBezTo>
                      <a:pt x="1842" y="2450"/>
                      <a:pt x="1892" y="2487"/>
                      <a:pt x="1860" y="2536"/>
                    </a:cubicBezTo>
                    <a:cubicBezTo>
                      <a:pt x="1827" y="2586"/>
                      <a:pt x="1762" y="2603"/>
                      <a:pt x="1751" y="2577"/>
                    </a:cubicBezTo>
                    <a:cubicBezTo>
                      <a:pt x="1741" y="2551"/>
                      <a:pt x="1815" y="2557"/>
                      <a:pt x="1810" y="2514"/>
                    </a:cubicBezTo>
                    <a:cubicBezTo>
                      <a:pt x="1808" y="2493"/>
                      <a:pt x="1782" y="2510"/>
                      <a:pt x="1755" y="2514"/>
                    </a:cubicBezTo>
                    <a:cubicBezTo>
                      <a:pt x="1729" y="2519"/>
                      <a:pt x="1702" y="2512"/>
                      <a:pt x="1702" y="2527"/>
                    </a:cubicBezTo>
                    <a:cubicBezTo>
                      <a:pt x="1700" y="2559"/>
                      <a:pt x="1716" y="2573"/>
                      <a:pt x="1690" y="2576"/>
                    </a:cubicBezTo>
                    <a:cubicBezTo>
                      <a:pt x="1664" y="2578"/>
                      <a:pt x="1636" y="2539"/>
                      <a:pt x="1609" y="2538"/>
                    </a:cubicBezTo>
                    <a:cubicBezTo>
                      <a:pt x="1582" y="2536"/>
                      <a:pt x="1558" y="2556"/>
                      <a:pt x="1545" y="2544"/>
                    </a:cubicBezTo>
                    <a:cubicBezTo>
                      <a:pt x="1533" y="2533"/>
                      <a:pt x="1719" y="2343"/>
                      <a:pt x="1859" y="2286"/>
                    </a:cubicBezTo>
                    <a:cubicBezTo>
                      <a:pt x="1871" y="2282"/>
                      <a:pt x="1883" y="2290"/>
                      <a:pt x="1884" y="2302"/>
                    </a:cubicBezTo>
                    <a:lnTo>
                      <a:pt x="1889" y="2352"/>
                    </a:lnTo>
                    <a:cubicBezTo>
                      <a:pt x="1889" y="2352"/>
                      <a:pt x="1984" y="2311"/>
                      <a:pt x="1985" y="2337"/>
                    </a:cubicBezTo>
                    <a:cubicBezTo>
                      <a:pt x="1988" y="2391"/>
                      <a:pt x="1902" y="2375"/>
                      <a:pt x="1872" y="2412"/>
                    </a:cubicBezTo>
                    <a:close/>
                    <a:moveTo>
                      <a:pt x="1151" y="1244"/>
                    </a:moveTo>
                    <a:cubicBezTo>
                      <a:pt x="1153" y="1229"/>
                      <a:pt x="1100" y="1205"/>
                      <a:pt x="1049" y="1143"/>
                    </a:cubicBezTo>
                    <a:cubicBezTo>
                      <a:pt x="998" y="1080"/>
                      <a:pt x="1070" y="990"/>
                      <a:pt x="1083" y="906"/>
                    </a:cubicBezTo>
                    <a:cubicBezTo>
                      <a:pt x="1096" y="821"/>
                      <a:pt x="1017" y="747"/>
                      <a:pt x="1000" y="763"/>
                    </a:cubicBezTo>
                    <a:cubicBezTo>
                      <a:pt x="982" y="778"/>
                      <a:pt x="1037" y="857"/>
                      <a:pt x="1040" y="904"/>
                    </a:cubicBezTo>
                    <a:cubicBezTo>
                      <a:pt x="1043" y="951"/>
                      <a:pt x="990" y="1019"/>
                      <a:pt x="986" y="1103"/>
                    </a:cubicBezTo>
                    <a:cubicBezTo>
                      <a:pt x="982" y="1188"/>
                      <a:pt x="1146" y="1282"/>
                      <a:pt x="1151" y="1244"/>
                    </a:cubicBezTo>
                    <a:close/>
                    <a:moveTo>
                      <a:pt x="1210" y="4398"/>
                    </a:moveTo>
                    <a:cubicBezTo>
                      <a:pt x="1162" y="4197"/>
                      <a:pt x="1144" y="4259"/>
                      <a:pt x="1144" y="4183"/>
                    </a:cubicBezTo>
                    <a:cubicBezTo>
                      <a:pt x="1144" y="4108"/>
                      <a:pt x="1149" y="3985"/>
                      <a:pt x="1134" y="3982"/>
                    </a:cubicBezTo>
                    <a:cubicBezTo>
                      <a:pt x="1105" y="3978"/>
                      <a:pt x="1079" y="4254"/>
                      <a:pt x="1123" y="4301"/>
                    </a:cubicBezTo>
                    <a:cubicBezTo>
                      <a:pt x="1168" y="4348"/>
                      <a:pt x="1134" y="4583"/>
                      <a:pt x="1094" y="4654"/>
                    </a:cubicBezTo>
                    <a:cubicBezTo>
                      <a:pt x="1053" y="4724"/>
                      <a:pt x="1040" y="4808"/>
                      <a:pt x="1011" y="4803"/>
                    </a:cubicBezTo>
                    <a:cubicBezTo>
                      <a:pt x="982" y="4797"/>
                      <a:pt x="1024" y="4392"/>
                      <a:pt x="1011" y="4387"/>
                    </a:cubicBezTo>
                    <a:cubicBezTo>
                      <a:pt x="998" y="4382"/>
                      <a:pt x="946" y="4458"/>
                      <a:pt x="948" y="4471"/>
                    </a:cubicBezTo>
                    <a:cubicBezTo>
                      <a:pt x="951" y="4484"/>
                      <a:pt x="919" y="4792"/>
                      <a:pt x="998" y="4944"/>
                    </a:cubicBezTo>
                    <a:cubicBezTo>
                      <a:pt x="1076" y="5095"/>
                      <a:pt x="1158" y="5179"/>
                      <a:pt x="1100" y="5234"/>
                    </a:cubicBezTo>
                    <a:cubicBezTo>
                      <a:pt x="1042" y="5288"/>
                      <a:pt x="969" y="5228"/>
                      <a:pt x="951" y="5249"/>
                    </a:cubicBezTo>
                    <a:cubicBezTo>
                      <a:pt x="933" y="5270"/>
                      <a:pt x="956" y="5360"/>
                      <a:pt x="1063" y="5357"/>
                    </a:cubicBezTo>
                    <a:cubicBezTo>
                      <a:pt x="1170" y="5354"/>
                      <a:pt x="1233" y="5226"/>
                      <a:pt x="1202" y="5147"/>
                    </a:cubicBezTo>
                    <a:cubicBezTo>
                      <a:pt x="1170" y="5069"/>
                      <a:pt x="1087" y="4991"/>
                      <a:pt x="1087" y="4912"/>
                    </a:cubicBezTo>
                    <a:cubicBezTo>
                      <a:pt x="1087" y="4834"/>
                      <a:pt x="1257" y="4599"/>
                      <a:pt x="1210" y="4398"/>
                    </a:cubicBezTo>
                    <a:close/>
                    <a:moveTo>
                      <a:pt x="632" y="3998"/>
                    </a:moveTo>
                    <a:cubicBezTo>
                      <a:pt x="744" y="3786"/>
                      <a:pt x="860" y="3747"/>
                      <a:pt x="846" y="3713"/>
                    </a:cubicBezTo>
                    <a:cubicBezTo>
                      <a:pt x="821" y="3658"/>
                      <a:pt x="590" y="3852"/>
                      <a:pt x="556" y="4035"/>
                    </a:cubicBezTo>
                    <a:cubicBezTo>
                      <a:pt x="522" y="4217"/>
                      <a:pt x="517" y="4562"/>
                      <a:pt x="546" y="4562"/>
                    </a:cubicBezTo>
                    <a:cubicBezTo>
                      <a:pt x="575" y="4562"/>
                      <a:pt x="520" y="4210"/>
                      <a:pt x="632" y="3998"/>
                    </a:cubicBezTo>
                    <a:close/>
                    <a:moveTo>
                      <a:pt x="922" y="4648"/>
                    </a:moveTo>
                    <a:cubicBezTo>
                      <a:pt x="922" y="4727"/>
                      <a:pt x="865" y="4763"/>
                      <a:pt x="791" y="4816"/>
                    </a:cubicBezTo>
                    <a:cubicBezTo>
                      <a:pt x="718" y="4868"/>
                      <a:pt x="692" y="4912"/>
                      <a:pt x="637" y="5103"/>
                    </a:cubicBezTo>
                    <a:cubicBezTo>
                      <a:pt x="582" y="5294"/>
                      <a:pt x="431" y="5414"/>
                      <a:pt x="261" y="5406"/>
                    </a:cubicBezTo>
                    <a:cubicBezTo>
                      <a:pt x="91" y="5398"/>
                      <a:pt x="31" y="5270"/>
                      <a:pt x="64" y="5239"/>
                    </a:cubicBezTo>
                    <a:cubicBezTo>
                      <a:pt x="96" y="5207"/>
                      <a:pt x="167" y="5317"/>
                      <a:pt x="300" y="5333"/>
                    </a:cubicBezTo>
                    <a:cubicBezTo>
                      <a:pt x="434" y="5348"/>
                      <a:pt x="559" y="5158"/>
                      <a:pt x="580" y="4959"/>
                    </a:cubicBezTo>
                    <a:cubicBezTo>
                      <a:pt x="601" y="4761"/>
                      <a:pt x="340" y="4437"/>
                      <a:pt x="340" y="4163"/>
                    </a:cubicBezTo>
                    <a:cubicBezTo>
                      <a:pt x="340" y="3888"/>
                      <a:pt x="538" y="3711"/>
                      <a:pt x="517" y="3699"/>
                    </a:cubicBezTo>
                    <a:cubicBezTo>
                      <a:pt x="496" y="3688"/>
                      <a:pt x="413" y="3737"/>
                      <a:pt x="326" y="4003"/>
                    </a:cubicBezTo>
                    <a:cubicBezTo>
                      <a:pt x="240" y="4270"/>
                      <a:pt x="337" y="4468"/>
                      <a:pt x="426" y="4769"/>
                    </a:cubicBezTo>
                    <a:cubicBezTo>
                      <a:pt x="515" y="5069"/>
                      <a:pt x="434" y="5228"/>
                      <a:pt x="334" y="5267"/>
                    </a:cubicBezTo>
                    <a:cubicBezTo>
                      <a:pt x="235" y="5307"/>
                      <a:pt x="170" y="5252"/>
                      <a:pt x="172" y="5239"/>
                    </a:cubicBezTo>
                    <a:cubicBezTo>
                      <a:pt x="175" y="5226"/>
                      <a:pt x="214" y="5239"/>
                      <a:pt x="238" y="5239"/>
                    </a:cubicBezTo>
                    <a:cubicBezTo>
                      <a:pt x="261" y="5239"/>
                      <a:pt x="313" y="5192"/>
                      <a:pt x="303" y="5171"/>
                    </a:cubicBezTo>
                    <a:cubicBezTo>
                      <a:pt x="293" y="5150"/>
                      <a:pt x="212" y="5202"/>
                      <a:pt x="196" y="5173"/>
                    </a:cubicBezTo>
                    <a:cubicBezTo>
                      <a:pt x="180" y="5145"/>
                      <a:pt x="232" y="5087"/>
                      <a:pt x="279" y="4980"/>
                    </a:cubicBezTo>
                    <a:cubicBezTo>
                      <a:pt x="326" y="4873"/>
                      <a:pt x="285" y="4656"/>
                      <a:pt x="246" y="4659"/>
                    </a:cubicBezTo>
                    <a:cubicBezTo>
                      <a:pt x="206" y="4661"/>
                      <a:pt x="188" y="4779"/>
                      <a:pt x="180" y="4829"/>
                    </a:cubicBezTo>
                    <a:cubicBezTo>
                      <a:pt x="172" y="4878"/>
                      <a:pt x="81" y="5108"/>
                      <a:pt x="86" y="5150"/>
                    </a:cubicBezTo>
                    <a:cubicBezTo>
                      <a:pt x="91" y="5192"/>
                      <a:pt x="47" y="5220"/>
                      <a:pt x="23" y="5218"/>
                    </a:cubicBezTo>
                    <a:cubicBezTo>
                      <a:pt x="0" y="5215"/>
                      <a:pt x="10" y="5022"/>
                      <a:pt x="54" y="4954"/>
                    </a:cubicBezTo>
                    <a:cubicBezTo>
                      <a:pt x="97" y="4886"/>
                      <a:pt x="118" y="4648"/>
                      <a:pt x="73" y="4538"/>
                    </a:cubicBezTo>
                    <a:cubicBezTo>
                      <a:pt x="29" y="4427"/>
                      <a:pt x="70" y="4139"/>
                      <a:pt x="97" y="4045"/>
                    </a:cubicBezTo>
                    <a:cubicBezTo>
                      <a:pt x="123" y="3951"/>
                      <a:pt x="313" y="3758"/>
                      <a:pt x="324" y="3781"/>
                    </a:cubicBezTo>
                    <a:cubicBezTo>
                      <a:pt x="334" y="3805"/>
                      <a:pt x="246" y="3933"/>
                      <a:pt x="198" y="4029"/>
                    </a:cubicBezTo>
                    <a:cubicBezTo>
                      <a:pt x="151" y="4126"/>
                      <a:pt x="131" y="4520"/>
                      <a:pt x="191" y="4521"/>
                    </a:cubicBezTo>
                    <a:cubicBezTo>
                      <a:pt x="251" y="4522"/>
                      <a:pt x="172" y="4225"/>
                      <a:pt x="274" y="3930"/>
                    </a:cubicBezTo>
                    <a:cubicBezTo>
                      <a:pt x="376" y="3635"/>
                      <a:pt x="606" y="3572"/>
                      <a:pt x="846" y="3627"/>
                    </a:cubicBezTo>
                    <a:cubicBezTo>
                      <a:pt x="1085" y="3682"/>
                      <a:pt x="1100" y="4003"/>
                      <a:pt x="1021" y="4268"/>
                    </a:cubicBezTo>
                    <a:cubicBezTo>
                      <a:pt x="943" y="4532"/>
                      <a:pt x="582" y="4758"/>
                      <a:pt x="622" y="4792"/>
                    </a:cubicBezTo>
                    <a:cubicBezTo>
                      <a:pt x="661" y="4826"/>
                      <a:pt x="896" y="4515"/>
                      <a:pt x="917" y="4521"/>
                    </a:cubicBezTo>
                    <a:cubicBezTo>
                      <a:pt x="927" y="4524"/>
                      <a:pt x="922" y="4570"/>
                      <a:pt x="922" y="4648"/>
                    </a:cubicBezTo>
                    <a:close/>
                    <a:moveTo>
                      <a:pt x="76" y="3896"/>
                    </a:moveTo>
                    <a:cubicBezTo>
                      <a:pt x="131" y="3927"/>
                      <a:pt x="277" y="3776"/>
                      <a:pt x="381" y="3653"/>
                    </a:cubicBezTo>
                    <a:cubicBezTo>
                      <a:pt x="486" y="3530"/>
                      <a:pt x="681" y="3573"/>
                      <a:pt x="679" y="3549"/>
                    </a:cubicBezTo>
                    <a:cubicBezTo>
                      <a:pt x="677" y="3515"/>
                      <a:pt x="614" y="3525"/>
                      <a:pt x="606" y="3491"/>
                    </a:cubicBezTo>
                    <a:cubicBezTo>
                      <a:pt x="598" y="3457"/>
                      <a:pt x="491" y="3426"/>
                      <a:pt x="441" y="3395"/>
                    </a:cubicBezTo>
                    <a:cubicBezTo>
                      <a:pt x="392" y="3363"/>
                      <a:pt x="337" y="3376"/>
                      <a:pt x="321" y="3376"/>
                    </a:cubicBezTo>
                    <a:cubicBezTo>
                      <a:pt x="306" y="3376"/>
                      <a:pt x="219" y="3337"/>
                      <a:pt x="178" y="3363"/>
                    </a:cubicBezTo>
                    <a:cubicBezTo>
                      <a:pt x="136" y="3389"/>
                      <a:pt x="65" y="3452"/>
                      <a:pt x="84" y="3480"/>
                    </a:cubicBezTo>
                    <a:cubicBezTo>
                      <a:pt x="102" y="3509"/>
                      <a:pt x="102" y="3499"/>
                      <a:pt x="112" y="3510"/>
                    </a:cubicBezTo>
                    <a:cubicBezTo>
                      <a:pt x="123" y="3520"/>
                      <a:pt x="65" y="3604"/>
                      <a:pt x="102" y="3611"/>
                    </a:cubicBezTo>
                    <a:cubicBezTo>
                      <a:pt x="138" y="3619"/>
                      <a:pt x="138" y="3559"/>
                      <a:pt x="201" y="3510"/>
                    </a:cubicBezTo>
                    <a:cubicBezTo>
                      <a:pt x="264" y="3460"/>
                      <a:pt x="355" y="3483"/>
                      <a:pt x="345" y="3510"/>
                    </a:cubicBezTo>
                    <a:cubicBezTo>
                      <a:pt x="334" y="3536"/>
                      <a:pt x="298" y="3523"/>
                      <a:pt x="222" y="3564"/>
                    </a:cubicBezTo>
                    <a:cubicBezTo>
                      <a:pt x="146" y="3606"/>
                      <a:pt x="86" y="3690"/>
                      <a:pt x="110" y="3725"/>
                    </a:cubicBezTo>
                    <a:cubicBezTo>
                      <a:pt x="133" y="3759"/>
                      <a:pt x="125" y="3713"/>
                      <a:pt x="149" y="3742"/>
                    </a:cubicBezTo>
                    <a:cubicBezTo>
                      <a:pt x="172" y="3771"/>
                      <a:pt x="21" y="3865"/>
                      <a:pt x="76" y="3896"/>
                    </a:cubicBezTo>
                    <a:close/>
                    <a:moveTo>
                      <a:pt x="929" y="3252"/>
                    </a:moveTo>
                    <a:cubicBezTo>
                      <a:pt x="939" y="3227"/>
                      <a:pt x="885" y="3192"/>
                      <a:pt x="862" y="3206"/>
                    </a:cubicBezTo>
                    <a:cubicBezTo>
                      <a:pt x="838" y="3221"/>
                      <a:pt x="908" y="3300"/>
                      <a:pt x="929" y="3252"/>
                    </a:cubicBezTo>
                    <a:close/>
                    <a:moveTo>
                      <a:pt x="1719" y="1882"/>
                    </a:moveTo>
                    <a:cubicBezTo>
                      <a:pt x="1753" y="1830"/>
                      <a:pt x="1742" y="1745"/>
                      <a:pt x="1714" y="1742"/>
                    </a:cubicBezTo>
                    <a:cubicBezTo>
                      <a:pt x="1680" y="1738"/>
                      <a:pt x="1685" y="1824"/>
                      <a:pt x="1648" y="1861"/>
                    </a:cubicBezTo>
                    <a:cubicBezTo>
                      <a:pt x="1612" y="1898"/>
                      <a:pt x="1567" y="1958"/>
                      <a:pt x="1591" y="1966"/>
                    </a:cubicBezTo>
                    <a:cubicBezTo>
                      <a:pt x="1614" y="1974"/>
                      <a:pt x="1685" y="1933"/>
                      <a:pt x="1719" y="1882"/>
                    </a:cubicBezTo>
                    <a:close/>
                    <a:moveTo>
                      <a:pt x="2774" y="4993"/>
                    </a:moveTo>
                    <a:cubicBezTo>
                      <a:pt x="2756" y="4831"/>
                      <a:pt x="2583" y="4800"/>
                      <a:pt x="2416" y="4776"/>
                    </a:cubicBezTo>
                    <a:cubicBezTo>
                      <a:pt x="2249" y="4753"/>
                      <a:pt x="1925" y="4891"/>
                      <a:pt x="1667" y="4836"/>
                    </a:cubicBezTo>
                    <a:cubicBezTo>
                      <a:pt x="1408" y="4782"/>
                      <a:pt x="1343" y="4520"/>
                      <a:pt x="1319" y="4539"/>
                    </a:cubicBezTo>
                    <a:cubicBezTo>
                      <a:pt x="1296" y="4557"/>
                      <a:pt x="1363" y="4680"/>
                      <a:pt x="1414" y="4750"/>
                    </a:cubicBezTo>
                    <a:cubicBezTo>
                      <a:pt x="1464" y="4821"/>
                      <a:pt x="1614" y="4870"/>
                      <a:pt x="1700" y="4923"/>
                    </a:cubicBezTo>
                    <a:cubicBezTo>
                      <a:pt x="1786" y="4975"/>
                      <a:pt x="1742" y="4996"/>
                      <a:pt x="1936" y="5051"/>
                    </a:cubicBezTo>
                    <a:cubicBezTo>
                      <a:pt x="2129" y="5106"/>
                      <a:pt x="2343" y="5009"/>
                      <a:pt x="2500" y="4980"/>
                    </a:cubicBezTo>
                    <a:cubicBezTo>
                      <a:pt x="2657" y="4951"/>
                      <a:pt x="2779" y="5039"/>
                      <a:pt x="2774" y="4993"/>
                    </a:cubicBezTo>
                    <a:close/>
                    <a:moveTo>
                      <a:pt x="2732" y="5351"/>
                    </a:moveTo>
                    <a:cubicBezTo>
                      <a:pt x="2596" y="5390"/>
                      <a:pt x="2500" y="5220"/>
                      <a:pt x="2521" y="5202"/>
                    </a:cubicBezTo>
                    <a:cubicBezTo>
                      <a:pt x="2542" y="5184"/>
                      <a:pt x="2549" y="5202"/>
                      <a:pt x="2633" y="5202"/>
                    </a:cubicBezTo>
                    <a:cubicBezTo>
                      <a:pt x="2717" y="5202"/>
                      <a:pt x="2751" y="5098"/>
                      <a:pt x="2751" y="5064"/>
                    </a:cubicBezTo>
                    <a:cubicBezTo>
                      <a:pt x="2751" y="5030"/>
                      <a:pt x="2649" y="5043"/>
                      <a:pt x="2560" y="5043"/>
                    </a:cubicBezTo>
                    <a:cubicBezTo>
                      <a:pt x="2471" y="5043"/>
                      <a:pt x="2212" y="5155"/>
                      <a:pt x="1990" y="5132"/>
                    </a:cubicBezTo>
                    <a:cubicBezTo>
                      <a:pt x="1768" y="5108"/>
                      <a:pt x="1651" y="4980"/>
                      <a:pt x="1630" y="4959"/>
                    </a:cubicBezTo>
                    <a:cubicBezTo>
                      <a:pt x="1609" y="4938"/>
                      <a:pt x="1492" y="4907"/>
                      <a:pt x="1361" y="4784"/>
                    </a:cubicBezTo>
                    <a:cubicBezTo>
                      <a:pt x="1230" y="4661"/>
                      <a:pt x="1231" y="4302"/>
                      <a:pt x="1211" y="4143"/>
                    </a:cubicBezTo>
                    <a:cubicBezTo>
                      <a:pt x="1192" y="3984"/>
                      <a:pt x="1078" y="3851"/>
                      <a:pt x="1104" y="3831"/>
                    </a:cubicBezTo>
                    <a:cubicBezTo>
                      <a:pt x="1129" y="3812"/>
                      <a:pt x="1186" y="3853"/>
                      <a:pt x="1235" y="3863"/>
                    </a:cubicBezTo>
                    <a:cubicBezTo>
                      <a:pt x="1284" y="3873"/>
                      <a:pt x="1443" y="3998"/>
                      <a:pt x="1474" y="4178"/>
                    </a:cubicBezTo>
                    <a:cubicBezTo>
                      <a:pt x="1505" y="4358"/>
                      <a:pt x="1558" y="4443"/>
                      <a:pt x="1574" y="4431"/>
                    </a:cubicBezTo>
                    <a:cubicBezTo>
                      <a:pt x="1589" y="4419"/>
                      <a:pt x="1540" y="4319"/>
                      <a:pt x="1537" y="4245"/>
                    </a:cubicBezTo>
                    <a:cubicBezTo>
                      <a:pt x="1533" y="4170"/>
                      <a:pt x="1446" y="3937"/>
                      <a:pt x="1335" y="3847"/>
                    </a:cubicBezTo>
                    <a:cubicBezTo>
                      <a:pt x="1223" y="3757"/>
                      <a:pt x="1063" y="3771"/>
                      <a:pt x="1111" y="3753"/>
                    </a:cubicBezTo>
                    <a:cubicBezTo>
                      <a:pt x="1277" y="3691"/>
                      <a:pt x="1478" y="3807"/>
                      <a:pt x="1627" y="3947"/>
                    </a:cubicBezTo>
                    <a:cubicBezTo>
                      <a:pt x="1776" y="4086"/>
                      <a:pt x="1763" y="4301"/>
                      <a:pt x="1785" y="4515"/>
                    </a:cubicBezTo>
                    <a:cubicBezTo>
                      <a:pt x="1806" y="4729"/>
                      <a:pt x="1923" y="4784"/>
                      <a:pt x="1958" y="4795"/>
                    </a:cubicBezTo>
                    <a:cubicBezTo>
                      <a:pt x="1994" y="4805"/>
                      <a:pt x="2194" y="4716"/>
                      <a:pt x="2411" y="4695"/>
                    </a:cubicBezTo>
                    <a:cubicBezTo>
                      <a:pt x="2628" y="4675"/>
                      <a:pt x="2852" y="4724"/>
                      <a:pt x="2936" y="4954"/>
                    </a:cubicBezTo>
                    <a:cubicBezTo>
                      <a:pt x="3020" y="5184"/>
                      <a:pt x="2868" y="5312"/>
                      <a:pt x="2732" y="5351"/>
                    </a:cubicBezTo>
                    <a:close/>
                    <a:moveTo>
                      <a:pt x="751" y="3294"/>
                    </a:moveTo>
                    <a:cubicBezTo>
                      <a:pt x="734" y="3312"/>
                      <a:pt x="794" y="3358"/>
                      <a:pt x="810" y="3333"/>
                    </a:cubicBezTo>
                    <a:cubicBezTo>
                      <a:pt x="823" y="3312"/>
                      <a:pt x="768" y="3276"/>
                      <a:pt x="751" y="3294"/>
                    </a:cubicBezTo>
                    <a:close/>
                    <a:moveTo>
                      <a:pt x="871" y="3291"/>
                    </a:moveTo>
                    <a:cubicBezTo>
                      <a:pt x="858" y="3310"/>
                      <a:pt x="803" y="3280"/>
                      <a:pt x="823" y="3260"/>
                    </a:cubicBezTo>
                    <a:cubicBezTo>
                      <a:pt x="842" y="3240"/>
                      <a:pt x="880" y="3278"/>
                      <a:pt x="871" y="329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4" name="Google Shape;74;p8"/>
              <p:cNvSpPr/>
              <p:nvPr/>
            </p:nvSpPr>
            <p:spPr>
              <a:xfrm rot="-8387984">
                <a:off x="136580" y="2795021"/>
                <a:ext cx="180227" cy="239743"/>
              </a:xfrm>
              <a:custGeom>
                <a:avLst/>
                <a:gdLst/>
                <a:ahLst/>
                <a:cxnLst/>
                <a:rect l="l" t="t" r="r" b="b"/>
                <a:pathLst>
                  <a:path w="469" h="622" extrusionOk="0">
                    <a:moveTo>
                      <a:pt x="106" y="45"/>
                    </a:moveTo>
                    <a:cubicBezTo>
                      <a:pt x="94" y="44"/>
                      <a:pt x="85" y="33"/>
                      <a:pt x="86" y="21"/>
                    </a:cubicBezTo>
                    <a:lnTo>
                      <a:pt x="86" y="21"/>
                    </a:lnTo>
                    <a:cubicBezTo>
                      <a:pt x="88" y="9"/>
                      <a:pt x="98" y="0"/>
                      <a:pt x="111" y="1"/>
                    </a:cubicBezTo>
                    <a:cubicBezTo>
                      <a:pt x="112" y="1"/>
                      <a:pt x="216" y="12"/>
                      <a:pt x="308" y="73"/>
                    </a:cubicBezTo>
                    <a:cubicBezTo>
                      <a:pt x="311" y="74"/>
                      <a:pt x="314" y="76"/>
                      <a:pt x="316" y="79"/>
                    </a:cubicBezTo>
                    <a:cubicBezTo>
                      <a:pt x="378" y="122"/>
                      <a:pt x="433" y="189"/>
                      <a:pt x="447" y="291"/>
                    </a:cubicBezTo>
                    <a:cubicBezTo>
                      <a:pt x="468" y="444"/>
                      <a:pt x="373" y="552"/>
                      <a:pt x="276" y="588"/>
                    </a:cubicBezTo>
                    <a:cubicBezTo>
                      <a:pt x="184" y="621"/>
                      <a:pt x="93" y="593"/>
                      <a:pt x="44" y="516"/>
                    </a:cubicBezTo>
                    <a:cubicBezTo>
                      <a:pt x="8" y="460"/>
                      <a:pt x="0" y="413"/>
                      <a:pt x="3" y="377"/>
                    </a:cubicBezTo>
                    <a:cubicBezTo>
                      <a:pt x="7" y="338"/>
                      <a:pt x="24" y="310"/>
                      <a:pt x="35" y="296"/>
                    </a:cubicBezTo>
                    <a:cubicBezTo>
                      <a:pt x="71" y="251"/>
                      <a:pt x="131" y="226"/>
                      <a:pt x="172" y="241"/>
                    </a:cubicBezTo>
                    <a:cubicBezTo>
                      <a:pt x="179" y="243"/>
                      <a:pt x="184" y="248"/>
                      <a:pt x="186" y="255"/>
                    </a:cubicBezTo>
                    <a:cubicBezTo>
                      <a:pt x="188" y="262"/>
                      <a:pt x="187" y="269"/>
                      <a:pt x="183" y="275"/>
                    </a:cubicBezTo>
                    <a:cubicBezTo>
                      <a:pt x="176" y="284"/>
                      <a:pt x="160" y="311"/>
                      <a:pt x="166" y="334"/>
                    </a:cubicBezTo>
                    <a:cubicBezTo>
                      <a:pt x="170" y="348"/>
                      <a:pt x="182" y="359"/>
                      <a:pt x="202" y="368"/>
                    </a:cubicBezTo>
                    <a:cubicBezTo>
                      <a:pt x="236" y="383"/>
                      <a:pt x="275" y="376"/>
                      <a:pt x="306" y="350"/>
                    </a:cubicBezTo>
                    <a:cubicBezTo>
                      <a:pt x="338" y="322"/>
                      <a:pt x="351" y="283"/>
                      <a:pt x="341" y="247"/>
                    </a:cubicBezTo>
                    <a:cubicBezTo>
                      <a:pt x="341" y="246"/>
                      <a:pt x="341" y="245"/>
                      <a:pt x="341" y="244"/>
                    </a:cubicBezTo>
                    <a:cubicBezTo>
                      <a:pt x="311" y="138"/>
                      <a:pt x="221" y="60"/>
                      <a:pt x="113" y="46"/>
                    </a:cubicBezTo>
                    <a:cubicBezTo>
                      <a:pt x="109" y="46"/>
                      <a:pt x="107" y="45"/>
                      <a:pt x="106" y="4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75" name="Google Shape;75;p8"/>
            <p:cNvSpPr/>
            <p:nvPr/>
          </p:nvSpPr>
          <p:spPr>
            <a:xfrm flipH="1">
              <a:off x="8363419" y="122450"/>
              <a:ext cx="681826" cy="662104"/>
            </a:xfrm>
            <a:custGeom>
              <a:avLst/>
              <a:gdLst/>
              <a:ahLst/>
              <a:cxnLst/>
              <a:rect l="l" t="t" r="r" b="b"/>
              <a:pathLst>
                <a:path w="3504" h="3404" extrusionOk="0">
                  <a:moveTo>
                    <a:pt x="1177" y="3195"/>
                  </a:moveTo>
                  <a:cubicBezTo>
                    <a:pt x="1068" y="3296"/>
                    <a:pt x="961" y="3245"/>
                    <a:pt x="919" y="3219"/>
                  </a:cubicBezTo>
                  <a:cubicBezTo>
                    <a:pt x="982" y="3109"/>
                    <a:pt x="947" y="2975"/>
                    <a:pt x="884" y="2857"/>
                  </a:cubicBezTo>
                  <a:cubicBezTo>
                    <a:pt x="1043" y="2979"/>
                    <a:pt x="1157" y="2999"/>
                    <a:pt x="1213" y="2999"/>
                  </a:cubicBezTo>
                  <a:cubicBezTo>
                    <a:pt x="1223" y="2999"/>
                    <a:pt x="1230" y="2998"/>
                    <a:pt x="1236" y="2997"/>
                  </a:cubicBezTo>
                  <a:cubicBezTo>
                    <a:pt x="1244" y="3009"/>
                    <a:pt x="1256" y="3031"/>
                    <a:pt x="1255" y="3060"/>
                  </a:cubicBezTo>
                  <a:cubicBezTo>
                    <a:pt x="1254" y="3103"/>
                    <a:pt x="1228" y="3149"/>
                    <a:pt x="1177" y="3195"/>
                  </a:cubicBezTo>
                  <a:close/>
                  <a:moveTo>
                    <a:pt x="1240" y="2944"/>
                  </a:moveTo>
                  <a:cubicBezTo>
                    <a:pt x="1238" y="2944"/>
                    <a:pt x="1064" y="2986"/>
                    <a:pt x="768" y="2682"/>
                  </a:cubicBezTo>
                  <a:cubicBezTo>
                    <a:pt x="710" y="2609"/>
                    <a:pt x="659" y="2559"/>
                    <a:pt x="653" y="2553"/>
                  </a:cubicBezTo>
                  <a:cubicBezTo>
                    <a:pt x="648" y="2548"/>
                    <a:pt x="641" y="2546"/>
                    <a:pt x="635" y="2546"/>
                  </a:cubicBezTo>
                  <a:cubicBezTo>
                    <a:pt x="628" y="2546"/>
                    <a:pt x="622" y="2548"/>
                    <a:pt x="617" y="2553"/>
                  </a:cubicBezTo>
                  <a:cubicBezTo>
                    <a:pt x="607" y="2562"/>
                    <a:pt x="606" y="2578"/>
                    <a:pt x="614" y="2589"/>
                  </a:cubicBezTo>
                  <a:cubicBezTo>
                    <a:pt x="653" y="2635"/>
                    <a:pt x="690" y="2677"/>
                    <a:pt x="725" y="2713"/>
                  </a:cubicBezTo>
                  <a:cubicBezTo>
                    <a:pt x="833" y="2848"/>
                    <a:pt x="966" y="3065"/>
                    <a:pt x="863" y="3210"/>
                  </a:cubicBezTo>
                  <a:cubicBezTo>
                    <a:pt x="855" y="3221"/>
                    <a:pt x="857" y="3236"/>
                    <a:pt x="867" y="3245"/>
                  </a:cubicBezTo>
                  <a:cubicBezTo>
                    <a:pt x="869" y="3246"/>
                    <a:pt x="1041" y="3391"/>
                    <a:pt x="1213" y="3234"/>
                  </a:cubicBezTo>
                  <a:cubicBezTo>
                    <a:pt x="1274" y="3177"/>
                    <a:pt x="1306" y="3119"/>
                    <a:pt x="1307" y="3060"/>
                  </a:cubicBezTo>
                  <a:cubicBezTo>
                    <a:pt x="1309" y="2993"/>
                    <a:pt x="1267" y="2952"/>
                    <a:pt x="1265" y="2950"/>
                  </a:cubicBezTo>
                  <a:cubicBezTo>
                    <a:pt x="1259" y="2944"/>
                    <a:pt x="1249" y="2941"/>
                    <a:pt x="1240" y="2944"/>
                  </a:cubicBezTo>
                  <a:close/>
                  <a:moveTo>
                    <a:pt x="1356" y="1888"/>
                  </a:moveTo>
                  <a:cubicBezTo>
                    <a:pt x="1217" y="2034"/>
                    <a:pt x="1275" y="2267"/>
                    <a:pt x="1275" y="2269"/>
                  </a:cubicBezTo>
                  <a:cubicBezTo>
                    <a:pt x="1277" y="2277"/>
                    <a:pt x="1276" y="2285"/>
                    <a:pt x="1271" y="2292"/>
                  </a:cubicBezTo>
                  <a:cubicBezTo>
                    <a:pt x="1266" y="2298"/>
                    <a:pt x="1258" y="2302"/>
                    <a:pt x="1250" y="2302"/>
                  </a:cubicBezTo>
                  <a:cubicBezTo>
                    <a:pt x="1121" y="2302"/>
                    <a:pt x="997" y="2205"/>
                    <a:pt x="955" y="2070"/>
                  </a:cubicBezTo>
                  <a:cubicBezTo>
                    <a:pt x="932" y="1994"/>
                    <a:pt x="905" y="1796"/>
                    <a:pt x="1168" y="1615"/>
                  </a:cubicBezTo>
                  <a:cubicBezTo>
                    <a:pt x="1374" y="1473"/>
                    <a:pt x="1597" y="1438"/>
                    <a:pt x="1767" y="1438"/>
                  </a:cubicBezTo>
                  <a:cubicBezTo>
                    <a:pt x="1929" y="1438"/>
                    <a:pt x="2043" y="1470"/>
                    <a:pt x="2053" y="1473"/>
                  </a:cubicBezTo>
                  <a:cubicBezTo>
                    <a:pt x="2065" y="1476"/>
                    <a:pt x="2072" y="1487"/>
                    <a:pt x="2072" y="1499"/>
                  </a:cubicBezTo>
                  <a:cubicBezTo>
                    <a:pt x="2071" y="1512"/>
                    <a:pt x="2062" y="1522"/>
                    <a:pt x="2050" y="1523"/>
                  </a:cubicBezTo>
                  <a:cubicBezTo>
                    <a:pt x="1675" y="1582"/>
                    <a:pt x="1514" y="1723"/>
                    <a:pt x="1356" y="1888"/>
                  </a:cubicBezTo>
                  <a:close/>
                  <a:moveTo>
                    <a:pt x="1903" y="1829"/>
                  </a:moveTo>
                  <a:cubicBezTo>
                    <a:pt x="1902" y="1826"/>
                    <a:pt x="1901" y="1824"/>
                    <a:pt x="1898" y="1821"/>
                  </a:cubicBezTo>
                  <a:cubicBezTo>
                    <a:pt x="1901" y="1824"/>
                    <a:pt x="1903" y="1827"/>
                    <a:pt x="1903" y="1829"/>
                  </a:cubicBezTo>
                  <a:close/>
                  <a:moveTo>
                    <a:pt x="1680" y="2316"/>
                  </a:moveTo>
                  <a:cubicBezTo>
                    <a:pt x="1816" y="2040"/>
                    <a:pt x="2009" y="1692"/>
                    <a:pt x="2158" y="1603"/>
                  </a:cubicBezTo>
                  <a:cubicBezTo>
                    <a:pt x="2168" y="1598"/>
                    <a:pt x="2188" y="1586"/>
                    <a:pt x="2181" y="1563"/>
                  </a:cubicBezTo>
                  <a:cubicBezTo>
                    <a:pt x="2180" y="1558"/>
                    <a:pt x="2173" y="1542"/>
                    <a:pt x="2151" y="1540"/>
                  </a:cubicBezTo>
                  <a:cubicBezTo>
                    <a:pt x="2150" y="1540"/>
                    <a:pt x="2149" y="1540"/>
                    <a:pt x="2148" y="1540"/>
                  </a:cubicBezTo>
                  <a:cubicBezTo>
                    <a:pt x="2065" y="1540"/>
                    <a:pt x="1534" y="1808"/>
                    <a:pt x="1279" y="2337"/>
                  </a:cubicBezTo>
                  <a:cubicBezTo>
                    <a:pt x="1096" y="2717"/>
                    <a:pt x="1300" y="2877"/>
                    <a:pt x="1367" y="2918"/>
                  </a:cubicBezTo>
                  <a:cubicBezTo>
                    <a:pt x="1499" y="2996"/>
                    <a:pt x="1674" y="2983"/>
                    <a:pt x="1742" y="2889"/>
                  </a:cubicBezTo>
                  <a:cubicBezTo>
                    <a:pt x="1749" y="2880"/>
                    <a:pt x="1749" y="2867"/>
                    <a:pt x="1742" y="2858"/>
                  </a:cubicBezTo>
                  <a:cubicBezTo>
                    <a:pt x="1739" y="2855"/>
                    <a:pt x="1540" y="2600"/>
                    <a:pt x="1680" y="2316"/>
                  </a:cubicBezTo>
                  <a:close/>
                  <a:moveTo>
                    <a:pt x="2302" y="3279"/>
                  </a:moveTo>
                  <a:cubicBezTo>
                    <a:pt x="2308" y="3286"/>
                    <a:pt x="2309" y="3296"/>
                    <a:pt x="2306" y="3304"/>
                  </a:cubicBezTo>
                  <a:cubicBezTo>
                    <a:pt x="2304" y="3308"/>
                    <a:pt x="2266" y="3403"/>
                    <a:pt x="2114" y="3394"/>
                  </a:cubicBezTo>
                  <a:cubicBezTo>
                    <a:pt x="1954" y="3383"/>
                    <a:pt x="1831" y="3108"/>
                    <a:pt x="1817" y="2858"/>
                  </a:cubicBezTo>
                  <a:lnTo>
                    <a:pt x="1815" y="2830"/>
                  </a:lnTo>
                  <a:cubicBezTo>
                    <a:pt x="1798" y="2561"/>
                    <a:pt x="1767" y="2062"/>
                    <a:pt x="2270" y="1623"/>
                  </a:cubicBezTo>
                  <a:cubicBezTo>
                    <a:pt x="2275" y="1619"/>
                    <a:pt x="2281" y="1617"/>
                    <a:pt x="2288" y="1617"/>
                  </a:cubicBezTo>
                  <a:cubicBezTo>
                    <a:pt x="2289" y="1617"/>
                    <a:pt x="2290" y="1617"/>
                    <a:pt x="2292" y="1617"/>
                  </a:cubicBezTo>
                  <a:lnTo>
                    <a:pt x="2294" y="1617"/>
                  </a:lnTo>
                  <a:cubicBezTo>
                    <a:pt x="2291" y="1633"/>
                    <a:pt x="2286" y="1656"/>
                    <a:pt x="2279" y="1686"/>
                  </a:cubicBezTo>
                  <a:cubicBezTo>
                    <a:pt x="2219" y="1953"/>
                    <a:pt x="2046" y="2725"/>
                    <a:pt x="2075" y="2708"/>
                  </a:cubicBezTo>
                  <a:cubicBezTo>
                    <a:pt x="2104" y="2691"/>
                    <a:pt x="2332" y="1918"/>
                    <a:pt x="2399" y="1687"/>
                  </a:cubicBezTo>
                  <a:cubicBezTo>
                    <a:pt x="2406" y="1665"/>
                    <a:pt x="2411" y="1648"/>
                    <a:pt x="2414" y="1637"/>
                  </a:cubicBezTo>
                  <a:lnTo>
                    <a:pt x="2419" y="1637"/>
                  </a:lnTo>
                  <a:cubicBezTo>
                    <a:pt x="2424" y="1638"/>
                    <a:pt x="2427" y="1640"/>
                    <a:pt x="2431" y="1642"/>
                  </a:cubicBezTo>
                  <a:cubicBezTo>
                    <a:pt x="2441" y="1649"/>
                    <a:pt x="2670" y="1823"/>
                    <a:pt x="2574" y="2270"/>
                  </a:cubicBezTo>
                  <a:cubicBezTo>
                    <a:pt x="2523" y="2512"/>
                    <a:pt x="2379" y="2660"/>
                    <a:pt x="2263" y="2779"/>
                  </a:cubicBezTo>
                  <a:cubicBezTo>
                    <a:pt x="2167" y="2877"/>
                    <a:pt x="2084" y="2962"/>
                    <a:pt x="2077" y="3073"/>
                  </a:cubicBezTo>
                  <a:cubicBezTo>
                    <a:pt x="2073" y="3144"/>
                    <a:pt x="2090" y="3197"/>
                    <a:pt x="2126" y="3230"/>
                  </a:cubicBezTo>
                  <a:cubicBezTo>
                    <a:pt x="2184" y="3283"/>
                    <a:pt x="2277" y="3269"/>
                    <a:pt x="2278" y="3269"/>
                  </a:cubicBezTo>
                  <a:cubicBezTo>
                    <a:pt x="2287" y="3268"/>
                    <a:pt x="2296" y="3271"/>
                    <a:pt x="2302" y="3279"/>
                  </a:cubicBezTo>
                  <a:close/>
                  <a:moveTo>
                    <a:pt x="2709" y="1957"/>
                  </a:moveTo>
                  <a:cubicBezTo>
                    <a:pt x="2711" y="1955"/>
                    <a:pt x="2714" y="1954"/>
                    <a:pt x="2717" y="1954"/>
                  </a:cubicBezTo>
                  <a:cubicBezTo>
                    <a:pt x="2716" y="1954"/>
                    <a:pt x="2716" y="1954"/>
                    <a:pt x="2715" y="1954"/>
                  </a:cubicBezTo>
                  <a:cubicBezTo>
                    <a:pt x="2710" y="1958"/>
                    <a:pt x="2706" y="1963"/>
                    <a:pt x="2704" y="1969"/>
                  </a:cubicBezTo>
                  <a:cubicBezTo>
                    <a:pt x="2705" y="1963"/>
                    <a:pt x="2706" y="1958"/>
                    <a:pt x="2709" y="1957"/>
                  </a:cubicBezTo>
                  <a:close/>
                  <a:moveTo>
                    <a:pt x="2540" y="1623"/>
                  </a:moveTo>
                  <a:cubicBezTo>
                    <a:pt x="2535" y="1619"/>
                    <a:pt x="2529" y="1617"/>
                    <a:pt x="2523" y="1617"/>
                  </a:cubicBezTo>
                  <a:cubicBezTo>
                    <a:pt x="2517" y="1617"/>
                    <a:pt x="2511" y="1619"/>
                    <a:pt x="2506" y="1623"/>
                  </a:cubicBezTo>
                  <a:cubicBezTo>
                    <a:pt x="2496" y="1631"/>
                    <a:pt x="2494" y="1645"/>
                    <a:pt x="2501" y="1656"/>
                  </a:cubicBezTo>
                  <a:cubicBezTo>
                    <a:pt x="2504" y="1662"/>
                    <a:pt x="2828" y="2198"/>
                    <a:pt x="2682" y="2538"/>
                  </a:cubicBezTo>
                  <a:cubicBezTo>
                    <a:pt x="2515" y="2925"/>
                    <a:pt x="2358" y="2878"/>
                    <a:pt x="2307" y="2863"/>
                  </a:cubicBezTo>
                  <a:cubicBezTo>
                    <a:pt x="2298" y="2861"/>
                    <a:pt x="2289" y="2863"/>
                    <a:pt x="2282" y="2869"/>
                  </a:cubicBezTo>
                  <a:cubicBezTo>
                    <a:pt x="2275" y="2874"/>
                    <a:pt x="2272" y="2883"/>
                    <a:pt x="2273" y="2892"/>
                  </a:cubicBezTo>
                  <a:cubicBezTo>
                    <a:pt x="2274" y="2897"/>
                    <a:pt x="2293" y="3028"/>
                    <a:pt x="2399" y="3107"/>
                  </a:cubicBezTo>
                  <a:cubicBezTo>
                    <a:pt x="2465" y="3157"/>
                    <a:pt x="2550" y="3175"/>
                    <a:pt x="2651" y="3161"/>
                  </a:cubicBezTo>
                  <a:cubicBezTo>
                    <a:pt x="2784" y="3142"/>
                    <a:pt x="2909" y="2999"/>
                    <a:pt x="2968" y="2795"/>
                  </a:cubicBezTo>
                  <a:cubicBezTo>
                    <a:pt x="3059" y="2484"/>
                    <a:pt x="2994" y="2012"/>
                    <a:pt x="2540" y="1623"/>
                  </a:cubicBezTo>
                  <a:close/>
                  <a:moveTo>
                    <a:pt x="3012" y="1913"/>
                  </a:moveTo>
                  <a:cubicBezTo>
                    <a:pt x="3006" y="1922"/>
                    <a:pt x="3006" y="1935"/>
                    <a:pt x="3014" y="1944"/>
                  </a:cubicBezTo>
                  <a:cubicBezTo>
                    <a:pt x="3006" y="1935"/>
                    <a:pt x="3005" y="1922"/>
                    <a:pt x="3012" y="1913"/>
                  </a:cubicBezTo>
                  <a:close/>
                  <a:moveTo>
                    <a:pt x="3477" y="2362"/>
                  </a:moveTo>
                  <a:cubicBezTo>
                    <a:pt x="3433" y="2050"/>
                    <a:pt x="3194" y="1665"/>
                    <a:pt x="2665" y="1605"/>
                  </a:cubicBezTo>
                  <a:cubicBezTo>
                    <a:pt x="2664" y="1605"/>
                    <a:pt x="2663" y="1605"/>
                    <a:pt x="2662" y="1605"/>
                  </a:cubicBezTo>
                  <a:cubicBezTo>
                    <a:pt x="2651" y="1605"/>
                    <a:pt x="2641" y="1612"/>
                    <a:pt x="2637" y="1623"/>
                  </a:cubicBezTo>
                  <a:cubicBezTo>
                    <a:pt x="2633" y="1635"/>
                    <a:pt x="2639" y="1648"/>
                    <a:pt x="2650" y="1654"/>
                  </a:cubicBezTo>
                  <a:cubicBezTo>
                    <a:pt x="2653" y="1656"/>
                    <a:pt x="2959" y="1824"/>
                    <a:pt x="3064" y="2122"/>
                  </a:cubicBezTo>
                  <a:cubicBezTo>
                    <a:pt x="3174" y="2432"/>
                    <a:pt x="3075" y="2587"/>
                    <a:pt x="3038" y="2645"/>
                  </a:cubicBezTo>
                  <a:cubicBezTo>
                    <a:pt x="3033" y="2652"/>
                    <a:pt x="3032" y="2661"/>
                    <a:pt x="3036" y="2669"/>
                  </a:cubicBezTo>
                  <a:cubicBezTo>
                    <a:pt x="3037" y="2671"/>
                    <a:pt x="3062" y="2732"/>
                    <a:pt x="3134" y="2762"/>
                  </a:cubicBezTo>
                  <a:cubicBezTo>
                    <a:pt x="3196" y="2788"/>
                    <a:pt x="3272" y="2783"/>
                    <a:pt x="3360" y="2747"/>
                  </a:cubicBezTo>
                  <a:cubicBezTo>
                    <a:pt x="3456" y="2707"/>
                    <a:pt x="3503" y="2553"/>
                    <a:pt x="3477" y="2362"/>
                  </a:cubicBezTo>
                  <a:close/>
                  <a:moveTo>
                    <a:pt x="2043" y="1397"/>
                  </a:moveTo>
                  <a:cubicBezTo>
                    <a:pt x="2005" y="1326"/>
                    <a:pt x="1998" y="1257"/>
                    <a:pt x="2021" y="1194"/>
                  </a:cubicBezTo>
                  <a:cubicBezTo>
                    <a:pt x="2066" y="1073"/>
                    <a:pt x="2207" y="1017"/>
                    <a:pt x="2214" y="1015"/>
                  </a:cubicBezTo>
                  <a:cubicBezTo>
                    <a:pt x="2217" y="1013"/>
                    <a:pt x="2220" y="1013"/>
                    <a:pt x="2224" y="1013"/>
                  </a:cubicBezTo>
                  <a:cubicBezTo>
                    <a:pt x="2230" y="1013"/>
                    <a:pt x="2235" y="1015"/>
                    <a:pt x="2240" y="1019"/>
                  </a:cubicBezTo>
                  <a:cubicBezTo>
                    <a:pt x="2247" y="1025"/>
                    <a:pt x="2251" y="1034"/>
                    <a:pt x="2249" y="1043"/>
                  </a:cubicBezTo>
                  <a:cubicBezTo>
                    <a:pt x="2249" y="1045"/>
                    <a:pt x="2227" y="1187"/>
                    <a:pt x="2292" y="1266"/>
                  </a:cubicBezTo>
                  <a:cubicBezTo>
                    <a:pt x="2321" y="1301"/>
                    <a:pt x="2364" y="1319"/>
                    <a:pt x="2419" y="1321"/>
                  </a:cubicBezTo>
                  <a:cubicBezTo>
                    <a:pt x="2478" y="1322"/>
                    <a:pt x="2526" y="1305"/>
                    <a:pt x="2559" y="1270"/>
                  </a:cubicBezTo>
                  <a:cubicBezTo>
                    <a:pt x="2626" y="1201"/>
                    <a:pt x="2619" y="1080"/>
                    <a:pt x="2619" y="1078"/>
                  </a:cubicBezTo>
                  <a:cubicBezTo>
                    <a:pt x="2618" y="1070"/>
                    <a:pt x="2622" y="1061"/>
                    <a:pt x="2628" y="1056"/>
                  </a:cubicBezTo>
                  <a:cubicBezTo>
                    <a:pt x="2635" y="1051"/>
                    <a:pt x="2644" y="1049"/>
                    <a:pt x="2652" y="1052"/>
                  </a:cubicBezTo>
                  <a:cubicBezTo>
                    <a:pt x="2714" y="1071"/>
                    <a:pt x="2761" y="1119"/>
                    <a:pt x="2784" y="1186"/>
                  </a:cubicBezTo>
                  <a:cubicBezTo>
                    <a:pt x="2813" y="1271"/>
                    <a:pt x="2798" y="1370"/>
                    <a:pt x="2744" y="1446"/>
                  </a:cubicBezTo>
                  <a:cubicBezTo>
                    <a:pt x="2687" y="1528"/>
                    <a:pt x="2523" y="1582"/>
                    <a:pt x="2364" y="1572"/>
                  </a:cubicBezTo>
                  <a:cubicBezTo>
                    <a:pt x="2212" y="1562"/>
                    <a:pt x="2098" y="1500"/>
                    <a:pt x="2043" y="1397"/>
                  </a:cubicBezTo>
                  <a:close/>
                  <a:moveTo>
                    <a:pt x="2553" y="258"/>
                  </a:moveTo>
                  <a:cubicBezTo>
                    <a:pt x="2790" y="344"/>
                    <a:pt x="2962" y="406"/>
                    <a:pt x="3084" y="307"/>
                  </a:cubicBezTo>
                  <a:cubicBezTo>
                    <a:pt x="3124" y="274"/>
                    <a:pt x="3142" y="238"/>
                    <a:pt x="3137" y="200"/>
                  </a:cubicBezTo>
                  <a:cubicBezTo>
                    <a:pt x="3130" y="152"/>
                    <a:pt x="3085" y="115"/>
                    <a:pt x="3050" y="93"/>
                  </a:cubicBezTo>
                  <a:cubicBezTo>
                    <a:pt x="3136" y="44"/>
                    <a:pt x="3215" y="40"/>
                    <a:pt x="3276" y="80"/>
                  </a:cubicBezTo>
                  <a:cubicBezTo>
                    <a:pt x="3353" y="132"/>
                    <a:pt x="3391" y="251"/>
                    <a:pt x="3365" y="364"/>
                  </a:cubicBezTo>
                  <a:cubicBezTo>
                    <a:pt x="3338" y="484"/>
                    <a:pt x="3249" y="565"/>
                    <a:pt x="3120" y="584"/>
                  </a:cubicBezTo>
                  <a:cubicBezTo>
                    <a:pt x="3098" y="588"/>
                    <a:pt x="3077" y="589"/>
                    <a:pt x="3056" y="589"/>
                  </a:cubicBezTo>
                  <a:cubicBezTo>
                    <a:pt x="2883" y="589"/>
                    <a:pt x="2721" y="485"/>
                    <a:pt x="2537" y="366"/>
                  </a:cubicBezTo>
                  <a:cubicBezTo>
                    <a:pt x="2398" y="276"/>
                    <a:pt x="2248" y="179"/>
                    <a:pt x="2071" y="113"/>
                  </a:cubicBezTo>
                  <a:cubicBezTo>
                    <a:pt x="2253" y="149"/>
                    <a:pt x="2413" y="207"/>
                    <a:pt x="2553" y="258"/>
                  </a:cubicBezTo>
                  <a:close/>
                  <a:moveTo>
                    <a:pt x="2237" y="443"/>
                  </a:moveTo>
                  <a:cubicBezTo>
                    <a:pt x="2241" y="437"/>
                    <a:pt x="2246" y="431"/>
                    <a:pt x="2251" y="425"/>
                  </a:cubicBezTo>
                  <a:cubicBezTo>
                    <a:pt x="2267" y="445"/>
                    <a:pt x="2282" y="465"/>
                    <a:pt x="2296" y="485"/>
                  </a:cubicBezTo>
                  <a:cubicBezTo>
                    <a:pt x="2271" y="492"/>
                    <a:pt x="2246" y="490"/>
                    <a:pt x="2236" y="473"/>
                  </a:cubicBezTo>
                  <a:cubicBezTo>
                    <a:pt x="2234" y="470"/>
                    <a:pt x="2228" y="461"/>
                    <a:pt x="2237" y="443"/>
                  </a:cubicBezTo>
                  <a:close/>
                  <a:moveTo>
                    <a:pt x="2315" y="396"/>
                  </a:moveTo>
                  <a:lnTo>
                    <a:pt x="2315" y="396"/>
                  </a:lnTo>
                  <a:cubicBezTo>
                    <a:pt x="2332" y="396"/>
                    <a:pt x="2344" y="403"/>
                    <a:pt x="2352" y="417"/>
                  </a:cubicBezTo>
                  <a:cubicBezTo>
                    <a:pt x="2361" y="434"/>
                    <a:pt x="2352" y="449"/>
                    <a:pt x="2342" y="460"/>
                  </a:cubicBezTo>
                  <a:cubicBezTo>
                    <a:pt x="2328" y="439"/>
                    <a:pt x="2313" y="419"/>
                    <a:pt x="2297" y="399"/>
                  </a:cubicBezTo>
                  <a:cubicBezTo>
                    <a:pt x="2303" y="397"/>
                    <a:pt x="2309" y="396"/>
                    <a:pt x="2315" y="396"/>
                  </a:cubicBezTo>
                  <a:close/>
                  <a:moveTo>
                    <a:pt x="2392" y="680"/>
                  </a:moveTo>
                  <a:cubicBezTo>
                    <a:pt x="2348" y="690"/>
                    <a:pt x="2297" y="694"/>
                    <a:pt x="2239" y="686"/>
                  </a:cubicBezTo>
                  <a:cubicBezTo>
                    <a:pt x="2269" y="664"/>
                    <a:pt x="2315" y="635"/>
                    <a:pt x="2368" y="615"/>
                  </a:cubicBezTo>
                  <a:cubicBezTo>
                    <a:pt x="2377" y="637"/>
                    <a:pt x="2385" y="659"/>
                    <a:pt x="2392" y="680"/>
                  </a:cubicBezTo>
                  <a:close/>
                  <a:moveTo>
                    <a:pt x="2557" y="598"/>
                  </a:moveTo>
                  <a:cubicBezTo>
                    <a:pt x="2533" y="618"/>
                    <a:pt x="2495" y="645"/>
                    <a:pt x="2443" y="665"/>
                  </a:cubicBezTo>
                  <a:cubicBezTo>
                    <a:pt x="2436" y="643"/>
                    <a:pt x="2427" y="621"/>
                    <a:pt x="2418" y="599"/>
                  </a:cubicBezTo>
                  <a:cubicBezTo>
                    <a:pt x="2462" y="589"/>
                    <a:pt x="2510" y="586"/>
                    <a:pt x="2557" y="598"/>
                  </a:cubicBezTo>
                  <a:close/>
                  <a:moveTo>
                    <a:pt x="2544" y="1054"/>
                  </a:moveTo>
                  <a:cubicBezTo>
                    <a:pt x="2544" y="1058"/>
                    <a:pt x="2544" y="1063"/>
                    <a:pt x="2544" y="1067"/>
                  </a:cubicBezTo>
                  <a:cubicBezTo>
                    <a:pt x="2544" y="1125"/>
                    <a:pt x="2498" y="1172"/>
                    <a:pt x="2440" y="1172"/>
                  </a:cubicBezTo>
                  <a:cubicBezTo>
                    <a:pt x="2382" y="1172"/>
                    <a:pt x="2335" y="1125"/>
                    <a:pt x="2335" y="1067"/>
                  </a:cubicBezTo>
                  <a:cubicBezTo>
                    <a:pt x="2335" y="1063"/>
                    <a:pt x="2336" y="1058"/>
                    <a:pt x="2336" y="1054"/>
                  </a:cubicBezTo>
                  <a:cubicBezTo>
                    <a:pt x="2351" y="1098"/>
                    <a:pt x="2392" y="1129"/>
                    <a:pt x="2440" y="1129"/>
                  </a:cubicBezTo>
                  <a:cubicBezTo>
                    <a:pt x="2488" y="1129"/>
                    <a:pt x="2529" y="1098"/>
                    <a:pt x="2544" y="1054"/>
                  </a:cubicBezTo>
                  <a:close/>
                  <a:moveTo>
                    <a:pt x="540" y="527"/>
                  </a:moveTo>
                  <a:cubicBezTo>
                    <a:pt x="553" y="535"/>
                    <a:pt x="569" y="530"/>
                    <a:pt x="576" y="518"/>
                  </a:cubicBezTo>
                  <a:cubicBezTo>
                    <a:pt x="578" y="514"/>
                    <a:pt x="746" y="234"/>
                    <a:pt x="1240" y="124"/>
                  </a:cubicBezTo>
                  <a:cubicBezTo>
                    <a:pt x="1299" y="114"/>
                    <a:pt x="1808" y="36"/>
                    <a:pt x="2096" y="272"/>
                  </a:cubicBezTo>
                  <a:cubicBezTo>
                    <a:pt x="2142" y="310"/>
                    <a:pt x="2182" y="348"/>
                    <a:pt x="2217" y="386"/>
                  </a:cubicBezTo>
                  <a:cubicBezTo>
                    <a:pt x="2206" y="395"/>
                    <a:pt x="2197" y="406"/>
                    <a:pt x="2191" y="417"/>
                  </a:cubicBezTo>
                  <a:cubicBezTo>
                    <a:pt x="2175" y="446"/>
                    <a:pt x="2175" y="476"/>
                    <a:pt x="2190" y="501"/>
                  </a:cubicBezTo>
                  <a:cubicBezTo>
                    <a:pt x="2218" y="544"/>
                    <a:pt x="2275" y="549"/>
                    <a:pt x="2325" y="531"/>
                  </a:cubicBezTo>
                  <a:cubicBezTo>
                    <a:pt x="2332" y="543"/>
                    <a:pt x="2339" y="555"/>
                    <a:pt x="2345" y="567"/>
                  </a:cubicBezTo>
                  <a:cubicBezTo>
                    <a:pt x="2241" y="608"/>
                    <a:pt x="2165" y="676"/>
                    <a:pt x="2160" y="681"/>
                  </a:cubicBezTo>
                  <a:cubicBezTo>
                    <a:pt x="2153" y="688"/>
                    <a:pt x="2150" y="698"/>
                    <a:pt x="2152" y="707"/>
                  </a:cubicBezTo>
                  <a:cubicBezTo>
                    <a:pt x="2155" y="716"/>
                    <a:pt x="2162" y="723"/>
                    <a:pt x="2171" y="726"/>
                  </a:cubicBezTo>
                  <a:cubicBezTo>
                    <a:pt x="2263" y="749"/>
                    <a:pt x="2342" y="746"/>
                    <a:pt x="2406" y="730"/>
                  </a:cubicBezTo>
                  <a:cubicBezTo>
                    <a:pt x="2422" y="794"/>
                    <a:pt x="2429" y="855"/>
                    <a:pt x="2431" y="911"/>
                  </a:cubicBezTo>
                  <a:cubicBezTo>
                    <a:pt x="2430" y="911"/>
                    <a:pt x="2429" y="911"/>
                    <a:pt x="2429" y="911"/>
                  </a:cubicBezTo>
                  <a:cubicBezTo>
                    <a:pt x="2348" y="917"/>
                    <a:pt x="2283" y="984"/>
                    <a:pt x="2283" y="1067"/>
                  </a:cubicBezTo>
                  <a:cubicBezTo>
                    <a:pt x="2283" y="1154"/>
                    <a:pt x="2354" y="1224"/>
                    <a:pt x="2440" y="1224"/>
                  </a:cubicBezTo>
                  <a:cubicBezTo>
                    <a:pt x="2526" y="1224"/>
                    <a:pt x="2597" y="1154"/>
                    <a:pt x="2597" y="1067"/>
                  </a:cubicBezTo>
                  <a:cubicBezTo>
                    <a:pt x="2597" y="996"/>
                    <a:pt x="2549" y="935"/>
                    <a:pt x="2483" y="916"/>
                  </a:cubicBezTo>
                  <a:cubicBezTo>
                    <a:pt x="2481" y="854"/>
                    <a:pt x="2475" y="786"/>
                    <a:pt x="2457" y="715"/>
                  </a:cubicBezTo>
                  <a:cubicBezTo>
                    <a:pt x="2564" y="677"/>
                    <a:pt x="2622" y="609"/>
                    <a:pt x="2626" y="604"/>
                  </a:cubicBezTo>
                  <a:cubicBezTo>
                    <a:pt x="2631" y="598"/>
                    <a:pt x="2633" y="589"/>
                    <a:pt x="2631" y="581"/>
                  </a:cubicBezTo>
                  <a:cubicBezTo>
                    <a:pt x="2629" y="573"/>
                    <a:pt x="2623" y="567"/>
                    <a:pt x="2616" y="564"/>
                  </a:cubicBezTo>
                  <a:cubicBezTo>
                    <a:pt x="2574" y="545"/>
                    <a:pt x="2531" y="538"/>
                    <a:pt x="2491" y="538"/>
                  </a:cubicBezTo>
                  <a:cubicBezTo>
                    <a:pt x="2458" y="538"/>
                    <a:pt x="2426" y="542"/>
                    <a:pt x="2395" y="550"/>
                  </a:cubicBezTo>
                  <a:cubicBezTo>
                    <a:pt x="2388" y="535"/>
                    <a:pt x="2379" y="520"/>
                    <a:pt x="2370" y="504"/>
                  </a:cubicBezTo>
                  <a:cubicBezTo>
                    <a:pt x="2407" y="473"/>
                    <a:pt x="2419" y="430"/>
                    <a:pt x="2397" y="392"/>
                  </a:cubicBezTo>
                  <a:cubicBezTo>
                    <a:pt x="2380" y="361"/>
                    <a:pt x="2351" y="344"/>
                    <a:pt x="2315" y="344"/>
                  </a:cubicBezTo>
                  <a:lnTo>
                    <a:pt x="2315" y="344"/>
                  </a:lnTo>
                  <a:cubicBezTo>
                    <a:pt x="2297" y="344"/>
                    <a:pt x="2279" y="348"/>
                    <a:pt x="2261" y="356"/>
                  </a:cubicBezTo>
                  <a:cubicBezTo>
                    <a:pt x="2224" y="315"/>
                    <a:pt x="2179" y="273"/>
                    <a:pt x="2129" y="232"/>
                  </a:cubicBezTo>
                  <a:cubicBezTo>
                    <a:pt x="2076" y="188"/>
                    <a:pt x="2017" y="155"/>
                    <a:pt x="1954" y="129"/>
                  </a:cubicBezTo>
                  <a:cubicBezTo>
                    <a:pt x="2169" y="192"/>
                    <a:pt x="2347" y="305"/>
                    <a:pt x="2509" y="410"/>
                  </a:cubicBezTo>
                  <a:cubicBezTo>
                    <a:pt x="2724" y="549"/>
                    <a:pt x="2910" y="669"/>
                    <a:pt x="3128" y="636"/>
                  </a:cubicBezTo>
                  <a:cubicBezTo>
                    <a:pt x="3279" y="613"/>
                    <a:pt x="3384" y="518"/>
                    <a:pt x="3416" y="375"/>
                  </a:cubicBezTo>
                  <a:cubicBezTo>
                    <a:pt x="3446" y="240"/>
                    <a:pt x="3401" y="101"/>
                    <a:pt x="3305" y="37"/>
                  </a:cubicBezTo>
                  <a:cubicBezTo>
                    <a:pt x="3279" y="20"/>
                    <a:pt x="3238" y="0"/>
                    <a:pt x="3183" y="0"/>
                  </a:cubicBezTo>
                  <a:cubicBezTo>
                    <a:pt x="3129" y="0"/>
                    <a:pt x="3062" y="19"/>
                    <a:pt x="2983" y="74"/>
                  </a:cubicBezTo>
                  <a:cubicBezTo>
                    <a:pt x="2975" y="79"/>
                    <a:pt x="2970" y="89"/>
                    <a:pt x="2971" y="98"/>
                  </a:cubicBezTo>
                  <a:cubicBezTo>
                    <a:pt x="2972" y="107"/>
                    <a:pt x="2978" y="116"/>
                    <a:pt x="2987" y="119"/>
                  </a:cubicBezTo>
                  <a:cubicBezTo>
                    <a:pt x="3011" y="129"/>
                    <a:pt x="3080" y="167"/>
                    <a:pt x="3085" y="208"/>
                  </a:cubicBezTo>
                  <a:cubicBezTo>
                    <a:pt x="3088" y="226"/>
                    <a:pt x="3076" y="246"/>
                    <a:pt x="3051" y="267"/>
                  </a:cubicBezTo>
                  <a:cubicBezTo>
                    <a:pt x="2952" y="347"/>
                    <a:pt x="2792" y="289"/>
                    <a:pt x="2571" y="209"/>
                  </a:cubicBezTo>
                  <a:cubicBezTo>
                    <a:pt x="2316" y="116"/>
                    <a:pt x="1999" y="1"/>
                    <a:pt x="1602" y="29"/>
                  </a:cubicBezTo>
                  <a:cubicBezTo>
                    <a:pt x="1588" y="29"/>
                    <a:pt x="1573" y="29"/>
                    <a:pt x="1558" y="30"/>
                  </a:cubicBezTo>
                  <a:cubicBezTo>
                    <a:pt x="786" y="65"/>
                    <a:pt x="541" y="474"/>
                    <a:pt x="531" y="492"/>
                  </a:cubicBezTo>
                  <a:cubicBezTo>
                    <a:pt x="523" y="504"/>
                    <a:pt x="528" y="520"/>
                    <a:pt x="540" y="527"/>
                  </a:cubicBezTo>
                  <a:close/>
                  <a:moveTo>
                    <a:pt x="1359" y="374"/>
                  </a:moveTo>
                  <a:cubicBezTo>
                    <a:pt x="1637" y="424"/>
                    <a:pt x="1712" y="629"/>
                    <a:pt x="1692" y="788"/>
                  </a:cubicBezTo>
                  <a:cubicBezTo>
                    <a:pt x="1676" y="913"/>
                    <a:pt x="1593" y="1041"/>
                    <a:pt x="1470" y="1041"/>
                  </a:cubicBezTo>
                  <a:cubicBezTo>
                    <a:pt x="1465" y="1041"/>
                    <a:pt x="1461" y="1041"/>
                    <a:pt x="1457" y="1040"/>
                  </a:cubicBezTo>
                  <a:cubicBezTo>
                    <a:pt x="1372" y="1034"/>
                    <a:pt x="1310" y="1006"/>
                    <a:pt x="1273" y="957"/>
                  </a:cubicBezTo>
                  <a:cubicBezTo>
                    <a:pt x="1233" y="904"/>
                    <a:pt x="1230" y="837"/>
                    <a:pt x="1233" y="798"/>
                  </a:cubicBezTo>
                  <a:cubicBezTo>
                    <a:pt x="1272" y="811"/>
                    <a:pt x="1339" y="826"/>
                    <a:pt x="1395" y="800"/>
                  </a:cubicBezTo>
                  <a:cubicBezTo>
                    <a:pt x="1435" y="782"/>
                    <a:pt x="1462" y="746"/>
                    <a:pt x="1476" y="694"/>
                  </a:cubicBezTo>
                  <a:cubicBezTo>
                    <a:pt x="1490" y="637"/>
                    <a:pt x="1474" y="580"/>
                    <a:pt x="1427" y="531"/>
                  </a:cubicBezTo>
                  <a:cubicBezTo>
                    <a:pt x="1344" y="441"/>
                    <a:pt x="1183" y="391"/>
                    <a:pt x="1008" y="393"/>
                  </a:cubicBezTo>
                  <a:cubicBezTo>
                    <a:pt x="1102" y="361"/>
                    <a:pt x="1218" y="348"/>
                    <a:pt x="1359" y="374"/>
                  </a:cubicBezTo>
                  <a:close/>
                  <a:moveTo>
                    <a:pt x="718" y="1590"/>
                  </a:moveTo>
                  <a:cubicBezTo>
                    <a:pt x="702" y="1654"/>
                    <a:pt x="667" y="1688"/>
                    <a:pt x="620" y="1683"/>
                  </a:cubicBezTo>
                  <a:cubicBezTo>
                    <a:pt x="542" y="1677"/>
                    <a:pt x="431" y="1562"/>
                    <a:pt x="429" y="1371"/>
                  </a:cubicBezTo>
                  <a:cubicBezTo>
                    <a:pt x="506" y="1540"/>
                    <a:pt x="654" y="1581"/>
                    <a:pt x="718" y="1590"/>
                  </a:cubicBezTo>
                  <a:close/>
                  <a:moveTo>
                    <a:pt x="534" y="825"/>
                  </a:moveTo>
                  <a:cubicBezTo>
                    <a:pt x="494" y="883"/>
                    <a:pt x="381" y="1072"/>
                    <a:pt x="376" y="1353"/>
                  </a:cubicBezTo>
                  <a:cubicBezTo>
                    <a:pt x="372" y="1569"/>
                    <a:pt x="497" y="1725"/>
                    <a:pt x="616" y="1736"/>
                  </a:cubicBezTo>
                  <a:cubicBezTo>
                    <a:pt x="698" y="1743"/>
                    <a:pt x="758" y="1681"/>
                    <a:pt x="775" y="1571"/>
                  </a:cubicBezTo>
                  <a:cubicBezTo>
                    <a:pt x="776" y="1564"/>
                    <a:pt x="774" y="1556"/>
                    <a:pt x="769" y="1550"/>
                  </a:cubicBezTo>
                  <a:cubicBezTo>
                    <a:pt x="764" y="1545"/>
                    <a:pt x="757" y="1541"/>
                    <a:pt x="749" y="1541"/>
                  </a:cubicBezTo>
                  <a:cubicBezTo>
                    <a:pt x="739" y="1541"/>
                    <a:pt x="489" y="1536"/>
                    <a:pt x="440" y="1223"/>
                  </a:cubicBezTo>
                  <a:cubicBezTo>
                    <a:pt x="467" y="1040"/>
                    <a:pt x="539" y="913"/>
                    <a:pt x="572" y="863"/>
                  </a:cubicBezTo>
                  <a:lnTo>
                    <a:pt x="672" y="962"/>
                  </a:lnTo>
                  <a:cubicBezTo>
                    <a:pt x="690" y="979"/>
                    <a:pt x="712" y="992"/>
                    <a:pt x="737" y="994"/>
                  </a:cubicBezTo>
                  <a:cubicBezTo>
                    <a:pt x="784" y="1000"/>
                    <a:pt x="828" y="975"/>
                    <a:pt x="848" y="933"/>
                  </a:cubicBezTo>
                  <a:cubicBezTo>
                    <a:pt x="869" y="889"/>
                    <a:pt x="855" y="837"/>
                    <a:pt x="820" y="805"/>
                  </a:cubicBezTo>
                  <a:lnTo>
                    <a:pt x="676" y="674"/>
                  </a:lnTo>
                  <a:cubicBezTo>
                    <a:pt x="677" y="672"/>
                    <a:pt x="678" y="670"/>
                    <a:pt x="680" y="668"/>
                  </a:cubicBezTo>
                  <a:cubicBezTo>
                    <a:pt x="765" y="515"/>
                    <a:pt x="936" y="430"/>
                    <a:pt x="1110" y="451"/>
                  </a:cubicBezTo>
                  <a:cubicBezTo>
                    <a:pt x="1237" y="466"/>
                    <a:pt x="1338" y="512"/>
                    <a:pt x="1389" y="566"/>
                  </a:cubicBezTo>
                  <a:cubicBezTo>
                    <a:pt x="1423" y="603"/>
                    <a:pt x="1435" y="641"/>
                    <a:pt x="1425" y="681"/>
                  </a:cubicBezTo>
                  <a:cubicBezTo>
                    <a:pt x="1416" y="717"/>
                    <a:pt x="1399" y="741"/>
                    <a:pt x="1373" y="753"/>
                  </a:cubicBezTo>
                  <a:cubicBezTo>
                    <a:pt x="1312" y="781"/>
                    <a:pt x="1223" y="739"/>
                    <a:pt x="1222" y="738"/>
                  </a:cubicBezTo>
                  <a:cubicBezTo>
                    <a:pt x="1215" y="735"/>
                    <a:pt x="1207" y="735"/>
                    <a:pt x="1199" y="738"/>
                  </a:cubicBezTo>
                  <a:cubicBezTo>
                    <a:pt x="1192" y="742"/>
                    <a:pt x="1187" y="748"/>
                    <a:pt x="1185" y="756"/>
                  </a:cubicBezTo>
                  <a:cubicBezTo>
                    <a:pt x="1184" y="762"/>
                    <a:pt x="1158" y="890"/>
                    <a:pt x="1231" y="989"/>
                  </a:cubicBezTo>
                  <a:cubicBezTo>
                    <a:pt x="1278" y="1050"/>
                    <a:pt x="1352" y="1085"/>
                    <a:pt x="1453" y="1093"/>
                  </a:cubicBezTo>
                  <a:cubicBezTo>
                    <a:pt x="1618" y="1104"/>
                    <a:pt x="1724" y="952"/>
                    <a:pt x="1744" y="795"/>
                  </a:cubicBezTo>
                  <a:cubicBezTo>
                    <a:pt x="1769" y="598"/>
                    <a:pt x="1662" y="376"/>
                    <a:pt x="1368" y="322"/>
                  </a:cubicBezTo>
                  <a:cubicBezTo>
                    <a:pt x="1313" y="312"/>
                    <a:pt x="1262" y="308"/>
                    <a:pt x="1213" y="308"/>
                  </a:cubicBezTo>
                  <a:cubicBezTo>
                    <a:pt x="1064" y="308"/>
                    <a:pt x="946" y="351"/>
                    <a:pt x="857" y="408"/>
                  </a:cubicBezTo>
                  <a:cubicBezTo>
                    <a:pt x="852" y="410"/>
                    <a:pt x="848" y="413"/>
                    <a:pt x="844" y="417"/>
                  </a:cubicBezTo>
                  <a:cubicBezTo>
                    <a:pt x="731" y="493"/>
                    <a:pt x="665" y="590"/>
                    <a:pt x="637" y="638"/>
                  </a:cubicBezTo>
                  <a:lnTo>
                    <a:pt x="420" y="442"/>
                  </a:lnTo>
                  <a:cubicBezTo>
                    <a:pt x="415" y="437"/>
                    <a:pt x="409" y="435"/>
                    <a:pt x="403" y="435"/>
                  </a:cubicBezTo>
                  <a:cubicBezTo>
                    <a:pt x="395" y="435"/>
                    <a:pt x="388" y="438"/>
                    <a:pt x="383" y="444"/>
                  </a:cubicBezTo>
                  <a:cubicBezTo>
                    <a:pt x="373" y="454"/>
                    <a:pt x="374" y="471"/>
                    <a:pt x="385" y="480"/>
                  </a:cubicBezTo>
                  <a:lnTo>
                    <a:pt x="786" y="844"/>
                  </a:lnTo>
                  <a:cubicBezTo>
                    <a:pt x="804" y="861"/>
                    <a:pt x="811" y="888"/>
                    <a:pt x="801" y="911"/>
                  </a:cubicBezTo>
                  <a:cubicBezTo>
                    <a:pt x="792" y="929"/>
                    <a:pt x="775" y="941"/>
                    <a:pt x="756" y="943"/>
                  </a:cubicBezTo>
                  <a:cubicBezTo>
                    <a:pt x="739" y="944"/>
                    <a:pt x="723" y="939"/>
                    <a:pt x="711" y="927"/>
                  </a:cubicBezTo>
                  <a:lnTo>
                    <a:pt x="323" y="543"/>
                  </a:lnTo>
                  <a:cubicBezTo>
                    <a:pt x="313" y="533"/>
                    <a:pt x="297" y="533"/>
                    <a:pt x="286" y="543"/>
                  </a:cubicBezTo>
                  <a:cubicBezTo>
                    <a:pt x="276" y="553"/>
                    <a:pt x="276" y="570"/>
                    <a:pt x="287" y="580"/>
                  </a:cubicBezTo>
                  <a:lnTo>
                    <a:pt x="534" y="825"/>
                  </a:lnTo>
                  <a:close/>
                  <a:moveTo>
                    <a:pt x="525" y="3176"/>
                  </a:moveTo>
                  <a:cubicBezTo>
                    <a:pt x="502" y="3185"/>
                    <a:pt x="477" y="3189"/>
                    <a:pt x="451" y="3189"/>
                  </a:cubicBezTo>
                  <a:cubicBezTo>
                    <a:pt x="393" y="3189"/>
                    <a:pt x="335" y="3168"/>
                    <a:pt x="303" y="3131"/>
                  </a:cubicBezTo>
                  <a:cubicBezTo>
                    <a:pt x="247" y="3067"/>
                    <a:pt x="279" y="2984"/>
                    <a:pt x="301" y="2942"/>
                  </a:cubicBezTo>
                  <a:cubicBezTo>
                    <a:pt x="323" y="2961"/>
                    <a:pt x="357" y="2983"/>
                    <a:pt x="392" y="2977"/>
                  </a:cubicBezTo>
                  <a:cubicBezTo>
                    <a:pt x="422" y="2972"/>
                    <a:pt x="445" y="2949"/>
                    <a:pt x="460" y="2909"/>
                  </a:cubicBezTo>
                  <a:cubicBezTo>
                    <a:pt x="499" y="2804"/>
                    <a:pt x="474" y="2736"/>
                    <a:pt x="351" y="2413"/>
                  </a:cubicBezTo>
                  <a:cubicBezTo>
                    <a:pt x="324" y="2342"/>
                    <a:pt x="292" y="2258"/>
                    <a:pt x="255" y="2159"/>
                  </a:cubicBezTo>
                  <a:cubicBezTo>
                    <a:pt x="247" y="2136"/>
                    <a:pt x="239" y="2113"/>
                    <a:pt x="232" y="2090"/>
                  </a:cubicBezTo>
                  <a:cubicBezTo>
                    <a:pt x="307" y="2288"/>
                    <a:pt x="392" y="2422"/>
                    <a:pt x="467" y="2539"/>
                  </a:cubicBezTo>
                  <a:cubicBezTo>
                    <a:pt x="568" y="2698"/>
                    <a:pt x="642" y="2813"/>
                    <a:pt x="636" y="3008"/>
                  </a:cubicBezTo>
                  <a:cubicBezTo>
                    <a:pt x="633" y="3115"/>
                    <a:pt x="574" y="3159"/>
                    <a:pt x="525" y="3176"/>
                  </a:cubicBezTo>
                  <a:close/>
                  <a:moveTo>
                    <a:pt x="789" y="2408"/>
                  </a:moveTo>
                  <a:cubicBezTo>
                    <a:pt x="796" y="2408"/>
                    <a:pt x="803" y="2409"/>
                    <a:pt x="810" y="2409"/>
                  </a:cubicBezTo>
                  <a:cubicBezTo>
                    <a:pt x="876" y="2409"/>
                    <a:pt x="922" y="2384"/>
                    <a:pt x="947" y="2365"/>
                  </a:cubicBezTo>
                  <a:cubicBezTo>
                    <a:pt x="970" y="2394"/>
                    <a:pt x="978" y="2429"/>
                    <a:pt x="969" y="2461"/>
                  </a:cubicBezTo>
                  <a:cubicBezTo>
                    <a:pt x="960" y="2496"/>
                    <a:pt x="933" y="2521"/>
                    <a:pt x="896" y="2529"/>
                  </a:cubicBezTo>
                  <a:cubicBezTo>
                    <a:pt x="850" y="2539"/>
                    <a:pt x="722" y="2535"/>
                    <a:pt x="526" y="2295"/>
                  </a:cubicBezTo>
                  <a:cubicBezTo>
                    <a:pt x="507" y="2272"/>
                    <a:pt x="489" y="2249"/>
                    <a:pt x="472" y="2225"/>
                  </a:cubicBezTo>
                  <a:cubicBezTo>
                    <a:pt x="582" y="2339"/>
                    <a:pt x="688" y="2400"/>
                    <a:pt x="789" y="2408"/>
                  </a:cubicBezTo>
                  <a:close/>
                  <a:moveTo>
                    <a:pt x="170" y="1666"/>
                  </a:moveTo>
                  <a:cubicBezTo>
                    <a:pt x="169" y="1629"/>
                    <a:pt x="170" y="1593"/>
                    <a:pt x="171" y="1557"/>
                  </a:cubicBezTo>
                  <a:cubicBezTo>
                    <a:pt x="188" y="1680"/>
                    <a:pt x="219" y="1825"/>
                    <a:pt x="278" y="1973"/>
                  </a:cubicBezTo>
                  <a:cubicBezTo>
                    <a:pt x="278" y="1977"/>
                    <a:pt x="280" y="1980"/>
                    <a:pt x="282" y="1983"/>
                  </a:cubicBezTo>
                  <a:lnTo>
                    <a:pt x="282" y="1983"/>
                  </a:lnTo>
                  <a:cubicBezTo>
                    <a:pt x="330" y="2101"/>
                    <a:pt x="396" y="2220"/>
                    <a:pt x="485" y="2329"/>
                  </a:cubicBezTo>
                  <a:cubicBezTo>
                    <a:pt x="693" y="2581"/>
                    <a:pt x="838" y="2595"/>
                    <a:pt x="907" y="2580"/>
                  </a:cubicBezTo>
                  <a:cubicBezTo>
                    <a:pt x="963" y="2568"/>
                    <a:pt x="1005" y="2529"/>
                    <a:pt x="1020" y="2475"/>
                  </a:cubicBezTo>
                  <a:cubicBezTo>
                    <a:pt x="1035" y="2417"/>
                    <a:pt x="1015" y="2354"/>
                    <a:pt x="967" y="2310"/>
                  </a:cubicBezTo>
                  <a:cubicBezTo>
                    <a:pt x="957" y="2300"/>
                    <a:pt x="940" y="2301"/>
                    <a:pt x="930" y="2312"/>
                  </a:cubicBezTo>
                  <a:cubicBezTo>
                    <a:pt x="930" y="2312"/>
                    <a:pt x="883" y="2362"/>
                    <a:pt x="793" y="2356"/>
                  </a:cubicBezTo>
                  <a:cubicBezTo>
                    <a:pt x="697" y="2348"/>
                    <a:pt x="538" y="2273"/>
                    <a:pt x="328" y="1958"/>
                  </a:cubicBezTo>
                  <a:cubicBezTo>
                    <a:pt x="189" y="1614"/>
                    <a:pt x="205" y="1279"/>
                    <a:pt x="208" y="1231"/>
                  </a:cubicBezTo>
                  <a:cubicBezTo>
                    <a:pt x="249" y="1017"/>
                    <a:pt x="316" y="836"/>
                    <a:pt x="379" y="736"/>
                  </a:cubicBezTo>
                  <a:cubicBezTo>
                    <a:pt x="387" y="724"/>
                    <a:pt x="383" y="708"/>
                    <a:pt x="371" y="700"/>
                  </a:cubicBezTo>
                  <a:cubicBezTo>
                    <a:pt x="367" y="698"/>
                    <a:pt x="362" y="696"/>
                    <a:pt x="357" y="696"/>
                  </a:cubicBezTo>
                  <a:cubicBezTo>
                    <a:pt x="349" y="696"/>
                    <a:pt x="340" y="701"/>
                    <a:pt x="335" y="708"/>
                  </a:cubicBezTo>
                  <a:cubicBezTo>
                    <a:pt x="192" y="935"/>
                    <a:pt x="0" y="1620"/>
                    <a:pt x="206" y="2177"/>
                  </a:cubicBezTo>
                  <a:cubicBezTo>
                    <a:pt x="243" y="2277"/>
                    <a:pt x="275" y="2360"/>
                    <a:pt x="302" y="2431"/>
                  </a:cubicBezTo>
                  <a:cubicBezTo>
                    <a:pt x="419" y="2740"/>
                    <a:pt x="443" y="2804"/>
                    <a:pt x="411" y="2891"/>
                  </a:cubicBezTo>
                  <a:cubicBezTo>
                    <a:pt x="406" y="2906"/>
                    <a:pt x="396" y="2924"/>
                    <a:pt x="383" y="2926"/>
                  </a:cubicBezTo>
                  <a:cubicBezTo>
                    <a:pt x="364" y="2929"/>
                    <a:pt x="332" y="2902"/>
                    <a:pt x="317" y="2883"/>
                  </a:cubicBezTo>
                  <a:cubicBezTo>
                    <a:pt x="311" y="2877"/>
                    <a:pt x="304" y="2874"/>
                    <a:pt x="296" y="2874"/>
                  </a:cubicBezTo>
                  <a:cubicBezTo>
                    <a:pt x="287" y="2874"/>
                    <a:pt x="280" y="2878"/>
                    <a:pt x="275" y="2885"/>
                  </a:cubicBezTo>
                  <a:cubicBezTo>
                    <a:pt x="270" y="2891"/>
                    <a:pt x="160" y="3047"/>
                    <a:pt x="264" y="3165"/>
                  </a:cubicBezTo>
                  <a:cubicBezTo>
                    <a:pt x="323" y="3234"/>
                    <a:pt x="446" y="3260"/>
                    <a:pt x="543" y="3226"/>
                  </a:cubicBezTo>
                  <a:cubicBezTo>
                    <a:pt x="595" y="3207"/>
                    <a:pt x="684" y="3154"/>
                    <a:pt x="688" y="3010"/>
                  </a:cubicBezTo>
                  <a:cubicBezTo>
                    <a:pt x="695" y="2799"/>
                    <a:pt x="614" y="2671"/>
                    <a:pt x="511" y="2510"/>
                  </a:cubicBezTo>
                  <a:cubicBezTo>
                    <a:pt x="396" y="2331"/>
                    <a:pt x="253" y="2107"/>
                    <a:pt x="170" y="16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9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9"/>
          <p:cNvSpPr txBox="1">
            <a:spLocks noGrp="1"/>
          </p:cNvSpPr>
          <p:nvPr>
            <p:ph type="title"/>
          </p:nvPr>
        </p:nvSpPr>
        <p:spPr>
          <a:xfrm>
            <a:off x="2371800" y="1524199"/>
            <a:ext cx="4400400" cy="79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79" name="Google Shape;79;p9"/>
          <p:cNvSpPr txBox="1">
            <a:spLocks noGrp="1"/>
          </p:cNvSpPr>
          <p:nvPr>
            <p:ph type="subTitle" idx="1"/>
          </p:nvPr>
        </p:nvSpPr>
        <p:spPr>
          <a:xfrm>
            <a:off x="2371800" y="2254224"/>
            <a:ext cx="4400400" cy="125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80" name="Google Shape;80;p9"/>
          <p:cNvGrpSpPr/>
          <p:nvPr/>
        </p:nvGrpSpPr>
        <p:grpSpPr>
          <a:xfrm>
            <a:off x="128774" y="2171770"/>
            <a:ext cx="8886451" cy="1340951"/>
            <a:chOff x="128774" y="2171770"/>
            <a:chExt cx="8886451" cy="1340951"/>
          </a:xfrm>
        </p:grpSpPr>
        <p:grpSp>
          <p:nvGrpSpPr>
            <p:cNvPr id="81" name="Google Shape;81;p9"/>
            <p:cNvGrpSpPr/>
            <p:nvPr/>
          </p:nvGrpSpPr>
          <p:grpSpPr>
            <a:xfrm>
              <a:off x="128774" y="2171770"/>
              <a:ext cx="315826" cy="1340951"/>
              <a:chOff x="1418996" y="2631820"/>
              <a:chExt cx="315826" cy="1340951"/>
            </a:xfrm>
          </p:grpSpPr>
          <p:sp>
            <p:nvSpPr>
              <p:cNvPr id="82" name="Google Shape;82;p9"/>
              <p:cNvSpPr/>
              <p:nvPr/>
            </p:nvSpPr>
            <p:spPr>
              <a:xfrm>
                <a:off x="1418996" y="3302295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" name="Google Shape;83;p9"/>
              <p:cNvSpPr/>
              <p:nvPr/>
            </p:nvSpPr>
            <p:spPr>
              <a:xfrm rot="10800000" flipH="1">
                <a:off x="1418996" y="2631820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4" name="Google Shape;84;p9"/>
            <p:cNvGrpSpPr/>
            <p:nvPr/>
          </p:nvGrpSpPr>
          <p:grpSpPr>
            <a:xfrm flipH="1">
              <a:off x="8699399" y="2171770"/>
              <a:ext cx="315826" cy="1340951"/>
              <a:chOff x="1418996" y="2631820"/>
              <a:chExt cx="315826" cy="1340951"/>
            </a:xfrm>
          </p:grpSpPr>
          <p:sp>
            <p:nvSpPr>
              <p:cNvPr id="85" name="Google Shape;85;p9"/>
              <p:cNvSpPr/>
              <p:nvPr/>
            </p:nvSpPr>
            <p:spPr>
              <a:xfrm>
                <a:off x="1418996" y="3302295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86;p9"/>
              <p:cNvSpPr/>
              <p:nvPr/>
            </p:nvSpPr>
            <p:spPr>
              <a:xfrm rot="10800000" flipH="1">
                <a:off x="1418996" y="2631820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0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0"/>
          <p:cNvSpPr txBox="1">
            <a:spLocks noGrp="1"/>
          </p:cNvSpPr>
          <p:nvPr>
            <p:ph type="title"/>
          </p:nvPr>
        </p:nvSpPr>
        <p:spPr>
          <a:xfrm>
            <a:off x="720000" y="22854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90" name="Google Shape;90;p10"/>
          <p:cNvGrpSpPr/>
          <p:nvPr/>
        </p:nvGrpSpPr>
        <p:grpSpPr>
          <a:xfrm>
            <a:off x="-189436" y="2052068"/>
            <a:ext cx="9522872" cy="1039365"/>
            <a:chOff x="-189436" y="2052068"/>
            <a:chExt cx="9522872" cy="1039365"/>
          </a:xfrm>
        </p:grpSpPr>
        <p:sp>
          <p:nvSpPr>
            <p:cNvPr id="91" name="Google Shape;91;p10"/>
            <p:cNvSpPr/>
            <p:nvPr/>
          </p:nvSpPr>
          <p:spPr>
            <a:xfrm rot="7963161" flipH="1">
              <a:off x="-39166" y="2205586"/>
              <a:ext cx="738470" cy="732328"/>
            </a:xfrm>
            <a:custGeom>
              <a:avLst/>
              <a:gdLst/>
              <a:ahLst/>
              <a:cxnLst/>
              <a:rect l="l" t="t" r="r" b="b"/>
              <a:pathLst>
                <a:path w="3709" h="3679" extrusionOk="0">
                  <a:moveTo>
                    <a:pt x="2583" y="933"/>
                  </a:moveTo>
                  <a:cubicBezTo>
                    <a:pt x="2650" y="734"/>
                    <a:pt x="2718" y="529"/>
                    <a:pt x="2956" y="443"/>
                  </a:cubicBezTo>
                  <a:cubicBezTo>
                    <a:pt x="3111" y="386"/>
                    <a:pt x="3281" y="279"/>
                    <a:pt x="3406" y="200"/>
                  </a:cubicBezTo>
                  <a:cubicBezTo>
                    <a:pt x="3446" y="175"/>
                    <a:pt x="3488" y="148"/>
                    <a:pt x="3522" y="128"/>
                  </a:cubicBezTo>
                  <a:cubicBezTo>
                    <a:pt x="3538" y="119"/>
                    <a:pt x="3556" y="137"/>
                    <a:pt x="3545" y="153"/>
                  </a:cubicBezTo>
                  <a:cubicBezTo>
                    <a:pt x="3521" y="189"/>
                    <a:pt x="3488" y="232"/>
                    <a:pt x="3462" y="266"/>
                  </a:cubicBezTo>
                  <a:cubicBezTo>
                    <a:pt x="3386" y="367"/>
                    <a:pt x="3340" y="431"/>
                    <a:pt x="3333" y="468"/>
                  </a:cubicBezTo>
                  <a:lnTo>
                    <a:pt x="3333" y="471"/>
                  </a:lnTo>
                  <a:cubicBezTo>
                    <a:pt x="3281" y="786"/>
                    <a:pt x="3089" y="1016"/>
                    <a:pt x="2795" y="1117"/>
                  </a:cubicBezTo>
                  <a:cubicBezTo>
                    <a:pt x="2697" y="1151"/>
                    <a:pt x="2609" y="1192"/>
                    <a:pt x="2530" y="1235"/>
                  </a:cubicBezTo>
                  <a:cubicBezTo>
                    <a:pt x="2516" y="1244"/>
                    <a:pt x="2501" y="1225"/>
                    <a:pt x="2513" y="1212"/>
                  </a:cubicBezTo>
                  <a:lnTo>
                    <a:pt x="3072" y="634"/>
                  </a:lnTo>
                  <a:cubicBezTo>
                    <a:pt x="3081" y="625"/>
                    <a:pt x="3081" y="610"/>
                    <a:pt x="3072" y="602"/>
                  </a:cubicBezTo>
                  <a:cubicBezTo>
                    <a:pt x="3063" y="593"/>
                    <a:pt x="3049" y="593"/>
                    <a:pt x="3040" y="602"/>
                  </a:cubicBezTo>
                  <a:lnTo>
                    <a:pt x="2542" y="1117"/>
                  </a:lnTo>
                  <a:cubicBezTo>
                    <a:pt x="2530" y="1129"/>
                    <a:pt x="2510" y="1115"/>
                    <a:pt x="2518" y="1100"/>
                  </a:cubicBezTo>
                  <a:cubicBezTo>
                    <a:pt x="2532" y="1073"/>
                    <a:pt x="2544" y="1047"/>
                    <a:pt x="2553" y="1023"/>
                  </a:cubicBezTo>
                  <a:cubicBezTo>
                    <a:pt x="2563" y="993"/>
                    <a:pt x="2573" y="963"/>
                    <a:pt x="2583" y="933"/>
                  </a:cubicBezTo>
                  <a:close/>
                  <a:moveTo>
                    <a:pt x="2510" y="1008"/>
                  </a:moveTo>
                  <a:cubicBezTo>
                    <a:pt x="2458" y="1155"/>
                    <a:pt x="2277" y="1377"/>
                    <a:pt x="2160" y="1513"/>
                  </a:cubicBezTo>
                  <a:cubicBezTo>
                    <a:pt x="2093" y="1579"/>
                    <a:pt x="2058" y="1626"/>
                    <a:pt x="2054" y="1631"/>
                  </a:cubicBezTo>
                  <a:cubicBezTo>
                    <a:pt x="2047" y="1641"/>
                    <a:pt x="2048" y="1655"/>
                    <a:pt x="2057" y="1662"/>
                  </a:cubicBezTo>
                  <a:cubicBezTo>
                    <a:pt x="2062" y="1666"/>
                    <a:pt x="2067" y="1668"/>
                    <a:pt x="2072" y="1668"/>
                  </a:cubicBezTo>
                  <a:cubicBezTo>
                    <a:pt x="2078" y="1668"/>
                    <a:pt x="2084" y="1665"/>
                    <a:pt x="2088" y="1660"/>
                  </a:cubicBezTo>
                  <a:cubicBezTo>
                    <a:pt x="2093" y="1655"/>
                    <a:pt x="2133" y="1613"/>
                    <a:pt x="2189" y="1549"/>
                  </a:cubicBezTo>
                  <a:cubicBezTo>
                    <a:pt x="2302" y="1436"/>
                    <a:pt x="2513" y="1262"/>
                    <a:pt x="2809" y="1160"/>
                  </a:cubicBezTo>
                  <a:cubicBezTo>
                    <a:pt x="3121" y="1053"/>
                    <a:pt x="3322" y="811"/>
                    <a:pt x="3378" y="478"/>
                  </a:cubicBezTo>
                  <a:lnTo>
                    <a:pt x="3378" y="476"/>
                  </a:lnTo>
                  <a:cubicBezTo>
                    <a:pt x="3383" y="447"/>
                    <a:pt x="3447" y="362"/>
                    <a:pt x="3498" y="294"/>
                  </a:cubicBezTo>
                  <a:cubicBezTo>
                    <a:pt x="3604" y="153"/>
                    <a:pt x="3650" y="90"/>
                    <a:pt x="3615" y="60"/>
                  </a:cubicBezTo>
                  <a:cubicBezTo>
                    <a:pt x="3586" y="35"/>
                    <a:pt x="3536" y="64"/>
                    <a:pt x="3382" y="162"/>
                  </a:cubicBezTo>
                  <a:cubicBezTo>
                    <a:pt x="3259" y="239"/>
                    <a:pt x="3091" y="346"/>
                    <a:pt x="2940" y="400"/>
                  </a:cubicBezTo>
                  <a:cubicBezTo>
                    <a:pt x="2682" y="494"/>
                    <a:pt x="2610" y="710"/>
                    <a:pt x="2540" y="919"/>
                  </a:cubicBezTo>
                  <a:cubicBezTo>
                    <a:pt x="2531" y="948"/>
                    <a:pt x="2520" y="979"/>
                    <a:pt x="2510" y="1008"/>
                  </a:cubicBezTo>
                  <a:close/>
                  <a:moveTo>
                    <a:pt x="3653" y="1434"/>
                  </a:moveTo>
                  <a:cubicBezTo>
                    <a:pt x="3647" y="1519"/>
                    <a:pt x="3591" y="1571"/>
                    <a:pt x="3501" y="1578"/>
                  </a:cubicBezTo>
                  <a:cubicBezTo>
                    <a:pt x="3495" y="1578"/>
                    <a:pt x="3491" y="1573"/>
                    <a:pt x="3492" y="1567"/>
                  </a:cubicBezTo>
                  <a:cubicBezTo>
                    <a:pt x="3500" y="1537"/>
                    <a:pt x="3504" y="1497"/>
                    <a:pt x="3488" y="1464"/>
                  </a:cubicBezTo>
                  <a:cubicBezTo>
                    <a:pt x="3475" y="1437"/>
                    <a:pt x="3451" y="1419"/>
                    <a:pt x="3417" y="1410"/>
                  </a:cubicBezTo>
                  <a:cubicBezTo>
                    <a:pt x="3290" y="1380"/>
                    <a:pt x="3139" y="1463"/>
                    <a:pt x="2979" y="1551"/>
                  </a:cubicBezTo>
                  <a:cubicBezTo>
                    <a:pt x="2790" y="1656"/>
                    <a:pt x="2581" y="1771"/>
                    <a:pt x="2371" y="1728"/>
                  </a:cubicBezTo>
                  <a:cubicBezTo>
                    <a:pt x="2361" y="1726"/>
                    <a:pt x="2362" y="1712"/>
                    <a:pt x="2372" y="1711"/>
                  </a:cubicBezTo>
                  <a:cubicBezTo>
                    <a:pt x="2436" y="1708"/>
                    <a:pt x="2506" y="1692"/>
                    <a:pt x="2568" y="1649"/>
                  </a:cubicBezTo>
                  <a:cubicBezTo>
                    <a:pt x="2602" y="1625"/>
                    <a:pt x="2646" y="1590"/>
                    <a:pt x="2696" y="1549"/>
                  </a:cubicBezTo>
                  <a:cubicBezTo>
                    <a:pt x="2889" y="1392"/>
                    <a:pt x="3180" y="1156"/>
                    <a:pt x="3414" y="1174"/>
                  </a:cubicBezTo>
                  <a:cubicBezTo>
                    <a:pt x="3567" y="1185"/>
                    <a:pt x="3661" y="1318"/>
                    <a:pt x="3653" y="1434"/>
                  </a:cubicBezTo>
                  <a:close/>
                  <a:moveTo>
                    <a:pt x="3417" y="1128"/>
                  </a:moveTo>
                  <a:cubicBezTo>
                    <a:pt x="3166" y="1110"/>
                    <a:pt x="2866" y="1353"/>
                    <a:pt x="2668" y="1513"/>
                  </a:cubicBezTo>
                  <a:cubicBezTo>
                    <a:pt x="2618" y="1554"/>
                    <a:pt x="2575" y="1589"/>
                    <a:pt x="2542" y="1612"/>
                  </a:cubicBezTo>
                  <a:cubicBezTo>
                    <a:pt x="2391" y="1717"/>
                    <a:pt x="2172" y="1636"/>
                    <a:pt x="2170" y="1636"/>
                  </a:cubicBezTo>
                  <a:cubicBezTo>
                    <a:pt x="2159" y="1632"/>
                    <a:pt x="2147" y="1636"/>
                    <a:pt x="2142" y="1646"/>
                  </a:cubicBezTo>
                  <a:cubicBezTo>
                    <a:pt x="2137" y="1656"/>
                    <a:pt x="2139" y="1668"/>
                    <a:pt x="2148" y="1675"/>
                  </a:cubicBezTo>
                  <a:cubicBezTo>
                    <a:pt x="2253" y="1752"/>
                    <a:pt x="2358" y="1782"/>
                    <a:pt x="2462" y="1782"/>
                  </a:cubicBezTo>
                  <a:cubicBezTo>
                    <a:pt x="2654" y="1782"/>
                    <a:pt x="2840" y="1679"/>
                    <a:pt x="3001" y="1591"/>
                  </a:cubicBezTo>
                  <a:cubicBezTo>
                    <a:pt x="3153" y="1507"/>
                    <a:pt x="3297" y="1428"/>
                    <a:pt x="3406" y="1455"/>
                  </a:cubicBezTo>
                  <a:cubicBezTo>
                    <a:pt x="3427" y="1459"/>
                    <a:pt x="3440" y="1469"/>
                    <a:pt x="3447" y="1484"/>
                  </a:cubicBezTo>
                  <a:cubicBezTo>
                    <a:pt x="3464" y="1517"/>
                    <a:pt x="3445" y="1572"/>
                    <a:pt x="3437" y="1591"/>
                  </a:cubicBezTo>
                  <a:cubicBezTo>
                    <a:pt x="3433" y="1597"/>
                    <a:pt x="3434" y="1605"/>
                    <a:pt x="3438" y="1612"/>
                  </a:cubicBezTo>
                  <a:cubicBezTo>
                    <a:pt x="3441" y="1618"/>
                    <a:pt x="3448" y="1622"/>
                    <a:pt x="3456" y="1623"/>
                  </a:cubicBezTo>
                  <a:cubicBezTo>
                    <a:pt x="3624" y="1635"/>
                    <a:pt x="3691" y="1530"/>
                    <a:pt x="3698" y="1438"/>
                  </a:cubicBezTo>
                  <a:cubicBezTo>
                    <a:pt x="3708" y="1299"/>
                    <a:pt x="3597" y="1142"/>
                    <a:pt x="3417" y="1128"/>
                  </a:cubicBezTo>
                  <a:close/>
                  <a:moveTo>
                    <a:pt x="3438" y="2072"/>
                  </a:moveTo>
                  <a:cubicBezTo>
                    <a:pt x="3417" y="2111"/>
                    <a:pt x="3382" y="2139"/>
                    <a:pt x="3342" y="2149"/>
                  </a:cubicBezTo>
                  <a:cubicBezTo>
                    <a:pt x="3334" y="2152"/>
                    <a:pt x="3326" y="2145"/>
                    <a:pt x="3327" y="2136"/>
                  </a:cubicBezTo>
                  <a:cubicBezTo>
                    <a:pt x="3332" y="2083"/>
                    <a:pt x="3317" y="2017"/>
                    <a:pt x="3239" y="1984"/>
                  </a:cubicBezTo>
                  <a:cubicBezTo>
                    <a:pt x="3209" y="1971"/>
                    <a:pt x="3177" y="1966"/>
                    <a:pt x="3143" y="1966"/>
                  </a:cubicBezTo>
                  <a:cubicBezTo>
                    <a:pt x="3077" y="1966"/>
                    <a:pt x="3004" y="1986"/>
                    <a:pt x="2923" y="2008"/>
                  </a:cubicBezTo>
                  <a:cubicBezTo>
                    <a:pt x="2796" y="2042"/>
                    <a:pt x="2658" y="2080"/>
                    <a:pt x="2513" y="2049"/>
                  </a:cubicBezTo>
                  <a:cubicBezTo>
                    <a:pt x="2498" y="2046"/>
                    <a:pt x="2500" y="2025"/>
                    <a:pt x="2515" y="2024"/>
                  </a:cubicBezTo>
                  <a:cubicBezTo>
                    <a:pt x="2558" y="2023"/>
                    <a:pt x="2602" y="2014"/>
                    <a:pt x="2644" y="1993"/>
                  </a:cubicBezTo>
                  <a:cubicBezTo>
                    <a:pt x="2659" y="1986"/>
                    <a:pt x="2676" y="1977"/>
                    <a:pt x="2695" y="1967"/>
                  </a:cubicBezTo>
                  <a:cubicBezTo>
                    <a:pt x="2890" y="1868"/>
                    <a:pt x="3253" y="1684"/>
                    <a:pt x="3399" y="1864"/>
                  </a:cubicBezTo>
                  <a:cubicBezTo>
                    <a:pt x="3456" y="1934"/>
                    <a:pt x="3470" y="2010"/>
                    <a:pt x="3438" y="2072"/>
                  </a:cubicBezTo>
                  <a:close/>
                  <a:moveTo>
                    <a:pt x="2675" y="1927"/>
                  </a:moveTo>
                  <a:cubicBezTo>
                    <a:pt x="2656" y="1936"/>
                    <a:pt x="2639" y="1945"/>
                    <a:pt x="2624" y="1952"/>
                  </a:cubicBezTo>
                  <a:cubicBezTo>
                    <a:pt x="2463" y="2032"/>
                    <a:pt x="2251" y="1909"/>
                    <a:pt x="2249" y="1907"/>
                  </a:cubicBezTo>
                  <a:cubicBezTo>
                    <a:pt x="2239" y="1901"/>
                    <a:pt x="2226" y="1904"/>
                    <a:pt x="2219" y="1913"/>
                  </a:cubicBezTo>
                  <a:cubicBezTo>
                    <a:pt x="2212" y="1923"/>
                    <a:pt x="2214" y="1936"/>
                    <a:pt x="2222" y="1944"/>
                  </a:cubicBezTo>
                  <a:cubicBezTo>
                    <a:pt x="2482" y="2175"/>
                    <a:pt x="2733" y="2107"/>
                    <a:pt x="2935" y="2051"/>
                  </a:cubicBezTo>
                  <a:cubicBezTo>
                    <a:pt x="3049" y="2020"/>
                    <a:pt x="3147" y="1994"/>
                    <a:pt x="3222" y="2025"/>
                  </a:cubicBezTo>
                  <a:cubicBezTo>
                    <a:pt x="3312" y="2063"/>
                    <a:pt x="3277" y="2158"/>
                    <a:pt x="3273" y="2168"/>
                  </a:cubicBezTo>
                  <a:cubicBezTo>
                    <a:pt x="3270" y="2175"/>
                    <a:pt x="3270" y="2182"/>
                    <a:pt x="3274" y="2189"/>
                  </a:cubicBezTo>
                  <a:cubicBezTo>
                    <a:pt x="3278" y="2195"/>
                    <a:pt x="3285" y="2199"/>
                    <a:pt x="3292" y="2199"/>
                  </a:cubicBezTo>
                  <a:cubicBezTo>
                    <a:pt x="3296" y="2200"/>
                    <a:pt x="3301" y="2200"/>
                    <a:pt x="3305" y="2200"/>
                  </a:cubicBezTo>
                  <a:cubicBezTo>
                    <a:pt x="3376" y="2200"/>
                    <a:pt x="3444" y="2158"/>
                    <a:pt x="3478" y="2093"/>
                  </a:cubicBezTo>
                  <a:cubicBezTo>
                    <a:pt x="3519" y="2014"/>
                    <a:pt x="3503" y="1920"/>
                    <a:pt x="3434" y="1835"/>
                  </a:cubicBezTo>
                  <a:cubicBezTo>
                    <a:pt x="3265" y="1627"/>
                    <a:pt x="2881" y="1822"/>
                    <a:pt x="2675" y="1927"/>
                  </a:cubicBezTo>
                  <a:close/>
                  <a:moveTo>
                    <a:pt x="2273" y="55"/>
                  </a:moveTo>
                  <a:cubicBezTo>
                    <a:pt x="2390" y="46"/>
                    <a:pt x="2523" y="140"/>
                    <a:pt x="2534" y="294"/>
                  </a:cubicBezTo>
                  <a:cubicBezTo>
                    <a:pt x="2551" y="527"/>
                    <a:pt x="2315" y="818"/>
                    <a:pt x="2159" y="1011"/>
                  </a:cubicBezTo>
                  <a:cubicBezTo>
                    <a:pt x="2118" y="1062"/>
                    <a:pt x="2082" y="1106"/>
                    <a:pt x="2058" y="1140"/>
                  </a:cubicBezTo>
                  <a:cubicBezTo>
                    <a:pt x="2023" y="1190"/>
                    <a:pt x="2006" y="1245"/>
                    <a:pt x="1999" y="1299"/>
                  </a:cubicBezTo>
                  <a:cubicBezTo>
                    <a:pt x="1997" y="1315"/>
                    <a:pt x="1975" y="1314"/>
                    <a:pt x="1973" y="1299"/>
                  </a:cubicBezTo>
                  <a:cubicBezTo>
                    <a:pt x="1950" y="1101"/>
                    <a:pt x="2058" y="906"/>
                    <a:pt x="2156" y="728"/>
                  </a:cubicBezTo>
                  <a:cubicBezTo>
                    <a:pt x="2244" y="568"/>
                    <a:pt x="2328" y="417"/>
                    <a:pt x="2297" y="290"/>
                  </a:cubicBezTo>
                  <a:cubicBezTo>
                    <a:pt x="2289" y="256"/>
                    <a:pt x="2271" y="232"/>
                    <a:pt x="2243" y="219"/>
                  </a:cubicBezTo>
                  <a:cubicBezTo>
                    <a:pt x="2227" y="211"/>
                    <a:pt x="2209" y="208"/>
                    <a:pt x="2191" y="208"/>
                  </a:cubicBezTo>
                  <a:cubicBezTo>
                    <a:pt x="2175" y="208"/>
                    <a:pt x="2160" y="211"/>
                    <a:pt x="2147" y="214"/>
                  </a:cubicBezTo>
                  <a:cubicBezTo>
                    <a:pt x="2138" y="216"/>
                    <a:pt x="2129" y="208"/>
                    <a:pt x="2130" y="199"/>
                  </a:cubicBezTo>
                  <a:cubicBezTo>
                    <a:pt x="2139" y="114"/>
                    <a:pt x="2190" y="61"/>
                    <a:pt x="2273" y="55"/>
                  </a:cubicBezTo>
                  <a:close/>
                  <a:moveTo>
                    <a:pt x="2096" y="270"/>
                  </a:moveTo>
                  <a:cubicBezTo>
                    <a:pt x="2102" y="274"/>
                    <a:pt x="2110" y="274"/>
                    <a:pt x="2117" y="271"/>
                  </a:cubicBezTo>
                  <a:cubicBezTo>
                    <a:pt x="2135" y="262"/>
                    <a:pt x="2190" y="244"/>
                    <a:pt x="2224" y="260"/>
                  </a:cubicBezTo>
                  <a:cubicBezTo>
                    <a:pt x="2238" y="267"/>
                    <a:pt x="2248" y="280"/>
                    <a:pt x="2253" y="301"/>
                  </a:cubicBezTo>
                  <a:cubicBezTo>
                    <a:pt x="2279" y="411"/>
                    <a:pt x="2200" y="555"/>
                    <a:pt x="2116" y="707"/>
                  </a:cubicBezTo>
                  <a:cubicBezTo>
                    <a:pt x="1980" y="953"/>
                    <a:pt x="1811" y="1261"/>
                    <a:pt x="2032" y="1559"/>
                  </a:cubicBezTo>
                  <a:cubicBezTo>
                    <a:pt x="2037" y="1565"/>
                    <a:pt x="2044" y="1568"/>
                    <a:pt x="2051" y="1568"/>
                  </a:cubicBezTo>
                  <a:cubicBezTo>
                    <a:pt x="2054" y="1568"/>
                    <a:pt x="2058" y="1567"/>
                    <a:pt x="2061" y="1565"/>
                  </a:cubicBezTo>
                  <a:cubicBezTo>
                    <a:pt x="2071" y="1560"/>
                    <a:pt x="2076" y="1548"/>
                    <a:pt x="2072" y="1537"/>
                  </a:cubicBezTo>
                  <a:cubicBezTo>
                    <a:pt x="2071" y="1535"/>
                    <a:pt x="1991" y="1316"/>
                    <a:pt x="2096" y="1166"/>
                  </a:cubicBezTo>
                  <a:cubicBezTo>
                    <a:pt x="2118" y="1133"/>
                    <a:pt x="2154" y="1090"/>
                    <a:pt x="2194" y="1040"/>
                  </a:cubicBezTo>
                  <a:cubicBezTo>
                    <a:pt x="2355" y="841"/>
                    <a:pt x="2598" y="542"/>
                    <a:pt x="2579" y="290"/>
                  </a:cubicBezTo>
                  <a:cubicBezTo>
                    <a:pt x="2566" y="110"/>
                    <a:pt x="2408" y="0"/>
                    <a:pt x="2270" y="10"/>
                  </a:cubicBezTo>
                  <a:cubicBezTo>
                    <a:pt x="2177" y="16"/>
                    <a:pt x="2073" y="84"/>
                    <a:pt x="2085" y="252"/>
                  </a:cubicBezTo>
                  <a:cubicBezTo>
                    <a:pt x="2085" y="259"/>
                    <a:pt x="2089" y="266"/>
                    <a:pt x="2096" y="270"/>
                  </a:cubicBezTo>
                  <a:close/>
                  <a:moveTo>
                    <a:pt x="1559" y="362"/>
                  </a:moveTo>
                  <a:cubicBezTo>
                    <a:pt x="1571" y="323"/>
                    <a:pt x="1598" y="289"/>
                    <a:pt x="1635" y="270"/>
                  </a:cubicBezTo>
                  <a:cubicBezTo>
                    <a:pt x="1698" y="237"/>
                    <a:pt x="1773" y="251"/>
                    <a:pt x="1844" y="308"/>
                  </a:cubicBezTo>
                  <a:cubicBezTo>
                    <a:pt x="2024" y="454"/>
                    <a:pt x="1839" y="817"/>
                    <a:pt x="1740" y="1012"/>
                  </a:cubicBezTo>
                  <a:cubicBezTo>
                    <a:pt x="1731" y="1031"/>
                    <a:pt x="1722" y="1048"/>
                    <a:pt x="1714" y="1063"/>
                  </a:cubicBezTo>
                  <a:cubicBezTo>
                    <a:pt x="1697" y="1099"/>
                    <a:pt x="1688" y="1136"/>
                    <a:pt x="1684" y="1173"/>
                  </a:cubicBezTo>
                  <a:cubicBezTo>
                    <a:pt x="1683" y="1191"/>
                    <a:pt x="1657" y="1192"/>
                    <a:pt x="1654" y="1174"/>
                  </a:cubicBezTo>
                  <a:cubicBezTo>
                    <a:pt x="1631" y="1036"/>
                    <a:pt x="1667" y="906"/>
                    <a:pt x="1700" y="784"/>
                  </a:cubicBezTo>
                  <a:cubicBezTo>
                    <a:pt x="1733" y="663"/>
                    <a:pt x="1762" y="558"/>
                    <a:pt x="1724" y="468"/>
                  </a:cubicBezTo>
                  <a:cubicBezTo>
                    <a:pt x="1695" y="400"/>
                    <a:pt x="1640" y="380"/>
                    <a:pt x="1592" y="380"/>
                  </a:cubicBezTo>
                  <a:cubicBezTo>
                    <a:pt x="1586" y="380"/>
                    <a:pt x="1581" y="380"/>
                    <a:pt x="1575" y="380"/>
                  </a:cubicBezTo>
                  <a:cubicBezTo>
                    <a:pt x="1565" y="381"/>
                    <a:pt x="1556" y="372"/>
                    <a:pt x="1559" y="362"/>
                  </a:cubicBezTo>
                  <a:close/>
                  <a:moveTo>
                    <a:pt x="1539" y="435"/>
                  </a:moveTo>
                  <a:cubicBezTo>
                    <a:pt x="1544" y="433"/>
                    <a:pt x="1643" y="394"/>
                    <a:pt x="1682" y="486"/>
                  </a:cubicBezTo>
                  <a:cubicBezTo>
                    <a:pt x="1714" y="561"/>
                    <a:pt x="1687" y="659"/>
                    <a:pt x="1656" y="772"/>
                  </a:cubicBezTo>
                  <a:cubicBezTo>
                    <a:pt x="1601" y="974"/>
                    <a:pt x="1532" y="1226"/>
                    <a:pt x="1764" y="1485"/>
                  </a:cubicBezTo>
                  <a:cubicBezTo>
                    <a:pt x="1768" y="1490"/>
                    <a:pt x="1774" y="1493"/>
                    <a:pt x="1781" y="1493"/>
                  </a:cubicBezTo>
                  <a:cubicBezTo>
                    <a:pt x="1785" y="1493"/>
                    <a:pt x="1790" y="1491"/>
                    <a:pt x="1794" y="1488"/>
                  </a:cubicBezTo>
                  <a:cubicBezTo>
                    <a:pt x="1803" y="1481"/>
                    <a:pt x="1806" y="1468"/>
                    <a:pt x="1800" y="1458"/>
                  </a:cubicBezTo>
                  <a:cubicBezTo>
                    <a:pt x="1799" y="1456"/>
                    <a:pt x="1676" y="1244"/>
                    <a:pt x="1755" y="1083"/>
                  </a:cubicBezTo>
                  <a:cubicBezTo>
                    <a:pt x="1762" y="1068"/>
                    <a:pt x="1771" y="1051"/>
                    <a:pt x="1781" y="1033"/>
                  </a:cubicBezTo>
                  <a:cubicBezTo>
                    <a:pt x="1885" y="826"/>
                    <a:pt x="2081" y="442"/>
                    <a:pt x="1872" y="273"/>
                  </a:cubicBezTo>
                  <a:cubicBezTo>
                    <a:pt x="1787" y="204"/>
                    <a:pt x="1693" y="188"/>
                    <a:pt x="1614" y="230"/>
                  </a:cubicBezTo>
                  <a:cubicBezTo>
                    <a:pt x="1545" y="266"/>
                    <a:pt x="1502" y="341"/>
                    <a:pt x="1508" y="416"/>
                  </a:cubicBezTo>
                  <a:cubicBezTo>
                    <a:pt x="1509" y="423"/>
                    <a:pt x="1513" y="429"/>
                    <a:pt x="1519" y="433"/>
                  </a:cubicBezTo>
                  <a:cubicBezTo>
                    <a:pt x="1525" y="437"/>
                    <a:pt x="1533" y="438"/>
                    <a:pt x="1539" y="435"/>
                  </a:cubicBezTo>
                  <a:close/>
                  <a:moveTo>
                    <a:pt x="2065" y="2476"/>
                  </a:moveTo>
                  <a:cubicBezTo>
                    <a:pt x="1861" y="2609"/>
                    <a:pt x="1836" y="2682"/>
                    <a:pt x="1768" y="2637"/>
                  </a:cubicBezTo>
                  <a:cubicBezTo>
                    <a:pt x="1700" y="2592"/>
                    <a:pt x="1717" y="2509"/>
                    <a:pt x="1717" y="2509"/>
                  </a:cubicBezTo>
                  <a:cubicBezTo>
                    <a:pt x="1740" y="2473"/>
                    <a:pt x="1735" y="2433"/>
                    <a:pt x="1725" y="2415"/>
                  </a:cubicBezTo>
                  <a:cubicBezTo>
                    <a:pt x="1715" y="2398"/>
                    <a:pt x="1682" y="2317"/>
                    <a:pt x="1783" y="2280"/>
                  </a:cubicBezTo>
                  <a:cubicBezTo>
                    <a:pt x="1883" y="2242"/>
                    <a:pt x="2158" y="2274"/>
                    <a:pt x="2238" y="2320"/>
                  </a:cubicBezTo>
                  <a:cubicBezTo>
                    <a:pt x="2319" y="2365"/>
                    <a:pt x="2269" y="2342"/>
                    <a:pt x="2065" y="2476"/>
                  </a:cubicBezTo>
                  <a:close/>
                  <a:moveTo>
                    <a:pt x="3405" y="2640"/>
                  </a:moveTo>
                  <a:cubicBezTo>
                    <a:pt x="3341" y="2744"/>
                    <a:pt x="3252" y="2756"/>
                    <a:pt x="3133" y="2717"/>
                  </a:cubicBezTo>
                  <a:cubicBezTo>
                    <a:pt x="3125" y="2714"/>
                    <a:pt x="3126" y="2701"/>
                    <a:pt x="3135" y="2700"/>
                  </a:cubicBezTo>
                  <a:cubicBezTo>
                    <a:pt x="3150" y="2699"/>
                    <a:pt x="3163" y="2696"/>
                    <a:pt x="3176" y="2691"/>
                  </a:cubicBezTo>
                  <a:cubicBezTo>
                    <a:pt x="3226" y="2675"/>
                    <a:pt x="3263" y="2641"/>
                    <a:pt x="3282" y="2592"/>
                  </a:cubicBezTo>
                  <a:cubicBezTo>
                    <a:pt x="3309" y="2522"/>
                    <a:pt x="3288" y="2462"/>
                    <a:pt x="3261" y="2424"/>
                  </a:cubicBezTo>
                  <a:cubicBezTo>
                    <a:pt x="3257" y="2418"/>
                    <a:pt x="3260" y="2411"/>
                    <a:pt x="3267" y="2410"/>
                  </a:cubicBezTo>
                  <a:cubicBezTo>
                    <a:pt x="3304" y="2409"/>
                    <a:pt x="3350" y="2425"/>
                    <a:pt x="3384" y="2457"/>
                  </a:cubicBezTo>
                  <a:cubicBezTo>
                    <a:pt x="3410" y="2481"/>
                    <a:pt x="3463" y="2546"/>
                    <a:pt x="3405" y="2640"/>
                  </a:cubicBezTo>
                  <a:close/>
                  <a:moveTo>
                    <a:pt x="2468" y="2409"/>
                  </a:moveTo>
                  <a:cubicBezTo>
                    <a:pt x="2400" y="2403"/>
                    <a:pt x="2327" y="2416"/>
                    <a:pt x="2226" y="2449"/>
                  </a:cubicBezTo>
                  <a:cubicBezTo>
                    <a:pt x="2120" y="2484"/>
                    <a:pt x="2039" y="2552"/>
                    <a:pt x="1967" y="2611"/>
                  </a:cubicBezTo>
                  <a:cubicBezTo>
                    <a:pt x="1861" y="2699"/>
                    <a:pt x="1797" y="2746"/>
                    <a:pt x="1716" y="2700"/>
                  </a:cubicBezTo>
                  <a:cubicBezTo>
                    <a:pt x="1673" y="2676"/>
                    <a:pt x="1646" y="2644"/>
                    <a:pt x="1636" y="2606"/>
                  </a:cubicBezTo>
                  <a:cubicBezTo>
                    <a:pt x="1618" y="2536"/>
                    <a:pt x="1661" y="2466"/>
                    <a:pt x="1661" y="2465"/>
                  </a:cubicBezTo>
                  <a:cubicBezTo>
                    <a:pt x="1664" y="2460"/>
                    <a:pt x="1665" y="2453"/>
                    <a:pt x="1664" y="2447"/>
                  </a:cubicBezTo>
                  <a:cubicBezTo>
                    <a:pt x="1636" y="2350"/>
                    <a:pt x="1634" y="2301"/>
                    <a:pt x="1656" y="2270"/>
                  </a:cubicBezTo>
                  <a:cubicBezTo>
                    <a:pt x="1690" y="2222"/>
                    <a:pt x="1797" y="2206"/>
                    <a:pt x="1958" y="2196"/>
                  </a:cubicBezTo>
                  <a:cubicBezTo>
                    <a:pt x="2126" y="2186"/>
                    <a:pt x="2314" y="2268"/>
                    <a:pt x="2482" y="2366"/>
                  </a:cubicBezTo>
                  <a:cubicBezTo>
                    <a:pt x="2504" y="2379"/>
                    <a:pt x="2493" y="2412"/>
                    <a:pt x="2468" y="2409"/>
                  </a:cubicBezTo>
                  <a:close/>
                  <a:moveTo>
                    <a:pt x="1255" y="2059"/>
                  </a:moveTo>
                  <a:cubicBezTo>
                    <a:pt x="1254" y="2059"/>
                    <a:pt x="1183" y="2101"/>
                    <a:pt x="1114" y="2083"/>
                  </a:cubicBezTo>
                  <a:cubicBezTo>
                    <a:pt x="1075" y="2074"/>
                    <a:pt x="1044" y="2047"/>
                    <a:pt x="1019" y="2004"/>
                  </a:cubicBezTo>
                  <a:cubicBezTo>
                    <a:pt x="974" y="1923"/>
                    <a:pt x="1021" y="1859"/>
                    <a:pt x="1109" y="1753"/>
                  </a:cubicBezTo>
                  <a:cubicBezTo>
                    <a:pt x="1168" y="1681"/>
                    <a:pt x="1235" y="1599"/>
                    <a:pt x="1270" y="1493"/>
                  </a:cubicBezTo>
                  <a:cubicBezTo>
                    <a:pt x="1319" y="1345"/>
                    <a:pt x="1324" y="1257"/>
                    <a:pt x="1289" y="1157"/>
                  </a:cubicBezTo>
                  <a:cubicBezTo>
                    <a:pt x="1286" y="1149"/>
                    <a:pt x="1297" y="1144"/>
                    <a:pt x="1301" y="1151"/>
                  </a:cubicBezTo>
                  <a:cubicBezTo>
                    <a:pt x="1420" y="1340"/>
                    <a:pt x="1535" y="1564"/>
                    <a:pt x="1523" y="1762"/>
                  </a:cubicBezTo>
                  <a:cubicBezTo>
                    <a:pt x="1513" y="1923"/>
                    <a:pt x="1498" y="2029"/>
                    <a:pt x="1450" y="2063"/>
                  </a:cubicBezTo>
                  <a:cubicBezTo>
                    <a:pt x="1419" y="2085"/>
                    <a:pt x="1369" y="2083"/>
                    <a:pt x="1273" y="2056"/>
                  </a:cubicBezTo>
                  <a:cubicBezTo>
                    <a:pt x="1266" y="2054"/>
                    <a:pt x="1260" y="2055"/>
                    <a:pt x="1255" y="2059"/>
                  </a:cubicBezTo>
                  <a:close/>
                  <a:moveTo>
                    <a:pt x="1021" y="573"/>
                  </a:moveTo>
                  <a:cubicBezTo>
                    <a:pt x="1019" y="585"/>
                    <a:pt x="1003" y="586"/>
                    <a:pt x="999" y="574"/>
                  </a:cubicBezTo>
                  <a:cubicBezTo>
                    <a:pt x="964" y="461"/>
                    <a:pt x="979" y="377"/>
                    <a:pt x="1079" y="315"/>
                  </a:cubicBezTo>
                  <a:cubicBezTo>
                    <a:pt x="1110" y="296"/>
                    <a:pt x="1138" y="289"/>
                    <a:pt x="1162" y="289"/>
                  </a:cubicBezTo>
                  <a:cubicBezTo>
                    <a:pt x="1212" y="289"/>
                    <a:pt x="1247" y="318"/>
                    <a:pt x="1262" y="336"/>
                  </a:cubicBezTo>
                  <a:cubicBezTo>
                    <a:pt x="1285" y="360"/>
                    <a:pt x="1300" y="391"/>
                    <a:pt x="1306" y="420"/>
                  </a:cubicBezTo>
                  <a:cubicBezTo>
                    <a:pt x="1310" y="439"/>
                    <a:pt x="1291" y="454"/>
                    <a:pt x="1274" y="445"/>
                  </a:cubicBezTo>
                  <a:cubicBezTo>
                    <a:pt x="1236" y="426"/>
                    <a:pt x="1186" y="416"/>
                    <a:pt x="1127" y="438"/>
                  </a:cubicBezTo>
                  <a:cubicBezTo>
                    <a:pt x="1079" y="457"/>
                    <a:pt x="1045" y="493"/>
                    <a:pt x="1028" y="543"/>
                  </a:cubicBezTo>
                  <a:cubicBezTo>
                    <a:pt x="1025" y="553"/>
                    <a:pt x="1023" y="563"/>
                    <a:pt x="1021" y="573"/>
                  </a:cubicBezTo>
                  <a:close/>
                  <a:moveTo>
                    <a:pt x="3199" y="2387"/>
                  </a:moveTo>
                  <a:cubicBezTo>
                    <a:pt x="3193" y="2391"/>
                    <a:pt x="3190" y="2398"/>
                    <a:pt x="3190" y="2405"/>
                  </a:cubicBezTo>
                  <a:cubicBezTo>
                    <a:pt x="3190" y="2412"/>
                    <a:pt x="3193" y="2419"/>
                    <a:pt x="3199" y="2424"/>
                  </a:cubicBezTo>
                  <a:cubicBezTo>
                    <a:pt x="3200" y="2424"/>
                    <a:pt x="3275" y="2482"/>
                    <a:pt x="3239" y="2576"/>
                  </a:cubicBezTo>
                  <a:cubicBezTo>
                    <a:pt x="3226" y="2611"/>
                    <a:pt x="3199" y="2636"/>
                    <a:pt x="3162" y="2648"/>
                  </a:cubicBezTo>
                  <a:cubicBezTo>
                    <a:pt x="3092" y="2671"/>
                    <a:pt x="2993" y="2646"/>
                    <a:pt x="2890" y="2580"/>
                  </a:cubicBezTo>
                  <a:cubicBezTo>
                    <a:pt x="2860" y="2561"/>
                    <a:pt x="2824" y="2536"/>
                    <a:pt x="2783" y="2508"/>
                  </a:cubicBezTo>
                  <a:cubicBezTo>
                    <a:pt x="2567" y="2359"/>
                    <a:pt x="2241" y="2134"/>
                    <a:pt x="1955" y="2151"/>
                  </a:cubicBezTo>
                  <a:cubicBezTo>
                    <a:pt x="1772" y="2162"/>
                    <a:pt x="1664" y="2180"/>
                    <a:pt x="1619" y="2244"/>
                  </a:cubicBezTo>
                  <a:cubicBezTo>
                    <a:pt x="1585" y="2292"/>
                    <a:pt x="1593" y="2362"/>
                    <a:pt x="1617" y="2450"/>
                  </a:cubicBezTo>
                  <a:cubicBezTo>
                    <a:pt x="1616" y="2453"/>
                    <a:pt x="1615" y="2455"/>
                    <a:pt x="1614" y="2458"/>
                  </a:cubicBezTo>
                  <a:cubicBezTo>
                    <a:pt x="1473" y="2427"/>
                    <a:pt x="1373" y="2441"/>
                    <a:pt x="1306" y="2464"/>
                  </a:cubicBezTo>
                  <a:cubicBezTo>
                    <a:pt x="1436" y="2354"/>
                    <a:pt x="1764" y="2011"/>
                    <a:pt x="1901" y="1995"/>
                  </a:cubicBezTo>
                  <a:cubicBezTo>
                    <a:pt x="2069" y="1975"/>
                    <a:pt x="2122" y="2020"/>
                    <a:pt x="2142" y="2015"/>
                  </a:cubicBezTo>
                  <a:cubicBezTo>
                    <a:pt x="2163" y="2010"/>
                    <a:pt x="2170" y="1856"/>
                    <a:pt x="2044" y="1718"/>
                  </a:cubicBezTo>
                  <a:cubicBezTo>
                    <a:pt x="1918" y="1579"/>
                    <a:pt x="1720" y="1544"/>
                    <a:pt x="1697" y="1595"/>
                  </a:cubicBezTo>
                  <a:cubicBezTo>
                    <a:pt x="1674" y="1645"/>
                    <a:pt x="1762" y="1618"/>
                    <a:pt x="1725" y="1841"/>
                  </a:cubicBezTo>
                  <a:cubicBezTo>
                    <a:pt x="1686" y="2068"/>
                    <a:pt x="1357" y="2359"/>
                    <a:pt x="1272" y="2462"/>
                  </a:cubicBezTo>
                  <a:cubicBezTo>
                    <a:pt x="1303" y="2366"/>
                    <a:pt x="1334" y="2216"/>
                    <a:pt x="1272" y="2103"/>
                  </a:cubicBezTo>
                  <a:cubicBezTo>
                    <a:pt x="1360" y="2127"/>
                    <a:pt x="1428" y="2135"/>
                    <a:pt x="1476" y="2100"/>
                  </a:cubicBezTo>
                  <a:cubicBezTo>
                    <a:pt x="1539" y="2055"/>
                    <a:pt x="1557" y="1948"/>
                    <a:pt x="1568" y="1765"/>
                  </a:cubicBezTo>
                  <a:cubicBezTo>
                    <a:pt x="1586" y="1479"/>
                    <a:pt x="1361" y="1153"/>
                    <a:pt x="1212" y="937"/>
                  </a:cubicBezTo>
                  <a:cubicBezTo>
                    <a:pt x="1184" y="896"/>
                    <a:pt x="1159" y="860"/>
                    <a:pt x="1139" y="830"/>
                  </a:cubicBezTo>
                  <a:cubicBezTo>
                    <a:pt x="1073" y="726"/>
                    <a:pt x="1049" y="627"/>
                    <a:pt x="1071" y="557"/>
                  </a:cubicBezTo>
                  <a:cubicBezTo>
                    <a:pt x="1083" y="521"/>
                    <a:pt x="1108" y="494"/>
                    <a:pt x="1144" y="480"/>
                  </a:cubicBezTo>
                  <a:cubicBezTo>
                    <a:pt x="1237" y="445"/>
                    <a:pt x="1294" y="518"/>
                    <a:pt x="1296" y="521"/>
                  </a:cubicBezTo>
                  <a:cubicBezTo>
                    <a:pt x="1300" y="526"/>
                    <a:pt x="1307" y="530"/>
                    <a:pt x="1314" y="530"/>
                  </a:cubicBezTo>
                  <a:cubicBezTo>
                    <a:pt x="1322" y="530"/>
                    <a:pt x="1328" y="526"/>
                    <a:pt x="1333" y="520"/>
                  </a:cubicBezTo>
                  <a:cubicBezTo>
                    <a:pt x="1373" y="465"/>
                    <a:pt x="1357" y="370"/>
                    <a:pt x="1296" y="305"/>
                  </a:cubicBezTo>
                  <a:cubicBezTo>
                    <a:pt x="1230" y="234"/>
                    <a:pt x="1141" y="224"/>
                    <a:pt x="1056" y="276"/>
                  </a:cubicBezTo>
                  <a:cubicBezTo>
                    <a:pt x="832" y="415"/>
                    <a:pt x="963" y="647"/>
                    <a:pt x="1115" y="915"/>
                  </a:cubicBezTo>
                  <a:lnTo>
                    <a:pt x="1125" y="932"/>
                  </a:lnTo>
                  <a:cubicBezTo>
                    <a:pt x="1269" y="1187"/>
                    <a:pt x="1303" y="1248"/>
                    <a:pt x="1227" y="1479"/>
                  </a:cubicBezTo>
                  <a:cubicBezTo>
                    <a:pt x="1195" y="1577"/>
                    <a:pt x="1131" y="1655"/>
                    <a:pt x="1074" y="1724"/>
                  </a:cubicBezTo>
                  <a:cubicBezTo>
                    <a:pt x="993" y="1822"/>
                    <a:pt x="916" y="1914"/>
                    <a:pt x="980" y="2026"/>
                  </a:cubicBezTo>
                  <a:cubicBezTo>
                    <a:pt x="1011" y="2080"/>
                    <a:pt x="1052" y="2114"/>
                    <a:pt x="1103" y="2127"/>
                  </a:cubicBezTo>
                  <a:cubicBezTo>
                    <a:pt x="1119" y="2132"/>
                    <a:pt x="1135" y="2133"/>
                    <a:pt x="1150" y="2133"/>
                  </a:cubicBezTo>
                  <a:cubicBezTo>
                    <a:pt x="1180" y="2133"/>
                    <a:pt x="1207" y="2127"/>
                    <a:pt x="1229" y="2119"/>
                  </a:cubicBezTo>
                  <a:cubicBezTo>
                    <a:pt x="1314" y="2264"/>
                    <a:pt x="1210" y="2501"/>
                    <a:pt x="1196" y="2532"/>
                  </a:cubicBezTo>
                  <a:cubicBezTo>
                    <a:pt x="1179" y="2549"/>
                    <a:pt x="1157" y="2570"/>
                    <a:pt x="1133" y="2594"/>
                  </a:cubicBezTo>
                  <a:cubicBezTo>
                    <a:pt x="1054" y="2527"/>
                    <a:pt x="968" y="2478"/>
                    <a:pt x="952" y="2498"/>
                  </a:cubicBezTo>
                  <a:cubicBezTo>
                    <a:pt x="930" y="2524"/>
                    <a:pt x="980" y="2605"/>
                    <a:pt x="1047" y="2679"/>
                  </a:cubicBezTo>
                  <a:cubicBezTo>
                    <a:pt x="983" y="2744"/>
                    <a:pt x="925" y="2801"/>
                    <a:pt x="921" y="2807"/>
                  </a:cubicBezTo>
                  <a:cubicBezTo>
                    <a:pt x="914" y="2817"/>
                    <a:pt x="916" y="2830"/>
                    <a:pt x="925" y="2838"/>
                  </a:cubicBezTo>
                  <a:cubicBezTo>
                    <a:pt x="929" y="2841"/>
                    <a:pt x="934" y="2843"/>
                    <a:pt x="939" y="2843"/>
                  </a:cubicBezTo>
                  <a:cubicBezTo>
                    <a:pt x="946" y="2843"/>
                    <a:pt x="952" y="2840"/>
                    <a:pt x="957" y="2835"/>
                  </a:cubicBezTo>
                  <a:cubicBezTo>
                    <a:pt x="962" y="2828"/>
                    <a:pt x="1015" y="2775"/>
                    <a:pt x="1079" y="2712"/>
                  </a:cubicBezTo>
                  <a:cubicBezTo>
                    <a:pt x="1159" y="2792"/>
                    <a:pt x="1252" y="2854"/>
                    <a:pt x="1278" y="2810"/>
                  </a:cubicBezTo>
                  <a:cubicBezTo>
                    <a:pt x="1302" y="2770"/>
                    <a:pt x="1242" y="2692"/>
                    <a:pt x="1168" y="2623"/>
                  </a:cubicBezTo>
                  <a:cubicBezTo>
                    <a:pt x="1190" y="2602"/>
                    <a:pt x="1211" y="2580"/>
                    <a:pt x="1231" y="2561"/>
                  </a:cubicBezTo>
                  <a:lnTo>
                    <a:pt x="1231" y="2560"/>
                  </a:lnTo>
                  <a:lnTo>
                    <a:pt x="1232" y="2560"/>
                  </a:lnTo>
                  <a:cubicBezTo>
                    <a:pt x="1233" y="2559"/>
                    <a:pt x="1335" y="2446"/>
                    <a:pt x="1597" y="2501"/>
                  </a:cubicBezTo>
                  <a:cubicBezTo>
                    <a:pt x="1587" y="2533"/>
                    <a:pt x="1581" y="2574"/>
                    <a:pt x="1592" y="2617"/>
                  </a:cubicBezTo>
                  <a:cubicBezTo>
                    <a:pt x="1605" y="2668"/>
                    <a:pt x="1639" y="2709"/>
                    <a:pt x="1694" y="2740"/>
                  </a:cubicBezTo>
                  <a:cubicBezTo>
                    <a:pt x="1805" y="2803"/>
                    <a:pt x="1898" y="2727"/>
                    <a:pt x="1996" y="2646"/>
                  </a:cubicBezTo>
                  <a:cubicBezTo>
                    <a:pt x="2064" y="2589"/>
                    <a:pt x="2142" y="2525"/>
                    <a:pt x="2240" y="2492"/>
                  </a:cubicBezTo>
                  <a:cubicBezTo>
                    <a:pt x="2472" y="2416"/>
                    <a:pt x="2532" y="2450"/>
                    <a:pt x="2787" y="2595"/>
                  </a:cubicBezTo>
                  <a:lnTo>
                    <a:pt x="2805" y="2605"/>
                  </a:lnTo>
                  <a:cubicBezTo>
                    <a:pt x="2970" y="2698"/>
                    <a:pt x="3121" y="2784"/>
                    <a:pt x="3245" y="2784"/>
                  </a:cubicBezTo>
                  <a:cubicBezTo>
                    <a:pt x="3323" y="2784"/>
                    <a:pt x="3390" y="2750"/>
                    <a:pt x="3443" y="2664"/>
                  </a:cubicBezTo>
                  <a:cubicBezTo>
                    <a:pt x="3496" y="2579"/>
                    <a:pt x="3485" y="2489"/>
                    <a:pt x="3415" y="2424"/>
                  </a:cubicBezTo>
                  <a:cubicBezTo>
                    <a:pt x="3349" y="2363"/>
                    <a:pt x="3254" y="2347"/>
                    <a:pt x="3199" y="2387"/>
                  </a:cubicBezTo>
                  <a:close/>
                  <a:moveTo>
                    <a:pt x="1304" y="1995"/>
                  </a:moveTo>
                  <a:cubicBezTo>
                    <a:pt x="1287" y="1985"/>
                    <a:pt x="1246" y="1980"/>
                    <a:pt x="1211" y="2002"/>
                  </a:cubicBezTo>
                  <a:cubicBezTo>
                    <a:pt x="1211" y="2002"/>
                    <a:pt x="1128" y="2020"/>
                    <a:pt x="1083" y="1952"/>
                  </a:cubicBezTo>
                  <a:cubicBezTo>
                    <a:pt x="1037" y="1884"/>
                    <a:pt x="1110" y="1859"/>
                    <a:pt x="1244" y="1655"/>
                  </a:cubicBezTo>
                  <a:cubicBezTo>
                    <a:pt x="1377" y="1451"/>
                    <a:pt x="1355" y="1401"/>
                    <a:pt x="1400" y="1481"/>
                  </a:cubicBezTo>
                  <a:cubicBezTo>
                    <a:pt x="1445" y="1562"/>
                    <a:pt x="1478" y="1836"/>
                    <a:pt x="1440" y="1937"/>
                  </a:cubicBezTo>
                  <a:cubicBezTo>
                    <a:pt x="1402" y="2038"/>
                    <a:pt x="1322" y="2005"/>
                    <a:pt x="1304" y="1995"/>
                  </a:cubicBezTo>
                  <a:close/>
                  <a:moveTo>
                    <a:pt x="2681" y="2922"/>
                  </a:moveTo>
                  <a:cubicBezTo>
                    <a:pt x="2693" y="2963"/>
                    <a:pt x="2693" y="3000"/>
                    <a:pt x="2685" y="3032"/>
                  </a:cubicBezTo>
                  <a:cubicBezTo>
                    <a:pt x="2683" y="3043"/>
                    <a:pt x="2679" y="3053"/>
                    <a:pt x="2675" y="3062"/>
                  </a:cubicBezTo>
                  <a:cubicBezTo>
                    <a:pt x="2658" y="3099"/>
                    <a:pt x="2634" y="3112"/>
                    <a:pt x="2626" y="3110"/>
                  </a:cubicBezTo>
                  <a:cubicBezTo>
                    <a:pt x="2594" y="3105"/>
                    <a:pt x="2583" y="3074"/>
                    <a:pt x="2580" y="3054"/>
                  </a:cubicBezTo>
                  <a:cubicBezTo>
                    <a:pt x="2627" y="3033"/>
                    <a:pt x="2665" y="2979"/>
                    <a:pt x="2681" y="2922"/>
                  </a:cubicBezTo>
                  <a:close/>
                  <a:moveTo>
                    <a:pt x="2148" y="2886"/>
                  </a:moveTo>
                  <a:cubicBezTo>
                    <a:pt x="2141" y="2894"/>
                    <a:pt x="2138" y="2905"/>
                    <a:pt x="2142" y="2916"/>
                  </a:cubicBezTo>
                  <a:cubicBezTo>
                    <a:pt x="2146" y="2926"/>
                    <a:pt x="2155" y="2933"/>
                    <a:pt x="2166" y="2934"/>
                  </a:cubicBezTo>
                  <a:cubicBezTo>
                    <a:pt x="2187" y="2935"/>
                    <a:pt x="2198" y="2948"/>
                    <a:pt x="2204" y="2958"/>
                  </a:cubicBezTo>
                  <a:cubicBezTo>
                    <a:pt x="1981" y="3170"/>
                    <a:pt x="1682" y="3081"/>
                    <a:pt x="1501" y="2993"/>
                  </a:cubicBezTo>
                  <a:cubicBezTo>
                    <a:pt x="1599" y="3007"/>
                    <a:pt x="1722" y="3010"/>
                    <a:pt x="1834" y="2969"/>
                  </a:cubicBezTo>
                  <a:cubicBezTo>
                    <a:pt x="1911" y="2941"/>
                    <a:pt x="1982" y="2882"/>
                    <a:pt x="2058" y="2819"/>
                  </a:cubicBezTo>
                  <a:cubicBezTo>
                    <a:pt x="2206" y="2697"/>
                    <a:pt x="2345" y="2581"/>
                    <a:pt x="2512" y="2702"/>
                  </a:cubicBezTo>
                  <a:cubicBezTo>
                    <a:pt x="2328" y="2704"/>
                    <a:pt x="2156" y="2878"/>
                    <a:pt x="2148" y="2886"/>
                  </a:cubicBezTo>
                  <a:close/>
                  <a:moveTo>
                    <a:pt x="2545" y="3005"/>
                  </a:moveTo>
                  <a:cubicBezTo>
                    <a:pt x="2532" y="3008"/>
                    <a:pt x="2522" y="3019"/>
                    <a:pt x="2522" y="3032"/>
                  </a:cubicBezTo>
                  <a:cubicBezTo>
                    <a:pt x="2520" y="3073"/>
                    <a:pt x="2538" y="3152"/>
                    <a:pt x="2616" y="3166"/>
                  </a:cubicBezTo>
                  <a:cubicBezTo>
                    <a:pt x="2657" y="3173"/>
                    <a:pt x="2701" y="3141"/>
                    <a:pt x="2726" y="3086"/>
                  </a:cubicBezTo>
                  <a:cubicBezTo>
                    <a:pt x="2761" y="3011"/>
                    <a:pt x="2759" y="2901"/>
                    <a:pt x="2676" y="2787"/>
                  </a:cubicBezTo>
                  <a:cubicBezTo>
                    <a:pt x="2666" y="2766"/>
                    <a:pt x="2652" y="2748"/>
                    <a:pt x="2633" y="2735"/>
                  </a:cubicBezTo>
                  <a:cubicBezTo>
                    <a:pt x="2613" y="2713"/>
                    <a:pt x="2590" y="2692"/>
                    <a:pt x="2564" y="2671"/>
                  </a:cubicBezTo>
                  <a:cubicBezTo>
                    <a:pt x="2354" y="2500"/>
                    <a:pt x="2178" y="2646"/>
                    <a:pt x="2022" y="2775"/>
                  </a:cubicBezTo>
                  <a:cubicBezTo>
                    <a:pt x="1950" y="2835"/>
                    <a:pt x="1882" y="2892"/>
                    <a:pt x="1815" y="2916"/>
                  </a:cubicBezTo>
                  <a:cubicBezTo>
                    <a:pt x="1603" y="2992"/>
                    <a:pt x="1337" y="2896"/>
                    <a:pt x="1334" y="2895"/>
                  </a:cubicBezTo>
                  <a:cubicBezTo>
                    <a:pt x="1321" y="2890"/>
                    <a:pt x="1306" y="2896"/>
                    <a:pt x="1300" y="2908"/>
                  </a:cubicBezTo>
                  <a:cubicBezTo>
                    <a:pt x="1298" y="2910"/>
                    <a:pt x="1298" y="2913"/>
                    <a:pt x="1297" y="2915"/>
                  </a:cubicBezTo>
                  <a:cubicBezTo>
                    <a:pt x="1294" y="2926"/>
                    <a:pt x="1298" y="2937"/>
                    <a:pt x="1307" y="2944"/>
                  </a:cubicBezTo>
                  <a:cubicBezTo>
                    <a:pt x="1313" y="2949"/>
                    <a:pt x="1881" y="3366"/>
                    <a:pt x="2256" y="2986"/>
                  </a:cubicBezTo>
                  <a:cubicBezTo>
                    <a:pt x="2263" y="2979"/>
                    <a:pt x="2266" y="2970"/>
                    <a:pt x="2264" y="2961"/>
                  </a:cubicBezTo>
                  <a:cubicBezTo>
                    <a:pt x="2261" y="2943"/>
                    <a:pt x="2248" y="2914"/>
                    <a:pt x="2222" y="2895"/>
                  </a:cubicBezTo>
                  <a:cubicBezTo>
                    <a:pt x="2283" y="2843"/>
                    <a:pt x="2419" y="2742"/>
                    <a:pt x="2547" y="2761"/>
                  </a:cubicBezTo>
                  <a:cubicBezTo>
                    <a:pt x="2567" y="2764"/>
                    <a:pt x="2583" y="2770"/>
                    <a:pt x="2596" y="2778"/>
                  </a:cubicBezTo>
                  <a:cubicBezTo>
                    <a:pt x="2607" y="2790"/>
                    <a:pt x="2617" y="2803"/>
                    <a:pt x="2627" y="2815"/>
                  </a:cubicBezTo>
                  <a:cubicBezTo>
                    <a:pt x="2632" y="2829"/>
                    <a:pt x="2634" y="2843"/>
                    <a:pt x="2634" y="2857"/>
                  </a:cubicBezTo>
                  <a:cubicBezTo>
                    <a:pt x="2635" y="2923"/>
                    <a:pt x="2590" y="2998"/>
                    <a:pt x="2545" y="3005"/>
                  </a:cubicBezTo>
                  <a:close/>
                  <a:moveTo>
                    <a:pt x="3375" y="3207"/>
                  </a:moveTo>
                  <a:cubicBezTo>
                    <a:pt x="3358" y="3276"/>
                    <a:pt x="3316" y="3357"/>
                    <a:pt x="3230" y="3442"/>
                  </a:cubicBezTo>
                  <a:cubicBezTo>
                    <a:pt x="3115" y="3557"/>
                    <a:pt x="2894" y="3621"/>
                    <a:pt x="2625" y="3616"/>
                  </a:cubicBezTo>
                  <a:cubicBezTo>
                    <a:pt x="2291" y="3611"/>
                    <a:pt x="1835" y="3496"/>
                    <a:pt x="1469" y="3203"/>
                  </a:cubicBezTo>
                  <a:cubicBezTo>
                    <a:pt x="1699" y="3318"/>
                    <a:pt x="2084" y="3476"/>
                    <a:pt x="2415" y="3444"/>
                  </a:cubicBezTo>
                  <a:cubicBezTo>
                    <a:pt x="2790" y="3408"/>
                    <a:pt x="3035" y="3309"/>
                    <a:pt x="3105" y="3166"/>
                  </a:cubicBezTo>
                  <a:cubicBezTo>
                    <a:pt x="3140" y="3093"/>
                    <a:pt x="3131" y="3012"/>
                    <a:pt x="3078" y="2924"/>
                  </a:cubicBezTo>
                  <a:cubicBezTo>
                    <a:pt x="3089" y="2901"/>
                    <a:pt x="3123" y="2847"/>
                    <a:pt x="3204" y="2849"/>
                  </a:cubicBezTo>
                  <a:cubicBezTo>
                    <a:pt x="3244" y="2849"/>
                    <a:pt x="3321" y="2903"/>
                    <a:pt x="3361" y="3001"/>
                  </a:cubicBezTo>
                  <a:cubicBezTo>
                    <a:pt x="3380" y="3047"/>
                    <a:pt x="3396" y="3119"/>
                    <a:pt x="3375" y="3207"/>
                  </a:cubicBezTo>
                  <a:close/>
                  <a:moveTo>
                    <a:pt x="3205" y="2792"/>
                  </a:moveTo>
                  <a:cubicBezTo>
                    <a:pt x="3088" y="2790"/>
                    <a:pt x="3033" y="2875"/>
                    <a:pt x="3020" y="2919"/>
                  </a:cubicBezTo>
                  <a:cubicBezTo>
                    <a:pt x="3018" y="2927"/>
                    <a:pt x="3019" y="2936"/>
                    <a:pt x="3023" y="2943"/>
                  </a:cubicBezTo>
                  <a:cubicBezTo>
                    <a:pt x="3071" y="3017"/>
                    <a:pt x="3082" y="3084"/>
                    <a:pt x="3054" y="3142"/>
                  </a:cubicBezTo>
                  <a:cubicBezTo>
                    <a:pt x="2994" y="3265"/>
                    <a:pt x="2759" y="3354"/>
                    <a:pt x="2409" y="3388"/>
                  </a:cubicBezTo>
                  <a:cubicBezTo>
                    <a:pt x="1927" y="3434"/>
                    <a:pt x="1301" y="3046"/>
                    <a:pt x="1294" y="3042"/>
                  </a:cubicBezTo>
                  <a:cubicBezTo>
                    <a:pt x="1282" y="3034"/>
                    <a:pt x="1266" y="3037"/>
                    <a:pt x="1257" y="3048"/>
                  </a:cubicBezTo>
                  <a:cubicBezTo>
                    <a:pt x="1255" y="3051"/>
                    <a:pt x="1253" y="3055"/>
                    <a:pt x="1252" y="3059"/>
                  </a:cubicBezTo>
                  <a:cubicBezTo>
                    <a:pt x="1250" y="3068"/>
                    <a:pt x="1252" y="3078"/>
                    <a:pt x="1259" y="3085"/>
                  </a:cubicBezTo>
                  <a:cubicBezTo>
                    <a:pt x="1655" y="3508"/>
                    <a:pt x="2224" y="3666"/>
                    <a:pt x="2624" y="3673"/>
                  </a:cubicBezTo>
                  <a:cubicBezTo>
                    <a:pt x="2908" y="3678"/>
                    <a:pt x="3144" y="3608"/>
                    <a:pt x="3270" y="3482"/>
                  </a:cubicBezTo>
                  <a:cubicBezTo>
                    <a:pt x="3493" y="3260"/>
                    <a:pt x="3445" y="3057"/>
                    <a:pt x="3413" y="2980"/>
                  </a:cubicBezTo>
                  <a:cubicBezTo>
                    <a:pt x="3370" y="2874"/>
                    <a:pt x="3281" y="2793"/>
                    <a:pt x="3205" y="2792"/>
                  </a:cubicBezTo>
                  <a:close/>
                  <a:moveTo>
                    <a:pt x="708" y="1893"/>
                  </a:moveTo>
                  <a:cubicBezTo>
                    <a:pt x="668" y="2004"/>
                    <a:pt x="671" y="2127"/>
                    <a:pt x="685" y="2225"/>
                  </a:cubicBezTo>
                  <a:cubicBezTo>
                    <a:pt x="597" y="2044"/>
                    <a:pt x="507" y="1746"/>
                    <a:pt x="719" y="1523"/>
                  </a:cubicBezTo>
                  <a:cubicBezTo>
                    <a:pt x="729" y="1528"/>
                    <a:pt x="742" y="1539"/>
                    <a:pt x="744" y="1560"/>
                  </a:cubicBezTo>
                  <a:cubicBezTo>
                    <a:pt x="745" y="1571"/>
                    <a:pt x="752" y="1581"/>
                    <a:pt x="762" y="1585"/>
                  </a:cubicBezTo>
                  <a:cubicBezTo>
                    <a:pt x="772" y="1588"/>
                    <a:pt x="784" y="1586"/>
                    <a:pt x="792" y="1578"/>
                  </a:cubicBezTo>
                  <a:cubicBezTo>
                    <a:pt x="800" y="1571"/>
                    <a:pt x="973" y="1399"/>
                    <a:pt x="976" y="1215"/>
                  </a:cubicBezTo>
                  <a:cubicBezTo>
                    <a:pt x="1097" y="1382"/>
                    <a:pt x="981" y="1521"/>
                    <a:pt x="859" y="1668"/>
                  </a:cubicBezTo>
                  <a:cubicBezTo>
                    <a:pt x="796" y="1744"/>
                    <a:pt x="736" y="1816"/>
                    <a:pt x="708" y="1893"/>
                  </a:cubicBezTo>
                  <a:close/>
                  <a:moveTo>
                    <a:pt x="624" y="1147"/>
                  </a:moveTo>
                  <a:cubicBezTo>
                    <a:pt x="603" y="1143"/>
                    <a:pt x="573" y="1133"/>
                    <a:pt x="567" y="1100"/>
                  </a:cubicBezTo>
                  <a:cubicBezTo>
                    <a:pt x="566" y="1092"/>
                    <a:pt x="579" y="1069"/>
                    <a:pt x="615" y="1052"/>
                  </a:cubicBezTo>
                  <a:cubicBezTo>
                    <a:pt x="625" y="1047"/>
                    <a:pt x="635" y="1044"/>
                    <a:pt x="646" y="1041"/>
                  </a:cubicBezTo>
                  <a:cubicBezTo>
                    <a:pt x="677" y="1033"/>
                    <a:pt x="715" y="1033"/>
                    <a:pt x="756" y="1045"/>
                  </a:cubicBezTo>
                  <a:cubicBezTo>
                    <a:pt x="698" y="1062"/>
                    <a:pt x="644" y="1099"/>
                    <a:pt x="624" y="1147"/>
                  </a:cubicBezTo>
                  <a:close/>
                  <a:moveTo>
                    <a:pt x="902" y="1704"/>
                  </a:moveTo>
                  <a:cubicBezTo>
                    <a:pt x="1031" y="1549"/>
                    <a:pt x="1178" y="1373"/>
                    <a:pt x="1007" y="1163"/>
                  </a:cubicBezTo>
                  <a:cubicBezTo>
                    <a:pt x="986" y="1136"/>
                    <a:pt x="964" y="1113"/>
                    <a:pt x="943" y="1093"/>
                  </a:cubicBezTo>
                  <a:cubicBezTo>
                    <a:pt x="929" y="1075"/>
                    <a:pt x="912" y="1060"/>
                    <a:pt x="891" y="1050"/>
                  </a:cubicBezTo>
                  <a:cubicBezTo>
                    <a:pt x="776" y="968"/>
                    <a:pt x="667" y="966"/>
                    <a:pt x="592" y="1000"/>
                  </a:cubicBezTo>
                  <a:cubicBezTo>
                    <a:pt x="536" y="1026"/>
                    <a:pt x="504" y="1070"/>
                    <a:pt x="511" y="1110"/>
                  </a:cubicBezTo>
                  <a:cubicBezTo>
                    <a:pt x="526" y="1188"/>
                    <a:pt x="605" y="1206"/>
                    <a:pt x="645" y="1205"/>
                  </a:cubicBezTo>
                  <a:cubicBezTo>
                    <a:pt x="659" y="1205"/>
                    <a:pt x="670" y="1195"/>
                    <a:pt x="672" y="1181"/>
                  </a:cubicBezTo>
                  <a:cubicBezTo>
                    <a:pt x="680" y="1136"/>
                    <a:pt x="755" y="1091"/>
                    <a:pt x="821" y="1092"/>
                  </a:cubicBezTo>
                  <a:cubicBezTo>
                    <a:pt x="834" y="1092"/>
                    <a:pt x="849" y="1094"/>
                    <a:pt x="863" y="1100"/>
                  </a:cubicBezTo>
                  <a:cubicBezTo>
                    <a:pt x="875" y="1109"/>
                    <a:pt x="888" y="1119"/>
                    <a:pt x="900" y="1131"/>
                  </a:cubicBezTo>
                  <a:cubicBezTo>
                    <a:pt x="908" y="1143"/>
                    <a:pt x="914" y="1159"/>
                    <a:pt x="917" y="1180"/>
                  </a:cubicBezTo>
                  <a:cubicBezTo>
                    <a:pt x="935" y="1308"/>
                    <a:pt x="835" y="1444"/>
                    <a:pt x="782" y="1505"/>
                  </a:cubicBezTo>
                  <a:cubicBezTo>
                    <a:pt x="764" y="1479"/>
                    <a:pt x="735" y="1466"/>
                    <a:pt x="717" y="1463"/>
                  </a:cubicBezTo>
                  <a:cubicBezTo>
                    <a:pt x="708" y="1461"/>
                    <a:pt x="698" y="1464"/>
                    <a:pt x="692" y="1470"/>
                  </a:cubicBezTo>
                  <a:cubicBezTo>
                    <a:pt x="311" y="1845"/>
                    <a:pt x="729" y="2413"/>
                    <a:pt x="733" y="2419"/>
                  </a:cubicBezTo>
                  <a:cubicBezTo>
                    <a:pt x="740" y="2428"/>
                    <a:pt x="752" y="2432"/>
                    <a:pt x="763" y="2430"/>
                  </a:cubicBezTo>
                  <a:cubicBezTo>
                    <a:pt x="765" y="2429"/>
                    <a:pt x="767" y="2428"/>
                    <a:pt x="769" y="2427"/>
                  </a:cubicBezTo>
                  <a:cubicBezTo>
                    <a:pt x="782" y="2420"/>
                    <a:pt x="787" y="2405"/>
                    <a:pt x="782" y="2392"/>
                  </a:cubicBezTo>
                  <a:cubicBezTo>
                    <a:pt x="781" y="2390"/>
                    <a:pt x="685" y="2123"/>
                    <a:pt x="762" y="1912"/>
                  </a:cubicBezTo>
                  <a:cubicBezTo>
                    <a:pt x="786" y="1844"/>
                    <a:pt x="843" y="1776"/>
                    <a:pt x="902" y="1704"/>
                  </a:cubicBezTo>
                  <a:close/>
                  <a:moveTo>
                    <a:pt x="60" y="1102"/>
                  </a:moveTo>
                  <a:cubicBezTo>
                    <a:pt x="56" y="833"/>
                    <a:pt x="119" y="612"/>
                    <a:pt x="235" y="496"/>
                  </a:cubicBezTo>
                  <a:cubicBezTo>
                    <a:pt x="320" y="411"/>
                    <a:pt x="400" y="369"/>
                    <a:pt x="471" y="352"/>
                  </a:cubicBezTo>
                  <a:cubicBezTo>
                    <a:pt x="558" y="330"/>
                    <a:pt x="630" y="347"/>
                    <a:pt x="676" y="365"/>
                  </a:cubicBezTo>
                  <a:cubicBezTo>
                    <a:pt x="775" y="406"/>
                    <a:pt x="828" y="482"/>
                    <a:pt x="829" y="523"/>
                  </a:cubicBezTo>
                  <a:cubicBezTo>
                    <a:pt x="830" y="604"/>
                    <a:pt x="777" y="637"/>
                    <a:pt x="753" y="648"/>
                  </a:cubicBezTo>
                  <a:cubicBezTo>
                    <a:pt x="666" y="595"/>
                    <a:pt x="584" y="586"/>
                    <a:pt x="511" y="622"/>
                  </a:cubicBezTo>
                  <a:cubicBezTo>
                    <a:pt x="368" y="691"/>
                    <a:pt x="268" y="936"/>
                    <a:pt x="232" y="1312"/>
                  </a:cubicBezTo>
                  <a:cubicBezTo>
                    <a:pt x="201" y="1643"/>
                    <a:pt x="359" y="2027"/>
                    <a:pt x="474" y="2257"/>
                  </a:cubicBezTo>
                  <a:cubicBezTo>
                    <a:pt x="180" y="1892"/>
                    <a:pt x="66" y="1436"/>
                    <a:pt x="60" y="1102"/>
                  </a:cubicBezTo>
                  <a:close/>
                  <a:moveTo>
                    <a:pt x="289" y="1317"/>
                  </a:moveTo>
                  <a:cubicBezTo>
                    <a:pt x="322" y="967"/>
                    <a:pt x="412" y="732"/>
                    <a:pt x="536" y="673"/>
                  </a:cubicBezTo>
                  <a:cubicBezTo>
                    <a:pt x="594" y="645"/>
                    <a:pt x="660" y="655"/>
                    <a:pt x="735" y="703"/>
                  </a:cubicBezTo>
                  <a:cubicBezTo>
                    <a:pt x="742" y="708"/>
                    <a:pt x="750" y="709"/>
                    <a:pt x="758" y="707"/>
                  </a:cubicBezTo>
                  <a:cubicBezTo>
                    <a:pt x="803" y="694"/>
                    <a:pt x="887" y="638"/>
                    <a:pt x="886" y="522"/>
                  </a:cubicBezTo>
                  <a:cubicBezTo>
                    <a:pt x="885" y="446"/>
                    <a:pt x="804" y="356"/>
                    <a:pt x="698" y="313"/>
                  </a:cubicBezTo>
                  <a:cubicBezTo>
                    <a:pt x="620" y="282"/>
                    <a:pt x="417" y="233"/>
                    <a:pt x="195" y="456"/>
                  </a:cubicBezTo>
                  <a:cubicBezTo>
                    <a:pt x="69" y="583"/>
                    <a:pt x="0" y="818"/>
                    <a:pt x="4" y="1102"/>
                  </a:cubicBezTo>
                  <a:cubicBezTo>
                    <a:pt x="11" y="1503"/>
                    <a:pt x="169" y="2071"/>
                    <a:pt x="592" y="2468"/>
                  </a:cubicBezTo>
                  <a:cubicBezTo>
                    <a:pt x="599" y="2475"/>
                    <a:pt x="609" y="2477"/>
                    <a:pt x="618" y="2475"/>
                  </a:cubicBezTo>
                  <a:cubicBezTo>
                    <a:pt x="622" y="2474"/>
                    <a:pt x="626" y="2472"/>
                    <a:pt x="630" y="2469"/>
                  </a:cubicBezTo>
                  <a:cubicBezTo>
                    <a:pt x="641" y="2460"/>
                    <a:pt x="643" y="2444"/>
                    <a:pt x="636" y="2432"/>
                  </a:cubicBezTo>
                  <a:cubicBezTo>
                    <a:pt x="632" y="2426"/>
                    <a:pt x="242" y="1799"/>
                    <a:pt x="289" y="13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10"/>
            <p:cNvSpPr/>
            <p:nvPr/>
          </p:nvSpPr>
          <p:spPr>
            <a:xfrm rot="-7963161">
              <a:off x="8444696" y="2205586"/>
              <a:ext cx="738470" cy="732328"/>
            </a:xfrm>
            <a:custGeom>
              <a:avLst/>
              <a:gdLst/>
              <a:ahLst/>
              <a:cxnLst/>
              <a:rect l="l" t="t" r="r" b="b"/>
              <a:pathLst>
                <a:path w="3709" h="3679" extrusionOk="0">
                  <a:moveTo>
                    <a:pt x="2583" y="933"/>
                  </a:moveTo>
                  <a:cubicBezTo>
                    <a:pt x="2650" y="734"/>
                    <a:pt x="2718" y="529"/>
                    <a:pt x="2956" y="443"/>
                  </a:cubicBezTo>
                  <a:cubicBezTo>
                    <a:pt x="3111" y="386"/>
                    <a:pt x="3281" y="279"/>
                    <a:pt x="3406" y="200"/>
                  </a:cubicBezTo>
                  <a:cubicBezTo>
                    <a:pt x="3446" y="175"/>
                    <a:pt x="3488" y="148"/>
                    <a:pt x="3522" y="128"/>
                  </a:cubicBezTo>
                  <a:cubicBezTo>
                    <a:pt x="3538" y="119"/>
                    <a:pt x="3556" y="137"/>
                    <a:pt x="3545" y="153"/>
                  </a:cubicBezTo>
                  <a:cubicBezTo>
                    <a:pt x="3521" y="189"/>
                    <a:pt x="3488" y="232"/>
                    <a:pt x="3462" y="266"/>
                  </a:cubicBezTo>
                  <a:cubicBezTo>
                    <a:pt x="3386" y="367"/>
                    <a:pt x="3340" y="431"/>
                    <a:pt x="3333" y="468"/>
                  </a:cubicBezTo>
                  <a:lnTo>
                    <a:pt x="3333" y="471"/>
                  </a:lnTo>
                  <a:cubicBezTo>
                    <a:pt x="3281" y="786"/>
                    <a:pt x="3089" y="1016"/>
                    <a:pt x="2795" y="1117"/>
                  </a:cubicBezTo>
                  <a:cubicBezTo>
                    <a:pt x="2697" y="1151"/>
                    <a:pt x="2609" y="1192"/>
                    <a:pt x="2530" y="1235"/>
                  </a:cubicBezTo>
                  <a:cubicBezTo>
                    <a:pt x="2516" y="1244"/>
                    <a:pt x="2501" y="1225"/>
                    <a:pt x="2513" y="1212"/>
                  </a:cubicBezTo>
                  <a:lnTo>
                    <a:pt x="3072" y="634"/>
                  </a:lnTo>
                  <a:cubicBezTo>
                    <a:pt x="3081" y="625"/>
                    <a:pt x="3081" y="610"/>
                    <a:pt x="3072" y="602"/>
                  </a:cubicBezTo>
                  <a:cubicBezTo>
                    <a:pt x="3063" y="593"/>
                    <a:pt x="3049" y="593"/>
                    <a:pt x="3040" y="602"/>
                  </a:cubicBezTo>
                  <a:lnTo>
                    <a:pt x="2542" y="1117"/>
                  </a:lnTo>
                  <a:cubicBezTo>
                    <a:pt x="2530" y="1129"/>
                    <a:pt x="2510" y="1115"/>
                    <a:pt x="2518" y="1100"/>
                  </a:cubicBezTo>
                  <a:cubicBezTo>
                    <a:pt x="2532" y="1073"/>
                    <a:pt x="2544" y="1047"/>
                    <a:pt x="2553" y="1023"/>
                  </a:cubicBezTo>
                  <a:cubicBezTo>
                    <a:pt x="2563" y="993"/>
                    <a:pt x="2573" y="963"/>
                    <a:pt x="2583" y="933"/>
                  </a:cubicBezTo>
                  <a:close/>
                  <a:moveTo>
                    <a:pt x="2510" y="1008"/>
                  </a:moveTo>
                  <a:cubicBezTo>
                    <a:pt x="2458" y="1155"/>
                    <a:pt x="2277" y="1377"/>
                    <a:pt x="2160" y="1513"/>
                  </a:cubicBezTo>
                  <a:cubicBezTo>
                    <a:pt x="2093" y="1579"/>
                    <a:pt x="2058" y="1626"/>
                    <a:pt x="2054" y="1631"/>
                  </a:cubicBezTo>
                  <a:cubicBezTo>
                    <a:pt x="2047" y="1641"/>
                    <a:pt x="2048" y="1655"/>
                    <a:pt x="2057" y="1662"/>
                  </a:cubicBezTo>
                  <a:cubicBezTo>
                    <a:pt x="2062" y="1666"/>
                    <a:pt x="2067" y="1668"/>
                    <a:pt x="2072" y="1668"/>
                  </a:cubicBezTo>
                  <a:cubicBezTo>
                    <a:pt x="2078" y="1668"/>
                    <a:pt x="2084" y="1665"/>
                    <a:pt x="2088" y="1660"/>
                  </a:cubicBezTo>
                  <a:cubicBezTo>
                    <a:pt x="2093" y="1655"/>
                    <a:pt x="2133" y="1613"/>
                    <a:pt x="2189" y="1549"/>
                  </a:cubicBezTo>
                  <a:cubicBezTo>
                    <a:pt x="2302" y="1436"/>
                    <a:pt x="2513" y="1262"/>
                    <a:pt x="2809" y="1160"/>
                  </a:cubicBezTo>
                  <a:cubicBezTo>
                    <a:pt x="3121" y="1053"/>
                    <a:pt x="3322" y="811"/>
                    <a:pt x="3378" y="478"/>
                  </a:cubicBezTo>
                  <a:lnTo>
                    <a:pt x="3378" y="476"/>
                  </a:lnTo>
                  <a:cubicBezTo>
                    <a:pt x="3383" y="447"/>
                    <a:pt x="3447" y="362"/>
                    <a:pt x="3498" y="294"/>
                  </a:cubicBezTo>
                  <a:cubicBezTo>
                    <a:pt x="3604" y="153"/>
                    <a:pt x="3650" y="90"/>
                    <a:pt x="3615" y="60"/>
                  </a:cubicBezTo>
                  <a:cubicBezTo>
                    <a:pt x="3586" y="35"/>
                    <a:pt x="3536" y="64"/>
                    <a:pt x="3382" y="162"/>
                  </a:cubicBezTo>
                  <a:cubicBezTo>
                    <a:pt x="3259" y="239"/>
                    <a:pt x="3091" y="346"/>
                    <a:pt x="2940" y="400"/>
                  </a:cubicBezTo>
                  <a:cubicBezTo>
                    <a:pt x="2682" y="494"/>
                    <a:pt x="2610" y="710"/>
                    <a:pt x="2540" y="919"/>
                  </a:cubicBezTo>
                  <a:cubicBezTo>
                    <a:pt x="2531" y="948"/>
                    <a:pt x="2520" y="979"/>
                    <a:pt x="2510" y="1008"/>
                  </a:cubicBezTo>
                  <a:close/>
                  <a:moveTo>
                    <a:pt x="3653" y="1434"/>
                  </a:moveTo>
                  <a:cubicBezTo>
                    <a:pt x="3647" y="1519"/>
                    <a:pt x="3591" y="1571"/>
                    <a:pt x="3501" y="1578"/>
                  </a:cubicBezTo>
                  <a:cubicBezTo>
                    <a:pt x="3495" y="1578"/>
                    <a:pt x="3491" y="1573"/>
                    <a:pt x="3492" y="1567"/>
                  </a:cubicBezTo>
                  <a:cubicBezTo>
                    <a:pt x="3500" y="1537"/>
                    <a:pt x="3504" y="1497"/>
                    <a:pt x="3488" y="1464"/>
                  </a:cubicBezTo>
                  <a:cubicBezTo>
                    <a:pt x="3475" y="1437"/>
                    <a:pt x="3451" y="1419"/>
                    <a:pt x="3417" y="1410"/>
                  </a:cubicBezTo>
                  <a:cubicBezTo>
                    <a:pt x="3290" y="1380"/>
                    <a:pt x="3139" y="1463"/>
                    <a:pt x="2979" y="1551"/>
                  </a:cubicBezTo>
                  <a:cubicBezTo>
                    <a:pt x="2790" y="1656"/>
                    <a:pt x="2581" y="1771"/>
                    <a:pt x="2371" y="1728"/>
                  </a:cubicBezTo>
                  <a:cubicBezTo>
                    <a:pt x="2361" y="1726"/>
                    <a:pt x="2362" y="1712"/>
                    <a:pt x="2372" y="1711"/>
                  </a:cubicBezTo>
                  <a:cubicBezTo>
                    <a:pt x="2436" y="1708"/>
                    <a:pt x="2506" y="1692"/>
                    <a:pt x="2568" y="1649"/>
                  </a:cubicBezTo>
                  <a:cubicBezTo>
                    <a:pt x="2602" y="1625"/>
                    <a:pt x="2646" y="1590"/>
                    <a:pt x="2696" y="1549"/>
                  </a:cubicBezTo>
                  <a:cubicBezTo>
                    <a:pt x="2889" y="1392"/>
                    <a:pt x="3180" y="1156"/>
                    <a:pt x="3414" y="1174"/>
                  </a:cubicBezTo>
                  <a:cubicBezTo>
                    <a:pt x="3567" y="1185"/>
                    <a:pt x="3661" y="1318"/>
                    <a:pt x="3653" y="1434"/>
                  </a:cubicBezTo>
                  <a:close/>
                  <a:moveTo>
                    <a:pt x="3417" y="1128"/>
                  </a:moveTo>
                  <a:cubicBezTo>
                    <a:pt x="3166" y="1110"/>
                    <a:pt x="2866" y="1353"/>
                    <a:pt x="2668" y="1513"/>
                  </a:cubicBezTo>
                  <a:cubicBezTo>
                    <a:pt x="2618" y="1554"/>
                    <a:pt x="2575" y="1589"/>
                    <a:pt x="2542" y="1612"/>
                  </a:cubicBezTo>
                  <a:cubicBezTo>
                    <a:pt x="2391" y="1717"/>
                    <a:pt x="2172" y="1636"/>
                    <a:pt x="2170" y="1636"/>
                  </a:cubicBezTo>
                  <a:cubicBezTo>
                    <a:pt x="2159" y="1632"/>
                    <a:pt x="2147" y="1636"/>
                    <a:pt x="2142" y="1646"/>
                  </a:cubicBezTo>
                  <a:cubicBezTo>
                    <a:pt x="2137" y="1656"/>
                    <a:pt x="2139" y="1668"/>
                    <a:pt x="2148" y="1675"/>
                  </a:cubicBezTo>
                  <a:cubicBezTo>
                    <a:pt x="2253" y="1752"/>
                    <a:pt x="2358" y="1782"/>
                    <a:pt x="2462" y="1782"/>
                  </a:cubicBezTo>
                  <a:cubicBezTo>
                    <a:pt x="2654" y="1782"/>
                    <a:pt x="2840" y="1679"/>
                    <a:pt x="3001" y="1591"/>
                  </a:cubicBezTo>
                  <a:cubicBezTo>
                    <a:pt x="3153" y="1507"/>
                    <a:pt x="3297" y="1428"/>
                    <a:pt x="3406" y="1455"/>
                  </a:cubicBezTo>
                  <a:cubicBezTo>
                    <a:pt x="3427" y="1459"/>
                    <a:pt x="3440" y="1469"/>
                    <a:pt x="3447" y="1484"/>
                  </a:cubicBezTo>
                  <a:cubicBezTo>
                    <a:pt x="3464" y="1517"/>
                    <a:pt x="3445" y="1572"/>
                    <a:pt x="3437" y="1591"/>
                  </a:cubicBezTo>
                  <a:cubicBezTo>
                    <a:pt x="3433" y="1597"/>
                    <a:pt x="3434" y="1605"/>
                    <a:pt x="3438" y="1612"/>
                  </a:cubicBezTo>
                  <a:cubicBezTo>
                    <a:pt x="3441" y="1618"/>
                    <a:pt x="3448" y="1622"/>
                    <a:pt x="3456" y="1623"/>
                  </a:cubicBezTo>
                  <a:cubicBezTo>
                    <a:pt x="3624" y="1635"/>
                    <a:pt x="3691" y="1530"/>
                    <a:pt x="3698" y="1438"/>
                  </a:cubicBezTo>
                  <a:cubicBezTo>
                    <a:pt x="3708" y="1299"/>
                    <a:pt x="3597" y="1142"/>
                    <a:pt x="3417" y="1128"/>
                  </a:cubicBezTo>
                  <a:close/>
                  <a:moveTo>
                    <a:pt x="3438" y="2072"/>
                  </a:moveTo>
                  <a:cubicBezTo>
                    <a:pt x="3417" y="2111"/>
                    <a:pt x="3382" y="2139"/>
                    <a:pt x="3342" y="2149"/>
                  </a:cubicBezTo>
                  <a:cubicBezTo>
                    <a:pt x="3334" y="2152"/>
                    <a:pt x="3326" y="2145"/>
                    <a:pt x="3327" y="2136"/>
                  </a:cubicBezTo>
                  <a:cubicBezTo>
                    <a:pt x="3332" y="2083"/>
                    <a:pt x="3317" y="2017"/>
                    <a:pt x="3239" y="1984"/>
                  </a:cubicBezTo>
                  <a:cubicBezTo>
                    <a:pt x="3209" y="1971"/>
                    <a:pt x="3177" y="1966"/>
                    <a:pt x="3143" y="1966"/>
                  </a:cubicBezTo>
                  <a:cubicBezTo>
                    <a:pt x="3077" y="1966"/>
                    <a:pt x="3004" y="1986"/>
                    <a:pt x="2923" y="2008"/>
                  </a:cubicBezTo>
                  <a:cubicBezTo>
                    <a:pt x="2796" y="2042"/>
                    <a:pt x="2658" y="2080"/>
                    <a:pt x="2513" y="2049"/>
                  </a:cubicBezTo>
                  <a:cubicBezTo>
                    <a:pt x="2498" y="2046"/>
                    <a:pt x="2500" y="2025"/>
                    <a:pt x="2515" y="2024"/>
                  </a:cubicBezTo>
                  <a:cubicBezTo>
                    <a:pt x="2558" y="2023"/>
                    <a:pt x="2602" y="2014"/>
                    <a:pt x="2644" y="1993"/>
                  </a:cubicBezTo>
                  <a:cubicBezTo>
                    <a:pt x="2659" y="1986"/>
                    <a:pt x="2676" y="1977"/>
                    <a:pt x="2695" y="1967"/>
                  </a:cubicBezTo>
                  <a:cubicBezTo>
                    <a:pt x="2890" y="1868"/>
                    <a:pt x="3253" y="1684"/>
                    <a:pt x="3399" y="1864"/>
                  </a:cubicBezTo>
                  <a:cubicBezTo>
                    <a:pt x="3456" y="1934"/>
                    <a:pt x="3470" y="2010"/>
                    <a:pt x="3438" y="2072"/>
                  </a:cubicBezTo>
                  <a:close/>
                  <a:moveTo>
                    <a:pt x="2675" y="1927"/>
                  </a:moveTo>
                  <a:cubicBezTo>
                    <a:pt x="2656" y="1936"/>
                    <a:pt x="2639" y="1945"/>
                    <a:pt x="2624" y="1952"/>
                  </a:cubicBezTo>
                  <a:cubicBezTo>
                    <a:pt x="2463" y="2032"/>
                    <a:pt x="2251" y="1909"/>
                    <a:pt x="2249" y="1907"/>
                  </a:cubicBezTo>
                  <a:cubicBezTo>
                    <a:pt x="2239" y="1901"/>
                    <a:pt x="2226" y="1904"/>
                    <a:pt x="2219" y="1913"/>
                  </a:cubicBezTo>
                  <a:cubicBezTo>
                    <a:pt x="2212" y="1923"/>
                    <a:pt x="2214" y="1936"/>
                    <a:pt x="2222" y="1944"/>
                  </a:cubicBezTo>
                  <a:cubicBezTo>
                    <a:pt x="2482" y="2175"/>
                    <a:pt x="2733" y="2107"/>
                    <a:pt x="2935" y="2051"/>
                  </a:cubicBezTo>
                  <a:cubicBezTo>
                    <a:pt x="3049" y="2020"/>
                    <a:pt x="3147" y="1994"/>
                    <a:pt x="3222" y="2025"/>
                  </a:cubicBezTo>
                  <a:cubicBezTo>
                    <a:pt x="3312" y="2063"/>
                    <a:pt x="3277" y="2158"/>
                    <a:pt x="3273" y="2168"/>
                  </a:cubicBezTo>
                  <a:cubicBezTo>
                    <a:pt x="3270" y="2175"/>
                    <a:pt x="3270" y="2182"/>
                    <a:pt x="3274" y="2189"/>
                  </a:cubicBezTo>
                  <a:cubicBezTo>
                    <a:pt x="3278" y="2195"/>
                    <a:pt x="3285" y="2199"/>
                    <a:pt x="3292" y="2199"/>
                  </a:cubicBezTo>
                  <a:cubicBezTo>
                    <a:pt x="3296" y="2200"/>
                    <a:pt x="3301" y="2200"/>
                    <a:pt x="3305" y="2200"/>
                  </a:cubicBezTo>
                  <a:cubicBezTo>
                    <a:pt x="3376" y="2200"/>
                    <a:pt x="3444" y="2158"/>
                    <a:pt x="3478" y="2093"/>
                  </a:cubicBezTo>
                  <a:cubicBezTo>
                    <a:pt x="3519" y="2014"/>
                    <a:pt x="3503" y="1920"/>
                    <a:pt x="3434" y="1835"/>
                  </a:cubicBezTo>
                  <a:cubicBezTo>
                    <a:pt x="3265" y="1627"/>
                    <a:pt x="2881" y="1822"/>
                    <a:pt x="2675" y="1927"/>
                  </a:cubicBezTo>
                  <a:close/>
                  <a:moveTo>
                    <a:pt x="2273" y="55"/>
                  </a:moveTo>
                  <a:cubicBezTo>
                    <a:pt x="2390" y="46"/>
                    <a:pt x="2523" y="140"/>
                    <a:pt x="2534" y="294"/>
                  </a:cubicBezTo>
                  <a:cubicBezTo>
                    <a:pt x="2551" y="527"/>
                    <a:pt x="2315" y="818"/>
                    <a:pt x="2159" y="1011"/>
                  </a:cubicBezTo>
                  <a:cubicBezTo>
                    <a:pt x="2118" y="1062"/>
                    <a:pt x="2082" y="1106"/>
                    <a:pt x="2058" y="1140"/>
                  </a:cubicBezTo>
                  <a:cubicBezTo>
                    <a:pt x="2023" y="1190"/>
                    <a:pt x="2006" y="1245"/>
                    <a:pt x="1999" y="1299"/>
                  </a:cubicBezTo>
                  <a:cubicBezTo>
                    <a:pt x="1997" y="1315"/>
                    <a:pt x="1975" y="1314"/>
                    <a:pt x="1973" y="1299"/>
                  </a:cubicBezTo>
                  <a:cubicBezTo>
                    <a:pt x="1950" y="1101"/>
                    <a:pt x="2058" y="906"/>
                    <a:pt x="2156" y="728"/>
                  </a:cubicBezTo>
                  <a:cubicBezTo>
                    <a:pt x="2244" y="568"/>
                    <a:pt x="2328" y="417"/>
                    <a:pt x="2297" y="290"/>
                  </a:cubicBezTo>
                  <a:cubicBezTo>
                    <a:pt x="2289" y="256"/>
                    <a:pt x="2271" y="232"/>
                    <a:pt x="2243" y="219"/>
                  </a:cubicBezTo>
                  <a:cubicBezTo>
                    <a:pt x="2227" y="211"/>
                    <a:pt x="2209" y="208"/>
                    <a:pt x="2191" y="208"/>
                  </a:cubicBezTo>
                  <a:cubicBezTo>
                    <a:pt x="2175" y="208"/>
                    <a:pt x="2160" y="211"/>
                    <a:pt x="2147" y="214"/>
                  </a:cubicBezTo>
                  <a:cubicBezTo>
                    <a:pt x="2138" y="216"/>
                    <a:pt x="2129" y="208"/>
                    <a:pt x="2130" y="199"/>
                  </a:cubicBezTo>
                  <a:cubicBezTo>
                    <a:pt x="2139" y="114"/>
                    <a:pt x="2190" y="61"/>
                    <a:pt x="2273" y="55"/>
                  </a:cubicBezTo>
                  <a:close/>
                  <a:moveTo>
                    <a:pt x="2096" y="270"/>
                  </a:moveTo>
                  <a:cubicBezTo>
                    <a:pt x="2102" y="274"/>
                    <a:pt x="2110" y="274"/>
                    <a:pt x="2117" y="271"/>
                  </a:cubicBezTo>
                  <a:cubicBezTo>
                    <a:pt x="2135" y="262"/>
                    <a:pt x="2190" y="244"/>
                    <a:pt x="2224" y="260"/>
                  </a:cubicBezTo>
                  <a:cubicBezTo>
                    <a:pt x="2238" y="267"/>
                    <a:pt x="2248" y="280"/>
                    <a:pt x="2253" y="301"/>
                  </a:cubicBezTo>
                  <a:cubicBezTo>
                    <a:pt x="2279" y="411"/>
                    <a:pt x="2200" y="555"/>
                    <a:pt x="2116" y="707"/>
                  </a:cubicBezTo>
                  <a:cubicBezTo>
                    <a:pt x="1980" y="953"/>
                    <a:pt x="1811" y="1261"/>
                    <a:pt x="2032" y="1559"/>
                  </a:cubicBezTo>
                  <a:cubicBezTo>
                    <a:pt x="2037" y="1565"/>
                    <a:pt x="2044" y="1568"/>
                    <a:pt x="2051" y="1568"/>
                  </a:cubicBezTo>
                  <a:cubicBezTo>
                    <a:pt x="2054" y="1568"/>
                    <a:pt x="2058" y="1567"/>
                    <a:pt x="2061" y="1565"/>
                  </a:cubicBezTo>
                  <a:cubicBezTo>
                    <a:pt x="2071" y="1560"/>
                    <a:pt x="2076" y="1548"/>
                    <a:pt x="2072" y="1537"/>
                  </a:cubicBezTo>
                  <a:cubicBezTo>
                    <a:pt x="2071" y="1535"/>
                    <a:pt x="1991" y="1316"/>
                    <a:pt x="2096" y="1166"/>
                  </a:cubicBezTo>
                  <a:cubicBezTo>
                    <a:pt x="2118" y="1133"/>
                    <a:pt x="2154" y="1090"/>
                    <a:pt x="2194" y="1040"/>
                  </a:cubicBezTo>
                  <a:cubicBezTo>
                    <a:pt x="2355" y="841"/>
                    <a:pt x="2598" y="542"/>
                    <a:pt x="2579" y="290"/>
                  </a:cubicBezTo>
                  <a:cubicBezTo>
                    <a:pt x="2566" y="110"/>
                    <a:pt x="2408" y="0"/>
                    <a:pt x="2270" y="10"/>
                  </a:cubicBezTo>
                  <a:cubicBezTo>
                    <a:pt x="2177" y="16"/>
                    <a:pt x="2073" y="84"/>
                    <a:pt x="2085" y="252"/>
                  </a:cubicBezTo>
                  <a:cubicBezTo>
                    <a:pt x="2085" y="259"/>
                    <a:pt x="2089" y="266"/>
                    <a:pt x="2096" y="270"/>
                  </a:cubicBezTo>
                  <a:close/>
                  <a:moveTo>
                    <a:pt x="1559" y="362"/>
                  </a:moveTo>
                  <a:cubicBezTo>
                    <a:pt x="1571" y="323"/>
                    <a:pt x="1598" y="289"/>
                    <a:pt x="1635" y="270"/>
                  </a:cubicBezTo>
                  <a:cubicBezTo>
                    <a:pt x="1698" y="237"/>
                    <a:pt x="1773" y="251"/>
                    <a:pt x="1844" y="308"/>
                  </a:cubicBezTo>
                  <a:cubicBezTo>
                    <a:pt x="2024" y="454"/>
                    <a:pt x="1839" y="817"/>
                    <a:pt x="1740" y="1012"/>
                  </a:cubicBezTo>
                  <a:cubicBezTo>
                    <a:pt x="1731" y="1031"/>
                    <a:pt x="1722" y="1048"/>
                    <a:pt x="1714" y="1063"/>
                  </a:cubicBezTo>
                  <a:cubicBezTo>
                    <a:pt x="1697" y="1099"/>
                    <a:pt x="1688" y="1136"/>
                    <a:pt x="1684" y="1173"/>
                  </a:cubicBezTo>
                  <a:cubicBezTo>
                    <a:pt x="1683" y="1191"/>
                    <a:pt x="1657" y="1192"/>
                    <a:pt x="1654" y="1174"/>
                  </a:cubicBezTo>
                  <a:cubicBezTo>
                    <a:pt x="1631" y="1036"/>
                    <a:pt x="1667" y="906"/>
                    <a:pt x="1700" y="784"/>
                  </a:cubicBezTo>
                  <a:cubicBezTo>
                    <a:pt x="1733" y="663"/>
                    <a:pt x="1762" y="558"/>
                    <a:pt x="1724" y="468"/>
                  </a:cubicBezTo>
                  <a:cubicBezTo>
                    <a:pt x="1695" y="400"/>
                    <a:pt x="1640" y="380"/>
                    <a:pt x="1592" y="380"/>
                  </a:cubicBezTo>
                  <a:cubicBezTo>
                    <a:pt x="1586" y="380"/>
                    <a:pt x="1581" y="380"/>
                    <a:pt x="1575" y="380"/>
                  </a:cubicBezTo>
                  <a:cubicBezTo>
                    <a:pt x="1565" y="381"/>
                    <a:pt x="1556" y="372"/>
                    <a:pt x="1559" y="362"/>
                  </a:cubicBezTo>
                  <a:close/>
                  <a:moveTo>
                    <a:pt x="1539" y="435"/>
                  </a:moveTo>
                  <a:cubicBezTo>
                    <a:pt x="1544" y="433"/>
                    <a:pt x="1643" y="394"/>
                    <a:pt x="1682" y="486"/>
                  </a:cubicBezTo>
                  <a:cubicBezTo>
                    <a:pt x="1714" y="561"/>
                    <a:pt x="1687" y="659"/>
                    <a:pt x="1656" y="772"/>
                  </a:cubicBezTo>
                  <a:cubicBezTo>
                    <a:pt x="1601" y="974"/>
                    <a:pt x="1532" y="1226"/>
                    <a:pt x="1764" y="1485"/>
                  </a:cubicBezTo>
                  <a:cubicBezTo>
                    <a:pt x="1768" y="1490"/>
                    <a:pt x="1774" y="1493"/>
                    <a:pt x="1781" y="1493"/>
                  </a:cubicBezTo>
                  <a:cubicBezTo>
                    <a:pt x="1785" y="1493"/>
                    <a:pt x="1790" y="1491"/>
                    <a:pt x="1794" y="1488"/>
                  </a:cubicBezTo>
                  <a:cubicBezTo>
                    <a:pt x="1803" y="1481"/>
                    <a:pt x="1806" y="1468"/>
                    <a:pt x="1800" y="1458"/>
                  </a:cubicBezTo>
                  <a:cubicBezTo>
                    <a:pt x="1799" y="1456"/>
                    <a:pt x="1676" y="1244"/>
                    <a:pt x="1755" y="1083"/>
                  </a:cubicBezTo>
                  <a:cubicBezTo>
                    <a:pt x="1762" y="1068"/>
                    <a:pt x="1771" y="1051"/>
                    <a:pt x="1781" y="1033"/>
                  </a:cubicBezTo>
                  <a:cubicBezTo>
                    <a:pt x="1885" y="826"/>
                    <a:pt x="2081" y="442"/>
                    <a:pt x="1872" y="273"/>
                  </a:cubicBezTo>
                  <a:cubicBezTo>
                    <a:pt x="1787" y="204"/>
                    <a:pt x="1693" y="188"/>
                    <a:pt x="1614" y="230"/>
                  </a:cubicBezTo>
                  <a:cubicBezTo>
                    <a:pt x="1545" y="266"/>
                    <a:pt x="1502" y="341"/>
                    <a:pt x="1508" y="416"/>
                  </a:cubicBezTo>
                  <a:cubicBezTo>
                    <a:pt x="1509" y="423"/>
                    <a:pt x="1513" y="429"/>
                    <a:pt x="1519" y="433"/>
                  </a:cubicBezTo>
                  <a:cubicBezTo>
                    <a:pt x="1525" y="437"/>
                    <a:pt x="1533" y="438"/>
                    <a:pt x="1539" y="435"/>
                  </a:cubicBezTo>
                  <a:close/>
                  <a:moveTo>
                    <a:pt x="2065" y="2476"/>
                  </a:moveTo>
                  <a:cubicBezTo>
                    <a:pt x="1861" y="2609"/>
                    <a:pt x="1836" y="2682"/>
                    <a:pt x="1768" y="2637"/>
                  </a:cubicBezTo>
                  <a:cubicBezTo>
                    <a:pt x="1700" y="2592"/>
                    <a:pt x="1717" y="2509"/>
                    <a:pt x="1717" y="2509"/>
                  </a:cubicBezTo>
                  <a:cubicBezTo>
                    <a:pt x="1740" y="2473"/>
                    <a:pt x="1735" y="2433"/>
                    <a:pt x="1725" y="2415"/>
                  </a:cubicBezTo>
                  <a:cubicBezTo>
                    <a:pt x="1715" y="2398"/>
                    <a:pt x="1682" y="2317"/>
                    <a:pt x="1783" y="2280"/>
                  </a:cubicBezTo>
                  <a:cubicBezTo>
                    <a:pt x="1883" y="2242"/>
                    <a:pt x="2158" y="2274"/>
                    <a:pt x="2238" y="2320"/>
                  </a:cubicBezTo>
                  <a:cubicBezTo>
                    <a:pt x="2319" y="2365"/>
                    <a:pt x="2269" y="2342"/>
                    <a:pt x="2065" y="2476"/>
                  </a:cubicBezTo>
                  <a:close/>
                  <a:moveTo>
                    <a:pt x="3405" y="2640"/>
                  </a:moveTo>
                  <a:cubicBezTo>
                    <a:pt x="3341" y="2744"/>
                    <a:pt x="3252" y="2756"/>
                    <a:pt x="3133" y="2717"/>
                  </a:cubicBezTo>
                  <a:cubicBezTo>
                    <a:pt x="3125" y="2714"/>
                    <a:pt x="3126" y="2701"/>
                    <a:pt x="3135" y="2700"/>
                  </a:cubicBezTo>
                  <a:cubicBezTo>
                    <a:pt x="3150" y="2699"/>
                    <a:pt x="3163" y="2696"/>
                    <a:pt x="3176" y="2691"/>
                  </a:cubicBezTo>
                  <a:cubicBezTo>
                    <a:pt x="3226" y="2675"/>
                    <a:pt x="3263" y="2641"/>
                    <a:pt x="3282" y="2592"/>
                  </a:cubicBezTo>
                  <a:cubicBezTo>
                    <a:pt x="3309" y="2522"/>
                    <a:pt x="3288" y="2462"/>
                    <a:pt x="3261" y="2424"/>
                  </a:cubicBezTo>
                  <a:cubicBezTo>
                    <a:pt x="3257" y="2418"/>
                    <a:pt x="3260" y="2411"/>
                    <a:pt x="3267" y="2410"/>
                  </a:cubicBezTo>
                  <a:cubicBezTo>
                    <a:pt x="3304" y="2409"/>
                    <a:pt x="3350" y="2425"/>
                    <a:pt x="3384" y="2457"/>
                  </a:cubicBezTo>
                  <a:cubicBezTo>
                    <a:pt x="3410" y="2481"/>
                    <a:pt x="3463" y="2546"/>
                    <a:pt x="3405" y="2640"/>
                  </a:cubicBezTo>
                  <a:close/>
                  <a:moveTo>
                    <a:pt x="2468" y="2409"/>
                  </a:moveTo>
                  <a:cubicBezTo>
                    <a:pt x="2400" y="2403"/>
                    <a:pt x="2327" y="2416"/>
                    <a:pt x="2226" y="2449"/>
                  </a:cubicBezTo>
                  <a:cubicBezTo>
                    <a:pt x="2120" y="2484"/>
                    <a:pt x="2039" y="2552"/>
                    <a:pt x="1967" y="2611"/>
                  </a:cubicBezTo>
                  <a:cubicBezTo>
                    <a:pt x="1861" y="2699"/>
                    <a:pt x="1797" y="2746"/>
                    <a:pt x="1716" y="2700"/>
                  </a:cubicBezTo>
                  <a:cubicBezTo>
                    <a:pt x="1673" y="2676"/>
                    <a:pt x="1646" y="2644"/>
                    <a:pt x="1636" y="2606"/>
                  </a:cubicBezTo>
                  <a:cubicBezTo>
                    <a:pt x="1618" y="2536"/>
                    <a:pt x="1661" y="2466"/>
                    <a:pt x="1661" y="2465"/>
                  </a:cubicBezTo>
                  <a:cubicBezTo>
                    <a:pt x="1664" y="2460"/>
                    <a:pt x="1665" y="2453"/>
                    <a:pt x="1664" y="2447"/>
                  </a:cubicBezTo>
                  <a:cubicBezTo>
                    <a:pt x="1636" y="2350"/>
                    <a:pt x="1634" y="2301"/>
                    <a:pt x="1656" y="2270"/>
                  </a:cubicBezTo>
                  <a:cubicBezTo>
                    <a:pt x="1690" y="2222"/>
                    <a:pt x="1797" y="2206"/>
                    <a:pt x="1958" y="2196"/>
                  </a:cubicBezTo>
                  <a:cubicBezTo>
                    <a:pt x="2126" y="2186"/>
                    <a:pt x="2314" y="2268"/>
                    <a:pt x="2482" y="2366"/>
                  </a:cubicBezTo>
                  <a:cubicBezTo>
                    <a:pt x="2504" y="2379"/>
                    <a:pt x="2493" y="2412"/>
                    <a:pt x="2468" y="2409"/>
                  </a:cubicBezTo>
                  <a:close/>
                  <a:moveTo>
                    <a:pt x="1255" y="2059"/>
                  </a:moveTo>
                  <a:cubicBezTo>
                    <a:pt x="1254" y="2059"/>
                    <a:pt x="1183" y="2101"/>
                    <a:pt x="1114" y="2083"/>
                  </a:cubicBezTo>
                  <a:cubicBezTo>
                    <a:pt x="1075" y="2074"/>
                    <a:pt x="1044" y="2047"/>
                    <a:pt x="1019" y="2004"/>
                  </a:cubicBezTo>
                  <a:cubicBezTo>
                    <a:pt x="974" y="1923"/>
                    <a:pt x="1021" y="1859"/>
                    <a:pt x="1109" y="1753"/>
                  </a:cubicBezTo>
                  <a:cubicBezTo>
                    <a:pt x="1168" y="1681"/>
                    <a:pt x="1235" y="1599"/>
                    <a:pt x="1270" y="1493"/>
                  </a:cubicBezTo>
                  <a:cubicBezTo>
                    <a:pt x="1319" y="1345"/>
                    <a:pt x="1324" y="1257"/>
                    <a:pt x="1289" y="1157"/>
                  </a:cubicBezTo>
                  <a:cubicBezTo>
                    <a:pt x="1286" y="1149"/>
                    <a:pt x="1297" y="1144"/>
                    <a:pt x="1301" y="1151"/>
                  </a:cubicBezTo>
                  <a:cubicBezTo>
                    <a:pt x="1420" y="1340"/>
                    <a:pt x="1535" y="1564"/>
                    <a:pt x="1523" y="1762"/>
                  </a:cubicBezTo>
                  <a:cubicBezTo>
                    <a:pt x="1513" y="1923"/>
                    <a:pt x="1498" y="2029"/>
                    <a:pt x="1450" y="2063"/>
                  </a:cubicBezTo>
                  <a:cubicBezTo>
                    <a:pt x="1419" y="2085"/>
                    <a:pt x="1369" y="2083"/>
                    <a:pt x="1273" y="2056"/>
                  </a:cubicBezTo>
                  <a:cubicBezTo>
                    <a:pt x="1266" y="2054"/>
                    <a:pt x="1260" y="2055"/>
                    <a:pt x="1255" y="2059"/>
                  </a:cubicBezTo>
                  <a:close/>
                  <a:moveTo>
                    <a:pt x="1021" y="573"/>
                  </a:moveTo>
                  <a:cubicBezTo>
                    <a:pt x="1019" y="585"/>
                    <a:pt x="1003" y="586"/>
                    <a:pt x="999" y="574"/>
                  </a:cubicBezTo>
                  <a:cubicBezTo>
                    <a:pt x="964" y="461"/>
                    <a:pt x="979" y="377"/>
                    <a:pt x="1079" y="315"/>
                  </a:cubicBezTo>
                  <a:cubicBezTo>
                    <a:pt x="1110" y="296"/>
                    <a:pt x="1138" y="289"/>
                    <a:pt x="1162" y="289"/>
                  </a:cubicBezTo>
                  <a:cubicBezTo>
                    <a:pt x="1212" y="289"/>
                    <a:pt x="1247" y="318"/>
                    <a:pt x="1262" y="336"/>
                  </a:cubicBezTo>
                  <a:cubicBezTo>
                    <a:pt x="1285" y="360"/>
                    <a:pt x="1300" y="391"/>
                    <a:pt x="1306" y="420"/>
                  </a:cubicBezTo>
                  <a:cubicBezTo>
                    <a:pt x="1310" y="439"/>
                    <a:pt x="1291" y="454"/>
                    <a:pt x="1274" y="445"/>
                  </a:cubicBezTo>
                  <a:cubicBezTo>
                    <a:pt x="1236" y="426"/>
                    <a:pt x="1186" y="416"/>
                    <a:pt x="1127" y="438"/>
                  </a:cubicBezTo>
                  <a:cubicBezTo>
                    <a:pt x="1079" y="457"/>
                    <a:pt x="1045" y="493"/>
                    <a:pt x="1028" y="543"/>
                  </a:cubicBezTo>
                  <a:cubicBezTo>
                    <a:pt x="1025" y="553"/>
                    <a:pt x="1023" y="563"/>
                    <a:pt x="1021" y="573"/>
                  </a:cubicBezTo>
                  <a:close/>
                  <a:moveTo>
                    <a:pt x="3199" y="2387"/>
                  </a:moveTo>
                  <a:cubicBezTo>
                    <a:pt x="3193" y="2391"/>
                    <a:pt x="3190" y="2398"/>
                    <a:pt x="3190" y="2405"/>
                  </a:cubicBezTo>
                  <a:cubicBezTo>
                    <a:pt x="3190" y="2412"/>
                    <a:pt x="3193" y="2419"/>
                    <a:pt x="3199" y="2424"/>
                  </a:cubicBezTo>
                  <a:cubicBezTo>
                    <a:pt x="3200" y="2424"/>
                    <a:pt x="3275" y="2482"/>
                    <a:pt x="3239" y="2576"/>
                  </a:cubicBezTo>
                  <a:cubicBezTo>
                    <a:pt x="3226" y="2611"/>
                    <a:pt x="3199" y="2636"/>
                    <a:pt x="3162" y="2648"/>
                  </a:cubicBezTo>
                  <a:cubicBezTo>
                    <a:pt x="3092" y="2671"/>
                    <a:pt x="2993" y="2646"/>
                    <a:pt x="2890" y="2580"/>
                  </a:cubicBezTo>
                  <a:cubicBezTo>
                    <a:pt x="2860" y="2561"/>
                    <a:pt x="2824" y="2536"/>
                    <a:pt x="2783" y="2508"/>
                  </a:cubicBezTo>
                  <a:cubicBezTo>
                    <a:pt x="2567" y="2359"/>
                    <a:pt x="2241" y="2134"/>
                    <a:pt x="1955" y="2151"/>
                  </a:cubicBezTo>
                  <a:cubicBezTo>
                    <a:pt x="1772" y="2162"/>
                    <a:pt x="1664" y="2180"/>
                    <a:pt x="1619" y="2244"/>
                  </a:cubicBezTo>
                  <a:cubicBezTo>
                    <a:pt x="1585" y="2292"/>
                    <a:pt x="1593" y="2362"/>
                    <a:pt x="1617" y="2450"/>
                  </a:cubicBezTo>
                  <a:cubicBezTo>
                    <a:pt x="1616" y="2453"/>
                    <a:pt x="1615" y="2455"/>
                    <a:pt x="1614" y="2458"/>
                  </a:cubicBezTo>
                  <a:cubicBezTo>
                    <a:pt x="1473" y="2427"/>
                    <a:pt x="1373" y="2441"/>
                    <a:pt x="1306" y="2464"/>
                  </a:cubicBezTo>
                  <a:cubicBezTo>
                    <a:pt x="1436" y="2354"/>
                    <a:pt x="1764" y="2011"/>
                    <a:pt x="1901" y="1995"/>
                  </a:cubicBezTo>
                  <a:cubicBezTo>
                    <a:pt x="2069" y="1975"/>
                    <a:pt x="2122" y="2020"/>
                    <a:pt x="2142" y="2015"/>
                  </a:cubicBezTo>
                  <a:cubicBezTo>
                    <a:pt x="2163" y="2010"/>
                    <a:pt x="2170" y="1856"/>
                    <a:pt x="2044" y="1718"/>
                  </a:cubicBezTo>
                  <a:cubicBezTo>
                    <a:pt x="1918" y="1579"/>
                    <a:pt x="1720" y="1544"/>
                    <a:pt x="1697" y="1595"/>
                  </a:cubicBezTo>
                  <a:cubicBezTo>
                    <a:pt x="1674" y="1645"/>
                    <a:pt x="1762" y="1618"/>
                    <a:pt x="1725" y="1841"/>
                  </a:cubicBezTo>
                  <a:cubicBezTo>
                    <a:pt x="1686" y="2068"/>
                    <a:pt x="1357" y="2359"/>
                    <a:pt x="1272" y="2462"/>
                  </a:cubicBezTo>
                  <a:cubicBezTo>
                    <a:pt x="1303" y="2366"/>
                    <a:pt x="1334" y="2216"/>
                    <a:pt x="1272" y="2103"/>
                  </a:cubicBezTo>
                  <a:cubicBezTo>
                    <a:pt x="1360" y="2127"/>
                    <a:pt x="1428" y="2135"/>
                    <a:pt x="1476" y="2100"/>
                  </a:cubicBezTo>
                  <a:cubicBezTo>
                    <a:pt x="1539" y="2055"/>
                    <a:pt x="1557" y="1948"/>
                    <a:pt x="1568" y="1765"/>
                  </a:cubicBezTo>
                  <a:cubicBezTo>
                    <a:pt x="1586" y="1479"/>
                    <a:pt x="1361" y="1153"/>
                    <a:pt x="1212" y="937"/>
                  </a:cubicBezTo>
                  <a:cubicBezTo>
                    <a:pt x="1184" y="896"/>
                    <a:pt x="1159" y="860"/>
                    <a:pt x="1139" y="830"/>
                  </a:cubicBezTo>
                  <a:cubicBezTo>
                    <a:pt x="1073" y="726"/>
                    <a:pt x="1049" y="627"/>
                    <a:pt x="1071" y="557"/>
                  </a:cubicBezTo>
                  <a:cubicBezTo>
                    <a:pt x="1083" y="521"/>
                    <a:pt x="1108" y="494"/>
                    <a:pt x="1144" y="480"/>
                  </a:cubicBezTo>
                  <a:cubicBezTo>
                    <a:pt x="1237" y="445"/>
                    <a:pt x="1294" y="518"/>
                    <a:pt x="1296" y="521"/>
                  </a:cubicBezTo>
                  <a:cubicBezTo>
                    <a:pt x="1300" y="526"/>
                    <a:pt x="1307" y="530"/>
                    <a:pt x="1314" y="530"/>
                  </a:cubicBezTo>
                  <a:cubicBezTo>
                    <a:pt x="1322" y="530"/>
                    <a:pt x="1328" y="526"/>
                    <a:pt x="1333" y="520"/>
                  </a:cubicBezTo>
                  <a:cubicBezTo>
                    <a:pt x="1373" y="465"/>
                    <a:pt x="1357" y="370"/>
                    <a:pt x="1296" y="305"/>
                  </a:cubicBezTo>
                  <a:cubicBezTo>
                    <a:pt x="1230" y="234"/>
                    <a:pt x="1141" y="224"/>
                    <a:pt x="1056" y="276"/>
                  </a:cubicBezTo>
                  <a:cubicBezTo>
                    <a:pt x="832" y="415"/>
                    <a:pt x="963" y="647"/>
                    <a:pt x="1115" y="915"/>
                  </a:cubicBezTo>
                  <a:lnTo>
                    <a:pt x="1125" y="932"/>
                  </a:lnTo>
                  <a:cubicBezTo>
                    <a:pt x="1269" y="1187"/>
                    <a:pt x="1303" y="1248"/>
                    <a:pt x="1227" y="1479"/>
                  </a:cubicBezTo>
                  <a:cubicBezTo>
                    <a:pt x="1195" y="1577"/>
                    <a:pt x="1131" y="1655"/>
                    <a:pt x="1074" y="1724"/>
                  </a:cubicBezTo>
                  <a:cubicBezTo>
                    <a:pt x="993" y="1822"/>
                    <a:pt x="916" y="1914"/>
                    <a:pt x="980" y="2026"/>
                  </a:cubicBezTo>
                  <a:cubicBezTo>
                    <a:pt x="1011" y="2080"/>
                    <a:pt x="1052" y="2114"/>
                    <a:pt x="1103" y="2127"/>
                  </a:cubicBezTo>
                  <a:cubicBezTo>
                    <a:pt x="1119" y="2132"/>
                    <a:pt x="1135" y="2133"/>
                    <a:pt x="1150" y="2133"/>
                  </a:cubicBezTo>
                  <a:cubicBezTo>
                    <a:pt x="1180" y="2133"/>
                    <a:pt x="1207" y="2127"/>
                    <a:pt x="1229" y="2119"/>
                  </a:cubicBezTo>
                  <a:cubicBezTo>
                    <a:pt x="1314" y="2264"/>
                    <a:pt x="1210" y="2501"/>
                    <a:pt x="1196" y="2532"/>
                  </a:cubicBezTo>
                  <a:cubicBezTo>
                    <a:pt x="1179" y="2549"/>
                    <a:pt x="1157" y="2570"/>
                    <a:pt x="1133" y="2594"/>
                  </a:cubicBezTo>
                  <a:cubicBezTo>
                    <a:pt x="1054" y="2527"/>
                    <a:pt x="968" y="2478"/>
                    <a:pt x="952" y="2498"/>
                  </a:cubicBezTo>
                  <a:cubicBezTo>
                    <a:pt x="930" y="2524"/>
                    <a:pt x="980" y="2605"/>
                    <a:pt x="1047" y="2679"/>
                  </a:cubicBezTo>
                  <a:cubicBezTo>
                    <a:pt x="983" y="2744"/>
                    <a:pt x="925" y="2801"/>
                    <a:pt x="921" y="2807"/>
                  </a:cubicBezTo>
                  <a:cubicBezTo>
                    <a:pt x="914" y="2817"/>
                    <a:pt x="916" y="2830"/>
                    <a:pt x="925" y="2838"/>
                  </a:cubicBezTo>
                  <a:cubicBezTo>
                    <a:pt x="929" y="2841"/>
                    <a:pt x="934" y="2843"/>
                    <a:pt x="939" y="2843"/>
                  </a:cubicBezTo>
                  <a:cubicBezTo>
                    <a:pt x="946" y="2843"/>
                    <a:pt x="952" y="2840"/>
                    <a:pt x="957" y="2835"/>
                  </a:cubicBezTo>
                  <a:cubicBezTo>
                    <a:pt x="962" y="2828"/>
                    <a:pt x="1015" y="2775"/>
                    <a:pt x="1079" y="2712"/>
                  </a:cubicBezTo>
                  <a:cubicBezTo>
                    <a:pt x="1159" y="2792"/>
                    <a:pt x="1252" y="2854"/>
                    <a:pt x="1278" y="2810"/>
                  </a:cubicBezTo>
                  <a:cubicBezTo>
                    <a:pt x="1302" y="2770"/>
                    <a:pt x="1242" y="2692"/>
                    <a:pt x="1168" y="2623"/>
                  </a:cubicBezTo>
                  <a:cubicBezTo>
                    <a:pt x="1190" y="2602"/>
                    <a:pt x="1211" y="2580"/>
                    <a:pt x="1231" y="2561"/>
                  </a:cubicBezTo>
                  <a:lnTo>
                    <a:pt x="1231" y="2560"/>
                  </a:lnTo>
                  <a:lnTo>
                    <a:pt x="1232" y="2560"/>
                  </a:lnTo>
                  <a:cubicBezTo>
                    <a:pt x="1233" y="2559"/>
                    <a:pt x="1335" y="2446"/>
                    <a:pt x="1597" y="2501"/>
                  </a:cubicBezTo>
                  <a:cubicBezTo>
                    <a:pt x="1587" y="2533"/>
                    <a:pt x="1581" y="2574"/>
                    <a:pt x="1592" y="2617"/>
                  </a:cubicBezTo>
                  <a:cubicBezTo>
                    <a:pt x="1605" y="2668"/>
                    <a:pt x="1639" y="2709"/>
                    <a:pt x="1694" y="2740"/>
                  </a:cubicBezTo>
                  <a:cubicBezTo>
                    <a:pt x="1805" y="2803"/>
                    <a:pt x="1898" y="2727"/>
                    <a:pt x="1996" y="2646"/>
                  </a:cubicBezTo>
                  <a:cubicBezTo>
                    <a:pt x="2064" y="2589"/>
                    <a:pt x="2142" y="2525"/>
                    <a:pt x="2240" y="2492"/>
                  </a:cubicBezTo>
                  <a:cubicBezTo>
                    <a:pt x="2472" y="2416"/>
                    <a:pt x="2532" y="2450"/>
                    <a:pt x="2787" y="2595"/>
                  </a:cubicBezTo>
                  <a:lnTo>
                    <a:pt x="2805" y="2605"/>
                  </a:lnTo>
                  <a:cubicBezTo>
                    <a:pt x="2970" y="2698"/>
                    <a:pt x="3121" y="2784"/>
                    <a:pt x="3245" y="2784"/>
                  </a:cubicBezTo>
                  <a:cubicBezTo>
                    <a:pt x="3323" y="2784"/>
                    <a:pt x="3390" y="2750"/>
                    <a:pt x="3443" y="2664"/>
                  </a:cubicBezTo>
                  <a:cubicBezTo>
                    <a:pt x="3496" y="2579"/>
                    <a:pt x="3485" y="2489"/>
                    <a:pt x="3415" y="2424"/>
                  </a:cubicBezTo>
                  <a:cubicBezTo>
                    <a:pt x="3349" y="2363"/>
                    <a:pt x="3254" y="2347"/>
                    <a:pt x="3199" y="2387"/>
                  </a:cubicBezTo>
                  <a:close/>
                  <a:moveTo>
                    <a:pt x="1304" y="1995"/>
                  </a:moveTo>
                  <a:cubicBezTo>
                    <a:pt x="1287" y="1985"/>
                    <a:pt x="1246" y="1980"/>
                    <a:pt x="1211" y="2002"/>
                  </a:cubicBezTo>
                  <a:cubicBezTo>
                    <a:pt x="1211" y="2002"/>
                    <a:pt x="1128" y="2020"/>
                    <a:pt x="1083" y="1952"/>
                  </a:cubicBezTo>
                  <a:cubicBezTo>
                    <a:pt x="1037" y="1884"/>
                    <a:pt x="1110" y="1859"/>
                    <a:pt x="1244" y="1655"/>
                  </a:cubicBezTo>
                  <a:cubicBezTo>
                    <a:pt x="1377" y="1451"/>
                    <a:pt x="1355" y="1401"/>
                    <a:pt x="1400" y="1481"/>
                  </a:cubicBezTo>
                  <a:cubicBezTo>
                    <a:pt x="1445" y="1562"/>
                    <a:pt x="1478" y="1836"/>
                    <a:pt x="1440" y="1937"/>
                  </a:cubicBezTo>
                  <a:cubicBezTo>
                    <a:pt x="1402" y="2038"/>
                    <a:pt x="1322" y="2005"/>
                    <a:pt x="1304" y="1995"/>
                  </a:cubicBezTo>
                  <a:close/>
                  <a:moveTo>
                    <a:pt x="2681" y="2922"/>
                  </a:moveTo>
                  <a:cubicBezTo>
                    <a:pt x="2693" y="2963"/>
                    <a:pt x="2693" y="3000"/>
                    <a:pt x="2685" y="3032"/>
                  </a:cubicBezTo>
                  <a:cubicBezTo>
                    <a:pt x="2683" y="3043"/>
                    <a:pt x="2679" y="3053"/>
                    <a:pt x="2675" y="3062"/>
                  </a:cubicBezTo>
                  <a:cubicBezTo>
                    <a:pt x="2658" y="3099"/>
                    <a:pt x="2634" y="3112"/>
                    <a:pt x="2626" y="3110"/>
                  </a:cubicBezTo>
                  <a:cubicBezTo>
                    <a:pt x="2594" y="3105"/>
                    <a:pt x="2583" y="3074"/>
                    <a:pt x="2580" y="3054"/>
                  </a:cubicBezTo>
                  <a:cubicBezTo>
                    <a:pt x="2627" y="3033"/>
                    <a:pt x="2665" y="2979"/>
                    <a:pt x="2681" y="2922"/>
                  </a:cubicBezTo>
                  <a:close/>
                  <a:moveTo>
                    <a:pt x="2148" y="2886"/>
                  </a:moveTo>
                  <a:cubicBezTo>
                    <a:pt x="2141" y="2894"/>
                    <a:pt x="2138" y="2905"/>
                    <a:pt x="2142" y="2916"/>
                  </a:cubicBezTo>
                  <a:cubicBezTo>
                    <a:pt x="2146" y="2926"/>
                    <a:pt x="2155" y="2933"/>
                    <a:pt x="2166" y="2934"/>
                  </a:cubicBezTo>
                  <a:cubicBezTo>
                    <a:pt x="2187" y="2935"/>
                    <a:pt x="2198" y="2948"/>
                    <a:pt x="2204" y="2958"/>
                  </a:cubicBezTo>
                  <a:cubicBezTo>
                    <a:pt x="1981" y="3170"/>
                    <a:pt x="1682" y="3081"/>
                    <a:pt x="1501" y="2993"/>
                  </a:cubicBezTo>
                  <a:cubicBezTo>
                    <a:pt x="1599" y="3007"/>
                    <a:pt x="1722" y="3010"/>
                    <a:pt x="1834" y="2969"/>
                  </a:cubicBezTo>
                  <a:cubicBezTo>
                    <a:pt x="1911" y="2941"/>
                    <a:pt x="1982" y="2882"/>
                    <a:pt x="2058" y="2819"/>
                  </a:cubicBezTo>
                  <a:cubicBezTo>
                    <a:pt x="2206" y="2697"/>
                    <a:pt x="2345" y="2581"/>
                    <a:pt x="2512" y="2702"/>
                  </a:cubicBezTo>
                  <a:cubicBezTo>
                    <a:pt x="2328" y="2704"/>
                    <a:pt x="2156" y="2878"/>
                    <a:pt x="2148" y="2886"/>
                  </a:cubicBezTo>
                  <a:close/>
                  <a:moveTo>
                    <a:pt x="2545" y="3005"/>
                  </a:moveTo>
                  <a:cubicBezTo>
                    <a:pt x="2532" y="3008"/>
                    <a:pt x="2522" y="3019"/>
                    <a:pt x="2522" y="3032"/>
                  </a:cubicBezTo>
                  <a:cubicBezTo>
                    <a:pt x="2520" y="3073"/>
                    <a:pt x="2538" y="3152"/>
                    <a:pt x="2616" y="3166"/>
                  </a:cubicBezTo>
                  <a:cubicBezTo>
                    <a:pt x="2657" y="3173"/>
                    <a:pt x="2701" y="3141"/>
                    <a:pt x="2726" y="3086"/>
                  </a:cubicBezTo>
                  <a:cubicBezTo>
                    <a:pt x="2761" y="3011"/>
                    <a:pt x="2759" y="2901"/>
                    <a:pt x="2676" y="2787"/>
                  </a:cubicBezTo>
                  <a:cubicBezTo>
                    <a:pt x="2666" y="2766"/>
                    <a:pt x="2652" y="2748"/>
                    <a:pt x="2633" y="2735"/>
                  </a:cubicBezTo>
                  <a:cubicBezTo>
                    <a:pt x="2613" y="2713"/>
                    <a:pt x="2590" y="2692"/>
                    <a:pt x="2564" y="2671"/>
                  </a:cubicBezTo>
                  <a:cubicBezTo>
                    <a:pt x="2354" y="2500"/>
                    <a:pt x="2178" y="2646"/>
                    <a:pt x="2022" y="2775"/>
                  </a:cubicBezTo>
                  <a:cubicBezTo>
                    <a:pt x="1950" y="2835"/>
                    <a:pt x="1882" y="2892"/>
                    <a:pt x="1815" y="2916"/>
                  </a:cubicBezTo>
                  <a:cubicBezTo>
                    <a:pt x="1603" y="2992"/>
                    <a:pt x="1337" y="2896"/>
                    <a:pt x="1334" y="2895"/>
                  </a:cubicBezTo>
                  <a:cubicBezTo>
                    <a:pt x="1321" y="2890"/>
                    <a:pt x="1306" y="2896"/>
                    <a:pt x="1300" y="2908"/>
                  </a:cubicBezTo>
                  <a:cubicBezTo>
                    <a:pt x="1298" y="2910"/>
                    <a:pt x="1298" y="2913"/>
                    <a:pt x="1297" y="2915"/>
                  </a:cubicBezTo>
                  <a:cubicBezTo>
                    <a:pt x="1294" y="2926"/>
                    <a:pt x="1298" y="2937"/>
                    <a:pt x="1307" y="2944"/>
                  </a:cubicBezTo>
                  <a:cubicBezTo>
                    <a:pt x="1313" y="2949"/>
                    <a:pt x="1881" y="3366"/>
                    <a:pt x="2256" y="2986"/>
                  </a:cubicBezTo>
                  <a:cubicBezTo>
                    <a:pt x="2263" y="2979"/>
                    <a:pt x="2266" y="2970"/>
                    <a:pt x="2264" y="2961"/>
                  </a:cubicBezTo>
                  <a:cubicBezTo>
                    <a:pt x="2261" y="2943"/>
                    <a:pt x="2248" y="2914"/>
                    <a:pt x="2222" y="2895"/>
                  </a:cubicBezTo>
                  <a:cubicBezTo>
                    <a:pt x="2283" y="2843"/>
                    <a:pt x="2419" y="2742"/>
                    <a:pt x="2547" y="2761"/>
                  </a:cubicBezTo>
                  <a:cubicBezTo>
                    <a:pt x="2567" y="2764"/>
                    <a:pt x="2583" y="2770"/>
                    <a:pt x="2596" y="2778"/>
                  </a:cubicBezTo>
                  <a:cubicBezTo>
                    <a:pt x="2607" y="2790"/>
                    <a:pt x="2617" y="2803"/>
                    <a:pt x="2627" y="2815"/>
                  </a:cubicBezTo>
                  <a:cubicBezTo>
                    <a:pt x="2632" y="2829"/>
                    <a:pt x="2634" y="2843"/>
                    <a:pt x="2634" y="2857"/>
                  </a:cubicBezTo>
                  <a:cubicBezTo>
                    <a:pt x="2635" y="2923"/>
                    <a:pt x="2590" y="2998"/>
                    <a:pt x="2545" y="3005"/>
                  </a:cubicBezTo>
                  <a:close/>
                  <a:moveTo>
                    <a:pt x="3375" y="3207"/>
                  </a:moveTo>
                  <a:cubicBezTo>
                    <a:pt x="3358" y="3276"/>
                    <a:pt x="3316" y="3357"/>
                    <a:pt x="3230" y="3442"/>
                  </a:cubicBezTo>
                  <a:cubicBezTo>
                    <a:pt x="3115" y="3557"/>
                    <a:pt x="2894" y="3621"/>
                    <a:pt x="2625" y="3616"/>
                  </a:cubicBezTo>
                  <a:cubicBezTo>
                    <a:pt x="2291" y="3611"/>
                    <a:pt x="1835" y="3496"/>
                    <a:pt x="1469" y="3203"/>
                  </a:cubicBezTo>
                  <a:cubicBezTo>
                    <a:pt x="1699" y="3318"/>
                    <a:pt x="2084" y="3476"/>
                    <a:pt x="2415" y="3444"/>
                  </a:cubicBezTo>
                  <a:cubicBezTo>
                    <a:pt x="2790" y="3408"/>
                    <a:pt x="3035" y="3309"/>
                    <a:pt x="3105" y="3166"/>
                  </a:cubicBezTo>
                  <a:cubicBezTo>
                    <a:pt x="3140" y="3093"/>
                    <a:pt x="3131" y="3012"/>
                    <a:pt x="3078" y="2924"/>
                  </a:cubicBezTo>
                  <a:cubicBezTo>
                    <a:pt x="3089" y="2901"/>
                    <a:pt x="3123" y="2847"/>
                    <a:pt x="3204" y="2849"/>
                  </a:cubicBezTo>
                  <a:cubicBezTo>
                    <a:pt x="3244" y="2849"/>
                    <a:pt x="3321" y="2903"/>
                    <a:pt x="3361" y="3001"/>
                  </a:cubicBezTo>
                  <a:cubicBezTo>
                    <a:pt x="3380" y="3047"/>
                    <a:pt x="3396" y="3119"/>
                    <a:pt x="3375" y="3207"/>
                  </a:cubicBezTo>
                  <a:close/>
                  <a:moveTo>
                    <a:pt x="3205" y="2792"/>
                  </a:moveTo>
                  <a:cubicBezTo>
                    <a:pt x="3088" y="2790"/>
                    <a:pt x="3033" y="2875"/>
                    <a:pt x="3020" y="2919"/>
                  </a:cubicBezTo>
                  <a:cubicBezTo>
                    <a:pt x="3018" y="2927"/>
                    <a:pt x="3019" y="2936"/>
                    <a:pt x="3023" y="2943"/>
                  </a:cubicBezTo>
                  <a:cubicBezTo>
                    <a:pt x="3071" y="3017"/>
                    <a:pt x="3082" y="3084"/>
                    <a:pt x="3054" y="3142"/>
                  </a:cubicBezTo>
                  <a:cubicBezTo>
                    <a:pt x="2994" y="3265"/>
                    <a:pt x="2759" y="3354"/>
                    <a:pt x="2409" y="3388"/>
                  </a:cubicBezTo>
                  <a:cubicBezTo>
                    <a:pt x="1927" y="3434"/>
                    <a:pt x="1301" y="3046"/>
                    <a:pt x="1294" y="3042"/>
                  </a:cubicBezTo>
                  <a:cubicBezTo>
                    <a:pt x="1282" y="3034"/>
                    <a:pt x="1266" y="3037"/>
                    <a:pt x="1257" y="3048"/>
                  </a:cubicBezTo>
                  <a:cubicBezTo>
                    <a:pt x="1255" y="3051"/>
                    <a:pt x="1253" y="3055"/>
                    <a:pt x="1252" y="3059"/>
                  </a:cubicBezTo>
                  <a:cubicBezTo>
                    <a:pt x="1250" y="3068"/>
                    <a:pt x="1252" y="3078"/>
                    <a:pt x="1259" y="3085"/>
                  </a:cubicBezTo>
                  <a:cubicBezTo>
                    <a:pt x="1655" y="3508"/>
                    <a:pt x="2224" y="3666"/>
                    <a:pt x="2624" y="3673"/>
                  </a:cubicBezTo>
                  <a:cubicBezTo>
                    <a:pt x="2908" y="3678"/>
                    <a:pt x="3144" y="3608"/>
                    <a:pt x="3270" y="3482"/>
                  </a:cubicBezTo>
                  <a:cubicBezTo>
                    <a:pt x="3493" y="3260"/>
                    <a:pt x="3445" y="3057"/>
                    <a:pt x="3413" y="2980"/>
                  </a:cubicBezTo>
                  <a:cubicBezTo>
                    <a:pt x="3370" y="2874"/>
                    <a:pt x="3281" y="2793"/>
                    <a:pt x="3205" y="2792"/>
                  </a:cubicBezTo>
                  <a:close/>
                  <a:moveTo>
                    <a:pt x="708" y="1893"/>
                  </a:moveTo>
                  <a:cubicBezTo>
                    <a:pt x="668" y="2004"/>
                    <a:pt x="671" y="2127"/>
                    <a:pt x="685" y="2225"/>
                  </a:cubicBezTo>
                  <a:cubicBezTo>
                    <a:pt x="597" y="2044"/>
                    <a:pt x="507" y="1746"/>
                    <a:pt x="719" y="1523"/>
                  </a:cubicBezTo>
                  <a:cubicBezTo>
                    <a:pt x="729" y="1528"/>
                    <a:pt x="742" y="1539"/>
                    <a:pt x="744" y="1560"/>
                  </a:cubicBezTo>
                  <a:cubicBezTo>
                    <a:pt x="745" y="1571"/>
                    <a:pt x="752" y="1581"/>
                    <a:pt x="762" y="1585"/>
                  </a:cubicBezTo>
                  <a:cubicBezTo>
                    <a:pt x="772" y="1588"/>
                    <a:pt x="784" y="1586"/>
                    <a:pt x="792" y="1578"/>
                  </a:cubicBezTo>
                  <a:cubicBezTo>
                    <a:pt x="800" y="1571"/>
                    <a:pt x="973" y="1399"/>
                    <a:pt x="976" y="1215"/>
                  </a:cubicBezTo>
                  <a:cubicBezTo>
                    <a:pt x="1097" y="1382"/>
                    <a:pt x="981" y="1521"/>
                    <a:pt x="859" y="1668"/>
                  </a:cubicBezTo>
                  <a:cubicBezTo>
                    <a:pt x="796" y="1744"/>
                    <a:pt x="736" y="1816"/>
                    <a:pt x="708" y="1893"/>
                  </a:cubicBezTo>
                  <a:close/>
                  <a:moveTo>
                    <a:pt x="624" y="1147"/>
                  </a:moveTo>
                  <a:cubicBezTo>
                    <a:pt x="603" y="1143"/>
                    <a:pt x="573" y="1133"/>
                    <a:pt x="567" y="1100"/>
                  </a:cubicBezTo>
                  <a:cubicBezTo>
                    <a:pt x="566" y="1092"/>
                    <a:pt x="579" y="1069"/>
                    <a:pt x="615" y="1052"/>
                  </a:cubicBezTo>
                  <a:cubicBezTo>
                    <a:pt x="625" y="1047"/>
                    <a:pt x="635" y="1044"/>
                    <a:pt x="646" y="1041"/>
                  </a:cubicBezTo>
                  <a:cubicBezTo>
                    <a:pt x="677" y="1033"/>
                    <a:pt x="715" y="1033"/>
                    <a:pt x="756" y="1045"/>
                  </a:cubicBezTo>
                  <a:cubicBezTo>
                    <a:pt x="698" y="1062"/>
                    <a:pt x="644" y="1099"/>
                    <a:pt x="624" y="1147"/>
                  </a:cubicBezTo>
                  <a:close/>
                  <a:moveTo>
                    <a:pt x="902" y="1704"/>
                  </a:moveTo>
                  <a:cubicBezTo>
                    <a:pt x="1031" y="1549"/>
                    <a:pt x="1178" y="1373"/>
                    <a:pt x="1007" y="1163"/>
                  </a:cubicBezTo>
                  <a:cubicBezTo>
                    <a:pt x="986" y="1136"/>
                    <a:pt x="964" y="1113"/>
                    <a:pt x="943" y="1093"/>
                  </a:cubicBezTo>
                  <a:cubicBezTo>
                    <a:pt x="929" y="1075"/>
                    <a:pt x="912" y="1060"/>
                    <a:pt x="891" y="1050"/>
                  </a:cubicBezTo>
                  <a:cubicBezTo>
                    <a:pt x="776" y="968"/>
                    <a:pt x="667" y="966"/>
                    <a:pt x="592" y="1000"/>
                  </a:cubicBezTo>
                  <a:cubicBezTo>
                    <a:pt x="536" y="1026"/>
                    <a:pt x="504" y="1070"/>
                    <a:pt x="511" y="1110"/>
                  </a:cubicBezTo>
                  <a:cubicBezTo>
                    <a:pt x="526" y="1188"/>
                    <a:pt x="605" y="1206"/>
                    <a:pt x="645" y="1205"/>
                  </a:cubicBezTo>
                  <a:cubicBezTo>
                    <a:pt x="659" y="1205"/>
                    <a:pt x="670" y="1195"/>
                    <a:pt x="672" y="1181"/>
                  </a:cubicBezTo>
                  <a:cubicBezTo>
                    <a:pt x="680" y="1136"/>
                    <a:pt x="755" y="1091"/>
                    <a:pt x="821" y="1092"/>
                  </a:cubicBezTo>
                  <a:cubicBezTo>
                    <a:pt x="834" y="1092"/>
                    <a:pt x="849" y="1094"/>
                    <a:pt x="863" y="1100"/>
                  </a:cubicBezTo>
                  <a:cubicBezTo>
                    <a:pt x="875" y="1109"/>
                    <a:pt x="888" y="1119"/>
                    <a:pt x="900" y="1131"/>
                  </a:cubicBezTo>
                  <a:cubicBezTo>
                    <a:pt x="908" y="1143"/>
                    <a:pt x="914" y="1159"/>
                    <a:pt x="917" y="1180"/>
                  </a:cubicBezTo>
                  <a:cubicBezTo>
                    <a:pt x="935" y="1308"/>
                    <a:pt x="835" y="1444"/>
                    <a:pt x="782" y="1505"/>
                  </a:cubicBezTo>
                  <a:cubicBezTo>
                    <a:pt x="764" y="1479"/>
                    <a:pt x="735" y="1466"/>
                    <a:pt x="717" y="1463"/>
                  </a:cubicBezTo>
                  <a:cubicBezTo>
                    <a:pt x="708" y="1461"/>
                    <a:pt x="698" y="1464"/>
                    <a:pt x="692" y="1470"/>
                  </a:cubicBezTo>
                  <a:cubicBezTo>
                    <a:pt x="311" y="1845"/>
                    <a:pt x="729" y="2413"/>
                    <a:pt x="733" y="2419"/>
                  </a:cubicBezTo>
                  <a:cubicBezTo>
                    <a:pt x="740" y="2428"/>
                    <a:pt x="752" y="2432"/>
                    <a:pt x="763" y="2430"/>
                  </a:cubicBezTo>
                  <a:cubicBezTo>
                    <a:pt x="765" y="2429"/>
                    <a:pt x="767" y="2428"/>
                    <a:pt x="769" y="2427"/>
                  </a:cubicBezTo>
                  <a:cubicBezTo>
                    <a:pt x="782" y="2420"/>
                    <a:pt x="787" y="2405"/>
                    <a:pt x="782" y="2392"/>
                  </a:cubicBezTo>
                  <a:cubicBezTo>
                    <a:pt x="781" y="2390"/>
                    <a:pt x="685" y="2123"/>
                    <a:pt x="762" y="1912"/>
                  </a:cubicBezTo>
                  <a:cubicBezTo>
                    <a:pt x="786" y="1844"/>
                    <a:pt x="843" y="1776"/>
                    <a:pt x="902" y="1704"/>
                  </a:cubicBezTo>
                  <a:close/>
                  <a:moveTo>
                    <a:pt x="60" y="1102"/>
                  </a:moveTo>
                  <a:cubicBezTo>
                    <a:pt x="56" y="833"/>
                    <a:pt x="119" y="612"/>
                    <a:pt x="235" y="496"/>
                  </a:cubicBezTo>
                  <a:cubicBezTo>
                    <a:pt x="320" y="411"/>
                    <a:pt x="400" y="369"/>
                    <a:pt x="471" y="352"/>
                  </a:cubicBezTo>
                  <a:cubicBezTo>
                    <a:pt x="558" y="330"/>
                    <a:pt x="630" y="347"/>
                    <a:pt x="676" y="365"/>
                  </a:cubicBezTo>
                  <a:cubicBezTo>
                    <a:pt x="775" y="406"/>
                    <a:pt x="828" y="482"/>
                    <a:pt x="829" y="523"/>
                  </a:cubicBezTo>
                  <a:cubicBezTo>
                    <a:pt x="830" y="604"/>
                    <a:pt x="777" y="637"/>
                    <a:pt x="753" y="648"/>
                  </a:cubicBezTo>
                  <a:cubicBezTo>
                    <a:pt x="666" y="595"/>
                    <a:pt x="584" y="586"/>
                    <a:pt x="511" y="622"/>
                  </a:cubicBezTo>
                  <a:cubicBezTo>
                    <a:pt x="368" y="691"/>
                    <a:pt x="268" y="936"/>
                    <a:pt x="232" y="1312"/>
                  </a:cubicBezTo>
                  <a:cubicBezTo>
                    <a:pt x="201" y="1643"/>
                    <a:pt x="359" y="2027"/>
                    <a:pt x="474" y="2257"/>
                  </a:cubicBezTo>
                  <a:cubicBezTo>
                    <a:pt x="180" y="1892"/>
                    <a:pt x="66" y="1436"/>
                    <a:pt x="60" y="1102"/>
                  </a:cubicBezTo>
                  <a:close/>
                  <a:moveTo>
                    <a:pt x="289" y="1317"/>
                  </a:moveTo>
                  <a:cubicBezTo>
                    <a:pt x="322" y="967"/>
                    <a:pt x="412" y="732"/>
                    <a:pt x="536" y="673"/>
                  </a:cubicBezTo>
                  <a:cubicBezTo>
                    <a:pt x="594" y="645"/>
                    <a:pt x="660" y="655"/>
                    <a:pt x="735" y="703"/>
                  </a:cubicBezTo>
                  <a:cubicBezTo>
                    <a:pt x="742" y="708"/>
                    <a:pt x="750" y="709"/>
                    <a:pt x="758" y="707"/>
                  </a:cubicBezTo>
                  <a:cubicBezTo>
                    <a:pt x="803" y="694"/>
                    <a:pt x="887" y="638"/>
                    <a:pt x="886" y="522"/>
                  </a:cubicBezTo>
                  <a:cubicBezTo>
                    <a:pt x="885" y="446"/>
                    <a:pt x="804" y="356"/>
                    <a:pt x="698" y="313"/>
                  </a:cubicBezTo>
                  <a:cubicBezTo>
                    <a:pt x="620" y="282"/>
                    <a:pt x="417" y="233"/>
                    <a:pt x="195" y="456"/>
                  </a:cubicBezTo>
                  <a:cubicBezTo>
                    <a:pt x="69" y="583"/>
                    <a:pt x="0" y="818"/>
                    <a:pt x="4" y="1102"/>
                  </a:cubicBezTo>
                  <a:cubicBezTo>
                    <a:pt x="11" y="1503"/>
                    <a:pt x="169" y="2071"/>
                    <a:pt x="592" y="2468"/>
                  </a:cubicBezTo>
                  <a:cubicBezTo>
                    <a:pt x="599" y="2475"/>
                    <a:pt x="609" y="2477"/>
                    <a:pt x="618" y="2475"/>
                  </a:cubicBezTo>
                  <a:cubicBezTo>
                    <a:pt x="622" y="2474"/>
                    <a:pt x="626" y="2472"/>
                    <a:pt x="630" y="2469"/>
                  </a:cubicBezTo>
                  <a:cubicBezTo>
                    <a:pt x="641" y="2460"/>
                    <a:pt x="643" y="2444"/>
                    <a:pt x="636" y="2432"/>
                  </a:cubicBezTo>
                  <a:cubicBezTo>
                    <a:pt x="632" y="2426"/>
                    <a:pt x="242" y="1799"/>
                    <a:pt x="289" y="13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1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1"/>
          <p:cNvSpPr txBox="1">
            <a:spLocks noGrp="1"/>
          </p:cNvSpPr>
          <p:nvPr>
            <p:ph type="title" hasCustomPrompt="1"/>
          </p:nvPr>
        </p:nvSpPr>
        <p:spPr>
          <a:xfrm>
            <a:off x="1284000" y="1558475"/>
            <a:ext cx="6576000" cy="1511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96" name="Google Shape;96;p11"/>
          <p:cNvSpPr txBox="1">
            <a:spLocks noGrp="1"/>
          </p:cNvSpPr>
          <p:nvPr>
            <p:ph type="subTitle" idx="1"/>
          </p:nvPr>
        </p:nvSpPr>
        <p:spPr>
          <a:xfrm>
            <a:off x="1284000" y="3069625"/>
            <a:ext cx="6576000" cy="71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grpSp>
        <p:nvGrpSpPr>
          <p:cNvPr id="97" name="Google Shape;97;p11"/>
          <p:cNvGrpSpPr/>
          <p:nvPr/>
        </p:nvGrpSpPr>
        <p:grpSpPr>
          <a:xfrm flipH="1">
            <a:off x="60504" y="122450"/>
            <a:ext cx="9022991" cy="4944917"/>
            <a:chOff x="22253" y="122450"/>
            <a:chExt cx="9022991" cy="4944917"/>
          </a:xfrm>
        </p:grpSpPr>
        <p:grpSp>
          <p:nvGrpSpPr>
            <p:cNvPr id="98" name="Google Shape;98;p11"/>
            <p:cNvGrpSpPr/>
            <p:nvPr/>
          </p:nvGrpSpPr>
          <p:grpSpPr>
            <a:xfrm>
              <a:off x="22253" y="3108555"/>
              <a:ext cx="1170779" cy="1958813"/>
              <a:chOff x="22248" y="2017881"/>
              <a:chExt cx="1789361" cy="2993753"/>
            </a:xfrm>
          </p:grpSpPr>
          <p:sp>
            <p:nvSpPr>
              <p:cNvPr id="99" name="Google Shape;99;p11"/>
              <p:cNvSpPr/>
              <p:nvPr/>
            </p:nvSpPr>
            <p:spPr>
              <a:xfrm rot="4886355" flipH="1">
                <a:off x="-91716" y="2219273"/>
                <a:ext cx="806229" cy="463451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" name="Google Shape;100;p11"/>
              <p:cNvSpPr/>
              <p:nvPr/>
            </p:nvSpPr>
            <p:spPr>
              <a:xfrm rot="5399970" flipH="1">
                <a:off x="1176766" y="4370711"/>
                <a:ext cx="806228" cy="463450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" name="Google Shape;101;p11"/>
              <p:cNvSpPr/>
              <p:nvPr/>
            </p:nvSpPr>
            <p:spPr>
              <a:xfrm>
                <a:off x="132058" y="2777188"/>
                <a:ext cx="1246427" cy="2234446"/>
              </a:xfrm>
              <a:custGeom>
                <a:avLst/>
                <a:gdLst/>
                <a:ahLst/>
                <a:cxnLst/>
                <a:rect l="l" t="t" r="r" b="b"/>
                <a:pathLst>
                  <a:path w="3021" h="5415" extrusionOk="0">
                    <a:moveTo>
                      <a:pt x="1570" y="1966"/>
                    </a:moveTo>
                    <a:cubicBezTo>
                      <a:pt x="1567" y="1913"/>
                      <a:pt x="1332" y="2015"/>
                      <a:pt x="1269" y="2112"/>
                    </a:cubicBezTo>
                    <a:cubicBezTo>
                      <a:pt x="1207" y="2209"/>
                      <a:pt x="1209" y="2269"/>
                      <a:pt x="1209" y="2269"/>
                    </a:cubicBezTo>
                    <a:cubicBezTo>
                      <a:pt x="1209" y="2269"/>
                      <a:pt x="1191" y="2240"/>
                      <a:pt x="1191" y="2185"/>
                    </a:cubicBezTo>
                    <a:cubicBezTo>
                      <a:pt x="1191" y="2130"/>
                      <a:pt x="1306" y="2060"/>
                      <a:pt x="1305" y="2049"/>
                    </a:cubicBezTo>
                    <a:cubicBezTo>
                      <a:pt x="1304" y="2039"/>
                      <a:pt x="1269" y="2047"/>
                      <a:pt x="1215" y="2102"/>
                    </a:cubicBezTo>
                    <a:cubicBezTo>
                      <a:pt x="1160" y="2156"/>
                      <a:pt x="1160" y="2256"/>
                      <a:pt x="1147" y="2261"/>
                    </a:cubicBezTo>
                    <a:cubicBezTo>
                      <a:pt x="1134" y="2266"/>
                      <a:pt x="1115" y="2237"/>
                      <a:pt x="1115" y="2167"/>
                    </a:cubicBezTo>
                    <a:cubicBezTo>
                      <a:pt x="1115" y="2096"/>
                      <a:pt x="1204" y="2057"/>
                      <a:pt x="1186" y="2039"/>
                    </a:cubicBezTo>
                    <a:cubicBezTo>
                      <a:pt x="1168" y="2021"/>
                      <a:pt x="1089" y="2047"/>
                      <a:pt x="1074" y="2167"/>
                    </a:cubicBezTo>
                    <a:cubicBezTo>
                      <a:pt x="1058" y="2287"/>
                      <a:pt x="1123" y="2250"/>
                      <a:pt x="1115" y="2347"/>
                    </a:cubicBezTo>
                    <a:cubicBezTo>
                      <a:pt x="1108" y="2444"/>
                      <a:pt x="1013" y="2504"/>
                      <a:pt x="1047" y="2527"/>
                    </a:cubicBezTo>
                    <a:cubicBezTo>
                      <a:pt x="1081" y="2551"/>
                      <a:pt x="1141" y="2373"/>
                      <a:pt x="1152" y="2441"/>
                    </a:cubicBezTo>
                    <a:cubicBezTo>
                      <a:pt x="1162" y="2509"/>
                      <a:pt x="1047" y="2527"/>
                      <a:pt x="1100" y="2543"/>
                    </a:cubicBezTo>
                    <a:cubicBezTo>
                      <a:pt x="1152" y="2559"/>
                      <a:pt x="1209" y="2423"/>
                      <a:pt x="1220" y="2480"/>
                    </a:cubicBezTo>
                    <a:cubicBezTo>
                      <a:pt x="1230" y="2538"/>
                      <a:pt x="1105" y="2587"/>
                      <a:pt x="1152" y="2603"/>
                    </a:cubicBezTo>
                    <a:cubicBezTo>
                      <a:pt x="1199" y="2619"/>
                      <a:pt x="1256" y="2517"/>
                      <a:pt x="1275" y="2446"/>
                    </a:cubicBezTo>
                    <a:cubicBezTo>
                      <a:pt x="1293" y="2376"/>
                      <a:pt x="1230" y="2284"/>
                      <a:pt x="1280" y="2159"/>
                    </a:cubicBezTo>
                    <a:cubicBezTo>
                      <a:pt x="1330" y="2034"/>
                      <a:pt x="1571" y="1981"/>
                      <a:pt x="1570" y="1966"/>
                    </a:cubicBezTo>
                    <a:close/>
                    <a:moveTo>
                      <a:pt x="1653" y="1529"/>
                    </a:moveTo>
                    <a:cubicBezTo>
                      <a:pt x="1646" y="1451"/>
                      <a:pt x="1654" y="1447"/>
                      <a:pt x="1635" y="1435"/>
                    </a:cubicBezTo>
                    <a:cubicBezTo>
                      <a:pt x="1608" y="1420"/>
                      <a:pt x="1575" y="1423"/>
                      <a:pt x="1567" y="1435"/>
                    </a:cubicBezTo>
                    <a:cubicBezTo>
                      <a:pt x="1559" y="1449"/>
                      <a:pt x="1588" y="1498"/>
                      <a:pt x="1559" y="1519"/>
                    </a:cubicBezTo>
                    <a:cubicBezTo>
                      <a:pt x="1531" y="1540"/>
                      <a:pt x="1481" y="1577"/>
                      <a:pt x="1486" y="1584"/>
                    </a:cubicBezTo>
                    <a:cubicBezTo>
                      <a:pt x="1492" y="1592"/>
                      <a:pt x="1557" y="1592"/>
                      <a:pt x="1580" y="1550"/>
                    </a:cubicBezTo>
                    <a:cubicBezTo>
                      <a:pt x="1604" y="1509"/>
                      <a:pt x="1588" y="1511"/>
                      <a:pt x="1604" y="1509"/>
                    </a:cubicBezTo>
                    <a:cubicBezTo>
                      <a:pt x="1620" y="1506"/>
                      <a:pt x="1586" y="1588"/>
                      <a:pt x="1533" y="1636"/>
                    </a:cubicBezTo>
                    <a:cubicBezTo>
                      <a:pt x="1481" y="1684"/>
                      <a:pt x="1661" y="1606"/>
                      <a:pt x="1653" y="1529"/>
                    </a:cubicBezTo>
                    <a:close/>
                    <a:moveTo>
                      <a:pt x="520" y="2522"/>
                    </a:moveTo>
                    <a:cubicBezTo>
                      <a:pt x="491" y="2520"/>
                      <a:pt x="494" y="2580"/>
                      <a:pt x="483" y="2605"/>
                    </a:cubicBezTo>
                    <a:cubicBezTo>
                      <a:pt x="473" y="2630"/>
                      <a:pt x="410" y="2676"/>
                      <a:pt x="388" y="2742"/>
                    </a:cubicBezTo>
                    <a:cubicBezTo>
                      <a:pt x="366" y="2807"/>
                      <a:pt x="468" y="2870"/>
                      <a:pt x="554" y="2870"/>
                    </a:cubicBezTo>
                    <a:cubicBezTo>
                      <a:pt x="640" y="2870"/>
                      <a:pt x="726" y="2653"/>
                      <a:pt x="857" y="2634"/>
                    </a:cubicBezTo>
                    <a:cubicBezTo>
                      <a:pt x="988" y="2616"/>
                      <a:pt x="1036" y="2702"/>
                      <a:pt x="1053" y="2655"/>
                    </a:cubicBezTo>
                    <a:cubicBezTo>
                      <a:pt x="1063" y="2627"/>
                      <a:pt x="919" y="2574"/>
                      <a:pt x="780" y="2590"/>
                    </a:cubicBezTo>
                    <a:cubicBezTo>
                      <a:pt x="640" y="2606"/>
                      <a:pt x="538" y="2755"/>
                      <a:pt x="567" y="2762"/>
                    </a:cubicBezTo>
                    <a:cubicBezTo>
                      <a:pt x="596" y="2770"/>
                      <a:pt x="674" y="2637"/>
                      <a:pt x="687" y="2658"/>
                    </a:cubicBezTo>
                    <a:cubicBezTo>
                      <a:pt x="700" y="2679"/>
                      <a:pt x="630" y="2791"/>
                      <a:pt x="567" y="2807"/>
                    </a:cubicBezTo>
                    <a:cubicBezTo>
                      <a:pt x="504" y="2823"/>
                      <a:pt x="473" y="2807"/>
                      <a:pt x="460" y="2752"/>
                    </a:cubicBezTo>
                    <a:cubicBezTo>
                      <a:pt x="448" y="2697"/>
                      <a:pt x="512" y="2661"/>
                      <a:pt x="522" y="2632"/>
                    </a:cubicBezTo>
                    <a:cubicBezTo>
                      <a:pt x="533" y="2603"/>
                      <a:pt x="549" y="2525"/>
                      <a:pt x="520" y="2522"/>
                    </a:cubicBezTo>
                    <a:close/>
                    <a:moveTo>
                      <a:pt x="2205" y="1675"/>
                    </a:moveTo>
                    <a:cubicBezTo>
                      <a:pt x="2218" y="1699"/>
                      <a:pt x="2283" y="1765"/>
                      <a:pt x="2317" y="1733"/>
                    </a:cubicBezTo>
                    <a:cubicBezTo>
                      <a:pt x="2351" y="1702"/>
                      <a:pt x="2273" y="1712"/>
                      <a:pt x="2259" y="1675"/>
                    </a:cubicBezTo>
                    <a:cubicBezTo>
                      <a:pt x="2246" y="1639"/>
                      <a:pt x="2202" y="1579"/>
                      <a:pt x="2139" y="1601"/>
                    </a:cubicBezTo>
                    <a:cubicBezTo>
                      <a:pt x="2101" y="1615"/>
                      <a:pt x="2192" y="1652"/>
                      <a:pt x="2205" y="1675"/>
                    </a:cubicBezTo>
                    <a:close/>
                    <a:moveTo>
                      <a:pt x="1316" y="2258"/>
                    </a:moveTo>
                    <a:cubicBezTo>
                      <a:pt x="1326" y="2308"/>
                      <a:pt x="1359" y="2362"/>
                      <a:pt x="1378" y="2356"/>
                    </a:cubicBezTo>
                    <a:cubicBezTo>
                      <a:pt x="1397" y="2350"/>
                      <a:pt x="1350" y="2314"/>
                      <a:pt x="1352" y="2256"/>
                    </a:cubicBezTo>
                    <a:cubicBezTo>
                      <a:pt x="1353" y="2197"/>
                      <a:pt x="1404" y="2139"/>
                      <a:pt x="1382" y="2126"/>
                    </a:cubicBezTo>
                    <a:cubicBezTo>
                      <a:pt x="1351" y="2108"/>
                      <a:pt x="1307" y="2209"/>
                      <a:pt x="1316" y="2258"/>
                    </a:cubicBezTo>
                    <a:close/>
                    <a:moveTo>
                      <a:pt x="1091" y="3192"/>
                    </a:moveTo>
                    <a:cubicBezTo>
                      <a:pt x="1106" y="3162"/>
                      <a:pt x="1057" y="3148"/>
                      <a:pt x="1047" y="3161"/>
                    </a:cubicBezTo>
                    <a:cubicBezTo>
                      <a:pt x="1038" y="3174"/>
                      <a:pt x="1081" y="3210"/>
                      <a:pt x="1091" y="3192"/>
                    </a:cubicBezTo>
                    <a:close/>
                    <a:moveTo>
                      <a:pt x="2009" y="1637"/>
                    </a:moveTo>
                    <a:cubicBezTo>
                      <a:pt x="1985" y="1647"/>
                      <a:pt x="2030" y="1702"/>
                      <a:pt x="2058" y="1746"/>
                    </a:cubicBezTo>
                    <a:cubicBezTo>
                      <a:pt x="2087" y="1789"/>
                      <a:pt x="2215" y="1827"/>
                      <a:pt x="2215" y="1793"/>
                    </a:cubicBezTo>
                    <a:cubicBezTo>
                      <a:pt x="2215" y="1770"/>
                      <a:pt x="2118" y="1744"/>
                      <a:pt x="2084" y="1721"/>
                    </a:cubicBezTo>
                    <a:cubicBezTo>
                      <a:pt x="2050" y="1698"/>
                      <a:pt x="2032" y="1626"/>
                      <a:pt x="2009" y="1637"/>
                    </a:cubicBezTo>
                    <a:close/>
                    <a:moveTo>
                      <a:pt x="1905" y="4484"/>
                    </a:moveTo>
                    <a:cubicBezTo>
                      <a:pt x="1875" y="4500"/>
                      <a:pt x="1811" y="4386"/>
                      <a:pt x="1789" y="4402"/>
                    </a:cubicBezTo>
                    <a:cubicBezTo>
                      <a:pt x="1768" y="4417"/>
                      <a:pt x="1821" y="4558"/>
                      <a:pt x="1948" y="4603"/>
                    </a:cubicBezTo>
                    <a:cubicBezTo>
                      <a:pt x="2075" y="4648"/>
                      <a:pt x="2152" y="4646"/>
                      <a:pt x="2152" y="4619"/>
                    </a:cubicBezTo>
                    <a:cubicBezTo>
                      <a:pt x="2152" y="4592"/>
                      <a:pt x="2064" y="4578"/>
                      <a:pt x="2013" y="4515"/>
                    </a:cubicBezTo>
                    <a:cubicBezTo>
                      <a:pt x="1962" y="4452"/>
                      <a:pt x="1926" y="4343"/>
                      <a:pt x="1897" y="4351"/>
                    </a:cubicBezTo>
                    <a:cubicBezTo>
                      <a:pt x="1874" y="4357"/>
                      <a:pt x="1934" y="4468"/>
                      <a:pt x="1905" y="4484"/>
                    </a:cubicBezTo>
                    <a:close/>
                    <a:moveTo>
                      <a:pt x="774" y="1139"/>
                    </a:moveTo>
                    <a:cubicBezTo>
                      <a:pt x="780" y="1213"/>
                      <a:pt x="886" y="1262"/>
                      <a:pt x="943" y="1266"/>
                    </a:cubicBezTo>
                    <a:cubicBezTo>
                      <a:pt x="1000" y="1269"/>
                      <a:pt x="1093" y="1315"/>
                      <a:pt x="1098" y="1272"/>
                    </a:cubicBezTo>
                    <a:cubicBezTo>
                      <a:pt x="1100" y="1252"/>
                      <a:pt x="1064" y="1254"/>
                      <a:pt x="1027" y="1235"/>
                    </a:cubicBezTo>
                    <a:cubicBezTo>
                      <a:pt x="990" y="1216"/>
                      <a:pt x="955" y="1148"/>
                      <a:pt x="959" y="1098"/>
                    </a:cubicBezTo>
                    <a:cubicBezTo>
                      <a:pt x="963" y="1047"/>
                      <a:pt x="953" y="1009"/>
                      <a:pt x="931" y="1054"/>
                    </a:cubicBezTo>
                    <a:cubicBezTo>
                      <a:pt x="910" y="1099"/>
                      <a:pt x="939" y="1152"/>
                      <a:pt x="921" y="1157"/>
                    </a:cubicBezTo>
                    <a:cubicBezTo>
                      <a:pt x="904" y="1161"/>
                      <a:pt x="890" y="1131"/>
                      <a:pt x="886" y="1080"/>
                    </a:cubicBezTo>
                    <a:cubicBezTo>
                      <a:pt x="882" y="1029"/>
                      <a:pt x="937" y="1029"/>
                      <a:pt x="945" y="925"/>
                    </a:cubicBezTo>
                    <a:cubicBezTo>
                      <a:pt x="953" y="821"/>
                      <a:pt x="851" y="792"/>
                      <a:pt x="841" y="815"/>
                    </a:cubicBezTo>
                    <a:cubicBezTo>
                      <a:pt x="831" y="839"/>
                      <a:pt x="902" y="868"/>
                      <a:pt x="908" y="927"/>
                    </a:cubicBezTo>
                    <a:cubicBezTo>
                      <a:pt x="914" y="986"/>
                      <a:pt x="876" y="992"/>
                      <a:pt x="865" y="1051"/>
                    </a:cubicBezTo>
                    <a:cubicBezTo>
                      <a:pt x="853" y="1109"/>
                      <a:pt x="888" y="1147"/>
                      <a:pt x="884" y="1162"/>
                    </a:cubicBezTo>
                    <a:cubicBezTo>
                      <a:pt x="880" y="1178"/>
                      <a:pt x="857" y="1174"/>
                      <a:pt x="827" y="1143"/>
                    </a:cubicBezTo>
                    <a:cubicBezTo>
                      <a:pt x="798" y="1111"/>
                      <a:pt x="847" y="998"/>
                      <a:pt x="841" y="906"/>
                    </a:cubicBezTo>
                    <a:cubicBezTo>
                      <a:pt x="835" y="813"/>
                      <a:pt x="712" y="739"/>
                      <a:pt x="702" y="774"/>
                    </a:cubicBezTo>
                    <a:cubicBezTo>
                      <a:pt x="692" y="810"/>
                      <a:pt x="773" y="847"/>
                      <a:pt x="802" y="923"/>
                    </a:cubicBezTo>
                    <a:cubicBezTo>
                      <a:pt x="831" y="1000"/>
                      <a:pt x="769" y="1064"/>
                      <a:pt x="774" y="1139"/>
                    </a:cubicBezTo>
                    <a:close/>
                    <a:moveTo>
                      <a:pt x="1784" y="2166"/>
                    </a:moveTo>
                    <a:cubicBezTo>
                      <a:pt x="1714" y="2179"/>
                      <a:pt x="1514" y="2372"/>
                      <a:pt x="1544" y="2398"/>
                    </a:cubicBezTo>
                    <a:cubicBezTo>
                      <a:pt x="1574" y="2424"/>
                      <a:pt x="1702" y="2287"/>
                      <a:pt x="1767" y="2240"/>
                    </a:cubicBezTo>
                    <a:cubicBezTo>
                      <a:pt x="1832" y="2194"/>
                      <a:pt x="1933" y="2247"/>
                      <a:pt x="1932" y="2205"/>
                    </a:cubicBezTo>
                    <a:cubicBezTo>
                      <a:pt x="1930" y="2173"/>
                      <a:pt x="1855" y="2152"/>
                      <a:pt x="1784" y="2166"/>
                    </a:cubicBezTo>
                    <a:close/>
                    <a:moveTo>
                      <a:pt x="329" y="2117"/>
                    </a:moveTo>
                    <a:cubicBezTo>
                      <a:pt x="353" y="2102"/>
                      <a:pt x="321" y="2047"/>
                      <a:pt x="298" y="2057"/>
                    </a:cubicBezTo>
                    <a:cubicBezTo>
                      <a:pt x="274" y="2068"/>
                      <a:pt x="305" y="2133"/>
                      <a:pt x="329" y="2117"/>
                    </a:cubicBezTo>
                    <a:close/>
                    <a:moveTo>
                      <a:pt x="397" y="2282"/>
                    </a:moveTo>
                    <a:cubicBezTo>
                      <a:pt x="413" y="2279"/>
                      <a:pt x="439" y="2159"/>
                      <a:pt x="444" y="2120"/>
                    </a:cubicBezTo>
                    <a:cubicBezTo>
                      <a:pt x="449" y="2081"/>
                      <a:pt x="418" y="1916"/>
                      <a:pt x="441" y="1900"/>
                    </a:cubicBezTo>
                    <a:cubicBezTo>
                      <a:pt x="465" y="1885"/>
                      <a:pt x="465" y="1819"/>
                      <a:pt x="481" y="1791"/>
                    </a:cubicBezTo>
                    <a:cubicBezTo>
                      <a:pt x="496" y="1762"/>
                      <a:pt x="596" y="1665"/>
                      <a:pt x="585" y="1652"/>
                    </a:cubicBezTo>
                    <a:cubicBezTo>
                      <a:pt x="575" y="1639"/>
                      <a:pt x="541" y="1673"/>
                      <a:pt x="515" y="1694"/>
                    </a:cubicBezTo>
                    <a:cubicBezTo>
                      <a:pt x="488" y="1715"/>
                      <a:pt x="402" y="1856"/>
                      <a:pt x="388" y="1877"/>
                    </a:cubicBezTo>
                    <a:cubicBezTo>
                      <a:pt x="374" y="1898"/>
                      <a:pt x="389" y="2031"/>
                      <a:pt x="397" y="2062"/>
                    </a:cubicBezTo>
                    <a:cubicBezTo>
                      <a:pt x="405" y="2094"/>
                      <a:pt x="387" y="2120"/>
                      <a:pt x="369" y="2169"/>
                    </a:cubicBezTo>
                    <a:cubicBezTo>
                      <a:pt x="352" y="2219"/>
                      <a:pt x="374" y="2286"/>
                      <a:pt x="397" y="2282"/>
                    </a:cubicBezTo>
                    <a:close/>
                    <a:moveTo>
                      <a:pt x="388" y="1804"/>
                    </a:moveTo>
                    <a:cubicBezTo>
                      <a:pt x="401" y="1810"/>
                      <a:pt x="404" y="1786"/>
                      <a:pt x="415" y="1761"/>
                    </a:cubicBezTo>
                    <a:cubicBezTo>
                      <a:pt x="429" y="1728"/>
                      <a:pt x="449" y="1691"/>
                      <a:pt x="449" y="1691"/>
                    </a:cubicBezTo>
                    <a:cubicBezTo>
                      <a:pt x="423" y="1660"/>
                      <a:pt x="358" y="1791"/>
                      <a:pt x="388" y="1804"/>
                    </a:cubicBezTo>
                    <a:close/>
                    <a:moveTo>
                      <a:pt x="614" y="1471"/>
                    </a:moveTo>
                    <a:cubicBezTo>
                      <a:pt x="639" y="1439"/>
                      <a:pt x="492" y="1419"/>
                      <a:pt x="459" y="1387"/>
                    </a:cubicBezTo>
                    <a:cubicBezTo>
                      <a:pt x="441" y="1370"/>
                      <a:pt x="392" y="1327"/>
                      <a:pt x="371" y="1301"/>
                    </a:cubicBezTo>
                    <a:cubicBezTo>
                      <a:pt x="358" y="1366"/>
                      <a:pt x="414" y="1434"/>
                      <a:pt x="473" y="1451"/>
                    </a:cubicBezTo>
                    <a:cubicBezTo>
                      <a:pt x="534" y="1469"/>
                      <a:pt x="588" y="1502"/>
                      <a:pt x="614" y="1471"/>
                    </a:cubicBezTo>
                    <a:close/>
                    <a:moveTo>
                      <a:pt x="493" y="1847"/>
                    </a:moveTo>
                    <a:cubicBezTo>
                      <a:pt x="481" y="1915"/>
                      <a:pt x="460" y="2088"/>
                      <a:pt x="493" y="2088"/>
                    </a:cubicBezTo>
                    <a:cubicBezTo>
                      <a:pt x="526" y="2088"/>
                      <a:pt x="500" y="1910"/>
                      <a:pt x="522" y="1870"/>
                    </a:cubicBezTo>
                    <a:cubicBezTo>
                      <a:pt x="543" y="1831"/>
                      <a:pt x="684" y="1690"/>
                      <a:pt x="673" y="1678"/>
                    </a:cubicBezTo>
                    <a:cubicBezTo>
                      <a:pt x="649" y="1655"/>
                      <a:pt x="505" y="1778"/>
                      <a:pt x="493" y="1847"/>
                    </a:cubicBezTo>
                    <a:close/>
                    <a:moveTo>
                      <a:pt x="464" y="2269"/>
                    </a:moveTo>
                    <a:cubicBezTo>
                      <a:pt x="478" y="2271"/>
                      <a:pt x="528" y="2180"/>
                      <a:pt x="549" y="2177"/>
                    </a:cubicBezTo>
                    <a:cubicBezTo>
                      <a:pt x="569" y="2175"/>
                      <a:pt x="559" y="2224"/>
                      <a:pt x="588" y="2232"/>
                    </a:cubicBezTo>
                    <a:cubicBezTo>
                      <a:pt x="614" y="2240"/>
                      <a:pt x="596" y="2128"/>
                      <a:pt x="541" y="2136"/>
                    </a:cubicBezTo>
                    <a:cubicBezTo>
                      <a:pt x="486" y="2143"/>
                      <a:pt x="449" y="2266"/>
                      <a:pt x="464" y="2269"/>
                    </a:cubicBezTo>
                    <a:close/>
                    <a:moveTo>
                      <a:pt x="457" y="2300"/>
                    </a:moveTo>
                    <a:cubicBezTo>
                      <a:pt x="423" y="2304"/>
                      <a:pt x="423" y="2352"/>
                      <a:pt x="397" y="2363"/>
                    </a:cubicBezTo>
                    <a:cubicBezTo>
                      <a:pt x="371" y="2373"/>
                      <a:pt x="407" y="2384"/>
                      <a:pt x="436" y="2378"/>
                    </a:cubicBezTo>
                    <a:cubicBezTo>
                      <a:pt x="465" y="2373"/>
                      <a:pt x="470" y="2299"/>
                      <a:pt x="457" y="2300"/>
                    </a:cubicBezTo>
                    <a:close/>
                    <a:moveTo>
                      <a:pt x="658" y="495"/>
                    </a:moveTo>
                    <a:cubicBezTo>
                      <a:pt x="688" y="528"/>
                      <a:pt x="726" y="527"/>
                      <a:pt x="732" y="477"/>
                    </a:cubicBezTo>
                    <a:cubicBezTo>
                      <a:pt x="738" y="428"/>
                      <a:pt x="679" y="437"/>
                      <a:pt x="704" y="342"/>
                    </a:cubicBezTo>
                    <a:cubicBezTo>
                      <a:pt x="728" y="247"/>
                      <a:pt x="938" y="139"/>
                      <a:pt x="955" y="170"/>
                    </a:cubicBezTo>
                    <a:cubicBezTo>
                      <a:pt x="971" y="201"/>
                      <a:pt x="783" y="303"/>
                      <a:pt x="778" y="332"/>
                    </a:cubicBezTo>
                    <a:cubicBezTo>
                      <a:pt x="773" y="362"/>
                      <a:pt x="779" y="366"/>
                      <a:pt x="802" y="406"/>
                    </a:cubicBezTo>
                    <a:cubicBezTo>
                      <a:pt x="824" y="446"/>
                      <a:pt x="777" y="556"/>
                      <a:pt x="833" y="541"/>
                    </a:cubicBezTo>
                    <a:cubicBezTo>
                      <a:pt x="889" y="526"/>
                      <a:pt x="827" y="474"/>
                      <a:pt x="842" y="397"/>
                    </a:cubicBezTo>
                    <a:cubicBezTo>
                      <a:pt x="857" y="321"/>
                      <a:pt x="958" y="262"/>
                      <a:pt x="968" y="280"/>
                    </a:cubicBezTo>
                    <a:cubicBezTo>
                      <a:pt x="979" y="297"/>
                      <a:pt x="907" y="351"/>
                      <a:pt x="891" y="395"/>
                    </a:cubicBezTo>
                    <a:cubicBezTo>
                      <a:pt x="875" y="439"/>
                      <a:pt x="873" y="559"/>
                      <a:pt x="902" y="561"/>
                    </a:cubicBezTo>
                    <a:cubicBezTo>
                      <a:pt x="930" y="563"/>
                      <a:pt x="912" y="388"/>
                      <a:pt x="956" y="347"/>
                    </a:cubicBezTo>
                    <a:cubicBezTo>
                      <a:pt x="1000" y="306"/>
                      <a:pt x="994" y="351"/>
                      <a:pt x="967" y="392"/>
                    </a:cubicBezTo>
                    <a:cubicBezTo>
                      <a:pt x="941" y="433"/>
                      <a:pt x="916" y="600"/>
                      <a:pt x="955" y="592"/>
                    </a:cubicBezTo>
                    <a:cubicBezTo>
                      <a:pt x="994" y="584"/>
                      <a:pt x="944" y="473"/>
                      <a:pt x="1021" y="370"/>
                    </a:cubicBezTo>
                    <a:cubicBezTo>
                      <a:pt x="1099" y="267"/>
                      <a:pt x="1229" y="287"/>
                      <a:pt x="1232" y="318"/>
                    </a:cubicBezTo>
                    <a:cubicBezTo>
                      <a:pt x="1235" y="348"/>
                      <a:pt x="1120" y="327"/>
                      <a:pt x="1056" y="384"/>
                    </a:cubicBezTo>
                    <a:cubicBezTo>
                      <a:pt x="991" y="442"/>
                      <a:pt x="978" y="512"/>
                      <a:pt x="979" y="596"/>
                    </a:cubicBezTo>
                    <a:cubicBezTo>
                      <a:pt x="980" y="680"/>
                      <a:pt x="1050" y="680"/>
                      <a:pt x="1071" y="671"/>
                    </a:cubicBezTo>
                    <a:cubicBezTo>
                      <a:pt x="1078" y="669"/>
                      <a:pt x="1082" y="667"/>
                      <a:pt x="1085" y="663"/>
                    </a:cubicBezTo>
                    <a:cubicBezTo>
                      <a:pt x="1059" y="670"/>
                      <a:pt x="1024" y="657"/>
                      <a:pt x="1020" y="590"/>
                    </a:cubicBezTo>
                    <a:cubicBezTo>
                      <a:pt x="1012" y="460"/>
                      <a:pt x="1131" y="361"/>
                      <a:pt x="1143" y="377"/>
                    </a:cubicBezTo>
                    <a:cubicBezTo>
                      <a:pt x="1158" y="399"/>
                      <a:pt x="1118" y="414"/>
                      <a:pt x="1081" y="482"/>
                    </a:cubicBezTo>
                    <a:cubicBezTo>
                      <a:pt x="1048" y="544"/>
                      <a:pt x="1047" y="589"/>
                      <a:pt x="1087" y="614"/>
                    </a:cubicBezTo>
                    <a:cubicBezTo>
                      <a:pt x="1087" y="605"/>
                      <a:pt x="1087" y="595"/>
                      <a:pt x="1087" y="582"/>
                    </a:cubicBezTo>
                    <a:cubicBezTo>
                      <a:pt x="1088" y="499"/>
                      <a:pt x="1162" y="298"/>
                      <a:pt x="1306" y="323"/>
                    </a:cubicBezTo>
                    <a:cubicBezTo>
                      <a:pt x="1450" y="347"/>
                      <a:pt x="1440" y="424"/>
                      <a:pt x="1450" y="567"/>
                    </a:cubicBezTo>
                    <a:cubicBezTo>
                      <a:pt x="1461" y="710"/>
                      <a:pt x="1326" y="807"/>
                      <a:pt x="1378" y="818"/>
                    </a:cubicBezTo>
                    <a:cubicBezTo>
                      <a:pt x="1430" y="830"/>
                      <a:pt x="1485" y="683"/>
                      <a:pt x="1499" y="593"/>
                    </a:cubicBezTo>
                    <a:cubicBezTo>
                      <a:pt x="1514" y="503"/>
                      <a:pt x="1443" y="457"/>
                      <a:pt x="1500" y="442"/>
                    </a:cubicBezTo>
                    <a:cubicBezTo>
                      <a:pt x="1557" y="428"/>
                      <a:pt x="1545" y="611"/>
                      <a:pt x="1528" y="680"/>
                    </a:cubicBezTo>
                    <a:cubicBezTo>
                      <a:pt x="1510" y="749"/>
                      <a:pt x="1393" y="869"/>
                      <a:pt x="1419" y="881"/>
                    </a:cubicBezTo>
                    <a:cubicBezTo>
                      <a:pt x="1445" y="893"/>
                      <a:pt x="1492" y="768"/>
                      <a:pt x="1550" y="732"/>
                    </a:cubicBezTo>
                    <a:cubicBezTo>
                      <a:pt x="1609" y="696"/>
                      <a:pt x="1681" y="670"/>
                      <a:pt x="1678" y="558"/>
                    </a:cubicBezTo>
                    <a:cubicBezTo>
                      <a:pt x="1675" y="445"/>
                      <a:pt x="1540" y="400"/>
                      <a:pt x="1586" y="382"/>
                    </a:cubicBezTo>
                    <a:cubicBezTo>
                      <a:pt x="1631" y="365"/>
                      <a:pt x="1717" y="502"/>
                      <a:pt x="1724" y="543"/>
                    </a:cubicBezTo>
                    <a:cubicBezTo>
                      <a:pt x="1731" y="584"/>
                      <a:pt x="1698" y="604"/>
                      <a:pt x="1688" y="630"/>
                    </a:cubicBezTo>
                    <a:cubicBezTo>
                      <a:pt x="1679" y="657"/>
                      <a:pt x="1699" y="735"/>
                      <a:pt x="1664" y="780"/>
                    </a:cubicBezTo>
                    <a:cubicBezTo>
                      <a:pt x="1629" y="825"/>
                      <a:pt x="1559" y="790"/>
                      <a:pt x="1492" y="845"/>
                    </a:cubicBezTo>
                    <a:cubicBezTo>
                      <a:pt x="1424" y="900"/>
                      <a:pt x="1422" y="981"/>
                      <a:pt x="1453" y="979"/>
                    </a:cubicBezTo>
                    <a:cubicBezTo>
                      <a:pt x="1502" y="976"/>
                      <a:pt x="1488" y="889"/>
                      <a:pt x="1545" y="848"/>
                    </a:cubicBezTo>
                    <a:cubicBezTo>
                      <a:pt x="1603" y="807"/>
                      <a:pt x="1631" y="850"/>
                      <a:pt x="1705" y="801"/>
                    </a:cubicBezTo>
                    <a:cubicBezTo>
                      <a:pt x="1779" y="753"/>
                      <a:pt x="1719" y="675"/>
                      <a:pt x="1739" y="622"/>
                    </a:cubicBezTo>
                    <a:cubicBezTo>
                      <a:pt x="1760" y="570"/>
                      <a:pt x="1832" y="560"/>
                      <a:pt x="1842" y="482"/>
                    </a:cubicBezTo>
                    <a:cubicBezTo>
                      <a:pt x="1852" y="405"/>
                      <a:pt x="1730" y="366"/>
                      <a:pt x="1684" y="329"/>
                    </a:cubicBezTo>
                    <a:cubicBezTo>
                      <a:pt x="1639" y="291"/>
                      <a:pt x="1633" y="236"/>
                      <a:pt x="1578" y="214"/>
                    </a:cubicBezTo>
                    <a:cubicBezTo>
                      <a:pt x="1523" y="191"/>
                      <a:pt x="1460" y="217"/>
                      <a:pt x="1407" y="204"/>
                    </a:cubicBezTo>
                    <a:cubicBezTo>
                      <a:pt x="1354" y="191"/>
                      <a:pt x="1341" y="138"/>
                      <a:pt x="1259" y="92"/>
                    </a:cubicBezTo>
                    <a:cubicBezTo>
                      <a:pt x="1178" y="46"/>
                      <a:pt x="939" y="88"/>
                      <a:pt x="881" y="111"/>
                    </a:cubicBezTo>
                    <a:cubicBezTo>
                      <a:pt x="823" y="135"/>
                      <a:pt x="804" y="189"/>
                      <a:pt x="776" y="212"/>
                    </a:cubicBezTo>
                    <a:cubicBezTo>
                      <a:pt x="749" y="236"/>
                      <a:pt x="665" y="248"/>
                      <a:pt x="630" y="304"/>
                    </a:cubicBezTo>
                    <a:cubicBezTo>
                      <a:pt x="596" y="360"/>
                      <a:pt x="628" y="462"/>
                      <a:pt x="658" y="495"/>
                    </a:cubicBezTo>
                    <a:close/>
                    <a:moveTo>
                      <a:pt x="1469" y="1113"/>
                    </a:moveTo>
                    <a:cubicBezTo>
                      <a:pt x="1468" y="1109"/>
                      <a:pt x="1466" y="1106"/>
                      <a:pt x="1464" y="1101"/>
                    </a:cubicBezTo>
                    <a:cubicBezTo>
                      <a:pt x="1415" y="1002"/>
                      <a:pt x="1407" y="1027"/>
                      <a:pt x="1386" y="1004"/>
                    </a:cubicBezTo>
                    <a:cubicBezTo>
                      <a:pt x="1385" y="1003"/>
                      <a:pt x="1385" y="1003"/>
                      <a:pt x="1385" y="1002"/>
                    </a:cubicBezTo>
                    <a:cubicBezTo>
                      <a:pt x="1375" y="1031"/>
                      <a:pt x="1366" y="1080"/>
                      <a:pt x="1394" y="1103"/>
                    </a:cubicBezTo>
                    <a:cubicBezTo>
                      <a:pt x="1422" y="1128"/>
                      <a:pt x="1447" y="1120"/>
                      <a:pt x="1469" y="1113"/>
                    </a:cubicBezTo>
                    <a:close/>
                    <a:moveTo>
                      <a:pt x="1399" y="652"/>
                    </a:moveTo>
                    <a:cubicBezTo>
                      <a:pt x="1399" y="602"/>
                      <a:pt x="1411" y="471"/>
                      <a:pt x="1390" y="441"/>
                    </a:cubicBezTo>
                    <a:cubicBezTo>
                      <a:pt x="1369" y="411"/>
                      <a:pt x="1340" y="365"/>
                      <a:pt x="1316" y="389"/>
                    </a:cubicBezTo>
                    <a:cubicBezTo>
                      <a:pt x="1285" y="421"/>
                      <a:pt x="1383" y="432"/>
                      <a:pt x="1373" y="492"/>
                    </a:cubicBezTo>
                    <a:cubicBezTo>
                      <a:pt x="1362" y="552"/>
                      <a:pt x="1322" y="537"/>
                      <a:pt x="1324" y="577"/>
                    </a:cubicBezTo>
                    <a:cubicBezTo>
                      <a:pt x="1327" y="618"/>
                      <a:pt x="1354" y="606"/>
                      <a:pt x="1346" y="672"/>
                    </a:cubicBezTo>
                    <a:cubicBezTo>
                      <a:pt x="1339" y="739"/>
                      <a:pt x="1284" y="795"/>
                      <a:pt x="1311" y="806"/>
                    </a:cubicBezTo>
                    <a:cubicBezTo>
                      <a:pt x="1339" y="816"/>
                      <a:pt x="1399" y="701"/>
                      <a:pt x="1399" y="652"/>
                    </a:cubicBezTo>
                    <a:close/>
                    <a:moveTo>
                      <a:pt x="1299" y="449"/>
                    </a:moveTo>
                    <a:cubicBezTo>
                      <a:pt x="1299" y="427"/>
                      <a:pt x="1251" y="437"/>
                      <a:pt x="1255" y="460"/>
                    </a:cubicBezTo>
                    <a:cubicBezTo>
                      <a:pt x="1259" y="482"/>
                      <a:pt x="1299" y="482"/>
                      <a:pt x="1299" y="449"/>
                    </a:cubicBezTo>
                    <a:close/>
                    <a:moveTo>
                      <a:pt x="1242" y="386"/>
                    </a:moveTo>
                    <a:cubicBezTo>
                      <a:pt x="1226" y="379"/>
                      <a:pt x="1102" y="514"/>
                      <a:pt x="1143" y="586"/>
                    </a:cubicBezTo>
                    <a:cubicBezTo>
                      <a:pt x="1184" y="659"/>
                      <a:pt x="1168" y="502"/>
                      <a:pt x="1196" y="469"/>
                    </a:cubicBezTo>
                    <a:cubicBezTo>
                      <a:pt x="1223" y="435"/>
                      <a:pt x="1263" y="396"/>
                      <a:pt x="1242" y="386"/>
                    </a:cubicBezTo>
                    <a:close/>
                    <a:moveTo>
                      <a:pt x="1215" y="656"/>
                    </a:moveTo>
                    <a:cubicBezTo>
                      <a:pt x="1184" y="668"/>
                      <a:pt x="1207" y="731"/>
                      <a:pt x="1234" y="724"/>
                    </a:cubicBezTo>
                    <a:cubicBezTo>
                      <a:pt x="1247" y="721"/>
                      <a:pt x="1247" y="643"/>
                      <a:pt x="1215" y="656"/>
                    </a:cubicBezTo>
                    <a:close/>
                    <a:moveTo>
                      <a:pt x="1223" y="780"/>
                    </a:moveTo>
                    <a:cubicBezTo>
                      <a:pt x="1202" y="783"/>
                      <a:pt x="1212" y="823"/>
                      <a:pt x="1229" y="822"/>
                    </a:cubicBezTo>
                    <a:cubicBezTo>
                      <a:pt x="1244" y="821"/>
                      <a:pt x="1245" y="777"/>
                      <a:pt x="1223" y="780"/>
                    </a:cubicBezTo>
                    <a:close/>
                    <a:moveTo>
                      <a:pt x="2343" y="2112"/>
                    </a:moveTo>
                    <a:cubicBezTo>
                      <a:pt x="2346" y="2091"/>
                      <a:pt x="2296" y="2073"/>
                      <a:pt x="2294" y="2104"/>
                    </a:cubicBezTo>
                    <a:cubicBezTo>
                      <a:pt x="2291" y="2136"/>
                      <a:pt x="2341" y="2128"/>
                      <a:pt x="2343" y="2112"/>
                    </a:cubicBezTo>
                    <a:close/>
                    <a:moveTo>
                      <a:pt x="2325" y="1898"/>
                    </a:moveTo>
                    <a:cubicBezTo>
                      <a:pt x="2323" y="1861"/>
                      <a:pt x="2262" y="1864"/>
                      <a:pt x="2262" y="1881"/>
                    </a:cubicBezTo>
                    <a:cubicBezTo>
                      <a:pt x="2262" y="1898"/>
                      <a:pt x="2327" y="1924"/>
                      <a:pt x="2325" y="1898"/>
                    </a:cubicBezTo>
                    <a:close/>
                    <a:moveTo>
                      <a:pt x="1864" y="3933"/>
                    </a:moveTo>
                    <a:cubicBezTo>
                      <a:pt x="1950" y="4031"/>
                      <a:pt x="2023" y="4150"/>
                      <a:pt x="2036" y="4129"/>
                    </a:cubicBezTo>
                    <a:cubicBezTo>
                      <a:pt x="2058" y="4096"/>
                      <a:pt x="1992" y="3973"/>
                      <a:pt x="1903" y="3884"/>
                    </a:cubicBezTo>
                    <a:cubicBezTo>
                      <a:pt x="1820" y="3802"/>
                      <a:pt x="1714" y="3752"/>
                      <a:pt x="1701" y="3763"/>
                    </a:cubicBezTo>
                    <a:cubicBezTo>
                      <a:pt x="1688" y="3774"/>
                      <a:pt x="1784" y="3843"/>
                      <a:pt x="1864" y="3933"/>
                    </a:cubicBezTo>
                    <a:close/>
                    <a:moveTo>
                      <a:pt x="2103" y="4379"/>
                    </a:moveTo>
                    <a:cubicBezTo>
                      <a:pt x="1995" y="4330"/>
                      <a:pt x="1937" y="4261"/>
                      <a:pt x="1923" y="4268"/>
                    </a:cubicBezTo>
                    <a:cubicBezTo>
                      <a:pt x="1899" y="4280"/>
                      <a:pt x="2056" y="4484"/>
                      <a:pt x="2334" y="4478"/>
                    </a:cubicBezTo>
                    <a:cubicBezTo>
                      <a:pt x="2612" y="4472"/>
                      <a:pt x="2685" y="4368"/>
                      <a:pt x="2685" y="4333"/>
                    </a:cubicBezTo>
                    <a:cubicBezTo>
                      <a:pt x="2685" y="4299"/>
                      <a:pt x="2568" y="4458"/>
                      <a:pt x="2334" y="4433"/>
                    </a:cubicBezTo>
                    <a:cubicBezTo>
                      <a:pt x="2248" y="4424"/>
                      <a:pt x="2164" y="4408"/>
                      <a:pt x="2103" y="4379"/>
                    </a:cubicBezTo>
                    <a:close/>
                    <a:moveTo>
                      <a:pt x="1378" y="1280"/>
                    </a:moveTo>
                    <a:cubicBezTo>
                      <a:pt x="1386" y="1260"/>
                      <a:pt x="1327" y="1217"/>
                      <a:pt x="1319" y="1248"/>
                    </a:cubicBezTo>
                    <a:cubicBezTo>
                      <a:pt x="1311" y="1280"/>
                      <a:pt x="1364" y="1315"/>
                      <a:pt x="1378" y="1280"/>
                    </a:cubicBezTo>
                    <a:close/>
                    <a:moveTo>
                      <a:pt x="1399" y="1314"/>
                    </a:moveTo>
                    <a:cubicBezTo>
                      <a:pt x="1401" y="1345"/>
                      <a:pt x="1446" y="1334"/>
                      <a:pt x="1454" y="1321"/>
                    </a:cubicBezTo>
                    <a:cubicBezTo>
                      <a:pt x="1466" y="1301"/>
                      <a:pt x="1397" y="1284"/>
                      <a:pt x="1399" y="1314"/>
                    </a:cubicBezTo>
                    <a:close/>
                    <a:moveTo>
                      <a:pt x="729" y="1346"/>
                    </a:moveTo>
                    <a:cubicBezTo>
                      <a:pt x="741" y="1325"/>
                      <a:pt x="694" y="1303"/>
                      <a:pt x="687" y="1321"/>
                    </a:cubicBezTo>
                    <a:cubicBezTo>
                      <a:pt x="680" y="1339"/>
                      <a:pt x="721" y="1362"/>
                      <a:pt x="729" y="1346"/>
                    </a:cubicBezTo>
                    <a:close/>
                    <a:moveTo>
                      <a:pt x="725" y="1229"/>
                    </a:moveTo>
                    <a:cubicBezTo>
                      <a:pt x="739" y="1213"/>
                      <a:pt x="702" y="1192"/>
                      <a:pt x="694" y="1201"/>
                    </a:cubicBezTo>
                    <a:cubicBezTo>
                      <a:pt x="686" y="1211"/>
                      <a:pt x="707" y="1250"/>
                      <a:pt x="725" y="1229"/>
                    </a:cubicBezTo>
                    <a:close/>
                    <a:moveTo>
                      <a:pt x="735" y="1602"/>
                    </a:moveTo>
                    <a:cubicBezTo>
                      <a:pt x="706" y="1596"/>
                      <a:pt x="668" y="1636"/>
                      <a:pt x="698" y="1643"/>
                    </a:cubicBezTo>
                    <a:cubicBezTo>
                      <a:pt x="739" y="1653"/>
                      <a:pt x="765" y="1608"/>
                      <a:pt x="735" y="1602"/>
                    </a:cubicBezTo>
                    <a:close/>
                    <a:moveTo>
                      <a:pt x="980" y="2441"/>
                    </a:moveTo>
                    <a:cubicBezTo>
                      <a:pt x="990" y="2454"/>
                      <a:pt x="1053" y="2405"/>
                      <a:pt x="1027" y="2331"/>
                    </a:cubicBezTo>
                    <a:lnTo>
                      <a:pt x="1027" y="2321"/>
                    </a:lnTo>
                    <a:cubicBezTo>
                      <a:pt x="998" y="2324"/>
                      <a:pt x="1019" y="2365"/>
                      <a:pt x="1006" y="2391"/>
                    </a:cubicBezTo>
                    <a:cubicBezTo>
                      <a:pt x="993" y="2418"/>
                      <a:pt x="969" y="2428"/>
                      <a:pt x="980" y="2441"/>
                    </a:cubicBezTo>
                    <a:close/>
                    <a:moveTo>
                      <a:pt x="173" y="3003"/>
                    </a:moveTo>
                    <a:cubicBezTo>
                      <a:pt x="97" y="2877"/>
                      <a:pt x="110" y="2582"/>
                      <a:pt x="173" y="2503"/>
                    </a:cubicBezTo>
                    <a:cubicBezTo>
                      <a:pt x="236" y="2425"/>
                      <a:pt x="267" y="2458"/>
                      <a:pt x="281" y="2415"/>
                    </a:cubicBezTo>
                    <a:cubicBezTo>
                      <a:pt x="294" y="2372"/>
                      <a:pt x="255" y="2319"/>
                      <a:pt x="277" y="2262"/>
                    </a:cubicBezTo>
                    <a:cubicBezTo>
                      <a:pt x="298" y="2205"/>
                      <a:pt x="220" y="2227"/>
                      <a:pt x="210" y="2162"/>
                    </a:cubicBezTo>
                    <a:cubicBezTo>
                      <a:pt x="200" y="2098"/>
                      <a:pt x="165" y="2078"/>
                      <a:pt x="216" y="1992"/>
                    </a:cubicBezTo>
                    <a:cubicBezTo>
                      <a:pt x="267" y="1906"/>
                      <a:pt x="251" y="1819"/>
                      <a:pt x="293" y="1731"/>
                    </a:cubicBezTo>
                    <a:cubicBezTo>
                      <a:pt x="334" y="1643"/>
                      <a:pt x="488" y="1635"/>
                      <a:pt x="524" y="1551"/>
                    </a:cubicBezTo>
                    <a:cubicBezTo>
                      <a:pt x="559" y="1467"/>
                      <a:pt x="396" y="1567"/>
                      <a:pt x="306" y="1430"/>
                    </a:cubicBezTo>
                    <a:cubicBezTo>
                      <a:pt x="216" y="1293"/>
                      <a:pt x="336" y="1307"/>
                      <a:pt x="322" y="1237"/>
                    </a:cubicBezTo>
                    <a:cubicBezTo>
                      <a:pt x="308" y="1166"/>
                      <a:pt x="206" y="1088"/>
                      <a:pt x="249" y="864"/>
                    </a:cubicBezTo>
                    <a:cubicBezTo>
                      <a:pt x="293" y="641"/>
                      <a:pt x="408" y="549"/>
                      <a:pt x="498" y="527"/>
                    </a:cubicBezTo>
                    <a:cubicBezTo>
                      <a:pt x="588" y="506"/>
                      <a:pt x="598" y="488"/>
                      <a:pt x="571" y="418"/>
                    </a:cubicBezTo>
                    <a:cubicBezTo>
                      <a:pt x="543" y="347"/>
                      <a:pt x="561" y="288"/>
                      <a:pt x="618" y="226"/>
                    </a:cubicBezTo>
                    <a:cubicBezTo>
                      <a:pt x="675" y="163"/>
                      <a:pt x="669" y="216"/>
                      <a:pt x="769" y="153"/>
                    </a:cubicBezTo>
                    <a:cubicBezTo>
                      <a:pt x="869" y="91"/>
                      <a:pt x="835" y="47"/>
                      <a:pt x="935" y="44"/>
                    </a:cubicBezTo>
                    <a:cubicBezTo>
                      <a:pt x="1035" y="40"/>
                      <a:pt x="1143" y="0"/>
                      <a:pt x="1296" y="44"/>
                    </a:cubicBezTo>
                    <a:cubicBezTo>
                      <a:pt x="1448" y="87"/>
                      <a:pt x="1399" y="141"/>
                      <a:pt x="1446" y="155"/>
                    </a:cubicBezTo>
                    <a:cubicBezTo>
                      <a:pt x="1493" y="169"/>
                      <a:pt x="1552" y="136"/>
                      <a:pt x="1607" y="161"/>
                    </a:cubicBezTo>
                    <a:cubicBezTo>
                      <a:pt x="1662" y="187"/>
                      <a:pt x="1685" y="279"/>
                      <a:pt x="1731" y="310"/>
                    </a:cubicBezTo>
                    <a:cubicBezTo>
                      <a:pt x="1776" y="341"/>
                      <a:pt x="1899" y="394"/>
                      <a:pt x="1905" y="475"/>
                    </a:cubicBezTo>
                    <a:cubicBezTo>
                      <a:pt x="1911" y="555"/>
                      <a:pt x="1778" y="641"/>
                      <a:pt x="1774" y="670"/>
                    </a:cubicBezTo>
                    <a:cubicBezTo>
                      <a:pt x="1770" y="700"/>
                      <a:pt x="1842" y="774"/>
                      <a:pt x="1758" y="839"/>
                    </a:cubicBezTo>
                    <a:cubicBezTo>
                      <a:pt x="1674" y="904"/>
                      <a:pt x="1597" y="843"/>
                      <a:pt x="1552" y="908"/>
                    </a:cubicBezTo>
                    <a:cubicBezTo>
                      <a:pt x="1507" y="972"/>
                      <a:pt x="1535" y="1023"/>
                      <a:pt x="1525" y="1076"/>
                    </a:cubicBezTo>
                    <a:cubicBezTo>
                      <a:pt x="1515" y="1129"/>
                      <a:pt x="1531" y="1166"/>
                      <a:pt x="1586" y="1166"/>
                    </a:cubicBezTo>
                    <a:cubicBezTo>
                      <a:pt x="1640" y="1166"/>
                      <a:pt x="1785" y="1176"/>
                      <a:pt x="1827" y="1252"/>
                    </a:cubicBezTo>
                    <a:cubicBezTo>
                      <a:pt x="1868" y="1329"/>
                      <a:pt x="1942" y="1323"/>
                      <a:pt x="1983" y="1340"/>
                    </a:cubicBezTo>
                    <a:cubicBezTo>
                      <a:pt x="2024" y="1358"/>
                      <a:pt x="2091" y="1459"/>
                      <a:pt x="2138" y="1465"/>
                    </a:cubicBezTo>
                    <a:cubicBezTo>
                      <a:pt x="2185" y="1471"/>
                      <a:pt x="2240" y="1407"/>
                      <a:pt x="2326" y="1407"/>
                    </a:cubicBezTo>
                    <a:cubicBezTo>
                      <a:pt x="2412" y="1407"/>
                      <a:pt x="2491" y="1547"/>
                      <a:pt x="2495" y="1594"/>
                    </a:cubicBezTo>
                    <a:cubicBezTo>
                      <a:pt x="2498" y="1641"/>
                      <a:pt x="2473" y="1671"/>
                      <a:pt x="2514" y="1690"/>
                    </a:cubicBezTo>
                    <a:cubicBezTo>
                      <a:pt x="2555" y="1710"/>
                      <a:pt x="2549" y="1770"/>
                      <a:pt x="2585" y="1770"/>
                    </a:cubicBezTo>
                    <a:cubicBezTo>
                      <a:pt x="2620" y="1770"/>
                      <a:pt x="2716" y="1800"/>
                      <a:pt x="2706" y="1894"/>
                    </a:cubicBezTo>
                    <a:cubicBezTo>
                      <a:pt x="2696" y="1988"/>
                      <a:pt x="2636" y="2121"/>
                      <a:pt x="2546" y="2145"/>
                    </a:cubicBezTo>
                    <a:cubicBezTo>
                      <a:pt x="2455" y="2168"/>
                      <a:pt x="2438" y="2127"/>
                      <a:pt x="2408" y="2156"/>
                    </a:cubicBezTo>
                    <a:cubicBezTo>
                      <a:pt x="2379" y="2186"/>
                      <a:pt x="2273" y="2196"/>
                      <a:pt x="2228" y="2180"/>
                    </a:cubicBezTo>
                    <a:cubicBezTo>
                      <a:pt x="2183" y="2164"/>
                      <a:pt x="2265" y="2135"/>
                      <a:pt x="2212" y="2113"/>
                    </a:cubicBezTo>
                    <a:cubicBezTo>
                      <a:pt x="2160" y="2092"/>
                      <a:pt x="2075" y="2152"/>
                      <a:pt x="2085" y="2186"/>
                    </a:cubicBezTo>
                    <a:cubicBezTo>
                      <a:pt x="2095" y="2219"/>
                      <a:pt x="2120" y="2180"/>
                      <a:pt x="2136" y="2200"/>
                    </a:cubicBezTo>
                    <a:cubicBezTo>
                      <a:pt x="2152" y="2219"/>
                      <a:pt x="2120" y="2239"/>
                      <a:pt x="2132" y="2252"/>
                    </a:cubicBezTo>
                    <a:cubicBezTo>
                      <a:pt x="2144" y="2266"/>
                      <a:pt x="2175" y="2203"/>
                      <a:pt x="2236" y="2207"/>
                    </a:cubicBezTo>
                    <a:cubicBezTo>
                      <a:pt x="2297" y="2211"/>
                      <a:pt x="2350" y="2227"/>
                      <a:pt x="2346" y="2243"/>
                    </a:cubicBezTo>
                    <a:cubicBezTo>
                      <a:pt x="2342" y="2258"/>
                      <a:pt x="2240" y="2252"/>
                      <a:pt x="2228" y="2282"/>
                    </a:cubicBezTo>
                    <a:cubicBezTo>
                      <a:pt x="2216" y="2311"/>
                      <a:pt x="2199" y="2401"/>
                      <a:pt x="2226" y="2419"/>
                    </a:cubicBezTo>
                    <a:cubicBezTo>
                      <a:pt x="2254" y="2437"/>
                      <a:pt x="2320" y="2476"/>
                      <a:pt x="2336" y="2527"/>
                    </a:cubicBezTo>
                    <a:cubicBezTo>
                      <a:pt x="2352" y="2578"/>
                      <a:pt x="2316" y="2619"/>
                      <a:pt x="2271" y="2650"/>
                    </a:cubicBezTo>
                    <a:cubicBezTo>
                      <a:pt x="2226" y="2681"/>
                      <a:pt x="2191" y="2689"/>
                      <a:pt x="2207" y="2740"/>
                    </a:cubicBezTo>
                    <a:cubicBezTo>
                      <a:pt x="2222" y="2791"/>
                      <a:pt x="2230" y="2813"/>
                      <a:pt x="2191" y="2858"/>
                    </a:cubicBezTo>
                    <a:cubicBezTo>
                      <a:pt x="2152" y="2903"/>
                      <a:pt x="2156" y="2946"/>
                      <a:pt x="2169" y="2956"/>
                    </a:cubicBezTo>
                    <a:cubicBezTo>
                      <a:pt x="2183" y="2966"/>
                      <a:pt x="2173" y="3001"/>
                      <a:pt x="2156" y="3015"/>
                    </a:cubicBezTo>
                    <a:cubicBezTo>
                      <a:pt x="2138" y="3028"/>
                      <a:pt x="2144" y="3073"/>
                      <a:pt x="2156" y="3083"/>
                    </a:cubicBezTo>
                    <a:cubicBezTo>
                      <a:pt x="2167" y="3093"/>
                      <a:pt x="2234" y="3156"/>
                      <a:pt x="2169" y="3236"/>
                    </a:cubicBezTo>
                    <a:cubicBezTo>
                      <a:pt x="2105" y="3316"/>
                      <a:pt x="2022" y="3328"/>
                      <a:pt x="1785" y="3351"/>
                    </a:cubicBezTo>
                    <a:cubicBezTo>
                      <a:pt x="1548" y="3375"/>
                      <a:pt x="1426" y="3356"/>
                      <a:pt x="1323" y="3463"/>
                    </a:cubicBezTo>
                    <a:cubicBezTo>
                      <a:pt x="1231" y="3559"/>
                      <a:pt x="1213" y="3624"/>
                      <a:pt x="1205" y="3661"/>
                    </a:cubicBezTo>
                    <a:cubicBezTo>
                      <a:pt x="1273" y="3624"/>
                      <a:pt x="1420" y="3578"/>
                      <a:pt x="1705" y="3620"/>
                    </a:cubicBezTo>
                    <a:cubicBezTo>
                      <a:pt x="1979" y="3660"/>
                      <a:pt x="2138" y="3949"/>
                      <a:pt x="2254" y="4161"/>
                    </a:cubicBezTo>
                    <a:cubicBezTo>
                      <a:pt x="2295" y="4236"/>
                      <a:pt x="2344" y="4303"/>
                      <a:pt x="2377" y="4346"/>
                    </a:cubicBezTo>
                    <a:cubicBezTo>
                      <a:pt x="2406" y="4383"/>
                      <a:pt x="2455" y="4400"/>
                      <a:pt x="2501" y="4387"/>
                    </a:cubicBezTo>
                    <a:cubicBezTo>
                      <a:pt x="2566" y="4370"/>
                      <a:pt x="2642" y="4328"/>
                      <a:pt x="2649" y="4276"/>
                    </a:cubicBezTo>
                    <a:cubicBezTo>
                      <a:pt x="2661" y="4196"/>
                      <a:pt x="2546" y="4200"/>
                      <a:pt x="2591" y="4143"/>
                    </a:cubicBezTo>
                    <a:cubicBezTo>
                      <a:pt x="2636" y="4086"/>
                      <a:pt x="2833" y="4165"/>
                      <a:pt x="2736" y="4355"/>
                    </a:cubicBezTo>
                    <a:cubicBezTo>
                      <a:pt x="2638" y="4545"/>
                      <a:pt x="2430" y="4517"/>
                      <a:pt x="2308" y="4521"/>
                    </a:cubicBezTo>
                    <a:cubicBezTo>
                      <a:pt x="2187" y="4525"/>
                      <a:pt x="1844" y="4390"/>
                      <a:pt x="1803" y="4161"/>
                    </a:cubicBezTo>
                    <a:cubicBezTo>
                      <a:pt x="1762" y="3931"/>
                      <a:pt x="1523" y="3775"/>
                      <a:pt x="1392" y="3728"/>
                    </a:cubicBezTo>
                    <a:cubicBezTo>
                      <a:pt x="1260" y="3681"/>
                      <a:pt x="1168" y="3732"/>
                      <a:pt x="1155" y="3699"/>
                    </a:cubicBezTo>
                    <a:cubicBezTo>
                      <a:pt x="1155" y="3699"/>
                      <a:pt x="1156" y="3698"/>
                      <a:pt x="1159" y="3695"/>
                    </a:cubicBezTo>
                    <a:cubicBezTo>
                      <a:pt x="1139" y="3684"/>
                      <a:pt x="1134" y="3656"/>
                      <a:pt x="1139" y="3625"/>
                    </a:cubicBezTo>
                    <a:cubicBezTo>
                      <a:pt x="1140" y="3615"/>
                      <a:pt x="1136" y="3605"/>
                      <a:pt x="1128" y="3599"/>
                    </a:cubicBezTo>
                    <a:cubicBezTo>
                      <a:pt x="1104" y="3583"/>
                      <a:pt x="1073" y="3577"/>
                      <a:pt x="1074" y="3559"/>
                    </a:cubicBezTo>
                    <a:cubicBezTo>
                      <a:pt x="1076" y="3534"/>
                      <a:pt x="1135" y="3577"/>
                      <a:pt x="1149" y="3551"/>
                    </a:cubicBezTo>
                    <a:cubicBezTo>
                      <a:pt x="1162" y="3526"/>
                      <a:pt x="1086" y="3504"/>
                      <a:pt x="1098" y="3481"/>
                    </a:cubicBezTo>
                    <a:cubicBezTo>
                      <a:pt x="1109" y="3457"/>
                      <a:pt x="1176" y="3512"/>
                      <a:pt x="1186" y="3493"/>
                    </a:cubicBezTo>
                    <a:cubicBezTo>
                      <a:pt x="1196" y="3473"/>
                      <a:pt x="1121" y="3455"/>
                      <a:pt x="1127" y="3438"/>
                    </a:cubicBezTo>
                    <a:cubicBezTo>
                      <a:pt x="1133" y="3420"/>
                      <a:pt x="1207" y="3473"/>
                      <a:pt x="1223" y="3449"/>
                    </a:cubicBezTo>
                    <a:cubicBezTo>
                      <a:pt x="1239" y="3426"/>
                      <a:pt x="1168" y="3406"/>
                      <a:pt x="1170" y="3383"/>
                    </a:cubicBezTo>
                    <a:cubicBezTo>
                      <a:pt x="1172" y="3359"/>
                      <a:pt x="1204" y="3391"/>
                      <a:pt x="1211" y="3383"/>
                    </a:cubicBezTo>
                    <a:cubicBezTo>
                      <a:pt x="1219" y="3375"/>
                      <a:pt x="1194" y="3340"/>
                      <a:pt x="1211" y="3330"/>
                    </a:cubicBezTo>
                    <a:cubicBezTo>
                      <a:pt x="1229" y="3320"/>
                      <a:pt x="1241" y="3336"/>
                      <a:pt x="1266" y="3359"/>
                    </a:cubicBezTo>
                    <a:lnTo>
                      <a:pt x="1267" y="3360"/>
                    </a:lnTo>
                    <a:cubicBezTo>
                      <a:pt x="1285" y="3377"/>
                      <a:pt x="1314" y="3377"/>
                      <a:pt x="1333" y="3360"/>
                    </a:cubicBezTo>
                    <a:cubicBezTo>
                      <a:pt x="1368" y="3329"/>
                      <a:pt x="1402" y="3305"/>
                      <a:pt x="1431" y="3295"/>
                    </a:cubicBezTo>
                    <a:cubicBezTo>
                      <a:pt x="1529" y="3259"/>
                      <a:pt x="1676" y="3306"/>
                      <a:pt x="1787" y="3277"/>
                    </a:cubicBezTo>
                    <a:cubicBezTo>
                      <a:pt x="1899" y="3248"/>
                      <a:pt x="2020" y="3306"/>
                      <a:pt x="2101" y="3197"/>
                    </a:cubicBezTo>
                    <a:cubicBezTo>
                      <a:pt x="2181" y="3087"/>
                      <a:pt x="2087" y="3118"/>
                      <a:pt x="2081" y="3050"/>
                    </a:cubicBezTo>
                    <a:cubicBezTo>
                      <a:pt x="2075" y="2981"/>
                      <a:pt x="2138" y="2973"/>
                      <a:pt x="2113" y="2928"/>
                    </a:cubicBezTo>
                    <a:cubicBezTo>
                      <a:pt x="2087" y="2883"/>
                      <a:pt x="2013" y="3013"/>
                      <a:pt x="1987" y="2993"/>
                    </a:cubicBezTo>
                    <a:cubicBezTo>
                      <a:pt x="1962" y="2973"/>
                      <a:pt x="1995" y="2940"/>
                      <a:pt x="1995" y="2915"/>
                    </a:cubicBezTo>
                    <a:cubicBezTo>
                      <a:pt x="1995" y="2889"/>
                      <a:pt x="1983" y="2868"/>
                      <a:pt x="1997" y="2856"/>
                    </a:cubicBezTo>
                    <a:cubicBezTo>
                      <a:pt x="2011" y="2844"/>
                      <a:pt x="2024" y="2893"/>
                      <a:pt x="2067" y="2873"/>
                    </a:cubicBezTo>
                    <a:cubicBezTo>
                      <a:pt x="2111" y="2854"/>
                      <a:pt x="2071" y="2840"/>
                      <a:pt x="2101" y="2807"/>
                    </a:cubicBezTo>
                    <a:cubicBezTo>
                      <a:pt x="2130" y="2774"/>
                      <a:pt x="2162" y="2803"/>
                      <a:pt x="2175" y="2774"/>
                    </a:cubicBezTo>
                    <a:cubicBezTo>
                      <a:pt x="2189" y="2744"/>
                      <a:pt x="2026" y="2717"/>
                      <a:pt x="2040" y="2670"/>
                    </a:cubicBezTo>
                    <a:cubicBezTo>
                      <a:pt x="2054" y="2623"/>
                      <a:pt x="2054" y="2658"/>
                      <a:pt x="2111" y="2652"/>
                    </a:cubicBezTo>
                    <a:cubicBezTo>
                      <a:pt x="2167" y="2646"/>
                      <a:pt x="2138" y="2623"/>
                      <a:pt x="2176" y="2593"/>
                    </a:cubicBezTo>
                    <a:cubicBezTo>
                      <a:pt x="2214" y="2564"/>
                      <a:pt x="2279" y="2617"/>
                      <a:pt x="2279" y="2554"/>
                    </a:cubicBezTo>
                    <a:cubicBezTo>
                      <a:pt x="2279" y="2491"/>
                      <a:pt x="2163" y="2464"/>
                      <a:pt x="2132" y="2374"/>
                    </a:cubicBezTo>
                    <a:cubicBezTo>
                      <a:pt x="2101" y="2284"/>
                      <a:pt x="2017" y="2229"/>
                      <a:pt x="2075" y="2102"/>
                    </a:cubicBezTo>
                    <a:cubicBezTo>
                      <a:pt x="2134" y="1974"/>
                      <a:pt x="2230" y="2062"/>
                      <a:pt x="2236" y="2013"/>
                    </a:cubicBezTo>
                    <a:cubicBezTo>
                      <a:pt x="2242" y="1964"/>
                      <a:pt x="2197" y="1935"/>
                      <a:pt x="2191" y="1902"/>
                    </a:cubicBezTo>
                    <a:cubicBezTo>
                      <a:pt x="2185" y="1868"/>
                      <a:pt x="2087" y="1906"/>
                      <a:pt x="2054" y="1855"/>
                    </a:cubicBezTo>
                    <a:cubicBezTo>
                      <a:pt x="2020" y="1804"/>
                      <a:pt x="1944" y="1763"/>
                      <a:pt x="1938" y="1694"/>
                    </a:cubicBezTo>
                    <a:cubicBezTo>
                      <a:pt x="1932" y="1625"/>
                      <a:pt x="1830" y="1508"/>
                      <a:pt x="1844" y="1486"/>
                    </a:cubicBezTo>
                    <a:cubicBezTo>
                      <a:pt x="1858" y="1465"/>
                      <a:pt x="1921" y="1547"/>
                      <a:pt x="1940" y="1545"/>
                    </a:cubicBezTo>
                    <a:cubicBezTo>
                      <a:pt x="1960" y="1543"/>
                      <a:pt x="1968" y="1577"/>
                      <a:pt x="1966" y="1629"/>
                    </a:cubicBezTo>
                    <a:cubicBezTo>
                      <a:pt x="1964" y="1682"/>
                      <a:pt x="2032" y="1819"/>
                      <a:pt x="2109" y="1833"/>
                    </a:cubicBezTo>
                    <a:cubicBezTo>
                      <a:pt x="2185" y="1847"/>
                      <a:pt x="2271" y="1800"/>
                      <a:pt x="2324" y="1849"/>
                    </a:cubicBezTo>
                    <a:cubicBezTo>
                      <a:pt x="2377" y="1898"/>
                      <a:pt x="2359" y="1953"/>
                      <a:pt x="2340" y="1982"/>
                    </a:cubicBezTo>
                    <a:cubicBezTo>
                      <a:pt x="2320" y="2011"/>
                      <a:pt x="2322" y="2060"/>
                      <a:pt x="2344" y="2062"/>
                    </a:cubicBezTo>
                    <a:cubicBezTo>
                      <a:pt x="2365" y="2064"/>
                      <a:pt x="2446" y="2013"/>
                      <a:pt x="2448" y="1962"/>
                    </a:cubicBezTo>
                    <a:cubicBezTo>
                      <a:pt x="2450" y="1912"/>
                      <a:pt x="2375" y="1884"/>
                      <a:pt x="2361" y="1817"/>
                    </a:cubicBezTo>
                    <a:cubicBezTo>
                      <a:pt x="2348" y="1751"/>
                      <a:pt x="2324" y="1696"/>
                      <a:pt x="2350" y="1690"/>
                    </a:cubicBezTo>
                    <a:cubicBezTo>
                      <a:pt x="2375" y="1684"/>
                      <a:pt x="2381" y="1796"/>
                      <a:pt x="2410" y="1823"/>
                    </a:cubicBezTo>
                    <a:cubicBezTo>
                      <a:pt x="2440" y="1851"/>
                      <a:pt x="2504" y="1868"/>
                      <a:pt x="2506" y="1943"/>
                    </a:cubicBezTo>
                    <a:cubicBezTo>
                      <a:pt x="2508" y="2017"/>
                      <a:pt x="2473" y="2031"/>
                      <a:pt x="2493" y="2039"/>
                    </a:cubicBezTo>
                    <a:cubicBezTo>
                      <a:pt x="2512" y="2047"/>
                      <a:pt x="2559" y="1972"/>
                      <a:pt x="2553" y="1939"/>
                    </a:cubicBezTo>
                    <a:cubicBezTo>
                      <a:pt x="2547" y="1906"/>
                      <a:pt x="2471" y="1851"/>
                      <a:pt x="2483" y="1829"/>
                    </a:cubicBezTo>
                    <a:cubicBezTo>
                      <a:pt x="2495" y="1808"/>
                      <a:pt x="2598" y="1868"/>
                      <a:pt x="2596" y="1912"/>
                    </a:cubicBezTo>
                    <a:cubicBezTo>
                      <a:pt x="2594" y="1955"/>
                      <a:pt x="2522" y="2062"/>
                      <a:pt x="2536" y="2066"/>
                    </a:cubicBezTo>
                    <a:cubicBezTo>
                      <a:pt x="2549" y="2070"/>
                      <a:pt x="2651" y="1986"/>
                      <a:pt x="2653" y="1900"/>
                    </a:cubicBezTo>
                    <a:cubicBezTo>
                      <a:pt x="2655" y="1814"/>
                      <a:pt x="2569" y="1829"/>
                      <a:pt x="2538" y="1798"/>
                    </a:cubicBezTo>
                    <a:cubicBezTo>
                      <a:pt x="2506" y="1767"/>
                      <a:pt x="2502" y="1729"/>
                      <a:pt x="2493" y="1722"/>
                    </a:cubicBezTo>
                    <a:cubicBezTo>
                      <a:pt x="2483" y="1714"/>
                      <a:pt x="2434" y="1716"/>
                      <a:pt x="2422" y="1694"/>
                    </a:cubicBezTo>
                    <a:cubicBezTo>
                      <a:pt x="2410" y="1673"/>
                      <a:pt x="2434" y="1608"/>
                      <a:pt x="2432" y="1580"/>
                    </a:cubicBezTo>
                    <a:cubicBezTo>
                      <a:pt x="2430" y="1553"/>
                      <a:pt x="2346" y="1494"/>
                      <a:pt x="2305" y="1490"/>
                    </a:cubicBezTo>
                    <a:cubicBezTo>
                      <a:pt x="2263" y="1486"/>
                      <a:pt x="2185" y="1535"/>
                      <a:pt x="2140" y="1528"/>
                    </a:cubicBezTo>
                    <a:cubicBezTo>
                      <a:pt x="2095" y="1520"/>
                      <a:pt x="2046" y="1459"/>
                      <a:pt x="2003" y="1430"/>
                    </a:cubicBezTo>
                    <a:cubicBezTo>
                      <a:pt x="1960" y="1401"/>
                      <a:pt x="1891" y="1399"/>
                      <a:pt x="1864" y="1380"/>
                    </a:cubicBezTo>
                    <a:cubicBezTo>
                      <a:pt x="1836" y="1360"/>
                      <a:pt x="1768" y="1272"/>
                      <a:pt x="1719" y="1262"/>
                    </a:cubicBezTo>
                    <a:cubicBezTo>
                      <a:pt x="1670" y="1252"/>
                      <a:pt x="1660" y="1252"/>
                      <a:pt x="1654" y="1268"/>
                    </a:cubicBezTo>
                    <a:cubicBezTo>
                      <a:pt x="1648" y="1284"/>
                      <a:pt x="1609" y="1290"/>
                      <a:pt x="1584" y="1272"/>
                    </a:cubicBezTo>
                    <a:cubicBezTo>
                      <a:pt x="1558" y="1254"/>
                      <a:pt x="1484" y="1272"/>
                      <a:pt x="1470" y="1255"/>
                    </a:cubicBezTo>
                    <a:cubicBezTo>
                      <a:pt x="1459" y="1242"/>
                      <a:pt x="1493" y="1216"/>
                      <a:pt x="1482" y="1155"/>
                    </a:cubicBezTo>
                    <a:cubicBezTo>
                      <a:pt x="1470" y="1158"/>
                      <a:pt x="1429" y="1162"/>
                      <a:pt x="1379" y="1120"/>
                    </a:cubicBezTo>
                    <a:cubicBezTo>
                      <a:pt x="1318" y="1071"/>
                      <a:pt x="1361" y="979"/>
                      <a:pt x="1361" y="979"/>
                    </a:cubicBezTo>
                    <a:cubicBezTo>
                      <a:pt x="1343" y="962"/>
                      <a:pt x="1325" y="946"/>
                      <a:pt x="1317" y="937"/>
                    </a:cubicBezTo>
                    <a:cubicBezTo>
                      <a:pt x="1305" y="923"/>
                      <a:pt x="1331" y="847"/>
                      <a:pt x="1311" y="839"/>
                    </a:cubicBezTo>
                    <a:cubicBezTo>
                      <a:pt x="1292" y="831"/>
                      <a:pt x="1231" y="1011"/>
                      <a:pt x="1337" y="1150"/>
                    </a:cubicBezTo>
                    <a:cubicBezTo>
                      <a:pt x="1443" y="1290"/>
                      <a:pt x="1580" y="1321"/>
                      <a:pt x="1558" y="1370"/>
                    </a:cubicBezTo>
                    <a:cubicBezTo>
                      <a:pt x="1537" y="1419"/>
                      <a:pt x="1472" y="1378"/>
                      <a:pt x="1443" y="1378"/>
                    </a:cubicBezTo>
                    <a:cubicBezTo>
                      <a:pt x="1413" y="1378"/>
                      <a:pt x="1358" y="1376"/>
                      <a:pt x="1339" y="1354"/>
                    </a:cubicBezTo>
                    <a:cubicBezTo>
                      <a:pt x="1319" y="1333"/>
                      <a:pt x="1166" y="1186"/>
                      <a:pt x="1149" y="1078"/>
                    </a:cubicBezTo>
                    <a:cubicBezTo>
                      <a:pt x="1131" y="970"/>
                      <a:pt x="1202" y="811"/>
                      <a:pt x="1125" y="739"/>
                    </a:cubicBezTo>
                    <a:cubicBezTo>
                      <a:pt x="1049" y="667"/>
                      <a:pt x="996" y="715"/>
                      <a:pt x="976" y="700"/>
                    </a:cubicBezTo>
                    <a:cubicBezTo>
                      <a:pt x="957" y="684"/>
                      <a:pt x="957" y="625"/>
                      <a:pt x="851" y="590"/>
                    </a:cubicBezTo>
                    <a:cubicBezTo>
                      <a:pt x="745" y="555"/>
                      <a:pt x="485" y="516"/>
                      <a:pt x="381" y="686"/>
                    </a:cubicBezTo>
                    <a:cubicBezTo>
                      <a:pt x="277" y="857"/>
                      <a:pt x="306" y="1029"/>
                      <a:pt x="341" y="1078"/>
                    </a:cubicBezTo>
                    <a:cubicBezTo>
                      <a:pt x="375" y="1124"/>
                      <a:pt x="391" y="1216"/>
                      <a:pt x="376" y="1282"/>
                    </a:cubicBezTo>
                    <a:cubicBezTo>
                      <a:pt x="383" y="1284"/>
                      <a:pt x="394" y="1289"/>
                      <a:pt x="408" y="1295"/>
                    </a:cubicBezTo>
                    <a:cubicBezTo>
                      <a:pt x="524" y="1350"/>
                      <a:pt x="571" y="1425"/>
                      <a:pt x="622" y="1384"/>
                    </a:cubicBezTo>
                    <a:cubicBezTo>
                      <a:pt x="673" y="1342"/>
                      <a:pt x="504" y="1339"/>
                      <a:pt x="463" y="1243"/>
                    </a:cubicBezTo>
                    <a:cubicBezTo>
                      <a:pt x="422" y="1147"/>
                      <a:pt x="322" y="974"/>
                      <a:pt x="357" y="866"/>
                    </a:cubicBezTo>
                    <a:cubicBezTo>
                      <a:pt x="392" y="759"/>
                      <a:pt x="520" y="606"/>
                      <a:pt x="547" y="627"/>
                    </a:cubicBezTo>
                    <a:cubicBezTo>
                      <a:pt x="575" y="649"/>
                      <a:pt x="383" y="786"/>
                      <a:pt x="385" y="921"/>
                    </a:cubicBezTo>
                    <a:cubicBezTo>
                      <a:pt x="387" y="1056"/>
                      <a:pt x="549" y="1297"/>
                      <a:pt x="596" y="1266"/>
                    </a:cubicBezTo>
                    <a:cubicBezTo>
                      <a:pt x="643" y="1235"/>
                      <a:pt x="485" y="1180"/>
                      <a:pt x="447" y="1062"/>
                    </a:cubicBezTo>
                    <a:cubicBezTo>
                      <a:pt x="410" y="945"/>
                      <a:pt x="432" y="784"/>
                      <a:pt x="522" y="723"/>
                    </a:cubicBezTo>
                    <a:cubicBezTo>
                      <a:pt x="612" y="663"/>
                      <a:pt x="694" y="676"/>
                      <a:pt x="692" y="696"/>
                    </a:cubicBezTo>
                    <a:cubicBezTo>
                      <a:pt x="690" y="715"/>
                      <a:pt x="553" y="700"/>
                      <a:pt x="485" y="831"/>
                    </a:cubicBezTo>
                    <a:cubicBezTo>
                      <a:pt x="416" y="962"/>
                      <a:pt x="553" y="1162"/>
                      <a:pt x="596" y="1148"/>
                    </a:cubicBezTo>
                    <a:cubicBezTo>
                      <a:pt x="639" y="1135"/>
                      <a:pt x="541" y="1099"/>
                      <a:pt x="557" y="1021"/>
                    </a:cubicBezTo>
                    <a:cubicBezTo>
                      <a:pt x="573" y="943"/>
                      <a:pt x="592" y="966"/>
                      <a:pt x="639" y="935"/>
                    </a:cubicBezTo>
                    <a:cubicBezTo>
                      <a:pt x="686" y="904"/>
                      <a:pt x="725" y="906"/>
                      <a:pt x="727" y="923"/>
                    </a:cubicBezTo>
                    <a:cubicBezTo>
                      <a:pt x="729" y="941"/>
                      <a:pt x="663" y="1000"/>
                      <a:pt x="680" y="1078"/>
                    </a:cubicBezTo>
                    <a:cubicBezTo>
                      <a:pt x="698" y="1156"/>
                      <a:pt x="845" y="1303"/>
                      <a:pt x="906" y="1327"/>
                    </a:cubicBezTo>
                    <a:cubicBezTo>
                      <a:pt x="966" y="1350"/>
                      <a:pt x="1149" y="1307"/>
                      <a:pt x="1221" y="1323"/>
                    </a:cubicBezTo>
                    <a:cubicBezTo>
                      <a:pt x="1294" y="1339"/>
                      <a:pt x="1321" y="1387"/>
                      <a:pt x="1243" y="1368"/>
                    </a:cubicBezTo>
                    <a:cubicBezTo>
                      <a:pt x="1164" y="1348"/>
                      <a:pt x="1100" y="1403"/>
                      <a:pt x="1021" y="1391"/>
                    </a:cubicBezTo>
                    <a:cubicBezTo>
                      <a:pt x="943" y="1380"/>
                      <a:pt x="837" y="1348"/>
                      <a:pt x="798" y="1301"/>
                    </a:cubicBezTo>
                    <a:cubicBezTo>
                      <a:pt x="759" y="1254"/>
                      <a:pt x="749" y="1252"/>
                      <a:pt x="737" y="1264"/>
                    </a:cubicBezTo>
                    <a:cubicBezTo>
                      <a:pt x="725" y="1276"/>
                      <a:pt x="780" y="1346"/>
                      <a:pt x="855" y="1380"/>
                    </a:cubicBezTo>
                    <a:cubicBezTo>
                      <a:pt x="929" y="1413"/>
                      <a:pt x="792" y="1387"/>
                      <a:pt x="792" y="1411"/>
                    </a:cubicBezTo>
                    <a:cubicBezTo>
                      <a:pt x="792" y="1433"/>
                      <a:pt x="904" y="1421"/>
                      <a:pt x="955" y="1445"/>
                    </a:cubicBezTo>
                    <a:cubicBezTo>
                      <a:pt x="1006" y="1471"/>
                      <a:pt x="1037" y="1494"/>
                      <a:pt x="1064" y="1471"/>
                    </a:cubicBezTo>
                    <a:cubicBezTo>
                      <a:pt x="1092" y="1447"/>
                      <a:pt x="1170" y="1397"/>
                      <a:pt x="1266" y="1405"/>
                    </a:cubicBezTo>
                    <a:cubicBezTo>
                      <a:pt x="1362" y="1413"/>
                      <a:pt x="1431" y="1494"/>
                      <a:pt x="1405" y="1514"/>
                    </a:cubicBezTo>
                    <a:cubicBezTo>
                      <a:pt x="1380" y="1533"/>
                      <a:pt x="1299" y="1477"/>
                      <a:pt x="1245" y="1488"/>
                    </a:cubicBezTo>
                    <a:cubicBezTo>
                      <a:pt x="1190" y="1500"/>
                      <a:pt x="1180" y="1547"/>
                      <a:pt x="1123" y="1557"/>
                    </a:cubicBezTo>
                    <a:cubicBezTo>
                      <a:pt x="1066" y="1567"/>
                      <a:pt x="1023" y="1549"/>
                      <a:pt x="1002" y="1569"/>
                    </a:cubicBezTo>
                    <a:cubicBezTo>
                      <a:pt x="980" y="1588"/>
                      <a:pt x="1012" y="1625"/>
                      <a:pt x="982" y="1635"/>
                    </a:cubicBezTo>
                    <a:cubicBezTo>
                      <a:pt x="953" y="1645"/>
                      <a:pt x="773" y="1575"/>
                      <a:pt x="645" y="1767"/>
                    </a:cubicBezTo>
                    <a:cubicBezTo>
                      <a:pt x="518" y="1959"/>
                      <a:pt x="532" y="1986"/>
                      <a:pt x="555" y="1988"/>
                    </a:cubicBezTo>
                    <a:cubicBezTo>
                      <a:pt x="579" y="1990"/>
                      <a:pt x="577" y="1884"/>
                      <a:pt x="643" y="1819"/>
                    </a:cubicBezTo>
                    <a:cubicBezTo>
                      <a:pt x="710" y="1755"/>
                      <a:pt x="802" y="1663"/>
                      <a:pt x="833" y="1682"/>
                    </a:cubicBezTo>
                    <a:cubicBezTo>
                      <a:pt x="865" y="1702"/>
                      <a:pt x="716" y="1755"/>
                      <a:pt x="653" y="1853"/>
                    </a:cubicBezTo>
                    <a:cubicBezTo>
                      <a:pt x="590" y="1951"/>
                      <a:pt x="596" y="2121"/>
                      <a:pt x="630" y="2213"/>
                    </a:cubicBezTo>
                    <a:cubicBezTo>
                      <a:pt x="663" y="2305"/>
                      <a:pt x="537" y="2333"/>
                      <a:pt x="549" y="2356"/>
                    </a:cubicBezTo>
                    <a:cubicBezTo>
                      <a:pt x="561" y="2380"/>
                      <a:pt x="651" y="2321"/>
                      <a:pt x="669" y="2270"/>
                    </a:cubicBezTo>
                    <a:cubicBezTo>
                      <a:pt x="686" y="2219"/>
                      <a:pt x="620" y="2162"/>
                      <a:pt x="633" y="2049"/>
                    </a:cubicBezTo>
                    <a:cubicBezTo>
                      <a:pt x="647" y="1935"/>
                      <a:pt x="749" y="1776"/>
                      <a:pt x="804" y="1776"/>
                    </a:cubicBezTo>
                    <a:cubicBezTo>
                      <a:pt x="859" y="1776"/>
                      <a:pt x="662" y="1901"/>
                      <a:pt x="663" y="2056"/>
                    </a:cubicBezTo>
                    <a:cubicBezTo>
                      <a:pt x="663" y="2212"/>
                      <a:pt x="710" y="2196"/>
                      <a:pt x="708" y="2245"/>
                    </a:cubicBezTo>
                    <a:cubicBezTo>
                      <a:pt x="706" y="2294"/>
                      <a:pt x="639" y="2329"/>
                      <a:pt x="649" y="2341"/>
                    </a:cubicBezTo>
                    <a:cubicBezTo>
                      <a:pt x="659" y="2352"/>
                      <a:pt x="704" y="2350"/>
                      <a:pt x="737" y="2294"/>
                    </a:cubicBezTo>
                    <a:cubicBezTo>
                      <a:pt x="771" y="2237"/>
                      <a:pt x="704" y="2176"/>
                      <a:pt x="708" y="2113"/>
                    </a:cubicBezTo>
                    <a:cubicBezTo>
                      <a:pt x="712" y="2051"/>
                      <a:pt x="741" y="1900"/>
                      <a:pt x="774" y="1900"/>
                    </a:cubicBezTo>
                    <a:cubicBezTo>
                      <a:pt x="808" y="1900"/>
                      <a:pt x="747" y="2009"/>
                      <a:pt x="761" y="2045"/>
                    </a:cubicBezTo>
                    <a:cubicBezTo>
                      <a:pt x="774" y="2080"/>
                      <a:pt x="788" y="2102"/>
                      <a:pt x="778" y="2162"/>
                    </a:cubicBezTo>
                    <a:cubicBezTo>
                      <a:pt x="769" y="2223"/>
                      <a:pt x="827" y="2278"/>
                      <a:pt x="765" y="2352"/>
                    </a:cubicBezTo>
                    <a:cubicBezTo>
                      <a:pt x="702" y="2427"/>
                      <a:pt x="630" y="2348"/>
                      <a:pt x="628" y="2403"/>
                    </a:cubicBezTo>
                    <a:cubicBezTo>
                      <a:pt x="626" y="2458"/>
                      <a:pt x="784" y="2425"/>
                      <a:pt x="808" y="2378"/>
                    </a:cubicBezTo>
                    <a:cubicBezTo>
                      <a:pt x="831" y="2331"/>
                      <a:pt x="780" y="1982"/>
                      <a:pt x="857" y="1868"/>
                    </a:cubicBezTo>
                    <a:cubicBezTo>
                      <a:pt x="933" y="1755"/>
                      <a:pt x="1184" y="1590"/>
                      <a:pt x="1215" y="1625"/>
                    </a:cubicBezTo>
                    <a:cubicBezTo>
                      <a:pt x="1247" y="1661"/>
                      <a:pt x="1096" y="1653"/>
                      <a:pt x="935" y="1831"/>
                    </a:cubicBezTo>
                    <a:cubicBezTo>
                      <a:pt x="774" y="2009"/>
                      <a:pt x="914" y="1962"/>
                      <a:pt x="949" y="1884"/>
                    </a:cubicBezTo>
                    <a:cubicBezTo>
                      <a:pt x="984" y="1806"/>
                      <a:pt x="1084" y="1702"/>
                      <a:pt x="1198" y="1673"/>
                    </a:cubicBezTo>
                    <a:cubicBezTo>
                      <a:pt x="1311" y="1643"/>
                      <a:pt x="1284" y="1704"/>
                      <a:pt x="1184" y="1712"/>
                    </a:cubicBezTo>
                    <a:cubicBezTo>
                      <a:pt x="1084" y="1720"/>
                      <a:pt x="998" y="1825"/>
                      <a:pt x="1006" y="1835"/>
                    </a:cubicBezTo>
                    <a:cubicBezTo>
                      <a:pt x="1013" y="1845"/>
                      <a:pt x="1051" y="1816"/>
                      <a:pt x="1055" y="1837"/>
                    </a:cubicBezTo>
                    <a:cubicBezTo>
                      <a:pt x="1059" y="1859"/>
                      <a:pt x="890" y="1957"/>
                      <a:pt x="874" y="2035"/>
                    </a:cubicBezTo>
                    <a:cubicBezTo>
                      <a:pt x="859" y="2113"/>
                      <a:pt x="904" y="2205"/>
                      <a:pt x="880" y="2274"/>
                    </a:cubicBezTo>
                    <a:cubicBezTo>
                      <a:pt x="857" y="2343"/>
                      <a:pt x="820" y="2397"/>
                      <a:pt x="841" y="2403"/>
                    </a:cubicBezTo>
                    <a:cubicBezTo>
                      <a:pt x="863" y="2409"/>
                      <a:pt x="925" y="2362"/>
                      <a:pt x="931" y="2282"/>
                    </a:cubicBezTo>
                    <a:cubicBezTo>
                      <a:pt x="937" y="2201"/>
                      <a:pt x="882" y="2060"/>
                      <a:pt x="994" y="1939"/>
                    </a:cubicBezTo>
                    <a:cubicBezTo>
                      <a:pt x="1106" y="1817"/>
                      <a:pt x="1117" y="1882"/>
                      <a:pt x="1188" y="1825"/>
                    </a:cubicBezTo>
                    <a:cubicBezTo>
                      <a:pt x="1258" y="1768"/>
                      <a:pt x="1239" y="1731"/>
                      <a:pt x="1274" y="1729"/>
                    </a:cubicBezTo>
                    <a:cubicBezTo>
                      <a:pt x="1309" y="1727"/>
                      <a:pt x="1276" y="1831"/>
                      <a:pt x="1215" y="1876"/>
                    </a:cubicBezTo>
                    <a:cubicBezTo>
                      <a:pt x="1155" y="1921"/>
                      <a:pt x="1021" y="1935"/>
                      <a:pt x="1004" y="2072"/>
                    </a:cubicBezTo>
                    <a:cubicBezTo>
                      <a:pt x="986" y="2209"/>
                      <a:pt x="1090" y="2270"/>
                      <a:pt x="1078" y="2368"/>
                    </a:cubicBezTo>
                    <a:cubicBezTo>
                      <a:pt x="1066" y="2466"/>
                      <a:pt x="939" y="2535"/>
                      <a:pt x="872" y="2533"/>
                    </a:cubicBezTo>
                    <a:cubicBezTo>
                      <a:pt x="806" y="2531"/>
                      <a:pt x="894" y="2480"/>
                      <a:pt x="869" y="2452"/>
                    </a:cubicBezTo>
                    <a:cubicBezTo>
                      <a:pt x="843" y="2425"/>
                      <a:pt x="831" y="2489"/>
                      <a:pt x="773" y="2493"/>
                    </a:cubicBezTo>
                    <a:cubicBezTo>
                      <a:pt x="714" y="2497"/>
                      <a:pt x="580" y="2440"/>
                      <a:pt x="494" y="2486"/>
                    </a:cubicBezTo>
                    <a:cubicBezTo>
                      <a:pt x="408" y="2531"/>
                      <a:pt x="473" y="2564"/>
                      <a:pt x="441" y="2601"/>
                    </a:cubicBezTo>
                    <a:cubicBezTo>
                      <a:pt x="410" y="2638"/>
                      <a:pt x="341" y="2674"/>
                      <a:pt x="341" y="2752"/>
                    </a:cubicBezTo>
                    <a:cubicBezTo>
                      <a:pt x="341" y="2830"/>
                      <a:pt x="453" y="2875"/>
                      <a:pt x="441" y="2893"/>
                    </a:cubicBezTo>
                    <a:cubicBezTo>
                      <a:pt x="430" y="2911"/>
                      <a:pt x="263" y="2834"/>
                      <a:pt x="309" y="2717"/>
                    </a:cubicBezTo>
                    <a:cubicBezTo>
                      <a:pt x="355" y="2599"/>
                      <a:pt x="383" y="2627"/>
                      <a:pt x="402" y="2582"/>
                    </a:cubicBezTo>
                    <a:cubicBezTo>
                      <a:pt x="422" y="2536"/>
                      <a:pt x="385" y="2521"/>
                      <a:pt x="441" y="2468"/>
                    </a:cubicBezTo>
                    <a:cubicBezTo>
                      <a:pt x="498" y="2415"/>
                      <a:pt x="506" y="2460"/>
                      <a:pt x="514" y="2435"/>
                    </a:cubicBezTo>
                    <a:cubicBezTo>
                      <a:pt x="522" y="2409"/>
                      <a:pt x="365" y="2407"/>
                      <a:pt x="336" y="2450"/>
                    </a:cubicBezTo>
                    <a:cubicBezTo>
                      <a:pt x="306" y="2493"/>
                      <a:pt x="359" y="2640"/>
                      <a:pt x="310" y="2664"/>
                    </a:cubicBezTo>
                    <a:cubicBezTo>
                      <a:pt x="261" y="2687"/>
                      <a:pt x="302" y="2554"/>
                      <a:pt x="265" y="2550"/>
                    </a:cubicBezTo>
                    <a:cubicBezTo>
                      <a:pt x="228" y="2546"/>
                      <a:pt x="191" y="2683"/>
                      <a:pt x="218" y="2687"/>
                    </a:cubicBezTo>
                    <a:cubicBezTo>
                      <a:pt x="246" y="2691"/>
                      <a:pt x="231" y="2648"/>
                      <a:pt x="259" y="2652"/>
                    </a:cubicBezTo>
                    <a:cubicBezTo>
                      <a:pt x="287" y="2656"/>
                      <a:pt x="197" y="2823"/>
                      <a:pt x="312" y="2920"/>
                    </a:cubicBezTo>
                    <a:cubicBezTo>
                      <a:pt x="428" y="3018"/>
                      <a:pt x="535" y="2964"/>
                      <a:pt x="526" y="3005"/>
                    </a:cubicBezTo>
                    <a:cubicBezTo>
                      <a:pt x="516" y="3046"/>
                      <a:pt x="324" y="2979"/>
                      <a:pt x="318" y="3007"/>
                    </a:cubicBezTo>
                    <a:cubicBezTo>
                      <a:pt x="312" y="3034"/>
                      <a:pt x="436" y="3116"/>
                      <a:pt x="504" y="3114"/>
                    </a:cubicBezTo>
                    <a:cubicBezTo>
                      <a:pt x="573" y="3112"/>
                      <a:pt x="610" y="3077"/>
                      <a:pt x="610" y="3042"/>
                    </a:cubicBezTo>
                    <a:cubicBezTo>
                      <a:pt x="610" y="3007"/>
                      <a:pt x="692" y="3032"/>
                      <a:pt x="720" y="2997"/>
                    </a:cubicBezTo>
                    <a:cubicBezTo>
                      <a:pt x="747" y="2962"/>
                      <a:pt x="757" y="2926"/>
                      <a:pt x="739" y="2909"/>
                    </a:cubicBezTo>
                    <a:cubicBezTo>
                      <a:pt x="722" y="2891"/>
                      <a:pt x="692" y="2962"/>
                      <a:pt x="620" y="2971"/>
                    </a:cubicBezTo>
                    <a:cubicBezTo>
                      <a:pt x="547" y="2981"/>
                      <a:pt x="534" y="2958"/>
                      <a:pt x="537" y="2936"/>
                    </a:cubicBezTo>
                    <a:cubicBezTo>
                      <a:pt x="541" y="2915"/>
                      <a:pt x="596" y="2938"/>
                      <a:pt x="645" y="2897"/>
                    </a:cubicBezTo>
                    <a:cubicBezTo>
                      <a:pt x="694" y="2856"/>
                      <a:pt x="682" y="2777"/>
                      <a:pt x="776" y="2719"/>
                    </a:cubicBezTo>
                    <a:cubicBezTo>
                      <a:pt x="870" y="2660"/>
                      <a:pt x="968" y="2699"/>
                      <a:pt x="963" y="2713"/>
                    </a:cubicBezTo>
                    <a:cubicBezTo>
                      <a:pt x="957" y="2727"/>
                      <a:pt x="882" y="2697"/>
                      <a:pt x="845" y="2728"/>
                    </a:cubicBezTo>
                    <a:cubicBezTo>
                      <a:pt x="808" y="2760"/>
                      <a:pt x="863" y="2742"/>
                      <a:pt x="906" y="2760"/>
                    </a:cubicBezTo>
                    <a:cubicBezTo>
                      <a:pt x="949" y="2777"/>
                      <a:pt x="955" y="2795"/>
                      <a:pt x="992" y="2779"/>
                    </a:cubicBezTo>
                    <a:cubicBezTo>
                      <a:pt x="1029" y="2764"/>
                      <a:pt x="1123" y="2681"/>
                      <a:pt x="1151" y="2695"/>
                    </a:cubicBezTo>
                    <a:cubicBezTo>
                      <a:pt x="1178" y="2709"/>
                      <a:pt x="1100" y="2801"/>
                      <a:pt x="988" y="2817"/>
                    </a:cubicBezTo>
                    <a:cubicBezTo>
                      <a:pt x="876" y="2832"/>
                      <a:pt x="1060" y="2856"/>
                      <a:pt x="1121" y="2799"/>
                    </a:cubicBezTo>
                    <a:cubicBezTo>
                      <a:pt x="1182" y="2742"/>
                      <a:pt x="1202" y="2813"/>
                      <a:pt x="1119" y="2846"/>
                    </a:cubicBezTo>
                    <a:cubicBezTo>
                      <a:pt x="1037" y="2879"/>
                      <a:pt x="1127" y="2895"/>
                      <a:pt x="1180" y="2846"/>
                    </a:cubicBezTo>
                    <a:cubicBezTo>
                      <a:pt x="1233" y="2797"/>
                      <a:pt x="1256" y="2811"/>
                      <a:pt x="1296" y="2754"/>
                    </a:cubicBezTo>
                    <a:cubicBezTo>
                      <a:pt x="1335" y="2697"/>
                      <a:pt x="1260" y="2650"/>
                      <a:pt x="1292" y="2574"/>
                    </a:cubicBezTo>
                    <a:cubicBezTo>
                      <a:pt x="1323" y="2497"/>
                      <a:pt x="1403" y="2521"/>
                      <a:pt x="1417" y="2464"/>
                    </a:cubicBezTo>
                    <a:cubicBezTo>
                      <a:pt x="1431" y="2407"/>
                      <a:pt x="1360" y="2290"/>
                      <a:pt x="1382" y="2231"/>
                    </a:cubicBezTo>
                    <a:cubicBezTo>
                      <a:pt x="1403" y="2172"/>
                      <a:pt x="1382" y="2100"/>
                      <a:pt x="1597" y="2013"/>
                    </a:cubicBezTo>
                    <a:cubicBezTo>
                      <a:pt x="1813" y="1927"/>
                      <a:pt x="1723" y="1851"/>
                      <a:pt x="1793" y="1859"/>
                    </a:cubicBezTo>
                    <a:cubicBezTo>
                      <a:pt x="1864" y="1866"/>
                      <a:pt x="1746" y="1996"/>
                      <a:pt x="1699" y="2035"/>
                    </a:cubicBezTo>
                    <a:cubicBezTo>
                      <a:pt x="1652" y="2074"/>
                      <a:pt x="1868" y="2025"/>
                      <a:pt x="1885" y="1855"/>
                    </a:cubicBezTo>
                    <a:cubicBezTo>
                      <a:pt x="1903" y="1684"/>
                      <a:pt x="1803" y="1704"/>
                      <a:pt x="1793" y="1676"/>
                    </a:cubicBezTo>
                    <a:cubicBezTo>
                      <a:pt x="1788" y="1663"/>
                      <a:pt x="1779" y="1635"/>
                      <a:pt x="1771" y="1608"/>
                    </a:cubicBezTo>
                    <a:cubicBezTo>
                      <a:pt x="1772" y="1620"/>
                      <a:pt x="1773" y="1629"/>
                      <a:pt x="1774" y="1636"/>
                    </a:cubicBezTo>
                    <a:cubicBezTo>
                      <a:pt x="1778" y="1670"/>
                      <a:pt x="1703" y="1707"/>
                      <a:pt x="1695" y="1728"/>
                    </a:cubicBezTo>
                    <a:cubicBezTo>
                      <a:pt x="1687" y="1749"/>
                      <a:pt x="1669" y="1814"/>
                      <a:pt x="1640" y="1846"/>
                    </a:cubicBezTo>
                    <a:cubicBezTo>
                      <a:pt x="1612" y="1877"/>
                      <a:pt x="1492" y="1895"/>
                      <a:pt x="1497" y="1866"/>
                    </a:cubicBezTo>
                    <a:cubicBezTo>
                      <a:pt x="1502" y="1838"/>
                      <a:pt x="1601" y="1827"/>
                      <a:pt x="1625" y="1805"/>
                    </a:cubicBezTo>
                    <a:cubicBezTo>
                      <a:pt x="1648" y="1782"/>
                      <a:pt x="1638" y="1728"/>
                      <a:pt x="1648" y="1712"/>
                    </a:cubicBezTo>
                    <a:cubicBezTo>
                      <a:pt x="1659" y="1697"/>
                      <a:pt x="1698" y="1676"/>
                      <a:pt x="1729" y="1636"/>
                    </a:cubicBezTo>
                    <a:cubicBezTo>
                      <a:pt x="1761" y="1595"/>
                      <a:pt x="1709" y="1473"/>
                      <a:pt x="1729" y="1472"/>
                    </a:cubicBezTo>
                    <a:cubicBezTo>
                      <a:pt x="1748" y="1471"/>
                      <a:pt x="1758" y="1505"/>
                      <a:pt x="1764" y="1543"/>
                    </a:cubicBezTo>
                    <a:cubicBezTo>
                      <a:pt x="1776" y="1526"/>
                      <a:pt x="1823" y="1541"/>
                      <a:pt x="1838" y="1612"/>
                    </a:cubicBezTo>
                    <a:cubicBezTo>
                      <a:pt x="1854" y="1682"/>
                      <a:pt x="1934" y="1714"/>
                      <a:pt x="1913" y="1888"/>
                    </a:cubicBezTo>
                    <a:cubicBezTo>
                      <a:pt x="1891" y="2062"/>
                      <a:pt x="1770" y="2076"/>
                      <a:pt x="1670" y="2074"/>
                    </a:cubicBezTo>
                    <a:cubicBezTo>
                      <a:pt x="1570" y="2072"/>
                      <a:pt x="1503" y="2137"/>
                      <a:pt x="1493" y="2184"/>
                    </a:cubicBezTo>
                    <a:cubicBezTo>
                      <a:pt x="1484" y="2231"/>
                      <a:pt x="1425" y="2231"/>
                      <a:pt x="1425" y="2286"/>
                    </a:cubicBezTo>
                    <a:cubicBezTo>
                      <a:pt x="1425" y="2341"/>
                      <a:pt x="1505" y="2372"/>
                      <a:pt x="1476" y="2452"/>
                    </a:cubicBezTo>
                    <a:cubicBezTo>
                      <a:pt x="1446" y="2533"/>
                      <a:pt x="1325" y="2542"/>
                      <a:pt x="1319" y="2593"/>
                    </a:cubicBezTo>
                    <a:cubicBezTo>
                      <a:pt x="1313" y="2644"/>
                      <a:pt x="1368" y="2672"/>
                      <a:pt x="1348" y="2738"/>
                    </a:cubicBezTo>
                    <a:cubicBezTo>
                      <a:pt x="1329" y="2805"/>
                      <a:pt x="1155" y="2932"/>
                      <a:pt x="1102" y="2926"/>
                    </a:cubicBezTo>
                    <a:cubicBezTo>
                      <a:pt x="1049" y="2920"/>
                      <a:pt x="890" y="2838"/>
                      <a:pt x="870" y="2856"/>
                    </a:cubicBezTo>
                    <a:cubicBezTo>
                      <a:pt x="851" y="2873"/>
                      <a:pt x="925" y="2911"/>
                      <a:pt x="923" y="2922"/>
                    </a:cubicBezTo>
                    <a:cubicBezTo>
                      <a:pt x="921" y="2934"/>
                      <a:pt x="896" y="2946"/>
                      <a:pt x="906" y="2958"/>
                    </a:cubicBezTo>
                    <a:cubicBezTo>
                      <a:pt x="916" y="2969"/>
                      <a:pt x="1200" y="2979"/>
                      <a:pt x="1288" y="2871"/>
                    </a:cubicBezTo>
                    <a:cubicBezTo>
                      <a:pt x="1376" y="2764"/>
                      <a:pt x="1380" y="2785"/>
                      <a:pt x="1382" y="2711"/>
                    </a:cubicBezTo>
                    <a:cubicBezTo>
                      <a:pt x="1384" y="2636"/>
                      <a:pt x="1364" y="2582"/>
                      <a:pt x="1392" y="2578"/>
                    </a:cubicBezTo>
                    <a:cubicBezTo>
                      <a:pt x="1419" y="2574"/>
                      <a:pt x="1394" y="2668"/>
                      <a:pt x="1409" y="2681"/>
                    </a:cubicBezTo>
                    <a:cubicBezTo>
                      <a:pt x="1425" y="2695"/>
                      <a:pt x="1441" y="2758"/>
                      <a:pt x="1392" y="2834"/>
                    </a:cubicBezTo>
                    <a:cubicBezTo>
                      <a:pt x="1343" y="2911"/>
                      <a:pt x="1211" y="2962"/>
                      <a:pt x="1194" y="2969"/>
                    </a:cubicBezTo>
                    <a:cubicBezTo>
                      <a:pt x="1176" y="2977"/>
                      <a:pt x="1274" y="3056"/>
                      <a:pt x="1258" y="3073"/>
                    </a:cubicBezTo>
                    <a:cubicBezTo>
                      <a:pt x="1243" y="3091"/>
                      <a:pt x="1182" y="2991"/>
                      <a:pt x="1155" y="3013"/>
                    </a:cubicBezTo>
                    <a:cubicBezTo>
                      <a:pt x="1127" y="3034"/>
                      <a:pt x="1211" y="3079"/>
                      <a:pt x="1198" y="3095"/>
                    </a:cubicBezTo>
                    <a:cubicBezTo>
                      <a:pt x="1184" y="3110"/>
                      <a:pt x="1055" y="2981"/>
                      <a:pt x="1019" y="3011"/>
                    </a:cubicBezTo>
                    <a:cubicBezTo>
                      <a:pt x="984" y="3040"/>
                      <a:pt x="1127" y="3099"/>
                      <a:pt x="1108" y="3124"/>
                    </a:cubicBezTo>
                    <a:cubicBezTo>
                      <a:pt x="1088" y="3150"/>
                      <a:pt x="955" y="3003"/>
                      <a:pt x="927" y="3024"/>
                    </a:cubicBezTo>
                    <a:cubicBezTo>
                      <a:pt x="900" y="3046"/>
                      <a:pt x="1045" y="3128"/>
                      <a:pt x="1027" y="3146"/>
                    </a:cubicBezTo>
                    <a:cubicBezTo>
                      <a:pt x="1010" y="3163"/>
                      <a:pt x="912" y="3107"/>
                      <a:pt x="882" y="3069"/>
                    </a:cubicBezTo>
                    <a:cubicBezTo>
                      <a:pt x="853" y="3032"/>
                      <a:pt x="812" y="2971"/>
                      <a:pt x="788" y="2989"/>
                    </a:cubicBezTo>
                    <a:cubicBezTo>
                      <a:pt x="765" y="3007"/>
                      <a:pt x="1023" y="3199"/>
                      <a:pt x="998" y="3216"/>
                    </a:cubicBezTo>
                    <a:cubicBezTo>
                      <a:pt x="972" y="3234"/>
                      <a:pt x="769" y="3018"/>
                      <a:pt x="735" y="3040"/>
                    </a:cubicBezTo>
                    <a:cubicBezTo>
                      <a:pt x="702" y="3062"/>
                      <a:pt x="884" y="3163"/>
                      <a:pt x="855" y="3191"/>
                    </a:cubicBezTo>
                    <a:cubicBezTo>
                      <a:pt x="825" y="3218"/>
                      <a:pt x="700" y="3060"/>
                      <a:pt x="669" y="3091"/>
                    </a:cubicBezTo>
                    <a:cubicBezTo>
                      <a:pt x="637" y="3122"/>
                      <a:pt x="800" y="3214"/>
                      <a:pt x="784" y="3236"/>
                    </a:cubicBezTo>
                    <a:cubicBezTo>
                      <a:pt x="769" y="3257"/>
                      <a:pt x="651" y="3103"/>
                      <a:pt x="626" y="3128"/>
                    </a:cubicBezTo>
                    <a:cubicBezTo>
                      <a:pt x="600" y="3154"/>
                      <a:pt x="553" y="3122"/>
                      <a:pt x="553" y="3163"/>
                    </a:cubicBezTo>
                    <a:cubicBezTo>
                      <a:pt x="553" y="3205"/>
                      <a:pt x="618" y="3167"/>
                      <a:pt x="631" y="3185"/>
                    </a:cubicBezTo>
                    <a:cubicBezTo>
                      <a:pt x="645" y="3203"/>
                      <a:pt x="757" y="3277"/>
                      <a:pt x="724" y="3302"/>
                    </a:cubicBezTo>
                    <a:cubicBezTo>
                      <a:pt x="690" y="3328"/>
                      <a:pt x="602" y="3210"/>
                      <a:pt x="582" y="3242"/>
                    </a:cubicBezTo>
                    <a:cubicBezTo>
                      <a:pt x="563" y="3273"/>
                      <a:pt x="698" y="3314"/>
                      <a:pt x="677" y="3355"/>
                    </a:cubicBezTo>
                    <a:cubicBezTo>
                      <a:pt x="655" y="3397"/>
                      <a:pt x="522" y="3254"/>
                      <a:pt x="502" y="3281"/>
                    </a:cubicBezTo>
                    <a:cubicBezTo>
                      <a:pt x="483" y="3308"/>
                      <a:pt x="663" y="3379"/>
                      <a:pt x="631" y="3416"/>
                    </a:cubicBezTo>
                    <a:cubicBezTo>
                      <a:pt x="600" y="3453"/>
                      <a:pt x="492" y="3350"/>
                      <a:pt x="406" y="3351"/>
                    </a:cubicBezTo>
                    <a:cubicBezTo>
                      <a:pt x="320" y="3353"/>
                      <a:pt x="285" y="3304"/>
                      <a:pt x="283" y="3269"/>
                    </a:cubicBezTo>
                    <a:cubicBezTo>
                      <a:pt x="281" y="3234"/>
                      <a:pt x="353" y="3212"/>
                      <a:pt x="343" y="3159"/>
                    </a:cubicBezTo>
                    <a:cubicBezTo>
                      <a:pt x="334" y="3107"/>
                      <a:pt x="249" y="3128"/>
                      <a:pt x="173" y="3003"/>
                    </a:cubicBezTo>
                    <a:close/>
                    <a:moveTo>
                      <a:pt x="1860" y="2371"/>
                    </a:moveTo>
                    <a:cubicBezTo>
                      <a:pt x="1859" y="2363"/>
                      <a:pt x="1858" y="2355"/>
                      <a:pt x="1857" y="2349"/>
                    </a:cubicBezTo>
                    <a:cubicBezTo>
                      <a:pt x="1855" y="2336"/>
                      <a:pt x="1841" y="2329"/>
                      <a:pt x="1830" y="2335"/>
                    </a:cubicBezTo>
                    <a:cubicBezTo>
                      <a:pt x="1770" y="2362"/>
                      <a:pt x="1629" y="2483"/>
                      <a:pt x="1629" y="2495"/>
                    </a:cubicBezTo>
                    <a:cubicBezTo>
                      <a:pt x="1629" y="2509"/>
                      <a:pt x="1724" y="2431"/>
                      <a:pt x="1780" y="2406"/>
                    </a:cubicBezTo>
                    <a:cubicBezTo>
                      <a:pt x="1836" y="2381"/>
                      <a:pt x="1862" y="2390"/>
                      <a:pt x="1860" y="2371"/>
                    </a:cubicBezTo>
                    <a:close/>
                    <a:moveTo>
                      <a:pt x="1872" y="2412"/>
                    </a:moveTo>
                    <a:cubicBezTo>
                      <a:pt x="1842" y="2450"/>
                      <a:pt x="1892" y="2487"/>
                      <a:pt x="1860" y="2536"/>
                    </a:cubicBezTo>
                    <a:cubicBezTo>
                      <a:pt x="1827" y="2586"/>
                      <a:pt x="1762" y="2603"/>
                      <a:pt x="1751" y="2577"/>
                    </a:cubicBezTo>
                    <a:cubicBezTo>
                      <a:pt x="1741" y="2551"/>
                      <a:pt x="1815" y="2557"/>
                      <a:pt x="1810" y="2514"/>
                    </a:cubicBezTo>
                    <a:cubicBezTo>
                      <a:pt x="1808" y="2493"/>
                      <a:pt x="1782" y="2510"/>
                      <a:pt x="1755" y="2514"/>
                    </a:cubicBezTo>
                    <a:cubicBezTo>
                      <a:pt x="1729" y="2519"/>
                      <a:pt x="1702" y="2512"/>
                      <a:pt x="1702" y="2527"/>
                    </a:cubicBezTo>
                    <a:cubicBezTo>
                      <a:pt x="1700" y="2559"/>
                      <a:pt x="1716" y="2573"/>
                      <a:pt x="1690" y="2576"/>
                    </a:cubicBezTo>
                    <a:cubicBezTo>
                      <a:pt x="1664" y="2578"/>
                      <a:pt x="1636" y="2539"/>
                      <a:pt x="1609" y="2538"/>
                    </a:cubicBezTo>
                    <a:cubicBezTo>
                      <a:pt x="1582" y="2536"/>
                      <a:pt x="1558" y="2556"/>
                      <a:pt x="1545" y="2544"/>
                    </a:cubicBezTo>
                    <a:cubicBezTo>
                      <a:pt x="1533" y="2533"/>
                      <a:pt x="1719" y="2343"/>
                      <a:pt x="1859" y="2286"/>
                    </a:cubicBezTo>
                    <a:cubicBezTo>
                      <a:pt x="1871" y="2282"/>
                      <a:pt x="1883" y="2290"/>
                      <a:pt x="1884" y="2302"/>
                    </a:cubicBezTo>
                    <a:lnTo>
                      <a:pt x="1889" y="2352"/>
                    </a:lnTo>
                    <a:cubicBezTo>
                      <a:pt x="1889" y="2352"/>
                      <a:pt x="1984" y="2311"/>
                      <a:pt x="1985" y="2337"/>
                    </a:cubicBezTo>
                    <a:cubicBezTo>
                      <a:pt x="1988" y="2391"/>
                      <a:pt x="1902" y="2375"/>
                      <a:pt x="1872" y="2412"/>
                    </a:cubicBezTo>
                    <a:close/>
                    <a:moveTo>
                      <a:pt x="1151" y="1244"/>
                    </a:moveTo>
                    <a:cubicBezTo>
                      <a:pt x="1153" y="1229"/>
                      <a:pt x="1100" y="1205"/>
                      <a:pt x="1049" y="1143"/>
                    </a:cubicBezTo>
                    <a:cubicBezTo>
                      <a:pt x="998" y="1080"/>
                      <a:pt x="1070" y="990"/>
                      <a:pt x="1083" y="906"/>
                    </a:cubicBezTo>
                    <a:cubicBezTo>
                      <a:pt x="1096" y="821"/>
                      <a:pt x="1017" y="747"/>
                      <a:pt x="1000" y="763"/>
                    </a:cubicBezTo>
                    <a:cubicBezTo>
                      <a:pt x="982" y="778"/>
                      <a:pt x="1037" y="857"/>
                      <a:pt x="1040" y="904"/>
                    </a:cubicBezTo>
                    <a:cubicBezTo>
                      <a:pt x="1043" y="951"/>
                      <a:pt x="990" y="1019"/>
                      <a:pt x="986" y="1103"/>
                    </a:cubicBezTo>
                    <a:cubicBezTo>
                      <a:pt x="982" y="1188"/>
                      <a:pt x="1146" y="1282"/>
                      <a:pt x="1151" y="1244"/>
                    </a:cubicBezTo>
                    <a:close/>
                    <a:moveTo>
                      <a:pt x="1210" y="4398"/>
                    </a:moveTo>
                    <a:cubicBezTo>
                      <a:pt x="1162" y="4197"/>
                      <a:pt x="1144" y="4259"/>
                      <a:pt x="1144" y="4183"/>
                    </a:cubicBezTo>
                    <a:cubicBezTo>
                      <a:pt x="1144" y="4108"/>
                      <a:pt x="1149" y="3985"/>
                      <a:pt x="1134" y="3982"/>
                    </a:cubicBezTo>
                    <a:cubicBezTo>
                      <a:pt x="1105" y="3978"/>
                      <a:pt x="1079" y="4254"/>
                      <a:pt x="1123" y="4301"/>
                    </a:cubicBezTo>
                    <a:cubicBezTo>
                      <a:pt x="1168" y="4348"/>
                      <a:pt x="1134" y="4583"/>
                      <a:pt x="1094" y="4654"/>
                    </a:cubicBezTo>
                    <a:cubicBezTo>
                      <a:pt x="1053" y="4724"/>
                      <a:pt x="1040" y="4808"/>
                      <a:pt x="1011" y="4803"/>
                    </a:cubicBezTo>
                    <a:cubicBezTo>
                      <a:pt x="982" y="4797"/>
                      <a:pt x="1024" y="4392"/>
                      <a:pt x="1011" y="4387"/>
                    </a:cubicBezTo>
                    <a:cubicBezTo>
                      <a:pt x="998" y="4382"/>
                      <a:pt x="946" y="4458"/>
                      <a:pt x="948" y="4471"/>
                    </a:cubicBezTo>
                    <a:cubicBezTo>
                      <a:pt x="951" y="4484"/>
                      <a:pt x="919" y="4792"/>
                      <a:pt x="998" y="4944"/>
                    </a:cubicBezTo>
                    <a:cubicBezTo>
                      <a:pt x="1076" y="5095"/>
                      <a:pt x="1158" y="5179"/>
                      <a:pt x="1100" y="5234"/>
                    </a:cubicBezTo>
                    <a:cubicBezTo>
                      <a:pt x="1042" y="5288"/>
                      <a:pt x="969" y="5228"/>
                      <a:pt x="951" y="5249"/>
                    </a:cubicBezTo>
                    <a:cubicBezTo>
                      <a:pt x="933" y="5270"/>
                      <a:pt x="956" y="5360"/>
                      <a:pt x="1063" y="5357"/>
                    </a:cubicBezTo>
                    <a:cubicBezTo>
                      <a:pt x="1170" y="5354"/>
                      <a:pt x="1233" y="5226"/>
                      <a:pt x="1202" y="5147"/>
                    </a:cubicBezTo>
                    <a:cubicBezTo>
                      <a:pt x="1170" y="5069"/>
                      <a:pt x="1087" y="4991"/>
                      <a:pt x="1087" y="4912"/>
                    </a:cubicBezTo>
                    <a:cubicBezTo>
                      <a:pt x="1087" y="4834"/>
                      <a:pt x="1257" y="4599"/>
                      <a:pt x="1210" y="4398"/>
                    </a:cubicBezTo>
                    <a:close/>
                    <a:moveTo>
                      <a:pt x="632" y="3998"/>
                    </a:moveTo>
                    <a:cubicBezTo>
                      <a:pt x="744" y="3786"/>
                      <a:pt x="860" y="3747"/>
                      <a:pt x="846" y="3713"/>
                    </a:cubicBezTo>
                    <a:cubicBezTo>
                      <a:pt x="821" y="3658"/>
                      <a:pt x="590" y="3852"/>
                      <a:pt x="556" y="4035"/>
                    </a:cubicBezTo>
                    <a:cubicBezTo>
                      <a:pt x="522" y="4217"/>
                      <a:pt x="517" y="4562"/>
                      <a:pt x="546" y="4562"/>
                    </a:cubicBezTo>
                    <a:cubicBezTo>
                      <a:pt x="575" y="4562"/>
                      <a:pt x="520" y="4210"/>
                      <a:pt x="632" y="3998"/>
                    </a:cubicBezTo>
                    <a:close/>
                    <a:moveTo>
                      <a:pt x="922" y="4648"/>
                    </a:moveTo>
                    <a:cubicBezTo>
                      <a:pt x="922" y="4727"/>
                      <a:pt x="865" y="4763"/>
                      <a:pt x="791" y="4816"/>
                    </a:cubicBezTo>
                    <a:cubicBezTo>
                      <a:pt x="718" y="4868"/>
                      <a:pt x="692" y="4912"/>
                      <a:pt x="637" y="5103"/>
                    </a:cubicBezTo>
                    <a:cubicBezTo>
                      <a:pt x="582" y="5294"/>
                      <a:pt x="431" y="5414"/>
                      <a:pt x="261" y="5406"/>
                    </a:cubicBezTo>
                    <a:cubicBezTo>
                      <a:pt x="91" y="5398"/>
                      <a:pt x="31" y="5270"/>
                      <a:pt x="64" y="5239"/>
                    </a:cubicBezTo>
                    <a:cubicBezTo>
                      <a:pt x="96" y="5207"/>
                      <a:pt x="167" y="5317"/>
                      <a:pt x="300" y="5333"/>
                    </a:cubicBezTo>
                    <a:cubicBezTo>
                      <a:pt x="434" y="5348"/>
                      <a:pt x="559" y="5158"/>
                      <a:pt x="580" y="4959"/>
                    </a:cubicBezTo>
                    <a:cubicBezTo>
                      <a:pt x="601" y="4761"/>
                      <a:pt x="340" y="4437"/>
                      <a:pt x="340" y="4163"/>
                    </a:cubicBezTo>
                    <a:cubicBezTo>
                      <a:pt x="340" y="3888"/>
                      <a:pt x="538" y="3711"/>
                      <a:pt x="517" y="3699"/>
                    </a:cubicBezTo>
                    <a:cubicBezTo>
                      <a:pt x="496" y="3688"/>
                      <a:pt x="413" y="3737"/>
                      <a:pt x="326" y="4003"/>
                    </a:cubicBezTo>
                    <a:cubicBezTo>
                      <a:pt x="240" y="4270"/>
                      <a:pt x="337" y="4468"/>
                      <a:pt x="426" y="4769"/>
                    </a:cubicBezTo>
                    <a:cubicBezTo>
                      <a:pt x="515" y="5069"/>
                      <a:pt x="434" y="5228"/>
                      <a:pt x="334" y="5267"/>
                    </a:cubicBezTo>
                    <a:cubicBezTo>
                      <a:pt x="235" y="5307"/>
                      <a:pt x="170" y="5252"/>
                      <a:pt x="172" y="5239"/>
                    </a:cubicBezTo>
                    <a:cubicBezTo>
                      <a:pt x="175" y="5226"/>
                      <a:pt x="214" y="5239"/>
                      <a:pt x="238" y="5239"/>
                    </a:cubicBezTo>
                    <a:cubicBezTo>
                      <a:pt x="261" y="5239"/>
                      <a:pt x="313" y="5192"/>
                      <a:pt x="303" y="5171"/>
                    </a:cubicBezTo>
                    <a:cubicBezTo>
                      <a:pt x="293" y="5150"/>
                      <a:pt x="212" y="5202"/>
                      <a:pt x="196" y="5173"/>
                    </a:cubicBezTo>
                    <a:cubicBezTo>
                      <a:pt x="180" y="5145"/>
                      <a:pt x="232" y="5087"/>
                      <a:pt x="279" y="4980"/>
                    </a:cubicBezTo>
                    <a:cubicBezTo>
                      <a:pt x="326" y="4873"/>
                      <a:pt x="285" y="4656"/>
                      <a:pt x="246" y="4659"/>
                    </a:cubicBezTo>
                    <a:cubicBezTo>
                      <a:pt x="206" y="4661"/>
                      <a:pt x="188" y="4779"/>
                      <a:pt x="180" y="4829"/>
                    </a:cubicBezTo>
                    <a:cubicBezTo>
                      <a:pt x="172" y="4878"/>
                      <a:pt x="81" y="5108"/>
                      <a:pt x="86" y="5150"/>
                    </a:cubicBezTo>
                    <a:cubicBezTo>
                      <a:pt x="91" y="5192"/>
                      <a:pt x="47" y="5220"/>
                      <a:pt x="23" y="5218"/>
                    </a:cubicBezTo>
                    <a:cubicBezTo>
                      <a:pt x="0" y="5215"/>
                      <a:pt x="10" y="5022"/>
                      <a:pt x="54" y="4954"/>
                    </a:cubicBezTo>
                    <a:cubicBezTo>
                      <a:pt x="97" y="4886"/>
                      <a:pt x="118" y="4648"/>
                      <a:pt x="73" y="4538"/>
                    </a:cubicBezTo>
                    <a:cubicBezTo>
                      <a:pt x="29" y="4427"/>
                      <a:pt x="70" y="4139"/>
                      <a:pt x="97" y="4045"/>
                    </a:cubicBezTo>
                    <a:cubicBezTo>
                      <a:pt x="123" y="3951"/>
                      <a:pt x="313" y="3758"/>
                      <a:pt x="324" y="3781"/>
                    </a:cubicBezTo>
                    <a:cubicBezTo>
                      <a:pt x="334" y="3805"/>
                      <a:pt x="246" y="3933"/>
                      <a:pt x="198" y="4029"/>
                    </a:cubicBezTo>
                    <a:cubicBezTo>
                      <a:pt x="151" y="4126"/>
                      <a:pt x="131" y="4520"/>
                      <a:pt x="191" y="4521"/>
                    </a:cubicBezTo>
                    <a:cubicBezTo>
                      <a:pt x="251" y="4522"/>
                      <a:pt x="172" y="4225"/>
                      <a:pt x="274" y="3930"/>
                    </a:cubicBezTo>
                    <a:cubicBezTo>
                      <a:pt x="376" y="3635"/>
                      <a:pt x="606" y="3572"/>
                      <a:pt x="846" y="3627"/>
                    </a:cubicBezTo>
                    <a:cubicBezTo>
                      <a:pt x="1085" y="3682"/>
                      <a:pt x="1100" y="4003"/>
                      <a:pt x="1021" y="4268"/>
                    </a:cubicBezTo>
                    <a:cubicBezTo>
                      <a:pt x="943" y="4532"/>
                      <a:pt x="582" y="4758"/>
                      <a:pt x="622" y="4792"/>
                    </a:cubicBezTo>
                    <a:cubicBezTo>
                      <a:pt x="661" y="4826"/>
                      <a:pt x="896" y="4515"/>
                      <a:pt x="917" y="4521"/>
                    </a:cubicBezTo>
                    <a:cubicBezTo>
                      <a:pt x="927" y="4524"/>
                      <a:pt x="922" y="4570"/>
                      <a:pt x="922" y="4648"/>
                    </a:cubicBezTo>
                    <a:close/>
                    <a:moveTo>
                      <a:pt x="76" y="3896"/>
                    </a:moveTo>
                    <a:cubicBezTo>
                      <a:pt x="131" y="3927"/>
                      <a:pt x="277" y="3776"/>
                      <a:pt x="381" y="3653"/>
                    </a:cubicBezTo>
                    <a:cubicBezTo>
                      <a:pt x="486" y="3530"/>
                      <a:pt x="681" y="3573"/>
                      <a:pt x="679" y="3549"/>
                    </a:cubicBezTo>
                    <a:cubicBezTo>
                      <a:pt x="677" y="3515"/>
                      <a:pt x="614" y="3525"/>
                      <a:pt x="606" y="3491"/>
                    </a:cubicBezTo>
                    <a:cubicBezTo>
                      <a:pt x="598" y="3457"/>
                      <a:pt x="491" y="3426"/>
                      <a:pt x="441" y="3395"/>
                    </a:cubicBezTo>
                    <a:cubicBezTo>
                      <a:pt x="392" y="3363"/>
                      <a:pt x="337" y="3376"/>
                      <a:pt x="321" y="3376"/>
                    </a:cubicBezTo>
                    <a:cubicBezTo>
                      <a:pt x="306" y="3376"/>
                      <a:pt x="219" y="3337"/>
                      <a:pt x="178" y="3363"/>
                    </a:cubicBezTo>
                    <a:cubicBezTo>
                      <a:pt x="136" y="3389"/>
                      <a:pt x="65" y="3452"/>
                      <a:pt x="84" y="3480"/>
                    </a:cubicBezTo>
                    <a:cubicBezTo>
                      <a:pt x="102" y="3509"/>
                      <a:pt x="102" y="3499"/>
                      <a:pt x="112" y="3510"/>
                    </a:cubicBezTo>
                    <a:cubicBezTo>
                      <a:pt x="123" y="3520"/>
                      <a:pt x="65" y="3604"/>
                      <a:pt x="102" y="3611"/>
                    </a:cubicBezTo>
                    <a:cubicBezTo>
                      <a:pt x="138" y="3619"/>
                      <a:pt x="138" y="3559"/>
                      <a:pt x="201" y="3510"/>
                    </a:cubicBezTo>
                    <a:cubicBezTo>
                      <a:pt x="264" y="3460"/>
                      <a:pt x="355" y="3483"/>
                      <a:pt x="345" y="3510"/>
                    </a:cubicBezTo>
                    <a:cubicBezTo>
                      <a:pt x="334" y="3536"/>
                      <a:pt x="298" y="3523"/>
                      <a:pt x="222" y="3564"/>
                    </a:cubicBezTo>
                    <a:cubicBezTo>
                      <a:pt x="146" y="3606"/>
                      <a:pt x="86" y="3690"/>
                      <a:pt x="110" y="3725"/>
                    </a:cubicBezTo>
                    <a:cubicBezTo>
                      <a:pt x="133" y="3759"/>
                      <a:pt x="125" y="3713"/>
                      <a:pt x="149" y="3742"/>
                    </a:cubicBezTo>
                    <a:cubicBezTo>
                      <a:pt x="172" y="3771"/>
                      <a:pt x="21" y="3865"/>
                      <a:pt x="76" y="3896"/>
                    </a:cubicBezTo>
                    <a:close/>
                    <a:moveTo>
                      <a:pt x="929" y="3252"/>
                    </a:moveTo>
                    <a:cubicBezTo>
                      <a:pt x="939" y="3227"/>
                      <a:pt x="885" y="3192"/>
                      <a:pt x="862" y="3206"/>
                    </a:cubicBezTo>
                    <a:cubicBezTo>
                      <a:pt x="838" y="3221"/>
                      <a:pt x="908" y="3300"/>
                      <a:pt x="929" y="3252"/>
                    </a:cubicBezTo>
                    <a:close/>
                    <a:moveTo>
                      <a:pt x="1719" y="1882"/>
                    </a:moveTo>
                    <a:cubicBezTo>
                      <a:pt x="1753" y="1830"/>
                      <a:pt x="1742" y="1745"/>
                      <a:pt x="1714" y="1742"/>
                    </a:cubicBezTo>
                    <a:cubicBezTo>
                      <a:pt x="1680" y="1738"/>
                      <a:pt x="1685" y="1824"/>
                      <a:pt x="1648" y="1861"/>
                    </a:cubicBezTo>
                    <a:cubicBezTo>
                      <a:pt x="1612" y="1898"/>
                      <a:pt x="1567" y="1958"/>
                      <a:pt x="1591" y="1966"/>
                    </a:cubicBezTo>
                    <a:cubicBezTo>
                      <a:pt x="1614" y="1974"/>
                      <a:pt x="1685" y="1933"/>
                      <a:pt x="1719" y="1882"/>
                    </a:cubicBezTo>
                    <a:close/>
                    <a:moveTo>
                      <a:pt x="2774" y="4993"/>
                    </a:moveTo>
                    <a:cubicBezTo>
                      <a:pt x="2756" y="4831"/>
                      <a:pt x="2583" y="4800"/>
                      <a:pt x="2416" y="4776"/>
                    </a:cubicBezTo>
                    <a:cubicBezTo>
                      <a:pt x="2249" y="4753"/>
                      <a:pt x="1925" y="4891"/>
                      <a:pt x="1667" y="4836"/>
                    </a:cubicBezTo>
                    <a:cubicBezTo>
                      <a:pt x="1408" y="4782"/>
                      <a:pt x="1343" y="4520"/>
                      <a:pt x="1319" y="4539"/>
                    </a:cubicBezTo>
                    <a:cubicBezTo>
                      <a:pt x="1296" y="4557"/>
                      <a:pt x="1363" y="4680"/>
                      <a:pt x="1414" y="4750"/>
                    </a:cubicBezTo>
                    <a:cubicBezTo>
                      <a:pt x="1464" y="4821"/>
                      <a:pt x="1614" y="4870"/>
                      <a:pt x="1700" y="4923"/>
                    </a:cubicBezTo>
                    <a:cubicBezTo>
                      <a:pt x="1786" y="4975"/>
                      <a:pt x="1742" y="4996"/>
                      <a:pt x="1936" y="5051"/>
                    </a:cubicBezTo>
                    <a:cubicBezTo>
                      <a:pt x="2129" y="5106"/>
                      <a:pt x="2343" y="5009"/>
                      <a:pt x="2500" y="4980"/>
                    </a:cubicBezTo>
                    <a:cubicBezTo>
                      <a:pt x="2657" y="4951"/>
                      <a:pt x="2779" y="5039"/>
                      <a:pt x="2774" y="4993"/>
                    </a:cubicBezTo>
                    <a:close/>
                    <a:moveTo>
                      <a:pt x="2732" y="5351"/>
                    </a:moveTo>
                    <a:cubicBezTo>
                      <a:pt x="2596" y="5390"/>
                      <a:pt x="2500" y="5220"/>
                      <a:pt x="2521" y="5202"/>
                    </a:cubicBezTo>
                    <a:cubicBezTo>
                      <a:pt x="2542" y="5184"/>
                      <a:pt x="2549" y="5202"/>
                      <a:pt x="2633" y="5202"/>
                    </a:cubicBezTo>
                    <a:cubicBezTo>
                      <a:pt x="2717" y="5202"/>
                      <a:pt x="2751" y="5098"/>
                      <a:pt x="2751" y="5064"/>
                    </a:cubicBezTo>
                    <a:cubicBezTo>
                      <a:pt x="2751" y="5030"/>
                      <a:pt x="2649" y="5043"/>
                      <a:pt x="2560" y="5043"/>
                    </a:cubicBezTo>
                    <a:cubicBezTo>
                      <a:pt x="2471" y="5043"/>
                      <a:pt x="2212" y="5155"/>
                      <a:pt x="1990" y="5132"/>
                    </a:cubicBezTo>
                    <a:cubicBezTo>
                      <a:pt x="1768" y="5108"/>
                      <a:pt x="1651" y="4980"/>
                      <a:pt x="1630" y="4959"/>
                    </a:cubicBezTo>
                    <a:cubicBezTo>
                      <a:pt x="1609" y="4938"/>
                      <a:pt x="1492" y="4907"/>
                      <a:pt x="1361" y="4784"/>
                    </a:cubicBezTo>
                    <a:cubicBezTo>
                      <a:pt x="1230" y="4661"/>
                      <a:pt x="1231" y="4302"/>
                      <a:pt x="1211" y="4143"/>
                    </a:cubicBezTo>
                    <a:cubicBezTo>
                      <a:pt x="1192" y="3984"/>
                      <a:pt x="1078" y="3851"/>
                      <a:pt x="1104" y="3831"/>
                    </a:cubicBezTo>
                    <a:cubicBezTo>
                      <a:pt x="1129" y="3812"/>
                      <a:pt x="1186" y="3853"/>
                      <a:pt x="1235" y="3863"/>
                    </a:cubicBezTo>
                    <a:cubicBezTo>
                      <a:pt x="1284" y="3873"/>
                      <a:pt x="1443" y="3998"/>
                      <a:pt x="1474" y="4178"/>
                    </a:cubicBezTo>
                    <a:cubicBezTo>
                      <a:pt x="1505" y="4358"/>
                      <a:pt x="1558" y="4443"/>
                      <a:pt x="1574" y="4431"/>
                    </a:cubicBezTo>
                    <a:cubicBezTo>
                      <a:pt x="1589" y="4419"/>
                      <a:pt x="1540" y="4319"/>
                      <a:pt x="1537" y="4245"/>
                    </a:cubicBezTo>
                    <a:cubicBezTo>
                      <a:pt x="1533" y="4170"/>
                      <a:pt x="1446" y="3937"/>
                      <a:pt x="1335" y="3847"/>
                    </a:cubicBezTo>
                    <a:cubicBezTo>
                      <a:pt x="1223" y="3757"/>
                      <a:pt x="1063" y="3771"/>
                      <a:pt x="1111" y="3753"/>
                    </a:cubicBezTo>
                    <a:cubicBezTo>
                      <a:pt x="1277" y="3691"/>
                      <a:pt x="1478" y="3807"/>
                      <a:pt x="1627" y="3947"/>
                    </a:cubicBezTo>
                    <a:cubicBezTo>
                      <a:pt x="1776" y="4086"/>
                      <a:pt x="1763" y="4301"/>
                      <a:pt x="1785" y="4515"/>
                    </a:cubicBezTo>
                    <a:cubicBezTo>
                      <a:pt x="1806" y="4729"/>
                      <a:pt x="1923" y="4784"/>
                      <a:pt x="1958" y="4795"/>
                    </a:cubicBezTo>
                    <a:cubicBezTo>
                      <a:pt x="1994" y="4805"/>
                      <a:pt x="2194" y="4716"/>
                      <a:pt x="2411" y="4695"/>
                    </a:cubicBezTo>
                    <a:cubicBezTo>
                      <a:pt x="2628" y="4675"/>
                      <a:pt x="2852" y="4724"/>
                      <a:pt x="2936" y="4954"/>
                    </a:cubicBezTo>
                    <a:cubicBezTo>
                      <a:pt x="3020" y="5184"/>
                      <a:pt x="2868" y="5312"/>
                      <a:pt x="2732" y="5351"/>
                    </a:cubicBezTo>
                    <a:close/>
                    <a:moveTo>
                      <a:pt x="751" y="3294"/>
                    </a:moveTo>
                    <a:cubicBezTo>
                      <a:pt x="734" y="3312"/>
                      <a:pt x="794" y="3358"/>
                      <a:pt x="810" y="3333"/>
                    </a:cubicBezTo>
                    <a:cubicBezTo>
                      <a:pt x="823" y="3312"/>
                      <a:pt x="768" y="3276"/>
                      <a:pt x="751" y="3294"/>
                    </a:cubicBezTo>
                    <a:close/>
                    <a:moveTo>
                      <a:pt x="871" y="3291"/>
                    </a:moveTo>
                    <a:cubicBezTo>
                      <a:pt x="858" y="3310"/>
                      <a:pt x="803" y="3280"/>
                      <a:pt x="823" y="3260"/>
                    </a:cubicBezTo>
                    <a:cubicBezTo>
                      <a:pt x="842" y="3240"/>
                      <a:pt x="880" y="3278"/>
                      <a:pt x="871" y="329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" name="Google Shape;102;p11"/>
              <p:cNvSpPr/>
              <p:nvPr/>
            </p:nvSpPr>
            <p:spPr>
              <a:xfrm rot="-8387984">
                <a:off x="136580" y="2795021"/>
                <a:ext cx="180227" cy="239743"/>
              </a:xfrm>
              <a:custGeom>
                <a:avLst/>
                <a:gdLst/>
                <a:ahLst/>
                <a:cxnLst/>
                <a:rect l="l" t="t" r="r" b="b"/>
                <a:pathLst>
                  <a:path w="469" h="622" extrusionOk="0">
                    <a:moveTo>
                      <a:pt x="106" y="45"/>
                    </a:moveTo>
                    <a:cubicBezTo>
                      <a:pt x="94" y="44"/>
                      <a:pt x="85" y="33"/>
                      <a:pt x="86" y="21"/>
                    </a:cubicBezTo>
                    <a:lnTo>
                      <a:pt x="86" y="21"/>
                    </a:lnTo>
                    <a:cubicBezTo>
                      <a:pt x="88" y="9"/>
                      <a:pt x="98" y="0"/>
                      <a:pt x="111" y="1"/>
                    </a:cubicBezTo>
                    <a:cubicBezTo>
                      <a:pt x="112" y="1"/>
                      <a:pt x="216" y="12"/>
                      <a:pt x="308" y="73"/>
                    </a:cubicBezTo>
                    <a:cubicBezTo>
                      <a:pt x="311" y="74"/>
                      <a:pt x="314" y="76"/>
                      <a:pt x="316" y="79"/>
                    </a:cubicBezTo>
                    <a:cubicBezTo>
                      <a:pt x="378" y="122"/>
                      <a:pt x="433" y="189"/>
                      <a:pt x="447" y="291"/>
                    </a:cubicBezTo>
                    <a:cubicBezTo>
                      <a:pt x="468" y="444"/>
                      <a:pt x="373" y="552"/>
                      <a:pt x="276" y="588"/>
                    </a:cubicBezTo>
                    <a:cubicBezTo>
                      <a:pt x="184" y="621"/>
                      <a:pt x="93" y="593"/>
                      <a:pt x="44" y="516"/>
                    </a:cubicBezTo>
                    <a:cubicBezTo>
                      <a:pt x="8" y="460"/>
                      <a:pt x="0" y="413"/>
                      <a:pt x="3" y="377"/>
                    </a:cubicBezTo>
                    <a:cubicBezTo>
                      <a:pt x="7" y="338"/>
                      <a:pt x="24" y="310"/>
                      <a:pt x="35" y="296"/>
                    </a:cubicBezTo>
                    <a:cubicBezTo>
                      <a:pt x="71" y="251"/>
                      <a:pt x="131" y="226"/>
                      <a:pt x="172" y="241"/>
                    </a:cubicBezTo>
                    <a:cubicBezTo>
                      <a:pt x="179" y="243"/>
                      <a:pt x="184" y="248"/>
                      <a:pt x="186" y="255"/>
                    </a:cubicBezTo>
                    <a:cubicBezTo>
                      <a:pt x="188" y="262"/>
                      <a:pt x="187" y="269"/>
                      <a:pt x="183" y="275"/>
                    </a:cubicBezTo>
                    <a:cubicBezTo>
                      <a:pt x="176" y="284"/>
                      <a:pt x="160" y="311"/>
                      <a:pt x="166" y="334"/>
                    </a:cubicBezTo>
                    <a:cubicBezTo>
                      <a:pt x="170" y="348"/>
                      <a:pt x="182" y="359"/>
                      <a:pt x="202" y="368"/>
                    </a:cubicBezTo>
                    <a:cubicBezTo>
                      <a:pt x="236" y="383"/>
                      <a:pt x="275" y="376"/>
                      <a:pt x="306" y="350"/>
                    </a:cubicBezTo>
                    <a:cubicBezTo>
                      <a:pt x="338" y="322"/>
                      <a:pt x="351" y="283"/>
                      <a:pt x="341" y="247"/>
                    </a:cubicBezTo>
                    <a:cubicBezTo>
                      <a:pt x="341" y="246"/>
                      <a:pt x="341" y="245"/>
                      <a:pt x="341" y="244"/>
                    </a:cubicBezTo>
                    <a:cubicBezTo>
                      <a:pt x="311" y="138"/>
                      <a:pt x="221" y="60"/>
                      <a:pt x="113" y="46"/>
                    </a:cubicBezTo>
                    <a:cubicBezTo>
                      <a:pt x="109" y="46"/>
                      <a:pt x="107" y="45"/>
                      <a:pt x="106" y="4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03" name="Google Shape;103;p11"/>
            <p:cNvSpPr/>
            <p:nvPr/>
          </p:nvSpPr>
          <p:spPr>
            <a:xfrm flipH="1">
              <a:off x="8363419" y="122450"/>
              <a:ext cx="681826" cy="662104"/>
            </a:xfrm>
            <a:custGeom>
              <a:avLst/>
              <a:gdLst/>
              <a:ahLst/>
              <a:cxnLst/>
              <a:rect l="l" t="t" r="r" b="b"/>
              <a:pathLst>
                <a:path w="3504" h="3404" extrusionOk="0">
                  <a:moveTo>
                    <a:pt x="1177" y="3195"/>
                  </a:moveTo>
                  <a:cubicBezTo>
                    <a:pt x="1068" y="3296"/>
                    <a:pt x="961" y="3245"/>
                    <a:pt x="919" y="3219"/>
                  </a:cubicBezTo>
                  <a:cubicBezTo>
                    <a:pt x="982" y="3109"/>
                    <a:pt x="947" y="2975"/>
                    <a:pt x="884" y="2857"/>
                  </a:cubicBezTo>
                  <a:cubicBezTo>
                    <a:pt x="1043" y="2979"/>
                    <a:pt x="1157" y="2999"/>
                    <a:pt x="1213" y="2999"/>
                  </a:cubicBezTo>
                  <a:cubicBezTo>
                    <a:pt x="1223" y="2999"/>
                    <a:pt x="1230" y="2998"/>
                    <a:pt x="1236" y="2997"/>
                  </a:cubicBezTo>
                  <a:cubicBezTo>
                    <a:pt x="1244" y="3009"/>
                    <a:pt x="1256" y="3031"/>
                    <a:pt x="1255" y="3060"/>
                  </a:cubicBezTo>
                  <a:cubicBezTo>
                    <a:pt x="1254" y="3103"/>
                    <a:pt x="1228" y="3149"/>
                    <a:pt x="1177" y="3195"/>
                  </a:cubicBezTo>
                  <a:close/>
                  <a:moveTo>
                    <a:pt x="1240" y="2944"/>
                  </a:moveTo>
                  <a:cubicBezTo>
                    <a:pt x="1238" y="2944"/>
                    <a:pt x="1064" y="2986"/>
                    <a:pt x="768" y="2682"/>
                  </a:cubicBezTo>
                  <a:cubicBezTo>
                    <a:pt x="710" y="2609"/>
                    <a:pt x="659" y="2559"/>
                    <a:pt x="653" y="2553"/>
                  </a:cubicBezTo>
                  <a:cubicBezTo>
                    <a:pt x="648" y="2548"/>
                    <a:pt x="641" y="2546"/>
                    <a:pt x="635" y="2546"/>
                  </a:cubicBezTo>
                  <a:cubicBezTo>
                    <a:pt x="628" y="2546"/>
                    <a:pt x="622" y="2548"/>
                    <a:pt x="617" y="2553"/>
                  </a:cubicBezTo>
                  <a:cubicBezTo>
                    <a:pt x="607" y="2562"/>
                    <a:pt x="606" y="2578"/>
                    <a:pt x="614" y="2589"/>
                  </a:cubicBezTo>
                  <a:cubicBezTo>
                    <a:pt x="653" y="2635"/>
                    <a:pt x="690" y="2677"/>
                    <a:pt x="725" y="2713"/>
                  </a:cubicBezTo>
                  <a:cubicBezTo>
                    <a:pt x="833" y="2848"/>
                    <a:pt x="966" y="3065"/>
                    <a:pt x="863" y="3210"/>
                  </a:cubicBezTo>
                  <a:cubicBezTo>
                    <a:pt x="855" y="3221"/>
                    <a:pt x="857" y="3236"/>
                    <a:pt x="867" y="3245"/>
                  </a:cubicBezTo>
                  <a:cubicBezTo>
                    <a:pt x="869" y="3246"/>
                    <a:pt x="1041" y="3391"/>
                    <a:pt x="1213" y="3234"/>
                  </a:cubicBezTo>
                  <a:cubicBezTo>
                    <a:pt x="1274" y="3177"/>
                    <a:pt x="1306" y="3119"/>
                    <a:pt x="1307" y="3060"/>
                  </a:cubicBezTo>
                  <a:cubicBezTo>
                    <a:pt x="1309" y="2993"/>
                    <a:pt x="1267" y="2952"/>
                    <a:pt x="1265" y="2950"/>
                  </a:cubicBezTo>
                  <a:cubicBezTo>
                    <a:pt x="1259" y="2944"/>
                    <a:pt x="1249" y="2941"/>
                    <a:pt x="1240" y="2944"/>
                  </a:cubicBezTo>
                  <a:close/>
                  <a:moveTo>
                    <a:pt x="1356" y="1888"/>
                  </a:moveTo>
                  <a:cubicBezTo>
                    <a:pt x="1217" y="2034"/>
                    <a:pt x="1275" y="2267"/>
                    <a:pt x="1275" y="2269"/>
                  </a:cubicBezTo>
                  <a:cubicBezTo>
                    <a:pt x="1277" y="2277"/>
                    <a:pt x="1276" y="2285"/>
                    <a:pt x="1271" y="2292"/>
                  </a:cubicBezTo>
                  <a:cubicBezTo>
                    <a:pt x="1266" y="2298"/>
                    <a:pt x="1258" y="2302"/>
                    <a:pt x="1250" y="2302"/>
                  </a:cubicBezTo>
                  <a:cubicBezTo>
                    <a:pt x="1121" y="2302"/>
                    <a:pt x="997" y="2205"/>
                    <a:pt x="955" y="2070"/>
                  </a:cubicBezTo>
                  <a:cubicBezTo>
                    <a:pt x="932" y="1994"/>
                    <a:pt x="905" y="1796"/>
                    <a:pt x="1168" y="1615"/>
                  </a:cubicBezTo>
                  <a:cubicBezTo>
                    <a:pt x="1374" y="1473"/>
                    <a:pt x="1597" y="1438"/>
                    <a:pt x="1767" y="1438"/>
                  </a:cubicBezTo>
                  <a:cubicBezTo>
                    <a:pt x="1929" y="1438"/>
                    <a:pt x="2043" y="1470"/>
                    <a:pt x="2053" y="1473"/>
                  </a:cubicBezTo>
                  <a:cubicBezTo>
                    <a:pt x="2065" y="1476"/>
                    <a:pt x="2072" y="1487"/>
                    <a:pt x="2072" y="1499"/>
                  </a:cubicBezTo>
                  <a:cubicBezTo>
                    <a:pt x="2071" y="1512"/>
                    <a:pt x="2062" y="1522"/>
                    <a:pt x="2050" y="1523"/>
                  </a:cubicBezTo>
                  <a:cubicBezTo>
                    <a:pt x="1675" y="1582"/>
                    <a:pt x="1514" y="1723"/>
                    <a:pt x="1356" y="1888"/>
                  </a:cubicBezTo>
                  <a:close/>
                  <a:moveTo>
                    <a:pt x="1903" y="1829"/>
                  </a:moveTo>
                  <a:cubicBezTo>
                    <a:pt x="1902" y="1826"/>
                    <a:pt x="1901" y="1824"/>
                    <a:pt x="1898" y="1821"/>
                  </a:cubicBezTo>
                  <a:cubicBezTo>
                    <a:pt x="1901" y="1824"/>
                    <a:pt x="1903" y="1827"/>
                    <a:pt x="1903" y="1829"/>
                  </a:cubicBezTo>
                  <a:close/>
                  <a:moveTo>
                    <a:pt x="1680" y="2316"/>
                  </a:moveTo>
                  <a:cubicBezTo>
                    <a:pt x="1816" y="2040"/>
                    <a:pt x="2009" y="1692"/>
                    <a:pt x="2158" y="1603"/>
                  </a:cubicBezTo>
                  <a:cubicBezTo>
                    <a:pt x="2168" y="1598"/>
                    <a:pt x="2188" y="1586"/>
                    <a:pt x="2181" y="1563"/>
                  </a:cubicBezTo>
                  <a:cubicBezTo>
                    <a:pt x="2180" y="1558"/>
                    <a:pt x="2173" y="1542"/>
                    <a:pt x="2151" y="1540"/>
                  </a:cubicBezTo>
                  <a:cubicBezTo>
                    <a:pt x="2150" y="1540"/>
                    <a:pt x="2149" y="1540"/>
                    <a:pt x="2148" y="1540"/>
                  </a:cubicBezTo>
                  <a:cubicBezTo>
                    <a:pt x="2065" y="1540"/>
                    <a:pt x="1534" y="1808"/>
                    <a:pt x="1279" y="2337"/>
                  </a:cubicBezTo>
                  <a:cubicBezTo>
                    <a:pt x="1096" y="2717"/>
                    <a:pt x="1300" y="2877"/>
                    <a:pt x="1367" y="2918"/>
                  </a:cubicBezTo>
                  <a:cubicBezTo>
                    <a:pt x="1499" y="2996"/>
                    <a:pt x="1674" y="2983"/>
                    <a:pt x="1742" y="2889"/>
                  </a:cubicBezTo>
                  <a:cubicBezTo>
                    <a:pt x="1749" y="2880"/>
                    <a:pt x="1749" y="2867"/>
                    <a:pt x="1742" y="2858"/>
                  </a:cubicBezTo>
                  <a:cubicBezTo>
                    <a:pt x="1739" y="2855"/>
                    <a:pt x="1540" y="2600"/>
                    <a:pt x="1680" y="2316"/>
                  </a:cubicBezTo>
                  <a:close/>
                  <a:moveTo>
                    <a:pt x="2302" y="3279"/>
                  </a:moveTo>
                  <a:cubicBezTo>
                    <a:pt x="2308" y="3286"/>
                    <a:pt x="2309" y="3296"/>
                    <a:pt x="2306" y="3304"/>
                  </a:cubicBezTo>
                  <a:cubicBezTo>
                    <a:pt x="2304" y="3308"/>
                    <a:pt x="2266" y="3403"/>
                    <a:pt x="2114" y="3394"/>
                  </a:cubicBezTo>
                  <a:cubicBezTo>
                    <a:pt x="1954" y="3383"/>
                    <a:pt x="1831" y="3108"/>
                    <a:pt x="1817" y="2858"/>
                  </a:cubicBezTo>
                  <a:lnTo>
                    <a:pt x="1815" y="2830"/>
                  </a:lnTo>
                  <a:cubicBezTo>
                    <a:pt x="1798" y="2561"/>
                    <a:pt x="1767" y="2062"/>
                    <a:pt x="2270" y="1623"/>
                  </a:cubicBezTo>
                  <a:cubicBezTo>
                    <a:pt x="2275" y="1619"/>
                    <a:pt x="2281" y="1617"/>
                    <a:pt x="2288" y="1617"/>
                  </a:cubicBezTo>
                  <a:cubicBezTo>
                    <a:pt x="2289" y="1617"/>
                    <a:pt x="2290" y="1617"/>
                    <a:pt x="2292" y="1617"/>
                  </a:cubicBezTo>
                  <a:lnTo>
                    <a:pt x="2294" y="1617"/>
                  </a:lnTo>
                  <a:cubicBezTo>
                    <a:pt x="2291" y="1633"/>
                    <a:pt x="2286" y="1656"/>
                    <a:pt x="2279" y="1686"/>
                  </a:cubicBezTo>
                  <a:cubicBezTo>
                    <a:pt x="2219" y="1953"/>
                    <a:pt x="2046" y="2725"/>
                    <a:pt x="2075" y="2708"/>
                  </a:cubicBezTo>
                  <a:cubicBezTo>
                    <a:pt x="2104" y="2691"/>
                    <a:pt x="2332" y="1918"/>
                    <a:pt x="2399" y="1687"/>
                  </a:cubicBezTo>
                  <a:cubicBezTo>
                    <a:pt x="2406" y="1665"/>
                    <a:pt x="2411" y="1648"/>
                    <a:pt x="2414" y="1637"/>
                  </a:cubicBezTo>
                  <a:lnTo>
                    <a:pt x="2419" y="1637"/>
                  </a:lnTo>
                  <a:cubicBezTo>
                    <a:pt x="2424" y="1638"/>
                    <a:pt x="2427" y="1640"/>
                    <a:pt x="2431" y="1642"/>
                  </a:cubicBezTo>
                  <a:cubicBezTo>
                    <a:pt x="2441" y="1649"/>
                    <a:pt x="2670" y="1823"/>
                    <a:pt x="2574" y="2270"/>
                  </a:cubicBezTo>
                  <a:cubicBezTo>
                    <a:pt x="2523" y="2512"/>
                    <a:pt x="2379" y="2660"/>
                    <a:pt x="2263" y="2779"/>
                  </a:cubicBezTo>
                  <a:cubicBezTo>
                    <a:pt x="2167" y="2877"/>
                    <a:pt x="2084" y="2962"/>
                    <a:pt x="2077" y="3073"/>
                  </a:cubicBezTo>
                  <a:cubicBezTo>
                    <a:pt x="2073" y="3144"/>
                    <a:pt x="2090" y="3197"/>
                    <a:pt x="2126" y="3230"/>
                  </a:cubicBezTo>
                  <a:cubicBezTo>
                    <a:pt x="2184" y="3283"/>
                    <a:pt x="2277" y="3269"/>
                    <a:pt x="2278" y="3269"/>
                  </a:cubicBezTo>
                  <a:cubicBezTo>
                    <a:pt x="2287" y="3268"/>
                    <a:pt x="2296" y="3271"/>
                    <a:pt x="2302" y="3279"/>
                  </a:cubicBezTo>
                  <a:close/>
                  <a:moveTo>
                    <a:pt x="2709" y="1957"/>
                  </a:moveTo>
                  <a:cubicBezTo>
                    <a:pt x="2711" y="1955"/>
                    <a:pt x="2714" y="1954"/>
                    <a:pt x="2717" y="1954"/>
                  </a:cubicBezTo>
                  <a:cubicBezTo>
                    <a:pt x="2716" y="1954"/>
                    <a:pt x="2716" y="1954"/>
                    <a:pt x="2715" y="1954"/>
                  </a:cubicBezTo>
                  <a:cubicBezTo>
                    <a:pt x="2710" y="1958"/>
                    <a:pt x="2706" y="1963"/>
                    <a:pt x="2704" y="1969"/>
                  </a:cubicBezTo>
                  <a:cubicBezTo>
                    <a:pt x="2705" y="1963"/>
                    <a:pt x="2706" y="1958"/>
                    <a:pt x="2709" y="1957"/>
                  </a:cubicBezTo>
                  <a:close/>
                  <a:moveTo>
                    <a:pt x="2540" y="1623"/>
                  </a:moveTo>
                  <a:cubicBezTo>
                    <a:pt x="2535" y="1619"/>
                    <a:pt x="2529" y="1617"/>
                    <a:pt x="2523" y="1617"/>
                  </a:cubicBezTo>
                  <a:cubicBezTo>
                    <a:pt x="2517" y="1617"/>
                    <a:pt x="2511" y="1619"/>
                    <a:pt x="2506" y="1623"/>
                  </a:cubicBezTo>
                  <a:cubicBezTo>
                    <a:pt x="2496" y="1631"/>
                    <a:pt x="2494" y="1645"/>
                    <a:pt x="2501" y="1656"/>
                  </a:cubicBezTo>
                  <a:cubicBezTo>
                    <a:pt x="2504" y="1662"/>
                    <a:pt x="2828" y="2198"/>
                    <a:pt x="2682" y="2538"/>
                  </a:cubicBezTo>
                  <a:cubicBezTo>
                    <a:pt x="2515" y="2925"/>
                    <a:pt x="2358" y="2878"/>
                    <a:pt x="2307" y="2863"/>
                  </a:cubicBezTo>
                  <a:cubicBezTo>
                    <a:pt x="2298" y="2861"/>
                    <a:pt x="2289" y="2863"/>
                    <a:pt x="2282" y="2869"/>
                  </a:cubicBezTo>
                  <a:cubicBezTo>
                    <a:pt x="2275" y="2874"/>
                    <a:pt x="2272" y="2883"/>
                    <a:pt x="2273" y="2892"/>
                  </a:cubicBezTo>
                  <a:cubicBezTo>
                    <a:pt x="2274" y="2897"/>
                    <a:pt x="2293" y="3028"/>
                    <a:pt x="2399" y="3107"/>
                  </a:cubicBezTo>
                  <a:cubicBezTo>
                    <a:pt x="2465" y="3157"/>
                    <a:pt x="2550" y="3175"/>
                    <a:pt x="2651" y="3161"/>
                  </a:cubicBezTo>
                  <a:cubicBezTo>
                    <a:pt x="2784" y="3142"/>
                    <a:pt x="2909" y="2999"/>
                    <a:pt x="2968" y="2795"/>
                  </a:cubicBezTo>
                  <a:cubicBezTo>
                    <a:pt x="3059" y="2484"/>
                    <a:pt x="2994" y="2012"/>
                    <a:pt x="2540" y="1623"/>
                  </a:cubicBezTo>
                  <a:close/>
                  <a:moveTo>
                    <a:pt x="3012" y="1913"/>
                  </a:moveTo>
                  <a:cubicBezTo>
                    <a:pt x="3006" y="1922"/>
                    <a:pt x="3006" y="1935"/>
                    <a:pt x="3014" y="1944"/>
                  </a:cubicBezTo>
                  <a:cubicBezTo>
                    <a:pt x="3006" y="1935"/>
                    <a:pt x="3005" y="1922"/>
                    <a:pt x="3012" y="1913"/>
                  </a:cubicBezTo>
                  <a:close/>
                  <a:moveTo>
                    <a:pt x="3477" y="2362"/>
                  </a:moveTo>
                  <a:cubicBezTo>
                    <a:pt x="3433" y="2050"/>
                    <a:pt x="3194" y="1665"/>
                    <a:pt x="2665" y="1605"/>
                  </a:cubicBezTo>
                  <a:cubicBezTo>
                    <a:pt x="2664" y="1605"/>
                    <a:pt x="2663" y="1605"/>
                    <a:pt x="2662" y="1605"/>
                  </a:cubicBezTo>
                  <a:cubicBezTo>
                    <a:pt x="2651" y="1605"/>
                    <a:pt x="2641" y="1612"/>
                    <a:pt x="2637" y="1623"/>
                  </a:cubicBezTo>
                  <a:cubicBezTo>
                    <a:pt x="2633" y="1635"/>
                    <a:pt x="2639" y="1648"/>
                    <a:pt x="2650" y="1654"/>
                  </a:cubicBezTo>
                  <a:cubicBezTo>
                    <a:pt x="2653" y="1656"/>
                    <a:pt x="2959" y="1824"/>
                    <a:pt x="3064" y="2122"/>
                  </a:cubicBezTo>
                  <a:cubicBezTo>
                    <a:pt x="3174" y="2432"/>
                    <a:pt x="3075" y="2587"/>
                    <a:pt x="3038" y="2645"/>
                  </a:cubicBezTo>
                  <a:cubicBezTo>
                    <a:pt x="3033" y="2652"/>
                    <a:pt x="3032" y="2661"/>
                    <a:pt x="3036" y="2669"/>
                  </a:cubicBezTo>
                  <a:cubicBezTo>
                    <a:pt x="3037" y="2671"/>
                    <a:pt x="3062" y="2732"/>
                    <a:pt x="3134" y="2762"/>
                  </a:cubicBezTo>
                  <a:cubicBezTo>
                    <a:pt x="3196" y="2788"/>
                    <a:pt x="3272" y="2783"/>
                    <a:pt x="3360" y="2747"/>
                  </a:cubicBezTo>
                  <a:cubicBezTo>
                    <a:pt x="3456" y="2707"/>
                    <a:pt x="3503" y="2553"/>
                    <a:pt x="3477" y="2362"/>
                  </a:cubicBezTo>
                  <a:close/>
                  <a:moveTo>
                    <a:pt x="2043" y="1397"/>
                  </a:moveTo>
                  <a:cubicBezTo>
                    <a:pt x="2005" y="1326"/>
                    <a:pt x="1998" y="1257"/>
                    <a:pt x="2021" y="1194"/>
                  </a:cubicBezTo>
                  <a:cubicBezTo>
                    <a:pt x="2066" y="1073"/>
                    <a:pt x="2207" y="1017"/>
                    <a:pt x="2214" y="1015"/>
                  </a:cubicBezTo>
                  <a:cubicBezTo>
                    <a:pt x="2217" y="1013"/>
                    <a:pt x="2220" y="1013"/>
                    <a:pt x="2224" y="1013"/>
                  </a:cubicBezTo>
                  <a:cubicBezTo>
                    <a:pt x="2230" y="1013"/>
                    <a:pt x="2235" y="1015"/>
                    <a:pt x="2240" y="1019"/>
                  </a:cubicBezTo>
                  <a:cubicBezTo>
                    <a:pt x="2247" y="1025"/>
                    <a:pt x="2251" y="1034"/>
                    <a:pt x="2249" y="1043"/>
                  </a:cubicBezTo>
                  <a:cubicBezTo>
                    <a:pt x="2249" y="1045"/>
                    <a:pt x="2227" y="1187"/>
                    <a:pt x="2292" y="1266"/>
                  </a:cubicBezTo>
                  <a:cubicBezTo>
                    <a:pt x="2321" y="1301"/>
                    <a:pt x="2364" y="1319"/>
                    <a:pt x="2419" y="1321"/>
                  </a:cubicBezTo>
                  <a:cubicBezTo>
                    <a:pt x="2478" y="1322"/>
                    <a:pt x="2526" y="1305"/>
                    <a:pt x="2559" y="1270"/>
                  </a:cubicBezTo>
                  <a:cubicBezTo>
                    <a:pt x="2626" y="1201"/>
                    <a:pt x="2619" y="1080"/>
                    <a:pt x="2619" y="1078"/>
                  </a:cubicBezTo>
                  <a:cubicBezTo>
                    <a:pt x="2618" y="1070"/>
                    <a:pt x="2622" y="1061"/>
                    <a:pt x="2628" y="1056"/>
                  </a:cubicBezTo>
                  <a:cubicBezTo>
                    <a:pt x="2635" y="1051"/>
                    <a:pt x="2644" y="1049"/>
                    <a:pt x="2652" y="1052"/>
                  </a:cubicBezTo>
                  <a:cubicBezTo>
                    <a:pt x="2714" y="1071"/>
                    <a:pt x="2761" y="1119"/>
                    <a:pt x="2784" y="1186"/>
                  </a:cubicBezTo>
                  <a:cubicBezTo>
                    <a:pt x="2813" y="1271"/>
                    <a:pt x="2798" y="1370"/>
                    <a:pt x="2744" y="1446"/>
                  </a:cubicBezTo>
                  <a:cubicBezTo>
                    <a:pt x="2687" y="1528"/>
                    <a:pt x="2523" y="1582"/>
                    <a:pt x="2364" y="1572"/>
                  </a:cubicBezTo>
                  <a:cubicBezTo>
                    <a:pt x="2212" y="1562"/>
                    <a:pt x="2098" y="1500"/>
                    <a:pt x="2043" y="1397"/>
                  </a:cubicBezTo>
                  <a:close/>
                  <a:moveTo>
                    <a:pt x="2553" y="258"/>
                  </a:moveTo>
                  <a:cubicBezTo>
                    <a:pt x="2790" y="344"/>
                    <a:pt x="2962" y="406"/>
                    <a:pt x="3084" y="307"/>
                  </a:cubicBezTo>
                  <a:cubicBezTo>
                    <a:pt x="3124" y="274"/>
                    <a:pt x="3142" y="238"/>
                    <a:pt x="3137" y="200"/>
                  </a:cubicBezTo>
                  <a:cubicBezTo>
                    <a:pt x="3130" y="152"/>
                    <a:pt x="3085" y="115"/>
                    <a:pt x="3050" y="93"/>
                  </a:cubicBezTo>
                  <a:cubicBezTo>
                    <a:pt x="3136" y="44"/>
                    <a:pt x="3215" y="40"/>
                    <a:pt x="3276" y="80"/>
                  </a:cubicBezTo>
                  <a:cubicBezTo>
                    <a:pt x="3353" y="132"/>
                    <a:pt x="3391" y="251"/>
                    <a:pt x="3365" y="364"/>
                  </a:cubicBezTo>
                  <a:cubicBezTo>
                    <a:pt x="3338" y="484"/>
                    <a:pt x="3249" y="565"/>
                    <a:pt x="3120" y="584"/>
                  </a:cubicBezTo>
                  <a:cubicBezTo>
                    <a:pt x="3098" y="588"/>
                    <a:pt x="3077" y="589"/>
                    <a:pt x="3056" y="589"/>
                  </a:cubicBezTo>
                  <a:cubicBezTo>
                    <a:pt x="2883" y="589"/>
                    <a:pt x="2721" y="485"/>
                    <a:pt x="2537" y="366"/>
                  </a:cubicBezTo>
                  <a:cubicBezTo>
                    <a:pt x="2398" y="276"/>
                    <a:pt x="2248" y="179"/>
                    <a:pt x="2071" y="113"/>
                  </a:cubicBezTo>
                  <a:cubicBezTo>
                    <a:pt x="2253" y="149"/>
                    <a:pt x="2413" y="207"/>
                    <a:pt x="2553" y="258"/>
                  </a:cubicBezTo>
                  <a:close/>
                  <a:moveTo>
                    <a:pt x="2237" y="443"/>
                  </a:moveTo>
                  <a:cubicBezTo>
                    <a:pt x="2241" y="437"/>
                    <a:pt x="2246" y="431"/>
                    <a:pt x="2251" y="425"/>
                  </a:cubicBezTo>
                  <a:cubicBezTo>
                    <a:pt x="2267" y="445"/>
                    <a:pt x="2282" y="465"/>
                    <a:pt x="2296" y="485"/>
                  </a:cubicBezTo>
                  <a:cubicBezTo>
                    <a:pt x="2271" y="492"/>
                    <a:pt x="2246" y="490"/>
                    <a:pt x="2236" y="473"/>
                  </a:cubicBezTo>
                  <a:cubicBezTo>
                    <a:pt x="2234" y="470"/>
                    <a:pt x="2228" y="461"/>
                    <a:pt x="2237" y="443"/>
                  </a:cubicBezTo>
                  <a:close/>
                  <a:moveTo>
                    <a:pt x="2315" y="396"/>
                  </a:moveTo>
                  <a:lnTo>
                    <a:pt x="2315" y="396"/>
                  </a:lnTo>
                  <a:cubicBezTo>
                    <a:pt x="2332" y="396"/>
                    <a:pt x="2344" y="403"/>
                    <a:pt x="2352" y="417"/>
                  </a:cubicBezTo>
                  <a:cubicBezTo>
                    <a:pt x="2361" y="434"/>
                    <a:pt x="2352" y="449"/>
                    <a:pt x="2342" y="460"/>
                  </a:cubicBezTo>
                  <a:cubicBezTo>
                    <a:pt x="2328" y="439"/>
                    <a:pt x="2313" y="419"/>
                    <a:pt x="2297" y="399"/>
                  </a:cubicBezTo>
                  <a:cubicBezTo>
                    <a:pt x="2303" y="397"/>
                    <a:pt x="2309" y="396"/>
                    <a:pt x="2315" y="396"/>
                  </a:cubicBezTo>
                  <a:close/>
                  <a:moveTo>
                    <a:pt x="2392" y="680"/>
                  </a:moveTo>
                  <a:cubicBezTo>
                    <a:pt x="2348" y="690"/>
                    <a:pt x="2297" y="694"/>
                    <a:pt x="2239" y="686"/>
                  </a:cubicBezTo>
                  <a:cubicBezTo>
                    <a:pt x="2269" y="664"/>
                    <a:pt x="2315" y="635"/>
                    <a:pt x="2368" y="615"/>
                  </a:cubicBezTo>
                  <a:cubicBezTo>
                    <a:pt x="2377" y="637"/>
                    <a:pt x="2385" y="659"/>
                    <a:pt x="2392" y="680"/>
                  </a:cubicBezTo>
                  <a:close/>
                  <a:moveTo>
                    <a:pt x="2557" y="598"/>
                  </a:moveTo>
                  <a:cubicBezTo>
                    <a:pt x="2533" y="618"/>
                    <a:pt x="2495" y="645"/>
                    <a:pt x="2443" y="665"/>
                  </a:cubicBezTo>
                  <a:cubicBezTo>
                    <a:pt x="2436" y="643"/>
                    <a:pt x="2427" y="621"/>
                    <a:pt x="2418" y="599"/>
                  </a:cubicBezTo>
                  <a:cubicBezTo>
                    <a:pt x="2462" y="589"/>
                    <a:pt x="2510" y="586"/>
                    <a:pt x="2557" y="598"/>
                  </a:cubicBezTo>
                  <a:close/>
                  <a:moveTo>
                    <a:pt x="2544" y="1054"/>
                  </a:moveTo>
                  <a:cubicBezTo>
                    <a:pt x="2544" y="1058"/>
                    <a:pt x="2544" y="1063"/>
                    <a:pt x="2544" y="1067"/>
                  </a:cubicBezTo>
                  <a:cubicBezTo>
                    <a:pt x="2544" y="1125"/>
                    <a:pt x="2498" y="1172"/>
                    <a:pt x="2440" y="1172"/>
                  </a:cubicBezTo>
                  <a:cubicBezTo>
                    <a:pt x="2382" y="1172"/>
                    <a:pt x="2335" y="1125"/>
                    <a:pt x="2335" y="1067"/>
                  </a:cubicBezTo>
                  <a:cubicBezTo>
                    <a:pt x="2335" y="1063"/>
                    <a:pt x="2336" y="1058"/>
                    <a:pt x="2336" y="1054"/>
                  </a:cubicBezTo>
                  <a:cubicBezTo>
                    <a:pt x="2351" y="1098"/>
                    <a:pt x="2392" y="1129"/>
                    <a:pt x="2440" y="1129"/>
                  </a:cubicBezTo>
                  <a:cubicBezTo>
                    <a:pt x="2488" y="1129"/>
                    <a:pt x="2529" y="1098"/>
                    <a:pt x="2544" y="1054"/>
                  </a:cubicBezTo>
                  <a:close/>
                  <a:moveTo>
                    <a:pt x="540" y="527"/>
                  </a:moveTo>
                  <a:cubicBezTo>
                    <a:pt x="553" y="535"/>
                    <a:pt x="569" y="530"/>
                    <a:pt x="576" y="518"/>
                  </a:cubicBezTo>
                  <a:cubicBezTo>
                    <a:pt x="578" y="514"/>
                    <a:pt x="746" y="234"/>
                    <a:pt x="1240" y="124"/>
                  </a:cubicBezTo>
                  <a:cubicBezTo>
                    <a:pt x="1299" y="114"/>
                    <a:pt x="1808" y="36"/>
                    <a:pt x="2096" y="272"/>
                  </a:cubicBezTo>
                  <a:cubicBezTo>
                    <a:pt x="2142" y="310"/>
                    <a:pt x="2182" y="348"/>
                    <a:pt x="2217" y="386"/>
                  </a:cubicBezTo>
                  <a:cubicBezTo>
                    <a:pt x="2206" y="395"/>
                    <a:pt x="2197" y="406"/>
                    <a:pt x="2191" y="417"/>
                  </a:cubicBezTo>
                  <a:cubicBezTo>
                    <a:pt x="2175" y="446"/>
                    <a:pt x="2175" y="476"/>
                    <a:pt x="2190" y="501"/>
                  </a:cubicBezTo>
                  <a:cubicBezTo>
                    <a:pt x="2218" y="544"/>
                    <a:pt x="2275" y="549"/>
                    <a:pt x="2325" y="531"/>
                  </a:cubicBezTo>
                  <a:cubicBezTo>
                    <a:pt x="2332" y="543"/>
                    <a:pt x="2339" y="555"/>
                    <a:pt x="2345" y="567"/>
                  </a:cubicBezTo>
                  <a:cubicBezTo>
                    <a:pt x="2241" y="608"/>
                    <a:pt x="2165" y="676"/>
                    <a:pt x="2160" y="681"/>
                  </a:cubicBezTo>
                  <a:cubicBezTo>
                    <a:pt x="2153" y="688"/>
                    <a:pt x="2150" y="698"/>
                    <a:pt x="2152" y="707"/>
                  </a:cubicBezTo>
                  <a:cubicBezTo>
                    <a:pt x="2155" y="716"/>
                    <a:pt x="2162" y="723"/>
                    <a:pt x="2171" y="726"/>
                  </a:cubicBezTo>
                  <a:cubicBezTo>
                    <a:pt x="2263" y="749"/>
                    <a:pt x="2342" y="746"/>
                    <a:pt x="2406" y="730"/>
                  </a:cubicBezTo>
                  <a:cubicBezTo>
                    <a:pt x="2422" y="794"/>
                    <a:pt x="2429" y="855"/>
                    <a:pt x="2431" y="911"/>
                  </a:cubicBezTo>
                  <a:cubicBezTo>
                    <a:pt x="2430" y="911"/>
                    <a:pt x="2429" y="911"/>
                    <a:pt x="2429" y="911"/>
                  </a:cubicBezTo>
                  <a:cubicBezTo>
                    <a:pt x="2348" y="917"/>
                    <a:pt x="2283" y="984"/>
                    <a:pt x="2283" y="1067"/>
                  </a:cubicBezTo>
                  <a:cubicBezTo>
                    <a:pt x="2283" y="1154"/>
                    <a:pt x="2354" y="1224"/>
                    <a:pt x="2440" y="1224"/>
                  </a:cubicBezTo>
                  <a:cubicBezTo>
                    <a:pt x="2526" y="1224"/>
                    <a:pt x="2597" y="1154"/>
                    <a:pt x="2597" y="1067"/>
                  </a:cubicBezTo>
                  <a:cubicBezTo>
                    <a:pt x="2597" y="996"/>
                    <a:pt x="2549" y="935"/>
                    <a:pt x="2483" y="916"/>
                  </a:cubicBezTo>
                  <a:cubicBezTo>
                    <a:pt x="2481" y="854"/>
                    <a:pt x="2475" y="786"/>
                    <a:pt x="2457" y="715"/>
                  </a:cubicBezTo>
                  <a:cubicBezTo>
                    <a:pt x="2564" y="677"/>
                    <a:pt x="2622" y="609"/>
                    <a:pt x="2626" y="604"/>
                  </a:cubicBezTo>
                  <a:cubicBezTo>
                    <a:pt x="2631" y="598"/>
                    <a:pt x="2633" y="589"/>
                    <a:pt x="2631" y="581"/>
                  </a:cubicBezTo>
                  <a:cubicBezTo>
                    <a:pt x="2629" y="573"/>
                    <a:pt x="2623" y="567"/>
                    <a:pt x="2616" y="564"/>
                  </a:cubicBezTo>
                  <a:cubicBezTo>
                    <a:pt x="2574" y="545"/>
                    <a:pt x="2531" y="538"/>
                    <a:pt x="2491" y="538"/>
                  </a:cubicBezTo>
                  <a:cubicBezTo>
                    <a:pt x="2458" y="538"/>
                    <a:pt x="2426" y="542"/>
                    <a:pt x="2395" y="550"/>
                  </a:cubicBezTo>
                  <a:cubicBezTo>
                    <a:pt x="2388" y="535"/>
                    <a:pt x="2379" y="520"/>
                    <a:pt x="2370" y="504"/>
                  </a:cubicBezTo>
                  <a:cubicBezTo>
                    <a:pt x="2407" y="473"/>
                    <a:pt x="2419" y="430"/>
                    <a:pt x="2397" y="392"/>
                  </a:cubicBezTo>
                  <a:cubicBezTo>
                    <a:pt x="2380" y="361"/>
                    <a:pt x="2351" y="344"/>
                    <a:pt x="2315" y="344"/>
                  </a:cubicBezTo>
                  <a:lnTo>
                    <a:pt x="2315" y="344"/>
                  </a:lnTo>
                  <a:cubicBezTo>
                    <a:pt x="2297" y="344"/>
                    <a:pt x="2279" y="348"/>
                    <a:pt x="2261" y="356"/>
                  </a:cubicBezTo>
                  <a:cubicBezTo>
                    <a:pt x="2224" y="315"/>
                    <a:pt x="2179" y="273"/>
                    <a:pt x="2129" y="232"/>
                  </a:cubicBezTo>
                  <a:cubicBezTo>
                    <a:pt x="2076" y="188"/>
                    <a:pt x="2017" y="155"/>
                    <a:pt x="1954" y="129"/>
                  </a:cubicBezTo>
                  <a:cubicBezTo>
                    <a:pt x="2169" y="192"/>
                    <a:pt x="2347" y="305"/>
                    <a:pt x="2509" y="410"/>
                  </a:cubicBezTo>
                  <a:cubicBezTo>
                    <a:pt x="2724" y="549"/>
                    <a:pt x="2910" y="669"/>
                    <a:pt x="3128" y="636"/>
                  </a:cubicBezTo>
                  <a:cubicBezTo>
                    <a:pt x="3279" y="613"/>
                    <a:pt x="3384" y="518"/>
                    <a:pt x="3416" y="375"/>
                  </a:cubicBezTo>
                  <a:cubicBezTo>
                    <a:pt x="3446" y="240"/>
                    <a:pt x="3401" y="101"/>
                    <a:pt x="3305" y="37"/>
                  </a:cubicBezTo>
                  <a:cubicBezTo>
                    <a:pt x="3279" y="20"/>
                    <a:pt x="3238" y="0"/>
                    <a:pt x="3183" y="0"/>
                  </a:cubicBezTo>
                  <a:cubicBezTo>
                    <a:pt x="3129" y="0"/>
                    <a:pt x="3062" y="19"/>
                    <a:pt x="2983" y="74"/>
                  </a:cubicBezTo>
                  <a:cubicBezTo>
                    <a:pt x="2975" y="79"/>
                    <a:pt x="2970" y="89"/>
                    <a:pt x="2971" y="98"/>
                  </a:cubicBezTo>
                  <a:cubicBezTo>
                    <a:pt x="2972" y="107"/>
                    <a:pt x="2978" y="116"/>
                    <a:pt x="2987" y="119"/>
                  </a:cubicBezTo>
                  <a:cubicBezTo>
                    <a:pt x="3011" y="129"/>
                    <a:pt x="3080" y="167"/>
                    <a:pt x="3085" y="208"/>
                  </a:cubicBezTo>
                  <a:cubicBezTo>
                    <a:pt x="3088" y="226"/>
                    <a:pt x="3076" y="246"/>
                    <a:pt x="3051" y="267"/>
                  </a:cubicBezTo>
                  <a:cubicBezTo>
                    <a:pt x="2952" y="347"/>
                    <a:pt x="2792" y="289"/>
                    <a:pt x="2571" y="209"/>
                  </a:cubicBezTo>
                  <a:cubicBezTo>
                    <a:pt x="2316" y="116"/>
                    <a:pt x="1999" y="1"/>
                    <a:pt x="1602" y="29"/>
                  </a:cubicBezTo>
                  <a:cubicBezTo>
                    <a:pt x="1588" y="29"/>
                    <a:pt x="1573" y="29"/>
                    <a:pt x="1558" y="30"/>
                  </a:cubicBezTo>
                  <a:cubicBezTo>
                    <a:pt x="786" y="65"/>
                    <a:pt x="541" y="474"/>
                    <a:pt x="531" y="492"/>
                  </a:cubicBezTo>
                  <a:cubicBezTo>
                    <a:pt x="523" y="504"/>
                    <a:pt x="528" y="520"/>
                    <a:pt x="540" y="527"/>
                  </a:cubicBezTo>
                  <a:close/>
                  <a:moveTo>
                    <a:pt x="1359" y="374"/>
                  </a:moveTo>
                  <a:cubicBezTo>
                    <a:pt x="1637" y="424"/>
                    <a:pt x="1712" y="629"/>
                    <a:pt x="1692" y="788"/>
                  </a:cubicBezTo>
                  <a:cubicBezTo>
                    <a:pt x="1676" y="913"/>
                    <a:pt x="1593" y="1041"/>
                    <a:pt x="1470" y="1041"/>
                  </a:cubicBezTo>
                  <a:cubicBezTo>
                    <a:pt x="1465" y="1041"/>
                    <a:pt x="1461" y="1041"/>
                    <a:pt x="1457" y="1040"/>
                  </a:cubicBezTo>
                  <a:cubicBezTo>
                    <a:pt x="1372" y="1034"/>
                    <a:pt x="1310" y="1006"/>
                    <a:pt x="1273" y="957"/>
                  </a:cubicBezTo>
                  <a:cubicBezTo>
                    <a:pt x="1233" y="904"/>
                    <a:pt x="1230" y="837"/>
                    <a:pt x="1233" y="798"/>
                  </a:cubicBezTo>
                  <a:cubicBezTo>
                    <a:pt x="1272" y="811"/>
                    <a:pt x="1339" y="826"/>
                    <a:pt x="1395" y="800"/>
                  </a:cubicBezTo>
                  <a:cubicBezTo>
                    <a:pt x="1435" y="782"/>
                    <a:pt x="1462" y="746"/>
                    <a:pt x="1476" y="694"/>
                  </a:cubicBezTo>
                  <a:cubicBezTo>
                    <a:pt x="1490" y="637"/>
                    <a:pt x="1474" y="580"/>
                    <a:pt x="1427" y="531"/>
                  </a:cubicBezTo>
                  <a:cubicBezTo>
                    <a:pt x="1344" y="441"/>
                    <a:pt x="1183" y="391"/>
                    <a:pt x="1008" y="393"/>
                  </a:cubicBezTo>
                  <a:cubicBezTo>
                    <a:pt x="1102" y="361"/>
                    <a:pt x="1218" y="348"/>
                    <a:pt x="1359" y="374"/>
                  </a:cubicBezTo>
                  <a:close/>
                  <a:moveTo>
                    <a:pt x="718" y="1590"/>
                  </a:moveTo>
                  <a:cubicBezTo>
                    <a:pt x="702" y="1654"/>
                    <a:pt x="667" y="1688"/>
                    <a:pt x="620" y="1683"/>
                  </a:cubicBezTo>
                  <a:cubicBezTo>
                    <a:pt x="542" y="1677"/>
                    <a:pt x="431" y="1562"/>
                    <a:pt x="429" y="1371"/>
                  </a:cubicBezTo>
                  <a:cubicBezTo>
                    <a:pt x="506" y="1540"/>
                    <a:pt x="654" y="1581"/>
                    <a:pt x="718" y="1590"/>
                  </a:cubicBezTo>
                  <a:close/>
                  <a:moveTo>
                    <a:pt x="534" y="825"/>
                  </a:moveTo>
                  <a:cubicBezTo>
                    <a:pt x="494" y="883"/>
                    <a:pt x="381" y="1072"/>
                    <a:pt x="376" y="1353"/>
                  </a:cubicBezTo>
                  <a:cubicBezTo>
                    <a:pt x="372" y="1569"/>
                    <a:pt x="497" y="1725"/>
                    <a:pt x="616" y="1736"/>
                  </a:cubicBezTo>
                  <a:cubicBezTo>
                    <a:pt x="698" y="1743"/>
                    <a:pt x="758" y="1681"/>
                    <a:pt x="775" y="1571"/>
                  </a:cubicBezTo>
                  <a:cubicBezTo>
                    <a:pt x="776" y="1564"/>
                    <a:pt x="774" y="1556"/>
                    <a:pt x="769" y="1550"/>
                  </a:cubicBezTo>
                  <a:cubicBezTo>
                    <a:pt x="764" y="1545"/>
                    <a:pt x="757" y="1541"/>
                    <a:pt x="749" y="1541"/>
                  </a:cubicBezTo>
                  <a:cubicBezTo>
                    <a:pt x="739" y="1541"/>
                    <a:pt x="489" y="1536"/>
                    <a:pt x="440" y="1223"/>
                  </a:cubicBezTo>
                  <a:cubicBezTo>
                    <a:pt x="467" y="1040"/>
                    <a:pt x="539" y="913"/>
                    <a:pt x="572" y="863"/>
                  </a:cubicBezTo>
                  <a:lnTo>
                    <a:pt x="672" y="962"/>
                  </a:lnTo>
                  <a:cubicBezTo>
                    <a:pt x="690" y="979"/>
                    <a:pt x="712" y="992"/>
                    <a:pt x="737" y="994"/>
                  </a:cubicBezTo>
                  <a:cubicBezTo>
                    <a:pt x="784" y="1000"/>
                    <a:pt x="828" y="975"/>
                    <a:pt x="848" y="933"/>
                  </a:cubicBezTo>
                  <a:cubicBezTo>
                    <a:pt x="869" y="889"/>
                    <a:pt x="855" y="837"/>
                    <a:pt x="820" y="805"/>
                  </a:cubicBezTo>
                  <a:lnTo>
                    <a:pt x="676" y="674"/>
                  </a:lnTo>
                  <a:cubicBezTo>
                    <a:pt x="677" y="672"/>
                    <a:pt x="678" y="670"/>
                    <a:pt x="680" y="668"/>
                  </a:cubicBezTo>
                  <a:cubicBezTo>
                    <a:pt x="765" y="515"/>
                    <a:pt x="936" y="430"/>
                    <a:pt x="1110" y="451"/>
                  </a:cubicBezTo>
                  <a:cubicBezTo>
                    <a:pt x="1237" y="466"/>
                    <a:pt x="1338" y="512"/>
                    <a:pt x="1389" y="566"/>
                  </a:cubicBezTo>
                  <a:cubicBezTo>
                    <a:pt x="1423" y="603"/>
                    <a:pt x="1435" y="641"/>
                    <a:pt x="1425" y="681"/>
                  </a:cubicBezTo>
                  <a:cubicBezTo>
                    <a:pt x="1416" y="717"/>
                    <a:pt x="1399" y="741"/>
                    <a:pt x="1373" y="753"/>
                  </a:cubicBezTo>
                  <a:cubicBezTo>
                    <a:pt x="1312" y="781"/>
                    <a:pt x="1223" y="739"/>
                    <a:pt x="1222" y="738"/>
                  </a:cubicBezTo>
                  <a:cubicBezTo>
                    <a:pt x="1215" y="735"/>
                    <a:pt x="1207" y="735"/>
                    <a:pt x="1199" y="738"/>
                  </a:cubicBezTo>
                  <a:cubicBezTo>
                    <a:pt x="1192" y="742"/>
                    <a:pt x="1187" y="748"/>
                    <a:pt x="1185" y="756"/>
                  </a:cubicBezTo>
                  <a:cubicBezTo>
                    <a:pt x="1184" y="762"/>
                    <a:pt x="1158" y="890"/>
                    <a:pt x="1231" y="989"/>
                  </a:cubicBezTo>
                  <a:cubicBezTo>
                    <a:pt x="1278" y="1050"/>
                    <a:pt x="1352" y="1085"/>
                    <a:pt x="1453" y="1093"/>
                  </a:cubicBezTo>
                  <a:cubicBezTo>
                    <a:pt x="1618" y="1104"/>
                    <a:pt x="1724" y="952"/>
                    <a:pt x="1744" y="795"/>
                  </a:cubicBezTo>
                  <a:cubicBezTo>
                    <a:pt x="1769" y="598"/>
                    <a:pt x="1662" y="376"/>
                    <a:pt x="1368" y="322"/>
                  </a:cubicBezTo>
                  <a:cubicBezTo>
                    <a:pt x="1313" y="312"/>
                    <a:pt x="1262" y="308"/>
                    <a:pt x="1213" y="308"/>
                  </a:cubicBezTo>
                  <a:cubicBezTo>
                    <a:pt x="1064" y="308"/>
                    <a:pt x="946" y="351"/>
                    <a:pt x="857" y="408"/>
                  </a:cubicBezTo>
                  <a:cubicBezTo>
                    <a:pt x="852" y="410"/>
                    <a:pt x="848" y="413"/>
                    <a:pt x="844" y="417"/>
                  </a:cubicBezTo>
                  <a:cubicBezTo>
                    <a:pt x="731" y="493"/>
                    <a:pt x="665" y="590"/>
                    <a:pt x="637" y="638"/>
                  </a:cubicBezTo>
                  <a:lnTo>
                    <a:pt x="420" y="442"/>
                  </a:lnTo>
                  <a:cubicBezTo>
                    <a:pt x="415" y="437"/>
                    <a:pt x="409" y="435"/>
                    <a:pt x="403" y="435"/>
                  </a:cubicBezTo>
                  <a:cubicBezTo>
                    <a:pt x="395" y="435"/>
                    <a:pt x="388" y="438"/>
                    <a:pt x="383" y="444"/>
                  </a:cubicBezTo>
                  <a:cubicBezTo>
                    <a:pt x="373" y="454"/>
                    <a:pt x="374" y="471"/>
                    <a:pt x="385" y="480"/>
                  </a:cubicBezTo>
                  <a:lnTo>
                    <a:pt x="786" y="844"/>
                  </a:lnTo>
                  <a:cubicBezTo>
                    <a:pt x="804" y="861"/>
                    <a:pt x="811" y="888"/>
                    <a:pt x="801" y="911"/>
                  </a:cubicBezTo>
                  <a:cubicBezTo>
                    <a:pt x="792" y="929"/>
                    <a:pt x="775" y="941"/>
                    <a:pt x="756" y="943"/>
                  </a:cubicBezTo>
                  <a:cubicBezTo>
                    <a:pt x="739" y="944"/>
                    <a:pt x="723" y="939"/>
                    <a:pt x="711" y="927"/>
                  </a:cubicBezTo>
                  <a:lnTo>
                    <a:pt x="323" y="543"/>
                  </a:lnTo>
                  <a:cubicBezTo>
                    <a:pt x="313" y="533"/>
                    <a:pt x="297" y="533"/>
                    <a:pt x="286" y="543"/>
                  </a:cubicBezTo>
                  <a:cubicBezTo>
                    <a:pt x="276" y="553"/>
                    <a:pt x="276" y="570"/>
                    <a:pt x="287" y="580"/>
                  </a:cubicBezTo>
                  <a:lnTo>
                    <a:pt x="534" y="825"/>
                  </a:lnTo>
                  <a:close/>
                  <a:moveTo>
                    <a:pt x="525" y="3176"/>
                  </a:moveTo>
                  <a:cubicBezTo>
                    <a:pt x="502" y="3185"/>
                    <a:pt x="477" y="3189"/>
                    <a:pt x="451" y="3189"/>
                  </a:cubicBezTo>
                  <a:cubicBezTo>
                    <a:pt x="393" y="3189"/>
                    <a:pt x="335" y="3168"/>
                    <a:pt x="303" y="3131"/>
                  </a:cubicBezTo>
                  <a:cubicBezTo>
                    <a:pt x="247" y="3067"/>
                    <a:pt x="279" y="2984"/>
                    <a:pt x="301" y="2942"/>
                  </a:cubicBezTo>
                  <a:cubicBezTo>
                    <a:pt x="323" y="2961"/>
                    <a:pt x="357" y="2983"/>
                    <a:pt x="392" y="2977"/>
                  </a:cubicBezTo>
                  <a:cubicBezTo>
                    <a:pt x="422" y="2972"/>
                    <a:pt x="445" y="2949"/>
                    <a:pt x="460" y="2909"/>
                  </a:cubicBezTo>
                  <a:cubicBezTo>
                    <a:pt x="499" y="2804"/>
                    <a:pt x="474" y="2736"/>
                    <a:pt x="351" y="2413"/>
                  </a:cubicBezTo>
                  <a:cubicBezTo>
                    <a:pt x="324" y="2342"/>
                    <a:pt x="292" y="2258"/>
                    <a:pt x="255" y="2159"/>
                  </a:cubicBezTo>
                  <a:cubicBezTo>
                    <a:pt x="247" y="2136"/>
                    <a:pt x="239" y="2113"/>
                    <a:pt x="232" y="2090"/>
                  </a:cubicBezTo>
                  <a:cubicBezTo>
                    <a:pt x="307" y="2288"/>
                    <a:pt x="392" y="2422"/>
                    <a:pt x="467" y="2539"/>
                  </a:cubicBezTo>
                  <a:cubicBezTo>
                    <a:pt x="568" y="2698"/>
                    <a:pt x="642" y="2813"/>
                    <a:pt x="636" y="3008"/>
                  </a:cubicBezTo>
                  <a:cubicBezTo>
                    <a:pt x="633" y="3115"/>
                    <a:pt x="574" y="3159"/>
                    <a:pt x="525" y="3176"/>
                  </a:cubicBezTo>
                  <a:close/>
                  <a:moveTo>
                    <a:pt x="789" y="2408"/>
                  </a:moveTo>
                  <a:cubicBezTo>
                    <a:pt x="796" y="2408"/>
                    <a:pt x="803" y="2409"/>
                    <a:pt x="810" y="2409"/>
                  </a:cubicBezTo>
                  <a:cubicBezTo>
                    <a:pt x="876" y="2409"/>
                    <a:pt x="922" y="2384"/>
                    <a:pt x="947" y="2365"/>
                  </a:cubicBezTo>
                  <a:cubicBezTo>
                    <a:pt x="970" y="2394"/>
                    <a:pt x="978" y="2429"/>
                    <a:pt x="969" y="2461"/>
                  </a:cubicBezTo>
                  <a:cubicBezTo>
                    <a:pt x="960" y="2496"/>
                    <a:pt x="933" y="2521"/>
                    <a:pt x="896" y="2529"/>
                  </a:cubicBezTo>
                  <a:cubicBezTo>
                    <a:pt x="850" y="2539"/>
                    <a:pt x="722" y="2535"/>
                    <a:pt x="526" y="2295"/>
                  </a:cubicBezTo>
                  <a:cubicBezTo>
                    <a:pt x="507" y="2272"/>
                    <a:pt x="489" y="2249"/>
                    <a:pt x="472" y="2225"/>
                  </a:cubicBezTo>
                  <a:cubicBezTo>
                    <a:pt x="582" y="2339"/>
                    <a:pt x="688" y="2400"/>
                    <a:pt x="789" y="2408"/>
                  </a:cubicBezTo>
                  <a:close/>
                  <a:moveTo>
                    <a:pt x="170" y="1666"/>
                  </a:moveTo>
                  <a:cubicBezTo>
                    <a:pt x="169" y="1629"/>
                    <a:pt x="170" y="1593"/>
                    <a:pt x="171" y="1557"/>
                  </a:cubicBezTo>
                  <a:cubicBezTo>
                    <a:pt x="188" y="1680"/>
                    <a:pt x="219" y="1825"/>
                    <a:pt x="278" y="1973"/>
                  </a:cubicBezTo>
                  <a:cubicBezTo>
                    <a:pt x="278" y="1977"/>
                    <a:pt x="280" y="1980"/>
                    <a:pt x="282" y="1983"/>
                  </a:cubicBezTo>
                  <a:lnTo>
                    <a:pt x="282" y="1983"/>
                  </a:lnTo>
                  <a:cubicBezTo>
                    <a:pt x="330" y="2101"/>
                    <a:pt x="396" y="2220"/>
                    <a:pt x="485" y="2329"/>
                  </a:cubicBezTo>
                  <a:cubicBezTo>
                    <a:pt x="693" y="2581"/>
                    <a:pt x="838" y="2595"/>
                    <a:pt x="907" y="2580"/>
                  </a:cubicBezTo>
                  <a:cubicBezTo>
                    <a:pt x="963" y="2568"/>
                    <a:pt x="1005" y="2529"/>
                    <a:pt x="1020" y="2475"/>
                  </a:cubicBezTo>
                  <a:cubicBezTo>
                    <a:pt x="1035" y="2417"/>
                    <a:pt x="1015" y="2354"/>
                    <a:pt x="967" y="2310"/>
                  </a:cubicBezTo>
                  <a:cubicBezTo>
                    <a:pt x="957" y="2300"/>
                    <a:pt x="940" y="2301"/>
                    <a:pt x="930" y="2312"/>
                  </a:cubicBezTo>
                  <a:cubicBezTo>
                    <a:pt x="930" y="2312"/>
                    <a:pt x="883" y="2362"/>
                    <a:pt x="793" y="2356"/>
                  </a:cubicBezTo>
                  <a:cubicBezTo>
                    <a:pt x="697" y="2348"/>
                    <a:pt x="538" y="2273"/>
                    <a:pt x="328" y="1958"/>
                  </a:cubicBezTo>
                  <a:cubicBezTo>
                    <a:pt x="189" y="1614"/>
                    <a:pt x="205" y="1279"/>
                    <a:pt x="208" y="1231"/>
                  </a:cubicBezTo>
                  <a:cubicBezTo>
                    <a:pt x="249" y="1017"/>
                    <a:pt x="316" y="836"/>
                    <a:pt x="379" y="736"/>
                  </a:cubicBezTo>
                  <a:cubicBezTo>
                    <a:pt x="387" y="724"/>
                    <a:pt x="383" y="708"/>
                    <a:pt x="371" y="700"/>
                  </a:cubicBezTo>
                  <a:cubicBezTo>
                    <a:pt x="367" y="698"/>
                    <a:pt x="362" y="696"/>
                    <a:pt x="357" y="696"/>
                  </a:cubicBezTo>
                  <a:cubicBezTo>
                    <a:pt x="349" y="696"/>
                    <a:pt x="340" y="701"/>
                    <a:pt x="335" y="708"/>
                  </a:cubicBezTo>
                  <a:cubicBezTo>
                    <a:pt x="192" y="935"/>
                    <a:pt x="0" y="1620"/>
                    <a:pt x="206" y="2177"/>
                  </a:cubicBezTo>
                  <a:cubicBezTo>
                    <a:pt x="243" y="2277"/>
                    <a:pt x="275" y="2360"/>
                    <a:pt x="302" y="2431"/>
                  </a:cubicBezTo>
                  <a:cubicBezTo>
                    <a:pt x="419" y="2740"/>
                    <a:pt x="443" y="2804"/>
                    <a:pt x="411" y="2891"/>
                  </a:cubicBezTo>
                  <a:cubicBezTo>
                    <a:pt x="406" y="2906"/>
                    <a:pt x="396" y="2924"/>
                    <a:pt x="383" y="2926"/>
                  </a:cubicBezTo>
                  <a:cubicBezTo>
                    <a:pt x="364" y="2929"/>
                    <a:pt x="332" y="2902"/>
                    <a:pt x="317" y="2883"/>
                  </a:cubicBezTo>
                  <a:cubicBezTo>
                    <a:pt x="311" y="2877"/>
                    <a:pt x="304" y="2874"/>
                    <a:pt x="296" y="2874"/>
                  </a:cubicBezTo>
                  <a:cubicBezTo>
                    <a:pt x="287" y="2874"/>
                    <a:pt x="280" y="2878"/>
                    <a:pt x="275" y="2885"/>
                  </a:cubicBezTo>
                  <a:cubicBezTo>
                    <a:pt x="270" y="2891"/>
                    <a:pt x="160" y="3047"/>
                    <a:pt x="264" y="3165"/>
                  </a:cubicBezTo>
                  <a:cubicBezTo>
                    <a:pt x="323" y="3234"/>
                    <a:pt x="446" y="3260"/>
                    <a:pt x="543" y="3226"/>
                  </a:cubicBezTo>
                  <a:cubicBezTo>
                    <a:pt x="595" y="3207"/>
                    <a:pt x="684" y="3154"/>
                    <a:pt x="688" y="3010"/>
                  </a:cubicBezTo>
                  <a:cubicBezTo>
                    <a:pt x="695" y="2799"/>
                    <a:pt x="614" y="2671"/>
                    <a:pt x="511" y="2510"/>
                  </a:cubicBezTo>
                  <a:cubicBezTo>
                    <a:pt x="396" y="2331"/>
                    <a:pt x="253" y="2107"/>
                    <a:pt x="170" y="16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1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3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3"/>
          <p:cNvSpPr txBox="1">
            <a:spLocks noGrp="1"/>
          </p:cNvSpPr>
          <p:nvPr>
            <p:ph type="title"/>
          </p:nvPr>
        </p:nvSpPr>
        <p:spPr>
          <a:xfrm>
            <a:off x="2022450" y="3601238"/>
            <a:ext cx="5099100" cy="53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8" name="Google Shape;108;p13"/>
          <p:cNvSpPr txBox="1">
            <a:spLocks noGrp="1"/>
          </p:cNvSpPr>
          <p:nvPr>
            <p:ph type="subTitle" idx="1"/>
          </p:nvPr>
        </p:nvSpPr>
        <p:spPr>
          <a:xfrm>
            <a:off x="2022450" y="1592438"/>
            <a:ext cx="5099100" cy="200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grpSp>
        <p:nvGrpSpPr>
          <p:cNvPr id="109" name="Google Shape;109;p13"/>
          <p:cNvGrpSpPr/>
          <p:nvPr/>
        </p:nvGrpSpPr>
        <p:grpSpPr>
          <a:xfrm flipH="1">
            <a:off x="60504" y="91419"/>
            <a:ext cx="9022991" cy="4944917"/>
            <a:chOff x="22253" y="122450"/>
            <a:chExt cx="9022991" cy="4944917"/>
          </a:xfrm>
        </p:grpSpPr>
        <p:grpSp>
          <p:nvGrpSpPr>
            <p:cNvPr id="110" name="Google Shape;110;p13"/>
            <p:cNvGrpSpPr/>
            <p:nvPr/>
          </p:nvGrpSpPr>
          <p:grpSpPr>
            <a:xfrm>
              <a:off x="22253" y="3108555"/>
              <a:ext cx="1170779" cy="1958813"/>
              <a:chOff x="22248" y="2017881"/>
              <a:chExt cx="1789361" cy="2993753"/>
            </a:xfrm>
          </p:grpSpPr>
          <p:sp>
            <p:nvSpPr>
              <p:cNvPr id="111" name="Google Shape;111;p13"/>
              <p:cNvSpPr/>
              <p:nvPr/>
            </p:nvSpPr>
            <p:spPr>
              <a:xfrm rot="4886355" flipH="1">
                <a:off x="-91716" y="2219273"/>
                <a:ext cx="806229" cy="463451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" name="Google Shape;112;p13"/>
              <p:cNvSpPr/>
              <p:nvPr/>
            </p:nvSpPr>
            <p:spPr>
              <a:xfrm rot="5399970" flipH="1">
                <a:off x="1176766" y="4370711"/>
                <a:ext cx="806228" cy="463450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" name="Google Shape;113;p13"/>
              <p:cNvSpPr/>
              <p:nvPr/>
            </p:nvSpPr>
            <p:spPr>
              <a:xfrm>
                <a:off x="132058" y="2777188"/>
                <a:ext cx="1246427" cy="2234446"/>
              </a:xfrm>
              <a:custGeom>
                <a:avLst/>
                <a:gdLst/>
                <a:ahLst/>
                <a:cxnLst/>
                <a:rect l="l" t="t" r="r" b="b"/>
                <a:pathLst>
                  <a:path w="3021" h="5415" extrusionOk="0">
                    <a:moveTo>
                      <a:pt x="1570" y="1966"/>
                    </a:moveTo>
                    <a:cubicBezTo>
                      <a:pt x="1567" y="1913"/>
                      <a:pt x="1332" y="2015"/>
                      <a:pt x="1269" y="2112"/>
                    </a:cubicBezTo>
                    <a:cubicBezTo>
                      <a:pt x="1207" y="2209"/>
                      <a:pt x="1209" y="2269"/>
                      <a:pt x="1209" y="2269"/>
                    </a:cubicBezTo>
                    <a:cubicBezTo>
                      <a:pt x="1209" y="2269"/>
                      <a:pt x="1191" y="2240"/>
                      <a:pt x="1191" y="2185"/>
                    </a:cubicBezTo>
                    <a:cubicBezTo>
                      <a:pt x="1191" y="2130"/>
                      <a:pt x="1306" y="2060"/>
                      <a:pt x="1305" y="2049"/>
                    </a:cubicBezTo>
                    <a:cubicBezTo>
                      <a:pt x="1304" y="2039"/>
                      <a:pt x="1269" y="2047"/>
                      <a:pt x="1215" y="2102"/>
                    </a:cubicBezTo>
                    <a:cubicBezTo>
                      <a:pt x="1160" y="2156"/>
                      <a:pt x="1160" y="2256"/>
                      <a:pt x="1147" y="2261"/>
                    </a:cubicBezTo>
                    <a:cubicBezTo>
                      <a:pt x="1134" y="2266"/>
                      <a:pt x="1115" y="2237"/>
                      <a:pt x="1115" y="2167"/>
                    </a:cubicBezTo>
                    <a:cubicBezTo>
                      <a:pt x="1115" y="2096"/>
                      <a:pt x="1204" y="2057"/>
                      <a:pt x="1186" y="2039"/>
                    </a:cubicBezTo>
                    <a:cubicBezTo>
                      <a:pt x="1168" y="2021"/>
                      <a:pt x="1089" y="2047"/>
                      <a:pt x="1074" y="2167"/>
                    </a:cubicBezTo>
                    <a:cubicBezTo>
                      <a:pt x="1058" y="2287"/>
                      <a:pt x="1123" y="2250"/>
                      <a:pt x="1115" y="2347"/>
                    </a:cubicBezTo>
                    <a:cubicBezTo>
                      <a:pt x="1108" y="2444"/>
                      <a:pt x="1013" y="2504"/>
                      <a:pt x="1047" y="2527"/>
                    </a:cubicBezTo>
                    <a:cubicBezTo>
                      <a:pt x="1081" y="2551"/>
                      <a:pt x="1141" y="2373"/>
                      <a:pt x="1152" y="2441"/>
                    </a:cubicBezTo>
                    <a:cubicBezTo>
                      <a:pt x="1162" y="2509"/>
                      <a:pt x="1047" y="2527"/>
                      <a:pt x="1100" y="2543"/>
                    </a:cubicBezTo>
                    <a:cubicBezTo>
                      <a:pt x="1152" y="2559"/>
                      <a:pt x="1209" y="2423"/>
                      <a:pt x="1220" y="2480"/>
                    </a:cubicBezTo>
                    <a:cubicBezTo>
                      <a:pt x="1230" y="2538"/>
                      <a:pt x="1105" y="2587"/>
                      <a:pt x="1152" y="2603"/>
                    </a:cubicBezTo>
                    <a:cubicBezTo>
                      <a:pt x="1199" y="2619"/>
                      <a:pt x="1256" y="2517"/>
                      <a:pt x="1275" y="2446"/>
                    </a:cubicBezTo>
                    <a:cubicBezTo>
                      <a:pt x="1293" y="2376"/>
                      <a:pt x="1230" y="2284"/>
                      <a:pt x="1280" y="2159"/>
                    </a:cubicBezTo>
                    <a:cubicBezTo>
                      <a:pt x="1330" y="2034"/>
                      <a:pt x="1571" y="1981"/>
                      <a:pt x="1570" y="1966"/>
                    </a:cubicBezTo>
                    <a:close/>
                    <a:moveTo>
                      <a:pt x="1653" y="1529"/>
                    </a:moveTo>
                    <a:cubicBezTo>
                      <a:pt x="1646" y="1451"/>
                      <a:pt x="1654" y="1447"/>
                      <a:pt x="1635" y="1435"/>
                    </a:cubicBezTo>
                    <a:cubicBezTo>
                      <a:pt x="1608" y="1420"/>
                      <a:pt x="1575" y="1423"/>
                      <a:pt x="1567" y="1435"/>
                    </a:cubicBezTo>
                    <a:cubicBezTo>
                      <a:pt x="1559" y="1449"/>
                      <a:pt x="1588" y="1498"/>
                      <a:pt x="1559" y="1519"/>
                    </a:cubicBezTo>
                    <a:cubicBezTo>
                      <a:pt x="1531" y="1540"/>
                      <a:pt x="1481" y="1577"/>
                      <a:pt x="1486" y="1584"/>
                    </a:cubicBezTo>
                    <a:cubicBezTo>
                      <a:pt x="1492" y="1592"/>
                      <a:pt x="1557" y="1592"/>
                      <a:pt x="1580" y="1550"/>
                    </a:cubicBezTo>
                    <a:cubicBezTo>
                      <a:pt x="1604" y="1509"/>
                      <a:pt x="1588" y="1511"/>
                      <a:pt x="1604" y="1509"/>
                    </a:cubicBezTo>
                    <a:cubicBezTo>
                      <a:pt x="1620" y="1506"/>
                      <a:pt x="1586" y="1588"/>
                      <a:pt x="1533" y="1636"/>
                    </a:cubicBezTo>
                    <a:cubicBezTo>
                      <a:pt x="1481" y="1684"/>
                      <a:pt x="1661" y="1606"/>
                      <a:pt x="1653" y="1529"/>
                    </a:cubicBezTo>
                    <a:close/>
                    <a:moveTo>
                      <a:pt x="520" y="2522"/>
                    </a:moveTo>
                    <a:cubicBezTo>
                      <a:pt x="491" y="2520"/>
                      <a:pt x="494" y="2580"/>
                      <a:pt x="483" y="2605"/>
                    </a:cubicBezTo>
                    <a:cubicBezTo>
                      <a:pt x="473" y="2630"/>
                      <a:pt x="410" y="2676"/>
                      <a:pt x="388" y="2742"/>
                    </a:cubicBezTo>
                    <a:cubicBezTo>
                      <a:pt x="366" y="2807"/>
                      <a:pt x="468" y="2870"/>
                      <a:pt x="554" y="2870"/>
                    </a:cubicBezTo>
                    <a:cubicBezTo>
                      <a:pt x="640" y="2870"/>
                      <a:pt x="726" y="2653"/>
                      <a:pt x="857" y="2634"/>
                    </a:cubicBezTo>
                    <a:cubicBezTo>
                      <a:pt x="988" y="2616"/>
                      <a:pt x="1036" y="2702"/>
                      <a:pt x="1053" y="2655"/>
                    </a:cubicBezTo>
                    <a:cubicBezTo>
                      <a:pt x="1063" y="2627"/>
                      <a:pt x="919" y="2574"/>
                      <a:pt x="780" y="2590"/>
                    </a:cubicBezTo>
                    <a:cubicBezTo>
                      <a:pt x="640" y="2606"/>
                      <a:pt x="538" y="2755"/>
                      <a:pt x="567" y="2762"/>
                    </a:cubicBezTo>
                    <a:cubicBezTo>
                      <a:pt x="596" y="2770"/>
                      <a:pt x="674" y="2637"/>
                      <a:pt x="687" y="2658"/>
                    </a:cubicBezTo>
                    <a:cubicBezTo>
                      <a:pt x="700" y="2679"/>
                      <a:pt x="630" y="2791"/>
                      <a:pt x="567" y="2807"/>
                    </a:cubicBezTo>
                    <a:cubicBezTo>
                      <a:pt x="504" y="2823"/>
                      <a:pt x="473" y="2807"/>
                      <a:pt x="460" y="2752"/>
                    </a:cubicBezTo>
                    <a:cubicBezTo>
                      <a:pt x="448" y="2697"/>
                      <a:pt x="512" y="2661"/>
                      <a:pt x="522" y="2632"/>
                    </a:cubicBezTo>
                    <a:cubicBezTo>
                      <a:pt x="533" y="2603"/>
                      <a:pt x="549" y="2525"/>
                      <a:pt x="520" y="2522"/>
                    </a:cubicBezTo>
                    <a:close/>
                    <a:moveTo>
                      <a:pt x="2205" y="1675"/>
                    </a:moveTo>
                    <a:cubicBezTo>
                      <a:pt x="2218" y="1699"/>
                      <a:pt x="2283" y="1765"/>
                      <a:pt x="2317" y="1733"/>
                    </a:cubicBezTo>
                    <a:cubicBezTo>
                      <a:pt x="2351" y="1702"/>
                      <a:pt x="2273" y="1712"/>
                      <a:pt x="2259" y="1675"/>
                    </a:cubicBezTo>
                    <a:cubicBezTo>
                      <a:pt x="2246" y="1639"/>
                      <a:pt x="2202" y="1579"/>
                      <a:pt x="2139" y="1601"/>
                    </a:cubicBezTo>
                    <a:cubicBezTo>
                      <a:pt x="2101" y="1615"/>
                      <a:pt x="2192" y="1652"/>
                      <a:pt x="2205" y="1675"/>
                    </a:cubicBezTo>
                    <a:close/>
                    <a:moveTo>
                      <a:pt x="1316" y="2258"/>
                    </a:moveTo>
                    <a:cubicBezTo>
                      <a:pt x="1326" y="2308"/>
                      <a:pt x="1359" y="2362"/>
                      <a:pt x="1378" y="2356"/>
                    </a:cubicBezTo>
                    <a:cubicBezTo>
                      <a:pt x="1397" y="2350"/>
                      <a:pt x="1350" y="2314"/>
                      <a:pt x="1352" y="2256"/>
                    </a:cubicBezTo>
                    <a:cubicBezTo>
                      <a:pt x="1353" y="2197"/>
                      <a:pt x="1404" y="2139"/>
                      <a:pt x="1382" y="2126"/>
                    </a:cubicBezTo>
                    <a:cubicBezTo>
                      <a:pt x="1351" y="2108"/>
                      <a:pt x="1307" y="2209"/>
                      <a:pt x="1316" y="2258"/>
                    </a:cubicBezTo>
                    <a:close/>
                    <a:moveTo>
                      <a:pt x="1091" y="3192"/>
                    </a:moveTo>
                    <a:cubicBezTo>
                      <a:pt x="1106" y="3162"/>
                      <a:pt x="1057" y="3148"/>
                      <a:pt x="1047" y="3161"/>
                    </a:cubicBezTo>
                    <a:cubicBezTo>
                      <a:pt x="1038" y="3174"/>
                      <a:pt x="1081" y="3210"/>
                      <a:pt x="1091" y="3192"/>
                    </a:cubicBezTo>
                    <a:close/>
                    <a:moveTo>
                      <a:pt x="2009" y="1637"/>
                    </a:moveTo>
                    <a:cubicBezTo>
                      <a:pt x="1985" y="1647"/>
                      <a:pt x="2030" y="1702"/>
                      <a:pt x="2058" y="1746"/>
                    </a:cubicBezTo>
                    <a:cubicBezTo>
                      <a:pt x="2087" y="1789"/>
                      <a:pt x="2215" y="1827"/>
                      <a:pt x="2215" y="1793"/>
                    </a:cubicBezTo>
                    <a:cubicBezTo>
                      <a:pt x="2215" y="1770"/>
                      <a:pt x="2118" y="1744"/>
                      <a:pt x="2084" y="1721"/>
                    </a:cubicBezTo>
                    <a:cubicBezTo>
                      <a:pt x="2050" y="1698"/>
                      <a:pt x="2032" y="1626"/>
                      <a:pt x="2009" y="1637"/>
                    </a:cubicBezTo>
                    <a:close/>
                    <a:moveTo>
                      <a:pt x="1905" y="4484"/>
                    </a:moveTo>
                    <a:cubicBezTo>
                      <a:pt x="1875" y="4500"/>
                      <a:pt x="1811" y="4386"/>
                      <a:pt x="1789" y="4402"/>
                    </a:cubicBezTo>
                    <a:cubicBezTo>
                      <a:pt x="1768" y="4417"/>
                      <a:pt x="1821" y="4558"/>
                      <a:pt x="1948" y="4603"/>
                    </a:cubicBezTo>
                    <a:cubicBezTo>
                      <a:pt x="2075" y="4648"/>
                      <a:pt x="2152" y="4646"/>
                      <a:pt x="2152" y="4619"/>
                    </a:cubicBezTo>
                    <a:cubicBezTo>
                      <a:pt x="2152" y="4592"/>
                      <a:pt x="2064" y="4578"/>
                      <a:pt x="2013" y="4515"/>
                    </a:cubicBezTo>
                    <a:cubicBezTo>
                      <a:pt x="1962" y="4452"/>
                      <a:pt x="1926" y="4343"/>
                      <a:pt x="1897" y="4351"/>
                    </a:cubicBezTo>
                    <a:cubicBezTo>
                      <a:pt x="1874" y="4357"/>
                      <a:pt x="1934" y="4468"/>
                      <a:pt x="1905" y="4484"/>
                    </a:cubicBezTo>
                    <a:close/>
                    <a:moveTo>
                      <a:pt x="774" y="1139"/>
                    </a:moveTo>
                    <a:cubicBezTo>
                      <a:pt x="780" y="1213"/>
                      <a:pt x="886" y="1262"/>
                      <a:pt x="943" y="1266"/>
                    </a:cubicBezTo>
                    <a:cubicBezTo>
                      <a:pt x="1000" y="1269"/>
                      <a:pt x="1093" y="1315"/>
                      <a:pt x="1098" y="1272"/>
                    </a:cubicBezTo>
                    <a:cubicBezTo>
                      <a:pt x="1100" y="1252"/>
                      <a:pt x="1064" y="1254"/>
                      <a:pt x="1027" y="1235"/>
                    </a:cubicBezTo>
                    <a:cubicBezTo>
                      <a:pt x="990" y="1216"/>
                      <a:pt x="955" y="1148"/>
                      <a:pt x="959" y="1098"/>
                    </a:cubicBezTo>
                    <a:cubicBezTo>
                      <a:pt x="963" y="1047"/>
                      <a:pt x="953" y="1009"/>
                      <a:pt x="931" y="1054"/>
                    </a:cubicBezTo>
                    <a:cubicBezTo>
                      <a:pt x="910" y="1099"/>
                      <a:pt x="939" y="1152"/>
                      <a:pt x="921" y="1157"/>
                    </a:cubicBezTo>
                    <a:cubicBezTo>
                      <a:pt x="904" y="1161"/>
                      <a:pt x="890" y="1131"/>
                      <a:pt x="886" y="1080"/>
                    </a:cubicBezTo>
                    <a:cubicBezTo>
                      <a:pt x="882" y="1029"/>
                      <a:pt x="937" y="1029"/>
                      <a:pt x="945" y="925"/>
                    </a:cubicBezTo>
                    <a:cubicBezTo>
                      <a:pt x="953" y="821"/>
                      <a:pt x="851" y="792"/>
                      <a:pt x="841" y="815"/>
                    </a:cubicBezTo>
                    <a:cubicBezTo>
                      <a:pt x="831" y="839"/>
                      <a:pt x="902" y="868"/>
                      <a:pt x="908" y="927"/>
                    </a:cubicBezTo>
                    <a:cubicBezTo>
                      <a:pt x="914" y="986"/>
                      <a:pt x="876" y="992"/>
                      <a:pt x="865" y="1051"/>
                    </a:cubicBezTo>
                    <a:cubicBezTo>
                      <a:pt x="853" y="1109"/>
                      <a:pt x="888" y="1147"/>
                      <a:pt x="884" y="1162"/>
                    </a:cubicBezTo>
                    <a:cubicBezTo>
                      <a:pt x="880" y="1178"/>
                      <a:pt x="857" y="1174"/>
                      <a:pt x="827" y="1143"/>
                    </a:cubicBezTo>
                    <a:cubicBezTo>
                      <a:pt x="798" y="1111"/>
                      <a:pt x="847" y="998"/>
                      <a:pt x="841" y="906"/>
                    </a:cubicBezTo>
                    <a:cubicBezTo>
                      <a:pt x="835" y="813"/>
                      <a:pt x="712" y="739"/>
                      <a:pt x="702" y="774"/>
                    </a:cubicBezTo>
                    <a:cubicBezTo>
                      <a:pt x="692" y="810"/>
                      <a:pt x="773" y="847"/>
                      <a:pt x="802" y="923"/>
                    </a:cubicBezTo>
                    <a:cubicBezTo>
                      <a:pt x="831" y="1000"/>
                      <a:pt x="769" y="1064"/>
                      <a:pt x="774" y="1139"/>
                    </a:cubicBezTo>
                    <a:close/>
                    <a:moveTo>
                      <a:pt x="1784" y="2166"/>
                    </a:moveTo>
                    <a:cubicBezTo>
                      <a:pt x="1714" y="2179"/>
                      <a:pt x="1514" y="2372"/>
                      <a:pt x="1544" y="2398"/>
                    </a:cubicBezTo>
                    <a:cubicBezTo>
                      <a:pt x="1574" y="2424"/>
                      <a:pt x="1702" y="2287"/>
                      <a:pt x="1767" y="2240"/>
                    </a:cubicBezTo>
                    <a:cubicBezTo>
                      <a:pt x="1832" y="2194"/>
                      <a:pt x="1933" y="2247"/>
                      <a:pt x="1932" y="2205"/>
                    </a:cubicBezTo>
                    <a:cubicBezTo>
                      <a:pt x="1930" y="2173"/>
                      <a:pt x="1855" y="2152"/>
                      <a:pt x="1784" y="2166"/>
                    </a:cubicBezTo>
                    <a:close/>
                    <a:moveTo>
                      <a:pt x="329" y="2117"/>
                    </a:moveTo>
                    <a:cubicBezTo>
                      <a:pt x="353" y="2102"/>
                      <a:pt x="321" y="2047"/>
                      <a:pt x="298" y="2057"/>
                    </a:cubicBezTo>
                    <a:cubicBezTo>
                      <a:pt x="274" y="2068"/>
                      <a:pt x="305" y="2133"/>
                      <a:pt x="329" y="2117"/>
                    </a:cubicBezTo>
                    <a:close/>
                    <a:moveTo>
                      <a:pt x="397" y="2282"/>
                    </a:moveTo>
                    <a:cubicBezTo>
                      <a:pt x="413" y="2279"/>
                      <a:pt x="439" y="2159"/>
                      <a:pt x="444" y="2120"/>
                    </a:cubicBezTo>
                    <a:cubicBezTo>
                      <a:pt x="449" y="2081"/>
                      <a:pt x="418" y="1916"/>
                      <a:pt x="441" y="1900"/>
                    </a:cubicBezTo>
                    <a:cubicBezTo>
                      <a:pt x="465" y="1885"/>
                      <a:pt x="465" y="1819"/>
                      <a:pt x="481" y="1791"/>
                    </a:cubicBezTo>
                    <a:cubicBezTo>
                      <a:pt x="496" y="1762"/>
                      <a:pt x="596" y="1665"/>
                      <a:pt x="585" y="1652"/>
                    </a:cubicBezTo>
                    <a:cubicBezTo>
                      <a:pt x="575" y="1639"/>
                      <a:pt x="541" y="1673"/>
                      <a:pt x="515" y="1694"/>
                    </a:cubicBezTo>
                    <a:cubicBezTo>
                      <a:pt x="488" y="1715"/>
                      <a:pt x="402" y="1856"/>
                      <a:pt x="388" y="1877"/>
                    </a:cubicBezTo>
                    <a:cubicBezTo>
                      <a:pt x="374" y="1898"/>
                      <a:pt x="389" y="2031"/>
                      <a:pt x="397" y="2062"/>
                    </a:cubicBezTo>
                    <a:cubicBezTo>
                      <a:pt x="405" y="2094"/>
                      <a:pt x="387" y="2120"/>
                      <a:pt x="369" y="2169"/>
                    </a:cubicBezTo>
                    <a:cubicBezTo>
                      <a:pt x="352" y="2219"/>
                      <a:pt x="374" y="2286"/>
                      <a:pt x="397" y="2282"/>
                    </a:cubicBezTo>
                    <a:close/>
                    <a:moveTo>
                      <a:pt x="388" y="1804"/>
                    </a:moveTo>
                    <a:cubicBezTo>
                      <a:pt x="401" y="1810"/>
                      <a:pt x="404" y="1786"/>
                      <a:pt x="415" y="1761"/>
                    </a:cubicBezTo>
                    <a:cubicBezTo>
                      <a:pt x="429" y="1728"/>
                      <a:pt x="449" y="1691"/>
                      <a:pt x="449" y="1691"/>
                    </a:cubicBezTo>
                    <a:cubicBezTo>
                      <a:pt x="423" y="1660"/>
                      <a:pt x="358" y="1791"/>
                      <a:pt x="388" y="1804"/>
                    </a:cubicBezTo>
                    <a:close/>
                    <a:moveTo>
                      <a:pt x="614" y="1471"/>
                    </a:moveTo>
                    <a:cubicBezTo>
                      <a:pt x="639" y="1439"/>
                      <a:pt x="492" y="1419"/>
                      <a:pt x="459" y="1387"/>
                    </a:cubicBezTo>
                    <a:cubicBezTo>
                      <a:pt x="441" y="1370"/>
                      <a:pt x="392" y="1327"/>
                      <a:pt x="371" y="1301"/>
                    </a:cubicBezTo>
                    <a:cubicBezTo>
                      <a:pt x="358" y="1366"/>
                      <a:pt x="414" y="1434"/>
                      <a:pt x="473" y="1451"/>
                    </a:cubicBezTo>
                    <a:cubicBezTo>
                      <a:pt x="534" y="1469"/>
                      <a:pt x="588" y="1502"/>
                      <a:pt x="614" y="1471"/>
                    </a:cubicBezTo>
                    <a:close/>
                    <a:moveTo>
                      <a:pt x="493" y="1847"/>
                    </a:moveTo>
                    <a:cubicBezTo>
                      <a:pt x="481" y="1915"/>
                      <a:pt x="460" y="2088"/>
                      <a:pt x="493" y="2088"/>
                    </a:cubicBezTo>
                    <a:cubicBezTo>
                      <a:pt x="526" y="2088"/>
                      <a:pt x="500" y="1910"/>
                      <a:pt x="522" y="1870"/>
                    </a:cubicBezTo>
                    <a:cubicBezTo>
                      <a:pt x="543" y="1831"/>
                      <a:pt x="684" y="1690"/>
                      <a:pt x="673" y="1678"/>
                    </a:cubicBezTo>
                    <a:cubicBezTo>
                      <a:pt x="649" y="1655"/>
                      <a:pt x="505" y="1778"/>
                      <a:pt x="493" y="1847"/>
                    </a:cubicBezTo>
                    <a:close/>
                    <a:moveTo>
                      <a:pt x="464" y="2269"/>
                    </a:moveTo>
                    <a:cubicBezTo>
                      <a:pt x="478" y="2271"/>
                      <a:pt x="528" y="2180"/>
                      <a:pt x="549" y="2177"/>
                    </a:cubicBezTo>
                    <a:cubicBezTo>
                      <a:pt x="569" y="2175"/>
                      <a:pt x="559" y="2224"/>
                      <a:pt x="588" y="2232"/>
                    </a:cubicBezTo>
                    <a:cubicBezTo>
                      <a:pt x="614" y="2240"/>
                      <a:pt x="596" y="2128"/>
                      <a:pt x="541" y="2136"/>
                    </a:cubicBezTo>
                    <a:cubicBezTo>
                      <a:pt x="486" y="2143"/>
                      <a:pt x="449" y="2266"/>
                      <a:pt x="464" y="2269"/>
                    </a:cubicBezTo>
                    <a:close/>
                    <a:moveTo>
                      <a:pt x="457" y="2300"/>
                    </a:moveTo>
                    <a:cubicBezTo>
                      <a:pt x="423" y="2304"/>
                      <a:pt x="423" y="2352"/>
                      <a:pt x="397" y="2363"/>
                    </a:cubicBezTo>
                    <a:cubicBezTo>
                      <a:pt x="371" y="2373"/>
                      <a:pt x="407" y="2384"/>
                      <a:pt x="436" y="2378"/>
                    </a:cubicBezTo>
                    <a:cubicBezTo>
                      <a:pt x="465" y="2373"/>
                      <a:pt x="470" y="2299"/>
                      <a:pt x="457" y="2300"/>
                    </a:cubicBezTo>
                    <a:close/>
                    <a:moveTo>
                      <a:pt x="658" y="495"/>
                    </a:moveTo>
                    <a:cubicBezTo>
                      <a:pt x="688" y="528"/>
                      <a:pt x="726" y="527"/>
                      <a:pt x="732" y="477"/>
                    </a:cubicBezTo>
                    <a:cubicBezTo>
                      <a:pt x="738" y="428"/>
                      <a:pt x="679" y="437"/>
                      <a:pt x="704" y="342"/>
                    </a:cubicBezTo>
                    <a:cubicBezTo>
                      <a:pt x="728" y="247"/>
                      <a:pt x="938" y="139"/>
                      <a:pt x="955" y="170"/>
                    </a:cubicBezTo>
                    <a:cubicBezTo>
                      <a:pt x="971" y="201"/>
                      <a:pt x="783" y="303"/>
                      <a:pt x="778" y="332"/>
                    </a:cubicBezTo>
                    <a:cubicBezTo>
                      <a:pt x="773" y="362"/>
                      <a:pt x="779" y="366"/>
                      <a:pt x="802" y="406"/>
                    </a:cubicBezTo>
                    <a:cubicBezTo>
                      <a:pt x="824" y="446"/>
                      <a:pt x="777" y="556"/>
                      <a:pt x="833" y="541"/>
                    </a:cubicBezTo>
                    <a:cubicBezTo>
                      <a:pt x="889" y="526"/>
                      <a:pt x="827" y="474"/>
                      <a:pt x="842" y="397"/>
                    </a:cubicBezTo>
                    <a:cubicBezTo>
                      <a:pt x="857" y="321"/>
                      <a:pt x="958" y="262"/>
                      <a:pt x="968" y="280"/>
                    </a:cubicBezTo>
                    <a:cubicBezTo>
                      <a:pt x="979" y="297"/>
                      <a:pt x="907" y="351"/>
                      <a:pt x="891" y="395"/>
                    </a:cubicBezTo>
                    <a:cubicBezTo>
                      <a:pt x="875" y="439"/>
                      <a:pt x="873" y="559"/>
                      <a:pt x="902" y="561"/>
                    </a:cubicBezTo>
                    <a:cubicBezTo>
                      <a:pt x="930" y="563"/>
                      <a:pt x="912" y="388"/>
                      <a:pt x="956" y="347"/>
                    </a:cubicBezTo>
                    <a:cubicBezTo>
                      <a:pt x="1000" y="306"/>
                      <a:pt x="994" y="351"/>
                      <a:pt x="967" y="392"/>
                    </a:cubicBezTo>
                    <a:cubicBezTo>
                      <a:pt x="941" y="433"/>
                      <a:pt x="916" y="600"/>
                      <a:pt x="955" y="592"/>
                    </a:cubicBezTo>
                    <a:cubicBezTo>
                      <a:pt x="994" y="584"/>
                      <a:pt x="944" y="473"/>
                      <a:pt x="1021" y="370"/>
                    </a:cubicBezTo>
                    <a:cubicBezTo>
                      <a:pt x="1099" y="267"/>
                      <a:pt x="1229" y="287"/>
                      <a:pt x="1232" y="318"/>
                    </a:cubicBezTo>
                    <a:cubicBezTo>
                      <a:pt x="1235" y="348"/>
                      <a:pt x="1120" y="327"/>
                      <a:pt x="1056" y="384"/>
                    </a:cubicBezTo>
                    <a:cubicBezTo>
                      <a:pt x="991" y="442"/>
                      <a:pt x="978" y="512"/>
                      <a:pt x="979" y="596"/>
                    </a:cubicBezTo>
                    <a:cubicBezTo>
                      <a:pt x="980" y="680"/>
                      <a:pt x="1050" y="680"/>
                      <a:pt x="1071" y="671"/>
                    </a:cubicBezTo>
                    <a:cubicBezTo>
                      <a:pt x="1078" y="669"/>
                      <a:pt x="1082" y="667"/>
                      <a:pt x="1085" y="663"/>
                    </a:cubicBezTo>
                    <a:cubicBezTo>
                      <a:pt x="1059" y="670"/>
                      <a:pt x="1024" y="657"/>
                      <a:pt x="1020" y="590"/>
                    </a:cubicBezTo>
                    <a:cubicBezTo>
                      <a:pt x="1012" y="460"/>
                      <a:pt x="1131" y="361"/>
                      <a:pt x="1143" y="377"/>
                    </a:cubicBezTo>
                    <a:cubicBezTo>
                      <a:pt x="1158" y="399"/>
                      <a:pt x="1118" y="414"/>
                      <a:pt x="1081" y="482"/>
                    </a:cubicBezTo>
                    <a:cubicBezTo>
                      <a:pt x="1048" y="544"/>
                      <a:pt x="1047" y="589"/>
                      <a:pt x="1087" y="614"/>
                    </a:cubicBezTo>
                    <a:cubicBezTo>
                      <a:pt x="1087" y="605"/>
                      <a:pt x="1087" y="595"/>
                      <a:pt x="1087" y="582"/>
                    </a:cubicBezTo>
                    <a:cubicBezTo>
                      <a:pt x="1088" y="499"/>
                      <a:pt x="1162" y="298"/>
                      <a:pt x="1306" y="323"/>
                    </a:cubicBezTo>
                    <a:cubicBezTo>
                      <a:pt x="1450" y="347"/>
                      <a:pt x="1440" y="424"/>
                      <a:pt x="1450" y="567"/>
                    </a:cubicBezTo>
                    <a:cubicBezTo>
                      <a:pt x="1461" y="710"/>
                      <a:pt x="1326" y="807"/>
                      <a:pt x="1378" y="818"/>
                    </a:cubicBezTo>
                    <a:cubicBezTo>
                      <a:pt x="1430" y="830"/>
                      <a:pt x="1485" y="683"/>
                      <a:pt x="1499" y="593"/>
                    </a:cubicBezTo>
                    <a:cubicBezTo>
                      <a:pt x="1514" y="503"/>
                      <a:pt x="1443" y="457"/>
                      <a:pt x="1500" y="442"/>
                    </a:cubicBezTo>
                    <a:cubicBezTo>
                      <a:pt x="1557" y="428"/>
                      <a:pt x="1545" y="611"/>
                      <a:pt x="1528" y="680"/>
                    </a:cubicBezTo>
                    <a:cubicBezTo>
                      <a:pt x="1510" y="749"/>
                      <a:pt x="1393" y="869"/>
                      <a:pt x="1419" y="881"/>
                    </a:cubicBezTo>
                    <a:cubicBezTo>
                      <a:pt x="1445" y="893"/>
                      <a:pt x="1492" y="768"/>
                      <a:pt x="1550" y="732"/>
                    </a:cubicBezTo>
                    <a:cubicBezTo>
                      <a:pt x="1609" y="696"/>
                      <a:pt x="1681" y="670"/>
                      <a:pt x="1678" y="558"/>
                    </a:cubicBezTo>
                    <a:cubicBezTo>
                      <a:pt x="1675" y="445"/>
                      <a:pt x="1540" y="400"/>
                      <a:pt x="1586" y="382"/>
                    </a:cubicBezTo>
                    <a:cubicBezTo>
                      <a:pt x="1631" y="365"/>
                      <a:pt x="1717" y="502"/>
                      <a:pt x="1724" y="543"/>
                    </a:cubicBezTo>
                    <a:cubicBezTo>
                      <a:pt x="1731" y="584"/>
                      <a:pt x="1698" y="604"/>
                      <a:pt x="1688" y="630"/>
                    </a:cubicBezTo>
                    <a:cubicBezTo>
                      <a:pt x="1679" y="657"/>
                      <a:pt x="1699" y="735"/>
                      <a:pt x="1664" y="780"/>
                    </a:cubicBezTo>
                    <a:cubicBezTo>
                      <a:pt x="1629" y="825"/>
                      <a:pt x="1559" y="790"/>
                      <a:pt x="1492" y="845"/>
                    </a:cubicBezTo>
                    <a:cubicBezTo>
                      <a:pt x="1424" y="900"/>
                      <a:pt x="1422" y="981"/>
                      <a:pt x="1453" y="979"/>
                    </a:cubicBezTo>
                    <a:cubicBezTo>
                      <a:pt x="1502" y="976"/>
                      <a:pt x="1488" y="889"/>
                      <a:pt x="1545" y="848"/>
                    </a:cubicBezTo>
                    <a:cubicBezTo>
                      <a:pt x="1603" y="807"/>
                      <a:pt x="1631" y="850"/>
                      <a:pt x="1705" y="801"/>
                    </a:cubicBezTo>
                    <a:cubicBezTo>
                      <a:pt x="1779" y="753"/>
                      <a:pt x="1719" y="675"/>
                      <a:pt x="1739" y="622"/>
                    </a:cubicBezTo>
                    <a:cubicBezTo>
                      <a:pt x="1760" y="570"/>
                      <a:pt x="1832" y="560"/>
                      <a:pt x="1842" y="482"/>
                    </a:cubicBezTo>
                    <a:cubicBezTo>
                      <a:pt x="1852" y="405"/>
                      <a:pt x="1730" y="366"/>
                      <a:pt x="1684" y="329"/>
                    </a:cubicBezTo>
                    <a:cubicBezTo>
                      <a:pt x="1639" y="291"/>
                      <a:pt x="1633" y="236"/>
                      <a:pt x="1578" y="214"/>
                    </a:cubicBezTo>
                    <a:cubicBezTo>
                      <a:pt x="1523" y="191"/>
                      <a:pt x="1460" y="217"/>
                      <a:pt x="1407" y="204"/>
                    </a:cubicBezTo>
                    <a:cubicBezTo>
                      <a:pt x="1354" y="191"/>
                      <a:pt x="1341" y="138"/>
                      <a:pt x="1259" y="92"/>
                    </a:cubicBezTo>
                    <a:cubicBezTo>
                      <a:pt x="1178" y="46"/>
                      <a:pt x="939" y="88"/>
                      <a:pt x="881" y="111"/>
                    </a:cubicBezTo>
                    <a:cubicBezTo>
                      <a:pt x="823" y="135"/>
                      <a:pt x="804" y="189"/>
                      <a:pt x="776" y="212"/>
                    </a:cubicBezTo>
                    <a:cubicBezTo>
                      <a:pt x="749" y="236"/>
                      <a:pt x="665" y="248"/>
                      <a:pt x="630" y="304"/>
                    </a:cubicBezTo>
                    <a:cubicBezTo>
                      <a:pt x="596" y="360"/>
                      <a:pt x="628" y="462"/>
                      <a:pt x="658" y="495"/>
                    </a:cubicBezTo>
                    <a:close/>
                    <a:moveTo>
                      <a:pt x="1469" y="1113"/>
                    </a:moveTo>
                    <a:cubicBezTo>
                      <a:pt x="1468" y="1109"/>
                      <a:pt x="1466" y="1106"/>
                      <a:pt x="1464" y="1101"/>
                    </a:cubicBezTo>
                    <a:cubicBezTo>
                      <a:pt x="1415" y="1002"/>
                      <a:pt x="1407" y="1027"/>
                      <a:pt x="1386" y="1004"/>
                    </a:cubicBezTo>
                    <a:cubicBezTo>
                      <a:pt x="1385" y="1003"/>
                      <a:pt x="1385" y="1003"/>
                      <a:pt x="1385" y="1002"/>
                    </a:cubicBezTo>
                    <a:cubicBezTo>
                      <a:pt x="1375" y="1031"/>
                      <a:pt x="1366" y="1080"/>
                      <a:pt x="1394" y="1103"/>
                    </a:cubicBezTo>
                    <a:cubicBezTo>
                      <a:pt x="1422" y="1128"/>
                      <a:pt x="1447" y="1120"/>
                      <a:pt x="1469" y="1113"/>
                    </a:cubicBezTo>
                    <a:close/>
                    <a:moveTo>
                      <a:pt x="1399" y="652"/>
                    </a:moveTo>
                    <a:cubicBezTo>
                      <a:pt x="1399" y="602"/>
                      <a:pt x="1411" y="471"/>
                      <a:pt x="1390" y="441"/>
                    </a:cubicBezTo>
                    <a:cubicBezTo>
                      <a:pt x="1369" y="411"/>
                      <a:pt x="1340" y="365"/>
                      <a:pt x="1316" y="389"/>
                    </a:cubicBezTo>
                    <a:cubicBezTo>
                      <a:pt x="1285" y="421"/>
                      <a:pt x="1383" y="432"/>
                      <a:pt x="1373" y="492"/>
                    </a:cubicBezTo>
                    <a:cubicBezTo>
                      <a:pt x="1362" y="552"/>
                      <a:pt x="1322" y="537"/>
                      <a:pt x="1324" y="577"/>
                    </a:cubicBezTo>
                    <a:cubicBezTo>
                      <a:pt x="1327" y="618"/>
                      <a:pt x="1354" y="606"/>
                      <a:pt x="1346" y="672"/>
                    </a:cubicBezTo>
                    <a:cubicBezTo>
                      <a:pt x="1339" y="739"/>
                      <a:pt x="1284" y="795"/>
                      <a:pt x="1311" y="806"/>
                    </a:cubicBezTo>
                    <a:cubicBezTo>
                      <a:pt x="1339" y="816"/>
                      <a:pt x="1399" y="701"/>
                      <a:pt x="1399" y="652"/>
                    </a:cubicBezTo>
                    <a:close/>
                    <a:moveTo>
                      <a:pt x="1299" y="449"/>
                    </a:moveTo>
                    <a:cubicBezTo>
                      <a:pt x="1299" y="427"/>
                      <a:pt x="1251" y="437"/>
                      <a:pt x="1255" y="460"/>
                    </a:cubicBezTo>
                    <a:cubicBezTo>
                      <a:pt x="1259" y="482"/>
                      <a:pt x="1299" y="482"/>
                      <a:pt x="1299" y="449"/>
                    </a:cubicBezTo>
                    <a:close/>
                    <a:moveTo>
                      <a:pt x="1242" y="386"/>
                    </a:moveTo>
                    <a:cubicBezTo>
                      <a:pt x="1226" y="379"/>
                      <a:pt x="1102" y="514"/>
                      <a:pt x="1143" y="586"/>
                    </a:cubicBezTo>
                    <a:cubicBezTo>
                      <a:pt x="1184" y="659"/>
                      <a:pt x="1168" y="502"/>
                      <a:pt x="1196" y="469"/>
                    </a:cubicBezTo>
                    <a:cubicBezTo>
                      <a:pt x="1223" y="435"/>
                      <a:pt x="1263" y="396"/>
                      <a:pt x="1242" y="386"/>
                    </a:cubicBezTo>
                    <a:close/>
                    <a:moveTo>
                      <a:pt x="1215" y="656"/>
                    </a:moveTo>
                    <a:cubicBezTo>
                      <a:pt x="1184" y="668"/>
                      <a:pt x="1207" y="731"/>
                      <a:pt x="1234" y="724"/>
                    </a:cubicBezTo>
                    <a:cubicBezTo>
                      <a:pt x="1247" y="721"/>
                      <a:pt x="1247" y="643"/>
                      <a:pt x="1215" y="656"/>
                    </a:cubicBezTo>
                    <a:close/>
                    <a:moveTo>
                      <a:pt x="1223" y="780"/>
                    </a:moveTo>
                    <a:cubicBezTo>
                      <a:pt x="1202" y="783"/>
                      <a:pt x="1212" y="823"/>
                      <a:pt x="1229" y="822"/>
                    </a:cubicBezTo>
                    <a:cubicBezTo>
                      <a:pt x="1244" y="821"/>
                      <a:pt x="1245" y="777"/>
                      <a:pt x="1223" y="780"/>
                    </a:cubicBezTo>
                    <a:close/>
                    <a:moveTo>
                      <a:pt x="2343" y="2112"/>
                    </a:moveTo>
                    <a:cubicBezTo>
                      <a:pt x="2346" y="2091"/>
                      <a:pt x="2296" y="2073"/>
                      <a:pt x="2294" y="2104"/>
                    </a:cubicBezTo>
                    <a:cubicBezTo>
                      <a:pt x="2291" y="2136"/>
                      <a:pt x="2341" y="2128"/>
                      <a:pt x="2343" y="2112"/>
                    </a:cubicBezTo>
                    <a:close/>
                    <a:moveTo>
                      <a:pt x="2325" y="1898"/>
                    </a:moveTo>
                    <a:cubicBezTo>
                      <a:pt x="2323" y="1861"/>
                      <a:pt x="2262" y="1864"/>
                      <a:pt x="2262" y="1881"/>
                    </a:cubicBezTo>
                    <a:cubicBezTo>
                      <a:pt x="2262" y="1898"/>
                      <a:pt x="2327" y="1924"/>
                      <a:pt x="2325" y="1898"/>
                    </a:cubicBezTo>
                    <a:close/>
                    <a:moveTo>
                      <a:pt x="1864" y="3933"/>
                    </a:moveTo>
                    <a:cubicBezTo>
                      <a:pt x="1950" y="4031"/>
                      <a:pt x="2023" y="4150"/>
                      <a:pt x="2036" y="4129"/>
                    </a:cubicBezTo>
                    <a:cubicBezTo>
                      <a:pt x="2058" y="4096"/>
                      <a:pt x="1992" y="3973"/>
                      <a:pt x="1903" y="3884"/>
                    </a:cubicBezTo>
                    <a:cubicBezTo>
                      <a:pt x="1820" y="3802"/>
                      <a:pt x="1714" y="3752"/>
                      <a:pt x="1701" y="3763"/>
                    </a:cubicBezTo>
                    <a:cubicBezTo>
                      <a:pt x="1688" y="3774"/>
                      <a:pt x="1784" y="3843"/>
                      <a:pt x="1864" y="3933"/>
                    </a:cubicBezTo>
                    <a:close/>
                    <a:moveTo>
                      <a:pt x="2103" y="4379"/>
                    </a:moveTo>
                    <a:cubicBezTo>
                      <a:pt x="1995" y="4330"/>
                      <a:pt x="1937" y="4261"/>
                      <a:pt x="1923" y="4268"/>
                    </a:cubicBezTo>
                    <a:cubicBezTo>
                      <a:pt x="1899" y="4280"/>
                      <a:pt x="2056" y="4484"/>
                      <a:pt x="2334" y="4478"/>
                    </a:cubicBezTo>
                    <a:cubicBezTo>
                      <a:pt x="2612" y="4472"/>
                      <a:pt x="2685" y="4368"/>
                      <a:pt x="2685" y="4333"/>
                    </a:cubicBezTo>
                    <a:cubicBezTo>
                      <a:pt x="2685" y="4299"/>
                      <a:pt x="2568" y="4458"/>
                      <a:pt x="2334" y="4433"/>
                    </a:cubicBezTo>
                    <a:cubicBezTo>
                      <a:pt x="2248" y="4424"/>
                      <a:pt x="2164" y="4408"/>
                      <a:pt x="2103" y="4379"/>
                    </a:cubicBezTo>
                    <a:close/>
                    <a:moveTo>
                      <a:pt x="1378" y="1280"/>
                    </a:moveTo>
                    <a:cubicBezTo>
                      <a:pt x="1386" y="1260"/>
                      <a:pt x="1327" y="1217"/>
                      <a:pt x="1319" y="1248"/>
                    </a:cubicBezTo>
                    <a:cubicBezTo>
                      <a:pt x="1311" y="1280"/>
                      <a:pt x="1364" y="1315"/>
                      <a:pt x="1378" y="1280"/>
                    </a:cubicBezTo>
                    <a:close/>
                    <a:moveTo>
                      <a:pt x="1399" y="1314"/>
                    </a:moveTo>
                    <a:cubicBezTo>
                      <a:pt x="1401" y="1345"/>
                      <a:pt x="1446" y="1334"/>
                      <a:pt x="1454" y="1321"/>
                    </a:cubicBezTo>
                    <a:cubicBezTo>
                      <a:pt x="1466" y="1301"/>
                      <a:pt x="1397" y="1284"/>
                      <a:pt x="1399" y="1314"/>
                    </a:cubicBezTo>
                    <a:close/>
                    <a:moveTo>
                      <a:pt x="729" y="1346"/>
                    </a:moveTo>
                    <a:cubicBezTo>
                      <a:pt x="741" y="1325"/>
                      <a:pt x="694" y="1303"/>
                      <a:pt x="687" y="1321"/>
                    </a:cubicBezTo>
                    <a:cubicBezTo>
                      <a:pt x="680" y="1339"/>
                      <a:pt x="721" y="1362"/>
                      <a:pt x="729" y="1346"/>
                    </a:cubicBezTo>
                    <a:close/>
                    <a:moveTo>
                      <a:pt x="725" y="1229"/>
                    </a:moveTo>
                    <a:cubicBezTo>
                      <a:pt x="739" y="1213"/>
                      <a:pt x="702" y="1192"/>
                      <a:pt x="694" y="1201"/>
                    </a:cubicBezTo>
                    <a:cubicBezTo>
                      <a:pt x="686" y="1211"/>
                      <a:pt x="707" y="1250"/>
                      <a:pt x="725" y="1229"/>
                    </a:cubicBezTo>
                    <a:close/>
                    <a:moveTo>
                      <a:pt x="735" y="1602"/>
                    </a:moveTo>
                    <a:cubicBezTo>
                      <a:pt x="706" y="1596"/>
                      <a:pt x="668" y="1636"/>
                      <a:pt x="698" y="1643"/>
                    </a:cubicBezTo>
                    <a:cubicBezTo>
                      <a:pt x="739" y="1653"/>
                      <a:pt x="765" y="1608"/>
                      <a:pt x="735" y="1602"/>
                    </a:cubicBezTo>
                    <a:close/>
                    <a:moveTo>
                      <a:pt x="980" y="2441"/>
                    </a:moveTo>
                    <a:cubicBezTo>
                      <a:pt x="990" y="2454"/>
                      <a:pt x="1053" y="2405"/>
                      <a:pt x="1027" y="2331"/>
                    </a:cubicBezTo>
                    <a:lnTo>
                      <a:pt x="1027" y="2321"/>
                    </a:lnTo>
                    <a:cubicBezTo>
                      <a:pt x="998" y="2324"/>
                      <a:pt x="1019" y="2365"/>
                      <a:pt x="1006" y="2391"/>
                    </a:cubicBezTo>
                    <a:cubicBezTo>
                      <a:pt x="993" y="2418"/>
                      <a:pt x="969" y="2428"/>
                      <a:pt x="980" y="2441"/>
                    </a:cubicBezTo>
                    <a:close/>
                    <a:moveTo>
                      <a:pt x="173" y="3003"/>
                    </a:moveTo>
                    <a:cubicBezTo>
                      <a:pt x="97" y="2877"/>
                      <a:pt x="110" y="2582"/>
                      <a:pt x="173" y="2503"/>
                    </a:cubicBezTo>
                    <a:cubicBezTo>
                      <a:pt x="236" y="2425"/>
                      <a:pt x="267" y="2458"/>
                      <a:pt x="281" y="2415"/>
                    </a:cubicBezTo>
                    <a:cubicBezTo>
                      <a:pt x="294" y="2372"/>
                      <a:pt x="255" y="2319"/>
                      <a:pt x="277" y="2262"/>
                    </a:cubicBezTo>
                    <a:cubicBezTo>
                      <a:pt x="298" y="2205"/>
                      <a:pt x="220" y="2227"/>
                      <a:pt x="210" y="2162"/>
                    </a:cubicBezTo>
                    <a:cubicBezTo>
                      <a:pt x="200" y="2098"/>
                      <a:pt x="165" y="2078"/>
                      <a:pt x="216" y="1992"/>
                    </a:cubicBezTo>
                    <a:cubicBezTo>
                      <a:pt x="267" y="1906"/>
                      <a:pt x="251" y="1819"/>
                      <a:pt x="293" y="1731"/>
                    </a:cubicBezTo>
                    <a:cubicBezTo>
                      <a:pt x="334" y="1643"/>
                      <a:pt x="488" y="1635"/>
                      <a:pt x="524" y="1551"/>
                    </a:cubicBezTo>
                    <a:cubicBezTo>
                      <a:pt x="559" y="1467"/>
                      <a:pt x="396" y="1567"/>
                      <a:pt x="306" y="1430"/>
                    </a:cubicBezTo>
                    <a:cubicBezTo>
                      <a:pt x="216" y="1293"/>
                      <a:pt x="336" y="1307"/>
                      <a:pt x="322" y="1237"/>
                    </a:cubicBezTo>
                    <a:cubicBezTo>
                      <a:pt x="308" y="1166"/>
                      <a:pt x="206" y="1088"/>
                      <a:pt x="249" y="864"/>
                    </a:cubicBezTo>
                    <a:cubicBezTo>
                      <a:pt x="293" y="641"/>
                      <a:pt x="408" y="549"/>
                      <a:pt x="498" y="527"/>
                    </a:cubicBezTo>
                    <a:cubicBezTo>
                      <a:pt x="588" y="506"/>
                      <a:pt x="598" y="488"/>
                      <a:pt x="571" y="418"/>
                    </a:cubicBezTo>
                    <a:cubicBezTo>
                      <a:pt x="543" y="347"/>
                      <a:pt x="561" y="288"/>
                      <a:pt x="618" y="226"/>
                    </a:cubicBezTo>
                    <a:cubicBezTo>
                      <a:pt x="675" y="163"/>
                      <a:pt x="669" y="216"/>
                      <a:pt x="769" y="153"/>
                    </a:cubicBezTo>
                    <a:cubicBezTo>
                      <a:pt x="869" y="91"/>
                      <a:pt x="835" y="47"/>
                      <a:pt x="935" y="44"/>
                    </a:cubicBezTo>
                    <a:cubicBezTo>
                      <a:pt x="1035" y="40"/>
                      <a:pt x="1143" y="0"/>
                      <a:pt x="1296" y="44"/>
                    </a:cubicBezTo>
                    <a:cubicBezTo>
                      <a:pt x="1448" y="87"/>
                      <a:pt x="1399" y="141"/>
                      <a:pt x="1446" y="155"/>
                    </a:cubicBezTo>
                    <a:cubicBezTo>
                      <a:pt x="1493" y="169"/>
                      <a:pt x="1552" y="136"/>
                      <a:pt x="1607" y="161"/>
                    </a:cubicBezTo>
                    <a:cubicBezTo>
                      <a:pt x="1662" y="187"/>
                      <a:pt x="1685" y="279"/>
                      <a:pt x="1731" y="310"/>
                    </a:cubicBezTo>
                    <a:cubicBezTo>
                      <a:pt x="1776" y="341"/>
                      <a:pt x="1899" y="394"/>
                      <a:pt x="1905" y="475"/>
                    </a:cubicBezTo>
                    <a:cubicBezTo>
                      <a:pt x="1911" y="555"/>
                      <a:pt x="1778" y="641"/>
                      <a:pt x="1774" y="670"/>
                    </a:cubicBezTo>
                    <a:cubicBezTo>
                      <a:pt x="1770" y="700"/>
                      <a:pt x="1842" y="774"/>
                      <a:pt x="1758" y="839"/>
                    </a:cubicBezTo>
                    <a:cubicBezTo>
                      <a:pt x="1674" y="904"/>
                      <a:pt x="1597" y="843"/>
                      <a:pt x="1552" y="908"/>
                    </a:cubicBezTo>
                    <a:cubicBezTo>
                      <a:pt x="1507" y="972"/>
                      <a:pt x="1535" y="1023"/>
                      <a:pt x="1525" y="1076"/>
                    </a:cubicBezTo>
                    <a:cubicBezTo>
                      <a:pt x="1515" y="1129"/>
                      <a:pt x="1531" y="1166"/>
                      <a:pt x="1586" y="1166"/>
                    </a:cubicBezTo>
                    <a:cubicBezTo>
                      <a:pt x="1640" y="1166"/>
                      <a:pt x="1785" y="1176"/>
                      <a:pt x="1827" y="1252"/>
                    </a:cubicBezTo>
                    <a:cubicBezTo>
                      <a:pt x="1868" y="1329"/>
                      <a:pt x="1942" y="1323"/>
                      <a:pt x="1983" y="1340"/>
                    </a:cubicBezTo>
                    <a:cubicBezTo>
                      <a:pt x="2024" y="1358"/>
                      <a:pt x="2091" y="1459"/>
                      <a:pt x="2138" y="1465"/>
                    </a:cubicBezTo>
                    <a:cubicBezTo>
                      <a:pt x="2185" y="1471"/>
                      <a:pt x="2240" y="1407"/>
                      <a:pt x="2326" y="1407"/>
                    </a:cubicBezTo>
                    <a:cubicBezTo>
                      <a:pt x="2412" y="1407"/>
                      <a:pt x="2491" y="1547"/>
                      <a:pt x="2495" y="1594"/>
                    </a:cubicBezTo>
                    <a:cubicBezTo>
                      <a:pt x="2498" y="1641"/>
                      <a:pt x="2473" y="1671"/>
                      <a:pt x="2514" y="1690"/>
                    </a:cubicBezTo>
                    <a:cubicBezTo>
                      <a:pt x="2555" y="1710"/>
                      <a:pt x="2549" y="1770"/>
                      <a:pt x="2585" y="1770"/>
                    </a:cubicBezTo>
                    <a:cubicBezTo>
                      <a:pt x="2620" y="1770"/>
                      <a:pt x="2716" y="1800"/>
                      <a:pt x="2706" y="1894"/>
                    </a:cubicBezTo>
                    <a:cubicBezTo>
                      <a:pt x="2696" y="1988"/>
                      <a:pt x="2636" y="2121"/>
                      <a:pt x="2546" y="2145"/>
                    </a:cubicBezTo>
                    <a:cubicBezTo>
                      <a:pt x="2455" y="2168"/>
                      <a:pt x="2438" y="2127"/>
                      <a:pt x="2408" y="2156"/>
                    </a:cubicBezTo>
                    <a:cubicBezTo>
                      <a:pt x="2379" y="2186"/>
                      <a:pt x="2273" y="2196"/>
                      <a:pt x="2228" y="2180"/>
                    </a:cubicBezTo>
                    <a:cubicBezTo>
                      <a:pt x="2183" y="2164"/>
                      <a:pt x="2265" y="2135"/>
                      <a:pt x="2212" y="2113"/>
                    </a:cubicBezTo>
                    <a:cubicBezTo>
                      <a:pt x="2160" y="2092"/>
                      <a:pt x="2075" y="2152"/>
                      <a:pt x="2085" y="2186"/>
                    </a:cubicBezTo>
                    <a:cubicBezTo>
                      <a:pt x="2095" y="2219"/>
                      <a:pt x="2120" y="2180"/>
                      <a:pt x="2136" y="2200"/>
                    </a:cubicBezTo>
                    <a:cubicBezTo>
                      <a:pt x="2152" y="2219"/>
                      <a:pt x="2120" y="2239"/>
                      <a:pt x="2132" y="2252"/>
                    </a:cubicBezTo>
                    <a:cubicBezTo>
                      <a:pt x="2144" y="2266"/>
                      <a:pt x="2175" y="2203"/>
                      <a:pt x="2236" y="2207"/>
                    </a:cubicBezTo>
                    <a:cubicBezTo>
                      <a:pt x="2297" y="2211"/>
                      <a:pt x="2350" y="2227"/>
                      <a:pt x="2346" y="2243"/>
                    </a:cubicBezTo>
                    <a:cubicBezTo>
                      <a:pt x="2342" y="2258"/>
                      <a:pt x="2240" y="2252"/>
                      <a:pt x="2228" y="2282"/>
                    </a:cubicBezTo>
                    <a:cubicBezTo>
                      <a:pt x="2216" y="2311"/>
                      <a:pt x="2199" y="2401"/>
                      <a:pt x="2226" y="2419"/>
                    </a:cubicBezTo>
                    <a:cubicBezTo>
                      <a:pt x="2254" y="2437"/>
                      <a:pt x="2320" y="2476"/>
                      <a:pt x="2336" y="2527"/>
                    </a:cubicBezTo>
                    <a:cubicBezTo>
                      <a:pt x="2352" y="2578"/>
                      <a:pt x="2316" y="2619"/>
                      <a:pt x="2271" y="2650"/>
                    </a:cubicBezTo>
                    <a:cubicBezTo>
                      <a:pt x="2226" y="2681"/>
                      <a:pt x="2191" y="2689"/>
                      <a:pt x="2207" y="2740"/>
                    </a:cubicBezTo>
                    <a:cubicBezTo>
                      <a:pt x="2222" y="2791"/>
                      <a:pt x="2230" y="2813"/>
                      <a:pt x="2191" y="2858"/>
                    </a:cubicBezTo>
                    <a:cubicBezTo>
                      <a:pt x="2152" y="2903"/>
                      <a:pt x="2156" y="2946"/>
                      <a:pt x="2169" y="2956"/>
                    </a:cubicBezTo>
                    <a:cubicBezTo>
                      <a:pt x="2183" y="2966"/>
                      <a:pt x="2173" y="3001"/>
                      <a:pt x="2156" y="3015"/>
                    </a:cubicBezTo>
                    <a:cubicBezTo>
                      <a:pt x="2138" y="3028"/>
                      <a:pt x="2144" y="3073"/>
                      <a:pt x="2156" y="3083"/>
                    </a:cubicBezTo>
                    <a:cubicBezTo>
                      <a:pt x="2167" y="3093"/>
                      <a:pt x="2234" y="3156"/>
                      <a:pt x="2169" y="3236"/>
                    </a:cubicBezTo>
                    <a:cubicBezTo>
                      <a:pt x="2105" y="3316"/>
                      <a:pt x="2022" y="3328"/>
                      <a:pt x="1785" y="3351"/>
                    </a:cubicBezTo>
                    <a:cubicBezTo>
                      <a:pt x="1548" y="3375"/>
                      <a:pt x="1426" y="3356"/>
                      <a:pt x="1323" y="3463"/>
                    </a:cubicBezTo>
                    <a:cubicBezTo>
                      <a:pt x="1231" y="3559"/>
                      <a:pt x="1213" y="3624"/>
                      <a:pt x="1205" y="3661"/>
                    </a:cubicBezTo>
                    <a:cubicBezTo>
                      <a:pt x="1273" y="3624"/>
                      <a:pt x="1420" y="3578"/>
                      <a:pt x="1705" y="3620"/>
                    </a:cubicBezTo>
                    <a:cubicBezTo>
                      <a:pt x="1979" y="3660"/>
                      <a:pt x="2138" y="3949"/>
                      <a:pt x="2254" y="4161"/>
                    </a:cubicBezTo>
                    <a:cubicBezTo>
                      <a:pt x="2295" y="4236"/>
                      <a:pt x="2344" y="4303"/>
                      <a:pt x="2377" y="4346"/>
                    </a:cubicBezTo>
                    <a:cubicBezTo>
                      <a:pt x="2406" y="4383"/>
                      <a:pt x="2455" y="4400"/>
                      <a:pt x="2501" y="4387"/>
                    </a:cubicBezTo>
                    <a:cubicBezTo>
                      <a:pt x="2566" y="4370"/>
                      <a:pt x="2642" y="4328"/>
                      <a:pt x="2649" y="4276"/>
                    </a:cubicBezTo>
                    <a:cubicBezTo>
                      <a:pt x="2661" y="4196"/>
                      <a:pt x="2546" y="4200"/>
                      <a:pt x="2591" y="4143"/>
                    </a:cubicBezTo>
                    <a:cubicBezTo>
                      <a:pt x="2636" y="4086"/>
                      <a:pt x="2833" y="4165"/>
                      <a:pt x="2736" y="4355"/>
                    </a:cubicBezTo>
                    <a:cubicBezTo>
                      <a:pt x="2638" y="4545"/>
                      <a:pt x="2430" y="4517"/>
                      <a:pt x="2308" y="4521"/>
                    </a:cubicBezTo>
                    <a:cubicBezTo>
                      <a:pt x="2187" y="4525"/>
                      <a:pt x="1844" y="4390"/>
                      <a:pt x="1803" y="4161"/>
                    </a:cubicBezTo>
                    <a:cubicBezTo>
                      <a:pt x="1762" y="3931"/>
                      <a:pt x="1523" y="3775"/>
                      <a:pt x="1392" y="3728"/>
                    </a:cubicBezTo>
                    <a:cubicBezTo>
                      <a:pt x="1260" y="3681"/>
                      <a:pt x="1168" y="3732"/>
                      <a:pt x="1155" y="3699"/>
                    </a:cubicBezTo>
                    <a:cubicBezTo>
                      <a:pt x="1155" y="3699"/>
                      <a:pt x="1156" y="3698"/>
                      <a:pt x="1159" y="3695"/>
                    </a:cubicBezTo>
                    <a:cubicBezTo>
                      <a:pt x="1139" y="3684"/>
                      <a:pt x="1134" y="3656"/>
                      <a:pt x="1139" y="3625"/>
                    </a:cubicBezTo>
                    <a:cubicBezTo>
                      <a:pt x="1140" y="3615"/>
                      <a:pt x="1136" y="3605"/>
                      <a:pt x="1128" y="3599"/>
                    </a:cubicBezTo>
                    <a:cubicBezTo>
                      <a:pt x="1104" y="3583"/>
                      <a:pt x="1073" y="3577"/>
                      <a:pt x="1074" y="3559"/>
                    </a:cubicBezTo>
                    <a:cubicBezTo>
                      <a:pt x="1076" y="3534"/>
                      <a:pt x="1135" y="3577"/>
                      <a:pt x="1149" y="3551"/>
                    </a:cubicBezTo>
                    <a:cubicBezTo>
                      <a:pt x="1162" y="3526"/>
                      <a:pt x="1086" y="3504"/>
                      <a:pt x="1098" y="3481"/>
                    </a:cubicBezTo>
                    <a:cubicBezTo>
                      <a:pt x="1109" y="3457"/>
                      <a:pt x="1176" y="3512"/>
                      <a:pt x="1186" y="3493"/>
                    </a:cubicBezTo>
                    <a:cubicBezTo>
                      <a:pt x="1196" y="3473"/>
                      <a:pt x="1121" y="3455"/>
                      <a:pt x="1127" y="3438"/>
                    </a:cubicBezTo>
                    <a:cubicBezTo>
                      <a:pt x="1133" y="3420"/>
                      <a:pt x="1207" y="3473"/>
                      <a:pt x="1223" y="3449"/>
                    </a:cubicBezTo>
                    <a:cubicBezTo>
                      <a:pt x="1239" y="3426"/>
                      <a:pt x="1168" y="3406"/>
                      <a:pt x="1170" y="3383"/>
                    </a:cubicBezTo>
                    <a:cubicBezTo>
                      <a:pt x="1172" y="3359"/>
                      <a:pt x="1204" y="3391"/>
                      <a:pt x="1211" y="3383"/>
                    </a:cubicBezTo>
                    <a:cubicBezTo>
                      <a:pt x="1219" y="3375"/>
                      <a:pt x="1194" y="3340"/>
                      <a:pt x="1211" y="3330"/>
                    </a:cubicBezTo>
                    <a:cubicBezTo>
                      <a:pt x="1229" y="3320"/>
                      <a:pt x="1241" y="3336"/>
                      <a:pt x="1266" y="3359"/>
                    </a:cubicBezTo>
                    <a:lnTo>
                      <a:pt x="1267" y="3360"/>
                    </a:lnTo>
                    <a:cubicBezTo>
                      <a:pt x="1285" y="3377"/>
                      <a:pt x="1314" y="3377"/>
                      <a:pt x="1333" y="3360"/>
                    </a:cubicBezTo>
                    <a:cubicBezTo>
                      <a:pt x="1368" y="3329"/>
                      <a:pt x="1402" y="3305"/>
                      <a:pt x="1431" y="3295"/>
                    </a:cubicBezTo>
                    <a:cubicBezTo>
                      <a:pt x="1529" y="3259"/>
                      <a:pt x="1676" y="3306"/>
                      <a:pt x="1787" y="3277"/>
                    </a:cubicBezTo>
                    <a:cubicBezTo>
                      <a:pt x="1899" y="3248"/>
                      <a:pt x="2020" y="3306"/>
                      <a:pt x="2101" y="3197"/>
                    </a:cubicBezTo>
                    <a:cubicBezTo>
                      <a:pt x="2181" y="3087"/>
                      <a:pt x="2087" y="3118"/>
                      <a:pt x="2081" y="3050"/>
                    </a:cubicBezTo>
                    <a:cubicBezTo>
                      <a:pt x="2075" y="2981"/>
                      <a:pt x="2138" y="2973"/>
                      <a:pt x="2113" y="2928"/>
                    </a:cubicBezTo>
                    <a:cubicBezTo>
                      <a:pt x="2087" y="2883"/>
                      <a:pt x="2013" y="3013"/>
                      <a:pt x="1987" y="2993"/>
                    </a:cubicBezTo>
                    <a:cubicBezTo>
                      <a:pt x="1962" y="2973"/>
                      <a:pt x="1995" y="2940"/>
                      <a:pt x="1995" y="2915"/>
                    </a:cubicBezTo>
                    <a:cubicBezTo>
                      <a:pt x="1995" y="2889"/>
                      <a:pt x="1983" y="2868"/>
                      <a:pt x="1997" y="2856"/>
                    </a:cubicBezTo>
                    <a:cubicBezTo>
                      <a:pt x="2011" y="2844"/>
                      <a:pt x="2024" y="2893"/>
                      <a:pt x="2067" y="2873"/>
                    </a:cubicBezTo>
                    <a:cubicBezTo>
                      <a:pt x="2111" y="2854"/>
                      <a:pt x="2071" y="2840"/>
                      <a:pt x="2101" y="2807"/>
                    </a:cubicBezTo>
                    <a:cubicBezTo>
                      <a:pt x="2130" y="2774"/>
                      <a:pt x="2162" y="2803"/>
                      <a:pt x="2175" y="2774"/>
                    </a:cubicBezTo>
                    <a:cubicBezTo>
                      <a:pt x="2189" y="2744"/>
                      <a:pt x="2026" y="2717"/>
                      <a:pt x="2040" y="2670"/>
                    </a:cubicBezTo>
                    <a:cubicBezTo>
                      <a:pt x="2054" y="2623"/>
                      <a:pt x="2054" y="2658"/>
                      <a:pt x="2111" y="2652"/>
                    </a:cubicBezTo>
                    <a:cubicBezTo>
                      <a:pt x="2167" y="2646"/>
                      <a:pt x="2138" y="2623"/>
                      <a:pt x="2176" y="2593"/>
                    </a:cubicBezTo>
                    <a:cubicBezTo>
                      <a:pt x="2214" y="2564"/>
                      <a:pt x="2279" y="2617"/>
                      <a:pt x="2279" y="2554"/>
                    </a:cubicBezTo>
                    <a:cubicBezTo>
                      <a:pt x="2279" y="2491"/>
                      <a:pt x="2163" y="2464"/>
                      <a:pt x="2132" y="2374"/>
                    </a:cubicBezTo>
                    <a:cubicBezTo>
                      <a:pt x="2101" y="2284"/>
                      <a:pt x="2017" y="2229"/>
                      <a:pt x="2075" y="2102"/>
                    </a:cubicBezTo>
                    <a:cubicBezTo>
                      <a:pt x="2134" y="1974"/>
                      <a:pt x="2230" y="2062"/>
                      <a:pt x="2236" y="2013"/>
                    </a:cubicBezTo>
                    <a:cubicBezTo>
                      <a:pt x="2242" y="1964"/>
                      <a:pt x="2197" y="1935"/>
                      <a:pt x="2191" y="1902"/>
                    </a:cubicBezTo>
                    <a:cubicBezTo>
                      <a:pt x="2185" y="1868"/>
                      <a:pt x="2087" y="1906"/>
                      <a:pt x="2054" y="1855"/>
                    </a:cubicBezTo>
                    <a:cubicBezTo>
                      <a:pt x="2020" y="1804"/>
                      <a:pt x="1944" y="1763"/>
                      <a:pt x="1938" y="1694"/>
                    </a:cubicBezTo>
                    <a:cubicBezTo>
                      <a:pt x="1932" y="1625"/>
                      <a:pt x="1830" y="1508"/>
                      <a:pt x="1844" y="1486"/>
                    </a:cubicBezTo>
                    <a:cubicBezTo>
                      <a:pt x="1858" y="1465"/>
                      <a:pt x="1921" y="1547"/>
                      <a:pt x="1940" y="1545"/>
                    </a:cubicBezTo>
                    <a:cubicBezTo>
                      <a:pt x="1960" y="1543"/>
                      <a:pt x="1968" y="1577"/>
                      <a:pt x="1966" y="1629"/>
                    </a:cubicBezTo>
                    <a:cubicBezTo>
                      <a:pt x="1964" y="1682"/>
                      <a:pt x="2032" y="1819"/>
                      <a:pt x="2109" y="1833"/>
                    </a:cubicBezTo>
                    <a:cubicBezTo>
                      <a:pt x="2185" y="1847"/>
                      <a:pt x="2271" y="1800"/>
                      <a:pt x="2324" y="1849"/>
                    </a:cubicBezTo>
                    <a:cubicBezTo>
                      <a:pt x="2377" y="1898"/>
                      <a:pt x="2359" y="1953"/>
                      <a:pt x="2340" y="1982"/>
                    </a:cubicBezTo>
                    <a:cubicBezTo>
                      <a:pt x="2320" y="2011"/>
                      <a:pt x="2322" y="2060"/>
                      <a:pt x="2344" y="2062"/>
                    </a:cubicBezTo>
                    <a:cubicBezTo>
                      <a:pt x="2365" y="2064"/>
                      <a:pt x="2446" y="2013"/>
                      <a:pt x="2448" y="1962"/>
                    </a:cubicBezTo>
                    <a:cubicBezTo>
                      <a:pt x="2450" y="1912"/>
                      <a:pt x="2375" y="1884"/>
                      <a:pt x="2361" y="1817"/>
                    </a:cubicBezTo>
                    <a:cubicBezTo>
                      <a:pt x="2348" y="1751"/>
                      <a:pt x="2324" y="1696"/>
                      <a:pt x="2350" y="1690"/>
                    </a:cubicBezTo>
                    <a:cubicBezTo>
                      <a:pt x="2375" y="1684"/>
                      <a:pt x="2381" y="1796"/>
                      <a:pt x="2410" y="1823"/>
                    </a:cubicBezTo>
                    <a:cubicBezTo>
                      <a:pt x="2440" y="1851"/>
                      <a:pt x="2504" y="1868"/>
                      <a:pt x="2506" y="1943"/>
                    </a:cubicBezTo>
                    <a:cubicBezTo>
                      <a:pt x="2508" y="2017"/>
                      <a:pt x="2473" y="2031"/>
                      <a:pt x="2493" y="2039"/>
                    </a:cubicBezTo>
                    <a:cubicBezTo>
                      <a:pt x="2512" y="2047"/>
                      <a:pt x="2559" y="1972"/>
                      <a:pt x="2553" y="1939"/>
                    </a:cubicBezTo>
                    <a:cubicBezTo>
                      <a:pt x="2547" y="1906"/>
                      <a:pt x="2471" y="1851"/>
                      <a:pt x="2483" y="1829"/>
                    </a:cubicBezTo>
                    <a:cubicBezTo>
                      <a:pt x="2495" y="1808"/>
                      <a:pt x="2598" y="1868"/>
                      <a:pt x="2596" y="1912"/>
                    </a:cubicBezTo>
                    <a:cubicBezTo>
                      <a:pt x="2594" y="1955"/>
                      <a:pt x="2522" y="2062"/>
                      <a:pt x="2536" y="2066"/>
                    </a:cubicBezTo>
                    <a:cubicBezTo>
                      <a:pt x="2549" y="2070"/>
                      <a:pt x="2651" y="1986"/>
                      <a:pt x="2653" y="1900"/>
                    </a:cubicBezTo>
                    <a:cubicBezTo>
                      <a:pt x="2655" y="1814"/>
                      <a:pt x="2569" y="1829"/>
                      <a:pt x="2538" y="1798"/>
                    </a:cubicBezTo>
                    <a:cubicBezTo>
                      <a:pt x="2506" y="1767"/>
                      <a:pt x="2502" y="1729"/>
                      <a:pt x="2493" y="1722"/>
                    </a:cubicBezTo>
                    <a:cubicBezTo>
                      <a:pt x="2483" y="1714"/>
                      <a:pt x="2434" y="1716"/>
                      <a:pt x="2422" y="1694"/>
                    </a:cubicBezTo>
                    <a:cubicBezTo>
                      <a:pt x="2410" y="1673"/>
                      <a:pt x="2434" y="1608"/>
                      <a:pt x="2432" y="1580"/>
                    </a:cubicBezTo>
                    <a:cubicBezTo>
                      <a:pt x="2430" y="1553"/>
                      <a:pt x="2346" y="1494"/>
                      <a:pt x="2305" y="1490"/>
                    </a:cubicBezTo>
                    <a:cubicBezTo>
                      <a:pt x="2263" y="1486"/>
                      <a:pt x="2185" y="1535"/>
                      <a:pt x="2140" y="1528"/>
                    </a:cubicBezTo>
                    <a:cubicBezTo>
                      <a:pt x="2095" y="1520"/>
                      <a:pt x="2046" y="1459"/>
                      <a:pt x="2003" y="1430"/>
                    </a:cubicBezTo>
                    <a:cubicBezTo>
                      <a:pt x="1960" y="1401"/>
                      <a:pt x="1891" y="1399"/>
                      <a:pt x="1864" y="1380"/>
                    </a:cubicBezTo>
                    <a:cubicBezTo>
                      <a:pt x="1836" y="1360"/>
                      <a:pt x="1768" y="1272"/>
                      <a:pt x="1719" y="1262"/>
                    </a:cubicBezTo>
                    <a:cubicBezTo>
                      <a:pt x="1670" y="1252"/>
                      <a:pt x="1660" y="1252"/>
                      <a:pt x="1654" y="1268"/>
                    </a:cubicBezTo>
                    <a:cubicBezTo>
                      <a:pt x="1648" y="1284"/>
                      <a:pt x="1609" y="1290"/>
                      <a:pt x="1584" y="1272"/>
                    </a:cubicBezTo>
                    <a:cubicBezTo>
                      <a:pt x="1558" y="1254"/>
                      <a:pt x="1484" y="1272"/>
                      <a:pt x="1470" y="1255"/>
                    </a:cubicBezTo>
                    <a:cubicBezTo>
                      <a:pt x="1459" y="1242"/>
                      <a:pt x="1493" y="1216"/>
                      <a:pt x="1482" y="1155"/>
                    </a:cubicBezTo>
                    <a:cubicBezTo>
                      <a:pt x="1470" y="1158"/>
                      <a:pt x="1429" y="1162"/>
                      <a:pt x="1379" y="1120"/>
                    </a:cubicBezTo>
                    <a:cubicBezTo>
                      <a:pt x="1318" y="1071"/>
                      <a:pt x="1361" y="979"/>
                      <a:pt x="1361" y="979"/>
                    </a:cubicBezTo>
                    <a:cubicBezTo>
                      <a:pt x="1343" y="962"/>
                      <a:pt x="1325" y="946"/>
                      <a:pt x="1317" y="937"/>
                    </a:cubicBezTo>
                    <a:cubicBezTo>
                      <a:pt x="1305" y="923"/>
                      <a:pt x="1331" y="847"/>
                      <a:pt x="1311" y="839"/>
                    </a:cubicBezTo>
                    <a:cubicBezTo>
                      <a:pt x="1292" y="831"/>
                      <a:pt x="1231" y="1011"/>
                      <a:pt x="1337" y="1150"/>
                    </a:cubicBezTo>
                    <a:cubicBezTo>
                      <a:pt x="1443" y="1290"/>
                      <a:pt x="1580" y="1321"/>
                      <a:pt x="1558" y="1370"/>
                    </a:cubicBezTo>
                    <a:cubicBezTo>
                      <a:pt x="1537" y="1419"/>
                      <a:pt x="1472" y="1378"/>
                      <a:pt x="1443" y="1378"/>
                    </a:cubicBezTo>
                    <a:cubicBezTo>
                      <a:pt x="1413" y="1378"/>
                      <a:pt x="1358" y="1376"/>
                      <a:pt x="1339" y="1354"/>
                    </a:cubicBezTo>
                    <a:cubicBezTo>
                      <a:pt x="1319" y="1333"/>
                      <a:pt x="1166" y="1186"/>
                      <a:pt x="1149" y="1078"/>
                    </a:cubicBezTo>
                    <a:cubicBezTo>
                      <a:pt x="1131" y="970"/>
                      <a:pt x="1202" y="811"/>
                      <a:pt x="1125" y="739"/>
                    </a:cubicBezTo>
                    <a:cubicBezTo>
                      <a:pt x="1049" y="667"/>
                      <a:pt x="996" y="715"/>
                      <a:pt x="976" y="700"/>
                    </a:cubicBezTo>
                    <a:cubicBezTo>
                      <a:pt x="957" y="684"/>
                      <a:pt x="957" y="625"/>
                      <a:pt x="851" y="590"/>
                    </a:cubicBezTo>
                    <a:cubicBezTo>
                      <a:pt x="745" y="555"/>
                      <a:pt x="485" y="516"/>
                      <a:pt x="381" y="686"/>
                    </a:cubicBezTo>
                    <a:cubicBezTo>
                      <a:pt x="277" y="857"/>
                      <a:pt x="306" y="1029"/>
                      <a:pt x="341" y="1078"/>
                    </a:cubicBezTo>
                    <a:cubicBezTo>
                      <a:pt x="375" y="1124"/>
                      <a:pt x="391" y="1216"/>
                      <a:pt x="376" y="1282"/>
                    </a:cubicBezTo>
                    <a:cubicBezTo>
                      <a:pt x="383" y="1284"/>
                      <a:pt x="394" y="1289"/>
                      <a:pt x="408" y="1295"/>
                    </a:cubicBezTo>
                    <a:cubicBezTo>
                      <a:pt x="524" y="1350"/>
                      <a:pt x="571" y="1425"/>
                      <a:pt x="622" y="1384"/>
                    </a:cubicBezTo>
                    <a:cubicBezTo>
                      <a:pt x="673" y="1342"/>
                      <a:pt x="504" y="1339"/>
                      <a:pt x="463" y="1243"/>
                    </a:cubicBezTo>
                    <a:cubicBezTo>
                      <a:pt x="422" y="1147"/>
                      <a:pt x="322" y="974"/>
                      <a:pt x="357" y="866"/>
                    </a:cubicBezTo>
                    <a:cubicBezTo>
                      <a:pt x="392" y="759"/>
                      <a:pt x="520" y="606"/>
                      <a:pt x="547" y="627"/>
                    </a:cubicBezTo>
                    <a:cubicBezTo>
                      <a:pt x="575" y="649"/>
                      <a:pt x="383" y="786"/>
                      <a:pt x="385" y="921"/>
                    </a:cubicBezTo>
                    <a:cubicBezTo>
                      <a:pt x="387" y="1056"/>
                      <a:pt x="549" y="1297"/>
                      <a:pt x="596" y="1266"/>
                    </a:cubicBezTo>
                    <a:cubicBezTo>
                      <a:pt x="643" y="1235"/>
                      <a:pt x="485" y="1180"/>
                      <a:pt x="447" y="1062"/>
                    </a:cubicBezTo>
                    <a:cubicBezTo>
                      <a:pt x="410" y="945"/>
                      <a:pt x="432" y="784"/>
                      <a:pt x="522" y="723"/>
                    </a:cubicBezTo>
                    <a:cubicBezTo>
                      <a:pt x="612" y="663"/>
                      <a:pt x="694" y="676"/>
                      <a:pt x="692" y="696"/>
                    </a:cubicBezTo>
                    <a:cubicBezTo>
                      <a:pt x="690" y="715"/>
                      <a:pt x="553" y="700"/>
                      <a:pt x="485" y="831"/>
                    </a:cubicBezTo>
                    <a:cubicBezTo>
                      <a:pt x="416" y="962"/>
                      <a:pt x="553" y="1162"/>
                      <a:pt x="596" y="1148"/>
                    </a:cubicBezTo>
                    <a:cubicBezTo>
                      <a:pt x="639" y="1135"/>
                      <a:pt x="541" y="1099"/>
                      <a:pt x="557" y="1021"/>
                    </a:cubicBezTo>
                    <a:cubicBezTo>
                      <a:pt x="573" y="943"/>
                      <a:pt x="592" y="966"/>
                      <a:pt x="639" y="935"/>
                    </a:cubicBezTo>
                    <a:cubicBezTo>
                      <a:pt x="686" y="904"/>
                      <a:pt x="725" y="906"/>
                      <a:pt x="727" y="923"/>
                    </a:cubicBezTo>
                    <a:cubicBezTo>
                      <a:pt x="729" y="941"/>
                      <a:pt x="663" y="1000"/>
                      <a:pt x="680" y="1078"/>
                    </a:cubicBezTo>
                    <a:cubicBezTo>
                      <a:pt x="698" y="1156"/>
                      <a:pt x="845" y="1303"/>
                      <a:pt x="906" y="1327"/>
                    </a:cubicBezTo>
                    <a:cubicBezTo>
                      <a:pt x="966" y="1350"/>
                      <a:pt x="1149" y="1307"/>
                      <a:pt x="1221" y="1323"/>
                    </a:cubicBezTo>
                    <a:cubicBezTo>
                      <a:pt x="1294" y="1339"/>
                      <a:pt x="1321" y="1387"/>
                      <a:pt x="1243" y="1368"/>
                    </a:cubicBezTo>
                    <a:cubicBezTo>
                      <a:pt x="1164" y="1348"/>
                      <a:pt x="1100" y="1403"/>
                      <a:pt x="1021" y="1391"/>
                    </a:cubicBezTo>
                    <a:cubicBezTo>
                      <a:pt x="943" y="1380"/>
                      <a:pt x="837" y="1348"/>
                      <a:pt x="798" y="1301"/>
                    </a:cubicBezTo>
                    <a:cubicBezTo>
                      <a:pt x="759" y="1254"/>
                      <a:pt x="749" y="1252"/>
                      <a:pt x="737" y="1264"/>
                    </a:cubicBezTo>
                    <a:cubicBezTo>
                      <a:pt x="725" y="1276"/>
                      <a:pt x="780" y="1346"/>
                      <a:pt x="855" y="1380"/>
                    </a:cubicBezTo>
                    <a:cubicBezTo>
                      <a:pt x="929" y="1413"/>
                      <a:pt x="792" y="1387"/>
                      <a:pt x="792" y="1411"/>
                    </a:cubicBezTo>
                    <a:cubicBezTo>
                      <a:pt x="792" y="1433"/>
                      <a:pt x="904" y="1421"/>
                      <a:pt x="955" y="1445"/>
                    </a:cubicBezTo>
                    <a:cubicBezTo>
                      <a:pt x="1006" y="1471"/>
                      <a:pt x="1037" y="1494"/>
                      <a:pt x="1064" y="1471"/>
                    </a:cubicBezTo>
                    <a:cubicBezTo>
                      <a:pt x="1092" y="1447"/>
                      <a:pt x="1170" y="1397"/>
                      <a:pt x="1266" y="1405"/>
                    </a:cubicBezTo>
                    <a:cubicBezTo>
                      <a:pt x="1362" y="1413"/>
                      <a:pt x="1431" y="1494"/>
                      <a:pt x="1405" y="1514"/>
                    </a:cubicBezTo>
                    <a:cubicBezTo>
                      <a:pt x="1380" y="1533"/>
                      <a:pt x="1299" y="1477"/>
                      <a:pt x="1245" y="1488"/>
                    </a:cubicBezTo>
                    <a:cubicBezTo>
                      <a:pt x="1190" y="1500"/>
                      <a:pt x="1180" y="1547"/>
                      <a:pt x="1123" y="1557"/>
                    </a:cubicBezTo>
                    <a:cubicBezTo>
                      <a:pt x="1066" y="1567"/>
                      <a:pt x="1023" y="1549"/>
                      <a:pt x="1002" y="1569"/>
                    </a:cubicBezTo>
                    <a:cubicBezTo>
                      <a:pt x="980" y="1588"/>
                      <a:pt x="1012" y="1625"/>
                      <a:pt x="982" y="1635"/>
                    </a:cubicBezTo>
                    <a:cubicBezTo>
                      <a:pt x="953" y="1645"/>
                      <a:pt x="773" y="1575"/>
                      <a:pt x="645" y="1767"/>
                    </a:cubicBezTo>
                    <a:cubicBezTo>
                      <a:pt x="518" y="1959"/>
                      <a:pt x="532" y="1986"/>
                      <a:pt x="555" y="1988"/>
                    </a:cubicBezTo>
                    <a:cubicBezTo>
                      <a:pt x="579" y="1990"/>
                      <a:pt x="577" y="1884"/>
                      <a:pt x="643" y="1819"/>
                    </a:cubicBezTo>
                    <a:cubicBezTo>
                      <a:pt x="710" y="1755"/>
                      <a:pt x="802" y="1663"/>
                      <a:pt x="833" y="1682"/>
                    </a:cubicBezTo>
                    <a:cubicBezTo>
                      <a:pt x="865" y="1702"/>
                      <a:pt x="716" y="1755"/>
                      <a:pt x="653" y="1853"/>
                    </a:cubicBezTo>
                    <a:cubicBezTo>
                      <a:pt x="590" y="1951"/>
                      <a:pt x="596" y="2121"/>
                      <a:pt x="630" y="2213"/>
                    </a:cubicBezTo>
                    <a:cubicBezTo>
                      <a:pt x="663" y="2305"/>
                      <a:pt x="537" y="2333"/>
                      <a:pt x="549" y="2356"/>
                    </a:cubicBezTo>
                    <a:cubicBezTo>
                      <a:pt x="561" y="2380"/>
                      <a:pt x="651" y="2321"/>
                      <a:pt x="669" y="2270"/>
                    </a:cubicBezTo>
                    <a:cubicBezTo>
                      <a:pt x="686" y="2219"/>
                      <a:pt x="620" y="2162"/>
                      <a:pt x="633" y="2049"/>
                    </a:cubicBezTo>
                    <a:cubicBezTo>
                      <a:pt x="647" y="1935"/>
                      <a:pt x="749" y="1776"/>
                      <a:pt x="804" y="1776"/>
                    </a:cubicBezTo>
                    <a:cubicBezTo>
                      <a:pt x="859" y="1776"/>
                      <a:pt x="662" y="1901"/>
                      <a:pt x="663" y="2056"/>
                    </a:cubicBezTo>
                    <a:cubicBezTo>
                      <a:pt x="663" y="2212"/>
                      <a:pt x="710" y="2196"/>
                      <a:pt x="708" y="2245"/>
                    </a:cubicBezTo>
                    <a:cubicBezTo>
                      <a:pt x="706" y="2294"/>
                      <a:pt x="639" y="2329"/>
                      <a:pt x="649" y="2341"/>
                    </a:cubicBezTo>
                    <a:cubicBezTo>
                      <a:pt x="659" y="2352"/>
                      <a:pt x="704" y="2350"/>
                      <a:pt x="737" y="2294"/>
                    </a:cubicBezTo>
                    <a:cubicBezTo>
                      <a:pt x="771" y="2237"/>
                      <a:pt x="704" y="2176"/>
                      <a:pt x="708" y="2113"/>
                    </a:cubicBezTo>
                    <a:cubicBezTo>
                      <a:pt x="712" y="2051"/>
                      <a:pt x="741" y="1900"/>
                      <a:pt x="774" y="1900"/>
                    </a:cubicBezTo>
                    <a:cubicBezTo>
                      <a:pt x="808" y="1900"/>
                      <a:pt x="747" y="2009"/>
                      <a:pt x="761" y="2045"/>
                    </a:cubicBezTo>
                    <a:cubicBezTo>
                      <a:pt x="774" y="2080"/>
                      <a:pt x="788" y="2102"/>
                      <a:pt x="778" y="2162"/>
                    </a:cubicBezTo>
                    <a:cubicBezTo>
                      <a:pt x="769" y="2223"/>
                      <a:pt x="827" y="2278"/>
                      <a:pt x="765" y="2352"/>
                    </a:cubicBezTo>
                    <a:cubicBezTo>
                      <a:pt x="702" y="2427"/>
                      <a:pt x="630" y="2348"/>
                      <a:pt x="628" y="2403"/>
                    </a:cubicBezTo>
                    <a:cubicBezTo>
                      <a:pt x="626" y="2458"/>
                      <a:pt x="784" y="2425"/>
                      <a:pt x="808" y="2378"/>
                    </a:cubicBezTo>
                    <a:cubicBezTo>
                      <a:pt x="831" y="2331"/>
                      <a:pt x="780" y="1982"/>
                      <a:pt x="857" y="1868"/>
                    </a:cubicBezTo>
                    <a:cubicBezTo>
                      <a:pt x="933" y="1755"/>
                      <a:pt x="1184" y="1590"/>
                      <a:pt x="1215" y="1625"/>
                    </a:cubicBezTo>
                    <a:cubicBezTo>
                      <a:pt x="1247" y="1661"/>
                      <a:pt x="1096" y="1653"/>
                      <a:pt x="935" y="1831"/>
                    </a:cubicBezTo>
                    <a:cubicBezTo>
                      <a:pt x="774" y="2009"/>
                      <a:pt x="914" y="1962"/>
                      <a:pt x="949" y="1884"/>
                    </a:cubicBezTo>
                    <a:cubicBezTo>
                      <a:pt x="984" y="1806"/>
                      <a:pt x="1084" y="1702"/>
                      <a:pt x="1198" y="1673"/>
                    </a:cubicBezTo>
                    <a:cubicBezTo>
                      <a:pt x="1311" y="1643"/>
                      <a:pt x="1284" y="1704"/>
                      <a:pt x="1184" y="1712"/>
                    </a:cubicBezTo>
                    <a:cubicBezTo>
                      <a:pt x="1084" y="1720"/>
                      <a:pt x="998" y="1825"/>
                      <a:pt x="1006" y="1835"/>
                    </a:cubicBezTo>
                    <a:cubicBezTo>
                      <a:pt x="1013" y="1845"/>
                      <a:pt x="1051" y="1816"/>
                      <a:pt x="1055" y="1837"/>
                    </a:cubicBezTo>
                    <a:cubicBezTo>
                      <a:pt x="1059" y="1859"/>
                      <a:pt x="890" y="1957"/>
                      <a:pt x="874" y="2035"/>
                    </a:cubicBezTo>
                    <a:cubicBezTo>
                      <a:pt x="859" y="2113"/>
                      <a:pt x="904" y="2205"/>
                      <a:pt x="880" y="2274"/>
                    </a:cubicBezTo>
                    <a:cubicBezTo>
                      <a:pt x="857" y="2343"/>
                      <a:pt x="820" y="2397"/>
                      <a:pt x="841" y="2403"/>
                    </a:cubicBezTo>
                    <a:cubicBezTo>
                      <a:pt x="863" y="2409"/>
                      <a:pt x="925" y="2362"/>
                      <a:pt x="931" y="2282"/>
                    </a:cubicBezTo>
                    <a:cubicBezTo>
                      <a:pt x="937" y="2201"/>
                      <a:pt x="882" y="2060"/>
                      <a:pt x="994" y="1939"/>
                    </a:cubicBezTo>
                    <a:cubicBezTo>
                      <a:pt x="1106" y="1817"/>
                      <a:pt x="1117" y="1882"/>
                      <a:pt x="1188" y="1825"/>
                    </a:cubicBezTo>
                    <a:cubicBezTo>
                      <a:pt x="1258" y="1768"/>
                      <a:pt x="1239" y="1731"/>
                      <a:pt x="1274" y="1729"/>
                    </a:cubicBezTo>
                    <a:cubicBezTo>
                      <a:pt x="1309" y="1727"/>
                      <a:pt x="1276" y="1831"/>
                      <a:pt x="1215" y="1876"/>
                    </a:cubicBezTo>
                    <a:cubicBezTo>
                      <a:pt x="1155" y="1921"/>
                      <a:pt x="1021" y="1935"/>
                      <a:pt x="1004" y="2072"/>
                    </a:cubicBezTo>
                    <a:cubicBezTo>
                      <a:pt x="986" y="2209"/>
                      <a:pt x="1090" y="2270"/>
                      <a:pt x="1078" y="2368"/>
                    </a:cubicBezTo>
                    <a:cubicBezTo>
                      <a:pt x="1066" y="2466"/>
                      <a:pt x="939" y="2535"/>
                      <a:pt x="872" y="2533"/>
                    </a:cubicBezTo>
                    <a:cubicBezTo>
                      <a:pt x="806" y="2531"/>
                      <a:pt x="894" y="2480"/>
                      <a:pt x="869" y="2452"/>
                    </a:cubicBezTo>
                    <a:cubicBezTo>
                      <a:pt x="843" y="2425"/>
                      <a:pt x="831" y="2489"/>
                      <a:pt x="773" y="2493"/>
                    </a:cubicBezTo>
                    <a:cubicBezTo>
                      <a:pt x="714" y="2497"/>
                      <a:pt x="580" y="2440"/>
                      <a:pt x="494" y="2486"/>
                    </a:cubicBezTo>
                    <a:cubicBezTo>
                      <a:pt x="408" y="2531"/>
                      <a:pt x="473" y="2564"/>
                      <a:pt x="441" y="2601"/>
                    </a:cubicBezTo>
                    <a:cubicBezTo>
                      <a:pt x="410" y="2638"/>
                      <a:pt x="341" y="2674"/>
                      <a:pt x="341" y="2752"/>
                    </a:cubicBezTo>
                    <a:cubicBezTo>
                      <a:pt x="341" y="2830"/>
                      <a:pt x="453" y="2875"/>
                      <a:pt x="441" y="2893"/>
                    </a:cubicBezTo>
                    <a:cubicBezTo>
                      <a:pt x="430" y="2911"/>
                      <a:pt x="263" y="2834"/>
                      <a:pt x="309" y="2717"/>
                    </a:cubicBezTo>
                    <a:cubicBezTo>
                      <a:pt x="355" y="2599"/>
                      <a:pt x="383" y="2627"/>
                      <a:pt x="402" y="2582"/>
                    </a:cubicBezTo>
                    <a:cubicBezTo>
                      <a:pt x="422" y="2536"/>
                      <a:pt x="385" y="2521"/>
                      <a:pt x="441" y="2468"/>
                    </a:cubicBezTo>
                    <a:cubicBezTo>
                      <a:pt x="498" y="2415"/>
                      <a:pt x="506" y="2460"/>
                      <a:pt x="514" y="2435"/>
                    </a:cubicBezTo>
                    <a:cubicBezTo>
                      <a:pt x="522" y="2409"/>
                      <a:pt x="365" y="2407"/>
                      <a:pt x="336" y="2450"/>
                    </a:cubicBezTo>
                    <a:cubicBezTo>
                      <a:pt x="306" y="2493"/>
                      <a:pt x="359" y="2640"/>
                      <a:pt x="310" y="2664"/>
                    </a:cubicBezTo>
                    <a:cubicBezTo>
                      <a:pt x="261" y="2687"/>
                      <a:pt x="302" y="2554"/>
                      <a:pt x="265" y="2550"/>
                    </a:cubicBezTo>
                    <a:cubicBezTo>
                      <a:pt x="228" y="2546"/>
                      <a:pt x="191" y="2683"/>
                      <a:pt x="218" y="2687"/>
                    </a:cubicBezTo>
                    <a:cubicBezTo>
                      <a:pt x="246" y="2691"/>
                      <a:pt x="231" y="2648"/>
                      <a:pt x="259" y="2652"/>
                    </a:cubicBezTo>
                    <a:cubicBezTo>
                      <a:pt x="287" y="2656"/>
                      <a:pt x="197" y="2823"/>
                      <a:pt x="312" y="2920"/>
                    </a:cubicBezTo>
                    <a:cubicBezTo>
                      <a:pt x="428" y="3018"/>
                      <a:pt x="535" y="2964"/>
                      <a:pt x="526" y="3005"/>
                    </a:cubicBezTo>
                    <a:cubicBezTo>
                      <a:pt x="516" y="3046"/>
                      <a:pt x="324" y="2979"/>
                      <a:pt x="318" y="3007"/>
                    </a:cubicBezTo>
                    <a:cubicBezTo>
                      <a:pt x="312" y="3034"/>
                      <a:pt x="436" y="3116"/>
                      <a:pt x="504" y="3114"/>
                    </a:cubicBezTo>
                    <a:cubicBezTo>
                      <a:pt x="573" y="3112"/>
                      <a:pt x="610" y="3077"/>
                      <a:pt x="610" y="3042"/>
                    </a:cubicBezTo>
                    <a:cubicBezTo>
                      <a:pt x="610" y="3007"/>
                      <a:pt x="692" y="3032"/>
                      <a:pt x="720" y="2997"/>
                    </a:cubicBezTo>
                    <a:cubicBezTo>
                      <a:pt x="747" y="2962"/>
                      <a:pt x="757" y="2926"/>
                      <a:pt x="739" y="2909"/>
                    </a:cubicBezTo>
                    <a:cubicBezTo>
                      <a:pt x="722" y="2891"/>
                      <a:pt x="692" y="2962"/>
                      <a:pt x="620" y="2971"/>
                    </a:cubicBezTo>
                    <a:cubicBezTo>
                      <a:pt x="547" y="2981"/>
                      <a:pt x="534" y="2958"/>
                      <a:pt x="537" y="2936"/>
                    </a:cubicBezTo>
                    <a:cubicBezTo>
                      <a:pt x="541" y="2915"/>
                      <a:pt x="596" y="2938"/>
                      <a:pt x="645" y="2897"/>
                    </a:cubicBezTo>
                    <a:cubicBezTo>
                      <a:pt x="694" y="2856"/>
                      <a:pt x="682" y="2777"/>
                      <a:pt x="776" y="2719"/>
                    </a:cubicBezTo>
                    <a:cubicBezTo>
                      <a:pt x="870" y="2660"/>
                      <a:pt x="968" y="2699"/>
                      <a:pt x="963" y="2713"/>
                    </a:cubicBezTo>
                    <a:cubicBezTo>
                      <a:pt x="957" y="2727"/>
                      <a:pt x="882" y="2697"/>
                      <a:pt x="845" y="2728"/>
                    </a:cubicBezTo>
                    <a:cubicBezTo>
                      <a:pt x="808" y="2760"/>
                      <a:pt x="863" y="2742"/>
                      <a:pt x="906" y="2760"/>
                    </a:cubicBezTo>
                    <a:cubicBezTo>
                      <a:pt x="949" y="2777"/>
                      <a:pt x="955" y="2795"/>
                      <a:pt x="992" y="2779"/>
                    </a:cubicBezTo>
                    <a:cubicBezTo>
                      <a:pt x="1029" y="2764"/>
                      <a:pt x="1123" y="2681"/>
                      <a:pt x="1151" y="2695"/>
                    </a:cubicBezTo>
                    <a:cubicBezTo>
                      <a:pt x="1178" y="2709"/>
                      <a:pt x="1100" y="2801"/>
                      <a:pt x="988" y="2817"/>
                    </a:cubicBezTo>
                    <a:cubicBezTo>
                      <a:pt x="876" y="2832"/>
                      <a:pt x="1060" y="2856"/>
                      <a:pt x="1121" y="2799"/>
                    </a:cubicBezTo>
                    <a:cubicBezTo>
                      <a:pt x="1182" y="2742"/>
                      <a:pt x="1202" y="2813"/>
                      <a:pt x="1119" y="2846"/>
                    </a:cubicBezTo>
                    <a:cubicBezTo>
                      <a:pt x="1037" y="2879"/>
                      <a:pt x="1127" y="2895"/>
                      <a:pt x="1180" y="2846"/>
                    </a:cubicBezTo>
                    <a:cubicBezTo>
                      <a:pt x="1233" y="2797"/>
                      <a:pt x="1256" y="2811"/>
                      <a:pt x="1296" y="2754"/>
                    </a:cubicBezTo>
                    <a:cubicBezTo>
                      <a:pt x="1335" y="2697"/>
                      <a:pt x="1260" y="2650"/>
                      <a:pt x="1292" y="2574"/>
                    </a:cubicBezTo>
                    <a:cubicBezTo>
                      <a:pt x="1323" y="2497"/>
                      <a:pt x="1403" y="2521"/>
                      <a:pt x="1417" y="2464"/>
                    </a:cubicBezTo>
                    <a:cubicBezTo>
                      <a:pt x="1431" y="2407"/>
                      <a:pt x="1360" y="2290"/>
                      <a:pt x="1382" y="2231"/>
                    </a:cubicBezTo>
                    <a:cubicBezTo>
                      <a:pt x="1403" y="2172"/>
                      <a:pt x="1382" y="2100"/>
                      <a:pt x="1597" y="2013"/>
                    </a:cubicBezTo>
                    <a:cubicBezTo>
                      <a:pt x="1813" y="1927"/>
                      <a:pt x="1723" y="1851"/>
                      <a:pt x="1793" y="1859"/>
                    </a:cubicBezTo>
                    <a:cubicBezTo>
                      <a:pt x="1864" y="1866"/>
                      <a:pt x="1746" y="1996"/>
                      <a:pt x="1699" y="2035"/>
                    </a:cubicBezTo>
                    <a:cubicBezTo>
                      <a:pt x="1652" y="2074"/>
                      <a:pt x="1868" y="2025"/>
                      <a:pt x="1885" y="1855"/>
                    </a:cubicBezTo>
                    <a:cubicBezTo>
                      <a:pt x="1903" y="1684"/>
                      <a:pt x="1803" y="1704"/>
                      <a:pt x="1793" y="1676"/>
                    </a:cubicBezTo>
                    <a:cubicBezTo>
                      <a:pt x="1788" y="1663"/>
                      <a:pt x="1779" y="1635"/>
                      <a:pt x="1771" y="1608"/>
                    </a:cubicBezTo>
                    <a:cubicBezTo>
                      <a:pt x="1772" y="1620"/>
                      <a:pt x="1773" y="1629"/>
                      <a:pt x="1774" y="1636"/>
                    </a:cubicBezTo>
                    <a:cubicBezTo>
                      <a:pt x="1778" y="1670"/>
                      <a:pt x="1703" y="1707"/>
                      <a:pt x="1695" y="1728"/>
                    </a:cubicBezTo>
                    <a:cubicBezTo>
                      <a:pt x="1687" y="1749"/>
                      <a:pt x="1669" y="1814"/>
                      <a:pt x="1640" y="1846"/>
                    </a:cubicBezTo>
                    <a:cubicBezTo>
                      <a:pt x="1612" y="1877"/>
                      <a:pt x="1492" y="1895"/>
                      <a:pt x="1497" y="1866"/>
                    </a:cubicBezTo>
                    <a:cubicBezTo>
                      <a:pt x="1502" y="1838"/>
                      <a:pt x="1601" y="1827"/>
                      <a:pt x="1625" y="1805"/>
                    </a:cubicBezTo>
                    <a:cubicBezTo>
                      <a:pt x="1648" y="1782"/>
                      <a:pt x="1638" y="1728"/>
                      <a:pt x="1648" y="1712"/>
                    </a:cubicBezTo>
                    <a:cubicBezTo>
                      <a:pt x="1659" y="1697"/>
                      <a:pt x="1698" y="1676"/>
                      <a:pt x="1729" y="1636"/>
                    </a:cubicBezTo>
                    <a:cubicBezTo>
                      <a:pt x="1761" y="1595"/>
                      <a:pt x="1709" y="1473"/>
                      <a:pt x="1729" y="1472"/>
                    </a:cubicBezTo>
                    <a:cubicBezTo>
                      <a:pt x="1748" y="1471"/>
                      <a:pt x="1758" y="1505"/>
                      <a:pt x="1764" y="1543"/>
                    </a:cubicBezTo>
                    <a:cubicBezTo>
                      <a:pt x="1776" y="1526"/>
                      <a:pt x="1823" y="1541"/>
                      <a:pt x="1838" y="1612"/>
                    </a:cubicBezTo>
                    <a:cubicBezTo>
                      <a:pt x="1854" y="1682"/>
                      <a:pt x="1934" y="1714"/>
                      <a:pt x="1913" y="1888"/>
                    </a:cubicBezTo>
                    <a:cubicBezTo>
                      <a:pt x="1891" y="2062"/>
                      <a:pt x="1770" y="2076"/>
                      <a:pt x="1670" y="2074"/>
                    </a:cubicBezTo>
                    <a:cubicBezTo>
                      <a:pt x="1570" y="2072"/>
                      <a:pt x="1503" y="2137"/>
                      <a:pt x="1493" y="2184"/>
                    </a:cubicBezTo>
                    <a:cubicBezTo>
                      <a:pt x="1484" y="2231"/>
                      <a:pt x="1425" y="2231"/>
                      <a:pt x="1425" y="2286"/>
                    </a:cubicBezTo>
                    <a:cubicBezTo>
                      <a:pt x="1425" y="2341"/>
                      <a:pt x="1505" y="2372"/>
                      <a:pt x="1476" y="2452"/>
                    </a:cubicBezTo>
                    <a:cubicBezTo>
                      <a:pt x="1446" y="2533"/>
                      <a:pt x="1325" y="2542"/>
                      <a:pt x="1319" y="2593"/>
                    </a:cubicBezTo>
                    <a:cubicBezTo>
                      <a:pt x="1313" y="2644"/>
                      <a:pt x="1368" y="2672"/>
                      <a:pt x="1348" y="2738"/>
                    </a:cubicBezTo>
                    <a:cubicBezTo>
                      <a:pt x="1329" y="2805"/>
                      <a:pt x="1155" y="2932"/>
                      <a:pt x="1102" y="2926"/>
                    </a:cubicBezTo>
                    <a:cubicBezTo>
                      <a:pt x="1049" y="2920"/>
                      <a:pt x="890" y="2838"/>
                      <a:pt x="870" y="2856"/>
                    </a:cubicBezTo>
                    <a:cubicBezTo>
                      <a:pt x="851" y="2873"/>
                      <a:pt x="925" y="2911"/>
                      <a:pt x="923" y="2922"/>
                    </a:cubicBezTo>
                    <a:cubicBezTo>
                      <a:pt x="921" y="2934"/>
                      <a:pt x="896" y="2946"/>
                      <a:pt x="906" y="2958"/>
                    </a:cubicBezTo>
                    <a:cubicBezTo>
                      <a:pt x="916" y="2969"/>
                      <a:pt x="1200" y="2979"/>
                      <a:pt x="1288" y="2871"/>
                    </a:cubicBezTo>
                    <a:cubicBezTo>
                      <a:pt x="1376" y="2764"/>
                      <a:pt x="1380" y="2785"/>
                      <a:pt x="1382" y="2711"/>
                    </a:cubicBezTo>
                    <a:cubicBezTo>
                      <a:pt x="1384" y="2636"/>
                      <a:pt x="1364" y="2582"/>
                      <a:pt x="1392" y="2578"/>
                    </a:cubicBezTo>
                    <a:cubicBezTo>
                      <a:pt x="1419" y="2574"/>
                      <a:pt x="1394" y="2668"/>
                      <a:pt x="1409" y="2681"/>
                    </a:cubicBezTo>
                    <a:cubicBezTo>
                      <a:pt x="1425" y="2695"/>
                      <a:pt x="1441" y="2758"/>
                      <a:pt x="1392" y="2834"/>
                    </a:cubicBezTo>
                    <a:cubicBezTo>
                      <a:pt x="1343" y="2911"/>
                      <a:pt x="1211" y="2962"/>
                      <a:pt x="1194" y="2969"/>
                    </a:cubicBezTo>
                    <a:cubicBezTo>
                      <a:pt x="1176" y="2977"/>
                      <a:pt x="1274" y="3056"/>
                      <a:pt x="1258" y="3073"/>
                    </a:cubicBezTo>
                    <a:cubicBezTo>
                      <a:pt x="1243" y="3091"/>
                      <a:pt x="1182" y="2991"/>
                      <a:pt x="1155" y="3013"/>
                    </a:cubicBezTo>
                    <a:cubicBezTo>
                      <a:pt x="1127" y="3034"/>
                      <a:pt x="1211" y="3079"/>
                      <a:pt x="1198" y="3095"/>
                    </a:cubicBezTo>
                    <a:cubicBezTo>
                      <a:pt x="1184" y="3110"/>
                      <a:pt x="1055" y="2981"/>
                      <a:pt x="1019" y="3011"/>
                    </a:cubicBezTo>
                    <a:cubicBezTo>
                      <a:pt x="984" y="3040"/>
                      <a:pt x="1127" y="3099"/>
                      <a:pt x="1108" y="3124"/>
                    </a:cubicBezTo>
                    <a:cubicBezTo>
                      <a:pt x="1088" y="3150"/>
                      <a:pt x="955" y="3003"/>
                      <a:pt x="927" y="3024"/>
                    </a:cubicBezTo>
                    <a:cubicBezTo>
                      <a:pt x="900" y="3046"/>
                      <a:pt x="1045" y="3128"/>
                      <a:pt x="1027" y="3146"/>
                    </a:cubicBezTo>
                    <a:cubicBezTo>
                      <a:pt x="1010" y="3163"/>
                      <a:pt x="912" y="3107"/>
                      <a:pt x="882" y="3069"/>
                    </a:cubicBezTo>
                    <a:cubicBezTo>
                      <a:pt x="853" y="3032"/>
                      <a:pt x="812" y="2971"/>
                      <a:pt x="788" y="2989"/>
                    </a:cubicBezTo>
                    <a:cubicBezTo>
                      <a:pt x="765" y="3007"/>
                      <a:pt x="1023" y="3199"/>
                      <a:pt x="998" y="3216"/>
                    </a:cubicBezTo>
                    <a:cubicBezTo>
                      <a:pt x="972" y="3234"/>
                      <a:pt x="769" y="3018"/>
                      <a:pt x="735" y="3040"/>
                    </a:cubicBezTo>
                    <a:cubicBezTo>
                      <a:pt x="702" y="3062"/>
                      <a:pt x="884" y="3163"/>
                      <a:pt x="855" y="3191"/>
                    </a:cubicBezTo>
                    <a:cubicBezTo>
                      <a:pt x="825" y="3218"/>
                      <a:pt x="700" y="3060"/>
                      <a:pt x="669" y="3091"/>
                    </a:cubicBezTo>
                    <a:cubicBezTo>
                      <a:pt x="637" y="3122"/>
                      <a:pt x="800" y="3214"/>
                      <a:pt x="784" y="3236"/>
                    </a:cubicBezTo>
                    <a:cubicBezTo>
                      <a:pt x="769" y="3257"/>
                      <a:pt x="651" y="3103"/>
                      <a:pt x="626" y="3128"/>
                    </a:cubicBezTo>
                    <a:cubicBezTo>
                      <a:pt x="600" y="3154"/>
                      <a:pt x="553" y="3122"/>
                      <a:pt x="553" y="3163"/>
                    </a:cubicBezTo>
                    <a:cubicBezTo>
                      <a:pt x="553" y="3205"/>
                      <a:pt x="618" y="3167"/>
                      <a:pt x="631" y="3185"/>
                    </a:cubicBezTo>
                    <a:cubicBezTo>
                      <a:pt x="645" y="3203"/>
                      <a:pt x="757" y="3277"/>
                      <a:pt x="724" y="3302"/>
                    </a:cubicBezTo>
                    <a:cubicBezTo>
                      <a:pt x="690" y="3328"/>
                      <a:pt x="602" y="3210"/>
                      <a:pt x="582" y="3242"/>
                    </a:cubicBezTo>
                    <a:cubicBezTo>
                      <a:pt x="563" y="3273"/>
                      <a:pt x="698" y="3314"/>
                      <a:pt x="677" y="3355"/>
                    </a:cubicBezTo>
                    <a:cubicBezTo>
                      <a:pt x="655" y="3397"/>
                      <a:pt x="522" y="3254"/>
                      <a:pt x="502" y="3281"/>
                    </a:cubicBezTo>
                    <a:cubicBezTo>
                      <a:pt x="483" y="3308"/>
                      <a:pt x="663" y="3379"/>
                      <a:pt x="631" y="3416"/>
                    </a:cubicBezTo>
                    <a:cubicBezTo>
                      <a:pt x="600" y="3453"/>
                      <a:pt x="492" y="3350"/>
                      <a:pt x="406" y="3351"/>
                    </a:cubicBezTo>
                    <a:cubicBezTo>
                      <a:pt x="320" y="3353"/>
                      <a:pt x="285" y="3304"/>
                      <a:pt x="283" y="3269"/>
                    </a:cubicBezTo>
                    <a:cubicBezTo>
                      <a:pt x="281" y="3234"/>
                      <a:pt x="353" y="3212"/>
                      <a:pt x="343" y="3159"/>
                    </a:cubicBezTo>
                    <a:cubicBezTo>
                      <a:pt x="334" y="3107"/>
                      <a:pt x="249" y="3128"/>
                      <a:pt x="173" y="3003"/>
                    </a:cubicBezTo>
                    <a:close/>
                    <a:moveTo>
                      <a:pt x="1860" y="2371"/>
                    </a:moveTo>
                    <a:cubicBezTo>
                      <a:pt x="1859" y="2363"/>
                      <a:pt x="1858" y="2355"/>
                      <a:pt x="1857" y="2349"/>
                    </a:cubicBezTo>
                    <a:cubicBezTo>
                      <a:pt x="1855" y="2336"/>
                      <a:pt x="1841" y="2329"/>
                      <a:pt x="1830" y="2335"/>
                    </a:cubicBezTo>
                    <a:cubicBezTo>
                      <a:pt x="1770" y="2362"/>
                      <a:pt x="1629" y="2483"/>
                      <a:pt x="1629" y="2495"/>
                    </a:cubicBezTo>
                    <a:cubicBezTo>
                      <a:pt x="1629" y="2509"/>
                      <a:pt x="1724" y="2431"/>
                      <a:pt x="1780" y="2406"/>
                    </a:cubicBezTo>
                    <a:cubicBezTo>
                      <a:pt x="1836" y="2381"/>
                      <a:pt x="1862" y="2390"/>
                      <a:pt x="1860" y="2371"/>
                    </a:cubicBezTo>
                    <a:close/>
                    <a:moveTo>
                      <a:pt x="1872" y="2412"/>
                    </a:moveTo>
                    <a:cubicBezTo>
                      <a:pt x="1842" y="2450"/>
                      <a:pt x="1892" y="2487"/>
                      <a:pt x="1860" y="2536"/>
                    </a:cubicBezTo>
                    <a:cubicBezTo>
                      <a:pt x="1827" y="2586"/>
                      <a:pt x="1762" y="2603"/>
                      <a:pt x="1751" y="2577"/>
                    </a:cubicBezTo>
                    <a:cubicBezTo>
                      <a:pt x="1741" y="2551"/>
                      <a:pt x="1815" y="2557"/>
                      <a:pt x="1810" y="2514"/>
                    </a:cubicBezTo>
                    <a:cubicBezTo>
                      <a:pt x="1808" y="2493"/>
                      <a:pt x="1782" y="2510"/>
                      <a:pt x="1755" y="2514"/>
                    </a:cubicBezTo>
                    <a:cubicBezTo>
                      <a:pt x="1729" y="2519"/>
                      <a:pt x="1702" y="2512"/>
                      <a:pt x="1702" y="2527"/>
                    </a:cubicBezTo>
                    <a:cubicBezTo>
                      <a:pt x="1700" y="2559"/>
                      <a:pt x="1716" y="2573"/>
                      <a:pt x="1690" y="2576"/>
                    </a:cubicBezTo>
                    <a:cubicBezTo>
                      <a:pt x="1664" y="2578"/>
                      <a:pt x="1636" y="2539"/>
                      <a:pt x="1609" y="2538"/>
                    </a:cubicBezTo>
                    <a:cubicBezTo>
                      <a:pt x="1582" y="2536"/>
                      <a:pt x="1558" y="2556"/>
                      <a:pt x="1545" y="2544"/>
                    </a:cubicBezTo>
                    <a:cubicBezTo>
                      <a:pt x="1533" y="2533"/>
                      <a:pt x="1719" y="2343"/>
                      <a:pt x="1859" y="2286"/>
                    </a:cubicBezTo>
                    <a:cubicBezTo>
                      <a:pt x="1871" y="2282"/>
                      <a:pt x="1883" y="2290"/>
                      <a:pt x="1884" y="2302"/>
                    </a:cubicBezTo>
                    <a:lnTo>
                      <a:pt x="1889" y="2352"/>
                    </a:lnTo>
                    <a:cubicBezTo>
                      <a:pt x="1889" y="2352"/>
                      <a:pt x="1984" y="2311"/>
                      <a:pt x="1985" y="2337"/>
                    </a:cubicBezTo>
                    <a:cubicBezTo>
                      <a:pt x="1988" y="2391"/>
                      <a:pt x="1902" y="2375"/>
                      <a:pt x="1872" y="2412"/>
                    </a:cubicBezTo>
                    <a:close/>
                    <a:moveTo>
                      <a:pt x="1151" y="1244"/>
                    </a:moveTo>
                    <a:cubicBezTo>
                      <a:pt x="1153" y="1229"/>
                      <a:pt x="1100" y="1205"/>
                      <a:pt x="1049" y="1143"/>
                    </a:cubicBezTo>
                    <a:cubicBezTo>
                      <a:pt x="998" y="1080"/>
                      <a:pt x="1070" y="990"/>
                      <a:pt x="1083" y="906"/>
                    </a:cubicBezTo>
                    <a:cubicBezTo>
                      <a:pt x="1096" y="821"/>
                      <a:pt x="1017" y="747"/>
                      <a:pt x="1000" y="763"/>
                    </a:cubicBezTo>
                    <a:cubicBezTo>
                      <a:pt x="982" y="778"/>
                      <a:pt x="1037" y="857"/>
                      <a:pt x="1040" y="904"/>
                    </a:cubicBezTo>
                    <a:cubicBezTo>
                      <a:pt x="1043" y="951"/>
                      <a:pt x="990" y="1019"/>
                      <a:pt x="986" y="1103"/>
                    </a:cubicBezTo>
                    <a:cubicBezTo>
                      <a:pt x="982" y="1188"/>
                      <a:pt x="1146" y="1282"/>
                      <a:pt x="1151" y="1244"/>
                    </a:cubicBezTo>
                    <a:close/>
                    <a:moveTo>
                      <a:pt x="1210" y="4398"/>
                    </a:moveTo>
                    <a:cubicBezTo>
                      <a:pt x="1162" y="4197"/>
                      <a:pt x="1144" y="4259"/>
                      <a:pt x="1144" y="4183"/>
                    </a:cubicBezTo>
                    <a:cubicBezTo>
                      <a:pt x="1144" y="4108"/>
                      <a:pt x="1149" y="3985"/>
                      <a:pt x="1134" y="3982"/>
                    </a:cubicBezTo>
                    <a:cubicBezTo>
                      <a:pt x="1105" y="3978"/>
                      <a:pt x="1079" y="4254"/>
                      <a:pt x="1123" y="4301"/>
                    </a:cubicBezTo>
                    <a:cubicBezTo>
                      <a:pt x="1168" y="4348"/>
                      <a:pt x="1134" y="4583"/>
                      <a:pt x="1094" y="4654"/>
                    </a:cubicBezTo>
                    <a:cubicBezTo>
                      <a:pt x="1053" y="4724"/>
                      <a:pt x="1040" y="4808"/>
                      <a:pt x="1011" y="4803"/>
                    </a:cubicBezTo>
                    <a:cubicBezTo>
                      <a:pt x="982" y="4797"/>
                      <a:pt x="1024" y="4392"/>
                      <a:pt x="1011" y="4387"/>
                    </a:cubicBezTo>
                    <a:cubicBezTo>
                      <a:pt x="998" y="4382"/>
                      <a:pt x="946" y="4458"/>
                      <a:pt x="948" y="4471"/>
                    </a:cubicBezTo>
                    <a:cubicBezTo>
                      <a:pt x="951" y="4484"/>
                      <a:pt x="919" y="4792"/>
                      <a:pt x="998" y="4944"/>
                    </a:cubicBezTo>
                    <a:cubicBezTo>
                      <a:pt x="1076" y="5095"/>
                      <a:pt x="1158" y="5179"/>
                      <a:pt x="1100" y="5234"/>
                    </a:cubicBezTo>
                    <a:cubicBezTo>
                      <a:pt x="1042" y="5288"/>
                      <a:pt x="969" y="5228"/>
                      <a:pt x="951" y="5249"/>
                    </a:cubicBezTo>
                    <a:cubicBezTo>
                      <a:pt x="933" y="5270"/>
                      <a:pt x="956" y="5360"/>
                      <a:pt x="1063" y="5357"/>
                    </a:cubicBezTo>
                    <a:cubicBezTo>
                      <a:pt x="1170" y="5354"/>
                      <a:pt x="1233" y="5226"/>
                      <a:pt x="1202" y="5147"/>
                    </a:cubicBezTo>
                    <a:cubicBezTo>
                      <a:pt x="1170" y="5069"/>
                      <a:pt x="1087" y="4991"/>
                      <a:pt x="1087" y="4912"/>
                    </a:cubicBezTo>
                    <a:cubicBezTo>
                      <a:pt x="1087" y="4834"/>
                      <a:pt x="1257" y="4599"/>
                      <a:pt x="1210" y="4398"/>
                    </a:cubicBezTo>
                    <a:close/>
                    <a:moveTo>
                      <a:pt x="632" y="3998"/>
                    </a:moveTo>
                    <a:cubicBezTo>
                      <a:pt x="744" y="3786"/>
                      <a:pt x="860" y="3747"/>
                      <a:pt x="846" y="3713"/>
                    </a:cubicBezTo>
                    <a:cubicBezTo>
                      <a:pt x="821" y="3658"/>
                      <a:pt x="590" y="3852"/>
                      <a:pt x="556" y="4035"/>
                    </a:cubicBezTo>
                    <a:cubicBezTo>
                      <a:pt x="522" y="4217"/>
                      <a:pt x="517" y="4562"/>
                      <a:pt x="546" y="4562"/>
                    </a:cubicBezTo>
                    <a:cubicBezTo>
                      <a:pt x="575" y="4562"/>
                      <a:pt x="520" y="4210"/>
                      <a:pt x="632" y="3998"/>
                    </a:cubicBezTo>
                    <a:close/>
                    <a:moveTo>
                      <a:pt x="922" y="4648"/>
                    </a:moveTo>
                    <a:cubicBezTo>
                      <a:pt x="922" y="4727"/>
                      <a:pt x="865" y="4763"/>
                      <a:pt x="791" y="4816"/>
                    </a:cubicBezTo>
                    <a:cubicBezTo>
                      <a:pt x="718" y="4868"/>
                      <a:pt x="692" y="4912"/>
                      <a:pt x="637" y="5103"/>
                    </a:cubicBezTo>
                    <a:cubicBezTo>
                      <a:pt x="582" y="5294"/>
                      <a:pt x="431" y="5414"/>
                      <a:pt x="261" y="5406"/>
                    </a:cubicBezTo>
                    <a:cubicBezTo>
                      <a:pt x="91" y="5398"/>
                      <a:pt x="31" y="5270"/>
                      <a:pt x="64" y="5239"/>
                    </a:cubicBezTo>
                    <a:cubicBezTo>
                      <a:pt x="96" y="5207"/>
                      <a:pt x="167" y="5317"/>
                      <a:pt x="300" y="5333"/>
                    </a:cubicBezTo>
                    <a:cubicBezTo>
                      <a:pt x="434" y="5348"/>
                      <a:pt x="559" y="5158"/>
                      <a:pt x="580" y="4959"/>
                    </a:cubicBezTo>
                    <a:cubicBezTo>
                      <a:pt x="601" y="4761"/>
                      <a:pt x="340" y="4437"/>
                      <a:pt x="340" y="4163"/>
                    </a:cubicBezTo>
                    <a:cubicBezTo>
                      <a:pt x="340" y="3888"/>
                      <a:pt x="538" y="3711"/>
                      <a:pt x="517" y="3699"/>
                    </a:cubicBezTo>
                    <a:cubicBezTo>
                      <a:pt x="496" y="3688"/>
                      <a:pt x="413" y="3737"/>
                      <a:pt x="326" y="4003"/>
                    </a:cubicBezTo>
                    <a:cubicBezTo>
                      <a:pt x="240" y="4270"/>
                      <a:pt x="337" y="4468"/>
                      <a:pt x="426" y="4769"/>
                    </a:cubicBezTo>
                    <a:cubicBezTo>
                      <a:pt x="515" y="5069"/>
                      <a:pt x="434" y="5228"/>
                      <a:pt x="334" y="5267"/>
                    </a:cubicBezTo>
                    <a:cubicBezTo>
                      <a:pt x="235" y="5307"/>
                      <a:pt x="170" y="5252"/>
                      <a:pt x="172" y="5239"/>
                    </a:cubicBezTo>
                    <a:cubicBezTo>
                      <a:pt x="175" y="5226"/>
                      <a:pt x="214" y="5239"/>
                      <a:pt x="238" y="5239"/>
                    </a:cubicBezTo>
                    <a:cubicBezTo>
                      <a:pt x="261" y="5239"/>
                      <a:pt x="313" y="5192"/>
                      <a:pt x="303" y="5171"/>
                    </a:cubicBezTo>
                    <a:cubicBezTo>
                      <a:pt x="293" y="5150"/>
                      <a:pt x="212" y="5202"/>
                      <a:pt x="196" y="5173"/>
                    </a:cubicBezTo>
                    <a:cubicBezTo>
                      <a:pt x="180" y="5145"/>
                      <a:pt x="232" y="5087"/>
                      <a:pt x="279" y="4980"/>
                    </a:cubicBezTo>
                    <a:cubicBezTo>
                      <a:pt x="326" y="4873"/>
                      <a:pt x="285" y="4656"/>
                      <a:pt x="246" y="4659"/>
                    </a:cubicBezTo>
                    <a:cubicBezTo>
                      <a:pt x="206" y="4661"/>
                      <a:pt x="188" y="4779"/>
                      <a:pt x="180" y="4829"/>
                    </a:cubicBezTo>
                    <a:cubicBezTo>
                      <a:pt x="172" y="4878"/>
                      <a:pt x="81" y="5108"/>
                      <a:pt x="86" y="5150"/>
                    </a:cubicBezTo>
                    <a:cubicBezTo>
                      <a:pt x="91" y="5192"/>
                      <a:pt x="47" y="5220"/>
                      <a:pt x="23" y="5218"/>
                    </a:cubicBezTo>
                    <a:cubicBezTo>
                      <a:pt x="0" y="5215"/>
                      <a:pt x="10" y="5022"/>
                      <a:pt x="54" y="4954"/>
                    </a:cubicBezTo>
                    <a:cubicBezTo>
                      <a:pt x="97" y="4886"/>
                      <a:pt x="118" y="4648"/>
                      <a:pt x="73" y="4538"/>
                    </a:cubicBezTo>
                    <a:cubicBezTo>
                      <a:pt x="29" y="4427"/>
                      <a:pt x="70" y="4139"/>
                      <a:pt x="97" y="4045"/>
                    </a:cubicBezTo>
                    <a:cubicBezTo>
                      <a:pt x="123" y="3951"/>
                      <a:pt x="313" y="3758"/>
                      <a:pt x="324" y="3781"/>
                    </a:cubicBezTo>
                    <a:cubicBezTo>
                      <a:pt x="334" y="3805"/>
                      <a:pt x="246" y="3933"/>
                      <a:pt x="198" y="4029"/>
                    </a:cubicBezTo>
                    <a:cubicBezTo>
                      <a:pt x="151" y="4126"/>
                      <a:pt x="131" y="4520"/>
                      <a:pt x="191" y="4521"/>
                    </a:cubicBezTo>
                    <a:cubicBezTo>
                      <a:pt x="251" y="4522"/>
                      <a:pt x="172" y="4225"/>
                      <a:pt x="274" y="3930"/>
                    </a:cubicBezTo>
                    <a:cubicBezTo>
                      <a:pt x="376" y="3635"/>
                      <a:pt x="606" y="3572"/>
                      <a:pt x="846" y="3627"/>
                    </a:cubicBezTo>
                    <a:cubicBezTo>
                      <a:pt x="1085" y="3682"/>
                      <a:pt x="1100" y="4003"/>
                      <a:pt x="1021" y="4268"/>
                    </a:cubicBezTo>
                    <a:cubicBezTo>
                      <a:pt x="943" y="4532"/>
                      <a:pt x="582" y="4758"/>
                      <a:pt x="622" y="4792"/>
                    </a:cubicBezTo>
                    <a:cubicBezTo>
                      <a:pt x="661" y="4826"/>
                      <a:pt x="896" y="4515"/>
                      <a:pt x="917" y="4521"/>
                    </a:cubicBezTo>
                    <a:cubicBezTo>
                      <a:pt x="927" y="4524"/>
                      <a:pt x="922" y="4570"/>
                      <a:pt x="922" y="4648"/>
                    </a:cubicBezTo>
                    <a:close/>
                    <a:moveTo>
                      <a:pt x="76" y="3896"/>
                    </a:moveTo>
                    <a:cubicBezTo>
                      <a:pt x="131" y="3927"/>
                      <a:pt x="277" y="3776"/>
                      <a:pt x="381" y="3653"/>
                    </a:cubicBezTo>
                    <a:cubicBezTo>
                      <a:pt x="486" y="3530"/>
                      <a:pt x="681" y="3573"/>
                      <a:pt x="679" y="3549"/>
                    </a:cubicBezTo>
                    <a:cubicBezTo>
                      <a:pt x="677" y="3515"/>
                      <a:pt x="614" y="3525"/>
                      <a:pt x="606" y="3491"/>
                    </a:cubicBezTo>
                    <a:cubicBezTo>
                      <a:pt x="598" y="3457"/>
                      <a:pt x="491" y="3426"/>
                      <a:pt x="441" y="3395"/>
                    </a:cubicBezTo>
                    <a:cubicBezTo>
                      <a:pt x="392" y="3363"/>
                      <a:pt x="337" y="3376"/>
                      <a:pt x="321" y="3376"/>
                    </a:cubicBezTo>
                    <a:cubicBezTo>
                      <a:pt x="306" y="3376"/>
                      <a:pt x="219" y="3337"/>
                      <a:pt x="178" y="3363"/>
                    </a:cubicBezTo>
                    <a:cubicBezTo>
                      <a:pt x="136" y="3389"/>
                      <a:pt x="65" y="3452"/>
                      <a:pt x="84" y="3480"/>
                    </a:cubicBezTo>
                    <a:cubicBezTo>
                      <a:pt x="102" y="3509"/>
                      <a:pt x="102" y="3499"/>
                      <a:pt x="112" y="3510"/>
                    </a:cubicBezTo>
                    <a:cubicBezTo>
                      <a:pt x="123" y="3520"/>
                      <a:pt x="65" y="3604"/>
                      <a:pt x="102" y="3611"/>
                    </a:cubicBezTo>
                    <a:cubicBezTo>
                      <a:pt x="138" y="3619"/>
                      <a:pt x="138" y="3559"/>
                      <a:pt x="201" y="3510"/>
                    </a:cubicBezTo>
                    <a:cubicBezTo>
                      <a:pt x="264" y="3460"/>
                      <a:pt x="355" y="3483"/>
                      <a:pt x="345" y="3510"/>
                    </a:cubicBezTo>
                    <a:cubicBezTo>
                      <a:pt x="334" y="3536"/>
                      <a:pt x="298" y="3523"/>
                      <a:pt x="222" y="3564"/>
                    </a:cubicBezTo>
                    <a:cubicBezTo>
                      <a:pt x="146" y="3606"/>
                      <a:pt x="86" y="3690"/>
                      <a:pt x="110" y="3725"/>
                    </a:cubicBezTo>
                    <a:cubicBezTo>
                      <a:pt x="133" y="3759"/>
                      <a:pt x="125" y="3713"/>
                      <a:pt x="149" y="3742"/>
                    </a:cubicBezTo>
                    <a:cubicBezTo>
                      <a:pt x="172" y="3771"/>
                      <a:pt x="21" y="3865"/>
                      <a:pt x="76" y="3896"/>
                    </a:cubicBezTo>
                    <a:close/>
                    <a:moveTo>
                      <a:pt x="929" y="3252"/>
                    </a:moveTo>
                    <a:cubicBezTo>
                      <a:pt x="939" y="3227"/>
                      <a:pt x="885" y="3192"/>
                      <a:pt x="862" y="3206"/>
                    </a:cubicBezTo>
                    <a:cubicBezTo>
                      <a:pt x="838" y="3221"/>
                      <a:pt x="908" y="3300"/>
                      <a:pt x="929" y="3252"/>
                    </a:cubicBezTo>
                    <a:close/>
                    <a:moveTo>
                      <a:pt x="1719" y="1882"/>
                    </a:moveTo>
                    <a:cubicBezTo>
                      <a:pt x="1753" y="1830"/>
                      <a:pt x="1742" y="1745"/>
                      <a:pt x="1714" y="1742"/>
                    </a:cubicBezTo>
                    <a:cubicBezTo>
                      <a:pt x="1680" y="1738"/>
                      <a:pt x="1685" y="1824"/>
                      <a:pt x="1648" y="1861"/>
                    </a:cubicBezTo>
                    <a:cubicBezTo>
                      <a:pt x="1612" y="1898"/>
                      <a:pt x="1567" y="1958"/>
                      <a:pt x="1591" y="1966"/>
                    </a:cubicBezTo>
                    <a:cubicBezTo>
                      <a:pt x="1614" y="1974"/>
                      <a:pt x="1685" y="1933"/>
                      <a:pt x="1719" y="1882"/>
                    </a:cubicBezTo>
                    <a:close/>
                    <a:moveTo>
                      <a:pt x="2774" y="4993"/>
                    </a:moveTo>
                    <a:cubicBezTo>
                      <a:pt x="2756" y="4831"/>
                      <a:pt x="2583" y="4800"/>
                      <a:pt x="2416" y="4776"/>
                    </a:cubicBezTo>
                    <a:cubicBezTo>
                      <a:pt x="2249" y="4753"/>
                      <a:pt x="1925" y="4891"/>
                      <a:pt x="1667" y="4836"/>
                    </a:cubicBezTo>
                    <a:cubicBezTo>
                      <a:pt x="1408" y="4782"/>
                      <a:pt x="1343" y="4520"/>
                      <a:pt x="1319" y="4539"/>
                    </a:cubicBezTo>
                    <a:cubicBezTo>
                      <a:pt x="1296" y="4557"/>
                      <a:pt x="1363" y="4680"/>
                      <a:pt x="1414" y="4750"/>
                    </a:cubicBezTo>
                    <a:cubicBezTo>
                      <a:pt x="1464" y="4821"/>
                      <a:pt x="1614" y="4870"/>
                      <a:pt x="1700" y="4923"/>
                    </a:cubicBezTo>
                    <a:cubicBezTo>
                      <a:pt x="1786" y="4975"/>
                      <a:pt x="1742" y="4996"/>
                      <a:pt x="1936" y="5051"/>
                    </a:cubicBezTo>
                    <a:cubicBezTo>
                      <a:pt x="2129" y="5106"/>
                      <a:pt x="2343" y="5009"/>
                      <a:pt x="2500" y="4980"/>
                    </a:cubicBezTo>
                    <a:cubicBezTo>
                      <a:pt x="2657" y="4951"/>
                      <a:pt x="2779" y="5039"/>
                      <a:pt x="2774" y="4993"/>
                    </a:cubicBezTo>
                    <a:close/>
                    <a:moveTo>
                      <a:pt x="2732" y="5351"/>
                    </a:moveTo>
                    <a:cubicBezTo>
                      <a:pt x="2596" y="5390"/>
                      <a:pt x="2500" y="5220"/>
                      <a:pt x="2521" y="5202"/>
                    </a:cubicBezTo>
                    <a:cubicBezTo>
                      <a:pt x="2542" y="5184"/>
                      <a:pt x="2549" y="5202"/>
                      <a:pt x="2633" y="5202"/>
                    </a:cubicBezTo>
                    <a:cubicBezTo>
                      <a:pt x="2717" y="5202"/>
                      <a:pt x="2751" y="5098"/>
                      <a:pt x="2751" y="5064"/>
                    </a:cubicBezTo>
                    <a:cubicBezTo>
                      <a:pt x="2751" y="5030"/>
                      <a:pt x="2649" y="5043"/>
                      <a:pt x="2560" y="5043"/>
                    </a:cubicBezTo>
                    <a:cubicBezTo>
                      <a:pt x="2471" y="5043"/>
                      <a:pt x="2212" y="5155"/>
                      <a:pt x="1990" y="5132"/>
                    </a:cubicBezTo>
                    <a:cubicBezTo>
                      <a:pt x="1768" y="5108"/>
                      <a:pt x="1651" y="4980"/>
                      <a:pt x="1630" y="4959"/>
                    </a:cubicBezTo>
                    <a:cubicBezTo>
                      <a:pt x="1609" y="4938"/>
                      <a:pt x="1492" y="4907"/>
                      <a:pt x="1361" y="4784"/>
                    </a:cubicBezTo>
                    <a:cubicBezTo>
                      <a:pt x="1230" y="4661"/>
                      <a:pt x="1231" y="4302"/>
                      <a:pt x="1211" y="4143"/>
                    </a:cubicBezTo>
                    <a:cubicBezTo>
                      <a:pt x="1192" y="3984"/>
                      <a:pt x="1078" y="3851"/>
                      <a:pt x="1104" y="3831"/>
                    </a:cubicBezTo>
                    <a:cubicBezTo>
                      <a:pt x="1129" y="3812"/>
                      <a:pt x="1186" y="3853"/>
                      <a:pt x="1235" y="3863"/>
                    </a:cubicBezTo>
                    <a:cubicBezTo>
                      <a:pt x="1284" y="3873"/>
                      <a:pt x="1443" y="3998"/>
                      <a:pt x="1474" y="4178"/>
                    </a:cubicBezTo>
                    <a:cubicBezTo>
                      <a:pt x="1505" y="4358"/>
                      <a:pt x="1558" y="4443"/>
                      <a:pt x="1574" y="4431"/>
                    </a:cubicBezTo>
                    <a:cubicBezTo>
                      <a:pt x="1589" y="4419"/>
                      <a:pt x="1540" y="4319"/>
                      <a:pt x="1537" y="4245"/>
                    </a:cubicBezTo>
                    <a:cubicBezTo>
                      <a:pt x="1533" y="4170"/>
                      <a:pt x="1446" y="3937"/>
                      <a:pt x="1335" y="3847"/>
                    </a:cubicBezTo>
                    <a:cubicBezTo>
                      <a:pt x="1223" y="3757"/>
                      <a:pt x="1063" y="3771"/>
                      <a:pt x="1111" y="3753"/>
                    </a:cubicBezTo>
                    <a:cubicBezTo>
                      <a:pt x="1277" y="3691"/>
                      <a:pt x="1478" y="3807"/>
                      <a:pt x="1627" y="3947"/>
                    </a:cubicBezTo>
                    <a:cubicBezTo>
                      <a:pt x="1776" y="4086"/>
                      <a:pt x="1763" y="4301"/>
                      <a:pt x="1785" y="4515"/>
                    </a:cubicBezTo>
                    <a:cubicBezTo>
                      <a:pt x="1806" y="4729"/>
                      <a:pt x="1923" y="4784"/>
                      <a:pt x="1958" y="4795"/>
                    </a:cubicBezTo>
                    <a:cubicBezTo>
                      <a:pt x="1994" y="4805"/>
                      <a:pt x="2194" y="4716"/>
                      <a:pt x="2411" y="4695"/>
                    </a:cubicBezTo>
                    <a:cubicBezTo>
                      <a:pt x="2628" y="4675"/>
                      <a:pt x="2852" y="4724"/>
                      <a:pt x="2936" y="4954"/>
                    </a:cubicBezTo>
                    <a:cubicBezTo>
                      <a:pt x="3020" y="5184"/>
                      <a:pt x="2868" y="5312"/>
                      <a:pt x="2732" y="5351"/>
                    </a:cubicBezTo>
                    <a:close/>
                    <a:moveTo>
                      <a:pt x="751" y="3294"/>
                    </a:moveTo>
                    <a:cubicBezTo>
                      <a:pt x="734" y="3312"/>
                      <a:pt x="794" y="3358"/>
                      <a:pt x="810" y="3333"/>
                    </a:cubicBezTo>
                    <a:cubicBezTo>
                      <a:pt x="823" y="3312"/>
                      <a:pt x="768" y="3276"/>
                      <a:pt x="751" y="3294"/>
                    </a:cubicBezTo>
                    <a:close/>
                    <a:moveTo>
                      <a:pt x="871" y="3291"/>
                    </a:moveTo>
                    <a:cubicBezTo>
                      <a:pt x="858" y="3310"/>
                      <a:pt x="803" y="3280"/>
                      <a:pt x="823" y="3260"/>
                    </a:cubicBezTo>
                    <a:cubicBezTo>
                      <a:pt x="842" y="3240"/>
                      <a:pt x="880" y="3278"/>
                      <a:pt x="871" y="329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" name="Google Shape;114;p13"/>
              <p:cNvSpPr/>
              <p:nvPr/>
            </p:nvSpPr>
            <p:spPr>
              <a:xfrm rot="-8387984">
                <a:off x="136580" y="2795021"/>
                <a:ext cx="180227" cy="239743"/>
              </a:xfrm>
              <a:custGeom>
                <a:avLst/>
                <a:gdLst/>
                <a:ahLst/>
                <a:cxnLst/>
                <a:rect l="l" t="t" r="r" b="b"/>
                <a:pathLst>
                  <a:path w="469" h="622" extrusionOk="0">
                    <a:moveTo>
                      <a:pt x="106" y="45"/>
                    </a:moveTo>
                    <a:cubicBezTo>
                      <a:pt x="94" y="44"/>
                      <a:pt x="85" y="33"/>
                      <a:pt x="86" y="21"/>
                    </a:cubicBezTo>
                    <a:lnTo>
                      <a:pt x="86" y="21"/>
                    </a:lnTo>
                    <a:cubicBezTo>
                      <a:pt x="88" y="9"/>
                      <a:pt x="98" y="0"/>
                      <a:pt x="111" y="1"/>
                    </a:cubicBezTo>
                    <a:cubicBezTo>
                      <a:pt x="112" y="1"/>
                      <a:pt x="216" y="12"/>
                      <a:pt x="308" y="73"/>
                    </a:cubicBezTo>
                    <a:cubicBezTo>
                      <a:pt x="311" y="74"/>
                      <a:pt x="314" y="76"/>
                      <a:pt x="316" y="79"/>
                    </a:cubicBezTo>
                    <a:cubicBezTo>
                      <a:pt x="378" y="122"/>
                      <a:pt x="433" y="189"/>
                      <a:pt x="447" y="291"/>
                    </a:cubicBezTo>
                    <a:cubicBezTo>
                      <a:pt x="468" y="444"/>
                      <a:pt x="373" y="552"/>
                      <a:pt x="276" y="588"/>
                    </a:cubicBezTo>
                    <a:cubicBezTo>
                      <a:pt x="184" y="621"/>
                      <a:pt x="93" y="593"/>
                      <a:pt x="44" y="516"/>
                    </a:cubicBezTo>
                    <a:cubicBezTo>
                      <a:pt x="8" y="460"/>
                      <a:pt x="0" y="413"/>
                      <a:pt x="3" y="377"/>
                    </a:cubicBezTo>
                    <a:cubicBezTo>
                      <a:pt x="7" y="338"/>
                      <a:pt x="24" y="310"/>
                      <a:pt x="35" y="296"/>
                    </a:cubicBezTo>
                    <a:cubicBezTo>
                      <a:pt x="71" y="251"/>
                      <a:pt x="131" y="226"/>
                      <a:pt x="172" y="241"/>
                    </a:cubicBezTo>
                    <a:cubicBezTo>
                      <a:pt x="179" y="243"/>
                      <a:pt x="184" y="248"/>
                      <a:pt x="186" y="255"/>
                    </a:cubicBezTo>
                    <a:cubicBezTo>
                      <a:pt x="188" y="262"/>
                      <a:pt x="187" y="269"/>
                      <a:pt x="183" y="275"/>
                    </a:cubicBezTo>
                    <a:cubicBezTo>
                      <a:pt x="176" y="284"/>
                      <a:pt x="160" y="311"/>
                      <a:pt x="166" y="334"/>
                    </a:cubicBezTo>
                    <a:cubicBezTo>
                      <a:pt x="170" y="348"/>
                      <a:pt x="182" y="359"/>
                      <a:pt x="202" y="368"/>
                    </a:cubicBezTo>
                    <a:cubicBezTo>
                      <a:pt x="236" y="383"/>
                      <a:pt x="275" y="376"/>
                      <a:pt x="306" y="350"/>
                    </a:cubicBezTo>
                    <a:cubicBezTo>
                      <a:pt x="338" y="322"/>
                      <a:pt x="351" y="283"/>
                      <a:pt x="341" y="247"/>
                    </a:cubicBezTo>
                    <a:cubicBezTo>
                      <a:pt x="341" y="246"/>
                      <a:pt x="341" y="245"/>
                      <a:pt x="341" y="244"/>
                    </a:cubicBezTo>
                    <a:cubicBezTo>
                      <a:pt x="311" y="138"/>
                      <a:pt x="221" y="60"/>
                      <a:pt x="113" y="46"/>
                    </a:cubicBezTo>
                    <a:cubicBezTo>
                      <a:pt x="109" y="46"/>
                      <a:pt x="107" y="45"/>
                      <a:pt x="106" y="4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15" name="Google Shape;115;p13"/>
            <p:cNvSpPr/>
            <p:nvPr/>
          </p:nvSpPr>
          <p:spPr>
            <a:xfrm flipH="1">
              <a:off x="8363419" y="122450"/>
              <a:ext cx="681826" cy="662104"/>
            </a:xfrm>
            <a:custGeom>
              <a:avLst/>
              <a:gdLst/>
              <a:ahLst/>
              <a:cxnLst/>
              <a:rect l="l" t="t" r="r" b="b"/>
              <a:pathLst>
                <a:path w="3504" h="3404" extrusionOk="0">
                  <a:moveTo>
                    <a:pt x="1177" y="3195"/>
                  </a:moveTo>
                  <a:cubicBezTo>
                    <a:pt x="1068" y="3296"/>
                    <a:pt x="961" y="3245"/>
                    <a:pt x="919" y="3219"/>
                  </a:cubicBezTo>
                  <a:cubicBezTo>
                    <a:pt x="982" y="3109"/>
                    <a:pt x="947" y="2975"/>
                    <a:pt x="884" y="2857"/>
                  </a:cubicBezTo>
                  <a:cubicBezTo>
                    <a:pt x="1043" y="2979"/>
                    <a:pt x="1157" y="2999"/>
                    <a:pt x="1213" y="2999"/>
                  </a:cubicBezTo>
                  <a:cubicBezTo>
                    <a:pt x="1223" y="2999"/>
                    <a:pt x="1230" y="2998"/>
                    <a:pt x="1236" y="2997"/>
                  </a:cubicBezTo>
                  <a:cubicBezTo>
                    <a:pt x="1244" y="3009"/>
                    <a:pt x="1256" y="3031"/>
                    <a:pt x="1255" y="3060"/>
                  </a:cubicBezTo>
                  <a:cubicBezTo>
                    <a:pt x="1254" y="3103"/>
                    <a:pt x="1228" y="3149"/>
                    <a:pt x="1177" y="3195"/>
                  </a:cubicBezTo>
                  <a:close/>
                  <a:moveTo>
                    <a:pt x="1240" y="2944"/>
                  </a:moveTo>
                  <a:cubicBezTo>
                    <a:pt x="1238" y="2944"/>
                    <a:pt x="1064" y="2986"/>
                    <a:pt x="768" y="2682"/>
                  </a:cubicBezTo>
                  <a:cubicBezTo>
                    <a:pt x="710" y="2609"/>
                    <a:pt x="659" y="2559"/>
                    <a:pt x="653" y="2553"/>
                  </a:cubicBezTo>
                  <a:cubicBezTo>
                    <a:pt x="648" y="2548"/>
                    <a:pt x="641" y="2546"/>
                    <a:pt x="635" y="2546"/>
                  </a:cubicBezTo>
                  <a:cubicBezTo>
                    <a:pt x="628" y="2546"/>
                    <a:pt x="622" y="2548"/>
                    <a:pt x="617" y="2553"/>
                  </a:cubicBezTo>
                  <a:cubicBezTo>
                    <a:pt x="607" y="2562"/>
                    <a:pt x="606" y="2578"/>
                    <a:pt x="614" y="2589"/>
                  </a:cubicBezTo>
                  <a:cubicBezTo>
                    <a:pt x="653" y="2635"/>
                    <a:pt x="690" y="2677"/>
                    <a:pt x="725" y="2713"/>
                  </a:cubicBezTo>
                  <a:cubicBezTo>
                    <a:pt x="833" y="2848"/>
                    <a:pt x="966" y="3065"/>
                    <a:pt x="863" y="3210"/>
                  </a:cubicBezTo>
                  <a:cubicBezTo>
                    <a:pt x="855" y="3221"/>
                    <a:pt x="857" y="3236"/>
                    <a:pt x="867" y="3245"/>
                  </a:cubicBezTo>
                  <a:cubicBezTo>
                    <a:pt x="869" y="3246"/>
                    <a:pt x="1041" y="3391"/>
                    <a:pt x="1213" y="3234"/>
                  </a:cubicBezTo>
                  <a:cubicBezTo>
                    <a:pt x="1274" y="3177"/>
                    <a:pt x="1306" y="3119"/>
                    <a:pt x="1307" y="3060"/>
                  </a:cubicBezTo>
                  <a:cubicBezTo>
                    <a:pt x="1309" y="2993"/>
                    <a:pt x="1267" y="2952"/>
                    <a:pt x="1265" y="2950"/>
                  </a:cubicBezTo>
                  <a:cubicBezTo>
                    <a:pt x="1259" y="2944"/>
                    <a:pt x="1249" y="2941"/>
                    <a:pt x="1240" y="2944"/>
                  </a:cubicBezTo>
                  <a:close/>
                  <a:moveTo>
                    <a:pt x="1356" y="1888"/>
                  </a:moveTo>
                  <a:cubicBezTo>
                    <a:pt x="1217" y="2034"/>
                    <a:pt x="1275" y="2267"/>
                    <a:pt x="1275" y="2269"/>
                  </a:cubicBezTo>
                  <a:cubicBezTo>
                    <a:pt x="1277" y="2277"/>
                    <a:pt x="1276" y="2285"/>
                    <a:pt x="1271" y="2292"/>
                  </a:cubicBezTo>
                  <a:cubicBezTo>
                    <a:pt x="1266" y="2298"/>
                    <a:pt x="1258" y="2302"/>
                    <a:pt x="1250" y="2302"/>
                  </a:cubicBezTo>
                  <a:cubicBezTo>
                    <a:pt x="1121" y="2302"/>
                    <a:pt x="997" y="2205"/>
                    <a:pt x="955" y="2070"/>
                  </a:cubicBezTo>
                  <a:cubicBezTo>
                    <a:pt x="932" y="1994"/>
                    <a:pt x="905" y="1796"/>
                    <a:pt x="1168" y="1615"/>
                  </a:cubicBezTo>
                  <a:cubicBezTo>
                    <a:pt x="1374" y="1473"/>
                    <a:pt x="1597" y="1438"/>
                    <a:pt x="1767" y="1438"/>
                  </a:cubicBezTo>
                  <a:cubicBezTo>
                    <a:pt x="1929" y="1438"/>
                    <a:pt x="2043" y="1470"/>
                    <a:pt x="2053" y="1473"/>
                  </a:cubicBezTo>
                  <a:cubicBezTo>
                    <a:pt x="2065" y="1476"/>
                    <a:pt x="2072" y="1487"/>
                    <a:pt x="2072" y="1499"/>
                  </a:cubicBezTo>
                  <a:cubicBezTo>
                    <a:pt x="2071" y="1512"/>
                    <a:pt x="2062" y="1522"/>
                    <a:pt x="2050" y="1523"/>
                  </a:cubicBezTo>
                  <a:cubicBezTo>
                    <a:pt x="1675" y="1582"/>
                    <a:pt x="1514" y="1723"/>
                    <a:pt x="1356" y="1888"/>
                  </a:cubicBezTo>
                  <a:close/>
                  <a:moveTo>
                    <a:pt x="1903" y="1829"/>
                  </a:moveTo>
                  <a:cubicBezTo>
                    <a:pt x="1902" y="1826"/>
                    <a:pt x="1901" y="1824"/>
                    <a:pt x="1898" y="1821"/>
                  </a:cubicBezTo>
                  <a:cubicBezTo>
                    <a:pt x="1901" y="1824"/>
                    <a:pt x="1903" y="1827"/>
                    <a:pt x="1903" y="1829"/>
                  </a:cubicBezTo>
                  <a:close/>
                  <a:moveTo>
                    <a:pt x="1680" y="2316"/>
                  </a:moveTo>
                  <a:cubicBezTo>
                    <a:pt x="1816" y="2040"/>
                    <a:pt x="2009" y="1692"/>
                    <a:pt x="2158" y="1603"/>
                  </a:cubicBezTo>
                  <a:cubicBezTo>
                    <a:pt x="2168" y="1598"/>
                    <a:pt x="2188" y="1586"/>
                    <a:pt x="2181" y="1563"/>
                  </a:cubicBezTo>
                  <a:cubicBezTo>
                    <a:pt x="2180" y="1558"/>
                    <a:pt x="2173" y="1542"/>
                    <a:pt x="2151" y="1540"/>
                  </a:cubicBezTo>
                  <a:cubicBezTo>
                    <a:pt x="2150" y="1540"/>
                    <a:pt x="2149" y="1540"/>
                    <a:pt x="2148" y="1540"/>
                  </a:cubicBezTo>
                  <a:cubicBezTo>
                    <a:pt x="2065" y="1540"/>
                    <a:pt x="1534" y="1808"/>
                    <a:pt x="1279" y="2337"/>
                  </a:cubicBezTo>
                  <a:cubicBezTo>
                    <a:pt x="1096" y="2717"/>
                    <a:pt x="1300" y="2877"/>
                    <a:pt x="1367" y="2918"/>
                  </a:cubicBezTo>
                  <a:cubicBezTo>
                    <a:pt x="1499" y="2996"/>
                    <a:pt x="1674" y="2983"/>
                    <a:pt x="1742" y="2889"/>
                  </a:cubicBezTo>
                  <a:cubicBezTo>
                    <a:pt x="1749" y="2880"/>
                    <a:pt x="1749" y="2867"/>
                    <a:pt x="1742" y="2858"/>
                  </a:cubicBezTo>
                  <a:cubicBezTo>
                    <a:pt x="1739" y="2855"/>
                    <a:pt x="1540" y="2600"/>
                    <a:pt x="1680" y="2316"/>
                  </a:cubicBezTo>
                  <a:close/>
                  <a:moveTo>
                    <a:pt x="2302" y="3279"/>
                  </a:moveTo>
                  <a:cubicBezTo>
                    <a:pt x="2308" y="3286"/>
                    <a:pt x="2309" y="3296"/>
                    <a:pt x="2306" y="3304"/>
                  </a:cubicBezTo>
                  <a:cubicBezTo>
                    <a:pt x="2304" y="3308"/>
                    <a:pt x="2266" y="3403"/>
                    <a:pt x="2114" y="3394"/>
                  </a:cubicBezTo>
                  <a:cubicBezTo>
                    <a:pt x="1954" y="3383"/>
                    <a:pt x="1831" y="3108"/>
                    <a:pt x="1817" y="2858"/>
                  </a:cubicBezTo>
                  <a:lnTo>
                    <a:pt x="1815" y="2830"/>
                  </a:lnTo>
                  <a:cubicBezTo>
                    <a:pt x="1798" y="2561"/>
                    <a:pt x="1767" y="2062"/>
                    <a:pt x="2270" y="1623"/>
                  </a:cubicBezTo>
                  <a:cubicBezTo>
                    <a:pt x="2275" y="1619"/>
                    <a:pt x="2281" y="1617"/>
                    <a:pt x="2288" y="1617"/>
                  </a:cubicBezTo>
                  <a:cubicBezTo>
                    <a:pt x="2289" y="1617"/>
                    <a:pt x="2290" y="1617"/>
                    <a:pt x="2292" y="1617"/>
                  </a:cubicBezTo>
                  <a:lnTo>
                    <a:pt x="2294" y="1617"/>
                  </a:lnTo>
                  <a:cubicBezTo>
                    <a:pt x="2291" y="1633"/>
                    <a:pt x="2286" y="1656"/>
                    <a:pt x="2279" y="1686"/>
                  </a:cubicBezTo>
                  <a:cubicBezTo>
                    <a:pt x="2219" y="1953"/>
                    <a:pt x="2046" y="2725"/>
                    <a:pt x="2075" y="2708"/>
                  </a:cubicBezTo>
                  <a:cubicBezTo>
                    <a:pt x="2104" y="2691"/>
                    <a:pt x="2332" y="1918"/>
                    <a:pt x="2399" y="1687"/>
                  </a:cubicBezTo>
                  <a:cubicBezTo>
                    <a:pt x="2406" y="1665"/>
                    <a:pt x="2411" y="1648"/>
                    <a:pt x="2414" y="1637"/>
                  </a:cubicBezTo>
                  <a:lnTo>
                    <a:pt x="2419" y="1637"/>
                  </a:lnTo>
                  <a:cubicBezTo>
                    <a:pt x="2424" y="1638"/>
                    <a:pt x="2427" y="1640"/>
                    <a:pt x="2431" y="1642"/>
                  </a:cubicBezTo>
                  <a:cubicBezTo>
                    <a:pt x="2441" y="1649"/>
                    <a:pt x="2670" y="1823"/>
                    <a:pt x="2574" y="2270"/>
                  </a:cubicBezTo>
                  <a:cubicBezTo>
                    <a:pt x="2523" y="2512"/>
                    <a:pt x="2379" y="2660"/>
                    <a:pt x="2263" y="2779"/>
                  </a:cubicBezTo>
                  <a:cubicBezTo>
                    <a:pt x="2167" y="2877"/>
                    <a:pt x="2084" y="2962"/>
                    <a:pt x="2077" y="3073"/>
                  </a:cubicBezTo>
                  <a:cubicBezTo>
                    <a:pt x="2073" y="3144"/>
                    <a:pt x="2090" y="3197"/>
                    <a:pt x="2126" y="3230"/>
                  </a:cubicBezTo>
                  <a:cubicBezTo>
                    <a:pt x="2184" y="3283"/>
                    <a:pt x="2277" y="3269"/>
                    <a:pt x="2278" y="3269"/>
                  </a:cubicBezTo>
                  <a:cubicBezTo>
                    <a:pt x="2287" y="3268"/>
                    <a:pt x="2296" y="3271"/>
                    <a:pt x="2302" y="3279"/>
                  </a:cubicBezTo>
                  <a:close/>
                  <a:moveTo>
                    <a:pt x="2709" y="1957"/>
                  </a:moveTo>
                  <a:cubicBezTo>
                    <a:pt x="2711" y="1955"/>
                    <a:pt x="2714" y="1954"/>
                    <a:pt x="2717" y="1954"/>
                  </a:cubicBezTo>
                  <a:cubicBezTo>
                    <a:pt x="2716" y="1954"/>
                    <a:pt x="2716" y="1954"/>
                    <a:pt x="2715" y="1954"/>
                  </a:cubicBezTo>
                  <a:cubicBezTo>
                    <a:pt x="2710" y="1958"/>
                    <a:pt x="2706" y="1963"/>
                    <a:pt x="2704" y="1969"/>
                  </a:cubicBezTo>
                  <a:cubicBezTo>
                    <a:pt x="2705" y="1963"/>
                    <a:pt x="2706" y="1958"/>
                    <a:pt x="2709" y="1957"/>
                  </a:cubicBezTo>
                  <a:close/>
                  <a:moveTo>
                    <a:pt x="2540" y="1623"/>
                  </a:moveTo>
                  <a:cubicBezTo>
                    <a:pt x="2535" y="1619"/>
                    <a:pt x="2529" y="1617"/>
                    <a:pt x="2523" y="1617"/>
                  </a:cubicBezTo>
                  <a:cubicBezTo>
                    <a:pt x="2517" y="1617"/>
                    <a:pt x="2511" y="1619"/>
                    <a:pt x="2506" y="1623"/>
                  </a:cubicBezTo>
                  <a:cubicBezTo>
                    <a:pt x="2496" y="1631"/>
                    <a:pt x="2494" y="1645"/>
                    <a:pt x="2501" y="1656"/>
                  </a:cubicBezTo>
                  <a:cubicBezTo>
                    <a:pt x="2504" y="1662"/>
                    <a:pt x="2828" y="2198"/>
                    <a:pt x="2682" y="2538"/>
                  </a:cubicBezTo>
                  <a:cubicBezTo>
                    <a:pt x="2515" y="2925"/>
                    <a:pt x="2358" y="2878"/>
                    <a:pt x="2307" y="2863"/>
                  </a:cubicBezTo>
                  <a:cubicBezTo>
                    <a:pt x="2298" y="2861"/>
                    <a:pt x="2289" y="2863"/>
                    <a:pt x="2282" y="2869"/>
                  </a:cubicBezTo>
                  <a:cubicBezTo>
                    <a:pt x="2275" y="2874"/>
                    <a:pt x="2272" y="2883"/>
                    <a:pt x="2273" y="2892"/>
                  </a:cubicBezTo>
                  <a:cubicBezTo>
                    <a:pt x="2274" y="2897"/>
                    <a:pt x="2293" y="3028"/>
                    <a:pt x="2399" y="3107"/>
                  </a:cubicBezTo>
                  <a:cubicBezTo>
                    <a:pt x="2465" y="3157"/>
                    <a:pt x="2550" y="3175"/>
                    <a:pt x="2651" y="3161"/>
                  </a:cubicBezTo>
                  <a:cubicBezTo>
                    <a:pt x="2784" y="3142"/>
                    <a:pt x="2909" y="2999"/>
                    <a:pt x="2968" y="2795"/>
                  </a:cubicBezTo>
                  <a:cubicBezTo>
                    <a:pt x="3059" y="2484"/>
                    <a:pt x="2994" y="2012"/>
                    <a:pt x="2540" y="1623"/>
                  </a:cubicBezTo>
                  <a:close/>
                  <a:moveTo>
                    <a:pt x="3012" y="1913"/>
                  </a:moveTo>
                  <a:cubicBezTo>
                    <a:pt x="3006" y="1922"/>
                    <a:pt x="3006" y="1935"/>
                    <a:pt x="3014" y="1944"/>
                  </a:cubicBezTo>
                  <a:cubicBezTo>
                    <a:pt x="3006" y="1935"/>
                    <a:pt x="3005" y="1922"/>
                    <a:pt x="3012" y="1913"/>
                  </a:cubicBezTo>
                  <a:close/>
                  <a:moveTo>
                    <a:pt x="3477" y="2362"/>
                  </a:moveTo>
                  <a:cubicBezTo>
                    <a:pt x="3433" y="2050"/>
                    <a:pt x="3194" y="1665"/>
                    <a:pt x="2665" y="1605"/>
                  </a:cubicBezTo>
                  <a:cubicBezTo>
                    <a:pt x="2664" y="1605"/>
                    <a:pt x="2663" y="1605"/>
                    <a:pt x="2662" y="1605"/>
                  </a:cubicBezTo>
                  <a:cubicBezTo>
                    <a:pt x="2651" y="1605"/>
                    <a:pt x="2641" y="1612"/>
                    <a:pt x="2637" y="1623"/>
                  </a:cubicBezTo>
                  <a:cubicBezTo>
                    <a:pt x="2633" y="1635"/>
                    <a:pt x="2639" y="1648"/>
                    <a:pt x="2650" y="1654"/>
                  </a:cubicBezTo>
                  <a:cubicBezTo>
                    <a:pt x="2653" y="1656"/>
                    <a:pt x="2959" y="1824"/>
                    <a:pt x="3064" y="2122"/>
                  </a:cubicBezTo>
                  <a:cubicBezTo>
                    <a:pt x="3174" y="2432"/>
                    <a:pt x="3075" y="2587"/>
                    <a:pt x="3038" y="2645"/>
                  </a:cubicBezTo>
                  <a:cubicBezTo>
                    <a:pt x="3033" y="2652"/>
                    <a:pt x="3032" y="2661"/>
                    <a:pt x="3036" y="2669"/>
                  </a:cubicBezTo>
                  <a:cubicBezTo>
                    <a:pt x="3037" y="2671"/>
                    <a:pt x="3062" y="2732"/>
                    <a:pt x="3134" y="2762"/>
                  </a:cubicBezTo>
                  <a:cubicBezTo>
                    <a:pt x="3196" y="2788"/>
                    <a:pt x="3272" y="2783"/>
                    <a:pt x="3360" y="2747"/>
                  </a:cubicBezTo>
                  <a:cubicBezTo>
                    <a:pt x="3456" y="2707"/>
                    <a:pt x="3503" y="2553"/>
                    <a:pt x="3477" y="2362"/>
                  </a:cubicBezTo>
                  <a:close/>
                  <a:moveTo>
                    <a:pt x="2043" y="1397"/>
                  </a:moveTo>
                  <a:cubicBezTo>
                    <a:pt x="2005" y="1326"/>
                    <a:pt x="1998" y="1257"/>
                    <a:pt x="2021" y="1194"/>
                  </a:cubicBezTo>
                  <a:cubicBezTo>
                    <a:pt x="2066" y="1073"/>
                    <a:pt x="2207" y="1017"/>
                    <a:pt x="2214" y="1015"/>
                  </a:cubicBezTo>
                  <a:cubicBezTo>
                    <a:pt x="2217" y="1013"/>
                    <a:pt x="2220" y="1013"/>
                    <a:pt x="2224" y="1013"/>
                  </a:cubicBezTo>
                  <a:cubicBezTo>
                    <a:pt x="2230" y="1013"/>
                    <a:pt x="2235" y="1015"/>
                    <a:pt x="2240" y="1019"/>
                  </a:cubicBezTo>
                  <a:cubicBezTo>
                    <a:pt x="2247" y="1025"/>
                    <a:pt x="2251" y="1034"/>
                    <a:pt x="2249" y="1043"/>
                  </a:cubicBezTo>
                  <a:cubicBezTo>
                    <a:pt x="2249" y="1045"/>
                    <a:pt x="2227" y="1187"/>
                    <a:pt x="2292" y="1266"/>
                  </a:cubicBezTo>
                  <a:cubicBezTo>
                    <a:pt x="2321" y="1301"/>
                    <a:pt x="2364" y="1319"/>
                    <a:pt x="2419" y="1321"/>
                  </a:cubicBezTo>
                  <a:cubicBezTo>
                    <a:pt x="2478" y="1322"/>
                    <a:pt x="2526" y="1305"/>
                    <a:pt x="2559" y="1270"/>
                  </a:cubicBezTo>
                  <a:cubicBezTo>
                    <a:pt x="2626" y="1201"/>
                    <a:pt x="2619" y="1080"/>
                    <a:pt x="2619" y="1078"/>
                  </a:cubicBezTo>
                  <a:cubicBezTo>
                    <a:pt x="2618" y="1070"/>
                    <a:pt x="2622" y="1061"/>
                    <a:pt x="2628" y="1056"/>
                  </a:cubicBezTo>
                  <a:cubicBezTo>
                    <a:pt x="2635" y="1051"/>
                    <a:pt x="2644" y="1049"/>
                    <a:pt x="2652" y="1052"/>
                  </a:cubicBezTo>
                  <a:cubicBezTo>
                    <a:pt x="2714" y="1071"/>
                    <a:pt x="2761" y="1119"/>
                    <a:pt x="2784" y="1186"/>
                  </a:cubicBezTo>
                  <a:cubicBezTo>
                    <a:pt x="2813" y="1271"/>
                    <a:pt x="2798" y="1370"/>
                    <a:pt x="2744" y="1446"/>
                  </a:cubicBezTo>
                  <a:cubicBezTo>
                    <a:pt x="2687" y="1528"/>
                    <a:pt x="2523" y="1582"/>
                    <a:pt x="2364" y="1572"/>
                  </a:cubicBezTo>
                  <a:cubicBezTo>
                    <a:pt x="2212" y="1562"/>
                    <a:pt x="2098" y="1500"/>
                    <a:pt x="2043" y="1397"/>
                  </a:cubicBezTo>
                  <a:close/>
                  <a:moveTo>
                    <a:pt x="2553" y="258"/>
                  </a:moveTo>
                  <a:cubicBezTo>
                    <a:pt x="2790" y="344"/>
                    <a:pt x="2962" y="406"/>
                    <a:pt x="3084" y="307"/>
                  </a:cubicBezTo>
                  <a:cubicBezTo>
                    <a:pt x="3124" y="274"/>
                    <a:pt x="3142" y="238"/>
                    <a:pt x="3137" y="200"/>
                  </a:cubicBezTo>
                  <a:cubicBezTo>
                    <a:pt x="3130" y="152"/>
                    <a:pt x="3085" y="115"/>
                    <a:pt x="3050" y="93"/>
                  </a:cubicBezTo>
                  <a:cubicBezTo>
                    <a:pt x="3136" y="44"/>
                    <a:pt x="3215" y="40"/>
                    <a:pt x="3276" y="80"/>
                  </a:cubicBezTo>
                  <a:cubicBezTo>
                    <a:pt x="3353" y="132"/>
                    <a:pt x="3391" y="251"/>
                    <a:pt x="3365" y="364"/>
                  </a:cubicBezTo>
                  <a:cubicBezTo>
                    <a:pt x="3338" y="484"/>
                    <a:pt x="3249" y="565"/>
                    <a:pt x="3120" y="584"/>
                  </a:cubicBezTo>
                  <a:cubicBezTo>
                    <a:pt x="3098" y="588"/>
                    <a:pt x="3077" y="589"/>
                    <a:pt x="3056" y="589"/>
                  </a:cubicBezTo>
                  <a:cubicBezTo>
                    <a:pt x="2883" y="589"/>
                    <a:pt x="2721" y="485"/>
                    <a:pt x="2537" y="366"/>
                  </a:cubicBezTo>
                  <a:cubicBezTo>
                    <a:pt x="2398" y="276"/>
                    <a:pt x="2248" y="179"/>
                    <a:pt x="2071" y="113"/>
                  </a:cubicBezTo>
                  <a:cubicBezTo>
                    <a:pt x="2253" y="149"/>
                    <a:pt x="2413" y="207"/>
                    <a:pt x="2553" y="258"/>
                  </a:cubicBezTo>
                  <a:close/>
                  <a:moveTo>
                    <a:pt x="2237" y="443"/>
                  </a:moveTo>
                  <a:cubicBezTo>
                    <a:pt x="2241" y="437"/>
                    <a:pt x="2246" y="431"/>
                    <a:pt x="2251" y="425"/>
                  </a:cubicBezTo>
                  <a:cubicBezTo>
                    <a:pt x="2267" y="445"/>
                    <a:pt x="2282" y="465"/>
                    <a:pt x="2296" y="485"/>
                  </a:cubicBezTo>
                  <a:cubicBezTo>
                    <a:pt x="2271" y="492"/>
                    <a:pt x="2246" y="490"/>
                    <a:pt x="2236" y="473"/>
                  </a:cubicBezTo>
                  <a:cubicBezTo>
                    <a:pt x="2234" y="470"/>
                    <a:pt x="2228" y="461"/>
                    <a:pt x="2237" y="443"/>
                  </a:cubicBezTo>
                  <a:close/>
                  <a:moveTo>
                    <a:pt x="2315" y="396"/>
                  </a:moveTo>
                  <a:lnTo>
                    <a:pt x="2315" y="396"/>
                  </a:lnTo>
                  <a:cubicBezTo>
                    <a:pt x="2332" y="396"/>
                    <a:pt x="2344" y="403"/>
                    <a:pt x="2352" y="417"/>
                  </a:cubicBezTo>
                  <a:cubicBezTo>
                    <a:pt x="2361" y="434"/>
                    <a:pt x="2352" y="449"/>
                    <a:pt x="2342" y="460"/>
                  </a:cubicBezTo>
                  <a:cubicBezTo>
                    <a:pt x="2328" y="439"/>
                    <a:pt x="2313" y="419"/>
                    <a:pt x="2297" y="399"/>
                  </a:cubicBezTo>
                  <a:cubicBezTo>
                    <a:pt x="2303" y="397"/>
                    <a:pt x="2309" y="396"/>
                    <a:pt x="2315" y="396"/>
                  </a:cubicBezTo>
                  <a:close/>
                  <a:moveTo>
                    <a:pt x="2392" y="680"/>
                  </a:moveTo>
                  <a:cubicBezTo>
                    <a:pt x="2348" y="690"/>
                    <a:pt x="2297" y="694"/>
                    <a:pt x="2239" y="686"/>
                  </a:cubicBezTo>
                  <a:cubicBezTo>
                    <a:pt x="2269" y="664"/>
                    <a:pt x="2315" y="635"/>
                    <a:pt x="2368" y="615"/>
                  </a:cubicBezTo>
                  <a:cubicBezTo>
                    <a:pt x="2377" y="637"/>
                    <a:pt x="2385" y="659"/>
                    <a:pt x="2392" y="680"/>
                  </a:cubicBezTo>
                  <a:close/>
                  <a:moveTo>
                    <a:pt x="2557" y="598"/>
                  </a:moveTo>
                  <a:cubicBezTo>
                    <a:pt x="2533" y="618"/>
                    <a:pt x="2495" y="645"/>
                    <a:pt x="2443" y="665"/>
                  </a:cubicBezTo>
                  <a:cubicBezTo>
                    <a:pt x="2436" y="643"/>
                    <a:pt x="2427" y="621"/>
                    <a:pt x="2418" y="599"/>
                  </a:cubicBezTo>
                  <a:cubicBezTo>
                    <a:pt x="2462" y="589"/>
                    <a:pt x="2510" y="586"/>
                    <a:pt x="2557" y="598"/>
                  </a:cubicBezTo>
                  <a:close/>
                  <a:moveTo>
                    <a:pt x="2544" y="1054"/>
                  </a:moveTo>
                  <a:cubicBezTo>
                    <a:pt x="2544" y="1058"/>
                    <a:pt x="2544" y="1063"/>
                    <a:pt x="2544" y="1067"/>
                  </a:cubicBezTo>
                  <a:cubicBezTo>
                    <a:pt x="2544" y="1125"/>
                    <a:pt x="2498" y="1172"/>
                    <a:pt x="2440" y="1172"/>
                  </a:cubicBezTo>
                  <a:cubicBezTo>
                    <a:pt x="2382" y="1172"/>
                    <a:pt x="2335" y="1125"/>
                    <a:pt x="2335" y="1067"/>
                  </a:cubicBezTo>
                  <a:cubicBezTo>
                    <a:pt x="2335" y="1063"/>
                    <a:pt x="2336" y="1058"/>
                    <a:pt x="2336" y="1054"/>
                  </a:cubicBezTo>
                  <a:cubicBezTo>
                    <a:pt x="2351" y="1098"/>
                    <a:pt x="2392" y="1129"/>
                    <a:pt x="2440" y="1129"/>
                  </a:cubicBezTo>
                  <a:cubicBezTo>
                    <a:pt x="2488" y="1129"/>
                    <a:pt x="2529" y="1098"/>
                    <a:pt x="2544" y="1054"/>
                  </a:cubicBezTo>
                  <a:close/>
                  <a:moveTo>
                    <a:pt x="540" y="527"/>
                  </a:moveTo>
                  <a:cubicBezTo>
                    <a:pt x="553" y="535"/>
                    <a:pt x="569" y="530"/>
                    <a:pt x="576" y="518"/>
                  </a:cubicBezTo>
                  <a:cubicBezTo>
                    <a:pt x="578" y="514"/>
                    <a:pt x="746" y="234"/>
                    <a:pt x="1240" y="124"/>
                  </a:cubicBezTo>
                  <a:cubicBezTo>
                    <a:pt x="1299" y="114"/>
                    <a:pt x="1808" y="36"/>
                    <a:pt x="2096" y="272"/>
                  </a:cubicBezTo>
                  <a:cubicBezTo>
                    <a:pt x="2142" y="310"/>
                    <a:pt x="2182" y="348"/>
                    <a:pt x="2217" y="386"/>
                  </a:cubicBezTo>
                  <a:cubicBezTo>
                    <a:pt x="2206" y="395"/>
                    <a:pt x="2197" y="406"/>
                    <a:pt x="2191" y="417"/>
                  </a:cubicBezTo>
                  <a:cubicBezTo>
                    <a:pt x="2175" y="446"/>
                    <a:pt x="2175" y="476"/>
                    <a:pt x="2190" y="501"/>
                  </a:cubicBezTo>
                  <a:cubicBezTo>
                    <a:pt x="2218" y="544"/>
                    <a:pt x="2275" y="549"/>
                    <a:pt x="2325" y="531"/>
                  </a:cubicBezTo>
                  <a:cubicBezTo>
                    <a:pt x="2332" y="543"/>
                    <a:pt x="2339" y="555"/>
                    <a:pt x="2345" y="567"/>
                  </a:cubicBezTo>
                  <a:cubicBezTo>
                    <a:pt x="2241" y="608"/>
                    <a:pt x="2165" y="676"/>
                    <a:pt x="2160" y="681"/>
                  </a:cubicBezTo>
                  <a:cubicBezTo>
                    <a:pt x="2153" y="688"/>
                    <a:pt x="2150" y="698"/>
                    <a:pt x="2152" y="707"/>
                  </a:cubicBezTo>
                  <a:cubicBezTo>
                    <a:pt x="2155" y="716"/>
                    <a:pt x="2162" y="723"/>
                    <a:pt x="2171" y="726"/>
                  </a:cubicBezTo>
                  <a:cubicBezTo>
                    <a:pt x="2263" y="749"/>
                    <a:pt x="2342" y="746"/>
                    <a:pt x="2406" y="730"/>
                  </a:cubicBezTo>
                  <a:cubicBezTo>
                    <a:pt x="2422" y="794"/>
                    <a:pt x="2429" y="855"/>
                    <a:pt x="2431" y="911"/>
                  </a:cubicBezTo>
                  <a:cubicBezTo>
                    <a:pt x="2430" y="911"/>
                    <a:pt x="2429" y="911"/>
                    <a:pt x="2429" y="911"/>
                  </a:cubicBezTo>
                  <a:cubicBezTo>
                    <a:pt x="2348" y="917"/>
                    <a:pt x="2283" y="984"/>
                    <a:pt x="2283" y="1067"/>
                  </a:cubicBezTo>
                  <a:cubicBezTo>
                    <a:pt x="2283" y="1154"/>
                    <a:pt x="2354" y="1224"/>
                    <a:pt x="2440" y="1224"/>
                  </a:cubicBezTo>
                  <a:cubicBezTo>
                    <a:pt x="2526" y="1224"/>
                    <a:pt x="2597" y="1154"/>
                    <a:pt x="2597" y="1067"/>
                  </a:cubicBezTo>
                  <a:cubicBezTo>
                    <a:pt x="2597" y="996"/>
                    <a:pt x="2549" y="935"/>
                    <a:pt x="2483" y="916"/>
                  </a:cubicBezTo>
                  <a:cubicBezTo>
                    <a:pt x="2481" y="854"/>
                    <a:pt x="2475" y="786"/>
                    <a:pt x="2457" y="715"/>
                  </a:cubicBezTo>
                  <a:cubicBezTo>
                    <a:pt x="2564" y="677"/>
                    <a:pt x="2622" y="609"/>
                    <a:pt x="2626" y="604"/>
                  </a:cubicBezTo>
                  <a:cubicBezTo>
                    <a:pt x="2631" y="598"/>
                    <a:pt x="2633" y="589"/>
                    <a:pt x="2631" y="581"/>
                  </a:cubicBezTo>
                  <a:cubicBezTo>
                    <a:pt x="2629" y="573"/>
                    <a:pt x="2623" y="567"/>
                    <a:pt x="2616" y="564"/>
                  </a:cubicBezTo>
                  <a:cubicBezTo>
                    <a:pt x="2574" y="545"/>
                    <a:pt x="2531" y="538"/>
                    <a:pt x="2491" y="538"/>
                  </a:cubicBezTo>
                  <a:cubicBezTo>
                    <a:pt x="2458" y="538"/>
                    <a:pt x="2426" y="542"/>
                    <a:pt x="2395" y="550"/>
                  </a:cubicBezTo>
                  <a:cubicBezTo>
                    <a:pt x="2388" y="535"/>
                    <a:pt x="2379" y="520"/>
                    <a:pt x="2370" y="504"/>
                  </a:cubicBezTo>
                  <a:cubicBezTo>
                    <a:pt x="2407" y="473"/>
                    <a:pt x="2419" y="430"/>
                    <a:pt x="2397" y="392"/>
                  </a:cubicBezTo>
                  <a:cubicBezTo>
                    <a:pt x="2380" y="361"/>
                    <a:pt x="2351" y="344"/>
                    <a:pt x="2315" y="344"/>
                  </a:cubicBezTo>
                  <a:lnTo>
                    <a:pt x="2315" y="344"/>
                  </a:lnTo>
                  <a:cubicBezTo>
                    <a:pt x="2297" y="344"/>
                    <a:pt x="2279" y="348"/>
                    <a:pt x="2261" y="356"/>
                  </a:cubicBezTo>
                  <a:cubicBezTo>
                    <a:pt x="2224" y="315"/>
                    <a:pt x="2179" y="273"/>
                    <a:pt x="2129" y="232"/>
                  </a:cubicBezTo>
                  <a:cubicBezTo>
                    <a:pt x="2076" y="188"/>
                    <a:pt x="2017" y="155"/>
                    <a:pt x="1954" y="129"/>
                  </a:cubicBezTo>
                  <a:cubicBezTo>
                    <a:pt x="2169" y="192"/>
                    <a:pt x="2347" y="305"/>
                    <a:pt x="2509" y="410"/>
                  </a:cubicBezTo>
                  <a:cubicBezTo>
                    <a:pt x="2724" y="549"/>
                    <a:pt x="2910" y="669"/>
                    <a:pt x="3128" y="636"/>
                  </a:cubicBezTo>
                  <a:cubicBezTo>
                    <a:pt x="3279" y="613"/>
                    <a:pt x="3384" y="518"/>
                    <a:pt x="3416" y="375"/>
                  </a:cubicBezTo>
                  <a:cubicBezTo>
                    <a:pt x="3446" y="240"/>
                    <a:pt x="3401" y="101"/>
                    <a:pt x="3305" y="37"/>
                  </a:cubicBezTo>
                  <a:cubicBezTo>
                    <a:pt x="3279" y="20"/>
                    <a:pt x="3238" y="0"/>
                    <a:pt x="3183" y="0"/>
                  </a:cubicBezTo>
                  <a:cubicBezTo>
                    <a:pt x="3129" y="0"/>
                    <a:pt x="3062" y="19"/>
                    <a:pt x="2983" y="74"/>
                  </a:cubicBezTo>
                  <a:cubicBezTo>
                    <a:pt x="2975" y="79"/>
                    <a:pt x="2970" y="89"/>
                    <a:pt x="2971" y="98"/>
                  </a:cubicBezTo>
                  <a:cubicBezTo>
                    <a:pt x="2972" y="107"/>
                    <a:pt x="2978" y="116"/>
                    <a:pt x="2987" y="119"/>
                  </a:cubicBezTo>
                  <a:cubicBezTo>
                    <a:pt x="3011" y="129"/>
                    <a:pt x="3080" y="167"/>
                    <a:pt x="3085" y="208"/>
                  </a:cubicBezTo>
                  <a:cubicBezTo>
                    <a:pt x="3088" y="226"/>
                    <a:pt x="3076" y="246"/>
                    <a:pt x="3051" y="267"/>
                  </a:cubicBezTo>
                  <a:cubicBezTo>
                    <a:pt x="2952" y="347"/>
                    <a:pt x="2792" y="289"/>
                    <a:pt x="2571" y="209"/>
                  </a:cubicBezTo>
                  <a:cubicBezTo>
                    <a:pt x="2316" y="116"/>
                    <a:pt x="1999" y="1"/>
                    <a:pt x="1602" y="29"/>
                  </a:cubicBezTo>
                  <a:cubicBezTo>
                    <a:pt x="1588" y="29"/>
                    <a:pt x="1573" y="29"/>
                    <a:pt x="1558" y="30"/>
                  </a:cubicBezTo>
                  <a:cubicBezTo>
                    <a:pt x="786" y="65"/>
                    <a:pt x="541" y="474"/>
                    <a:pt x="531" y="492"/>
                  </a:cubicBezTo>
                  <a:cubicBezTo>
                    <a:pt x="523" y="504"/>
                    <a:pt x="528" y="520"/>
                    <a:pt x="540" y="527"/>
                  </a:cubicBezTo>
                  <a:close/>
                  <a:moveTo>
                    <a:pt x="1359" y="374"/>
                  </a:moveTo>
                  <a:cubicBezTo>
                    <a:pt x="1637" y="424"/>
                    <a:pt x="1712" y="629"/>
                    <a:pt x="1692" y="788"/>
                  </a:cubicBezTo>
                  <a:cubicBezTo>
                    <a:pt x="1676" y="913"/>
                    <a:pt x="1593" y="1041"/>
                    <a:pt x="1470" y="1041"/>
                  </a:cubicBezTo>
                  <a:cubicBezTo>
                    <a:pt x="1465" y="1041"/>
                    <a:pt x="1461" y="1041"/>
                    <a:pt x="1457" y="1040"/>
                  </a:cubicBezTo>
                  <a:cubicBezTo>
                    <a:pt x="1372" y="1034"/>
                    <a:pt x="1310" y="1006"/>
                    <a:pt x="1273" y="957"/>
                  </a:cubicBezTo>
                  <a:cubicBezTo>
                    <a:pt x="1233" y="904"/>
                    <a:pt x="1230" y="837"/>
                    <a:pt x="1233" y="798"/>
                  </a:cubicBezTo>
                  <a:cubicBezTo>
                    <a:pt x="1272" y="811"/>
                    <a:pt x="1339" y="826"/>
                    <a:pt x="1395" y="800"/>
                  </a:cubicBezTo>
                  <a:cubicBezTo>
                    <a:pt x="1435" y="782"/>
                    <a:pt x="1462" y="746"/>
                    <a:pt x="1476" y="694"/>
                  </a:cubicBezTo>
                  <a:cubicBezTo>
                    <a:pt x="1490" y="637"/>
                    <a:pt x="1474" y="580"/>
                    <a:pt x="1427" y="531"/>
                  </a:cubicBezTo>
                  <a:cubicBezTo>
                    <a:pt x="1344" y="441"/>
                    <a:pt x="1183" y="391"/>
                    <a:pt x="1008" y="393"/>
                  </a:cubicBezTo>
                  <a:cubicBezTo>
                    <a:pt x="1102" y="361"/>
                    <a:pt x="1218" y="348"/>
                    <a:pt x="1359" y="374"/>
                  </a:cubicBezTo>
                  <a:close/>
                  <a:moveTo>
                    <a:pt x="718" y="1590"/>
                  </a:moveTo>
                  <a:cubicBezTo>
                    <a:pt x="702" y="1654"/>
                    <a:pt x="667" y="1688"/>
                    <a:pt x="620" y="1683"/>
                  </a:cubicBezTo>
                  <a:cubicBezTo>
                    <a:pt x="542" y="1677"/>
                    <a:pt x="431" y="1562"/>
                    <a:pt x="429" y="1371"/>
                  </a:cubicBezTo>
                  <a:cubicBezTo>
                    <a:pt x="506" y="1540"/>
                    <a:pt x="654" y="1581"/>
                    <a:pt x="718" y="1590"/>
                  </a:cubicBezTo>
                  <a:close/>
                  <a:moveTo>
                    <a:pt x="534" y="825"/>
                  </a:moveTo>
                  <a:cubicBezTo>
                    <a:pt x="494" y="883"/>
                    <a:pt x="381" y="1072"/>
                    <a:pt x="376" y="1353"/>
                  </a:cubicBezTo>
                  <a:cubicBezTo>
                    <a:pt x="372" y="1569"/>
                    <a:pt x="497" y="1725"/>
                    <a:pt x="616" y="1736"/>
                  </a:cubicBezTo>
                  <a:cubicBezTo>
                    <a:pt x="698" y="1743"/>
                    <a:pt x="758" y="1681"/>
                    <a:pt x="775" y="1571"/>
                  </a:cubicBezTo>
                  <a:cubicBezTo>
                    <a:pt x="776" y="1564"/>
                    <a:pt x="774" y="1556"/>
                    <a:pt x="769" y="1550"/>
                  </a:cubicBezTo>
                  <a:cubicBezTo>
                    <a:pt x="764" y="1545"/>
                    <a:pt x="757" y="1541"/>
                    <a:pt x="749" y="1541"/>
                  </a:cubicBezTo>
                  <a:cubicBezTo>
                    <a:pt x="739" y="1541"/>
                    <a:pt x="489" y="1536"/>
                    <a:pt x="440" y="1223"/>
                  </a:cubicBezTo>
                  <a:cubicBezTo>
                    <a:pt x="467" y="1040"/>
                    <a:pt x="539" y="913"/>
                    <a:pt x="572" y="863"/>
                  </a:cubicBezTo>
                  <a:lnTo>
                    <a:pt x="672" y="962"/>
                  </a:lnTo>
                  <a:cubicBezTo>
                    <a:pt x="690" y="979"/>
                    <a:pt x="712" y="992"/>
                    <a:pt x="737" y="994"/>
                  </a:cubicBezTo>
                  <a:cubicBezTo>
                    <a:pt x="784" y="1000"/>
                    <a:pt x="828" y="975"/>
                    <a:pt x="848" y="933"/>
                  </a:cubicBezTo>
                  <a:cubicBezTo>
                    <a:pt x="869" y="889"/>
                    <a:pt x="855" y="837"/>
                    <a:pt x="820" y="805"/>
                  </a:cubicBezTo>
                  <a:lnTo>
                    <a:pt x="676" y="674"/>
                  </a:lnTo>
                  <a:cubicBezTo>
                    <a:pt x="677" y="672"/>
                    <a:pt x="678" y="670"/>
                    <a:pt x="680" y="668"/>
                  </a:cubicBezTo>
                  <a:cubicBezTo>
                    <a:pt x="765" y="515"/>
                    <a:pt x="936" y="430"/>
                    <a:pt x="1110" y="451"/>
                  </a:cubicBezTo>
                  <a:cubicBezTo>
                    <a:pt x="1237" y="466"/>
                    <a:pt x="1338" y="512"/>
                    <a:pt x="1389" y="566"/>
                  </a:cubicBezTo>
                  <a:cubicBezTo>
                    <a:pt x="1423" y="603"/>
                    <a:pt x="1435" y="641"/>
                    <a:pt x="1425" y="681"/>
                  </a:cubicBezTo>
                  <a:cubicBezTo>
                    <a:pt x="1416" y="717"/>
                    <a:pt x="1399" y="741"/>
                    <a:pt x="1373" y="753"/>
                  </a:cubicBezTo>
                  <a:cubicBezTo>
                    <a:pt x="1312" y="781"/>
                    <a:pt x="1223" y="739"/>
                    <a:pt x="1222" y="738"/>
                  </a:cubicBezTo>
                  <a:cubicBezTo>
                    <a:pt x="1215" y="735"/>
                    <a:pt x="1207" y="735"/>
                    <a:pt x="1199" y="738"/>
                  </a:cubicBezTo>
                  <a:cubicBezTo>
                    <a:pt x="1192" y="742"/>
                    <a:pt x="1187" y="748"/>
                    <a:pt x="1185" y="756"/>
                  </a:cubicBezTo>
                  <a:cubicBezTo>
                    <a:pt x="1184" y="762"/>
                    <a:pt x="1158" y="890"/>
                    <a:pt x="1231" y="989"/>
                  </a:cubicBezTo>
                  <a:cubicBezTo>
                    <a:pt x="1278" y="1050"/>
                    <a:pt x="1352" y="1085"/>
                    <a:pt x="1453" y="1093"/>
                  </a:cubicBezTo>
                  <a:cubicBezTo>
                    <a:pt x="1618" y="1104"/>
                    <a:pt x="1724" y="952"/>
                    <a:pt x="1744" y="795"/>
                  </a:cubicBezTo>
                  <a:cubicBezTo>
                    <a:pt x="1769" y="598"/>
                    <a:pt x="1662" y="376"/>
                    <a:pt x="1368" y="322"/>
                  </a:cubicBezTo>
                  <a:cubicBezTo>
                    <a:pt x="1313" y="312"/>
                    <a:pt x="1262" y="308"/>
                    <a:pt x="1213" y="308"/>
                  </a:cubicBezTo>
                  <a:cubicBezTo>
                    <a:pt x="1064" y="308"/>
                    <a:pt x="946" y="351"/>
                    <a:pt x="857" y="408"/>
                  </a:cubicBezTo>
                  <a:cubicBezTo>
                    <a:pt x="852" y="410"/>
                    <a:pt x="848" y="413"/>
                    <a:pt x="844" y="417"/>
                  </a:cubicBezTo>
                  <a:cubicBezTo>
                    <a:pt x="731" y="493"/>
                    <a:pt x="665" y="590"/>
                    <a:pt x="637" y="638"/>
                  </a:cubicBezTo>
                  <a:lnTo>
                    <a:pt x="420" y="442"/>
                  </a:lnTo>
                  <a:cubicBezTo>
                    <a:pt x="415" y="437"/>
                    <a:pt x="409" y="435"/>
                    <a:pt x="403" y="435"/>
                  </a:cubicBezTo>
                  <a:cubicBezTo>
                    <a:pt x="395" y="435"/>
                    <a:pt x="388" y="438"/>
                    <a:pt x="383" y="444"/>
                  </a:cubicBezTo>
                  <a:cubicBezTo>
                    <a:pt x="373" y="454"/>
                    <a:pt x="374" y="471"/>
                    <a:pt x="385" y="480"/>
                  </a:cubicBezTo>
                  <a:lnTo>
                    <a:pt x="786" y="844"/>
                  </a:lnTo>
                  <a:cubicBezTo>
                    <a:pt x="804" y="861"/>
                    <a:pt x="811" y="888"/>
                    <a:pt x="801" y="911"/>
                  </a:cubicBezTo>
                  <a:cubicBezTo>
                    <a:pt x="792" y="929"/>
                    <a:pt x="775" y="941"/>
                    <a:pt x="756" y="943"/>
                  </a:cubicBezTo>
                  <a:cubicBezTo>
                    <a:pt x="739" y="944"/>
                    <a:pt x="723" y="939"/>
                    <a:pt x="711" y="927"/>
                  </a:cubicBezTo>
                  <a:lnTo>
                    <a:pt x="323" y="543"/>
                  </a:lnTo>
                  <a:cubicBezTo>
                    <a:pt x="313" y="533"/>
                    <a:pt x="297" y="533"/>
                    <a:pt x="286" y="543"/>
                  </a:cubicBezTo>
                  <a:cubicBezTo>
                    <a:pt x="276" y="553"/>
                    <a:pt x="276" y="570"/>
                    <a:pt x="287" y="580"/>
                  </a:cubicBezTo>
                  <a:lnTo>
                    <a:pt x="534" y="825"/>
                  </a:lnTo>
                  <a:close/>
                  <a:moveTo>
                    <a:pt x="525" y="3176"/>
                  </a:moveTo>
                  <a:cubicBezTo>
                    <a:pt x="502" y="3185"/>
                    <a:pt x="477" y="3189"/>
                    <a:pt x="451" y="3189"/>
                  </a:cubicBezTo>
                  <a:cubicBezTo>
                    <a:pt x="393" y="3189"/>
                    <a:pt x="335" y="3168"/>
                    <a:pt x="303" y="3131"/>
                  </a:cubicBezTo>
                  <a:cubicBezTo>
                    <a:pt x="247" y="3067"/>
                    <a:pt x="279" y="2984"/>
                    <a:pt x="301" y="2942"/>
                  </a:cubicBezTo>
                  <a:cubicBezTo>
                    <a:pt x="323" y="2961"/>
                    <a:pt x="357" y="2983"/>
                    <a:pt x="392" y="2977"/>
                  </a:cubicBezTo>
                  <a:cubicBezTo>
                    <a:pt x="422" y="2972"/>
                    <a:pt x="445" y="2949"/>
                    <a:pt x="460" y="2909"/>
                  </a:cubicBezTo>
                  <a:cubicBezTo>
                    <a:pt x="499" y="2804"/>
                    <a:pt x="474" y="2736"/>
                    <a:pt x="351" y="2413"/>
                  </a:cubicBezTo>
                  <a:cubicBezTo>
                    <a:pt x="324" y="2342"/>
                    <a:pt x="292" y="2258"/>
                    <a:pt x="255" y="2159"/>
                  </a:cubicBezTo>
                  <a:cubicBezTo>
                    <a:pt x="247" y="2136"/>
                    <a:pt x="239" y="2113"/>
                    <a:pt x="232" y="2090"/>
                  </a:cubicBezTo>
                  <a:cubicBezTo>
                    <a:pt x="307" y="2288"/>
                    <a:pt x="392" y="2422"/>
                    <a:pt x="467" y="2539"/>
                  </a:cubicBezTo>
                  <a:cubicBezTo>
                    <a:pt x="568" y="2698"/>
                    <a:pt x="642" y="2813"/>
                    <a:pt x="636" y="3008"/>
                  </a:cubicBezTo>
                  <a:cubicBezTo>
                    <a:pt x="633" y="3115"/>
                    <a:pt x="574" y="3159"/>
                    <a:pt x="525" y="3176"/>
                  </a:cubicBezTo>
                  <a:close/>
                  <a:moveTo>
                    <a:pt x="789" y="2408"/>
                  </a:moveTo>
                  <a:cubicBezTo>
                    <a:pt x="796" y="2408"/>
                    <a:pt x="803" y="2409"/>
                    <a:pt x="810" y="2409"/>
                  </a:cubicBezTo>
                  <a:cubicBezTo>
                    <a:pt x="876" y="2409"/>
                    <a:pt x="922" y="2384"/>
                    <a:pt x="947" y="2365"/>
                  </a:cubicBezTo>
                  <a:cubicBezTo>
                    <a:pt x="970" y="2394"/>
                    <a:pt x="978" y="2429"/>
                    <a:pt x="969" y="2461"/>
                  </a:cubicBezTo>
                  <a:cubicBezTo>
                    <a:pt x="960" y="2496"/>
                    <a:pt x="933" y="2521"/>
                    <a:pt x="896" y="2529"/>
                  </a:cubicBezTo>
                  <a:cubicBezTo>
                    <a:pt x="850" y="2539"/>
                    <a:pt x="722" y="2535"/>
                    <a:pt x="526" y="2295"/>
                  </a:cubicBezTo>
                  <a:cubicBezTo>
                    <a:pt x="507" y="2272"/>
                    <a:pt x="489" y="2249"/>
                    <a:pt x="472" y="2225"/>
                  </a:cubicBezTo>
                  <a:cubicBezTo>
                    <a:pt x="582" y="2339"/>
                    <a:pt x="688" y="2400"/>
                    <a:pt x="789" y="2408"/>
                  </a:cubicBezTo>
                  <a:close/>
                  <a:moveTo>
                    <a:pt x="170" y="1666"/>
                  </a:moveTo>
                  <a:cubicBezTo>
                    <a:pt x="169" y="1629"/>
                    <a:pt x="170" y="1593"/>
                    <a:pt x="171" y="1557"/>
                  </a:cubicBezTo>
                  <a:cubicBezTo>
                    <a:pt x="188" y="1680"/>
                    <a:pt x="219" y="1825"/>
                    <a:pt x="278" y="1973"/>
                  </a:cubicBezTo>
                  <a:cubicBezTo>
                    <a:pt x="278" y="1977"/>
                    <a:pt x="280" y="1980"/>
                    <a:pt x="282" y="1983"/>
                  </a:cubicBezTo>
                  <a:lnTo>
                    <a:pt x="282" y="1983"/>
                  </a:lnTo>
                  <a:cubicBezTo>
                    <a:pt x="330" y="2101"/>
                    <a:pt x="396" y="2220"/>
                    <a:pt x="485" y="2329"/>
                  </a:cubicBezTo>
                  <a:cubicBezTo>
                    <a:pt x="693" y="2581"/>
                    <a:pt x="838" y="2595"/>
                    <a:pt x="907" y="2580"/>
                  </a:cubicBezTo>
                  <a:cubicBezTo>
                    <a:pt x="963" y="2568"/>
                    <a:pt x="1005" y="2529"/>
                    <a:pt x="1020" y="2475"/>
                  </a:cubicBezTo>
                  <a:cubicBezTo>
                    <a:pt x="1035" y="2417"/>
                    <a:pt x="1015" y="2354"/>
                    <a:pt x="967" y="2310"/>
                  </a:cubicBezTo>
                  <a:cubicBezTo>
                    <a:pt x="957" y="2300"/>
                    <a:pt x="940" y="2301"/>
                    <a:pt x="930" y="2312"/>
                  </a:cubicBezTo>
                  <a:cubicBezTo>
                    <a:pt x="930" y="2312"/>
                    <a:pt x="883" y="2362"/>
                    <a:pt x="793" y="2356"/>
                  </a:cubicBezTo>
                  <a:cubicBezTo>
                    <a:pt x="697" y="2348"/>
                    <a:pt x="538" y="2273"/>
                    <a:pt x="328" y="1958"/>
                  </a:cubicBezTo>
                  <a:cubicBezTo>
                    <a:pt x="189" y="1614"/>
                    <a:pt x="205" y="1279"/>
                    <a:pt x="208" y="1231"/>
                  </a:cubicBezTo>
                  <a:cubicBezTo>
                    <a:pt x="249" y="1017"/>
                    <a:pt x="316" y="836"/>
                    <a:pt x="379" y="736"/>
                  </a:cubicBezTo>
                  <a:cubicBezTo>
                    <a:pt x="387" y="724"/>
                    <a:pt x="383" y="708"/>
                    <a:pt x="371" y="700"/>
                  </a:cubicBezTo>
                  <a:cubicBezTo>
                    <a:pt x="367" y="698"/>
                    <a:pt x="362" y="696"/>
                    <a:pt x="357" y="696"/>
                  </a:cubicBezTo>
                  <a:cubicBezTo>
                    <a:pt x="349" y="696"/>
                    <a:pt x="340" y="701"/>
                    <a:pt x="335" y="708"/>
                  </a:cubicBezTo>
                  <a:cubicBezTo>
                    <a:pt x="192" y="935"/>
                    <a:pt x="0" y="1620"/>
                    <a:pt x="206" y="2177"/>
                  </a:cubicBezTo>
                  <a:cubicBezTo>
                    <a:pt x="243" y="2277"/>
                    <a:pt x="275" y="2360"/>
                    <a:pt x="302" y="2431"/>
                  </a:cubicBezTo>
                  <a:cubicBezTo>
                    <a:pt x="419" y="2740"/>
                    <a:pt x="443" y="2804"/>
                    <a:pt x="411" y="2891"/>
                  </a:cubicBezTo>
                  <a:cubicBezTo>
                    <a:pt x="406" y="2906"/>
                    <a:pt x="396" y="2924"/>
                    <a:pt x="383" y="2926"/>
                  </a:cubicBezTo>
                  <a:cubicBezTo>
                    <a:pt x="364" y="2929"/>
                    <a:pt x="332" y="2902"/>
                    <a:pt x="317" y="2883"/>
                  </a:cubicBezTo>
                  <a:cubicBezTo>
                    <a:pt x="311" y="2877"/>
                    <a:pt x="304" y="2874"/>
                    <a:pt x="296" y="2874"/>
                  </a:cubicBezTo>
                  <a:cubicBezTo>
                    <a:pt x="287" y="2874"/>
                    <a:pt x="280" y="2878"/>
                    <a:pt x="275" y="2885"/>
                  </a:cubicBezTo>
                  <a:cubicBezTo>
                    <a:pt x="270" y="2891"/>
                    <a:pt x="160" y="3047"/>
                    <a:pt x="264" y="3165"/>
                  </a:cubicBezTo>
                  <a:cubicBezTo>
                    <a:pt x="323" y="3234"/>
                    <a:pt x="446" y="3260"/>
                    <a:pt x="543" y="3226"/>
                  </a:cubicBezTo>
                  <a:cubicBezTo>
                    <a:pt x="595" y="3207"/>
                    <a:pt x="684" y="3154"/>
                    <a:pt x="688" y="3010"/>
                  </a:cubicBezTo>
                  <a:cubicBezTo>
                    <a:pt x="695" y="2799"/>
                    <a:pt x="614" y="2671"/>
                    <a:pt x="511" y="2510"/>
                  </a:cubicBezTo>
                  <a:cubicBezTo>
                    <a:pt x="396" y="2331"/>
                    <a:pt x="253" y="2107"/>
                    <a:pt x="170" y="16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_ONLY_2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14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119" name="Google Shape;119;p14"/>
          <p:cNvGrpSpPr/>
          <p:nvPr/>
        </p:nvGrpSpPr>
        <p:grpSpPr>
          <a:xfrm>
            <a:off x="0" y="121025"/>
            <a:ext cx="9144009" cy="4945701"/>
            <a:chOff x="0" y="121025"/>
            <a:chExt cx="9144009" cy="4945701"/>
          </a:xfrm>
        </p:grpSpPr>
        <p:sp>
          <p:nvSpPr>
            <p:cNvPr id="120" name="Google Shape;120;p14"/>
            <p:cNvSpPr/>
            <p:nvPr/>
          </p:nvSpPr>
          <p:spPr>
            <a:xfrm flipH="1">
              <a:off x="7884425" y="47427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4"/>
            <p:cNvSpPr/>
            <p:nvPr/>
          </p:nvSpPr>
          <p:spPr>
            <a:xfrm>
              <a:off x="0" y="1210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_ONLY_2_1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15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125" name="Google Shape;125;p15"/>
          <p:cNvGrpSpPr/>
          <p:nvPr/>
        </p:nvGrpSpPr>
        <p:grpSpPr>
          <a:xfrm>
            <a:off x="128774" y="2171770"/>
            <a:ext cx="8886451" cy="1340951"/>
            <a:chOff x="128774" y="2171770"/>
            <a:chExt cx="8886451" cy="1340951"/>
          </a:xfrm>
        </p:grpSpPr>
        <p:grpSp>
          <p:nvGrpSpPr>
            <p:cNvPr id="126" name="Google Shape;126;p15"/>
            <p:cNvGrpSpPr/>
            <p:nvPr/>
          </p:nvGrpSpPr>
          <p:grpSpPr>
            <a:xfrm>
              <a:off x="128774" y="2171770"/>
              <a:ext cx="315826" cy="1340951"/>
              <a:chOff x="1418996" y="2631820"/>
              <a:chExt cx="315826" cy="1340951"/>
            </a:xfrm>
          </p:grpSpPr>
          <p:sp>
            <p:nvSpPr>
              <p:cNvPr id="127" name="Google Shape;127;p15"/>
              <p:cNvSpPr/>
              <p:nvPr/>
            </p:nvSpPr>
            <p:spPr>
              <a:xfrm>
                <a:off x="1418996" y="3302295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8" name="Google Shape;128;p15"/>
              <p:cNvSpPr/>
              <p:nvPr/>
            </p:nvSpPr>
            <p:spPr>
              <a:xfrm rot="10800000" flipH="1">
                <a:off x="1418996" y="2631820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29" name="Google Shape;129;p15"/>
            <p:cNvGrpSpPr/>
            <p:nvPr/>
          </p:nvGrpSpPr>
          <p:grpSpPr>
            <a:xfrm flipH="1">
              <a:off x="8699399" y="2171770"/>
              <a:ext cx="315826" cy="1340951"/>
              <a:chOff x="1418996" y="2631820"/>
              <a:chExt cx="315826" cy="1340951"/>
            </a:xfrm>
          </p:grpSpPr>
          <p:sp>
            <p:nvSpPr>
              <p:cNvPr id="130" name="Google Shape;130;p15"/>
              <p:cNvSpPr/>
              <p:nvPr/>
            </p:nvSpPr>
            <p:spPr>
              <a:xfrm>
                <a:off x="1418996" y="3302295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1" name="Google Shape;131;p15"/>
              <p:cNvSpPr/>
              <p:nvPr/>
            </p:nvSpPr>
            <p:spPr>
              <a:xfrm rot="10800000" flipH="1">
                <a:off x="1418996" y="2631820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">
  <p:cSld name="ONE_COLUMN_TEXT_1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6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16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14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200"/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36" name="Google Shape;136;p16"/>
          <p:cNvSpPr/>
          <p:nvPr/>
        </p:nvSpPr>
        <p:spPr>
          <a:xfrm>
            <a:off x="3986647" y="4513938"/>
            <a:ext cx="1170727" cy="506967"/>
          </a:xfrm>
          <a:custGeom>
            <a:avLst/>
            <a:gdLst/>
            <a:ahLst/>
            <a:cxnLst/>
            <a:rect l="l" t="t" r="r" b="b"/>
            <a:pathLst>
              <a:path w="6915" h="2994" extrusionOk="0">
                <a:moveTo>
                  <a:pt x="3842" y="2535"/>
                </a:moveTo>
                <a:cubicBezTo>
                  <a:pt x="3832" y="2548"/>
                  <a:pt x="3812" y="2536"/>
                  <a:pt x="3818" y="2521"/>
                </a:cubicBezTo>
                <a:cubicBezTo>
                  <a:pt x="3858" y="2428"/>
                  <a:pt x="3925" y="2329"/>
                  <a:pt x="4036" y="2243"/>
                </a:cubicBezTo>
                <a:cubicBezTo>
                  <a:pt x="4075" y="2213"/>
                  <a:pt x="4115" y="2183"/>
                  <a:pt x="4155" y="2153"/>
                </a:cubicBezTo>
                <a:cubicBezTo>
                  <a:pt x="4387" y="1980"/>
                  <a:pt x="4606" y="1816"/>
                  <a:pt x="4628" y="1610"/>
                </a:cubicBezTo>
                <a:cubicBezTo>
                  <a:pt x="4636" y="1533"/>
                  <a:pt x="4617" y="1458"/>
                  <a:pt x="4570" y="1380"/>
                </a:cubicBezTo>
                <a:cubicBezTo>
                  <a:pt x="4560" y="1363"/>
                  <a:pt x="4572" y="1341"/>
                  <a:pt x="4591" y="1342"/>
                </a:cubicBezTo>
                <a:cubicBezTo>
                  <a:pt x="4660" y="1343"/>
                  <a:pt x="4752" y="1374"/>
                  <a:pt x="4819" y="1498"/>
                </a:cubicBezTo>
                <a:cubicBezTo>
                  <a:pt x="4867" y="1585"/>
                  <a:pt x="4879" y="1658"/>
                  <a:pt x="4858" y="1728"/>
                </a:cubicBezTo>
                <a:cubicBezTo>
                  <a:pt x="4818" y="1862"/>
                  <a:pt x="4656" y="1999"/>
                  <a:pt x="4330" y="2173"/>
                </a:cubicBezTo>
                <a:cubicBezTo>
                  <a:pt x="4081" y="2307"/>
                  <a:pt x="3932" y="2424"/>
                  <a:pt x="3842" y="2535"/>
                </a:cubicBezTo>
                <a:close/>
                <a:moveTo>
                  <a:pt x="4368" y="2244"/>
                </a:moveTo>
                <a:cubicBezTo>
                  <a:pt x="4718" y="2056"/>
                  <a:pt x="4888" y="1909"/>
                  <a:pt x="4935" y="1751"/>
                </a:cubicBezTo>
                <a:cubicBezTo>
                  <a:pt x="4962" y="1660"/>
                  <a:pt x="4947" y="1565"/>
                  <a:pt x="4890" y="1460"/>
                </a:cubicBezTo>
                <a:cubicBezTo>
                  <a:pt x="4734" y="1173"/>
                  <a:pt x="4464" y="1283"/>
                  <a:pt x="4461" y="1284"/>
                </a:cubicBezTo>
                <a:cubicBezTo>
                  <a:pt x="4449" y="1289"/>
                  <a:pt x="4440" y="1300"/>
                  <a:pt x="4437" y="1312"/>
                </a:cubicBezTo>
                <a:cubicBezTo>
                  <a:pt x="4435" y="1325"/>
                  <a:pt x="4438" y="1338"/>
                  <a:pt x="4446" y="1348"/>
                </a:cubicBezTo>
                <a:cubicBezTo>
                  <a:pt x="4524" y="1437"/>
                  <a:pt x="4557" y="1520"/>
                  <a:pt x="4548" y="1601"/>
                </a:cubicBezTo>
                <a:cubicBezTo>
                  <a:pt x="4530" y="1772"/>
                  <a:pt x="4324" y="1926"/>
                  <a:pt x="4107" y="2089"/>
                </a:cubicBezTo>
                <a:cubicBezTo>
                  <a:pt x="4067" y="2119"/>
                  <a:pt x="4027" y="2149"/>
                  <a:pt x="3987" y="2180"/>
                </a:cubicBezTo>
                <a:cubicBezTo>
                  <a:pt x="3603" y="2476"/>
                  <a:pt x="3691" y="2899"/>
                  <a:pt x="3694" y="2916"/>
                </a:cubicBezTo>
                <a:cubicBezTo>
                  <a:pt x="3698" y="2935"/>
                  <a:pt x="3715" y="2948"/>
                  <a:pt x="3734" y="2948"/>
                </a:cubicBezTo>
                <a:lnTo>
                  <a:pt x="3735" y="2948"/>
                </a:lnTo>
                <a:cubicBezTo>
                  <a:pt x="3755" y="2947"/>
                  <a:pt x="3771" y="2932"/>
                  <a:pt x="3773" y="2913"/>
                </a:cubicBezTo>
                <a:cubicBezTo>
                  <a:pt x="3802" y="2706"/>
                  <a:pt x="3867" y="2512"/>
                  <a:pt x="4368" y="2244"/>
                </a:cubicBezTo>
                <a:close/>
                <a:moveTo>
                  <a:pt x="3019" y="389"/>
                </a:moveTo>
                <a:cubicBezTo>
                  <a:pt x="3056" y="359"/>
                  <a:pt x="3095" y="349"/>
                  <a:pt x="3115" y="349"/>
                </a:cubicBezTo>
                <a:cubicBezTo>
                  <a:pt x="3120" y="349"/>
                  <a:pt x="3124" y="349"/>
                  <a:pt x="3127" y="350"/>
                </a:cubicBezTo>
                <a:cubicBezTo>
                  <a:pt x="3132" y="381"/>
                  <a:pt x="3079" y="491"/>
                  <a:pt x="3023" y="516"/>
                </a:cubicBezTo>
                <a:cubicBezTo>
                  <a:pt x="3012" y="520"/>
                  <a:pt x="3000" y="526"/>
                  <a:pt x="2983" y="494"/>
                </a:cubicBezTo>
                <a:cubicBezTo>
                  <a:pt x="2958" y="448"/>
                  <a:pt x="2995" y="409"/>
                  <a:pt x="3019" y="389"/>
                </a:cubicBezTo>
                <a:close/>
                <a:moveTo>
                  <a:pt x="3010" y="599"/>
                </a:moveTo>
                <a:cubicBezTo>
                  <a:pt x="3013" y="599"/>
                  <a:pt x="3016" y="599"/>
                  <a:pt x="3019" y="599"/>
                </a:cubicBezTo>
                <a:cubicBezTo>
                  <a:pt x="3061" y="595"/>
                  <a:pt x="3101" y="564"/>
                  <a:pt x="3132" y="526"/>
                </a:cubicBezTo>
                <a:cubicBezTo>
                  <a:pt x="3175" y="561"/>
                  <a:pt x="3256" y="648"/>
                  <a:pt x="3310" y="834"/>
                </a:cubicBezTo>
                <a:cubicBezTo>
                  <a:pt x="3315" y="852"/>
                  <a:pt x="3331" y="863"/>
                  <a:pt x="3349" y="863"/>
                </a:cubicBezTo>
                <a:cubicBezTo>
                  <a:pt x="3352" y="863"/>
                  <a:pt x="3356" y="862"/>
                  <a:pt x="3360" y="861"/>
                </a:cubicBezTo>
                <a:cubicBezTo>
                  <a:pt x="3381" y="855"/>
                  <a:pt x="3393" y="833"/>
                  <a:pt x="3387" y="812"/>
                </a:cubicBezTo>
                <a:cubicBezTo>
                  <a:pt x="3326" y="601"/>
                  <a:pt x="3228" y="500"/>
                  <a:pt x="3176" y="458"/>
                </a:cubicBezTo>
                <a:cubicBezTo>
                  <a:pt x="3186" y="441"/>
                  <a:pt x="3193" y="423"/>
                  <a:pt x="3198" y="408"/>
                </a:cubicBezTo>
                <a:cubicBezTo>
                  <a:pt x="3219" y="340"/>
                  <a:pt x="3200" y="306"/>
                  <a:pt x="3180" y="290"/>
                </a:cubicBezTo>
                <a:cubicBezTo>
                  <a:pt x="3129" y="247"/>
                  <a:pt x="3032" y="275"/>
                  <a:pt x="2969" y="327"/>
                </a:cubicBezTo>
                <a:cubicBezTo>
                  <a:pt x="2897" y="385"/>
                  <a:pt x="2875" y="463"/>
                  <a:pt x="2912" y="531"/>
                </a:cubicBezTo>
                <a:cubicBezTo>
                  <a:pt x="2942" y="589"/>
                  <a:pt x="2983" y="599"/>
                  <a:pt x="3010" y="599"/>
                </a:cubicBezTo>
                <a:close/>
                <a:moveTo>
                  <a:pt x="2802" y="1762"/>
                </a:moveTo>
                <a:cubicBezTo>
                  <a:pt x="2639" y="1252"/>
                  <a:pt x="3326" y="940"/>
                  <a:pt x="3332" y="937"/>
                </a:cubicBezTo>
                <a:cubicBezTo>
                  <a:pt x="3351" y="928"/>
                  <a:pt x="3373" y="935"/>
                  <a:pt x="3383" y="953"/>
                </a:cubicBezTo>
                <a:cubicBezTo>
                  <a:pt x="3394" y="970"/>
                  <a:pt x="3390" y="992"/>
                  <a:pt x="3374" y="1005"/>
                </a:cubicBezTo>
                <a:cubicBezTo>
                  <a:pt x="3371" y="1007"/>
                  <a:pt x="3083" y="1242"/>
                  <a:pt x="3108" y="1620"/>
                </a:cubicBezTo>
                <a:cubicBezTo>
                  <a:pt x="3132" y="1991"/>
                  <a:pt x="3434" y="2086"/>
                  <a:pt x="3447" y="2090"/>
                </a:cubicBezTo>
                <a:cubicBezTo>
                  <a:pt x="3465" y="2095"/>
                  <a:pt x="3476" y="2112"/>
                  <a:pt x="3476" y="2130"/>
                </a:cubicBezTo>
                <a:cubicBezTo>
                  <a:pt x="3475" y="2148"/>
                  <a:pt x="3463" y="2164"/>
                  <a:pt x="3445" y="2168"/>
                </a:cubicBezTo>
                <a:cubicBezTo>
                  <a:pt x="3444" y="2168"/>
                  <a:pt x="3402" y="2177"/>
                  <a:pt x="3339" y="2177"/>
                </a:cubicBezTo>
                <a:cubicBezTo>
                  <a:pt x="3189" y="2177"/>
                  <a:pt x="2917" y="2124"/>
                  <a:pt x="2802" y="1762"/>
                </a:cubicBezTo>
                <a:close/>
                <a:moveTo>
                  <a:pt x="777" y="1171"/>
                </a:moveTo>
                <a:cubicBezTo>
                  <a:pt x="779" y="1161"/>
                  <a:pt x="782" y="1151"/>
                  <a:pt x="786" y="1141"/>
                </a:cubicBezTo>
                <a:cubicBezTo>
                  <a:pt x="799" y="1111"/>
                  <a:pt x="821" y="1080"/>
                  <a:pt x="854" y="1055"/>
                </a:cubicBezTo>
                <a:cubicBezTo>
                  <a:pt x="834" y="1111"/>
                  <a:pt x="832" y="1176"/>
                  <a:pt x="858" y="1221"/>
                </a:cubicBezTo>
                <a:cubicBezTo>
                  <a:pt x="843" y="1236"/>
                  <a:pt x="817" y="1254"/>
                  <a:pt x="787" y="1239"/>
                </a:cubicBezTo>
                <a:cubicBezTo>
                  <a:pt x="780" y="1235"/>
                  <a:pt x="768" y="1211"/>
                  <a:pt x="777" y="1171"/>
                </a:cubicBezTo>
                <a:close/>
                <a:moveTo>
                  <a:pt x="1417" y="1341"/>
                </a:moveTo>
                <a:cubicBezTo>
                  <a:pt x="1441" y="1437"/>
                  <a:pt x="1463" y="1528"/>
                  <a:pt x="1509" y="1596"/>
                </a:cubicBezTo>
                <a:cubicBezTo>
                  <a:pt x="1575" y="1695"/>
                  <a:pt x="1675" y="1765"/>
                  <a:pt x="1762" y="1812"/>
                </a:cubicBezTo>
                <a:cubicBezTo>
                  <a:pt x="1564" y="1776"/>
                  <a:pt x="1271" y="1670"/>
                  <a:pt x="1217" y="1367"/>
                </a:cubicBezTo>
                <a:cubicBezTo>
                  <a:pt x="1228" y="1362"/>
                  <a:pt x="1244" y="1359"/>
                  <a:pt x="1262" y="1370"/>
                </a:cubicBezTo>
                <a:cubicBezTo>
                  <a:pt x="1271" y="1376"/>
                  <a:pt x="1283" y="1376"/>
                  <a:pt x="1292" y="1370"/>
                </a:cubicBezTo>
                <a:cubicBezTo>
                  <a:pt x="1302" y="1364"/>
                  <a:pt x="1307" y="1353"/>
                  <a:pt x="1305" y="1342"/>
                </a:cubicBezTo>
                <a:cubicBezTo>
                  <a:pt x="1304" y="1331"/>
                  <a:pt x="1269" y="1089"/>
                  <a:pt x="1122" y="978"/>
                </a:cubicBezTo>
                <a:cubicBezTo>
                  <a:pt x="1328" y="980"/>
                  <a:pt x="1371" y="1156"/>
                  <a:pt x="1417" y="1341"/>
                </a:cubicBezTo>
                <a:close/>
                <a:moveTo>
                  <a:pt x="762" y="1290"/>
                </a:moveTo>
                <a:cubicBezTo>
                  <a:pt x="833" y="1325"/>
                  <a:pt x="895" y="1271"/>
                  <a:pt x="918" y="1238"/>
                </a:cubicBezTo>
                <a:cubicBezTo>
                  <a:pt x="925" y="1227"/>
                  <a:pt x="924" y="1212"/>
                  <a:pt x="915" y="1203"/>
                </a:cubicBezTo>
                <a:cubicBezTo>
                  <a:pt x="883" y="1170"/>
                  <a:pt x="891" y="1083"/>
                  <a:pt x="931" y="1030"/>
                </a:cubicBezTo>
                <a:cubicBezTo>
                  <a:pt x="939" y="1019"/>
                  <a:pt x="949" y="1009"/>
                  <a:pt x="962" y="1001"/>
                </a:cubicBezTo>
                <a:cubicBezTo>
                  <a:pt x="977" y="996"/>
                  <a:pt x="993" y="993"/>
                  <a:pt x="1009" y="989"/>
                </a:cubicBezTo>
                <a:cubicBezTo>
                  <a:pt x="1024" y="990"/>
                  <a:pt x="1040" y="995"/>
                  <a:pt x="1059" y="1005"/>
                </a:cubicBezTo>
                <a:cubicBezTo>
                  <a:pt x="1173" y="1066"/>
                  <a:pt x="1222" y="1228"/>
                  <a:pt x="1240" y="1306"/>
                </a:cubicBezTo>
                <a:cubicBezTo>
                  <a:pt x="1208" y="1306"/>
                  <a:pt x="1181" y="1321"/>
                  <a:pt x="1167" y="1334"/>
                </a:cubicBezTo>
                <a:cubicBezTo>
                  <a:pt x="1161" y="1340"/>
                  <a:pt x="1157" y="1349"/>
                  <a:pt x="1159" y="1358"/>
                </a:cubicBezTo>
                <a:cubicBezTo>
                  <a:pt x="1235" y="1887"/>
                  <a:pt x="1940" y="1888"/>
                  <a:pt x="1947" y="1888"/>
                </a:cubicBezTo>
                <a:cubicBezTo>
                  <a:pt x="1959" y="1888"/>
                  <a:pt x="1969" y="1881"/>
                  <a:pt x="1973" y="1871"/>
                </a:cubicBezTo>
                <a:cubicBezTo>
                  <a:pt x="1974" y="1869"/>
                  <a:pt x="1974" y="1866"/>
                  <a:pt x="1975" y="1864"/>
                </a:cubicBezTo>
                <a:cubicBezTo>
                  <a:pt x="1977" y="1850"/>
                  <a:pt x="1968" y="1837"/>
                  <a:pt x="1955" y="1833"/>
                </a:cubicBezTo>
                <a:cubicBezTo>
                  <a:pt x="1952" y="1832"/>
                  <a:pt x="1681" y="1751"/>
                  <a:pt x="1556" y="1564"/>
                </a:cubicBezTo>
                <a:cubicBezTo>
                  <a:pt x="1516" y="1505"/>
                  <a:pt x="1495" y="1419"/>
                  <a:pt x="1472" y="1328"/>
                </a:cubicBezTo>
                <a:cubicBezTo>
                  <a:pt x="1424" y="1132"/>
                  <a:pt x="1369" y="910"/>
                  <a:pt x="1098" y="922"/>
                </a:cubicBezTo>
                <a:cubicBezTo>
                  <a:pt x="1064" y="924"/>
                  <a:pt x="1033" y="927"/>
                  <a:pt x="1004" y="933"/>
                </a:cubicBezTo>
                <a:cubicBezTo>
                  <a:pt x="981" y="932"/>
                  <a:pt x="959" y="938"/>
                  <a:pt x="939" y="949"/>
                </a:cubicBezTo>
                <a:cubicBezTo>
                  <a:pt x="804" y="992"/>
                  <a:pt x="738" y="1079"/>
                  <a:pt x="721" y="1160"/>
                </a:cubicBezTo>
                <a:cubicBezTo>
                  <a:pt x="709" y="1219"/>
                  <a:pt x="725" y="1272"/>
                  <a:pt x="762" y="1290"/>
                </a:cubicBezTo>
                <a:close/>
                <a:moveTo>
                  <a:pt x="3177" y="2535"/>
                </a:moveTo>
                <a:cubicBezTo>
                  <a:pt x="3086" y="2424"/>
                  <a:pt x="2938" y="2307"/>
                  <a:pt x="2688" y="2173"/>
                </a:cubicBezTo>
                <a:cubicBezTo>
                  <a:pt x="2363" y="1999"/>
                  <a:pt x="2201" y="1862"/>
                  <a:pt x="2161" y="1728"/>
                </a:cubicBezTo>
                <a:cubicBezTo>
                  <a:pt x="2140" y="1658"/>
                  <a:pt x="2152" y="1585"/>
                  <a:pt x="2199" y="1498"/>
                </a:cubicBezTo>
                <a:cubicBezTo>
                  <a:pt x="2267" y="1374"/>
                  <a:pt x="2358" y="1343"/>
                  <a:pt x="2427" y="1342"/>
                </a:cubicBezTo>
                <a:cubicBezTo>
                  <a:pt x="2447" y="1341"/>
                  <a:pt x="2459" y="1363"/>
                  <a:pt x="2449" y="1380"/>
                </a:cubicBezTo>
                <a:cubicBezTo>
                  <a:pt x="2401" y="1458"/>
                  <a:pt x="2382" y="1533"/>
                  <a:pt x="2391" y="1610"/>
                </a:cubicBezTo>
                <a:cubicBezTo>
                  <a:pt x="2413" y="1816"/>
                  <a:pt x="2632" y="1980"/>
                  <a:pt x="2864" y="2153"/>
                </a:cubicBezTo>
                <a:cubicBezTo>
                  <a:pt x="2903" y="2183"/>
                  <a:pt x="2943" y="2213"/>
                  <a:pt x="2983" y="2243"/>
                </a:cubicBezTo>
                <a:cubicBezTo>
                  <a:pt x="3094" y="2329"/>
                  <a:pt x="3161" y="2428"/>
                  <a:pt x="3200" y="2521"/>
                </a:cubicBezTo>
                <a:cubicBezTo>
                  <a:pt x="3206" y="2536"/>
                  <a:pt x="3187" y="2548"/>
                  <a:pt x="3177" y="2535"/>
                </a:cubicBezTo>
                <a:close/>
                <a:moveTo>
                  <a:pt x="3032" y="2180"/>
                </a:moveTo>
                <a:cubicBezTo>
                  <a:pt x="2992" y="2149"/>
                  <a:pt x="2952" y="2119"/>
                  <a:pt x="2912" y="2089"/>
                </a:cubicBezTo>
                <a:cubicBezTo>
                  <a:pt x="2694" y="1926"/>
                  <a:pt x="2489" y="1772"/>
                  <a:pt x="2470" y="1601"/>
                </a:cubicBezTo>
                <a:cubicBezTo>
                  <a:pt x="2462" y="1520"/>
                  <a:pt x="2495" y="1437"/>
                  <a:pt x="2573" y="1348"/>
                </a:cubicBezTo>
                <a:cubicBezTo>
                  <a:pt x="2581" y="1338"/>
                  <a:pt x="2584" y="1325"/>
                  <a:pt x="2581" y="1312"/>
                </a:cubicBezTo>
                <a:cubicBezTo>
                  <a:pt x="2578" y="1300"/>
                  <a:pt x="2570" y="1289"/>
                  <a:pt x="2558" y="1284"/>
                </a:cubicBezTo>
                <a:cubicBezTo>
                  <a:pt x="2555" y="1283"/>
                  <a:pt x="2285" y="1173"/>
                  <a:pt x="2129" y="1460"/>
                </a:cubicBezTo>
                <a:cubicBezTo>
                  <a:pt x="2071" y="1565"/>
                  <a:pt x="2057" y="1660"/>
                  <a:pt x="2084" y="1751"/>
                </a:cubicBezTo>
                <a:cubicBezTo>
                  <a:pt x="2131" y="1909"/>
                  <a:pt x="2300" y="2056"/>
                  <a:pt x="2650" y="2244"/>
                </a:cubicBezTo>
                <a:cubicBezTo>
                  <a:pt x="3152" y="2512"/>
                  <a:pt x="3217" y="2706"/>
                  <a:pt x="3245" y="2913"/>
                </a:cubicBezTo>
                <a:cubicBezTo>
                  <a:pt x="3248" y="2932"/>
                  <a:pt x="3264" y="2947"/>
                  <a:pt x="3284" y="2948"/>
                </a:cubicBezTo>
                <a:lnTo>
                  <a:pt x="3285" y="2948"/>
                </a:lnTo>
                <a:cubicBezTo>
                  <a:pt x="3304" y="2948"/>
                  <a:pt x="3320" y="2935"/>
                  <a:pt x="3324" y="2916"/>
                </a:cubicBezTo>
                <a:cubicBezTo>
                  <a:pt x="3328" y="2899"/>
                  <a:pt x="3416" y="2476"/>
                  <a:pt x="3032" y="2180"/>
                </a:cubicBezTo>
                <a:close/>
                <a:moveTo>
                  <a:pt x="4739" y="2874"/>
                </a:moveTo>
                <a:cubicBezTo>
                  <a:pt x="4700" y="2829"/>
                  <a:pt x="4614" y="2767"/>
                  <a:pt x="4426" y="2750"/>
                </a:cubicBezTo>
                <a:cubicBezTo>
                  <a:pt x="4468" y="2731"/>
                  <a:pt x="4511" y="2719"/>
                  <a:pt x="4556" y="2719"/>
                </a:cubicBezTo>
                <a:cubicBezTo>
                  <a:pt x="4672" y="2719"/>
                  <a:pt x="4739" y="2770"/>
                  <a:pt x="4752" y="2817"/>
                </a:cubicBezTo>
                <a:cubicBezTo>
                  <a:pt x="4757" y="2837"/>
                  <a:pt x="4753" y="2857"/>
                  <a:pt x="4739" y="2874"/>
                </a:cubicBezTo>
                <a:close/>
                <a:moveTo>
                  <a:pt x="4556" y="2639"/>
                </a:moveTo>
                <a:cubicBezTo>
                  <a:pt x="4310" y="2639"/>
                  <a:pt x="4103" y="2917"/>
                  <a:pt x="4095" y="2929"/>
                </a:cubicBezTo>
                <a:cubicBezTo>
                  <a:pt x="4081" y="2947"/>
                  <a:pt x="4085" y="2972"/>
                  <a:pt x="4103" y="2985"/>
                </a:cubicBezTo>
                <a:cubicBezTo>
                  <a:pt x="4110" y="2991"/>
                  <a:pt x="4119" y="2993"/>
                  <a:pt x="4127" y="2993"/>
                </a:cubicBezTo>
                <a:cubicBezTo>
                  <a:pt x="4139" y="2993"/>
                  <a:pt x="4151" y="2987"/>
                  <a:pt x="4159" y="2977"/>
                </a:cubicBezTo>
                <a:cubicBezTo>
                  <a:pt x="4160" y="2975"/>
                  <a:pt x="4219" y="2896"/>
                  <a:pt x="4306" y="2826"/>
                </a:cubicBezTo>
                <a:cubicBezTo>
                  <a:pt x="4637" y="2822"/>
                  <a:pt x="4691" y="2945"/>
                  <a:pt x="4691" y="2946"/>
                </a:cubicBezTo>
                <a:cubicBezTo>
                  <a:pt x="4695" y="2957"/>
                  <a:pt x="4704" y="2966"/>
                  <a:pt x="4715" y="2970"/>
                </a:cubicBezTo>
                <a:cubicBezTo>
                  <a:pt x="4727" y="2975"/>
                  <a:pt x="4739" y="2974"/>
                  <a:pt x="4750" y="2967"/>
                </a:cubicBezTo>
                <a:cubicBezTo>
                  <a:pt x="4817" y="2928"/>
                  <a:pt x="4847" y="2862"/>
                  <a:pt x="4829" y="2796"/>
                </a:cubicBezTo>
                <a:cubicBezTo>
                  <a:pt x="4808" y="2718"/>
                  <a:pt x="4716" y="2639"/>
                  <a:pt x="4556" y="2639"/>
                </a:cubicBezTo>
                <a:close/>
                <a:moveTo>
                  <a:pt x="2280" y="2874"/>
                </a:moveTo>
                <a:cubicBezTo>
                  <a:pt x="2266" y="2857"/>
                  <a:pt x="2261" y="2837"/>
                  <a:pt x="2267" y="2817"/>
                </a:cubicBezTo>
                <a:cubicBezTo>
                  <a:pt x="2280" y="2770"/>
                  <a:pt x="2346" y="2719"/>
                  <a:pt x="2463" y="2719"/>
                </a:cubicBezTo>
                <a:cubicBezTo>
                  <a:pt x="2507" y="2719"/>
                  <a:pt x="2551" y="2731"/>
                  <a:pt x="2592" y="2750"/>
                </a:cubicBezTo>
                <a:cubicBezTo>
                  <a:pt x="2405" y="2767"/>
                  <a:pt x="2318" y="2829"/>
                  <a:pt x="2280" y="2874"/>
                </a:cubicBezTo>
                <a:close/>
                <a:moveTo>
                  <a:pt x="2463" y="2639"/>
                </a:moveTo>
                <a:cubicBezTo>
                  <a:pt x="2303" y="2639"/>
                  <a:pt x="2211" y="2718"/>
                  <a:pt x="2189" y="2796"/>
                </a:cubicBezTo>
                <a:cubicBezTo>
                  <a:pt x="2171" y="2862"/>
                  <a:pt x="2202" y="2928"/>
                  <a:pt x="2269" y="2967"/>
                </a:cubicBezTo>
                <a:cubicBezTo>
                  <a:pt x="2280" y="2974"/>
                  <a:pt x="2292" y="2975"/>
                  <a:pt x="2304" y="2970"/>
                </a:cubicBezTo>
                <a:cubicBezTo>
                  <a:pt x="2315" y="2966"/>
                  <a:pt x="2324" y="2957"/>
                  <a:pt x="2328" y="2946"/>
                </a:cubicBezTo>
                <a:cubicBezTo>
                  <a:pt x="2328" y="2945"/>
                  <a:pt x="2382" y="2822"/>
                  <a:pt x="2713" y="2826"/>
                </a:cubicBezTo>
                <a:cubicBezTo>
                  <a:pt x="2800" y="2896"/>
                  <a:pt x="2858" y="2975"/>
                  <a:pt x="2859" y="2977"/>
                </a:cubicBezTo>
                <a:cubicBezTo>
                  <a:pt x="2867" y="2987"/>
                  <a:pt x="2880" y="2993"/>
                  <a:pt x="2892" y="2993"/>
                </a:cubicBezTo>
                <a:cubicBezTo>
                  <a:pt x="2900" y="2993"/>
                  <a:pt x="2909" y="2991"/>
                  <a:pt x="2916" y="2985"/>
                </a:cubicBezTo>
                <a:cubicBezTo>
                  <a:pt x="2934" y="2972"/>
                  <a:pt x="2937" y="2947"/>
                  <a:pt x="2924" y="2929"/>
                </a:cubicBezTo>
                <a:cubicBezTo>
                  <a:pt x="2916" y="2917"/>
                  <a:pt x="2709" y="2639"/>
                  <a:pt x="2463" y="2639"/>
                </a:cubicBezTo>
                <a:close/>
                <a:moveTo>
                  <a:pt x="3665" y="2300"/>
                </a:moveTo>
                <a:cubicBezTo>
                  <a:pt x="3663" y="2311"/>
                  <a:pt x="3655" y="2321"/>
                  <a:pt x="3643" y="2324"/>
                </a:cubicBezTo>
                <a:cubicBezTo>
                  <a:pt x="3595" y="2338"/>
                  <a:pt x="3549" y="2627"/>
                  <a:pt x="3542" y="2954"/>
                </a:cubicBezTo>
                <a:cubicBezTo>
                  <a:pt x="3542" y="2970"/>
                  <a:pt x="3528" y="2983"/>
                  <a:pt x="3512" y="2983"/>
                </a:cubicBezTo>
                <a:lnTo>
                  <a:pt x="3512" y="2983"/>
                </a:lnTo>
                <a:cubicBezTo>
                  <a:pt x="3496" y="2983"/>
                  <a:pt x="3482" y="2970"/>
                  <a:pt x="3482" y="2954"/>
                </a:cubicBezTo>
                <a:cubicBezTo>
                  <a:pt x="3472" y="2634"/>
                  <a:pt x="3428" y="2430"/>
                  <a:pt x="3351" y="2348"/>
                </a:cubicBezTo>
                <a:cubicBezTo>
                  <a:pt x="3342" y="2339"/>
                  <a:pt x="3332" y="2329"/>
                  <a:pt x="3333" y="2312"/>
                </a:cubicBezTo>
                <a:cubicBezTo>
                  <a:pt x="3334" y="2295"/>
                  <a:pt x="3346" y="2286"/>
                  <a:pt x="3349" y="2282"/>
                </a:cubicBezTo>
                <a:cubicBezTo>
                  <a:pt x="3463" y="2187"/>
                  <a:pt x="3597" y="2233"/>
                  <a:pt x="3652" y="2270"/>
                </a:cubicBezTo>
                <a:cubicBezTo>
                  <a:pt x="3661" y="2277"/>
                  <a:pt x="3666" y="2288"/>
                  <a:pt x="3665" y="2300"/>
                </a:cubicBezTo>
                <a:close/>
                <a:moveTo>
                  <a:pt x="104" y="1148"/>
                </a:moveTo>
                <a:cubicBezTo>
                  <a:pt x="85" y="1029"/>
                  <a:pt x="99" y="939"/>
                  <a:pt x="127" y="872"/>
                </a:cubicBezTo>
                <a:cubicBezTo>
                  <a:pt x="162" y="789"/>
                  <a:pt x="218" y="741"/>
                  <a:pt x="260" y="715"/>
                </a:cubicBezTo>
                <a:cubicBezTo>
                  <a:pt x="351" y="659"/>
                  <a:pt x="445" y="662"/>
                  <a:pt x="478" y="685"/>
                </a:cubicBezTo>
                <a:cubicBezTo>
                  <a:pt x="543" y="733"/>
                  <a:pt x="539" y="795"/>
                  <a:pt x="534" y="821"/>
                </a:cubicBezTo>
                <a:cubicBezTo>
                  <a:pt x="439" y="860"/>
                  <a:pt x="384" y="920"/>
                  <a:pt x="369" y="1000"/>
                </a:cubicBezTo>
                <a:cubicBezTo>
                  <a:pt x="339" y="1157"/>
                  <a:pt x="478" y="1382"/>
                  <a:pt x="759" y="1634"/>
                </a:cubicBezTo>
                <a:cubicBezTo>
                  <a:pt x="1006" y="1856"/>
                  <a:pt x="1409" y="1957"/>
                  <a:pt x="1663" y="2001"/>
                </a:cubicBezTo>
                <a:cubicBezTo>
                  <a:pt x="1194" y="2020"/>
                  <a:pt x="760" y="1842"/>
                  <a:pt x="487" y="1648"/>
                </a:cubicBezTo>
                <a:cubicBezTo>
                  <a:pt x="268" y="1492"/>
                  <a:pt x="128" y="1310"/>
                  <a:pt x="104" y="1148"/>
                </a:cubicBezTo>
                <a:close/>
                <a:moveTo>
                  <a:pt x="1903" y="2031"/>
                </a:moveTo>
                <a:cubicBezTo>
                  <a:pt x="1912" y="2029"/>
                  <a:pt x="1920" y="2022"/>
                  <a:pt x="1924" y="2014"/>
                </a:cubicBezTo>
                <a:cubicBezTo>
                  <a:pt x="1925" y="2010"/>
                  <a:pt x="1926" y="2006"/>
                  <a:pt x="1926" y="2001"/>
                </a:cubicBezTo>
                <a:cubicBezTo>
                  <a:pt x="1925" y="1987"/>
                  <a:pt x="1914" y="1976"/>
                  <a:pt x="1900" y="1975"/>
                </a:cubicBezTo>
                <a:cubicBezTo>
                  <a:pt x="1892" y="1974"/>
                  <a:pt x="1157" y="1915"/>
                  <a:pt x="796" y="1592"/>
                </a:cubicBezTo>
                <a:cubicBezTo>
                  <a:pt x="535" y="1357"/>
                  <a:pt x="399" y="1145"/>
                  <a:pt x="424" y="1010"/>
                </a:cubicBezTo>
                <a:cubicBezTo>
                  <a:pt x="436" y="947"/>
                  <a:pt x="484" y="900"/>
                  <a:pt x="567" y="868"/>
                </a:cubicBezTo>
                <a:cubicBezTo>
                  <a:pt x="575" y="866"/>
                  <a:pt x="581" y="859"/>
                  <a:pt x="584" y="852"/>
                </a:cubicBezTo>
                <a:cubicBezTo>
                  <a:pt x="600" y="808"/>
                  <a:pt x="605" y="707"/>
                  <a:pt x="511" y="639"/>
                </a:cubicBezTo>
                <a:cubicBezTo>
                  <a:pt x="449" y="595"/>
                  <a:pt x="328" y="607"/>
                  <a:pt x="231" y="667"/>
                </a:cubicBezTo>
                <a:cubicBezTo>
                  <a:pt x="160" y="710"/>
                  <a:pt x="0" y="845"/>
                  <a:pt x="48" y="1156"/>
                </a:cubicBezTo>
                <a:cubicBezTo>
                  <a:pt x="74" y="1333"/>
                  <a:pt x="223" y="1529"/>
                  <a:pt x="454" y="1694"/>
                </a:cubicBezTo>
                <a:cubicBezTo>
                  <a:pt x="780" y="1926"/>
                  <a:pt x="1332" y="2136"/>
                  <a:pt x="1903" y="2031"/>
                </a:cubicBezTo>
                <a:close/>
                <a:moveTo>
                  <a:pt x="3550" y="2134"/>
                </a:moveTo>
                <a:cubicBezTo>
                  <a:pt x="3547" y="2114"/>
                  <a:pt x="3560" y="2095"/>
                  <a:pt x="3579" y="2090"/>
                </a:cubicBezTo>
                <a:cubicBezTo>
                  <a:pt x="3590" y="2087"/>
                  <a:pt x="3833" y="2015"/>
                  <a:pt x="3891" y="1656"/>
                </a:cubicBezTo>
                <a:cubicBezTo>
                  <a:pt x="3951" y="1292"/>
                  <a:pt x="3630" y="1000"/>
                  <a:pt x="3627" y="997"/>
                </a:cubicBezTo>
                <a:cubicBezTo>
                  <a:pt x="3612" y="984"/>
                  <a:pt x="3609" y="963"/>
                  <a:pt x="3619" y="946"/>
                </a:cubicBezTo>
                <a:cubicBezTo>
                  <a:pt x="3628" y="930"/>
                  <a:pt x="3648" y="923"/>
                  <a:pt x="3666" y="929"/>
                </a:cubicBezTo>
                <a:cubicBezTo>
                  <a:pt x="3672" y="930"/>
                  <a:pt x="4195" y="1115"/>
                  <a:pt x="4195" y="1633"/>
                </a:cubicBezTo>
                <a:cubicBezTo>
                  <a:pt x="4195" y="2162"/>
                  <a:pt x="3596" y="2169"/>
                  <a:pt x="3590" y="2169"/>
                </a:cubicBezTo>
                <a:lnTo>
                  <a:pt x="3590" y="2169"/>
                </a:lnTo>
                <a:cubicBezTo>
                  <a:pt x="3570" y="2169"/>
                  <a:pt x="3553" y="2154"/>
                  <a:pt x="3550" y="2134"/>
                </a:cubicBezTo>
                <a:close/>
                <a:moveTo>
                  <a:pt x="3544" y="2028"/>
                </a:moveTo>
                <a:cubicBezTo>
                  <a:pt x="3535" y="2048"/>
                  <a:pt x="3524" y="2058"/>
                  <a:pt x="3511" y="2059"/>
                </a:cubicBezTo>
                <a:cubicBezTo>
                  <a:pt x="3511" y="2059"/>
                  <a:pt x="3510" y="2059"/>
                  <a:pt x="3509" y="2059"/>
                </a:cubicBezTo>
                <a:cubicBezTo>
                  <a:pt x="3482" y="2059"/>
                  <a:pt x="3464" y="2016"/>
                  <a:pt x="3454" y="1924"/>
                </a:cubicBezTo>
                <a:cubicBezTo>
                  <a:pt x="3434" y="1745"/>
                  <a:pt x="3449" y="1278"/>
                  <a:pt x="3505" y="1269"/>
                </a:cubicBezTo>
                <a:cubicBezTo>
                  <a:pt x="3510" y="1268"/>
                  <a:pt x="3518" y="1269"/>
                  <a:pt x="3526" y="1279"/>
                </a:cubicBezTo>
                <a:cubicBezTo>
                  <a:pt x="3577" y="1349"/>
                  <a:pt x="3601" y="1898"/>
                  <a:pt x="3544" y="2028"/>
                </a:cubicBezTo>
                <a:close/>
                <a:moveTo>
                  <a:pt x="3827" y="1730"/>
                </a:moveTo>
                <a:cubicBezTo>
                  <a:pt x="3866" y="1509"/>
                  <a:pt x="3742" y="1322"/>
                  <a:pt x="3642" y="1171"/>
                </a:cubicBezTo>
                <a:cubicBezTo>
                  <a:pt x="3589" y="1091"/>
                  <a:pt x="3539" y="1015"/>
                  <a:pt x="3541" y="969"/>
                </a:cubicBezTo>
                <a:cubicBezTo>
                  <a:pt x="3543" y="949"/>
                  <a:pt x="3528" y="930"/>
                  <a:pt x="3509" y="927"/>
                </a:cubicBezTo>
                <a:cubicBezTo>
                  <a:pt x="3489" y="924"/>
                  <a:pt x="3470" y="937"/>
                  <a:pt x="3465" y="957"/>
                </a:cubicBezTo>
                <a:cubicBezTo>
                  <a:pt x="3464" y="958"/>
                  <a:pt x="3434" y="1077"/>
                  <a:pt x="3317" y="1245"/>
                </a:cubicBezTo>
                <a:cubicBezTo>
                  <a:pt x="3236" y="1361"/>
                  <a:pt x="3009" y="1753"/>
                  <a:pt x="3462" y="2088"/>
                </a:cubicBezTo>
                <a:cubicBezTo>
                  <a:pt x="3468" y="2093"/>
                  <a:pt x="3476" y="2096"/>
                  <a:pt x="3484" y="2096"/>
                </a:cubicBezTo>
                <a:cubicBezTo>
                  <a:pt x="3487" y="2096"/>
                  <a:pt x="3764" y="2092"/>
                  <a:pt x="3827" y="1730"/>
                </a:cubicBezTo>
                <a:close/>
                <a:moveTo>
                  <a:pt x="6810" y="1148"/>
                </a:moveTo>
                <a:cubicBezTo>
                  <a:pt x="6786" y="1310"/>
                  <a:pt x="6646" y="1492"/>
                  <a:pt x="6427" y="1648"/>
                </a:cubicBezTo>
                <a:cubicBezTo>
                  <a:pt x="6154" y="1842"/>
                  <a:pt x="5720" y="2020"/>
                  <a:pt x="5251" y="2001"/>
                </a:cubicBezTo>
                <a:cubicBezTo>
                  <a:pt x="5505" y="1957"/>
                  <a:pt x="5908" y="1856"/>
                  <a:pt x="6155" y="1634"/>
                </a:cubicBezTo>
                <a:cubicBezTo>
                  <a:pt x="6436" y="1382"/>
                  <a:pt x="6575" y="1157"/>
                  <a:pt x="6545" y="1000"/>
                </a:cubicBezTo>
                <a:cubicBezTo>
                  <a:pt x="6530" y="920"/>
                  <a:pt x="6475" y="860"/>
                  <a:pt x="6380" y="821"/>
                </a:cubicBezTo>
                <a:cubicBezTo>
                  <a:pt x="6375" y="795"/>
                  <a:pt x="6371" y="733"/>
                  <a:pt x="6436" y="685"/>
                </a:cubicBezTo>
                <a:cubicBezTo>
                  <a:pt x="6469" y="662"/>
                  <a:pt x="6563" y="659"/>
                  <a:pt x="6654" y="715"/>
                </a:cubicBezTo>
                <a:cubicBezTo>
                  <a:pt x="6696" y="741"/>
                  <a:pt x="6752" y="789"/>
                  <a:pt x="6787" y="872"/>
                </a:cubicBezTo>
                <a:cubicBezTo>
                  <a:pt x="6815" y="939"/>
                  <a:pt x="6829" y="1029"/>
                  <a:pt x="6810" y="1148"/>
                </a:cubicBezTo>
                <a:close/>
                <a:moveTo>
                  <a:pt x="6683" y="667"/>
                </a:moveTo>
                <a:cubicBezTo>
                  <a:pt x="6586" y="607"/>
                  <a:pt x="6465" y="595"/>
                  <a:pt x="6404" y="639"/>
                </a:cubicBezTo>
                <a:cubicBezTo>
                  <a:pt x="6309" y="707"/>
                  <a:pt x="6314" y="808"/>
                  <a:pt x="6330" y="852"/>
                </a:cubicBezTo>
                <a:cubicBezTo>
                  <a:pt x="6333" y="859"/>
                  <a:pt x="6339" y="866"/>
                  <a:pt x="6347" y="868"/>
                </a:cubicBezTo>
                <a:cubicBezTo>
                  <a:pt x="6430" y="900"/>
                  <a:pt x="6478" y="947"/>
                  <a:pt x="6490" y="1010"/>
                </a:cubicBezTo>
                <a:cubicBezTo>
                  <a:pt x="6515" y="1145"/>
                  <a:pt x="6379" y="1357"/>
                  <a:pt x="6118" y="1592"/>
                </a:cubicBezTo>
                <a:cubicBezTo>
                  <a:pt x="5757" y="1915"/>
                  <a:pt x="5022" y="1974"/>
                  <a:pt x="5014" y="1975"/>
                </a:cubicBezTo>
                <a:cubicBezTo>
                  <a:pt x="5000" y="1976"/>
                  <a:pt x="4989" y="1987"/>
                  <a:pt x="4988" y="2001"/>
                </a:cubicBezTo>
                <a:cubicBezTo>
                  <a:pt x="4988" y="2006"/>
                  <a:pt x="4989" y="2010"/>
                  <a:pt x="4990" y="2014"/>
                </a:cubicBezTo>
                <a:cubicBezTo>
                  <a:pt x="4994" y="2022"/>
                  <a:pt x="5002" y="2029"/>
                  <a:pt x="5011" y="2031"/>
                </a:cubicBezTo>
                <a:cubicBezTo>
                  <a:pt x="5582" y="2136"/>
                  <a:pt x="6134" y="1926"/>
                  <a:pt x="6460" y="1694"/>
                </a:cubicBezTo>
                <a:cubicBezTo>
                  <a:pt x="6691" y="1529"/>
                  <a:pt x="6840" y="1333"/>
                  <a:pt x="6866" y="1156"/>
                </a:cubicBezTo>
                <a:cubicBezTo>
                  <a:pt x="6914" y="845"/>
                  <a:pt x="6754" y="710"/>
                  <a:pt x="6683" y="667"/>
                </a:cubicBezTo>
                <a:close/>
                <a:moveTo>
                  <a:pt x="2704" y="2530"/>
                </a:moveTo>
                <a:cubicBezTo>
                  <a:pt x="2632" y="2508"/>
                  <a:pt x="2542" y="2488"/>
                  <a:pt x="2431" y="2470"/>
                </a:cubicBezTo>
                <a:cubicBezTo>
                  <a:pt x="2397" y="2464"/>
                  <a:pt x="2361" y="2462"/>
                  <a:pt x="2326" y="2462"/>
                </a:cubicBezTo>
                <a:cubicBezTo>
                  <a:pt x="2136" y="2462"/>
                  <a:pt x="1933" y="2535"/>
                  <a:pt x="1719" y="2612"/>
                </a:cubicBezTo>
                <a:cubicBezTo>
                  <a:pt x="1560" y="2669"/>
                  <a:pt x="1397" y="2728"/>
                  <a:pt x="1236" y="2756"/>
                </a:cubicBezTo>
                <a:cubicBezTo>
                  <a:pt x="1409" y="2685"/>
                  <a:pt x="1539" y="2578"/>
                  <a:pt x="1547" y="2570"/>
                </a:cubicBezTo>
                <a:cubicBezTo>
                  <a:pt x="1559" y="2560"/>
                  <a:pt x="1564" y="2544"/>
                  <a:pt x="1560" y="2529"/>
                </a:cubicBezTo>
                <a:cubicBezTo>
                  <a:pt x="1556" y="2513"/>
                  <a:pt x="1543" y="2502"/>
                  <a:pt x="1527" y="2500"/>
                </a:cubicBezTo>
                <a:cubicBezTo>
                  <a:pt x="1494" y="2495"/>
                  <a:pt x="1472" y="2490"/>
                  <a:pt x="1457" y="2485"/>
                </a:cubicBezTo>
                <a:cubicBezTo>
                  <a:pt x="1555" y="2420"/>
                  <a:pt x="1838" y="2273"/>
                  <a:pt x="2293" y="2328"/>
                </a:cubicBezTo>
                <a:cubicBezTo>
                  <a:pt x="2469" y="2350"/>
                  <a:pt x="2608" y="2420"/>
                  <a:pt x="2716" y="2505"/>
                </a:cubicBezTo>
                <a:cubicBezTo>
                  <a:pt x="2728" y="2515"/>
                  <a:pt x="2718" y="2534"/>
                  <a:pt x="2704" y="2530"/>
                </a:cubicBezTo>
                <a:close/>
                <a:moveTo>
                  <a:pt x="500" y="2234"/>
                </a:moveTo>
                <a:cubicBezTo>
                  <a:pt x="537" y="2118"/>
                  <a:pt x="634" y="2012"/>
                  <a:pt x="741" y="2043"/>
                </a:cubicBezTo>
                <a:cubicBezTo>
                  <a:pt x="819" y="2065"/>
                  <a:pt x="867" y="2098"/>
                  <a:pt x="883" y="2142"/>
                </a:cubicBezTo>
                <a:cubicBezTo>
                  <a:pt x="894" y="2173"/>
                  <a:pt x="887" y="2206"/>
                  <a:pt x="878" y="2230"/>
                </a:cubicBezTo>
                <a:cubicBezTo>
                  <a:pt x="840" y="2212"/>
                  <a:pt x="806" y="2204"/>
                  <a:pt x="778" y="2204"/>
                </a:cubicBezTo>
                <a:cubicBezTo>
                  <a:pt x="739" y="2204"/>
                  <a:pt x="709" y="2218"/>
                  <a:pt x="687" y="2233"/>
                </a:cubicBezTo>
                <a:cubicBezTo>
                  <a:pt x="612" y="2286"/>
                  <a:pt x="581" y="2410"/>
                  <a:pt x="610" y="2541"/>
                </a:cubicBezTo>
                <a:cubicBezTo>
                  <a:pt x="621" y="2590"/>
                  <a:pt x="639" y="2635"/>
                  <a:pt x="663" y="2673"/>
                </a:cubicBezTo>
                <a:cubicBezTo>
                  <a:pt x="480" y="2556"/>
                  <a:pt x="456" y="2372"/>
                  <a:pt x="500" y="2234"/>
                </a:cubicBezTo>
                <a:close/>
                <a:moveTo>
                  <a:pt x="2997" y="2698"/>
                </a:moveTo>
                <a:cubicBezTo>
                  <a:pt x="2997" y="2697"/>
                  <a:pt x="2996" y="2695"/>
                  <a:pt x="2995" y="2694"/>
                </a:cubicBezTo>
                <a:cubicBezTo>
                  <a:pt x="2993" y="2689"/>
                  <a:pt x="2987" y="2679"/>
                  <a:pt x="2976" y="2667"/>
                </a:cubicBezTo>
                <a:cubicBezTo>
                  <a:pt x="2853" y="2492"/>
                  <a:pt x="2641" y="2290"/>
                  <a:pt x="2303" y="2249"/>
                </a:cubicBezTo>
                <a:cubicBezTo>
                  <a:pt x="1693" y="2174"/>
                  <a:pt x="1378" y="2441"/>
                  <a:pt x="1365" y="2452"/>
                </a:cubicBezTo>
                <a:cubicBezTo>
                  <a:pt x="1359" y="2458"/>
                  <a:pt x="1354" y="2464"/>
                  <a:pt x="1352" y="2472"/>
                </a:cubicBezTo>
                <a:cubicBezTo>
                  <a:pt x="1350" y="2479"/>
                  <a:pt x="1348" y="2496"/>
                  <a:pt x="1361" y="2516"/>
                </a:cubicBezTo>
                <a:cubicBezTo>
                  <a:pt x="1372" y="2534"/>
                  <a:pt x="1394" y="2548"/>
                  <a:pt x="1427" y="2560"/>
                </a:cubicBezTo>
                <a:cubicBezTo>
                  <a:pt x="1315" y="2637"/>
                  <a:pt x="1085" y="2769"/>
                  <a:pt x="873" y="2731"/>
                </a:cubicBezTo>
                <a:cubicBezTo>
                  <a:pt x="739" y="2707"/>
                  <a:pt x="698" y="2566"/>
                  <a:pt x="688" y="2524"/>
                </a:cubicBezTo>
                <a:cubicBezTo>
                  <a:pt x="667" y="2427"/>
                  <a:pt x="686" y="2332"/>
                  <a:pt x="733" y="2298"/>
                </a:cubicBezTo>
                <a:cubicBezTo>
                  <a:pt x="775" y="2269"/>
                  <a:pt x="833" y="2294"/>
                  <a:pt x="874" y="2319"/>
                </a:cubicBezTo>
                <a:cubicBezTo>
                  <a:pt x="893" y="2331"/>
                  <a:pt x="917" y="2326"/>
                  <a:pt x="929" y="2308"/>
                </a:cubicBezTo>
                <a:cubicBezTo>
                  <a:pt x="931" y="2304"/>
                  <a:pt x="993" y="2212"/>
                  <a:pt x="959" y="2115"/>
                </a:cubicBezTo>
                <a:cubicBezTo>
                  <a:pt x="934" y="2046"/>
                  <a:pt x="868" y="1996"/>
                  <a:pt x="763" y="1966"/>
                </a:cubicBezTo>
                <a:cubicBezTo>
                  <a:pt x="626" y="1926"/>
                  <a:pt x="480" y="2031"/>
                  <a:pt x="424" y="2209"/>
                </a:cubicBezTo>
                <a:cubicBezTo>
                  <a:pt x="355" y="2424"/>
                  <a:pt x="433" y="2693"/>
                  <a:pt x="762" y="2808"/>
                </a:cubicBezTo>
                <a:cubicBezTo>
                  <a:pt x="1090" y="2924"/>
                  <a:pt x="1424" y="2803"/>
                  <a:pt x="1747" y="2687"/>
                </a:cubicBezTo>
                <a:cubicBezTo>
                  <a:pt x="1990" y="2600"/>
                  <a:pt x="2219" y="2517"/>
                  <a:pt x="2419" y="2549"/>
                </a:cubicBezTo>
                <a:cubicBezTo>
                  <a:pt x="2776" y="2607"/>
                  <a:pt x="2886" y="2690"/>
                  <a:pt x="2914" y="2718"/>
                </a:cubicBezTo>
                <a:cubicBezTo>
                  <a:pt x="3005" y="2849"/>
                  <a:pt x="3042" y="2962"/>
                  <a:pt x="3043" y="2965"/>
                </a:cubicBezTo>
                <a:cubicBezTo>
                  <a:pt x="3048" y="2982"/>
                  <a:pt x="3064" y="2993"/>
                  <a:pt x="3081" y="2993"/>
                </a:cubicBezTo>
                <a:cubicBezTo>
                  <a:pt x="3085" y="2993"/>
                  <a:pt x="3089" y="2992"/>
                  <a:pt x="3093" y="2991"/>
                </a:cubicBezTo>
                <a:cubicBezTo>
                  <a:pt x="3114" y="2985"/>
                  <a:pt x="3126" y="2962"/>
                  <a:pt x="3119" y="2941"/>
                </a:cubicBezTo>
                <a:cubicBezTo>
                  <a:pt x="3119" y="2938"/>
                  <a:pt x="3083" y="2829"/>
                  <a:pt x="2997" y="2698"/>
                </a:cubicBezTo>
                <a:close/>
                <a:moveTo>
                  <a:pt x="5406" y="1596"/>
                </a:moveTo>
                <a:cubicBezTo>
                  <a:pt x="5451" y="1528"/>
                  <a:pt x="5473" y="1437"/>
                  <a:pt x="5497" y="1341"/>
                </a:cubicBezTo>
                <a:cubicBezTo>
                  <a:pt x="5543" y="1156"/>
                  <a:pt x="5586" y="980"/>
                  <a:pt x="5792" y="978"/>
                </a:cubicBezTo>
                <a:cubicBezTo>
                  <a:pt x="5646" y="1089"/>
                  <a:pt x="5611" y="1331"/>
                  <a:pt x="5609" y="1342"/>
                </a:cubicBezTo>
                <a:cubicBezTo>
                  <a:pt x="5607" y="1353"/>
                  <a:pt x="5612" y="1364"/>
                  <a:pt x="5622" y="1370"/>
                </a:cubicBezTo>
                <a:cubicBezTo>
                  <a:pt x="5631" y="1376"/>
                  <a:pt x="5643" y="1376"/>
                  <a:pt x="5652" y="1370"/>
                </a:cubicBezTo>
                <a:cubicBezTo>
                  <a:pt x="5670" y="1359"/>
                  <a:pt x="5686" y="1362"/>
                  <a:pt x="5697" y="1367"/>
                </a:cubicBezTo>
                <a:cubicBezTo>
                  <a:pt x="5643" y="1670"/>
                  <a:pt x="5350" y="1776"/>
                  <a:pt x="5152" y="1812"/>
                </a:cubicBezTo>
                <a:cubicBezTo>
                  <a:pt x="5239" y="1765"/>
                  <a:pt x="5339" y="1695"/>
                  <a:pt x="5406" y="1596"/>
                </a:cubicBezTo>
                <a:close/>
                <a:moveTo>
                  <a:pt x="6060" y="1055"/>
                </a:moveTo>
                <a:cubicBezTo>
                  <a:pt x="6093" y="1080"/>
                  <a:pt x="6115" y="1111"/>
                  <a:pt x="6128" y="1141"/>
                </a:cubicBezTo>
                <a:cubicBezTo>
                  <a:pt x="6132" y="1151"/>
                  <a:pt x="6135" y="1161"/>
                  <a:pt x="6137" y="1171"/>
                </a:cubicBezTo>
                <a:cubicBezTo>
                  <a:pt x="6146" y="1211"/>
                  <a:pt x="6135" y="1235"/>
                  <a:pt x="6127" y="1239"/>
                </a:cubicBezTo>
                <a:cubicBezTo>
                  <a:pt x="6097" y="1254"/>
                  <a:pt x="6071" y="1236"/>
                  <a:pt x="6056" y="1221"/>
                </a:cubicBezTo>
                <a:cubicBezTo>
                  <a:pt x="6082" y="1176"/>
                  <a:pt x="6080" y="1111"/>
                  <a:pt x="6060" y="1055"/>
                </a:cubicBezTo>
                <a:close/>
                <a:moveTo>
                  <a:pt x="4941" y="1871"/>
                </a:moveTo>
                <a:cubicBezTo>
                  <a:pt x="4945" y="1881"/>
                  <a:pt x="4956" y="1888"/>
                  <a:pt x="4967" y="1888"/>
                </a:cubicBezTo>
                <a:cubicBezTo>
                  <a:pt x="4974" y="1888"/>
                  <a:pt x="5679" y="1887"/>
                  <a:pt x="5755" y="1358"/>
                </a:cubicBezTo>
                <a:cubicBezTo>
                  <a:pt x="5757" y="1349"/>
                  <a:pt x="5753" y="1340"/>
                  <a:pt x="5747" y="1334"/>
                </a:cubicBezTo>
                <a:cubicBezTo>
                  <a:pt x="5733" y="1321"/>
                  <a:pt x="5706" y="1306"/>
                  <a:pt x="5674" y="1306"/>
                </a:cubicBezTo>
                <a:cubicBezTo>
                  <a:pt x="5692" y="1228"/>
                  <a:pt x="5741" y="1066"/>
                  <a:pt x="5855" y="1005"/>
                </a:cubicBezTo>
                <a:cubicBezTo>
                  <a:pt x="5874" y="995"/>
                  <a:pt x="5890" y="990"/>
                  <a:pt x="5905" y="989"/>
                </a:cubicBezTo>
                <a:cubicBezTo>
                  <a:pt x="5922" y="993"/>
                  <a:pt x="5937" y="996"/>
                  <a:pt x="5952" y="1001"/>
                </a:cubicBezTo>
                <a:cubicBezTo>
                  <a:pt x="5965" y="1009"/>
                  <a:pt x="5975" y="1019"/>
                  <a:pt x="5983" y="1030"/>
                </a:cubicBezTo>
                <a:cubicBezTo>
                  <a:pt x="6023" y="1083"/>
                  <a:pt x="6031" y="1170"/>
                  <a:pt x="5999" y="1203"/>
                </a:cubicBezTo>
                <a:cubicBezTo>
                  <a:pt x="5990" y="1212"/>
                  <a:pt x="5989" y="1227"/>
                  <a:pt x="5996" y="1238"/>
                </a:cubicBezTo>
                <a:cubicBezTo>
                  <a:pt x="6019" y="1271"/>
                  <a:pt x="6081" y="1325"/>
                  <a:pt x="6152" y="1290"/>
                </a:cubicBezTo>
                <a:cubicBezTo>
                  <a:pt x="6189" y="1272"/>
                  <a:pt x="6205" y="1219"/>
                  <a:pt x="6193" y="1160"/>
                </a:cubicBezTo>
                <a:cubicBezTo>
                  <a:pt x="6176" y="1079"/>
                  <a:pt x="6110" y="992"/>
                  <a:pt x="5975" y="949"/>
                </a:cubicBezTo>
                <a:cubicBezTo>
                  <a:pt x="5955" y="938"/>
                  <a:pt x="5933" y="932"/>
                  <a:pt x="5910" y="933"/>
                </a:cubicBezTo>
                <a:cubicBezTo>
                  <a:pt x="5881" y="927"/>
                  <a:pt x="5850" y="924"/>
                  <a:pt x="5816" y="922"/>
                </a:cubicBezTo>
                <a:cubicBezTo>
                  <a:pt x="5545" y="910"/>
                  <a:pt x="5490" y="1132"/>
                  <a:pt x="5442" y="1328"/>
                </a:cubicBezTo>
                <a:cubicBezTo>
                  <a:pt x="5419" y="1419"/>
                  <a:pt x="5398" y="1505"/>
                  <a:pt x="5358" y="1564"/>
                </a:cubicBezTo>
                <a:cubicBezTo>
                  <a:pt x="5234" y="1751"/>
                  <a:pt x="4962" y="1832"/>
                  <a:pt x="4959" y="1833"/>
                </a:cubicBezTo>
                <a:cubicBezTo>
                  <a:pt x="4946" y="1837"/>
                  <a:pt x="4937" y="1850"/>
                  <a:pt x="4939" y="1864"/>
                </a:cubicBezTo>
                <a:cubicBezTo>
                  <a:pt x="4940" y="1866"/>
                  <a:pt x="4940" y="1869"/>
                  <a:pt x="4941" y="1871"/>
                </a:cubicBezTo>
                <a:close/>
                <a:moveTo>
                  <a:pt x="4031" y="452"/>
                </a:moveTo>
                <a:cubicBezTo>
                  <a:pt x="4035" y="468"/>
                  <a:pt x="4030" y="471"/>
                  <a:pt x="4027" y="472"/>
                </a:cubicBezTo>
                <a:cubicBezTo>
                  <a:pt x="4024" y="474"/>
                  <a:pt x="4003" y="472"/>
                  <a:pt x="3965" y="443"/>
                </a:cubicBezTo>
                <a:cubicBezTo>
                  <a:pt x="3907" y="399"/>
                  <a:pt x="3865" y="336"/>
                  <a:pt x="3856" y="308"/>
                </a:cubicBezTo>
                <a:cubicBezTo>
                  <a:pt x="3940" y="314"/>
                  <a:pt x="4020" y="398"/>
                  <a:pt x="4031" y="452"/>
                </a:cubicBezTo>
                <a:close/>
                <a:moveTo>
                  <a:pt x="3638" y="812"/>
                </a:moveTo>
                <a:cubicBezTo>
                  <a:pt x="3632" y="834"/>
                  <a:pt x="3645" y="856"/>
                  <a:pt x="3666" y="862"/>
                </a:cubicBezTo>
                <a:cubicBezTo>
                  <a:pt x="3670" y="862"/>
                  <a:pt x="3673" y="863"/>
                  <a:pt x="3677" y="863"/>
                </a:cubicBezTo>
                <a:cubicBezTo>
                  <a:pt x="3694" y="863"/>
                  <a:pt x="3711" y="851"/>
                  <a:pt x="3715" y="833"/>
                </a:cubicBezTo>
                <a:cubicBezTo>
                  <a:pt x="3783" y="584"/>
                  <a:pt x="3859" y="508"/>
                  <a:pt x="3891" y="485"/>
                </a:cubicBezTo>
                <a:cubicBezTo>
                  <a:pt x="3924" y="515"/>
                  <a:pt x="3976" y="553"/>
                  <a:pt x="4025" y="553"/>
                </a:cubicBezTo>
                <a:cubicBezTo>
                  <a:pt x="4038" y="553"/>
                  <a:pt x="4051" y="550"/>
                  <a:pt x="4063" y="544"/>
                </a:cubicBezTo>
                <a:cubicBezTo>
                  <a:pt x="4102" y="524"/>
                  <a:pt x="4120" y="484"/>
                  <a:pt x="4110" y="435"/>
                </a:cubicBezTo>
                <a:cubicBezTo>
                  <a:pt x="4090" y="343"/>
                  <a:pt x="3975" y="233"/>
                  <a:pt x="3856" y="227"/>
                </a:cubicBezTo>
                <a:cubicBezTo>
                  <a:pt x="3803" y="225"/>
                  <a:pt x="3785" y="255"/>
                  <a:pt x="3779" y="268"/>
                </a:cubicBezTo>
                <a:cubicBezTo>
                  <a:pt x="3760" y="314"/>
                  <a:pt x="3795" y="377"/>
                  <a:pt x="3835" y="426"/>
                </a:cubicBezTo>
                <a:cubicBezTo>
                  <a:pt x="3782" y="468"/>
                  <a:pt x="3705" y="568"/>
                  <a:pt x="3638" y="812"/>
                </a:cubicBezTo>
                <a:close/>
                <a:moveTo>
                  <a:pt x="6355" y="2673"/>
                </a:moveTo>
                <a:cubicBezTo>
                  <a:pt x="6380" y="2635"/>
                  <a:pt x="6398" y="2590"/>
                  <a:pt x="6409" y="2541"/>
                </a:cubicBezTo>
                <a:cubicBezTo>
                  <a:pt x="6438" y="2410"/>
                  <a:pt x="6407" y="2286"/>
                  <a:pt x="6332" y="2233"/>
                </a:cubicBezTo>
                <a:cubicBezTo>
                  <a:pt x="6310" y="2218"/>
                  <a:pt x="6280" y="2204"/>
                  <a:pt x="6241" y="2204"/>
                </a:cubicBezTo>
                <a:cubicBezTo>
                  <a:pt x="6213" y="2204"/>
                  <a:pt x="6179" y="2212"/>
                  <a:pt x="6140" y="2230"/>
                </a:cubicBezTo>
                <a:cubicBezTo>
                  <a:pt x="6131" y="2206"/>
                  <a:pt x="6124" y="2173"/>
                  <a:pt x="6136" y="2142"/>
                </a:cubicBezTo>
                <a:cubicBezTo>
                  <a:pt x="6152" y="2098"/>
                  <a:pt x="6200" y="2065"/>
                  <a:pt x="6278" y="2043"/>
                </a:cubicBezTo>
                <a:cubicBezTo>
                  <a:pt x="6385" y="2012"/>
                  <a:pt x="6482" y="2118"/>
                  <a:pt x="6519" y="2234"/>
                </a:cubicBezTo>
                <a:cubicBezTo>
                  <a:pt x="6562" y="2372"/>
                  <a:pt x="6539" y="2556"/>
                  <a:pt x="6355" y="2673"/>
                </a:cubicBezTo>
                <a:close/>
                <a:moveTo>
                  <a:pt x="5299" y="2612"/>
                </a:moveTo>
                <a:cubicBezTo>
                  <a:pt x="5086" y="2535"/>
                  <a:pt x="4883" y="2462"/>
                  <a:pt x="4693" y="2462"/>
                </a:cubicBezTo>
                <a:cubicBezTo>
                  <a:pt x="4657" y="2462"/>
                  <a:pt x="4622" y="2464"/>
                  <a:pt x="4587" y="2470"/>
                </a:cubicBezTo>
                <a:cubicBezTo>
                  <a:pt x="4476" y="2488"/>
                  <a:pt x="4387" y="2508"/>
                  <a:pt x="4315" y="2530"/>
                </a:cubicBezTo>
                <a:cubicBezTo>
                  <a:pt x="4300" y="2534"/>
                  <a:pt x="4291" y="2515"/>
                  <a:pt x="4303" y="2505"/>
                </a:cubicBezTo>
                <a:cubicBezTo>
                  <a:pt x="4411" y="2420"/>
                  <a:pt x="4550" y="2350"/>
                  <a:pt x="4726" y="2328"/>
                </a:cubicBezTo>
                <a:cubicBezTo>
                  <a:pt x="5180" y="2273"/>
                  <a:pt x="5463" y="2420"/>
                  <a:pt x="5562" y="2485"/>
                </a:cubicBezTo>
                <a:cubicBezTo>
                  <a:pt x="5547" y="2490"/>
                  <a:pt x="5524" y="2495"/>
                  <a:pt x="5492" y="2500"/>
                </a:cubicBezTo>
                <a:cubicBezTo>
                  <a:pt x="5476" y="2502"/>
                  <a:pt x="5463" y="2513"/>
                  <a:pt x="5459" y="2529"/>
                </a:cubicBezTo>
                <a:cubicBezTo>
                  <a:pt x="5454" y="2544"/>
                  <a:pt x="5459" y="2560"/>
                  <a:pt x="5471" y="2570"/>
                </a:cubicBezTo>
                <a:cubicBezTo>
                  <a:pt x="5480" y="2578"/>
                  <a:pt x="5610" y="2685"/>
                  <a:pt x="5783" y="2756"/>
                </a:cubicBezTo>
                <a:cubicBezTo>
                  <a:pt x="5622" y="2728"/>
                  <a:pt x="5459" y="2669"/>
                  <a:pt x="5299" y="2612"/>
                </a:cubicBezTo>
                <a:close/>
                <a:moveTo>
                  <a:pt x="6256" y="1966"/>
                </a:moveTo>
                <a:cubicBezTo>
                  <a:pt x="6151" y="1996"/>
                  <a:pt x="6085" y="2046"/>
                  <a:pt x="6060" y="2115"/>
                </a:cubicBezTo>
                <a:cubicBezTo>
                  <a:pt x="6025" y="2212"/>
                  <a:pt x="6087" y="2304"/>
                  <a:pt x="6090" y="2308"/>
                </a:cubicBezTo>
                <a:cubicBezTo>
                  <a:pt x="6102" y="2326"/>
                  <a:pt x="6126" y="2331"/>
                  <a:pt x="6144" y="2319"/>
                </a:cubicBezTo>
                <a:cubicBezTo>
                  <a:pt x="6186" y="2294"/>
                  <a:pt x="6244" y="2269"/>
                  <a:pt x="6286" y="2298"/>
                </a:cubicBezTo>
                <a:cubicBezTo>
                  <a:pt x="6333" y="2332"/>
                  <a:pt x="6352" y="2427"/>
                  <a:pt x="6331" y="2524"/>
                </a:cubicBezTo>
                <a:cubicBezTo>
                  <a:pt x="6321" y="2566"/>
                  <a:pt x="6280" y="2707"/>
                  <a:pt x="6146" y="2731"/>
                </a:cubicBezTo>
                <a:cubicBezTo>
                  <a:pt x="5934" y="2769"/>
                  <a:pt x="5704" y="2637"/>
                  <a:pt x="5592" y="2560"/>
                </a:cubicBezTo>
                <a:cubicBezTo>
                  <a:pt x="5625" y="2548"/>
                  <a:pt x="5646" y="2534"/>
                  <a:pt x="5658" y="2516"/>
                </a:cubicBezTo>
                <a:cubicBezTo>
                  <a:pt x="5671" y="2496"/>
                  <a:pt x="5668" y="2479"/>
                  <a:pt x="5667" y="2472"/>
                </a:cubicBezTo>
                <a:cubicBezTo>
                  <a:pt x="5664" y="2464"/>
                  <a:pt x="5660" y="2458"/>
                  <a:pt x="5654" y="2452"/>
                </a:cubicBezTo>
                <a:cubicBezTo>
                  <a:pt x="5641" y="2441"/>
                  <a:pt x="5326" y="2174"/>
                  <a:pt x="4716" y="2249"/>
                </a:cubicBezTo>
                <a:cubicBezTo>
                  <a:pt x="4378" y="2290"/>
                  <a:pt x="4166" y="2492"/>
                  <a:pt x="4043" y="2667"/>
                </a:cubicBezTo>
                <a:cubicBezTo>
                  <a:pt x="4031" y="2679"/>
                  <a:pt x="4026" y="2689"/>
                  <a:pt x="4023" y="2694"/>
                </a:cubicBezTo>
                <a:cubicBezTo>
                  <a:pt x="4023" y="2695"/>
                  <a:pt x="4022" y="2697"/>
                  <a:pt x="4022" y="2698"/>
                </a:cubicBezTo>
                <a:cubicBezTo>
                  <a:pt x="3935" y="2829"/>
                  <a:pt x="3900" y="2938"/>
                  <a:pt x="3899" y="2941"/>
                </a:cubicBezTo>
                <a:cubicBezTo>
                  <a:pt x="3893" y="2962"/>
                  <a:pt x="3905" y="2985"/>
                  <a:pt x="3926" y="2991"/>
                </a:cubicBezTo>
                <a:cubicBezTo>
                  <a:pt x="3930" y="2992"/>
                  <a:pt x="3934" y="2993"/>
                  <a:pt x="3938" y="2993"/>
                </a:cubicBezTo>
                <a:cubicBezTo>
                  <a:pt x="3955" y="2993"/>
                  <a:pt x="3971" y="2982"/>
                  <a:pt x="3976" y="2965"/>
                </a:cubicBezTo>
                <a:cubicBezTo>
                  <a:pt x="3977" y="2962"/>
                  <a:pt x="4014" y="2849"/>
                  <a:pt x="4104" y="2718"/>
                </a:cubicBezTo>
                <a:cubicBezTo>
                  <a:pt x="4133" y="2690"/>
                  <a:pt x="4243" y="2607"/>
                  <a:pt x="4600" y="2549"/>
                </a:cubicBezTo>
                <a:cubicBezTo>
                  <a:pt x="4799" y="2517"/>
                  <a:pt x="5029" y="2600"/>
                  <a:pt x="5272" y="2687"/>
                </a:cubicBezTo>
                <a:cubicBezTo>
                  <a:pt x="5595" y="2803"/>
                  <a:pt x="5929" y="2924"/>
                  <a:pt x="6257" y="2808"/>
                </a:cubicBezTo>
                <a:cubicBezTo>
                  <a:pt x="6585" y="2693"/>
                  <a:pt x="6663" y="2424"/>
                  <a:pt x="6595" y="2209"/>
                </a:cubicBezTo>
                <a:cubicBezTo>
                  <a:pt x="6538" y="2031"/>
                  <a:pt x="6393" y="1926"/>
                  <a:pt x="6256" y="1966"/>
                </a:cubicBezTo>
                <a:close/>
                <a:moveTo>
                  <a:pt x="3375" y="138"/>
                </a:moveTo>
                <a:cubicBezTo>
                  <a:pt x="3377" y="123"/>
                  <a:pt x="3394" y="113"/>
                  <a:pt x="3408" y="107"/>
                </a:cubicBezTo>
                <a:cubicBezTo>
                  <a:pt x="3429" y="98"/>
                  <a:pt x="3456" y="94"/>
                  <a:pt x="3483" y="94"/>
                </a:cubicBezTo>
                <a:cubicBezTo>
                  <a:pt x="3520" y="94"/>
                  <a:pt x="3558" y="102"/>
                  <a:pt x="3578" y="118"/>
                </a:cubicBezTo>
                <a:cubicBezTo>
                  <a:pt x="3592" y="128"/>
                  <a:pt x="3591" y="137"/>
                  <a:pt x="3590" y="141"/>
                </a:cubicBezTo>
                <a:cubicBezTo>
                  <a:pt x="3585" y="174"/>
                  <a:pt x="3520" y="196"/>
                  <a:pt x="3453" y="187"/>
                </a:cubicBezTo>
                <a:cubicBezTo>
                  <a:pt x="3425" y="183"/>
                  <a:pt x="3372" y="168"/>
                  <a:pt x="3375" y="138"/>
                </a:cubicBezTo>
                <a:close/>
                <a:moveTo>
                  <a:pt x="3443" y="267"/>
                </a:moveTo>
                <a:lnTo>
                  <a:pt x="3444" y="267"/>
                </a:lnTo>
                <a:lnTo>
                  <a:pt x="3463" y="824"/>
                </a:lnTo>
                <a:cubicBezTo>
                  <a:pt x="3463" y="846"/>
                  <a:pt x="3481" y="863"/>
                  <a:pt x="3503" y="863"/>
                </a:cubicBezTo>
                <a:lnTo>
                  <a:pt x="3504" y="863"/>
                </a:lnTo>
                <a:cubicBezTo>
                  <a:pt x="3526" y="862"/>
                  <a:pt x="3544" y="844"/>
                  <a:pt x="3543" y="821"/>
                </a:cubicBezTo>
                <a:lnTo>
                  <a:pt x="3524" y="266"/>
                </a:lnTo>
                <a:cubicBezTo>
                  <a:pt x="3597" y="256"/>
                  <a:pt x="3660" y="219"/>
                  <a:pt x="3670" y="152"/>
                </a:cubicBezTo>
                <a:cubicBezTo>
                  <a:pt x="3675" y="114"/>
                  <a:pt x="3660" y="80"/>
                  <a:pt x="3627" y="54"/>
                </a:cubicBezTo>
                <a:cubicBezTo>
                  <a:pt x="3570" y="10"/>
                  <a:pt x="3455" y="0"/>
                  <a:pt x="3377" y="33"/>
                </a:cubicBezTo>
                <a:cubicBezTo>
                  <a:pt x="3329" y="53"/>
                  <a:pt x="3300" y="87"/>
                  <a:pt x="3295" y="129"/>
                </a:cubicBezTo>
                <a:cubicBezTo>
                  <a:pt x="3287" y="200"/>
                  <a:pt x="3345" y="254"/>
                  <a:pt x="3443" y="267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ONE_COLUMN_TEXT_1_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17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17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102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grpSp>
        <p:nvGrpSpPr>
          <p:cNvPr id="141" name="Google Shape;141;p17"/>
          <p:cNvGrpSpPr/>
          <p:nvPr/>
        </p:nvGrpSpPr>
        <p:grpSpPr>
          <a:xfrm>
            <a:off x="0" y="121025"/>
            <a:ext cx="9144009" cy="4945701"/>
            <a:chOff x="0" y="121025"/>
            <a:chExt cx="9144009" cy="4945701"/>
          </a:xfrm>
        </p:grpSpPr>
        <p:sp>
          <p:nvSpPr>
            <p:cNvPr id="142" name="Google Shape;142;p17"/>
            <p:cNvSpPr/>
            <p:nvPr/>
          </p:nvSpPr>
          <p:spPr>
            <a:xfrm flipH="1">
              <a:off x="7884425" y="47427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" name="Google Shape;143;p17"/>
            <p:cNvSpPr/>
            <p:nvPr/>
          </p:nvSpPr>
          <p:spPr>
            <a:xfrm>
              <a:off x="0" y="1210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1_2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18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18"/>
          <p:cNvSpPr txBox="1">
            <a:spLocks noGrp="1"/>
          </p:cNvSpPr>
          <p:nvPr>
            <p:ph type="subTitle" idx="1"/>
          </p:nvPr>
        </p:nvSpPr>
        <p:spPr>
          <a:xfrm>
            <a:off x="720000" y="3064613"/>
            <a:ext cx="2336400" cy="407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147" name="Google Shape;147;p18"/>
          <p:cNvSpPr txBox="1">
            <a:spLocks noGrp="1"/>
          </p:cNvSpPr>
          <p:nvPr>
            <p:ph type="subTitle" idx="2"/>
          </p:nvPr>
        </p:nvSpPr>
        <p:spPr>
          <a:xfrm>
            <a:off x="720000" y="4000101"/>
            <a:ext cx="2336400" cy="53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18"/>
          <p:cNvSpPr txBox="1">
            <a:spLocks noGrp="1"/>
          </p:cNvSpPr>
          <p:nvPr>
            <p:ph type="subTitle" idx="3"/>
          </p:nvPr>
        </p:nvSpPr>
        <p:spPr>
          <a:xfrm>
            <a:off x="3403800" y="4000101"/>
            <a:ext cx="2336400" cy="53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18"/>
          <p:cNvSpPr txBox="1">
            <a:spLocks noGrp="1"/>
          </p:cNvSpPr>
          <p:nvPr>
            <p:ph type="subTitle" idx="4"/>
          </p:nvPr>
        </p:nvSpPr>
        <p:spPr>
          <a:xfrm>
            <a:off x="6087600" y="4000101"/>
            <a:ext cx="2336400" cy="53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18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18"/>
          <p:cNvSpPr txBox="1">
            <a:spLocks noGrp="1"/>
          </p:cNvSpPr>
          <p:nvPr>
            <p:ph type="subTitle" idx="5"/>
          </p:nvPr>
        </p:nvSpPr>
        <p:spPr>
          <a:xfrm>
            <a:off x="3403800" y="3064613"/>
            <a:ext cx="2336400" cy="407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152" name="Google Shape;152;p18"/>
          <p:cNvSpPr txBox="1">
            <a:spLocks noGrp="1"/>
          </p:cNvSpPr>
          <p:nvPr>
            <p:ph type="subTitle" idx="6"/>
          </p:nvPr>
        </p:nvSpPr>
        <p:spPr>
          <a:xfrm>
            <a:off x="6087600" y="3064613"/>
            <a:ext cx="2336400" cy="407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153" name="Google Shape;153;p18"/>
          <p:cNvSpPr txBox="1">
            <a:spLocks noGrp="1"/>
          </p:cNvSpPr>
          <p:nvPr>
            <p:ph type="subTitle" idx="7"/>
          </p:nvPr>
        </p:nvSpPr>
        <p:spPr>
          <a:xfrm>
            <a:off x="720000" y="3467889"/>
            <a:ext cx="2336400" cy="532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4" name="Google Shape;154;p18"/>
          <p:cNvSpPr txBox="1">
            <a:spLocks noGrp="1"/>
          </p:cNvSpPr>
          <p:nvPr>
            <p:ph type="subTitle" idx="8"/>
          </p:nvPr>
        </p:nvSpPr>
        <p:spPr>
          <a:xfrm>
            <a:off x="3403800" y="3467889"/>
            <a:ext cx="2336400" cy="532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5" name="Google Shape;155;p18"/>
          <p:cNvSpPr txBox="1">
            <a:spLocks noGrp="1"/>
          </p:cNvSpPr>
          <p:nvPr>
            <p:ph type="subTitle" idx="9"/>
          </p:nvPr>
        </p:nvSpPr>
        <p:spPr>
          <a:xfrm>
            <a:off x="6087600" y="3467889"/>
            <a:ext cx="2336400" cy="532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grpSp>
        <p:nvGrpSpPr>
          <p:cNvPr id="156" name="Google Shape;156;p18"/>
          <p:cNvGrpSpPr/>
          <p:nvPr/>
        </p:nvGrpSpPr>
        <p:grpSpPr>
          <a:xfrm>
            <a:off x="89311" y="107254"/>
            <a:ext cx="8965378" cy="4928992"/>
            <a:chOff x="89311" y="107254"/>
            <a:chExt cx="8965378" cy="4928992"/>
          </a:xfrm>
        </p:grpSpPr>
        <p:grpSp>
          <p:nvGrpSpPr>
            <p:cNvPr id="157" name="Google Shape;157;p18"/>
            <p:cNvGrpSpPr/>
            <p:nvPr/>
          </p:nvGrpSpPr>
          <p:grpSpPr>
            <a:xfrm>
              <a:off x="8567886" y="4174892"/>
              <a:ext cx="486803" cy="861354"/>
              <a:chOff x="8516654" y="4171960"/>
              <a:chExt cx="486803" cy="861354"/>
            </a:xfrm>
          </p:grpSpPr>
          <p:sp>
            <p:nvSpPr>
              <p:cNvPr id="158" name="Google Shape;158;p18"/>
              <p:cNvSpPr/>
              <p:nvPr/>
            </p:nvSpPr>
            <p:spPr>
              <a:xfrm>
                <a:off x="8516654" y="4550241"/>
                <a:ext cx="486803" cy="483073"/>
              </a:xfrm>
              <a:custGeom>
                <a:avLst/>
                <a:gdLst/>
                <a:ahLst/>
                <a:cxnLst/>
                <a:rect l="l" t="t" r="r" b="b"/>
                <a:pathLst>
                  <a:path w="2877" h="2855" extrusionOk="0">
                    <a:moveTo>
                      <a:pt x="2497" y="852"/>
                    </a:moveTo>
                    <a:cubicBezTo>
                      <a:pt x="2497" y="852"/>
                      <a:pt x="2580" y="834"/>
                      <a:pt x="2625" y="902"/>
                    </a:cubicBezTo>
                    <a:cubicBezTo>
                      <a:pt x="2670" y="970"/>
                      <a:pt x="2597" y="995"/>
                      <a:pt x="2464" y="1199"/>
                    </a:cubicBezTo>
                    <a:cubicBezTo>
                      <a:pt x="2330" y="1403"/>
                      <a:pt x="2353" y="1453"/>
                      <a:pt x="2308" y="1373"/>
                    </a:cubicBezTo>
                    <a:cubicBezTo>
                      <a:pt x="2262" y="1292"/>
                      <a:pt x="2230" y="1018"/>
                      <a:pt x="2267" y="917"/>
                    </a:cubicBezTo>
                    <a:cubicBezTo>
                      <a:pt x="2305" y="816"/>
                      <a:pt x="2386" y="849"/>
                      <a:pt x="2403" y="859"/>
                    </a:cubicBezTo>
                    <a:cubicBezTo>
                      <a:pt x="2421" y="869"/>
                      <a:pt x="2461" y="874"/>
                      <a:pt x="2497" y="852"/>
                    </a:cubicBezTo>
                    <a:close/>
                    <a:moveTo>
                      <a:pt x="1124" y="1921"/>
                    </a:moveTo>
                    <a:cubicBezTo>
                      <a:pt x="1058" y="2120"/>
                      <a:pt x="989" y="2325"/>
                      <a:pt x="752" y="2411"/>
                    </a:cubicBezTo>
                    <a:cubicBezTo>
                      <a:pt x="597" y="2468"/>
                      <a:pt x="426" y="2575"/>
                      <a:pt x="302" y="2654"/>
                    </a:cubicBezTo>
                    <a:cubicBezTo>
                      <a:pt x="262" y="2679"/>
                      <a:pt x="220" y="2706"/>
                      <a:pt x="185" y="2726"/>
                    </a:cubicBezTo>
                    <a:cubicBezTo>
                      <a:pt x="169" y="2735"/>
                      <a:pt x="152" y="2717"/>
                      <a:pt x="162" y="2701"/>
                    </a:cubicBezTo>
                    <a:cubicBezTo>
                      <a:pt x="187" y="2665"/>
                      <a:pt x="220" y="2622"/>
                      <a:pt x="245" y="2588"/>
                    </a:cubicBezTo>
                    <a:cubicBezTo>
                      <a:pt x="321" y="2487"/>
                      <a:pt x="368" y="2423"/>
                      <a:pt x="374" y="2386"/>
                    </a:cubicBezTo>
                    <a:lnTo>
                      <a:pt x="375" y="2383"/>
                    </a:lnTo>
                    <a:cubicBezTo>
                      <a:pt x="427" y="2068"/>
                      <a:pt x="618" y="1838"/>
                      <a:pt x="913" y="1737"/>
                    </a:cubicBezTo>
                    <a:cubicBezTo>
                      <a:pt x="1010" y="1703"/>
                      <a:pt x="1098" y="1662"/>
                      <a:pt x="1177" y="1619"/>
                    </a:cubicBezTo>
                    <a:cubicBezTo>
                      <a:pt x="1192" y="1610"/>
                      <a:pt x="1206" y="1629"/>
                      <a:pt x="1195" y="1642"/>
                    </a:cubicBezTo>
                    <a:lnTo>
                      <a:pt x="635" y="2220"/>
                    </a:lnTo>
                    <a:cubicBezTo>
                      <a:pt x="626" y="2229"/>
                      <a:pt x="627" y="2244"/>
                      <a:pt x="636" y="2252"/>
                    </a:cubicBezTo>
                    <a:cubicBezTo>
                      <a:pt x="645" y="2261"/>
                      <a:pt x="659" y="2261"/>
                      <a:pt x="668" y="2252"/>
                    </a:cubicBezTo>
                    <a:lnTo>
                      <a:pt x="1166" y="1737"/>
                    </a:lnTo>
                    <a:cubicBezTo>
                      <a:pt x="1178" y="1725"/>
                      <a:pt x="1197" y="1739"/>
                      <a:pt x="1189" y="1754"/>
                    </a:cubicBezTo>
                    <a:cubicBezTo>
                      <a:pt x="1175" y="1781"/>
                      <a:pt x="1163" y="1807"/>
                      <a:pt x="1155" y="1831"/>
                    </a:cubicBezTo>
                    <a:cubicBezTo>
                      <a:pt x="1144" y="1861"/>
                      <a:pt x="1134" y="1891"/>
                      <a:pt x="1124" y="1921"/>
                    </a:cubicBezTo>
                    <a:close/>
                    <a:moveTo>
                      <a:pt x="1198" y="1846"/>
                    </a:moveTo>
                    <a:cubicBezTo>
                      <a:pt x="1250" y="1699"/>
                      <a:pt x="1430" y="1477"/>
                      <a:pt x="1547" y="1341"/>
                    </a:cubicBezTo>
                    <a:cubicBezTo>
                      <a:pt x="1614" y="1275"/>
                      <a:pt x="1650" y="1228"/>
                      <a:pt x="1654" y="1223"/>
                    </a:cubicBezTo>
                    <a:cubicBezTo>
                      <a:pt x="1661" y="1213"/>
                      <a:pt x="1659" y="1199"/>
                      <a:pt x="1650" y="1192"/>
                    </a:cubicBezTo>
                    <a:cubicBezTo>
                      <a:pt x="1646" y="1188"/>
                      <a:pt x="1641" y="1186"/>
                      <a:pt x="1636" y="1186"/>
                    </a:cubicBezTo>
                    <a:cubicBezTo>
                      <a:pt x="1630" y="1186"/>
                      <a:pt x="1624" y="1189"/>
                      <a:pt x="1619" y="1194"/>
                    </a:cubicBezTo>
                    <a:cubicBezTo>
                      <a:pt x="1614" y="1199"/>
                      <a:pt x="1574" y="1241"/>
                      <a:pt x="1519" y="1305"/>
                    </a:cubicBezTo>
                    <a:cubicBezTo>
                      <a:pt x="1405" y="1418"/>
                      <a:pt x="1195" y="1592"/>
                      <a:pt x="898" y="1694"/>
                    </a:cubicBezTo>
                    <a:cubicBezTo>
                      <a:pt x="587" y="1801"/>
                      <a:pt x="385" y="2043"/>
                      <a:pt x="330" y="2376"/>
                    </a:cubicBezTo>
                    <a:lnTo>
                      <a:pt x="329" y="2378"/>
                    </a:lnTo>
                    <a:cubicBezTo>
                      <a:pt x="325" y="2408"/>
                      <a:pt x="261" y="2492"/>
                      <a:pt x="209" y="2560"/>
                    </a:cubicBezTo>
                    <a:cubicBezTo>
                      <a:pt x="103" y="2701"/>
                      <a:pt x="58" y="2764"/>
                      <a:pt x="93" y="2795"/>
                    </a:cubicBezTo>
                    <a:cubicBezTo>
                      <a:pt x="122" y="2819"/>
                      <a:pt x="172" y="2790"/>
                      <a:pt x="326" y="2692"/>
                    </a:cubicBezTo>
                    <a:cubicBezTo>
                      <a:pt x="449" y="2615"/>
                      <a:pt x="617" y="2508"/>
                      <a:pt x="767" y="2454"/>
                    </a:cubicBezTo>
                    <a:cubicBezTo>
                      <a:pt x="1025" y="2360"/>
                      <a:pt x="1097" y="2144"/>
                      <a:pt x="1167" y="1935"/>
                    </a:cubicBezTo>
                    <a:cubicBezTo>
                      <a:pt x="1177" y="1906"/>
                      <a:pt x="1187" y="1875"/>
                      <a:pt x="1198" y="1846"/>
                    </a:cubicBezTo>
                    <a:close/>
                    <a:moveTo>
                      <a:pt x="1434" y="2799"/>
                    </a:moveTo>
                    <a:cubicBezTo>
                      <a:pt x="1318" y="2808"/>
                      <a:pt x="1185" y="2714"/>
                      <a:pt x="1174" y="2560"/>
                    </a:cubicBezTo>
                    <a:cubicBezTo>
                      <a:pt x="1156" y="2327"/>
                      <a:pt x="1392" y="2036"/>
                      <a:pt x="1549" y="1843"/>
                    </a:cubicBezTo>
                    <a:cubicBezTo>
                      <a:pt x="1590" y="1792"/>
                      <a:pt x="1625" y="1748"/>
                      <a:pt x="1649" y="1714"/>
                    </a:cubicBezTo>
                    <a:cubicBezTo>
                      <a:pt x="1684" y="1664"/>
                      <a:pt x="1701" y="1609"/>
                      <a:pt x="1708" y="1555"/>
                    </a:cubicBezTo>
                    <a:cubicBezTo>
                      <a:pt x="1710" y="1539"/>
                      <a:pt x="1732" y="1540"/>
                      <a:pt x="1734" y="1555"/>
                    </a:cubicBezTo>
                    <a:cubicBezTo>
                      <a:pt x="1757" y="1753"/>
                      <a:pt x="1650" y="1948"/>
                      <a:pt x="1551" y="2126"/>
                    </a:cubicBezTo>
                    <a:cubicBezTo>
                      <a:pt x="1463" y="2286"/>
                      <a:pt x="1380" y="2437"/>
                      <a:pt x="1411" y="2564"/>
                    </a:cubicBezTo>
                    <a:cubicBezTo>
                      <a:pt x="1419" y="2598"/>
                      <a:pt x="1437" y="2622"/>
                      <a:pt x="1464" y="2635"/>
                    </a:cubicBezTo>
                    <a:cubicBezTo>
                      <a:pt x="1481" y="2643"/>
                      <a:pt x="1499" y="2646"/>
                      <a:pt x="1517" y="2646"/>
                    </a:cubicBezTo>
                    <a:cubicBezTo>
                      <a:pt x="1532" y="2646"/>
                      <a:pt x="1547" y="2643"/>
                      <a:pt x="1561" y="2640"/>
                    </a:cubicBezTo>
                    <a:cubicBezTo>
                      <a:pt x="1570" y="2638"/>
                      <a:pt x="1578" y="2646"/>
                      <a:pt x="1577" y="2655"/>
                    </a:cubicBezTo>
                    <a:cubicBezTo>
                      <a:pt x="1568" y="2740"/>
                      <a:pt x="1517" y="2793"/>
                      <a:pt x="1434" y="2799"/>
                    </a:cubicBezTo>
                    <a:close/>
                    <a:moveTo>
                      <a:pt x="1612" y="2584"/>
                    </a:moveTo>
                    <a:cubicBezTo>
                      <a:pt x="1605" y="2580"/>
                      <a:pt x="1598" y="2580"/>
                      <a:pt x="1591" y="2583"/>
                    </a:cubicBezTo>
                    <a:cubicBezTo>
                      <a:pt x="1573" y="2592"/>
                      <a:pt x="1518" y="2610"/>
                      <a:pt x="1484" y="2594"/>
                    </a:cubicBezTo>
                    <a:cubicBezTo>
                      <a:pt x="1469" y="2587"/>
                      <a:pt x="1460" y="2574"/>
                      <a:pt x="1455" y="2553"/>
                    </a:cubicBezTo>
                    <a:cubicBezTo>
                      <a:pt x="1428" y="2443"/>
                      <a:pt x="1507" y="2299"/>
                      <a:pt x="1591" y="2147"/>
                    </a:cubicBezTo>
                    <a:cubicBezTo>
                      <a:pt x="1727" y="1901"/>
                      <a:pt x="1897" y="1593"/>
                      <a:pt x="1675" y="1295"/>
                    </a:cubicBezTo>
                    <a:cubicBezTo>
                      <a:pt x="1671" y="1289"/>
                      <a:pt x="1664" y="1286"/>
                      <a:pt x="1657" y="1286"/>
                    </a:cubicBezTo>
                    <a:cubicBezTo>
                      <a:pt x="1653" y="1286"/>
                      <a:pt x="1650" y="1287"/>
                      <a:pt x="1646" y="1289"/>
                    </a:cubicBezTo>
                    <a:cubicBezTo>
                      <a:pt x="1636" y="1294"/>
                      <a:pt x="1632" y="1306"/>
                      <a:pt x="1636" y="1317"/>
                    </a:cubicBezTo>
                    <a:cubicBezTo>
                      <a:pt x="1637" y="1319"/>
                      <a:pt x="1717" y="1538"/>
                      <a:pt x="1612" y="1688"/>
                    </a:cubicBezTo>
                    <a:cubicBezTo>
                      <a:pt x="1589" y="1721"/>
                      <a:pt x="1554" y="1764"/>
                      <a:pt x="1513" y="1814"/>
                    </a:cubicBezTo>
                    <a:cubicBezTo>
                      <a:pt x="1353" y="2013"/>
                      <a:pt x="1110" y="2312"/>
                      <a:pt x="1128" y="2564"/>
                    </a:cubicBezTo>
                    <a:cubicBezTo>
                      <a:pt x="1142" y="2744"/>
                      <a:pt x="1299" y="2854"/>
                      <a:pt x="1438" y="2844"/>
                    </a:cubicBezTo>
                    <a:cubicBezTo>
                      <a:pt x="1530" y="2838"/>
                      <a:pt x="1635" y="2770"/>
                      <a:pt x="1623" y="2602"/>
                    </a:cubicBezTo>
                    <a:cubicBezTo>
                      <a:pt x="1622" y="2595"/>
                      <a:pt x="1618" y="2588"/>
                      <a:pt x="1612" y="2584"/>
                    </a:cubicBezTo>
                    <a:close/>
                    <a:moveTo>
                      <a:pt x="2149" y="2492"/>
                    </a:moveTo>
                    <a:cubicBezTo>
                      <a:pt x="2137" y="2531"/>
                      <a:pt x="2110" y="2565"/>
                      <a:pt x="2072" y="2584"/>
                    </a:cubicBezTo>
                    <a:cubicBezTo>
                      <a:pt x="2010" y="2617"/>
                      <a:pt x="1934" y="2603"/>
                      <a:pt x="1864" y="2546"/>
                    </a:cubicBezTo>
                    <a:cubicBezTo>
                      <a:pt x="1684" y="2400"/>
                      <a:pt x="1868" y="2037"/>
                      <a:pt x="1967" y="1842"/>
                    </a:cubicBezTo>
                    <a:cubicBezTo>
                      <a:pt x="1977" y="1823"/>
                      <a:pt x="1986" y="1806"/>
                      <a:pt x="1993" y="1791"/>
                    </a:cubicBezTo>
                    <a:cubicBezTo>
                      <a:pt x="2011" y="1755"/>
                      <a:pt x="2020" y="1718"/>
                      <a:pt x="2023" y="1681"/>
                    </a:cubicBezTo>
                    <a:cubicBezTo>
                      <a:pt x="2025" y="1663"/>
                      <a:pt x="2050" y="1663"/>
                      <a:pt x="2053" y="1680"/>
                    </a:cubicBezTo>
                    <a:cubicBezTo>
                      <a:pt x="2077" y="1818"/>
                      <a:pt x="2041" y="1949"/>
                      <a:pt x="2008" y="2070"/>
                    </a:cubicBezTo>
                    <a:cubicBezTo>
                      <a:pt x="1975" y="2191"/>
                      <a:pt x="1946" y="2296"/>
                      <a:pt x="1984" y="2386"/>
                    </a:cubicBezTo>
                    <a:cubicBezTo>
                      <a:pt x="2013" y="2455"/>
                      <a:pt x="2067" y="2474"/>
                      <a:pt x="2116" y="2474"/>
                    </a:cubicBezTo>
                    <a:cubicBezTo>
                      <a:pt x="2121" y="2474"/>
                      <a:pt x="2127" y="2474"/>
                      <a:pt x="2132" y="2474"/>
                    </a:cubicBezTo>
                    <a:cubicBezTo>
                      <a:pt x="2143" y="2473"/>
                      <a:pt x="2152" y="2482"/>
                      <a:pt x="2149" y="2492"/>
                    </a:cubicBezTo>
                    <a:close/>
                    <a:moveTo>
                      <a:pt x="2168" y="2419"/>
                    </a:moveTo>
                    <a:cubicBezTo>
                      <a:pt x="2164" y="2421"/>
                      <a:pt x="2064" y="2460"/>
                      <a:pt x="2025" y="2368"/>
                    </a:cubicBezTo>
                    <a:cubicBezTo>
                      <a:pt x="1994" y="2293"/>
                      <a:pt x="2020" y="2195"/>
                      <a:pt x="2052" y="2082"/>
                    </a:cubicBezTo>
                    <a:cubicBezTo>
                      <a:pt x="2107" y="1880"/>
                      <a:pt x="2175" y="1628"/>
                      <a:pt x="1944" y="1369"/>
                    </a:cubicBezTo>
                    <a:cubicBezTo>
                      <a:pt x="1939" y="1364"/>
                      <a:pt x="1933" y="1361"/>
                      <a:pt x="1927" y="1361"/>
                    </a:cubicBezTo>
                    <a:cubicBezTo>
                      <a:pt x="1922" y="1361"/>
                      <a:pt x="1918" y="1363"/>
                      <a:pt x="1914" y="1366"/>
                    </a:cubicBezTo>
                    <a:cubicBezTo>
                      <a:pt x="1904" y="1373"/>
                      <a:pt x="1902" y="1386"/>
                      <a:pt x="1907" y="1396"/>
                    </a:cubicBezTo>
                    <a:cubicBezTo>
                      <a:pt x="1909" y="1398"/>
                      <a:pt x="2032" y="1610"/>
                      <a:pt x="1953" y="1771"/>
                    </a:cubicBezTo>
                    <a:cubicBezTo>
                      <a:pt x="1945" y="1786"/>
                      <a:pt x="1936" y="1803"/>
                      <a:pt x="1927" y="1821"/>
                    </a:cubicBezTo>
                    <a:cubicBezTo>
                      <a:pt x="1822" y="2028"/>
                      <a:pt x="1627" y="2412"/>
                      <a:pt x="1835" y="2581"/>
                    </a:cubicBezTo>
                    <a:cubicBezTo>
                      <a:pt x="1920" y="2650"/>
                      <a:pt x="2014" y="2666"/>
                      <a:pt x="2093" y="2624"/>
                    </a:cubicBezTo>
                    <a:cubicBezTo>
                      <a:pt x="2162" y="2588"/>
                      <a:pt x="2205" y="2513"/>
                      <a:pt x="2199" y="2438"/>
                    </a:cubicBezTo>
                    <a:cubicBezTo>
                      <a:pt x="2199" y="2431"/>
                      <a:pt x="2195" y="2425"/>
                      <a:pt x="2189" y="2421"/>
                    </a:cubicBezTo>
                    <a:cubicBezTo>
                      <a:pt x="2183" y="2417"/>
                      <a:pt x="2175" y="2416"/>
                      <a:pt x="2168" y="2419"/>
                    </a:cubicBezTo>
                    <a:close/>
                    <a:moveTo>
                      <a:pt x="1983" y="439"/>
                    </a:moveTo>
                    <a:cubicBezTo>
                      <a:pt x="1993" y="456"/>
                      <a:pt x="2025" y="537"/>
                      <a:pt x="1925" y="574"/>
                    </a:cubicBezTo>
                    <a:cubicBezTo>
                      <a:pt x="1824" y="612"/>
                      <a:pt x="1550" y="580"/>
                      <a:pt x="1469" y="534"/>
                    </a:cubicBezTo>
                    <a:cubicBezTo>
                      <a:pt x="1389" y="489"/>
                      <a:pt x="1439" y="512"/>
                      <a:pt x="1643" y="378"/>
                    </a:cubicBezTo>
                    <a:cubicBezTo>
                      <a:pt x="1847" y="245"/>
                      <a:pt x="1872" y="172"/>
                      <a:pt x="1940" y="217"/>
                    </a:cubicBezTo>
                    <a:cubicBezTo>
                      <a:pt x="2008" y="262"/>
                      <a:pt x="1990" y="345"/>
                      <a:pt x="1990" y="345"/>
                    </a:cubicBezTo>
                    <a:cubicBezTo>
                      <a:pt x="1968" y="381"/>
                      <a:pt x="1973" y="421"/>
                      <a:pt x="1983" y="439"/>
                    </a:cubicBezTo>
                    <a:close/>
                    <a:moveTo>
                      <a:pt x="270" y="782"/>
                    </a:moveTo>
                    <a:cubicBezTo>
                      <a:pt x="290" y="743"/>
                      <a:pt x="325" y="716"/>
                      <a:pt x="365" y="705"/>
                    </a:cubicBezTo>
                    <a:cubicBezTo>
                      <a:pt x="374" y="702"/>
                      <a:pt x="382" y="710"/>
                      <a:pt x="381" y="718"/>
                    </a:cubicBezTo>
                    <a:cubicBezTo>
                      <a:pt x="375" y="771"/>
                      <a:pt x="390" y="837"/>
                      <a:pt x="468" y="870"/>
                    </a:cubicBezTo>
                    <a:cubicBezTo>
                      <a:pt x="498" y="883"/>
                      <a:pt x="530" y="888"/>
                      <a:pt x="564" y="888"/>
                    </a:cubicBezTo>
                    <a:cubicBezTo>
                      <a:pt x="630" y="888"/>
                      <a:pt x="704" y="868"/>
                      <a:pt x="784" y="846"/>
                    </a:cubicBezTo>
                    <a:cubicBezTo>
                      <a:pt x="912" y="812"/>
                      <a:pt x="1050" y="774"/>
                      <a:pt x="1195" y="805"/>
                    </a:cubicBezTo>
                    <a:cubicBezTo>
                      <a:pt x="1209" y="808"/>
                      <a:pt x="1207" y="829"/>
                      <a:pt x="1193" y="830"/>
                    </a:cubicBezTo>
                    <a:cubicBezTo>
                      <a:pt x="1149" y="831"/>
                      <a:pt x="1105" y="840"/>
                      <a:pt x="1064" y="861"/>
                    </a:cubicBezTo>
                    <a:cubicBezTo>
                      <a:pt x="1048" y="868"/>
                      <a:pt x="1031" y="877"/>
                      <a:pt x="1012" y="887"/>
                    </a:cubicBezTo>
                    <a:cubicBezTo>
                      <a:pt x="817" y="986"/>
                      <a:pt x="454" y="1170"/>
                      <a:pt x="308" y="990"/>
                    </a:cubicBezTo>
                    <a:cubicBezTo>
                      <a:pt x="251" y="920"/>
                      <a:pt x="237" y="844"/>
                      <a:pt x="270" y="782"/>
                    </a:cubicBezTo>
                    <a:close/>
                    <a:moveTo>
                      <a:pt x="1033" y="927"/>
                    </a:moveTo>
                    <a:cubicBezTo>
                      <a:pt x="1051" y="918"/>
                      <a:pt x="1068" y="909"/>
                      <a:pt x="1084" y="902"/>
                    </a:cubicBezTo>
                    <a:cubicBezTo>
                      <a:pt x="1244" y="822"/>
                      <a:pt x="1456" y="945"/>
                      <a:pt x="1459" y="947"/>
                    </a:cubicBezTo>
                    <a:cubicBezTo>
                      <a:pt x="1469" y="953"/>
                      <a:pt x="1481" y="950"/>
                      <a:pt x="1488" y="941"/>
                    </a:cubicBezTo>
                    <a:cubicBezTo>
                      <a:pt x="1495" y="931"/>
                      <a:pt x="1494" y="918"/>
                      <a:pt x="1485" y="910"/>
                    </a:cubicBezTo>
                    <a:cubicBezTo>
                      <a:pt x="1226" y="679"/>
                      <a:pt x="974" y="747"/>
                      <a:pt x="772" y="803"/>
                    </a:cubicBezTo>
                    <a:cubicBezTo>
                      <a:pt x="659" y="834"/>
                      <a:pt x="561" y="860"/>
                      <a:pt x="486" y="829"/>
                    </a:cubicBezTo>
                    <a:cubicBezTo>
                      <a:pt x="396" y="791"/>
                      <a:pt x="431" y="696"/>
                      <a:pt x="435" y="686"/>
                    </a:cubicBezTo>
                    <a:cubicBezTo>
                      <a:pt x="438" y="679"/>
                      <a:pt x="437" y="672"/>
                      <a:pt x="433" y="665"/>
                    </a:cubicBezTo>
                    <a:cubicBezTo>
                      <a:pt x="430" y="659"/>
                      <a:pt x="423" y="655"/>
                      <a:pt x="416" y="655"/>
                    </a:cubicBezTo>
                    <a:cubicBezTo>
                      <a:pt x="411" y="654"/>
                      <a:pt x="407" y="654"/>
                      <a:pt x="402" y="654"/>
                    </a:cubicBezTo>
                    <a:cubicBezTo>
                      <a:pt x="332" y="654"/>
                      <a:pt x="264" y="696"/>
                      <a:pt x="230" y="761"/>
                    </a:cubicBezTo>
                    <a:cubicBezTo>
                      <a:pt x="188" y="840"/>
                      <a:pt x="204" y="934"/>
                      <a:pt x="273" y="1019"/>
                    </a:cubicBezTo>
                    <a:cubicBezTo>
                      <a:pt x="442" y="1227"/>
                      <a:pt x="826" y="1032"/>
                      <a:pt x="1033" y="927"/>
                    </a:cubicBezTo>
                    <a:close/>
                    <a:moveTo>
                      <a:pt x="2453" y="795"/>
                    </a:moveTo>
                    <a:cubicBezTo>
                      <a:pt x="2454" y="795"/>
                      <a:pt x="2524" y="753"/>
                      <a:pt x="2594" y="771"/>
                    </a:cubicBezTo>
                    <a:cubicBezTo>
                      <a:pt x="2632" y="780"/>
                      <a:pt x="2664" y="807"/>
                      <a:pt x="2688" y="850"/>
                    </a:cubicBezTo>
                    <a:cubicBezTo>
                      <a:pt x="2734" y="931"/>
                      <a:pt x="2687" y="995"/>
                      <a:pt x="2599" y="1101"/>
                    </a:cubicBezTo>
                    <a:cubicBezTo>
                      <a:pt x="2540" y="1173"/>
                      <a:pt x="2472" y="1255"/>
                      <a:pt x="2437" y="1361"/>
                    </a:cubicBezTo>
                    <a:cubicBezTo>
                      <a:pt x="2388" y="1509"/>
                      <a:pt x="2384" y="1597"/>
                      <a:pt x="2419" y="1697"/>
                    </a:cubicBezTo>
                    <a:cubicBezTo>
                      <a:pt x="2421" y="1705"/>
                      <a:pt x="2411" y="1710"/>
                      <a:pt x="2407" y="1703"/>
                    </a:cubicBezTo>
                    <a:cubicBezTo>
                      <a:pt x="2287" y="1514"/>
                      <a:pt x="2172" y="1290"/>
                      <a:pt x="2184" y="1092"/>
                    </a:cubicBezTo>
                    <a:cubicBezTo>
                      <a:pt x="2194" y="931"/>
                      <a:pt x="2210" y="825"/>
                      <a:pt x="2258" y="791"/>
                    </a:cubicBezTo>
                    <a:cubicBezTo>
                      <a:pt x="2289" y="769"/>
                      <a:pt x="2338" y="771"/>
                      <a:pt x="2435" y="798"/>
                    </a:cubicBezTo>
                    <a:cubicBezTo>
                      <a:pt x="2441" y="800"/>
                      <a:pt x="2448" y="799"/>
                      <a:pt x="2453" y="795"/>
                    </a:cubicBezTo>
                    <a:close/>
                    <a:moveTo>
                      <a:pt x="2686" y="2281"/>
                    </a:moveTo>
                    <a:cubicBezTo>
                      <a:pt x="2689" y="2269"/>
                      <a:pt x="2705" y="2268"/>
                      <a:pt x="2708" y="2280"/>
                    </a:cubicBezTo>
                    <a:cubicBezTo>
                      <a:pt x="2743" y="2393"/>
                      <a:pt x="2728" y="2477"/>
                      <a:pt x="2628" y="2539"/>
                    </a:cubicBezTo>
                    <a:cubicBezTo>
                      <a:pt x="2597" y="2558"/>
                      <a:pt x="2569" y="2565"/>
                      <a:pt x="2545" y="2565"/>
                    </a:cubicBezTo>
                    <a:cubicBezTo>
                      <a:pt x="2496" y="2565"/>
                      <a:pt x="2461" y="2536"/>
                      <a:pt x="2445" y="2519"/>
                    </a:cubicBezTo>
                    <a:cubicBezTo>
                      <a:pt x="2422" y="2494"/>
                      <a:pt x="2407" y="2463"/>
                      <a:pt x="2401" y="2434"/>
                    </a:cubicBezTo>
                    <a:cubicBezTo>
                      <a:pt x="2397" y="2415"/>
                      <a:pt x="2416" y="2400"/>
                      <a:pt x="2434" y="2409"/>
                    </a:cubicBezTo>
                    <a:cubicBezTo>
                      <a:pt x="2471" y="2428"/>
                      <a:pt x="2522" y="2438"/>
                      <a:pt x="2580" y="2416"/>
                    </a:cubicBezTo>
                    <a:cubicBezTo>
                      <a:pt x="2629" y="2397"/>
                      <a:pt x="2663" y="2361"/>
                      <a:pt x="2679" y="2311"/>
                    </a:cubicBezTo>
                    <a:cubicBezTo>
                      <a:pt x="2682" y="2301"/>
                      <a:pt x="2685" y="2291"/>
                      <a:pt x="2686" y="2281"/>
                    </a:cubicBezTo>
                    <a:close/>
                    <a:moveTo>
                      <a:pt x="2046" y="389"/>
                    </a:moveTo>
                    <a:cubicBezTo>
                      <a:pt x="2043" y="394"/>
                      <a:pt x="2042" y="401"/>
                      <a:pt x="2044" y="407"/>
                    </a:cubicBezTo>
                    <a:cubicBezTo>
                      <a:pt x="2071" y="504"/>
                      <a:pt x="2073" y="553"/>
                      <a:pt x="2051" y="584"/>
                    </a:cubicBezTo>
                    <a:cubicBezTo>
                      <a:pt x="2017" y="632"/>
                      <a:pt x="1911" y="648"/>
                      <a:pt x="1750" y="658"/>
                    </a:cubicBezTo>
                    <a:cubicBezTo>
                      <a:pt x="1581" y="668"/>
                      <a:pt x="1394" y="586"/>
                      <a:pt x="1226" y="488"/>
                    </a:cubicBezTo>
                    <a:cubicBezTo>
                      <a:pt x="1204" y="475"/>
                      <a:pt x="1215" y="442"/>
                      <a:pt x="1240" y="445"/>
                    </a:cubicBezTo>
                    <a:cubicBezTo>
                      <a:pt x="1308" y="451"/>
                      <a:pt x="1380" y="438"/>
                      <a:pt x="1481" y="405"/>
                    </a:cubicBezTo>
                    <a:cubicBezTo>
                      <a:pt x="1587" y="370"/>
                      <a:pt x="1669" y="302"/>
                      <a:pt x="1741" y="243"/>
                    </a:cubicBezTo>
                    <a:cubicBezTo>
                      <a:pt x="1847" y="155"/>
                      <a:pt x="1911" y="108"/>
                      <a:pt x="1992" y="154"/>
                    </a:cubicBezTo>
                    <a:cubicBezTo>
                      <a:pt x="2035" y="178"/>
                      <a:pt x="2061" y="210"/>
                      <a:pt x="2071" y="248"/>
                    </a:cubicBezTo>
                    <a:cubicBezTo>
                      <a:pt x="2089" y="318"/>
                      <a:pt x="2047" y="388"/>
                      <a:pt x="2046" y="389"/>
                    </a:cubicBezTo>
                    <a:close/>
                    <a:moveTo>
                      <a:pt x="572" y="154"/>
                    </a:moveTo>
                    <a:cubicBezTo>
                      <a:pt x="558" y="155"/>
                      <a:pt x="544" y="158"/>
                      <a:pt x="531" y="163"/>
                    </a:cubicBezTo>
                    <a:cubicBezTo>
                      <a:pt x="481" y="179"/>
                      <a:pt x="445" y="213"/>
                      <a:pt x="426" y="262"/>
                    </a:cubicBezTo>
                    <a:cubicBezTo>
                      <a:pt x="399" y="332"/>
                      <a:pt x="419" y="392"/>
                      <a:pt x="447" y="430"/>
                    </a:cubicBezTo>
                    <a:cubicBezTo>
                      <a:pt x="450" y="436"/>
                      <a:pt x="447" y="443"/>
                      <a:pt x="440" y="444"/>
                    </a:cubicBezTo>
                    <a:cubicBezTo>
                      <a:pt x="403" y="446"/>
                      <a:pt x="358" y="429"/>
                      <a:pt x="323" y="397"/>
                    </a:cubicBezTo>
                    <a:cubicBezTo>
                      <a:pt x="298" y="373"/>
                      <a:pt x="245" y="308"/>
                      <a:pt x="303" y="214"/>
                    </a:cubicBezTo>
                    <a:cubicBezTo>
                      <a:pt x="367" y="110"/>
                      <a:pt x="455" y="98"/>
                      <a:pt x="574" y="137"/>
                    </a:cubicBezTo>
                    <a:cubicBezTo>
                      <a:pt x="583" y="140"/>
                      <a:pt x="581" y="153"/>
                      <a:pt x="572" y="154"/>
                    </a:cubicBezTo>
                    <a:close/>
                    <a:moveTo>
                      <a:pt x="2786" y="47"/>
                    </a:moveTo>
                    <a:cubicBezTo>
                      <a:pt x="2794" y="37"/>
                      <a:pt x="2792" y="24"/>
                      <a:pt x="2782" y="16"/>
                    </a:cubicBezTo>
                    <a:cubicBezTo>
                      <a:pt x="2778" y="13"/>
                      <a:pt x="2773" y="11"/>
                      <a:pt x="2768" y="11"/>
                    </a:cubicBezTo>
                    <a:cubicBezTo>
                      <a:pt x="2762" y="11"/>
                      <a:pt x="2755" y="14"/>
                      <a:pt x="2751" y="19"/>
                    </a:cubicBezTo>
                    <a:cubicBezTo>
                      <a:pt x="2745" y="26"/>
                      <a:pt x="2693" y="79"/>
                      <a:pt x="2629" y="142"/>
                    </a:cubicBezTo>
                    <a:cubicBezTo>
                      <a:pt x="2548" y="62"/>
                      <a:pt x="2456" y="0"/>
                      <a:pt x="2430" y="44"/>
                    </a:cubicBezTo>
                    <a:cubicBezTo>
                      <a:pt x="2406" y="84"/>
                      <a:pt x="2465" y="162"/>
                      <a:pt x="2540" y="231"/>
                    </a:cubicBezTo>
                    <a:cubicBezTo>
                      <a:pt x="2518" y="252"/>
                      <a:pt x="2496" y="274"/>
                      <a:pt x="2477" y="293"/>
                    </a:cubicBezTo>
                    <a:lnTo>
                      <a:pt x="2476" y="294"/>
                    </a:lnTo>
                    <a:lnTo>
                      <a:pt x="2476" y="294"/>
                    </a:lnTo>
                    <a:cubicBezTo>
                      <a:pt x="2475" y="296"/>
                      <a:pt x="2372" y="409"/>
                      <a:pt x="2110" y="353"/>
                    </a:cubicBezTo>
                    <a:cubicBezTo>
                      <a:pt x="2120" y="321"/>
                      <a:pt x="2126" y="280"/>
                      <a:pt x="2115" y="237"/>
                    </a:cubicBezTo>
                    <a:cubicBezTo>
                      <a:pt x="2102" y="186"/>
                      <a:pt x="2068" y="145"/>
                      <a:pt x="2014" y="114"/>
                    </a:cubicBezTo>
                    <a:cubicBezTo>
                      <a:pt x="1902" y="51"/>
                      <a:pt x="1810" y="127"/>
                      <a:pt x="1712" y="208"/>
                    </a:cubicBezTo>
                    <a:cubicBezTo>
                      <a:pt x="1643" y="265"/>
                      <a:pt x="1565" y="329"/>
                      <a:pt x="1467" y="362"/>
                    </a:cubicBezTo>
                    <a:cubicBezTo>
                      <a:pt x="1236" y="438"/>
                      <a:pt x="1175" y="404"/>
                      <a:pt x="920" y="259"/>
                    </a:cubicBezTo>
                    <a:lnTo>
                      <a:pt x="903" y="249"/>
                    </a:lnTo>
                    <a:cubicBezTo>
                      <a:pt x="738" y="156"/>
                      <a:pt x="587" y="70"/>
                      <a:pt x="463" y="70"/>
                    </a:cubicBezTo>
                    <a:cubicBezTo>
                      <a:pt x="385" y="70"/>
                      <a:pt x="318" y="104"/>
                      <a:pt x="264" y="190"/>
                    </a:cubicBezTo>
                    <a:cubicBezTo>
                      <a:pt x="212" y="275"/>
                      <a:pt x="222" y="365"/>
                      <a:pt x="293" y="430"/>
                    </a:cubicBezTo>
                    <a:cubicBezTo>
                      <a:pt x="358" y="491"/>
                      <a:pt x="453" y="507"/>
                      <a:pt x="508" y="467"/>
                    </a:cubicBezTo>
                    <a:cubicBezTo>
                      <a:pt x="514" y="463"/>
                      <a:pt x="518" y="456"/>
                      <a:pt x="518" y="449"/>
                    </a:cubicBezTo>
                    <a:cubicBezTo>
                      <a:pt x="518" y="442"/>
                      <a:pt x="514" y="435"/>
                      <a:pt x="509" y="430"/>
                    </a:cubicBezTo>
                    <a:cubicBezTo>
                      <a:pt x="508" y="430"/>
                      <a:pt x="432" y="372"/>
                      <a:pt x="468" y="278"/>
                    </a:cubicBezTo>
                    <a:cubicBezTo>
                      <a:pt x="482" y="243"/>
                      <a:pt x="508" y="218"/>
                      <a:pt x="545" y="206"/>
                    </a:cubicBezTo>
                    <a:cubicBezTo>
                      <a:pt x="615" y="183"/>
                      <a:pt x="714" y="208"/>
                      <a:pt x="818" y="274"/>
                    </a:cubicBezTo>
                    <a:cubicBezTo>
                      <a:pt x="848" y="293"/>
                      <a:pt x="884" y="318"/>
                      <a:pt x="925" y="346"/>
                    </a:cubicBezTo>
                    <a:cubicBezTo>
                      <a:pt x="1140" y="495"/>
                      <a:pt x="1466" y="720"/>
                      <a:pt x="1752" y="703"/>
                    </a:cubicBezTo>
                    <a:cubicBezTo>
                      <a:pt x="1936" y="692"/>
                      <a:pt x="2043" y="674"/>
                      <a:pt x="2088" y="611"/>
                    </a:cubicBezTo>
                    <a:cubicBezTo>
                      <a:pt x="2123" y="562"/>
                      <a:pt x="2114" y="492"/>
                      <a:pt x="2090" y="404"/>
                    </a:cubicBezTo>
                    <a:cubicBezTo>
                      <a:pt x="2091" y="401"/>
                      <a:pt x="2093" y="399"/>
                      <a:pt x="2094" y="396"/>
                    </a:cubicBezTo>
                    <a:cubicBezTo>
                      <a:pt x="2234" y="427"/>
                      <a:pt x="2334" y="413"/>
                      <a:pt x="2401" y="390"/>
                    </a:cubicBezTo>
                    <a:cubicBezTo>
                      <a:pt x="2271" y="500"/>
                      <a:pt x="1944" y="843"/>
                      <a:pt x="1807" y="859"/>
                    </a:cubicBezTo>
                    <a:cubicBezTo>
                      <a:pt x="1638" y="879"/>
                      <a:pt x="1585" y="834"/>
                      <a:pt x="1565" y="839"/>
                    </a:cubicBezTo>
                    <a:cubicBezTo>
                      <a:pt x="1545" y="844"/>
                      <a:pt x="1537" y="998"/>
                      <a:pt x="1663" y="1136"/>
                    </a:cubicBezTo>
                    <a:cubicBezTo>
                      <a:pt x="1789" y="1275"/>
                      <a:pt x="1988" y="1310"/>
                      <a:pt x="2011" y="1259"/>
                    </a:cubicBezTo>
                    <a:cubicBezTo>
                      <a:pt x="2033" y="1209"/>
                      <a:pt x="1945" y="1236"/>
                      <a:pt x="1983" y="1013"/>
                    </a:cubicBezTo>
                    <a:cubicBezTo>
                      <a:pt x="2021" y="786"/>
                      <a:pt x="2351" y="495"/>
                      <a:pt x="2436" y="392"/>
                    </a:cubicBezTo>
                    <a:cubicBezTo>
                      <a:pt x="2404" y="488"/>
                      <a:pt x="2374" y="638"/>
                      <a:pt x="2435" y="751"/>
                    </a:cubicBezTo>
                    <a:cubicBezTo>
                      <a:pt x="2348" y="727"/>
                      <a:pt x="2280" y="719"/>
                      <a:pt x="2231" y="754"/>
                    </a:cubicBezTo>
                    <a:cubicBezTo>
                      <a:pt x="2168" y="799"/>
                      <a:pt x="2150" y="906"/>
                      <a:pt x="2139" y="1089"/>
                    </a:cubicBezTo>
                    <a:cubicBezTo>
                      <a:pt x="2122" y="1375"/>
                      <a:pt x="2347" y="1701"/>
                      <a:pt x="2496" y="1917"/>
                    </a:cubicBezTo>
                    <a:cubicBezTo>
                      <a:pt x="2524" y="1958"/>
                      <a:pt x="2549" y="1994"/>
                      <a:pt x="2568" y="2024"/>
                    </a:cubicBezTo>
                    <a:cubicBezTo>
                      <a:pt x="2634" y="2128"/>
                      <a:pt x="2659" y="2227"/>
                      <a:pt x="2636" y="2297"/>
                    </a:cubicBezTo>
                    <a:cubicBezTo>
                      <a:pt x="2624" y="2333"/>
                      <a:pt x="2599" y="2360"/>
                      <a:pt x="2564" y="2374"/>
                    </a:cubicBezTo>
                    <a:cubicBezTo>
                      <a:pt x="2471" y="2409"/>
                      <a:pt x="2414" y="2336"/>
                      <a:pt x="2411" y="2333"/>
                    </a:cubicBezTo>
                    <a:cubicBezTo>
                      <a:pt x="2407" y="2328"/>
                      <a:pt x="2401" y="2324"/>
                      <a:pt x="2393" y="2324"/>
                    </a:cubicBezTo>
                    <a:cubicBezTo>
                      <a:pt x="2386" y="2324"/>
                      <a:pt x="2379" y="2328"/>
                      <a:pt x="2375" y="2334"/>
                    </a:cubicBezTo>
                    <a:cubicBezTo>
                      <a:pt x="2335" y="2389"/>
                      <a:pt x="2351" y="2484"/>
                      <a:pt x="2412" y="2549"/>
                    </a:cubicBezTo>
                    <a:cubicBezTo>
                      <a:pt x="2477" y="2620"/>
                      <a:pt x="2567" y="2630"/>
                      <a:pt x="2652" y="2578"/>
                    </a:cubicBezTo>
                    <a:cubicBezTo>
                      <a:pt x="2876" y="2439"/>
                      <a:pt x="2745" y="2207"/>
                      <a:pt x="2593" y="1939"/>
                    </a:cubicBezTo>
                    <a:lnTo>
                      <a:pt x="2583" y="1922"/>
                    </a:lnTo>
                    <a:cubicBezTo>
                      <a:pt x="2438" y="1667"/>
                      <a:pt x="2404" y="1606"/>
                      <a:pt x="2480" y="1375"/>
                    </a:cubicBezTo>
                    <a:cubicBezTo>
                      <a:pt x="2513" y="1277"/>
                      <a:pt x="2577" y="1199"/>
                      <a:pt x="2634" y="1130"/>
                    </a:cubicBezTo>
                    <a:cubicBezTo>
                      <a:pt x="2715" y="1032"/>
                      <a:pt x="2791" y="940"/>
                      <a:pt x="2728" y="828"/>
                    </a:cubicBezTo>
                    <a:cubicBezTo>
                      <a:pt x="2697" y="774"/>
                      <a:pt x="2656" y="740"/>
                      <a:pt x="2605" y="727"/>
                    </a:cubicBezTo>
                    <a:cubicBezTo>
                      <a:pt x="2589" y="722"/>
                      <a:pt x="2573" y="721"/>
                      <a:pt x="2558" y="721"/>
                    </a:cubicBezTo>
                    <a:cubicBezTo>
                      <a:pt x="2528" y="721"/>
                      <a:pt x="2500" y="727"/>
                      <a:pt x="2478" y="735"/>
                    </a:cubicBezTo>
                    <a:cubicBezTo>
                      <a:pt x="2393" y="590"/>
                      <a:pt x="2497" y="353"/>
                      <a:pt x="2512" y="322"/>
                    </a:cubicBezTo>
                    <a:cubicBezTo>
                      <a:pt x="2529" y="305"/>
                      <a:pt x="2550" y="284"/>
                      <a:pt x="2574" y="260"/>
                    </a:cubicBezTo>
                    <a:cubicBezTo>
                      <a:pt x="2654" y="327"/>
                      <a:pt x="2739" y="376"/>
                      <a:pt x="2756" y="356"/>
                    </a:cubicBezTo>
                    <a:cubicBezTo>
                      <a:pt x="2777" y="330"/>
                      <a:pt x="2727" y="249"/>
                      <a:pt x="2660" y="175"/>
                    </a:cubicBezTo>
                    <a:cubicBezTo>
                      <a:pt x="2725" y="110"/>
                      <a:pt x="2782" y="53"/>
                      <a:pt x="2786" y="47"/>
                    </a:cubicBezTo>
                    <a:close/>
                    <a:moveTo>
                      <a:pt x="55" y="1420"/>
                    </a:moveTo>
                    <a:cubicBezTo>
                      <a:pt x="61" y="1335"/>
                      <a:pt x="117" y="1283"/>
                      <a:pt x="206" y="1276"/>
                    </a:cubicBezTo>
                    <a:cubicBezTo>
                      <a:pt x="212" y="1276"/>
                      <a:pt x="217" y="1281"/>
                      <a:pt x="215" y="1287"/>
                    </a:cubicBezTo>
                    <a:cubicBezTo>
                      <a:pt x="208" y="1317"/>
                      <a:pt x="203" y="1357"/>
                      <a:pt x="219" y="1390"/>
                    </a:cubicBezTo>
                    <a:cubicBezTo>
                      <a:pt x="232" y="1417"/>
                      <a:pt x="256" y="1435"/>
                      <a:pt x="290" y="1444"/>
                    </a:cubicBezTo>
                    <a:cubicBezTo>
                      <a:pt x="418" y="1474"/>
                      <a:pt x="569" y="1391"/>
                      <a:pt x="729" y="1303"/>
                    </a:cubicBezTo>
                    <a:cubicBezTo>
                      <a:pt x="918" y="1198"/>
                      <a:pt x="1126" y="1083"/>
                      <a:pt x="1337" y="1126"/>
                    </a:cubicBezTo>
                    <a:cubicBezTo>
                      <a:pt x="1347" y="1128"/>
                      <a:pt x="1346" y="1142"/>
                      <a:pt x="1336" y="1143"/>
                    </a:cubicBezTo>
                    <a:cubicBezTo>
                      <a:pt x="1271" y="1146"/>
                      <a:pt x="1201" y="1162"/>
                      <a:pt x="1140" y="1205"/>
                    </a:cubicBezTo>
                    <a:cubicBezTo>
                      <a:pt x="1106" y="1229"/>
                      <a:pt x="1062" y="1264"/>
                      <a:pt x="1011" y="1305"/>
                    </a:cubicBezTo>
                    <a:cubicBezTo>
                      <a:pt x="819" y="1462"/>
                      <a:pt x="527" y="1698"/>
                      <a:pt x="294" y="1681"/>
                    </a:cubicBezTo>
                    <a:cubicBezTo>
                      <a:pt x="140" y="1669"/>
                      <a:pt x="46" y="1536"/>
                      <a:pt x="55" y="1420"/>
                    </a:cubicBezTo>
                    <a:close/>
                    <a:moveTo>
                      <a:pt x="290" y="1726"/>
                    </a:moveTo>
                    <a:cubicBezTo>
                      <a:pt x="542" y="1744"/>
                      <a:pt x="841" y="1501"/>
                      <a:pt x="1040" y="1341"/>
                    </a:cubicBezTo>
                    <a:cubicBezTo>
                      <a:pt x="1090" y="1300"/>
                      <a:pt x="1133" y="1265"/>
                      <a:pt x="1166" y="1242"/>
                    </a:cubicBezTo>
                    <a:cubicBezTo>
                      <a:pt x="1316" y="1137"/>
                      <a:pt x="1535" y="1218"/>
                      <a:pt x="1538" y="1218"/>
                    </a:cubicBezTo>
                    <a:cubicBezTo>
                      <a:pt x="1548" y="1222"/>
                      <a:pt x="1560" y="1218"/>
                      <a:pt x="1565" y="1208"/>
                    </a:cubicBezTo>
                    <a:cubicBezTo>
                      <a:pt x="1571" y="1198"/>
                      <a:pt x="1568" y="1186"/>
                      <a:pt x="1559" y="1179"/>
                    </a:cubicBezTo>
                    <a:cubicBezTo>
                      <a:pt x="1455" y="1102"/>
                      <a:pt x="1349" y="1072"/>
                      <a:pt x="1246" y="1072"/>
                    </a:cubicBezTo>
                    <a:cubicBezTo>
                      <a:pt x="1053" y="1072"/>
                      <a:pt x="867" y="1175"/>
                      <a:pt x="707" y="1263"/>
                    </a:cubicBezTo>
                    <a:cubicBezTo>
                      <a:pt x="555" y="1347"/>
                      <a:pt x="411" y="1426"/>
                      <a:pt x="301" y="1400"/>
                    </a:cubicBezTo>
                    <a:cubicBezTo>
                      <a:pt x="281" y="1395"/>
                      <a:pt x="267" y="1385"/>
                      <a:pt x="260" y="1370"/>
                    </a:cubicBezTo>
                    <a:cubicBezTo>
                      <a:pt x="244" y="1337"/>
                      <a:pt x="262" y="1282"/>
                      <a:pt x="271" y="1263"/>
                    </a:cubicBezTo>
                    <a:cubicBezTo>
                      <a:pt x="274" y="1257"/>
                      <a:pt x="274" y="1249"/>
                      <a:pt x="270" y="1242"/>
                    </a:cubicBezTo>
                    <a:cubicBezTo>
                      <a:pt x="266" y="1236"/>
                      <a:pt x="259" y="1232"/>
                      <a:pt x="252" y="1231"/>
                    </a:cubicBezTo>
                    <a:cubicBezTo>
                      <a:pt x="84" y="1219"/>
                      <a:pt x="16" y="1324"/>
                      <a:pt x="10" y="1416"/>
                    </a:cubicBezTo>
                    <a:cubicBezTo>
                      <a:pt x="0" y="1555"/>
                      <a:pt x="110" y="1712"/>
                      <a:pt x="290" y="1726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159" name="Google Shape;159;p18"/>
              <p:cNvGrpSpPr/>
              <p:nvPr/>
            </p:nvGrpSpPr>
            <p:grpSpPr>
              <a:xfrm rot="-5400000">
                <a:off x="8646198" y="4220281"/>
                <a:ext cx="391799" cy="295157"/>
                <a:chOff x="4214896" y="2630099"/>
                <a:chExt cx="275507" cy="207565"/>
              </a:xfrm>
            </p:grpSpPr>
            <p:sp>
              <p:nvSpPr>
                <p:cNvPr id="160" name="Google Shape;160;p18"/>
                <p:cNvSpPr/>
                <p:nvPr/>
              </p:nvSpPr>
              <p:spPr>
                <a:xfrm>
                  <a:off x="4264174" y="2648765"/>
                  <a:ext cx="226230" cy="1217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" h="717" extrusionOk="0">
                      <a:moveTo>
                        <a:pt x="703" y="394"/>
                      </a:moveTo>
                      <a:cubicBezTo>
                        <a:pt x="660" y="331"/>
                        <a:pt x="619" y="272"/>
                        <a:pt x="568" y="224"/>
                      </a:cubicBezTo>
                      <a:cubicBezTo>
                        <a:pt x="548" y="206"/>
                        <a:pt x="523" y="189"/>
                        <a:pt x="496" y="174"/>
                      </a:cubicBezTo>
                      <a:cubicBezTo>
                        <a:pt x="494" y="173"/>
                        <a:pt x="493" y="172"/>
                        <a:pt x="492" y="172"/>
                      </a:cubicBezTo>
                      <a:cubicBezTo>
                        <a:pt x="317" y="78"/>
                        <a:pt x="24" y="46"/>
                        <a:pt x="21" y="45"/>
                      </a:cubicBezTo>
                      <a:cubicBezTo>
                        <a:pt x="9" y="44"/>
                        <a:pt x="0" y="33"/>
                        <a:pt x="1" y="21"/>
                      </a:cubicBezTo>
                      <a:lnTo>
                        <a:pt x="1" y="21"/>
                      </a:lnTo>
                      <a:cubicBezTo>
                        <a:pt x="3" y="9"/>
                        <a:pt x="14" y="0"/>
                        <a:pt x="26" y="1"/>
                      </a:cubicBezTo>
                      <a:cubicBezTo>
                        <a:pt x="40" y="3"/>
                        <a:pt x="331" y="35"/>
                        <a:pt x="513" y="133"/>
                      </a:cubicBezTo>
                      <a:cubicBezTo>
                        <a:pt x="645" y="181"/>
                        <a:pt x="753" y="266"/>
                        <a:pt x="839" y="334"/>
                      </a:cubicBezTo>
                      <a:cubicBezTo>
                        <a:pt x="930" y="406"/>
                        <a:pt x="1002" y="462"/>
                        <a:pt x="1058" y="446"/>
                      </a:cubicBezTo>
                      <a:cubicBezTo>
                        <a:pt x="1086" y="438"/>
                        <a:pt x="1104" y="426"/>
                        <a:pt x="1106" y="416"/>
                      </a:cubicBezTo>
                      <a:cubicBezTo>
                        <a:pt x="1108" y="403"/>
                        <a:pt x="1091" y="383"/>
                        <a:pt x="1078" y="374"/>
                      </a:cubicBezTo>
                      <a:cubicBezTo>
                        <a:pt x="1072" y="369"/>
                        <a:pt x="1068" y="361"/>
                        <a:pt x="1070" y="352"/>
                      </a:cubicBezTo>
                      <a:cubicBezTo>
                        <a:pt x="1071" y="344"/>
                        <a:pt x="1077" y="337"/>
                        <a:pt x="1085" y="335"/>
                      </a:cubicBezTo>
                      <a:cubicBezTo>
                        <a:pt x="1131" y="320"/>
                        <a:pt x="1234" y="314"/>
                        <a:pt x="1293" y="402"/>
                      </a:cubicBezTo>
                      <a:cubicBezTo>
                        <a:pt x="1333" y="461"/>
                        <a:pt x="1327" y="555"/>
                        <a:pt x="1279" y="621"/>
                      </a:cubicBezTo>
                      <a:cubicBezTo>
                        <a:pt x="1226" y="693"/>
                        <a:pt x="1135" y="716"/>
                        <a:pt x="1029" y="684"/>
                      </a:cubicBezTo>
                      <a:cubicBezTo>
                        <a:pt x="871" y="637"/>
                        <a:pt x="786" y="513"/>
                        <a:pt x="703" y="394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1" name="Google Shape;161;p18"/>
                <p:cNvSpPr/>
                <p:nvPr/>
              </p:nvSpPr>
              <p:spPr>
                <a:xfrm>
                  <a:off x="4260440" y="2660711"/>
                  <a:ext cx="159032" cy="1769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0" h="1044" extrusionOk="0">
                      <a:moveTo>
                        <a:pt x="387" y="671"/>
                      </a:moveTo>
                      <a:cubicBezTo>
                        <a:pt x="393" y="628"/>
                        <a:pt x="406" y="584"/>
                        <a:pt x="421" y="538"/>
                      </a:cubicBezTo>
                      <a:cubicBezTo>
                        <a:pt x="461" y="407"/>
                        <a:pt x="502" y="273"/>
                        <a:pt x="367" y="154"/>
                      </a:cubicBezTo>
                      <a:cubicBezTo>
                        <a:pt x="321" y="115"/>
                        <a:pt x="266" y="87"/>
                        <a:pt x="207" y="73"/>
                      </a:cubicBezTo>
                      <a:cubicBezTo>
                        <a:pt x="104" y="47"/>
                        <a:pt x="24" y="44"/>
                        <a:pt x="22" y="44"/>
                      </a:cubicBezTo>
                      <a:cubicBezTo>
                        <a:pt x="10" y="44"/>
                        <a:pt x="0" y="34"/>
                        <a:pt x="1" y="22"/>
                      </a:cubicBezTo>
                      <a:cubicBezTo>
                        <a:pt x="1" y="21"/>
                        <a:pt x="1" y="21"/>
                        <a:pt x="1" y="20"/>
                      </a:cubicBezTo>
                      <a:cubicBezTo>
                        <a:pt x="2" y="9"/>
                        <a:pt x="12" y="0"/>
                        <a:pt x="23" y="0"/>
                      </a:cubicBezTo>
                      <a:cubicBezTo>
                        <a:pt x="41" y="0"/>
                        <a:pt x="458" y="12"/>
                        <a:pt x="633" y="308"/>
                      </a:cubicBezTo>
                      <a:cubicBezTo>
                        <a:pt x="747" y="500"/>
                        <a:pt x="701" y="637"/>
                        <a:pt x="667" y="736"/>
                      </a:cubicBezTo>
                      <a:cubicBezTo>
                        <a:pt x="649" y="792"/>
                        <a:pt x="634" y="836"/>
                        <a:pt x="648" y="875"/>
                      </a:cubicBezTo>
                      <a:cubicBezTo>
                        <a:pt x="658" y="904"/>
                        <a:pt x="674" y="919"/>
                        <a:pt x="696" y="921"/>
                      </a:cubicBezTo>
                      <a:cubicBezTo>
                        <a:pt x="717" y="922"/>
                        <a:pt x="739" y="908"/>
                        <a:pt x="748" y="889"/>
                      </a:cubicBezTo>
                      <a:cubicBezTo>
                        <a:pt x="756" y="871"/>
                        <a:pt x="752" y="853"/>
                        <a:pt x="736" y="835"/>
                      </a:cubicBezTo>
                      <a:cubicBezTo>
                        <a:pt x="729" y="829"/>
                        <a:pt x="728" y="819"/>
                        <a:pt x="732" y="810"/>
                      </a:cubicBezTo>
                      <a:cubicBezTo>
                        <a:pt x="747" y="779"/>
                        <a:pt x="796" y="726"/>
                        <a:pt x="867" y="745"/>
                      </a:cubicBezTo>
                      <a:cubicBezTo>
                        <a:pt x="909" y="756"/>
                        <a:pt x="939" y="802"/>
                        <a:pt x="938" y="855"/>
                      </a:cubicBezTo>
                      <a:cubicBezTo>
                        <a:pt x="937" y="885"/>
                        <a:pt x="920" y="987"/>
                        <a:pt x="746" y="1022"/>
                      </a:cubicBezTo>
                      <a:cubicBezTo>
                        <a:pt x="644" y="1043"/>
                        <a:pt x="550" y="1019"/>
                        <a:pt x="482" y="954"/>
                      </a:cubicBezTo>
                      <a:cubicBezTo>
                        <a:pt x="409" y="886"/>
                        <a:pt x="373" y="777"/>
                        <a:pt x="387" y="671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2" name="Google Shape;162;p18"/>
                <p:cNvSpPr/>
                <p:nvPr/>
              </p:nvSpPr>
              <p:spPr>
                <a:xfrm>
                  <a:off x="4244761" y="2673404"/>
                  <a:ext cx="79143" cy="105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9" h="622" extrusionOk="0">
                      <a:moveTo>
                        <a:pt x="106" y="45"/>
                      </a:moveTo>
                      <a:cubicBezTo>
                        <a:pt x="94" y="44"/>
                        <a:pt x="85" y="33"/>
                        <a:pt x="86" y="21"/>
                      </a:cubicBezTo>
                      <a:lnTo>
                        <a:pt x="86" y="21"/>
                      </a:lnTo>
                      <a:cubicBezTo>
                        <a:pt x="88" y="9"/>
                        <a:pt x="98" y="0"/>
                        <a:pt x="111" y="1"/>
                      </a:cubicBezTo>
                      <a:cubicBezTo>
                        <a:pt x="112" y="1"/>
                        <a:pt x="216" y="12"/>
                        <a:pt x="308" y="73"/>
                      </a:cubicBezTo>
                      <a:cubicBezTo>
                        <a:pt x="311" y="74"/>
                        <a:pt x="314" y="76"/>
                        <a:pt x="316" y="79"/>
                      </a:cubicBezTo>
                      <a:cubicBezTo>
                        <a:pt x="378" y="122"/>
                        <a:pt x="433" y="189"/>
                        <a:pt x="447" y="291"/>
                      </a:cubicBezTo>
                      <a:cubicBezTo>
                        <a:pt x="468" y="444"/>
                        <a:pt x="373" y="552"/>
                        <a:pt x="276" y="588"/>
                      </a:cubicBezTo>
                      <a:cubicBezTo>
                        <a:pt x="184" y="621"/>
                        <a:pt x="93" y="593"/>
                        <a:pt x="44" y="516"/>
                      </a:cubicBezTo>
                      <a:cubicBezTo>
                        <a:pt x="8" y="460"/>
                        <a:pt x="0" y="413"/>
                        <a:pt x="3" y="377"/>
                      </a:cubicBezTo>
                      <a:cubicBezTo>
                        <a:pt x="7" y="338"/>
                        <a:pt x="24" y="310"/>
                        <a:pt x="35" y="296"/>
                      </a:cubicBezTo>
                      <a:cubicBezTo>
                        <a:pt x="71" y="251"/>
                        <a:pt x="131" y="226"/>
                        <a:pt x="172" y="241"/>
                      </a:cubicBezTo>
                      <a:cubicBezTo>
                        <a:pt x="179" y="243"/>
                        <a:pt x="184" y="248"/>
                        <a:pt x="186" y="255"/>
                      </a:cubicBezTo>
                      <a:cubicBezTo>
                        <a:pt x="188" y="262"/>
                        <a:pt x="187" y="269"/>
                        <a:pt x="183" y="275"/>
                      </a:cubicBezTo>
                      <a:cubicBezTo>
                        <a:pt x="176" y="284"/>
                        <a:pt x="160" y="311"/>
                        <a:pt x="166" y="334"/>
                      </a:cubicBezTo>
                      <a:cubicBezTo>
                        <a:pt x="170" y="348"/>
                        <a:pt x="182" y="359"/>
                        <a:pt x="202" y="368"/>
                      </a:cubicBezTo>
                      <a:cubicBezTo>
                        <a:pt x="236" y="383"/>
                        <a:pt x="275" y="376"/>
                        <a:pt x="306" y="350"/>
                      </a:cubicBezTo>
                      <a:cubicBezTo>
                        <a:pt x="338" y="322"/>
                        <a:pt x="351" y="283"/>
                        <a:pt x="341" y="247"/>
                      </a:cubicBezTo>
                      <a:cubicBezTo>
                        <a:pt x="341" y="246"/>
                        <a:pt x="341" y="245"/>
                        <a:pt x="341" y="244"/>
                      </a:cubicBezTo>
                      <a:cubicBezTo>
                        <a:pt x="311" y="138"/>
                        <a:pt x="221" y="60"/>
                        <a:pt x="113" y="46"/>
                      </a:cubicBezTo>
                      <a:cubicBezTo>
                        <a:pt x="109" y="46"/>
                        <a:pt x="107" y="45"/>
                        <a:pt x="106" y="45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" name="Google Shape;163;p18"/>
                <p:cNvSpPr/>
                <p:nvPr/>
              </p:nvSpPr>
              <p:spPr>
                <a:xfrm>
                  <a:off x="4214896" y="2630099"/>
                  <a:ext cx="52264" cy="642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" h="378" extrusionOk="0">
                      <a:moveTo>
                        <a:pt x="247" y="5"/>
                      </a:moveTo>
                      <a:lnTo>
                        <a:pt x="247" y="5"/>
                      </a:lnTo>
                      <a:cubicBezTo>
                        <a:pt x="309" y="27"/>
                        <a:pt x="282" y="108"/>
                        <a:pt x="263" y="167"/>
                      </a:cubicBezTo>
                      <a:cubicBezTo>
                        <a:pt x="259" y="178"/>
                        <a:pt x="255" y="189"/>
                        <a:pt x="253" y="199"/>
                      </a:cubicBezTo>
                      <a:cubicBezTo>
                        <a:pt x="247" y="219"/>
                        <a:pt x="253" y="249"/>
                        <a:pt x="259" y="275"/>
                      </a:cubicBezTo>
                      <a:cubicBezTo>
                        <a:pt x="267" y="307"/>
                        <a:pt x="273" y="335"/>
                        <a:pt x="259" y="354"/>
                      </a:cubicBezTo>
                      <a:cubicBezTo>
                        <a:pt x="254" y="360"/>
                        <a:pt x="246" y="369"/>
                        <a:pt x="230" y="370"/>
                      </a:cubicBezTo>
                      <a:cubicBezTo>
                        <a:pt x="174" y="377"/>
                        <a:pt x="158" y="314"/>
                        <a:pt x="150" y="280"/>
                      </a:cubicBezTo>
                      <a:cubicBezTo>
                        <a:pt x="148" y="273"/>
                        <a:pt x="146" y="267"/>
                        <a:pt x="145" y="262"/>
                      </a:cubicBezTo>
                      <a:cubicBezTo>
                        <a:pt x="138" y="251"/>
                        <a:pt x="89" y="227"/>
                        <a:pt x="65" y="216"/>
                      </a:cubicBezTo>
                      <a:cubicBezTo>
                        <a:pt x="20" y="194"/>
                        <a:pt x="0" y="184"/>
                        <a:pt x="1" y="164"/>
                      </a:cubicBezTo>
                      <a:cubicBezTo>
                        <a:pt x="2" y="163"/>
                        <a:pt x="2" y="161"/>
                        <a:pt x="2" y="160"/>
                      </a:cubicBezTo>
                      <a:cubicBezTo>
                        <a:pt x="7" y="140"/>
                        <a:pt x="28" y="137"/>
                        <a:pt x="65" y="132"/>
                      </a:cubicBezTo>
                      <a:cubicBezTo>
                        <a:pt x="94" y="129"/>
                        <a:pt x="136" y="124"/>
                        <a:pt x="153" y="111"/>
                      </a:cubicBezTo>
                      <a:cubicBezTo>
                        <a:pt x="164" y="103"/>
                        <a:pt x="171" y="82"/>
                        <a:pt x="178" y="63"/>
                      </a:cubicBezTo>
                      <a:cubicBezTo>
                        <a:pt x="186" y="39"/>
                        <a:pt x="193" y="16"/>
                        <a:pt x="213" y="6"/>
                      </a:cubicBezTo>
                      <a:cubicBezTo>
                        <a:pt x="220" y="3"/>
                        <a:pt x="232" y="0"/>
                        <a:pt x="247" y="5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164" name="Google Shape;164;p18"/>
            <p:cNvGrpSpPr/>
            <p:nvPr/>
          </p:nvGrpSpPr>
          <p:grpSpPr>
            <a:xfrm rot="10800000">
              <a:off x="89311" y="107254"/>
              <a:ext cx="486803" cy="861354"/>
              <a:chOff x="8516654" y="4171960"/>
              <a:chExt cx="486803" cy="861354"/>
            </a:xfrm>
          </p:grpSpPr>
          <p:sp>
            <p:nvSpPr>
              <p:cNvPr id="165" name="Google Shape;165;p18"/>
              <p:cNvSpPr/>
              <p:nvPr/>
            </p:nvSpPr>
            <p:spPr>
              <a:xfrm>
                <a:off x="8516654" y="4550241"/>
                <a:ext cx="486803" cy="483073"/>
              </a:xfrm>
              <a:custGeom>
                <a:avLst/>
                <a:gdLst/>
                <a:ahLst/>
                <a:cxnLst/>
                <a:rect l="l" t="t" r="r" b="b"/>
                <a:pathLst>
                  <a:path w="2877" h="2855" extrusionOk="0">
                    <a:moveTo>
                      <a:pt x="2497" y="852"/>
                    </a:moveTo>
                    <a:cubicBezTo>
                      <a:pt x="2497" y="852"/>
                      <a:pt x="2580" y="834"/>
                      <a:pt x="2625" y="902"/>
                    </a:cubicBezTo>
                    <a:cubicBezTo>
                      <a:pt x="2670" y="970"/>
                      <a:pt x="2597" y="995"/>
                      <a:pt x="2464" y="1199"/>
                    </a:cubicBezTo>
                    <a:cubicBezTo>
                      <a:pt x="2330" y="1403"/>
                      <a:pt x="2353" y="1453"/>
                      <a:pt x="2308" y="1373"/>
                    </a:cubicBezTo>
                    <a:cubicBezTo>
                      <a:pt x="2262" y="1292"/>
                      <a:pt x="2230" y="1018"/>
                      <a:pt x="2267" y="917"/>
                    </a:cubicBezTo>
                    <a:cubicBezTo>
                      <a:pt x="2305" y="816"/>
                      <a:pt x="2386" y="849"/>
                      <a:pt x="2403" y="859"/>
                    </a:cubicBezTo>
                    <a:cubicBezTo>
                      <a:pt x="2421" y="869"/>
                      <a:pt x="2461" y="874"/>
                      <a:pt x="2497" y="852"/>
                    </a:cubicBezTo>
                    <a:close/>
                    <a:moveTo>
                      <a:pt x="1124" y="1921"/>
                    </a:moveTo>
                    <a:cubicBezTo>
                      <a:pt x="1058" y="2120"/>
                      <a:pt x="989" y="2325"/>
                      <a:pt x="752" y="2411"/>
                    </a:cubicBezTo>
                    <a:cubicBezTo>
                      <a:pt x="597" y="2468"/>
                      <a:pt x="426" y="2575"/>
                      <a:pt x="302" y="2654"/>
                    </a:cubicBezTo>
                    <a:cubicBezTo>
                      <a:pt x="262" y="2679"/>
                      <a:pt x="220" y="2706"/>
                      <a:pt x="185" y="2726"/>
                    </a:cubicBezTo>
                    <a:cubicBezTo>
                      <a:pt x="169" y="2735"/>
                      <a:pt x="152" y="2717"/>
                      <a:pt x="162" y="2701"/>
                    </a:cubicBezTo>
                    <a:cubicBezTo>
                      <a:pt x="187" y="2665"/>
                      <a:pt x="220" y="2622"/>
                      <a:pt x="245" y="2588"/>
                    </a:cubicBezTo>
                    <a:cubicBezTo>
                      <a:pt x="321" y="2487"/>
                      <a:pt x="368" y="2423"/>
                      <a:pt x="374" y="2386"/>
                    </a:cubicBezTo>
                    <a:lnTo>
                      <a:pt x="375" y="2383"/>
                    </a:lnTo>
                    <a:cubicBezTo>
                      <a:pt x="427" y="2068"/>
                      <a:pt x="618" y="1838"/>
                      <a:pt x="913" y="1737"/>
                    </a:cubicBezTo>
                    <a:cubicBezTo>
                      <a:pt x="1010" y="1703"/>
                      <a:pt x="1098" y="1662"/>
                      <a:pt x="1177" y="1619"/>
                    </a:cubicBezTo>
                    <a:cubicBezTo>
                      <a:pt x="1192" y="1610"/>
                      <a:pt x="1206" y="1629"/>
                      <a:pt x="1195" y="1642"/>
                    </a:cubicBezTo>
                    <a:lnTo>
                      <a:pt x="635" y="2220"/>
                    </a:lnTo>
                    <a:cubicBezTo>
                      <a:pt x="626" y="2229"/>
                      <a:pt x="627" y="2244"/>
                      <a:pt x="636" y="2252"/>
                    </a:cubicBezTo>
                    <a:cubicBezTo>
                      <a:pt x="645" y="2261"/>
                      <a:pt x="659" y="2261"/>
                      <a:pt x="668" y="2252"/>
                    </a:cubicBezTo>
                    <a:lnTo>
                      <a:pt x="1166" y="1737"/>
                    </a:lnTo>
                    <a:cubicBezTo>
                      <a:pt x="1178" y="1725"/>
                      <a:pt x="1197" y="1739"/>
                      <a:pt x="1189" y="1754"/>
                    </a:cubicBezTo>
                    <a:cubicBezTo>
                      <a:pt x="1175" y="1781"/>
                      <a:pt x="1163" y="1807"/>
                      <a:pt x="1155" y="1831"/>
                    </a:cubicBezTo>
                    <a:cubicBezTo>
                      <a:pt x="1144" y="1861"/>
                      <a:pt x="1134" y="1891"/>
                      <a:pt x="1124" y="1921"/>
                    </a:cubicBezTo>
                    <a:close/>
                    <a:moveTo>
                      <a:pt x="1198" y="1846"/>
                    </a:moveTo>
                    <a:cubicBezTo>
                      <a:pt x="1250" y="1699"/>
                      <a:pt x="1430" y="1477"/>
                      <a:pt x="1547" y="1341"/>
                    </a:cubicBezTo>
                    <a:cubicBezTo>
                      <a:pt x="1614" y="1275"/>
                      <a:pt x="1650" y="1228"/>
                      <a:pt x="1654" y="1223"/>
                    </a:cubicBezTo>
                    <a:cubicBezTo>
                      <a:pt x="1661" y="1213"/>
                      <a:pt x="1659" y="1199"/>
                      <a:pt x="1650" y="1192"/>
                    </a:cubicBezTo>
                    <a:cubicBezTo>
                      <a:pt x="1646" y="1188"/>
                      <a:pt x="1641" y="1186"/>
                      <a:pt x="1636" y="1186"/>
                    </a:cubicBezTo>
                    <a:cubicBezTo>
                      <a:pt x="1630" y="1186"/>
                      <a:pt x="1624" y="1189"/>
                      <a:pt x="1619" y="1194"/>
                    </a:cubicBezTo>
                    <a:cubicBezTo>
                      <a:pt x="1614" y="1199"/>
                      <a:pt x="1574" y="1241"/>
                      <a:pt x="1519" y="1305"/>
                    </a:cubicBezTo>
                    <a:cubicBezTo>
                      <a:pt x="1405" y="1418"/>
                      <a:pt x="1195" y="1592"/>
                      <a:pt x="898" y="1694"/>
                    </a:cubicBezTo>
                    <a:cubicBezTo>
                      <a:pt x="587" y="1801"/>
                      <a:pt x="385" y="2043"/>
                      <a:pt x="330" y="2376"/>
                    </a:cubicBezTo>
                    <a:lnTo>
                      <a:pt x="329" y="2378"/>
                    </a:lnTo>
                    <a:cubicBezTo>
                      <a:pt x="325" y="2408"/>
                      <a:pt x="261" y="2492"/>
                      <a:pt x="209" y="2560"/>
                    </a:cubicBezTo>
                    <a:cubicBezTo>
                      <a:pt x="103" y="2701"/>
                      <a:pt x="58" y="2764"/>
                      <a:pt x="93" y="2795"/>
                    </a:cubicBezTo>
                    <a:cubicBezTo>
                      <a:pt x="122" y="2819"/>
                      <a:pt x="172" y="2790"/>
                      <a:pt x="326" y="2692"/>
                    </a:cubicBezTo>
                    <a:cubicBezTo>
                      <a:pt x="449" y="2615"/>
                      <a:pt x="617" y="2508"/>
                      <a:pt x="767" y="2454"/>
                    </a:cubicBezTo>
                    <a:cubicBezTo>
                      <a:pt x="1025" y="2360"/>
                      <a:pt x="1097" y="2144"/>
                      <a:pt x="1167" y="1935"/>
                    </a:cubicBezTo>
                    <a:cubicBezTo>
                      <a:pt x="1177" y="1906"/>
                      <a:pt x="1187" y="1875"/>
                      <a:pt x="1198" y="1846"/>
                    </a:cubicBezTo>
                    <a:close/>
                    <a:moveTo>
                      <a:pt x="1434" y="2799"/>
                    </a:moveTo>
                    <a:cubicBezTo>
                      <a:pt x="1318" y="2808"/>
                      <a:pt x="1185" y="2714"/>
                      <a:pt x="1174" y="2560"/>
                    </a:cubicBezTo>
                    <a:cubicBezTo>
                      <a:pt x="1156" y="2327"/>
                      <a:pt x="1392" y="2036"/>
                      <a:pt x="1549" y="1843"/>
                    </a:cubicBezTo>
                    <a:cubicBezTo>
                      <a:pt x="1590" y="1792"/>
                      <a:pt x="1625" y="1748"/>
                      <a:pt x="1649" y="1714"/>
                    </a:cubicBezTo>
                    <a:cubicBezTo>
                      <a:pt x="1684" y="1664"/>
                      <a:pt x="1701" y="1609"/>
                      <a:pt x="1708" y="1555"/>
                    </a:cubicBezTo>
                    <a:cubicBezTo>
                      <a:pt x="1710" y="1539"/>
                      <a:pt x="1732" y="1540"/>
                      <a:pt x="1734" y="1555"/>
                    </a:cubicBezTo>
                    <a:cubicBezTo>
                      <a:pt x="1757" y="1753"/>
                      <a:pt x="1650" y="1948"/>
                      <a:pt x="1551" y="2126"/>
                    </a:cubicBezTo>
                    <a:cubicBezTo>
                      <a:pt x="1463" y="2286"/>
                      <a:pt x="1380" y="2437"/>
                      <a:pt x="1411" y="2564"/>
                    </a:cubicBezTo>
                    <a:cubicBezTo>
                      <a:pt x="1419" y="2598"/>
                      <a:pt x="1437" y="2622"/>
                      <a:pt x="1464" y="2635"/>
                    </a:cubicBezTo>
                    <a:cubicBezTo>
                      <a:pt x="1481" y="2643"/>
                      <a:pt x="1499" y="2646"/>
                      <a:pt x="1517" y="2646"/>
                    </a:cubicBezTo>
                    <a:cubicBezTo>
                      <a:pt x="1532" y="2646"/>
                      <a:pt x="1547" y="2643"/>
                      <a:pt x="1561" y="2640"/>
                    </a:cubicBezTo>
                    <a:cubicBezTo>
                      <a:pt x="1570" y="2638"/>
                      <a:pt x="1578" y="2646"/>
                      <a:pt x="1577" y="2655"/>
                    </a:cubicBezTo>
                    <a:cubicBezTo>
                      <a:pt x="1568" y="2740"/>
                      <a:pt x="1517" y="2793"/>
                      <a:pt x="1434" y="2799"/>
                    </a:cubicBezTo>
                    <a:close/>
                    <a:moveTo>
                      <a:pt x="1612" y="2584"/>
                    </a:moveTo>
                    <a:cubicBezTo>
                      <a:pt x="1605" y="2580"/>
                      <a:pt x="1598" y="2580"/>
                      <a:pt x="1591" y="2583"/>
                    </a:cubicBezTo>
                    <a:cubicBezTo>
                      <a:pt x="1573" y="2592"/>
                      <a:pt x="1518" y="2610"/>
                      <a:pt x="1484" y="2594"/>
                    </a:cubicBezTo>
                    <a:cubicBezTo>
                      <a:pt x="1469" y="2587"/>
                      <a:pt x="1460" y="2574"/>
                      <a:pt x="1455" y="2553"/>
                    </a:cubicBezTo>
                    <a:cubicBezTo>
                      <a:pt x="1428" y="2443"/>
                      <a:pt x="1507" y="2299"/>
                      <a:pt x="1591" y="2147"/>
                    </a:cubicBezTo>
                    <a:cubicBezTo>
                      <a:pt x="1727" y="1901"/>
                      <a:pt x="1897" y="1593"/>
                      <a:pt x="1675" y="1295"/>
                    </a:cubicBezTo>
                    <a:cubicBezTo>
                      <a:pt x="1671" y="1289"/>
                      <a:pt x="1664" y="1286"/>
                      <a:pt x="1657" y="1286"/>
                    </a:cubicBezTo>
                    <a:cubicBezTo>
                      <a:pt x="1653" y="1286"/>
                      <a:pt x="1650" y="1287"/>
                      <a:pt x="1646" y="1289"/>
                    </a:cubicBezTo>
                    <a:cubicBezTo>
                      <a:pt x="1636" y="1294"/>
                      <a:pt x="1632" y="1306"/>
                      <a:pt x="1636" y="1317"/>
                    </a:cubicBezTo>
                    <a:cubicBezTo>
                      <a:pt x="1637" y="1319"/>
                      <a:pt x="1717" y="1538"/>
                      <a:pt x="1612" y="1688"/>
                    </a:cubicBezTo>
                    <a:cubicBezTo>
                      <a:pt x="1589" y="1721"/>
                      <a:pt x="1554" y="1764"/>
                      <a:pt x="1513" y="1814"/>
                    </a:cubicBezTo>
                    <a:cubicBezTo>
                      <a:pt x="1353" y="2013"/>
                      <a:pt x="1110" y="2312"/>
                      <a:pt x="1128" y="2564"/>
                    </a:cubicBezTo>
                    <a:cubicBezTo>
                      <a:pt x="1142" y="2744"/>
                      <a:pt x="1299" y="2854"/>
                      <a:pt x="1438" y="2844"/>
                    </a:cubicBezTo>
                    <a:cubicBezTo>
                      <a:pt x="1530" y="2838"/>
                      <a:pt x="1635" y="2770"/>
                      <a:pt x="1623" y="2602"/>
                    </a:cubicBezTo>
                    <a:cubicBezTo>
                      <a:pt x="1622" y="2595"/>
                      <a:pt x="1618" y="2588"/>
                      <a:pt x="1612" y="2584"/>
                    </a:cubicBezTo>
                    <a:close/>
                    <a:moveTo>
                      <a:pt x="2149" y="2492"/>
                    </a:moveTo>
                    <a:cubicBezTo>
                      <a:pt x="2137" y="2531"/>
                      <a:pt x="2110" y="2565"/>
                      <a:pt x="2072" y="2584"/>
                    </a:cubicBezTo>
                    <a:cubicBezTo>
                      <a:pt x="2010" y="2617"/>
                      <a:pt x="1934" y="2603"/>
                      <a:pt x="1864" y="2546"/>
                    </a:cubicBezTo>
                    <a:cubicBezTo>
                      <a:pt x="1684" y="2400"/>
                      <a:pt x="1868" y="2037"/>
                      <a:pt x="1967" y="1842"/>
                    </a:cubicBezTo>
                    <a:cubicBezTo>
                      <a:pt x="1977" y="1823"/>
                      <a:pt x="1986" y="1806"/>
                      <a:pt x="1993" y="1791"/>
                    </a:cubicBezTo>
                    <a:cubicBezTo>
                      <a:pt x="2011" y="1755"/>
                      <a:pt x="2020" y="1718"/>
                      <a:pt x="2023" y="1681"/>
                    </a:cubicBezTo>
                    <a:cubicBezTo>
                      <a:pt x="2025" y="1663"/>
                      <a:pt x="2050" y="1663"/>
                      <a:pt x="2053" y="1680"/>
                    </a:cubicBezTo>
                    <a:cubicBezTo>
                      <a:pt x="2077" y="1818"/>
                      <a:pt x="2041" y="1949"/>
                      <a:pt x="2008" y="2070"/>
                    </a:cubicBezTo>
                    <a:cubicBezTo>
                      <a:pt x="1975" y="2191"/>
                      <a:pt x="1946" y="2296"/>
                      <a:pt x="1984" y="2386"/>
                    </a:cubicBezTo>
                    <a:cubicBezTo>
                      <a:pt x="2013" y="2455"/>
                      <a:pt x="2067" y="2474"/>
                      <a:pt x="2116" y="2474"/>
                    </a:cubicBezTo>
                    <a:cubicBezTo>
                      <a:pt x="2121" y="2474"/>
                      <a:pt x="2127" y="2474"/>
                      <a:pt x="2132" y="2474"/>
                    </a:cubicBezTo>
                    <a:cubicBezTo>
                      <a:pt x="2143" y="2473"/>
                      <a:pt x="2152" y="2482"/>
                      <a:pt x="2149" y="2492"/>
                    </a:cubicBezTo>
                    <a:close/>
                    <a:moveTo>
                      <a:pt x="2168" y="2419"/>
                    </a:moveTo>
                    <a:cubicBezTo>
                      <a:pt x="2164" y="2421"/>
                      <a:pt x="2064" y="2460"/>
                      <a:pt x="2025" y="2368"/>
                    </a:cubicBezTo>
                    <a:cubicBezTo>
                      <a:pt x="1994" y="2293"/>
                      <a:pt x="2020" y="2195"/>
                      <a:pt x="2052" y="2082"/>
                    </a:cubicBezTo>
                    <a:cubicBezTo>
                      <a:pt x="2107" y="1880"/>
                      <a:pt x="2175" y="1628"/>
                      <a:pt x="1944" y="1369"/>
                    </a:cubicBezTo>
                    <a:cubicBezTo>
                      <a:pt x="1939" y="1364"/>
                      <a:pt x="1933" y="1361"/>
                      <a:pt x="1927" y="1361"/>
                    </a:cubicBezTo>
                    <a:cubicBezTo>
                      <a:pt x="1922" y="1361"/>
                      <a:pt x="1918" y="1363"/>
                      <a:pt x="1914" y="1366"/>
                    </a:cubicBezTo>
                    <a:cubicBezTo>
                      <a:pt x="1904" y="1373"/>
                      <a:pt x="1902" y="1386"/>
                      <a:pt x="1907" y="1396"/>
                    </a:cubicBezTo>
                    <a:cubicBezTo>
                      <a:pt x="1909" y="1398"/>
                      <a:pt x="2032" y="1610"/>
                      <a:pt x="1953" y="1771"/>
                    </a:cubicBezTo>
                    <a:cubicBezTo>
                      <a:pt x="1945" y="1786"/>
                      <a:pt x="1936" y="1803"/>
                      <a:pt x="1927" y="1821"/>
                    </a:cubicBezTo>
                    <a:cubicBezTo>
                      <a:pt x="1822" y="2028"/>
                      <a:pt x="1627" y="2412"/>
                      <a:pt x="1835" y="2581"/>
                    </a:cubicBezTo>
                    <a:cubicBezTo>
                      <a:pt x="1920" y="2650"/>
                      <a:pt x="2014" y="2666"/>
                      <a:pt x="2093" y="2624"/>
                    </a:cubicBezTo>
                    <a:cubicBezTo>
                      <a:pt x="2162" y="2588"/>
                      <a:pt x="2205" y="2513"/>
                      <a:pt x="2199" y="2438"/>
                    </a:cubicBezTo>
                    <a:cubicBezTo>
                      <a:pt x="2199" y="2431"/>
                      <a:pt x="2195" y="2425"/>
                      <a:pt x="2189" y="2421"/>
                    </a:cubicBezTo>
                    <a:cubicBezTo>
                      <a:pt x="2183" y="2417"/>
                      <a:pt x="2175" y="2416"/>
                      <a:pt x="2168" y="2419"/>
                    </a:cubicBezTo>
                    <a:close/>
                    <a:moveTo>
                      <a:pt x="1983" y="439"/>
                    </a:moveTo>
                    <a:cubicBezTo>
                      <a:pt x="1993" y="456"/>
                      <a:pt x="2025" y="537"/>
                      <a:pt x="1925" y="574"/>
                    </a:cubicBezTo>
                    <a:cubicBezTo>
                      <a:pt x="1824" y="612"/>
                      <a:pt x="1550" y="580"/>
                      <a:pt x="1469" y="534"/>
                    </a:cubicBezTo>
                    <a:cubicBezTo>
                      <a:pt x="1389" y="489"/>
                      <a:pt x="1439" y="512"/>
                      <a:pt x="1643" y="378"/>
                    </a:cubicBezTo>
                    <a:cubicBezTo>
                      <a:pt x="1847" y="245"/>
                      <a:pt x="1872" y="172"/>
                      <a:pt x="1940" y="217"/>
                    </a:cubicBezTo>
                    <a:cubicBezTo>
                      <a:pt x="2008" y="262"/>
                      <a:pt x="1990" y="345"/>
                      <a:pt x="1990" y="345"/>
                    </a:cubicBezTo>
                    <a:cubicBezTo>
                      <a:pt x="1968" y="381"/>
                      <a:pt x="1973" y="421"/>
                      <a:pt x="1983" y="439"/>
                    </a:cubicBezTo>
                    <a:close/>
                    <a:moveTo>
                      <a:pt x="270" y="782"/>
                    </a:moveTo>
                    <a:cubicBezTo>
                      <a:pt x="290" y="743"/>
                      <a:pt x="325" y="716"/>
                      <a:pt x="365" y="705"/>
                    </a:cubicBezTo>
                    <a:cubicBezTo>
                      <a:pt x="374" y="702"/>
                      <a:pt x="382" y="710"/>
                      <a:pt x="381" y="718"/>
                    </a:cubicBezTo>
                    <a:cubicBezTo>
                      <a:pt x="375" y="771"/>
                      <a:pt x="390" y="837"/>
                      <a:pt x="468" y="870"/>
                    </a:cubicBezTo>
                    <a:cubicBezTo>
                      <a:pt x="498" y="883"/>
                      <a:pt x="530" y="888"/>
                      <a:pt x="564" y="888"/>
                    </a:cubicBezTo>
                    <a:cubicBezTo>
                      <a:pt x="630" y="888"/>
                      <a:pt x="704" y="868"/>
                      <a:pt x="784" y="846"/>
                    </a:cubicBezTo>
                    <a:cubicBezTo>
                      <a:pt x="912" y="812"/>
                      <a:pt x="1050" y="774"/>
                      <a:pt x="1195" y="805"/>
                    </a:cubicBezTo>
                    <a:cubicBezTo>
                      <a:pt x="1209" y="808"/>
                      <a:pt x="1207" y="829"/>
                      <a:pt x="1193" y="830"/>
                    </a:cubicBezTo>
                    <a:cubicBezTo>
                      <a:pt x="1149" y="831"/>
                      <a:pt x="1105" y="840"/>
                      <a:pt x="1064" y="861"/>
                    </a:cubicBezTo>
                    <a:cubicBezTo>
                      <a:pt x="1048" y="868"/>
                      <a:pt x="1031" y="877"/>
                      <a:pt x="1012" y="887"/>
                    </a:cubicBezTo>
                    <a:cubicBezTo>
                      <a:pt x="817" y="986"/>
                      <a:pt x="454" y="1170"/>
                      <a:pt x="308" y="990"/>
                    </a:cubicBezTo>
                    <a:cubicBezTo>
                      <a:pt x="251" y="920"/>
                      <a:pt x="237" y="844"/>
                      <a:pt x="270" y="782"/>
                    </a:cubicBezTo>
                    <a:close/>
                    <a:moveTo>
                      <a:pt x="1033" y="927"/>
                    </a:moveTo>
                    <a:cubicBezTo>
                      <a:pt x="1051" y="918"/>
                      <a:pt x="1068" y="909"/>
                      <a:pt x="1084" y="902"/>
                    </a:cubicBezTo>
                    <a:cubicBezTo>
                      <a:pt x="1244" y="822"/>
                      <a:pt x="1456" y="945"/>
                      <a:pt x="1459" y="947"/>
                    </a:cubicBezTo>
                    <a:cubicBezTo>
                      <a:pt x="1469" y="953"/>
                      <a:pt x="1481" y="950"/>
                      <a:pt x="1488" y="941"/>
                    </a:cubicBezTo>
                    <a:cubicBezTo>
                      <a:pt x="1495" y="931"/>
                      <a:pt x="1494" y="918"/>
                      <a:pt x="1485" y="910"/>
                    </a:cubicBezTo>
                    <a:cubicBezTo>
                      <a:pt x="1226" y="679"/>
                      <a:pt x="974" y="747"/>
                      <a:pt x="772" y="803"/>
                    </a:cubicBezTo>
                    <a:cubicBezTo>
                      <a:pt x="659" y="834"/>
                      <a:pt x="561" y="860"/>
                      <a:pt x="486" y="829"/>
                    </a:cubicBezTo>
                    <a:cubicBezTo>
                      <a:pt x="396" y="791"/>
                      <a:pt x="431" y="696"/>
                      <a:pt x="435" y="686"/>
                    </a:cubicBezTo>
                    <a:cubicBezTo>
                      <a:pt x="438" y="679"/>
                      <a:pt x="437" y="672"/>
                      <a:pt x="433" y="665"/>
                    </a:cubicBezTo>
                    <a:cubicBezTo>
                      <a:pt x="430" y="659"/>
                      <a:pt x="423" y="655"/>
                      <a:pt x="416" y="655"/>
                    </a:cubicBezTo>
                    <a:cubicBezTo>
                      <a:pt x="411" y="654"/>
                      <a:pt x="407" y="654"/>
                      <a:pt x="402" y="654"/>
                    </a:cubicBezTo>
                    <a:cubicBezTo>
                      <a:pt x="332" y="654"/>
                      <a:pt x="264" y="696"/>
                      <a:pt x="230" y="761"/>
                    </a:cubicBezTo>
                    <a:cubicBezTo>
                      <a:pt x="188" y="840"/>
                      <a:pt x="204" y="934"/>
                      <a:pt x="273" y="1019"/>
                    </a:cubicBezTo>
                    <a:cubicBezTo>
                      <a:pt x="442" y="1227"/>
                      <a:pt x="826" y="1032"/>
                      <a:pt x="1033" y="927"/>
                    </a:cubicBezTo>
                    <a:close/>
                    <a:moveTo>
                      <a:pt x="2453" y="795"/>
                    </a:moveTo>
                    <a:cubicBezTo>
                      <a:pt x="2454" y="795"/>
                      <a:pt x="2524" y="753"/>
                      <a:pt x="2594" y="771"/>
                    </a:cubicBezTo>
                    <a:cubicBezTo>
                      <a:pt x="2632" y="780"/>
                      <a:pt x="2664" y="807"/>
                      <a:pt x="2688" y="850"/>
                    </a:cubicBezTo>
                    <a:cubicBezTo>
                      <a:pt x="2734" y="931"/>
                      <a:pt x="2687" y="995"/>
                      <a:pt x="2599" y="1101"/>
                    </a:cubicBezTo>
                    <a:cubicBezTo>
                      <a:pt x="2540" y="1173"/>
                      <a:pt x="2472" y="1255"/>
                      <a:pt x="2437" y="1361"/>
                    </a:cubicBezTo>
                    <a:cubicBezTo>
                      <a:pt x="2388" y="1509"/>
                      <a:pt x="2384" y="1597"/>
                      <a:pt x="2419" y="1697"/>
                    </a:cubicBezTo>
                    <a:cubicBezTo>
                      <a:pt x="2421" y="1705"/>
                      <a:pt x="2411" y="1710"/>
                      <a:pt x="2407" y="1703"/>
                    </a:cubicBezTo>
                    <a:cubicBezTo>
                      <a:pt x="2287" y="1514"/>
                      <a:pt x="2172" y="1290"/>
                      <a:pt x="2184" y="1092"/>
                    </a:cubicBezTo>
                    <a:cubicBezTo>
                      <a:pt x="2194" y="931"/>
                      <a:pt x="2210" y="825"/>
                      <a:pt x="2258" y="791"/>
                    </a:cubicBezTo>
                    <a:cubicBezTo>
                      <a:pt x="2289" y="769"/>
                      <a:pt x="2338" y="771"/>
                      <a:pt x="2435" y="798"/>
                    </a:cubicBezTo>
                    <a:cubicBezTo>
                      <a:pt x="2441" y="800"/>
                      <a:pt x="2448" y="799"/>
                      <a:pt x="2453" y="795"/>
                    </a:cubicBezTo>
                    <a:close/>
                    <a:moveTo>
                      <a:pt x="2686" y="2281"/>
                    </a:moveTo>
                    <a:cubicBezTo>
                      <a:pt x="2689" y="2269"/>
                      <a:pt x="2705" y="2268"/>
                      <a:pt x="2708" y="2280"/>
                    </a:cubicBezTo>
                    <a:cubicBezTo>
                      <a:pt x="2743" y="2393"/>
                      <a:pt x="2728" y="2477"/>
                      <a:pt x="2628" y="2539"/>
                    </a:cubicBezTo>
                    <a:cubicBezTo>
                      <a:pt x="2597" y="2558"/>
                      <a:pt x="2569" y="2565"/>
                      <a:pt x="2545" y="2565"/>
                    </a:cubicBezTo>
                    <a:cubicBezTo>
                      <a:pt x="2496" y="2565"/>
                      <a:pt x="2461" y="2536"/>
                      <a:pt x="2445" y="2519"/>
                    </a:cubicBezTo>
                    <a:cubicBezTo>
                      <a:pt x="2422" y="2494"/>
                      <a:pt x="2407" y="2463"/>
                      <a:pt x="2401" y="2434"/>
                    </a:cubicBezTo>
                    <a:cubicBezTo>
                      <a:pt x="2397" y="2415"/>
                      <a:pt x="2416" y="2400"/>
                      <a:pt x="2434" y="2409"/>
                    </a:cubicBezTo>
                    <a:cubicBezTo>
                      <a:pt x="2471" y="2428"/>
                      <a:pt x="2522" y="2438"/>
                      <a:pt x="2580" y="2416"/>
                    </a:cubicBezTo>
                    <a:cubicBezTo>
                      <a:pt x="2629" y="2397"/>
                      <a:pt x="2663" y="2361"/>
                      <a:pt x="2679" y="2311"/>
                    </a:cubicBezTo>
                    <a:cubicBezTo>
                      <a:pt x="2682" y="2301"/>
                      <a:pt x="2685" y="2291"/>
                      <a:pt x="2686" y="2281"/>
                    </a:cubicBezTo>
                    <a:close/>
                    <a:moveTo>
                      <a:pt x="2046" y="389"/>
                    </a:moveTo>
                    <a:cubicBezTo>
                      <a:pt x="2043" y="394"/>
                      <a:pt x="2042" y="401"/>
                      <a:pt x="2044" y="407"/>
                    </a:cubicBezTo>
                    <a:cubicBezTo>
                      <a:pt x="2071" y="504"/>
                      <a:pt x="2073" y="553"/>
                      <a:pt x="2051" y="584"/>
                    </a:cubicBezTo>
                    <a:cubicBezTo>
                      <a:pt x="2017" y="632"/>
                      <a:pt x="1911" y="648"/>
                      <a:pt x="1750" y="658"/>
                    </a:cubicBezTo>
                    <a:cubicBezTo>
                      <a:pt x="1581" y="668"/>
                      <a:pt x="1394" y="586"/>
                      <a:pt x="1226" y="488"/>
                    </a:cubicBezTo>
                    <a:cubicBezTo>
                      <a:pt x="1204" y="475"/>
                      <a:pt x="1215" y="442"/>
                      <a:pt x="1240" y="445"/>
                    </a:cubicBezTo>
                    <a:cubicBezTo>
                      <a:pt x="1308" y="451"/>
                      <a:pt x="1380" y="438"/>
                      <a:pt x="1481" y="405"/>
                    </a:cubicBezTo>
                    <a:cubicBezTo>
                      <a:pt x="1587" y="370"/>
                      <a:pt x="1669" y="302"/>
                      <a:pt x="1741" y="243"/>
                    </a:cubicBezTo>
                    <a:cubicBezTo>
                      <a:pt x="1847" y="155"/>
                      <a:pt x="1911" y="108"/>
                      <a:pt x="1992" y="154"/>
                    </a:cubicBezTo>
                    <a:cubicBezTo>
                      <a:pt x="2035" y="178"/>
                      <a:pt x="2061" y="210"/>
                      <a:pt x="2071" y="248"/>
                    </a:cubicBezTo>
                    <a:cubicBezTo>
                      <a:pt x="2089" y="318"/>
                      <a:pt x="2047" y="388"/>
                      <a:pt x="2046" y="389"/>
                    </a:cubicBezTo>
                    <a:close/>
                    <a:moveTo>
                      <a:pt x="572" y="154"/>
                    </a:moveTo>
                    <a:cubicBezTo>
                      <a:pt x="558" y="155"/>
                      <a:pt x="544" y="158"/>
                      <a:pt x="531" y="163"/>
                    </a:cubicBezTo>
                    <a:cubicBezTo>
                      <a:pt x="481" y="179"/>
                      <a:pt x="445" y="213"/>
                      <a:pt x="426" y="262"/>
                    </a:cubicBezTo>
                    <a:cubicBezTo>
                      <a:pt x="399" y="332"/>
                      <a:pt x="419" y="392"/>
                      <a:pt x="447" y="430"/>
                    </a:cubicBezTo>
                    <a:cubicBezTo>
                      <a:pt x="450" y="436"/>
                      <a:pt x="447" y="443"/>
                      <a:pt x="440" y="444"/>
                    </a:cubicBezTo>
                    <a:cubicBezTo>
                      <a:pt x="403" y="446"/>
                      <a:pt x="358" y="429"/>
                      <a:pt x="323" y="397"/>
                    </a:cubicBezTo>
                    <a:cubicBezTo>
                      <a:pt x="298" y="373"/>
                      <a:pt x="245" y="308"/>
                      <a:pt x="303" y="214"/>
                    </a:cubicBezTo>
                    <a:cubicBezTo>
                      <a:pt x="367" y="110"/>
                      <a:pt x="455" y="98"/>
                      <a:pt x="574" y="137"/>
                    </a:cubicBezTo>
                    <a:cubicBezTo>
                      <a:pt x="583" y="140"/>
                      <a:pt x="581" y="153"/>
                      <a:pt x="572" y="154"/>
                    </a:cubicBezTo>
                    <a:close/>
                    <a:moveTo>
                      <a:pt x="2786" y="47"/>
                    </a:moveTo>
                    <a:cubicBezTo>
                      <a:pt x="2794" y="37"/>
                      <a:pt x="2792" y="24"/>
                      <a:pt x="2782" y="16"/>
                    </a:cubicBezTo>
                    <a:cubicBezTo>
                      <a:pt x="2778" y="13"/>
                      <a:pt x="2773" y="11"/>
                      <a:pt x="2768" y="11"/>
                    </a:cubicBezTo>
                    <a:cubicBezTo>
                      <a:pt x="2762" y="11"/>
                      <a:pt x="2755" y="14"/>
                      <a:pt x="2751" y="19"/>
                    </a:cubicBezTo>
                    <a:cubicBezTo>
                      <a:pt x="2745" y="26"/>
                      <a:pt x="2693" y="79"/>
                      <a:pt x="2629" y="142"/>
                    </a:cubicBezTo>
                    <a:cubicBezTo>
                      <a:pt x="2548" y="62"/>
                      <a:pt x="2456" y="0"/>
                      <a:pt x="2430" y="44"/>
                    </a:cubicBezTo>
                    <a:cubicBezTo>
                      <a:pt x="2406" y="84"/>
                      <a:pt x="2465" y="162"/>
                      <a:pt x="2540" y="231"/>
                    </a:cubicBezTo>
                    <a:cubicBezTo>
                      <a:pt x="2518" y="252"/>
                      <a:pt x="2496" y="274"/>
                      <a:pt x="2477" y="293"/>
                    </a:cubicBezTo>
                    <a:lnTo>
                      <a:pt x="2476" y="294"/>
                    </a:lnTo>
                    <a:lnTo>
                      <a:pt x="2476" y="294"/>
                    </a:lnTo>
                    <a:cubicBezTo>
                      <a:pt x="2475" y="296"/>
                      <a:pt x="2372" y="409"/>
                      <a:pt x="2110" y="353"/>
                    </a:cubicBezTo>
                    <a:cubicBezTo>
                      <a:pt x="2120" y="321"/>
                      <a:pt x="2126" y="280"/>
                      <a:pt x="2115" y="237"/>
                    </a:cubicBezTo>
                    <a:cubicBezTo>
                      <a:pt x="2102" y="186"/>
                      <a:pt x="2068" y="145"/>
                      <a:pt x="2014" y="114"/>
                    </a:cubicBezTo>
                    <a:cubicBezTo>
                      <a:pt x="1902" y="51"/>
                      <a:pt x="1810" y="127"/>
                      <a:pt x="1712" y="208"/>
                    </a:cubicBezTo>
                    <a:cubicBezTo>
                      <a:pt x="1643" y="265"/>
                      <a:pt x="1565" y="329"/>
                      <a:pt x="1467" y="362"/>
                    </a:cubicBezTo>
                    <a:cubicBezTo>
                      <a:pt x="1236" y="438"/>
                      <a:pt x="1175" y="404"/>
                      <a:pt x="920" y="259"/>
                    </a:cubicBezTo>
                    <a:lnTo>
                      <a:pt x="903" y="249"/>
                    </a:lnTo>
                    <a:cubicBezTo>
                      <a:pt x="738" y="156"/>
                      <a:pt x="587" y="70"/>
                      <a:pt x="463" y="70"/>
                    </a:cubicBezTo>
                    <a:cubicBezTo>
                      <a:pt x="385" y="70"/>
                      <a:pt x="318" y="104"/>
                      <a:pt x="264" y="190"/>
                    </a:cubicBezTo>
                    <a:cubicBezTo>
                      <a:pt x="212" y="275"/>
                      <a:pt x="222" y="365"/>
                      <a:pt x="293" y="430"/>
                    </a:cubicBezTo>
                    <a:cubicBezTo>
                      <a:pt x="358" y="491"/>
                      <a:pt x="453" y="507"/>
                      <a:pt x="508" y="467"/>
                    </a:cubicBezTo>
                    <a:cubicBezTo>
                      <a:pt x="514" y="463"/>
                      <a:pt x="518" y="456"/>
                      <a:pt x="518" y="449"/>
                    </a:cubicBezTo>
                    <a:cubicBezTo>
                      <a:pt x="518" y="442"/>
                      <a:pt x="514" y="435"/>
                      <a:pt x="509" y="430"/>
                    </a:cubicBezTo>
                    <a:cubicBezTo>
                      <a:pt x="508" y="430"/>
                      <a:pt x="432" y="372"/>
                      <a:pt x="468" y="278"/>
                    </a:cubicBezTo>
                    <a:cubicBezTo>
                      <a:pt x="482" y="243"/>
                      <a:pt x="508" y="218"/>
                      <a:pt x="545" y="206"/>
                    </a:cubicBezTo>
                    <a:cubicBezTo>
                      <a:pt x="615" y="183"/>
                      <a:pt x="714" y="208"/>
                      <a:pt x="818" y="274"/>
                    </a:cubicBezTo>
                    <a:cubicBezTo>
                      <a:pt x="848" y="293"/>
                      <a:pt x="884" y="318"/>
                      <a:pt x="925" y="346"/>
                    </a:cubicBezTo>
                    <a:cubicBezTo>
                      <a:pt x="1140" y="495"/>
                      <a:pt x="1466" y="720"/>
                      <a:pt x="1752" y="703"/>
                    </a:cubicBezTo>
                    <a:cubicBezTo>
                      <a:pt x="1936" y="692"/>
                      <a:pt x="2043" y="674"/>
                      <a:pt x="2088" y="611"/>
                    </a:cubicBezTo>
                    <a:cubicBezTo>
                      <a:pt x="2123" y="562"/>
                      <a:pt x="2114" y="492"/>
                      <a:pt x="2090" y="404"/>
                    </a:cubicBezTo>
                    <a:cubicBezTo>
                      <a:pt x="2091" y="401"/>
                      <a:pt x="2093" y="399"/>
                      <a:pt x="2094" y="396"/>
                    </a:cubicBezTo>
                    <a:cubicBezTo>
                      <a:pt x="2234" y="427"/>
                      <a:pt x="2334" y="413"/>
                      <a:pt x="2401" y="390"/>
                    </a:cubicBezTo>
                    <a:cubicBezTo>
                      <a:pt x="2271" y="500"/>
                      <a:pt x="1944" y="843"/>
                      <a:pt x="1807" y="859"/>
                    </a:cubicBezTo>
                    <a:cubicBezTo>
                      <a:pt x="1638" y="879"/>
                      <a:pt x="1585" y="834"/>
                      <a:pt x="1565" y="839"/>
                    </a:cubicBezTo>
                    <a:cubicBezTo>
                      <a:pt x="1545" y="844"/>
                      <a:pt x="1537" y="998"/>
                      <a:pt x="1663" y="1136"/>
                    </a:cubicBezTo>
                    <a:cubicBezTo>
                      <a:pt x="1789" y="1275"/>
                      <a:pt x="1988" y="1310"/>
                      <a:pt x="2011" y="1259"/>
                    </a:cubicBezTo>
                    <a:cubicBezTo>
                      <a:pt x="2033" y="1209"/>
                      <a:pt x="1945" y="1236"/>
                      <a:pt x="1983" y="1013"/>
                    </a:cubicBezTo>
                    <a:cubicBezTo>
                      <a:pt x="2021" y="786"/>
                      <a:pt x="2351" y="495"/>
                      <a:pt x="2436" y="392"/>
                    </a:cubicBezTo>
                    <a:cubicBezTo>
                      <a:pt x="2404" y="488"/>
                      <a:pt x="2374" y="638"/>
                      <a:pt x="2435" y="751"/>
                    </a:cubicBezTo>
                    <a:cubicBezTo>
                      <a:pt x="2348" y="727"/>
                      <a:pt x="2280" y="719"/>
                      <a:pt x="2231" y="754"/>
                    </a:cubicBezTo>
                    <a:cubicBezTo>
                      <a:pt x="2168" y="799"/>
                      <a:pt x="2150" y="906"/>
                      <a:pt x="2139" y="1089"/>
                    </a:cubicBezTo>
                    <a:cubicBezTo>
                      <a:pt x="2122" y="1375"/>
                      <a:pt x="2347" y="1701"/>
                      <a:pt x="2496" y="1917"/>
                    </a:cubicBezTo>
                    <a:cubicBezTo>
                      <a:pt x="2524" y="1958"/>
                      <a:pt x="2549" y="1994"/>
                      <a:pt x="2568" y="2024"/>
                    </a:cubicBezTo>
                    <a:cubicBezTo>
                      <a:pt x="2634" y="2128"/>
                      <a:pt x="2659" y="2227"/>
                      <a:pt x="2636" y="2297"/>
                    </a:cubicBezTo>
                    <a:cubicBezTo>
                      <a:pt x="2624" y="2333"/>
                      <a:pt x="2599" y="2360"/>
                      <a:pt x="2564" y="2374"/>
                    </a:cubicBezTo>
                    <a:cubicBezTo>
                      <a:pt x="2471" y="2409"/>
                      <a:pt x="2414" y="2336"/>
                      <a:pt x="2411" y="2333"/>
                    </a:cubicBezTo>
                    <a:cubicBezTo>
                      <a:pt x="2407" y="2328"/>
                      <a:pt x="2401" y="2324"/>
                      <a:pt x="2393" y="2324"/>
                    </a:cubicBezTo>
                    <a:cubicBezTo>
                      <a:pt x="2386" y="2324"/>
                      <a:pt x="2379" y="2328"/>
                      <a:pt x="2375" y="2334"/>
                    </a:cubicBezTo>
                    <a:cubicBezTo>
                      <a:pt x="2335" y="2389"/>
                      <a:pt x="2351" y="2484"/>
                      <a:pt x="2412" y="2549"/>
                    </a:cubicBezTo>
                    <a:cubicBezTo>
                      <a:pt x="2477" y="2620"/>
                      <a:pt x="2567" y="2630"/>
                      <a:pt x="2652" y="2578"/>
                    </a:cubicBezTo>
                    <a:cubicBezTo>
                      <a:pt x="2876" y="2439"/>
                      <a:pt x="2745" y="2207"/>
                      <a:pt x="2593" y="1939"/>
                    </a:cubicBezTo>
                    <a:lnTo>
                      <a:pt x="2583" y="1922"/>
                    </a:lnTo>
                    <a:cubicBezTo>
                      <a:pt x="2438" y="1667"/>
                      <a:pt x="2404" y="1606"/>
                      <a:pt x="2480" y="1375"/>
                    </a:cubicBezTo>
                    <a:cubicBezTo>
                      <a:pt x="2513" y="1277"/>
                      <a:pt x="2577" y="1199"/>
                      <a:pt x="2634" y="1130"/>
                    </a:cubicBezTo>
                    <a:cubicBezTo>
                      <a:pt x="2715" y="1032"/>
                      <a:pt x="2791" y="940"/>
                      <a:pt x="2728" y="828"/>
                    </a:cubicBezTo>
                    <a:cubicBezTo>
                      <a:pt x="2697" y="774"/>
                      <a:pt x="2656" y="740"/>
                      <a:pt x="2605" y="727"/>
                    </a:cubicBezTo>
                    <a:cubicBezTo>
                      <a:pt x="2589" y="722"/>
                      <a:pt x="2573" y="721"/>
                      <a:pt x="2558" y="721"/>
                    </a:cubicBezTo>
                    <a:cubicBezTo>
                      <a:pt x="2528" y="721"/>
                      <a:pt x="2500" y="727"/>
                      <a:pt x="2478" y="735"/>
                    </a:cubicBezTo>
                    <a:cubicBezTo>
                      <a:pt x="2393" y="590"/>
                      <a:pt x="2497" y="353"/>
                      <a:pt x="2512" y="322"/>
                    </a:cubicBezTo>
                    <a:cubicBezTo>
                      <a:pt x="2529" y="305"/>
                      <a:pt x="2550" y="284"/>
                      <a:pt x="2574" y="260"/>
                    </a:cubicBezTo>
                    <a:cubicBezTo>
                      <a:pt x="2654" y="327"/>
                      <a:pt x="2739" y="376"/>
                      <a:pt x="2756" y="356"/>
                    </a:cubicBezTo>
                    <a:cubicBezTo>
                      <a:pt x="2777" y="330"/>
                      <a:pt x="2727" y="249"/>
                      <a:pt x="2660" y="175"/>
                    </a:cubicBezTo>
                    <a:cubicBezTo>
                      <a:pt x="2725" y="110"/>
                      <a:pt x="2782" y="53"/>
                      <a:pt x="2786" y="47"/>
                    </a:cubicBezTo>
                    <a:close/>
                    <a:moveTo>
                      <a:pt x="55" y="1420"/>
                    </a:moveTo>
                    <a:cubicBezTo>
                      <a:pt x="61" y="1335"/>
                      <a:pt x="117" y="1283"/>
                      <a:pt x="206" y="1276"/>
                    </a:cubicBezTo>
                    <a:cubicBezTo>
                      <a:pt x="212" y="1276"/>
                      <a:pt x="217" y="1281"/>
                      <a:pt x="215" y="1287"/>
                    </a:cubicBezTo>
                    <a:cubicBezTo>
                      <a:pt x="208" y="1317"/>
                      <a:pt x="203" y="1357"/>
                      <a:pt x="219" y="1390"/>
                    </a:cubicBezTo>
                    <a:cubicBezTo>
                      <a:pt x="232" y="1417"/>
                      <a:pt x="256" y="1435"/>
                      <a:pt x="290" y="1444"/>
                    </a:cubicBezTo>
                    <a:cubicBezTo>
                      <a:pt x="418" y="1474"/>
                      <a:pt x="569" y="1391"/>
                      <a:pt x="729" y="1303"/>
                    </a:cubicBezTo>
                    <a:cubicBezTo>
                      <a:pt x="918" y="1198"/>
                      <a:pt x="1126" y="1083"/>
                      <a:pt x="1337" y="1126"/>
                    </a:cubicBezTo>
                    <a:cubicBezTo>
                      <a:pt x="1347" y="1128"/>
                      <a:pt x="1346" y="1142"/>
                      <a:pt x="1336" y="1143"/>
                    </a:cubicBezTo>
                    <a:cubicBezTo>
                      <a:pt x="1271" y="1146"/>
                      <a:pt x="1201" y="1162"/>
                      <a:pt x="1140" y="1205"/>
                    </a:cubicBezTo>
                    <a:cubicBezTo>
                      <a:pt x="1106" y="1229"/>
                      <a:pt x="1062" y="1264"/>
                      <a:pt x="1011" y="1305"/>
                    </a:cubicBezTo>
                    <a:cubicBezTo>
                      <a:pt x="819" y="1462"/>
                      <a:pt x="527" y="1698"/>
                      <a:pt x="294" y="1681"/>
                    </a:cubicBezTo>
                    <a:cubicBezTo>
                      <a:pt x="140" y="1669"/>
                      <a:pt x="46" y="1536"/>
                      <a:pt x="55" y="1420"/>
                    </a:cubicBezTo>
                    <a:close/>
                    <a:moveTo>
                      <a:pt x="290" y="1726"/>
                    </a:moveTo>
                    <a:cubicBezTo>
                      <a:pt x="542" y="1744"/>
                      <a:pt x="841" y="1501"/>
                      <a:pt x="1040" y="1341"/>
                    </a:cubicBezTo>
                    <a:cubicBezTo>
                      <a:pt x="1090" y="1300"/>
                      <a:pt x="1133" y="1265"/>
                      <a:pt x="1166" y="1242"/>
                    </a:cubicBezTo>
                    <a:cubicBezTo>
                      <a:pt x="1316" y="1137"/>
                      <a:pt x="1535" y="1218"/>
                      <a:pt x="1538" y="1218"/>
                    </a:cubicBezTo>
                    <a:cubicBezTo>
                      <a:pt x="1548" y="1222"/>
                      <a:pt x="1560" y="1218"/>
                      <a:pt x="1565" y="1208"/>
                    </a:cubicBezTo>
                    <a:cubicBezTo>
                      <a:pt x="1571" y="1198"/>
                      <a:pt x="1568" y="1186"/>
                      <a:pt x="1559" y="1179"/>
                    </a:cubicBezTo>
                    <a:cubicBezTo>
                      <a:pt x="1455" y="1102"/>
                      <a:pt x="1349" y="1072"/>
                      <a:pt x="1246" y="1072"/>
                    </a:cubicBezTo>
                    <a:cubicBezTo>
                      <a:pt x="1053" y="1072"/>
                      <a:pt x="867" y="1175"/>
                      <a:pt x="707" y="1263"/>
                    </a:cubicBezTo>
                    <a:cubicBezTo>
                      <a:pt x="555" y="1347"/>
                      <a:pt x="411" y="1426"/>
                      <a:pt x="301" y="1400"/>
                    </a:cubicBezTo>
                    <a:cubicBezTo>
                      <a:pt x="281" y="1395"/>
                      <a:pt x="267" y="1385"/>
                      <a:pt x="260" y="1370"/>
                    </a:cubicBezTo>
                    <a:cubicBezTo>
                      <a:pt x="244" y="1337"/>
                      <a:pt x="262" y="1282"/>
                      <a:pt x="271" y="1263"/>
                    </a:cubicBezTo>
                    <a:cubicBezTo>
                      <a:pt x="274" y="1257"/>
                      <a:pt x="274" y="1249"/>
                      <a:pt x="270" y="1242"/>
                    </a:cubicBezTo>
                    <a:cubicBezTo>
                      <a:pt x="266" y="1236"/>
                      <a:pt x="259" y="1232"/>
                      <a:pt x="252" y="1231"/>
                    </a:cubicBezTo>
                    <a:cubicBezTo>
                      <a:pt x="84" y="1219"/>
                      <a:pt x="16" y="1324"/>
                      <a:pt x="10" y="1416"/>
                    </a:cubicBezTo>
                    <a:cubicBezTo>
                      <a:pt x="0" y="1555"/>
                      <a:pt x="110" y="1712"/>
                      <a:pt x="290" y="1726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166" name="Google Shape;166;p18"/>
              <p:cNvGrpSpPr/>
              <p:nvPr/>
            </p:nvGrpSpPr>
            <p:grpSpPr>
              <a:xfrm rot="-5400000">
                <a:off x="8646198" y="4220281"/>
                <a:ext cx="391799" cy="295157"/>
                <a:chOff x="4214896" y="2630099"/>
                <a:chExt cx="275507" cy="207565"/>
              </a:xfrm>
            </p:grpSpPr>
            <p:sp>
              <p:nvSpPr>
                <p:cNvPr id="167" name="Google Shape;167;p18"/>
                <p:cNvSpPr/>
                <p:nvPr/>
              </p:nvSpPr>
              <p:spPr>
                <a:xfrm>
                  <a:off x="4264174" y="2648765"/>
                  <a:ext cx="226230" cy="1217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" h="717" extrusionOk="0">
                      <a:moveTo>
                        <a:pt x="703" y="394"/>
                      </a:moveTo>
                      <a:cubicBezTo>
                        <a:pt x="660" y="331"/>
                        <a:pt x="619" y="272"/>
                        <a:pt x="568" y="224"/>
                      </a:cubicBezTo>
                      <a:cubicBezTo>
                        <a:pt x="548" y="206"/>
                        <a:pt x="523" y="189"/>
                        <a:pt x="496" y="174"/>
                      </a:cubicBezTo>
                      <a:cubicBezTo>
                        <a:pt x="494" y="173"/>
                        <a:pt x="493" y="172"/>
                        <a:pt x="492" y="172"/>
                      </a:cubicBezTo>
                      <a:cubicBezTo>
                        <a:pt x="317" y="78"/>
                        <a:pt x="24" y="46"/>
                        <a:pt x="21" y="45"/>
                      </a:cubicBezTo>
                      <a:cubicBezTo>
                        <a:pt x="9" y="44"/>
                        <a:pt x="0" y="33"/>
                        <a:pt x="1" y="21"/>
                      </a:cubicBezTo>
                      <a:lnTo>
                        <a:pt x="1" y="21"/>
                      </a:lnTo>
                      <a:cubicBezTo>
                        <a:pt x="3" y="9"/>
                        <a:pt x="14" y="0"/>
                        <a:pt x="26" y="1"/>
                      </a:cubicBezTo>
                      <a:cubicBezTo>
                        <a:pt x="40" y="3"/>
                        <a:pt x="331" y="35"/>
                        <a:pt x="513" y="133"/>
                      </a:cubicBezTo>
                      <a:cubicBezTo>
                        <a:pt x="645" y="181"/>
                        <a:pt x="753" y="266"/>
                        <a:pt x="839" y="334"/>
                      </a:cubicBezTo>
                      <a:cubicBezTo>
                        <a:pt x="930" y="406"/>
                        <a:pt x="1002" y="462"/>
                        <a:pt x="1058" y="446"/>
                      </a:cubicBezTo>
                      <a:cubicBezTo>
                        <a:pt x="1086" y="438"/>
                        <a:pt x="1104" y="426"/>
                        <a:pt x="1106" y="416"/>
                      </a:cubicBezTo>
                      <a:cubicBezTo>
                        <a:pt x="1108" y="403"/>
                        <a:pt x="1091" y="383"/>
                        <a:pt x="1078" y="374"/>
                      </a:cubicBezTo>
                      <a:cubicBezTo>
                        <a:pt x="1072" y="369"/>
                        <a:pt x="1068" y="361"/>
                        <a:pt x="1070" y="352"/>
                      </a:cubicBezTo>
                      <a:cubicBezTo>
                        <a:pt x="1071" y="344"/>
                        <a:pt x="1077" y="337"/>
                        <a:pt x="1085" y="335"/>
                      </a:cubicBezTo>
                      <a:cubicBezTo>
                        <a:pt x="1131" y="320"/>
                        <a:pt x="1234" y="314"/>
                        <a:pt x="1293" y="402"/>
                      </a:cubicBezTo>
                      <a:cubicBezTo>
                        <a:pt x="1333" y="461"/>
                        <a:pt x="1327" y="555"/>
                        <a:pt x="1279" y="621"/>
                      </a:cubicBezTo>
                      <a:cubicBezTo>
                        <a:pt x="1226" y="693"/>
                        <a:pt x="1135" y="716"/>
                        <a:pt x="1029" y="684"/>
                      </a:cubicBezTo>
                      <a:cubicBezTo>
                        <a:pt x="871" y="637"/>
                        <a:pt x="786" y="513"/>
                        <a:pt x="703" y="394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8" name="Google Shape;168;p18"/>
                <p:cNvSpPr/>
                <p:nvPr/>
              </p:nvSpPr>
              <p:spPr>
                <a:xfrm>
                  <a:off x="4260440" y="2660711"/>
                  <a:ext cx="159032" cy="1769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0" h="1044" extrusionOk="0">
                      <a:moveTo>
                        <a:pt x="387" y="671"/>
                      </a:moveTo>
                      <a:cubicBezTo>
                        <a:pt x="393" y="628"/>
                        <a:pt x="406" y="584"/>
                        <a:pt x="421" y="538"/>
                      </a:cubicBezTo>
                      <a:cubicBezTo>
                        <a:pt x="461" y="407"/>
                        <a:pt x="502" y="273"/>
                        <a:pt x="367" y="154"/>
                      </a:cubicBezTo>
                      <a:cubicBezTo>
                        <a:pt x="321" y="115"/>
                        <a:pt x="266" y="87"/>
                        <a:pt x="207" y="73"/>
                      </a:cubicBezTo>
                      <a:cubicBezTo>
                        <a:pt x="104" y="47"/>
                        <a:pt x="24" y="44"/>
                        <a:pt x="22" y="44"/>
                      </a:cubicBezTo>
                      <a:cubicBezTo>
                        <a:pt x="10" y="44"/>
                        <a:pt x="0" y="34"/>
                        <a:pt x="1" y="22"/>
                      </a:cubicBezTo>
                      <a:cubicBezTo>
                        <a:pt x="1" y="21"/>
                        <a:pt x="1" y="21"/>
                        <a:pt x="1" y="20"/>
                      </a:cubicBezTo>
                      <a:cubicBezTo>
                        <a:pt x="2" y="9"/>
                        <a:pt x="12" y="0"/>
                        <a:pt x="23" y="0"/>
                      </a:cubicBezTo>
                      <a:cubicBezTo>
                        <a:pt x="41" y="0"/>
                        <a:pt x="458" y="12"/>
                        <a:pt x="633" y="308"/>
                      </a:cubicBezTo>
                      <a:cubicBezTo>
                        <a:pt x="747" y="500"/>
                        <a:pt x="701" y="637"/>
                        <a:pt x="667" y="736"/>
                      </a:cubicBezTo>
                      <a:cubicBezTo>
                        <a:pt x="649" y="792"/>
                        <a:pt x="634" y="836"/>
                        <a:pt x="648" y="875"/>
                      </a:cubicBezTo>
                      <a:cubicBezTo>
                        <a:pt x="658" y="904"/>
                        <a:pt x="674" y="919"/>
                        <a:pt x="696" y="921"/>
                      </a:cubicBezTo>
                      <a:cubicBezTo>
                        <a:pt x="717" y="922"/>
                        <a:pt x="739" y="908"/>
                        <a:pt x="748" y="889"/>
                      </a:cubicBezTo>
                      <a:cubicBezTo>
                        <a:pt x="756" y="871"/>
                        <a:pt x="752" y="853"/>
                        <a:pt x="736" y="835"/>
                      </a:cubicBezTo>
                      <a:cubicBezTo>
                        <a:pt x="729" y="829"/>
                        <a:pt x="728" y="819"/>
                        <a:pt x="732" y="810"/>
                      </a:cubicBezTo>
                      <a:cubicBezTo>
                        <a:pt x="747" y="779"/>
                        <a:pt x="796" y="726"/>
                        <a:pt x="867" y="745"/>
                      </a:cubicBezTo>
                      <a:cubicBezTo>
                        <a:pt x="909" y="756"/>
                        <a:pt x="939" y="802"/>
                        <a:pt x="938" y="855"/>
                      </a:cubicBezTo>
                      <a:cubicBezTo>
                        <a:pt x="937" y="885"/>
                        <a:pt x="920" y="987"/>
                        <a:pt x="746" y="1022"/>
                      </a:cubicBezTo>
                      <a:cubicBezTo>
                        <a:pt x="644" y="1043"/>
                        <a:pt x="550" y="1019"/>
                        <a:pt x="482" y="954"/>
                      </a:cubicBezTo>
                      <a:cubicBezTo>
                        <a:pt x="409" y="886"/>
                        <a:pt x="373" y="777"/>
                        <a:pt x="387" y="671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9" name="Google Shape;169;p18"/>
                <p:cNvSpPr/>
                <p:nvPr/>
              </p:nvSpPr>
              <p:spPr>
                <a:xfrm>
                  <a:off x="4244761" y="2673404"/>
                  <a:ext cx="79143" cy="105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9" h="622" extrusionOk="0">
                      <a:moveTo>
                        <a:pt x="106" y="45"/>
                      </a:moveTo>
                      <a:cubicBezTo>
                        <a:pt x="94" y="44"/>
                        <a:pt x="85" y="33"/>
                        <a:pt x="86" y="21"/>
                      </a:cubicBezTo>
                      <a:lnTo>
                        <a:pt x="86" y="21"/>
                      </a:lnTo>
                      <a:cubicBezTo>
                        <a:pt x="88" y="9"/>
                        <a:pt x="98" y="0"/>
                        <a:pt x="111" y="1"/>
                      </a:cubicBezTo>
                      <a:cubicBezTo>
                        <a:pt x="112" y="1"/>
                        <a:pt x="216" y="12"/>
                        <a:pt x="308" y="73"/>
                      </a:cubicBezTo>
                      <a:cubicBezTo>
                        <a:pt x="311" y="74"/>
                        <a:pt x="314" y="76"/>
                        <a:pt x="316" y="79"/>
                      </a:cubicBezTo>
                      <a:cubicBezTo>
                        <a:pt x="378" y="122"/>
                        <a:pt x="433" y="189"/>
                        <a:pt x="447" y="291"/>
                      </a:cubicBezTo>
                      <a:cubicBezTo>
                        <a:pt x="468" y="444"/>
                        <a:pt x="373" y="552"/>
                        <a:pt x="276" y="588"/>
                      </a:cubicBezTo>
                      <a:cubicBezTo>
                        <a:pt x="184" y="621"/>
                        <a:pt x="93" y="593"/>
                        <a:pt x="44" y="516"/>
                      </a:cubicBezTo>
                      <a:cubicBezTo>
                        <a:pt x="8" y="460"/>
                        <a:pt x="0" y="413"/>
                        <a:pt x="3" y="377"/>
                      </a:cubicBezTo>
                      <a:cubicBezTo>
                        <a:pt x="7" y="338"/>
                        <a:pt x="24" y="310"/>
                        <a:pt x="35" y="296"/>
                      </a:cubicBezTo>
                      <a:cubicBezTo>
                        <a:pt x="71" y="251"/>
                        <a:pt x="131" y="226"/>
                        <a:pt x="172" y="241"/>
                      </a:cubicBezTo>
                      <a:cubicBezTo>
                        <a:pt x="179" y="243"/>
                        <a:pt x="184" y="248"/>
                        <a:pt x="186" y="255"/>
                      </a:cubicBezTo>
                      <a:cubicBezTo>
                        <a:pt x="188" y="262"/>
                        <a:pt x="187" y="269"/>
                        <a:pt x="183" y="275"/>
                      </a:cubicBezTo>
                      <a:cubicBezTo>
                        <a:pt x="176" y="284"/>
                        <a:pt x="160" y="311"/>
                        <a:pt x="166" y="334"/>
                      </a:cubicBezTo>
                      <a:cubicBezTo>
                        <a:pt x="170" y="348"/>
                        <a:pt x="182" y="359"/>
                        <a:pt x="202" y="368"/>
                      </a:cubicBezTo>
                      <a:cubicBezTo>
                        <a:pt x="236" y="383"/>
                        <a:pt x="275" y="376"/>
                        <a:pt x="306" y="350"/>
                      </a:cubicBezTo>
                      <a:cubicBezTo>
                        <a:pt x="338" y="322"/>
                        <a:pt x="351" y="283"/>
                        <a:pt x="341" y="247"/>
                      </a:cubicBezTo>
                      <a:cubicBezTo>
                        <a:pt x="341" y="246"/>
                        <a:pt x="341" y="245"/>
                        <a:pt x="341" y="244"/>
                      </a:cubicBezTo>
                      <a:cubicBezTo>
                        <a:pt x="311" y="138"/>
                        <a:pt x="221" y="60"/>
                        <a:pt x="113" y="46"/>
                      </a:cubicBezTo>
                      <a:cubicBezTo>
                        <a:pt x="109" y="46"/>
                        <a:pt x="107" y="45"/>
                        <a:pt x="106" y="45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0" name="Google Shape;170;p18"/>
                <p:cNvSpPr/>
                <p:nvPr/>
              </p:nvSpPr>
              <p:spPr>
                <a:xfrm>
                  <a:off x="4214896" y="2630099"/>
                  <a:ext cx="52264" cy="642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" h="378" extrusionOk="0">
                      <a:moveTo>
                        <a:pt x="247" y="5"/>
                      </a:moveTo>
                      <a:lnTo>
                        <a:pt x="247" y="5"/>
                      </a:lnTo>
                      <a:cubicBezTo>
                        <a:pt x="309" y="27"/>
                        <a:pt x="282" y="108"/>
                        <a:pt x="263" y="167"/>
                      </a:cubicBezTo>
                      <a:cubicBezTo>
                        <a:pt x="259" y="178"/>
                        <a:pt x="255" y="189"/>
                        <a:pt x="253" y="199"/>
                      </a:cubicBezTo>
                      <a:cubicBezTo>
                        <a:pt x="247" y="219"/>
                        <a:pt x="253" y="249"/>
                        <a:pt x="259" y="275"/>
                      </a:cubicBezTo>
                      <a:cubicBezTo>
                        <a:pt x="267" y="307"/>
                        <a:pt x="273" y="335"/>
                        <a:pt x="259" y="354"/>
                      </a:cubicBezTo>
                      <a:cubicBezTo>
                        <a:pt x="254" y="360"/>
                        <a:pt x="246" y="369"/>
                        <a:pt x="230" y="370"/>
                      </a:cubicBezTo>
                      <a:cubicBezTo>
                        <a:pt x="174" y="377"/>
                        <a:pt x="158" y="314"/>
                        <a:pt x="150" y="280"/>
                      </a:cubicBezTo>
                      <a:cubicBezTo>
                        <a:pt x="148" y="273"/>
                        <a:pt x="146" y="267"/>
                        <a:pt x="145" y="262"/>
                      </a:cubicBezTo>
                      <a:cubicBezTo>
                        <a:pt x="138" y="251"/>
                        <a:pt x="89" y="227"/>
                        <a:pt x="65" y="216"/>
                      </a:cubicBezTo>
                      <a:cubicBezTo>
                        <a:pt x="20" y="194"/>
                        <a:pt x="0" y="184"/>
                        <a:pt x="1" y="164"/>
                      </a:cubicBezTo>
                      <a:cubicBezTo>
                        <a:pt x="2" y="163"/>
                        <a:pt x="2" y="161"/>
                        <a:pt x="2" y="160"/>
                      </a:cubicBezTo>
                      <a:cubicBezTo>
                        <a:pt x="7" y="140"/>
                        <a:pt x="28" y="137"/>
                        <a:pt x="65" y="132"/>
                      </a:cubicBezTo>
                      <a:cubicBezTo>
                        <a:pt x="94" y="129"/>
                        <a:pt x="136" y="124"/>
                        <a:pt x="153" y="111"/>
                      </a:cubicBezTo>
                      <a:cubicBezTo>
                        <a:pt x="164" y="103"/>
                        <a:pt x="171" y="82"/>
                        <a:pt x="178" y="63"/>
                      </a:cubicBezTo>
                      <a:cubicBezTo>
                        <a:pt x="186" y="39"/>
                        <a:pt x="193" y="16"/>
                        <a:pt x="213" y="6"/>
                      </a:cubicBezTo>
                      <a:cubicBezTo>
                        <a:pt x="220" y="3"/>
                        <a:pt x="232" y="0"/>
                        <a:pt x="247" y="5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BLANK_1_1_1_1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19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9"/>
          <p:cNvSpPr txBox="1">
            <a:spLocks noGrp="1"/>
          </p:cNvSpPr>
          <p:nvPr>
            <p:ph type="subTitle" idx="1"/>
          </p:nvPr>
        </p:nvSpPr>
        <p:spPr>
          <a:xfrm>
            <a:off x="1792377" y="1793200"/>
            <a:ext cx="2714700" cy="356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174" name="Google Shape;174;p19"/>
          <p:cNvSpPr txBox="1">
            <a:spLocks noGrp="1"/>
          </p:cNvSpPr>
          <p:nvPr>
            <p:ph type="subTitle" idx="2"/>
          </p:nvPr>
        </p:nvSpPr>
        <p:spPr>
          <a:xfrm>
            <a:off x="1792365" y="2073698"/>
            <a:ext cx="27147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19"/>
          <p:cNvSpPr txBox="1">
            <a:spLocks noGrp="1"/>
          </p:cNvSpPr>
          <p:nvPr>
            <p:ph type="subTitle" idx="3"/>
          </p:nvPr>
        </p:nvSpPr>
        <p:spPr>
          <a:xfrm>
            <a:off x="4636940" y="2073698"/>
            <a:ext cx="27147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19"/>
          <p:cNvSpPr txBox="1">
            <a:spLocks noGrp="1"/>
          </p:cNvSpPr>
          <p:nvPr>
            <p:ph type="subTitle" idx="4"/>
          </p:nvPr>
        </p:nvSpPr>
        <p:spPr>
          <a:xfrm>
            <a:off x="1792353" y="3595951"/>
            <a:ext cx="27147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19"/>
          <p:cNvSpPr txBox="1">
            <a:spLocks noGrp="1"/>
          </p:cNvSpPr>
          <p:nvPr>
            <p:ph type="subTitle" idx="5"/>
          </p:nvPr>
        </p:nvSpPr>
        <p:spPr>
          <a:xfrm>
            <a:off x="4636928" y="3595951"/>
            <a:ext cx="27147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1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19"/>
          <p:cNvSpPr txBox="1">
            <a:spLocks noGrp="1"/>
          </p:cNvSpPr>
          <p:nvPr>
            <p:ph type="subTitle" idx="6"/>
          </p:nvPr>
        </p:nvSpPr>
        <p:spPr>
          <a:xfrm>
            <a:off x="1792377" y="3317703"/>
            <a:ext cx="2714700" cy="356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180" name="Google Shape;180;p19"/>
          <p:cNvSpPr txBox="1">
            <a:spLocks noGrp="1"/>
          </p:cNvSpPr>
          <p:nvPr>
            <p:ph type="subTitle" idx="7"/>
          </p:nvPr>
        </p:nvSpPr>
        <p:spPr>
          <a:xfrm>
            <a:off x="4636947" y="1793200"/>
            <a:ext cx="2714700" cy="356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181" name="Google Shape;181;p19"/>
          <p:cNvSpPr txBox="1">
            <a:spLocks noGrp="1"/>
          </p:cNvSpPr>
          <p:nvPr>
            <p:ph type="subTitle" idx="8"/>
          </p:nvPr>
        </p:nvSpPr>
        <p:spPr>
          <a:xfrm>
            <a:off x="4636947" y="3317703"/>
            <a:ext cx="2714700" cy="356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grpSp>
        <p:nvGrpSpPr>
          <p:cNvPr id="182" name="Google Shape;182;p19"/>
          <p:cNvGrpSpPr/>
          <p:nvPr/>
        </p:nvGrpSpPr>
        <p:grpSpPr>
          <a:xfrm>
            <a:off x="128774" y="2171770"/>
            <a:ext cx="8886451" cy="1340951"/>
            <a:chOff x="128774" y="2171770"/>
            <a:chExt cx="8886451" cy="1340951"/>
          </a:xfrm>
        </p:grpSpPr>
        <p:grpSp>
          <p:nvGrpSpPr>
            <p:cNvPr id="183" name="Google Shape;183;p19"/>
            <p:cNvGrpSpPr/>
            <p:nvPr/>
          </p:nvGrpSpPr>
          <p:grpSpPr>
            <a:xfrm>
              <a:off x="128774" y="2171770"/>
              <a:ext cx="315826" cy="1340951"/>
              <a:chOff x="1418996" y="2631820"/>
              <a:chExt cx="315826" cy="1340951"/>
            </a:xfrm>
          </p:grpSpPr>
          <p:sp>
            <p:nvSpPr>
              <p:cNvPr id="184" name="Google Shape;184;p19"/>
              <p:cNvSpPr/>
              <p:nvPr/>
            </p:nvSpPr>
            <p:spPr>
              <a:xfrm>
                <a:off x="1418996" y="3302295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5" name="Google Shape;185;p19"/>
              <p:cNvSpPr/>
              <p:nvPr/>
            </p:nvSpPr>
            <p:spPr>
              <a:xfrm rot="10800000" flipH="1">
                <a:off x="1418996" y="2631820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86" name="Google Shape;186;p19"/>
            <p:cNvGrpSpPr/>
            <p:nvPr/>
          </p:nvGrpSpPr>
          <p:grpSpPr>
            <a:xfrm flipH="1">
              <a:off x="8699399" y="2171770"/>
              <a:ext cx="315826" cy="1340951"/>
              <a:chOff x="1418996" y="2631820"/>
              <a:chExt cx="315826" cy="1340951"/>
            </a:xfrm>
          </p:grpSpPr>
          <p:sp>
            <p:nvSpPr>
              <p:cNvPr id="187" name="Google Shape;187;p19"/>
              <p:cNvSpPr/>
              <p:nvPr/>
            </p:nvSpPr>
            <p:spPr>
              <a:xfrm>
                <a:off x="1418996" y="3302295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8" name="Google Shape;188;p19"/>
              <p:cNvSpPr/>
              <p:nvPr/>
            </p:nvSpPr>
            <p:spPr>
              <a:xfrm rot="10800000" flipH="1">
                <a:off x="1418996" y="2631820"/>
                <a:ext cx="315826" cy="670476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3959" extrusionOk="0">
                    <a:moveTo>
                      <a:pt x="206" y="433"/>
                    </a:moveTo>
                    <a:cubicBezTo>
                      <a:pt x="339" y="518"/>
                      <a:pt x="397" y="591"/>
                      <a:pt x="401" y="677"/>
                    </a:cubicBezTo>
                    <a:cubicBezTo>
                      <a:pt x="401" y="683"/>
                      <a:pt x="406" y="688"/>
                      <a:pt x="412" y="688"/>
                    </a:cubicBezTo>
                    <a:cubicBezTo>
                      <a:pt x="413" y="688"/>
                      <a:pt x="413" y="688"/>
                      <a:pt x="413" y="688"/>
                    </a:cubicBezTo>
                    <a:cubicBezTo>
                      <a:pt x="419" y="688"/>
                      <a:pt x="424" y="684"/>
                      <a:pt x="425" y="678"/>
                    </a:cubicBezTo>
                    <a:cubicBezTo>
                      <a:pt x="426" y="673"/>
                      <a:pt x="444" y="555"/>
                      <a:pt x="369" y="442"/>
                    </a:cubicBezTo>
                    <a:cubicBezTo>
                      <a:pt x="355" y="419"/>
                      <a:pt x="340" y="400"/>
                      <a:pt x="326" y="381"/>
                    </a:cubicBezTo>
                    <a:cubicBezTo>
                      <a:pt x="270" y="306"/>
                      <a:pt x="233" y="257"/>
                      <a:pt x="294" y="178"/>
                    </a:cubicBezTo>
                    <a:cubicBezTo>
                      <a:pt x="298" y="174"/>
                      <a:pt x="298" y="168"/>
                      <a:pt x="295" y="164"/>
                    </a:cubicBezTo>
                    <a:cubicBezTo>
                      <a:pt x="295" y="163"/>
                      <a:pt x="254" y="98"/>
                      <a:pt x="160" y="143"/>
                    </a:cubicBezTo>
                    <a:cubicBezTo>
                      <a:pt x="123" y="161"/>
                      <a:pt x="101" y="198"/>
                      <a:pt x="98" y="244"/>
                    </a:cubicBezTo>
                    <a:cubicBezTo>
                      <a:pt x="94" y="315"/>
                      <a:pt x="136" y="389"/>
                      <a:pt x="206" y="433"/>
                    </a:cubicBezTo>
                    <a:close/>
                    <a:moveTo>
                      <a:pt x="404" y="387"/>
                    </a:moveTo>
                    <a:cubicBezTo>
                      <a:pt x="430" y="513"/>
                      <a:pt x="447" y="695"/>
                      <a:pt x="447" y="697"/>
                    </a:cubicBezTo>
                    <a:cubicBezTo>
                      <a:pt x="447" y="703"/>
                      <a:pt x="453" y="708"/>
                      <a:pt x="459" y="708"/>
                    </a:cubicBezTo>
                    <a:lnTo>
                      <a:pt x="459" y="708"/>
                    </a:lnTo>
                    <a:cubicBezTo>
                      <a:pt x="466" y="707"/>
                      <a:pt x="471" y="702"/>
                      <a:pt x="471" y="695"/>
                    </a:cubicBezTo>
                    <a:cubicBezTo>
                      <a:pt x="471" y="693"/>
                      <a:pt x="469" y="428"/>
                      <a:pt x="512" y="330"/>
                    </a:cubicBezTo>
                    <a:lnTo>
                      <a:pt x="517" y="321"/>
                    </a:lnTo>
                    <a:cubicBezTo>
                      <a:pt x="559" y="225"/>
                      <a:pt x="577" y="185"/>
                      <a:pt x="459" y="6"/>
                    </a:cubicBezTo>
                    <a:cubicBezTo>
                      <a:pt x="457" y="3"/>
                      <a:pt x="453" y="1"/>
                      <a:pt x="450" y="0"/>
                    </a:cubicBezTo>
                    <a:cubicBezTo>
                      <a:pt x="446" y="0"/>
                      <a:pt x="442" y="2"/>
                      <a:pt x="440" y="4"/>
                    </a:cubicBezTo>
                    <a:cubicBezTo>
                      <a:pt x="435" y="9"/>
                      <a:pt x="334" y="120"/>
                      <a:pt x="339" y="207"/>
                    </a:cubicBezTo>
                    <a:cubicBezTo>
                      <a:pt x="341" y="250"/>
                      <a:pt x="351" y="265"/>
                      <a:pt x="364" y="283"/>
                    </a:cubicBezTo>
                    <a:cubicBezTo>
                      <a:pt x="376" y="300"/>
                      <a:pt x="391" y="322"/>
                      <a:pt x="404" y="387"/>
                    </a:cubicBezTo>
                    <a:close/>
                    <a:moveTo>
                      <a:pt x="591" y="199"/>
                    </a:moveTo>
                    <a:cubicBezTo>
                      <a:pt x="593" y="200"/>
                      <a:pt x="649" y="223"/>
                      <a:pt x="632" y="290"/>
                    </a:cubicBezTo>
                    <a:cubicBezTo>
                      <a:pt x="626" y="313"/>
                      <a:pt x="609" y="345"/>
                      <a:pt x="589" y="382"/>
                    </a:cubicBezTo>
                    <a:cubicBezTo>
                      <a:pt x="545" y="465"/>
                      <a:pt x="484" y="578"/>
                      <a:pt x="489" y="700"/>
                    </a:cubicBezTo>
                    <a:cubicBezTo>
                      <a:pt x="490" y="707"/>
                      <a:pt x="495" y="712"/>
                      <a:pt x="502" y="712"/>
                    </a:cubicBezTo>
                    <a:lnTo>
                      <a:pt x="502" y="712"/>
                    </a:lnTo>
                    <a:cubicBezTo>
                      <a:pt x="508" y="712"/>
                      <a:pt x="514" y="707"/>
                      <a:pt x="514" y="700"/>
                    </a:cubicBezTo>
                    <a:cubicBezTo>
                      <a:pt x="514" y="699"/>
                      <a:pt x="518" y="601"/>
                      <a:pt x="608" y="528"/>
                    </a:cubicBezTo>
                    <a:cubicBezTo>
                      <a:pt x="694" y="459"/>
                      <a:pt x="805" y="353"/>
                      <a:pt x="783" y="234"/>
                    </a:cubicBezTo>
                    <a:cubicBezTo>
                      <a:pt x="774" y="183"/>
                      <a:pt x="741" y="149"/>
                      <a:pt x="692" y="141"/>
                    </a:cubicBezTo>
                    <a:cubicBezTo>
                      <a:pt x="648" y="133"/>
                      <a:pt x="602" y="150"/>
                      <a:pt x="585" y="182"/>
                    </a:cubicBezTo>
                    <a:cubicBezTo>
                      <a:pt x="583" y="185"/>
                      <a:pt x="583" y="188"/>
                      <a:pt x="584" y="192"/>
                    </a:cubicBezTo>
                    <a:cubicBezTo>
                      <a:pt x="585" y="195"/>
                      <a:pt x="587" y="198"/>
                      <a:pt x="591" y="199"/>
                    </a:cubicBezTo>
                    <a:close/>
                    <a:moveTo>
                      <a:pt x="1798" y="2232"/>
                    </a:moveTo>
                    <a:cubicBezTo>
                      <a:pt x="1786" y="2077"/>
                      <a:pt x="1709" y="1738"/>
                      <a:pt x="1266" y="1623"/>
                    </a:cubicBezTo>
                    <a:cubicBezTo>
                      <a:pt x="954" y="1543"/>
                      <a:pt x="785" y="1488"/>
                      <a:pt x="656" y="1245"/>
                    </a:cubicBezTo>
                    <a:cubicBezTo>
                      <a:pt x="662" y="1269"/>
                      <a:pt x="670" y="1294"/>
                      <a:pt x="678" y="1320"/>
                    </a:cubicBezTo>
                    <a:cubicBezTo>
                      <a:pt x="806" y="1521"/>
                      <a:pt x="936" y="1594"/>
                      <a:pt x="1131" y="1658"/>
                    </a:cubicBezTo>
                    <a:cubicBezTo>
                      <a:pt x="1323" y="1721"/>
                      <a:pt x="1522" y="1824"/>
                      <a:pt x="1524" y="1825"/>
                    </a:cubicBezTo>
                    <a:cubicBezTo>
                      <a:pt x="1538" y="1832"/>
                      <a:pt x="1543" y="1849"/>
                      <a:pt x="1536" y="1863"/>
                    </a:cubicBezTo>
                    <a:cubicBezTo>
                      <a:pt x="1529" y="1877"/>
                      <a:pt x="1512" y="1883"/>
                      <a:pt x="1498" y="1875"/>
                    </a:cubicBezTo>
                    <a:cubicBezTo>
                      <a:pt x="1496" y="1874"/>
                      <a:pt x="1301" y="1773"/>
                      <a:pt x="1113" y="1712"/>
                    </a:cubicBezTo>
                    <a:cubicBezTo>
                      <a:pt x="978" y="1668"/>
                      <a:pt x="870" y="1617"/>
                      <a:pt x="772" y="1525"/>
                    </a:cubicBezTo>
                    <a:cubicBezTo>
                      <a:pt x="812" y="1590"/>
                      <a:pt x="862" y="1650"/>
                      <a:pt x="924" y="1696"/>
                    </a:cubicBezTo>
                    <a:cubicBezTo>
                      <a:pt x="1048" y="1788"/>
                      <a:pt x="1195" y="1837"/>
                      <a:pt x="1337" y="1884"/>
                    </a:cubicBezTo>
                    <a:cubicBezTo>
                      <a:pt x="1533" y="1950"/>
                      <a:pt x="1718" y="2012"/>
                      <a:pt x="1780" y="2178"/>
                    </a:cubicBezTo>
                    <a:cubicBezTo>
                      <a:pt x="1787" y="2196"/>
                      <a:pt x="1793" y="2215"/>
                      <a:pt x="1798" y="2232"/>
                    </a:cubicBezTo>
                    <a:close/>
                    <a:moveTo>
                      <a:pt x="1752" y="2486"/>
                    </a:moveTo>
                    <a:cubicBezTo>
                      <a:pt x="1743" y="2496"/>
                      <a:pt x="1733" y="2504"/>
                      <a:pt x="1722" y="2511"/>
                    </a:cubicBezTo>
                    <a:cubicBezTo>
                      <a:pt x="1694" y="2529"/>
                      <a:pt x="1662" y="2537"/>
                      <a:pt x="1630" y="2536"/>
                    </a:cubicBezTo>
                    <a:cubicBezTo>
                      <a:pt x="1598" y="2534"/>
                      <a:pt x="1566" y="2523"/>
                      <a:pt x="1537" y="2501"/>
                    </a:cubicBezTo>
                    <a:cubicBezTo>
                      <a:pt x="1529" y="2516"/>
                      <a:pt x="1521" y="2534"/>
                      <a:pt x="1524" y="2551"/>
                    </a:cubicBezTo>
                    <a:cubicBezTo>
                      <a:pt x="1527" y="2570"/>
                      <a:pt x="1541" y="2587"/>
                      <a:pt x="1566" y="2602"/>
                    </a:cubicBezTo>
                    <a:cubicBezTo>
                      <a:pt x="1600" y="2622"/>
                      <a:pt x="1635" y="2609"/>
                      <a:pt x="1659" y="2594"/>
                    </a:cubicBezTo>
                    <a:cubicBezTo>
                      <a:pt x="1692" y="2574"/>
                      <a:pt x="1726" y="2537"/>
                      <a:pt x="1752" y="2486"/>
                    </a:cubicBezTo>
                    <a:close/>
                    <a:moveTo>
                      <a:pt x="1688" y="2643"/>
                    </a:moveTo>
                    <a:cubicBezTo>
                      <a:pt x="1636" y="2675"/>
                      <a:pt x="1583" y="2678"/>
                      <a:pt x="1538" y="2651"/>
                    </a:cubicBezTo>
                    <a:cubicBezTo>
                      <a:pt x="1496" y="2627"/>
                      <a:pt x="1473" y="2596"/>
                      <a:pt x="1468" y="2559"/>
                    </a:cubicBezTo>
                    <a:cubicBezTo>
                      <a:pt x="1459" y="2496"/>
                      <a:pt x="1509" y="2443"/>
                      <a:pt x="1512" y="2441"/>
                    </a:cubicBezTo>
                    <a:cubicBezTo>
                      <a:pt x="1517" y="2435"/>
                      <a:pt x="1524" y="2432"/>
                      <a:pt x="1532" y="2432"/>
                    </a:cubicBezTo>
                    <a:cubicBezTo>
                      <a:pt x="1539" y="2432"/>
                      <a:pt x="1547" y="2435"/>
                      <a:pt x="1552" y="2440"/>
                    </a:cubicBezTo>
                    <a:cubicBezTo>
                      <a:pt x="1595" y="2482"/>
                      <a:pt x="1648" y="2491"/>
                      <a:pt x="1691" y="2463"/>
                    </a:cubicBezTo>
                    <a:cubicBezTo>
                      <a:pt x="1742" y="2430"/>
                      <a:pt x="1781" y="2341"/>
                      <a:pt x="1727" y="2198"/>
                    </a:cubicBezTo>
                    <a:cubicBezTo>
                      <a:pt x="1674" y="2057"/>
                      <a:pt x="1510" y="2002"/>
                      <a:pt x="1319" y="1938"/>
                    </a:cubicBezTo>
                    <a:cubicBezTo>
                      <a:pt x="1179" y="1892"/>
                      <a:pt x="1021" y="1839"/>
                      <a:pt x="891" y="1742"/>
                    </a:cubicBezTo>
                    <a:cubicBezTo>
                      <a:pt x="583" y="1513"/>
                      <a:pt x="558" y="1013"/>
                      <a:pt x="557" y="992"/>
                    </a:cubicBezTo>
                    <a:cubicBezTo>
                      <a:pt x="556" y="978"/>
                      <a:pt x="566" y="966"/>
                      <a:pt x="580" y="963"/>
                    </a:cubicBezTo>
                    <a:cubicBezTo>
                      <a:pt x="582" y="963"/>
                      <a:pt x="585" y="963"/>
                      <a:pt x="587" y="963"/>
                    </a:cubicBezTo>
                    <a:cubicBezTo>
                      <a:pt x="598" y="963"/>
                      <a:pt x="609" y="971"/>
                      <a:pt x="612" y="983"/>
                    </a:cubicBezTo>
                    <a:cubicBezTo>
                      <a:pt x="753" y="1432"/>
                      <a:pt x="908" y="1472"/>
                      <a:pt x="1280" y="1568"/>
                    </a:cubicBezTo>
                    <a:cubicBezTo>
                      <a:pt x="1772" y="1695"/>
                      <a:pt x="1846" y="2082"/>
                      <a:pt x="1855" y="2242"/>
                    </a:cubicBezTo>
                    <a:cubicBezTo>
                      <a:pt x="1866" y="2441"/>
                      <a:pt x="1776" y="2589"/>
                      <a:pt x="1688" y="2643"/>
                    </a:cubicBezTo>
                    <a:close/>
                    <a:moveTo>
                      <a:pt x="255" y="650"/>
                    </a:moveTo>
                    <a:cubicBezTo>
                      <a:pt x="289" y="642"/>
                      <a:pt x="319" y="646"/>
                      <a:pt x="341" y="661"/>
                    </a:cubicBezTo>
                    <a:cubicBezTo>
                      <a:pt x="358" y="672"/>
                      <a:pt x="370" y="689"/>
                      <a:pt x="373" y="706"/>
                    </a:cubicBezTo>
                    <a:cubicBezTo>
                      <a:pt x="374" y="712"/>
                      <a:pt x="379" y="716"/>
                      <a:pt x="385" y="716"/>
                    </a:cubicBezTo>
                    <a:lnTo>
                      <a:pt x="386" y="716"/>
                    </a:lnTo>
                    <a:cubicBezTo>
                      <a:pt x="392" y="716"/>
                      <a:pt x="397" y="711"/>
                      <a:pt x="397" y="704"/>
                    </a:cubicBezTo>
                    <a:cubicBezTo>
                      <a:pt x="397" y="702"/>
                      <a:pt x="400" y="632"/>
                      <a:pt x="308" y="576"/>
                    </a:cubicBezTo>
                    <a:cubicBezTo>
                      <a:pt x="261" y="547"/>
                      <a:pt x="224" y="546"/>
                      <a:pt x="195" y="545"/>
                    </a:cubicBezTo>
                    <a:cubicBezTo>
                      <a:pt x="170" y="544"/>
                      <a:pt x="153" y="544"/>
                      <a:pt x="135" y="526"/>
                    </a:cubicBezTo>
                    <a:cubicBezTo>
                      <a:pt x="117" y="509"/>
                      <a:pt x="122" y="500"/>
                      <a:pt x="130" y="486"/>
                    </a:cubicBezTo>
                    <a:cubicBezTo>
                      <a:pt x="136" y="475"/>
                      <a:pt x="148" y="455"/>
                      <a:pt x="124" y="438"/>
                    </a:cubicBezTo>
                    <a:cubicBezTo>
                      <a:pt x="104" y="425"/>
                      <a:pt x="73" y="429"/>
                      <a:pt x="48" y="450"/>
                    </a:cubicBezTo>
                    <a:cubicBezTo>
                      <a:pt x="21" y="472"/>
                      <a:pt x="0" y="516"/>
                      <a:pt x="24" y="571"/>
                    </a:cubicBezTo>
                    <a:cubicBezTo>
                      <a:pt x="58" y="648"/>
                      <a:pt x="138" y="676"/>
                      <a:pt x="255" y="650"/>
                    </a:cubicBezTo>
                    <a:close/>
                    <a:moveTo>
                      <a:pt x="898" y="2162"/>
                    </a:moveTo>
                    <a:cubicBezTo>
                      <a:pt x="794" y="2027"/>
                      <a:pt x="686" y="1888"/>
                      <a:pt x="613" y="1712"/>
                    </a:cubicBezTo>
                    <a:cubicBezTo>
                      <a:pt x="559" y="1582"/>
                      <a:pt x="521" y="1472"/>
                      <a:pt x="494" y="1380"/>
                    </a:cubicBezTo>
                    <a:cubicBezTo>
                      <a:pt x="495" y="1407"/>
                      <a:pt x="497" y="1434"/>
                      <a:pt x="499" y="1462"/>
                    </a:cubicBezTo>
                    <a:cubicBezTo>
                      <a:pt x="702" y="2154"/>
                      <a:pt x="1049" y="2458"/>
                      <a:pt x="1053" y="2461"/>
                    </a:cubicBezTo>
                    <a:cubicBezTo>
                      <a:pt x="1065" y="2471"/>
                      <a:pt x="1066" y="2489"/>
                      <a:pt x="1056" y="2501"/>
                    </a:cubicBezTo>
                    <a:cubicBezTo>
                      <a:pt x="1046" y="2512"/>
                      <a:pt x="1028" y="2514"/>
                      <a:pt x="1016" y="2504"/>
                    </a:cubicBezTo>
                    <a:cubicBezTo>
                      <a:pt x="1003" y="2493"/>
                      <a:pt x="733" y="2258"/>
                      <a:pt x="527" y="1721"/>
                    </a:cubicBezTo>
                    <a:cubicBezTo>
                      <a:pt x="571" y="2019"/>
                      <a:pt x="664" y="2337"/>
                      <a:pt x="856" y="2525"/>
                    </a:cubicBezTo>
                    <a:lnTo>
                      <a:pt x="885" y="2492"/>
                    </a:lnTo>
                    <a:cubicBezTo>
                      <a:pt x="891" y="2486"/>
                      <a:pt x="898" y="2483"/>
                      <a:pt x="906" y="2483"/>
                    </a:cubicBezTo>
                    <a:cubicBezTo>
                      <a:pt x="914" y="2483"/>
                      <a:pt x="921" y="2486"/>
                      <a:pt x="927" y="2491"/>
                    </a:cubicBezTo>
                    <a:cubicBezTo>
                      <a:pt x="940" y="2505"/>
                      <a:pt x="1220" y="2798"/>
                      <a:pt x="1194" y="3201"/>
                    </a:cubicBezTo>
                    <a:cubicBezTo>
                      <a:pt x="1305" y="2688"/>
                      <a:pt x="1107" y="2432"/>
                      <a:pt x="898" y="2162"/>
                    </a:cubicBezTo>
                    <a:close/>
                    <a:moveTo>
                      <a:pt x="650" y="3859"/>
                    </a:moveTo>
                    <a:cubicBezTo>
                      <a:pt x="602" y="3858"/>
                      <a:pt x="555" y="3849"/>
                      <a:pt x="511" y="3830"/>
                    </a:cubicBezTo>
                    <a:cubicBezTo>
                      <a:pt x="376" y="3771"/>
                      <a:pt x="343" y="3662"/>
                      <a:pt x="358" y="3579"/>
                    </a:cubicBezTo>
                    <a:cubicBezTo>
                      <a:pt x="372" y="3495"/>
                      <a:pt x="436" y="3430"/>
                      <a:pt x="515" y="3415"/>
                    </a:cubicBezTo>
                    <a:cubicBezTo>
                      <a:pt x="516" y="3373"/>
                      <a:pt x="504" y="3278"/>
                      <a:pt x="372" y="3252"/>
                    </a:cubicBezTo>
                    <a:cubicBezTo>
                      <a:pt x="302" y="3238"/>
                      <a:pt x="225" y="3283"/>
                      <a:pt x="177" y="3364"/>
                    </a:cubicBezTo>
                    <a:cubicBezTo>
                      <a:pt x="123" y="3454"/>
                      <a:pt x="99" y="3605"/>
                      <a:pt x="207" y="3736"/>
                    </a:cubicBezTo>
                    <a:cubicBezTo>
                      <a:pt x="273" y="3815"/>
                      <a:pt x="387" y="3863"/>
                      <a:pt x="511" y="3869"/>
                    </a:cubicBezTo>
                    <a:cubicBezTo>
                      <a:pt x="556" y="3872"/>
                      <a:pt x="603" y="3869"/>
                      <a:pt x="650" y="3859"/>
                    </a:cubicBezTo>
                    <a:close/>
                    <a:moveTo>
                      <a:pt x="943" y="2127"/>
                    </a:moveTo>
                    <a:cubicBezTo>
                      <a:pt x="1162" y="2411"/>
                      <a:pt x="1369" y="2678"/>
                      <a:pt x="1247" y="3226"/>
                    </a:cubicBezTo>
                    <a:cubicBezTo>
                      <a:pt x="1134" y="3730"/>
                      <a:pt x="845" y="3871"/>
                      <a:pt x="683" y="3910"/>
                    </a:cubicBezTo>
                    <a:cubicBezTo>
                      <a:pt x="484" y="3958"/>
                      <a:pt x="270" y="3901"/>
                      <a:pt x="163" y="3772"/>
                    </a:cubicBezTo>
                    <a:cubicBezTo>
                      <a:pt x="37" y="3619"/>
                      <a:pt x="65" y="3441"/>
                      <a:pt x="128" y="3335"/>
                    </a:cubicBezTo>
                    <a:cubicBezTo>
                      <a:pt x="189" y="3233"/>
                      <a:pt x="289" y="3178"/>
                      <a:pt x="383" y="3196"/>
                    </a:cubicBezTo>
                    <a:cubicBezTo>
                      <a:pt x="560" y="3231"/>
                      <a:pt x="582" y="3375"/>
                      <a:pt x="569" y="3446"/>
                    </a:cubicBezTo>
                    <a:cubicBezTo>
                      <a:pt x="567" y="3459"/>
                      <a:pt x="556" y="3468"/>
                      <a:pt x="543" y="3469"/>
                    </a:cubicBezTo>
                    <a:cubicBezTo>
                      <a:pt x="467" y="3474"/>
                      <a:pt x="423" y="3532"/>
                      <a:pt x="413" y="3589"/>
                    </a:cubicBezTo>
                    <a:cubicBezTo>
                      <a:pt x="403" y="3650"/>
                      <a:pt x="429" y="3732"/>
                      <a:pt x="534" y="3778"/>
                    </a:cubicBezTo>
                    <a:cubicBezTo>
                      <a:pt x="624" y="3817"/>
                      <a:pt x="731" y="3809"/>
                      <a:pt x="828" y="3758"/>
                    </a:cubicBezTo>
                    <a:cubicBezTo>
                      <a:pt x="915" y="3712"/>
                      <a:pt x="1069" y="3590"/>
                      <a:pt x="1126" y="3292"/>
                    </a:cubicBezTo>
                    <a:cubicBezTo>
                      <a:pt x="1194" y="2930"/>
                      <a:pt x="975" y="2636"/>
                      <a:pt x="906" y="2554"/>
                    </a:cubicBezTo>
                    <a:lnTo>
                      <a:pt x="879" y="2584"/>
                    </a:lnTo>
                    <a:cubicBezTo>
                      <a:pt x="868" y="2596"/>
                      <a:pt x="850" y="2597"/>
                      <a:pt x="839" y="2586"/>
                    </a:cubicBezTo>
                    <a:cubicBezTo>
                      <a:pt x="424" y="2215"/>
                      <a:pt x="424" y="1323"/>
                      <a:pt x="434" y="1057"/>
                    </a:cubicBezTo>
                    <a:cubicBezTo>
                      <a:pt x="432" y="1005"/>
                      <a:pt x="438" y="981"/>
                      <a:pt x="439" y="978"/>
                    </a:cubicBezTo>
                    <a:cubicBezTo>
                      <a:pt x="442" y="965"/>
                      <a:pt x="454" y="956"/>
                      <a:pt x="467" y="957"/>
                    </a:cubicBezTo>
                    <a:cubicBezTo>
                      <a:pt x="468" y="957"/>
                      <a:pt x="470" y="957"/>
                      <a:pt x="470" y="957"/>
                    </a:cubicBezTo>
                    <a:cubicBezTo>
                      <a:pt x="485" y="959"/>
                      <a:pt x="495" y="972"/>
                      <a:pt x="494" y="987"/>
                    </a:cubicBezTo>
                    <a:cubicBezTo>
                      <a:pt x="494" y="989"/>
                      <a:pt x="492" y="1015"/>
                      <a:pt x="491" y="1059"/>
                    </a:cubicBezTo>
                    <a:cubicBezTo>
                      <a:pt x="495" y="1153"/>
                      <a:pt x="524" y="1350"/>
                      <a:pt x="665" y="1690"/>
                    </a:cubicBezTo>
                    <a:cubicBezTo>
                      <a:pt x="735" y="1859"/>
                      <a:pt x="841" y="1995"/>
                      <a:pt x="943" y="2127"/>
                    </a:cubicBezTo>
                    <a:close/>
                    <a:moveTo>
                      <a:pt x="465" y="931"/>
                    </a:moveTo>
                    <a:cubicBezTo>
                      <a:pt x="466" y="931"/>
                      <a:pt x="466" y="931"/>
                      <a:pt x="467" y="931"/>
                    </a:cubicBezTo>
                    <a:cubicBezTo>
                      <a:pt x="483" y="931"/>
                      <a:pt x="492" y="910"/>
                      <a:pt x="502" y="884"/>
                    </a:cubicBezTo>
                    <a:cubicBezTo>
                      <a:pt x="508" y="870"/>
                      <a:pt x="517" y="846"/>
                      <a:pt x="524" y="843"/>
                    </a:cubicBezTo>
                    <a:cubicBezTo>
                      <a:pt x="549" y="834"/>
                      <a:pt x="563" y="822"/>
                      <a:pt x="566" y="808"/>
                    </a:cubicBezTo>
                    <a:cubicBezTo>
                      <a:pt x="568" y="801"/>
                      <a:pt x="568" y="791"/>
                      <a:pt x="557" y="779"/>
                    </a:cubicBezTo>
                    <a:cubicBezTo>
                      <a:pt x="540" y="759"/>
                      <a:pt x="429" y="738"/>
                      <a:pt x="389" y="764"/>
                    </a:cubicBezTo>
                    <a:cubicBezTo>
                      <a:pt x="372" y="775"/>
                      <a:pt x="368" y="794"/>
                      <a:pt x="377" y="815"/>
                    </a:cubicBezTo>
                    <a:cubicBezTo>
                      <a:pt x="382" y="825"/>
                      <a:pt x="391" y="828"/>
                      <a:pt x="399" y="832"/>
                    </a:cubicBezTo>
                    <a:cubicBezTo>
                      <a:pt x="409" y="836"/>
                      <a:pt x="420" y="840"/>
                      <a:pt x="428" y="860"/>
                    </a:cubicBezTo>
                    <a:cubicBezTo>
                      <a:pt x="435" y="876"/>
                      <a:pt x="437" y="888"/>
                      <a:pt x="439" y="899"/>
                    </a:cubicBezTo>
                    <a:cubicBezTo>
                      <a:pt x="442" y="913"/>
                      <a:pt x="445" y="930"/>
                      <a:pt x="465" y="931"/>
                    </a:cubicBezTo>
                    <a:close/>
                    <a:moveTo>
                      <a:pt x="655" y="887"/>
                    </a:moveTo>
                    <a:cubicBezTo>
                      <a:pt x="662" y="891"/>
                      <a:pt x="670" y="893"/>
                      <a:pt x="679" y="893"/>
                    </a:cubicBezTo>
                    <a:cubicBezTo>
                      <a:pt x="704" y="893"/>
                      <a:pt x="735" y="879"/>
                      <a:pt x="753" y="856"/>
                    </a:cubicBezTo>
                    <a:cubicBezTo>
                      <a:pt x="777" y="826"/>
                      <a:pt x="776" y="791"/>
                      <a:pt x="749" y="761"/>
                    </a:cubicBezTo>
                    <a:cubicBezTo>
                      <a:pt x="685" y="689"/>
                      <a:pt x="576" y="735"/>
                      <a:pt x="571" y="737"/>
                    </a:cubicBezTo>
                    <a:cubicBezTo>
                      <a:pt x="566" y="739"/>
                      <a:pt x="563" y="744"/>
                      <a:pt x="564" y="750"/>
                    </a:cubicBezTo>
                    <a:cubicBezTo>
                      <a:pt x="564" y="755"/>
                      <a:pt x="568" y="759"/>
                      <a:pt x="573" y="760"/>
                    </a:cubicBezTo>
                    <a:cubicBezTo>
                      <a:pt x="591" y="764"/>
                      <a:pt x="639" y="779"/>
                      <a:pt x="651" y="802"/>
                    </a:cubicBezTo>
                    <a:cubicBezTo>
                      <a:pt x="665" y="830"/>
                      <a:pt x="650" y="872"/>
                      <a:pt x="650" y="873"/>
                    </a:cubicBezTo>
                    <a:cubicBezTo>
                      <a:pt x="648" y="878"/>
                      <a:pt x="650" y="884"/>
                      <a:pt x="655" y="887"/>
                    </a:cubicBezTo>
                    <a:close/>
                    <a:moveTo>
                      <a:pt x="774" y="459"/>
                    </a:moveTo>
                    <a:cubicBezTo>
                      <a:pt x="773" y="468"/>
                      <a:pt x="780" y="473"/>
                      <a:pt x="785" y="478"/>
                    </a:cubicBezTo>
                    <a:cubicBezTo>
                      <a:pt x="793" y="486"/>
                      <a:pt x="802" y="494"/>
                      <a:pt x="794" y="516"/>
                    </a:cubicBezTo>
                    <a:cubicBezTo>
                      <a:pt x="785" y="543"/>
                      <a:pt x="773" y="546"/>
                      <a:pt x="726" y="554"/>
                    </a:cubicBezTo>
                    <a:cubicBezTo>
                      <a:pt x="706" y="557"/>
                      <a:pt x="681" y="561"/>
                      <a:pt x="650" y="569"/>
                    </a:cubicBezTo>
                    <a:cubicBezTo>
                      <a:pt x="543" y="596"/>
                      <a:pt x="527" y="709"/>
                      <a:pt x="526" y="713"/>
                    </a:cubicBezTo>
                    <a:cubicBezTo>
                      <a:pt x="525" y="720"/>
                      <a:pt x="530" y="726"/>
                      <a:pt x="537" y="727"/>
                    </a:cubicBezTo>
                    <a:lnTo>
                      <a:pt x="538" y="727"/>
                    </a:lnTo>
                    <a:cubicBezTo>
                      <a:pt x="544" y="727"/>
                      <a:pt x="550" y="723"/>
                      <a:pt x="550" y="717"/>
                    </a:cubicBezTo>
                    <a:cubicBezTo>
                      <a:pt x="551" y="714"/>
                      <a:pt x="554" y="690"/>
                      <a:pt x="569" y="663"/>
                    </a:cubicBezTo>
                    <a:cubicBezTo>
                      <a:pt x="588" y="647"/>
                      <a:pt x="618" y="652"/>
                      <a:pt x="667" y="659"/>
                    </a:cubicBezTo>
                    <a:cubicBezTo>
                      <a:pt x="689" y="663"/>
                      <a:pt x="714" y="666"/>
                      <a:pt x="744" y="669"/>
                    </a:cubicBezTo>
                    <a:cubicBezTo>
                      <a:pt x="803" y="674"/>
                      <a:pt x="842" y="666"/>
                      <a:pt x="868" y="643"/>
                    </a:cubicBezTo>
                    <a:cubicBezTo>
                      <a:pt x="891" y="622"/>
                      <a:pt x="902" y="589"/>
                      <a:pt x="902" y="543"/>
                    </a:cubicBezTo>
                    <a:cubicBezTo>
                      <a:pt x="902" y="483"/>
                      <a:pt x="872" y="457"/>
                      <a:pt x="855" y="447"/>
                    </a:cubicBezTo>
                    <a:cubicBezTo>
                      <a:pt x="829" y="432"/>
                      <a:pt x="801" y="434"/>
                      <a:pt x="787" y="443"/>
                    </a:cubicBezTo>
                    <a:cubicBezTo>
                      <a:pt x="782" y="446"/>
                      <a:pt x="775" y="450"/>
                      <a:pt x="774" y="459"/>
                    </a:cubicBezTo>
                    <a:close/>
                    <a:moveTo>
                      <a:pt x="391" y="2413"/>
                    </a:moveTo>
                    <a:cubicBezTo>
                      <a:pt x="402" y="2419"/>
                      <a:pt x="408" y="2431"/>
                      <a:pt x="406" y="2443"/>
                    </a:cubicBezTo>
                    <a:cubicBezTo>
                      <a:pt x="401" y="2473"/>
                      <a:pt x="408" y="2508"/>
                      <a:pt x="418" y="2556"/>
                    </a:cubicBezTo>
                    <a:cubicBezTo>
                      <a:pt x="426" y="2596"/>
                      <a:pt x="436" y="2644"/>
                      <a:pt x="442" y="2707"/>
                    </a:cubicBezTo>
                    <a:cubicBezTo>
                      <a:pt x="450" y="2779"/>
                      <a:pt x="426" y="2835"/>
                      <a:pt x="398" y="2876"/>
                    </a:cubicBezTo>
                    <a:cubicBezTo>
                      <a:pt x="437" y="2859"/>
                      <a:pt x="468" y="2834"/>
                      <a:pt x="490" y="2800"/>
                    </a:cubicBezTo>
                    <a:cubicBezTo>
                      <a:pt x="614" y="2605"/>
                      <a:pt x="450" y="2155"/>
                      <a:pt x="341" y="1857"/>
                    </a:cubicBezTo>
                    <a:lnTo>
                      <a:pt x="339" y="1851"/>
                    </a:lnTo>
                    <a:cubicBezTo>
                      <a:pt x="293" y="1723"/>
                      <a:pt x="273" y="1596"/>
                      <a:pt x="269" y="1482"/>
                    </a:cubicBezTo>
                    <a:cubicBezTo>
                      <a:pt x="252" y="1883"/>
                      <a:pt x="434" y="2278"/>
                      <a:pt x="436" y="2282"/>
                    </a:cubicBezTo>
                    <a:cubicBezTo>
                      <a:pt x="442" y="2297"/>
                      <a:pt x="436" y="2313"/>
                      <a:pt x="422" y="2320"/>
                    </a:cubicBezTo>
                    <a:cubicBezTo>
                      <a:pt x="408" y="2327"/>
                      <a:pt x="391" y="2321"/>
                      <a:pt x="385" y="2306"/>
                    </a:cubicBezTo>
                    <a:cubicBezTo>
                      <a:pt x="377" y="2291"/>
                      <a:pt x="254" y="2022"/>
                      <a:pt x="219" y="1697"/>
                    </a:cubicBezTo>
                    <a:cubicBezTo>
                      <a:pt x="215" y="1740"/>
                      <a:pt x="212" y="1783"/>
                      <a:pt x="211" y="1826"/>
                    </a:cubicBezTo>
                    <a:cubicBezTo>
                      <a:pt x="201" y="2117"/>
                      <a:pt x="280" y="2368"/>
                      <a:pt x="314" y="2462"/>
                    </a:cubicBezTo>
                    <a:lnTo>
                      <a:pt x="358" y="2418"/>
                    </a:lnTo>
                    <a:cubicBezTo>
                      <a:pt x="367" y="2409"/>
                      <a:pt x="380" y="2407"/>
                      <a:pt x="391" y="2413"/>
                    </a:cubicBezTo>
                    <a:close/>
                    <a:moveTo>
                      <a:pt x="386" y="2712"/>
                    </a:moveTo>
                    <a:cubicBezTo>
                      <a:pt x="380" y="2653"/>
                      <a:pt x="370" y="2608"/>
                      <a:pt x="362" y="2568"/>
                    </a:cubicBezTo>
                    <a:cubicBezTo>
                      <a:pt x="358" y="2545"/>
                      <a:pt x="354" y="2524"/>
                      <a:pt x="351" y="2505"/>
                    </a:cubicBezTo>
                    <a:lnTo>
                      <a:pt x="323" y="2532"/>
                    </a:lnTo>
                    <a:cubicBezTo>
                      <a:pt x="317" y="2539"/>
                      <a:pt x="307" y="2542"/>
                      <a:pt x="298" y="2540"/>
                    </a:cubicBezTo>
                    <a:cubicBezTo>
                      <a:pt x="289" y="2538"/>
                      <a:pt x="281" y="2532"/>
                      <a:pt x="277" y="2524"/>
                    </a:cubicBezTo>
                    <a:cubicBezTo>
                      <a:pt x="272" y="2511"/>
                      <a:pt x="142" y="2205"/>
                      <a:pt x="154" y="1824"/>
                    </a:cubicBezTo>
                    <a:cubicBezTo>
                      <a:pt x="160" y="1647"/>
                      <a:pt x="191" y="1476"/>
                      <a:pt x="226" y="1340"/>
                    </a:cubicBezTo>
                    <a:cubicBezTo>
                      <a:pt x="226" y="1339"/>
                      <a:pt x="226" y="1338"/>
                      <a:pt x="226" y="1338"/>
                    </a:cubicBezTo>
                    <a:cubicBezTo>
                      <a:pt x="226" y="1336"/>
                      <a:pt x="227" y="1334"/>
                      <a:pt x="228" y="1332"/>
                    </a:cubicBezTo>
                    <a:cubicBezTo>
                      <a:pt x="272" y="1159"/>
                      <a:pt x="320" y="1041"/>
                      <a:pt x="323" y="1032"/>
                    </a:cubicBezTo>
                    <a:cubicBezTo>
                      <a:pt x="328" y="1021"/>
                      <a:pt x="339" y="1014"/>
                      <a:pt x="351" y="1015"/>
                    </a:cubicBezTo>
                    <a:cubicBezTo>
                      <a:pt x="354" y="1015"/>
                      <a:pt x="357" y="1015"/>
                      <a:pt x="359" y="1016"/>
                    </a:cubicBezTo>
                    <a:cubicBezTo>
                      <a:pt x="374" y="1022"/>
                      <a:pt x="381" y="1037"/>
                      <a:pt x="377" y="1052"/>
                    </a:cubicBezTo>
                    <a:cubicBezTo>
                      <a:pt x="375" y="1056"/>
                      <a:pt x="251" y="1445"/>
                      <a:pt x="392" y="1832"/>
                    </a:cubicBezTo>
                    <a:lnTo>
                      <a:pt x="395" y="1838"/>
                    </a:lnTo>
                    <a:cubicBezTo>
                      <a:pt x="514" y="2164"/>
                      <a:pt x="677" y="2611"/>
                      <a:pt x="538" y="2830"/>
                    </a:cubicBezTo>
                    <a:cubicBezTo>
                      <a:pt x="492" y="2902"/>
                      <a:pt x="416" y="2943"/>
                      <a:pt x="313" y="2952"/>
                    </a:cubicBezTo>
                    <a:cubicBezTo>
                      <a:pt x="300" y="2954"/>
                      <a:pt x="288" y="2946"/>
                      <a:pt x="284" y="2933"/>
                    </a:cubicBezTo>
                    <a:cubicBezTo>
                      <a:pt x="280" y="2921"/>
                      <a:pt x="285" y="2908"/>
                      <a:pt x="295" y="2900"/>
                    </a:cubicBezTo>
                    <a:cubicBezTo>
                      <a:pt x="300" y="2898"/>
                      <a:pt x="398" y="2832"/>
                      <a:pt x="386" y="2712"/>
                    </a:cubicBezTo>
                    <a:close/>
                    <a:moveTo>
                      <a:pt x="301" y="794"/>
                    </a:moveTo>
                    <a:cubicBezTo>
                      <a:pt x="294" y="803"/>
                      <a:pt x="297" y="814"/>
                      <a:pt x="302" y="829"/>
                    </a:cubicBezTo>
                    <a:cubicBezTo>
                      <a:pt x="307" y="844"/>
                      <a:pt x="313" y="863"/>
                      <a:pt x="296" y="875"/>
                    </a:cubicBezTo>
                    <a:cubicBezTo>
                      <a:pt x="289" y="879"/>
                      <a:pt x="278" y="882"/>
                      <a:pt x="266" y="882"/>
                    </a:cubicBezTo>
                    <a:cubicBezTo>
                      <a:pt x="248" y="882"/>
                      <a:pt x="227" y="876"/>
                      <a:pt x="211" y="865"/>
                    </a:cubicBezTo>
                    <a:cubicBezTo>
                      <a:pt x="197" y="854"/>
                      <a:pt x="177" y="829"/>
                      <a:pt x="192" y="781"/>
                    </a:cubicBezTo>
                    <a:cubicBezTo>
                      <a:pt x="213" y="713"/>
                      <a:pt x="293" y="704"/>
                      <a:pt x="337" y="715"/>
                    </a:cubicBezTo>
                    <a:cubicBezTo>
                      <a:pt x="357" y="719"/>
                      <a:pt x="366" y="727"/>
                      <a:pt x="364" y="738"/>
                    </a:cubicBezTo>
                    <a:cubicBezTo>
                      <a:pt x="362" y="750"/>
                      <a:pt x="351" y="757"/>
                      <a:pt x="337" y="766"/>
                    </a:cubicBezTo>
                    <a:cubicBezTo>
                      <a:pt x="324" y="773"/>
                      <a:pt x="310" y="782"/>
                      <a:pt x="301" y="79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>
  <p:cSld name="BLANK_1_1_1_1_2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20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0"/>
          <p:cNvSpPr txBox="1">
            <a:spLocks noGrp="1"/>
          </p:cNvSpPr>
          <p:nvPr>
            <p:ph type="subTitle" idx="1"/>
          </p:nvPr>
        </p:nvSpPr>
        <p:spPr>
          <a:xfrm>
            <a:off x="720000" y="3548151"/>
            <a:ext cx="2424900" cy="356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192" name="Google Shape;192;p20"/>
          <p:cNvSpPr txBox="1">
            <a:spLocks noGrp="1"/>
          </p:cNvSpPr>
          <p:nvPr>
            <p:ph type="subTitle" idx="2"/>
          </p:nvPr>
        </p:nvSpPr>
        <p:spPr>
          <a:xfrm>
            <a:off x="720000" y="3828650"/>
            <a:ext cx="24249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2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20"/>
          <p:cNvSpPr txBox="1">
            <a:spLocks noGrp="1"/>
          </p:cNvSpPr>
          <p:nvPr>
            <p:ph type="title" idx="3" hasCustomPrompt="1"/>
          </p:nvPr>
        </p:nvSpPr>
        <p:spPr>
          <a:xfrm>
            <a:off x="1507034" y="2785738"/>
            <a:ext cx="850800" cy="630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35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95" name="Google Shape;195;p20"/>
          <p:cNvSpPr txBox="1">
            <a:spLocks noGrp="1"/>
          </p:cNvSpPr>
          <p:nvPr>
            <p:ph type="subTitle" idx="4"/>
          </p:nvPr>
        </p:nvSpPr>
        <p:spPr>
          <a:xfrm>
            <a:off x="3359586" y="3548151"/>
            <a:ext cx="2424900" cy="356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196" name="Google Shape;196;p20"/>
          <p:cNvSpPr txBox="1">
            <a:spLocks noGrp="1"/>
          </p:cNvSpPr>
          <p:nvPr>
            <p:ph type="subTitle" idx="5"/>
          </p:nvPr>
        </p:nvSpPr>
        <p:spPr>
          <a:xfrm>
            <a:off x="3359589" y="3828650"/>
            <a:ext cx="24249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20"/>
          <p:cNvSpPr txBox="1">
            <a:spLocks noGrp="1"/>
          </p:cNvSpPr>
          <p:nvPr>
            <p:ph type="title" idx="6" hasCustomPrompt="1"/>
          </p:nvPr>
        </p:nvSpPr>
        <p:spPr>
          <a:xfrm>
            <a:off x="4146626" y="2785738"/>
            <a:ext cx="850800" cy="630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35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98" name="Google Shape;198;p20"/>
          <p:cNvSpPr txBox="1">
            <a:spLocks noGrp="1"/>
          </p:cNvSpPr>
          <p:nvPr>
            <p:ph type="subTitle" idx="7"/>
          </p:nvPr>
        </p:nvSpPr>
        <p:spPr>
          <a:xfrm>
            <a:off x="5999122" y="3548151"/>
            <a:ext cx="2424900" cy="356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199" name="Google Shape;199;p20"/>
          <p:cNvSpPr txBox="1">
            <a:spLocks noGrp="1"/>
          </p:cNvSpPr>
          <p:nvPr>
            <p:ph type="subTitle" idx="8"/>
          </p:nvPr>
        </p:nvSpPr>
        <p:spPr>
          <a:xfrm>
            <a:off x="5999127" y="3828650"/>
            <a:ext cx="24249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20"/>
          <p:cNvSpPr txBox="1">
            <a:spLocks noGrp="1"/>
          </p:cNvSpPr>
          <p:nvPr>
            <p:ph type="title" idx="9" hasCustomPrompt="1"/>
          </p:nvPr>
        </p:nvSpPr>
        <p:spPr>
          <a:xfrm>
            <a:off x="6786207" y="2785738"/>
            <a:ext cx="850800" cy="630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35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01" name="Google Shape;201;p20"/>
          <p:cNvSpPr txBox="1">
            <a:spLocks noGrp="1"/>
          </p:cNvSpPr>
          <p:nvPr>
            <p:ph type="subTitle" idx="13"/>
          </p:nvPr>
        </p:nvSpPr>
        <p:spPr>
          <a:xfrm>
            <a:off x="2039818" y="1812731"/>
            <a:ext cx="2424900" cy="356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202" name="Google Shape;202;p20"/>
          <p:cNvSpPr txBox="1">
            <a:spLocks noGrp="1"/>
          </p:cNvSpPr>
          <p:nvPr>
            <p:ph type="subTitle" idx="14"/>
          </p:nvPr>
        </p:nvSpPr>
        <p:spPr>
          <a:xfrm>
            <a:off x="2039829" y="2093224"/>
            <a:ext cx="24249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20"/>
          <p:cNvSpPr txBox="1">
            <a:spLocks noGrp="1"/>
          </p:cNvSpPr>
          <p:nvPr>
            <p:ph type="title" idx="15" hasCustomPrompt="1"/>
          </p:nvPr>
        </p:nvSpPr>
        <p:spPr>
          <a:xfrm>
            <a:off x="2826863" y="1064425"/>
            <a:ext cx="850800" cy="630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35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04" name="Google Shape;204;p20"/>
          <p:cNvSpPr txBox="1">
            <a:spLocks noGrp="1"/>
          </p:cNvSpPr>
          <p:nvPr>
            <p:ph type="subTitle" idx="16"/>
          </p:nvPr>
        </p:nvSpPr>
        <p:spPr>
          <a:xfrm>
            <a:off x="4679354" y="1812731"/>
            <a:ext cx="2424900" cy="356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205" name="Google Shape;205;p20"/>
          <p:cNvSpPr txBox="1">
            <a:spLocks noGrp="1"/>
          </p:cNvSpPr>
          <p:nvPr>
            <p:ph type="subTitle" idx="17"/>
          </p:nvPr>
        </p:nvSpPr>
        <p:spPr>
          <a:xfrm>
            <a:off x="4679355" y="2093224"/>
            <a:ext cx="24249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20"/>
          <p:cNvSpPr txBox="1">
            <a:spLocks noGrp="1"/>
          </p:cNvSpPr>
          <p:nvPr>
            <p:ph type="title" idx="18" hasCustomPrompt="1"/>
          </p:nvPr>
        </p:nvSpPr>
        <p:spPr>
          <a:xfrm>
            <a:off x="5466381" y="1064425"/>
            <a:ext cx="850800" cy="630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35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None/>
              <a:defRPr sz="6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grpSp>
        <p:nvGrpSpPr>
          <p:cNvPr id="207" name="Google Shape;207;p20"/>
          <p:cNvGrpSpPr/>
          <p:nvPr/>
        </p:nvGrpSpPr>
        <p:grpSpPr>
          <a:xfrm>
            <a:off x="0" y="121025"/>
            <a:ext cx="9144009" cy="4945701"/>
            <a:chOff x="0" y="121025"/>
            <a:chExt cx="9144009" cy="4945701"/>
          </a:xfrm>
        </p:grpSpPr>
        <p:sp>
          <p:nvSpPr>
            <p:cNvPr id="208" name="Google Shape;208;p20"/>
            <p:cNvSpPr/>
            <p:nvPr/>
          </p:nvSpPr>
          <p:spPr>
            <a:xfrm flipH="1">
              <a:off x="7884425" y="47427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20"/>
            <p:cNvSpPr/>
            <p:nvPr/>
          </p:nvSpPr>
          <p:spPr>
            <a:xfrm>
              <a:off x="0" y="1210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BLANK_1_1_1_1_1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21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21"/>
          <p:cNvSpPr txBox="1">
            <a:spLocks noGrp="1"/>
          </p:cNvSpPr>
          <p:nvPr>
            <p:ph type="subTitle" idx="1"/>
          </p:nvPr>
        </p:nvSpPr>
        <p:spPr>
          <a:xfrm>
            <a:off x="718163" y="2645781"/>
            <a:ext cx="23916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21"/>
          <p:cNvSpPr txBox="1">
            <a:spLocks noGrp="1"/>
          </p:cNvSpPr>
          <p:nvPr>
            <p:ph type="subTitle" idx="2"/>
          </p:nvPr>
        </p:nvSpPr>
        <p:spPr>
          <a:xfrm>
            <a:off x="3376180" y="1807581"/>
            <a:ext cx="23916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21"/>
          <p:cNvSpPr txBox="1">
            <a:spLocks noGrp="1"/>
          </p:cNvSpPr>
          <p:nvPr>
            <p:ph type="subTitle" idx="3"/>
          </p:nvPr>
        </p:nvSpPr>
        <p:spPr>
          <a:xfrm>
            <a:off x="6034198" y="2645781"/>
            <a:ext cx="23916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21"/>
          <p:cNvSpPr txBox="1">
            <a:spLocks noGrp="1"/>
          </p:cNvSpPr>
          <p:nvPr>
            <p:ph type="subTitle" idx="4"/>
          </p:nvPr>
        </p:nvSpPr>
        <p:spPr>
          <a:xfrm>
            <a:off x="718163" y="3745627"/>
            <a:ext cx="23916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21"/>
          <p:cNvSpPr txBox="1">
            <a:spLocks noGrp="1"/>
          </p:cNvSpPr>
          <p:nvPr>
            <p:ph type="subTitle" idx="5"/>
          </p:nvPr>
        </p:nvSpPr>
        <p:spPr>
          <a:xfrm>
            <a:off x="3376198" y="3066327"/>
            <a:ext cx="23916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8" name="Google Shape;218;p21"/>
          <p:cNvSpPr txBox="1">
            <a:spLocks noGrp="1"/>
          </p:cNvSpPr>
          <p:nvPr>
            <p:ph type="subTitle" idx="6"/>
          </p:nvPr>
        </p:nvSpPr>
        <p:spPr>
          <a:xfrm>
            <a:off x="6034233" y="3745627"/>
            <a:ext cx="23916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21"/>
          <p:cNvSpPr txBox="1">
            <a:spLocks noGrp="1"/>
          </p:cNvSpPr>
          <p:nvPr>
            <p:ph type="subTitle" idx="7"/>
          </p:nvPr>
        </p:nvSpPr>
        <p:spPr>
          <a:xfrm>
            <a:off x="718163" y="2365575"/>
            <a:ext cx="2391600" cy="356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220" name="Google Shape;220;p21"/>
          <p:cNvSpPr txBox="1">
            <a:spLocks noGrp="1"/>
          </p:cNvSpPr>
          <p:nvPr>
            <p:ph type="subTitle" idx="8"/>
          </p:nvPr>
        </p:nvSpPr>
        <p:spPr>
          <a:xfrm>
            <a:off x="3376180" y="1527375"/>
            <a:ext cx="2391600" cy="356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221" name="Google Shape;221;p21"/>
          <p:cNvSpPr txBox="1">
            <a:spLocks noGrp="1"/>
          </p:cNvSpPr>
          <p:nvPr>
            <p:ph type="subTitle" idx="9"/>
          </p:nvPr>
        </p:nvSpPr>
        <p:spPr>
          <a:xfrm>
            <a:off x="6034198" y="2365575"/>
            <a:ext cx="2391600" cy="356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222" name="Google Shape;222;p21"/>
          <p:cNvSpPr txBox="1">
            <a:spLocks noGrp="1"/>
          </p:cNvSpPr>
          <p:nvPr>
            <p:ph type="subTitle" idx="13"/>
          </p:nvPr>
        </p:nvSpPr>
        <p:spPr>
          <a:xfrm>
            <a:off x="718163" y="3460825"/>
            <a:ext cx="2391600" cy="356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223" name="Google Shape;223;p21"/>
          <p:cNvSpPr txBox="1">
            <a:spLocks noGrp="1"/>
          </p:cNvSpPr>
          <p:nvPr>
            <p:ph type="subTitle" idx="14"/>
          </p:nvPr>
        </p:nvSpPr>
        <p:spPr>
          <a:xfrm>
            <a:off x="3376198" y="2781525"/>
            <a:ext cx="2391600" cy="356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sp>
        <p:nvSpPr>
          <p:cNvPr id="224" name="Google Shape;224;p21"/>
          <p:cNvSpPr txBox="1">
            <a:spLocks noGrp="1"/>
          </p:cNvSpPr>
          <p:nvPr>
            <p:ph type="subTitle" idx="15"/>
          </p:nvPr>
        </p:nvSpPr>
        <p:spPr>
          <a:xfrm>
            <a:off x="6034233" y="3460825"/>
            <a:ext cx="2391600" cy="356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ufina"/>
              <a:buNone/>
              <a:defRPr sz="2200">
                <a:solidFill>
                  <a:schemeClr val="dk1"/>
                </a:solidFill>
                <a:latin typeface="Rufina"/>
                <a:ea typeface="Rufina"/>
                <a:cs typeface="Rufina"/>
                <a:sym typeface="Rufina"/>
              </a:defRPr>
            </a:lvl9pPr>
          </a:lstStyle>
          <a:p>
            <a:endParaRPr/>
          </a:p>
        </p:txBody>
      </p:sp>
      <p:grpSp>
        <p:nvGrpSpPr>
          <p:cNvPr id="225" name="Google Shape;225;p21"/>
          <p:cNvGrpSpPr/>
          <p:nvPr/>
        </p:nvGrpSpPr>
        <p:grpSpPr>
          <a:xfrm>
            <a:off x="89311" y="107254"/>
            <a:ext cx="8965378" cy="4928992"/>
            <a:chOff x="89311" y="107254"/>
            <a:chExt cx="8965378" cy="4928992"/>
          </a:xfrm>
        </p:grpSpPr>
        <p:grpSp>
          <p:nvGrpSpPr>
            <p:cNvPr id="226" name="Google Shape;226;p21"/>
            <p:cNvGrpSpPr/>
            <p:nvPr/>
          </p:nvGrpSpPr>
          <p:grpSpPr>
            <a:xfrm>
              <a:off x="8567886" y="4174892"/>
              <a:ext cx="486803" cy="861354"/>
              <a:chOff x="8516654" y="4171960"/>
              <a:chExt cx="486803" cy="861354"/>
            </a:xfrm>
          </p:grpSpPr>
          <p:sp>
            <p:nvSpPr>
              <p:cNvPr id="227" name="Google Shape;227;p21"/>
              <p:cNvSpPr/>
              <p:nvPr/>
            </p:nvSpPr>
            <p:spPr>
              <a:xfrm>
                <a:off x="8516654" y="4550241"/>
                <a:ext cx="486803" cy="483073"/>
              </a:xfrm>
              <a:custGeom>
                <a:avLst/>
                <a:gdLst/>
                <a:ahLst/>
                <a:cxnLst/>
                <a:rect l="l" t="t" r="r" b="b"/>
                <a:pathLst>
                  <a:path w="2877" h="2855" extrusionOk="0">
                    <a:moveTo>
                      <a:pt x="2497" y="852"/>
                    </a:moveTo>
                    <a:cubicBezTo>
                      <a:pt x="2497" y="852"/>
                      <a:pt x="2580" y="834"/>
                      <a:pt x="2625" y="902"/>
                    </a:cubicBezTo>
                    <a:cubicBezTo>
                      <a:pt x="2670" y="970"/>
                      <a:pt x="2597" y="995"/>
                      <a:pt x="2464" y="1199"/>
                    </a:cubicBezTo>
                    <a:cubicBezTo>
                      <a:pt x="2330" y="1403"/>
                      <a:pt x="2353" y="1453"/>
                      <a:pt x="2308" y="1373"/>
                    </a:cubicBezTo>
                    <a:cubicBezTo>
                      <a:pt x="2262" y="1292"/>
                      <a:pt x="2230" y="1018"/>
                      <a:pt x="2267" y="917"/>
                    </a:cubicBezTo>
                    <a:cubicBezTo>
                      <a:pt x="2305" y="816"/>
                      <a:pt x="2386" y="849"/>
                      <a:pt x="2403" y="859"/>
                    </a:cubicBezTo>
                    <a:cubicBezTo>
                      <a:pt x="2421" y="869"/>
                      <a:pt x="2461" y="874"/>
                      <a:pt x="2497" y="852"/>
                    </a:cubicBezTo>
                    <a:close/>
                    <a:moveTo>
                      <a:pt x="1124" y="1921"/>
                    </a:moveTo>
                    <a:cubicBezTo>
                      <a:pt x="1058" y="2120"/>
                      <a:pt x="989" y="2325"/>
                      <a:pt x="752" y="2411"/>
                    </a:cubicBezTo>
                    <a:cubicBezTo>
                      <a:pt x="597" y="2468"/>
                      <a:pt x="426" y="2575"/>
                      <a:pt x="302" y="2654"/>
                    </a:cubicBezTo>
                    <a:cubicBezTo>
                      <a:pt x="262" y="2679"/>
                      <a:pt x="220" y="2706"/>
                      <a:pt x="185" y="2726"/>
                    </a:cubicBezTo>
                    <a:cubicBezTo>
                      <a:pt x="169" y="2735"/>
                      <a:pt x="152" y="2717"/>
                      <a:pt x="162" y="2701"/>
                    </a:cubicBezTo>
                    <a:cubicBezTo>
                      <a:pt x="187" y="2665"/>
                      <a:pt x="220" y="2622"/>
                      <a:pt x="245" y="2588"/>
                    </a:cubicBezTo>
                    <a:cubicBezTo>
                      <a:pt x="321" y="2487"/>
                      <a:pt x="368" y="2423"/>
                      <a:pt x="374" y="2386"/>
                    </a:cubicBezTo>
                    <a:lnTo>
                      <a:pt x="375" y="2383"/>
                    </a:lnTo>
                    <a:cubicBezTo>
                      <a:pt x="427" y="2068"/>
                      <a:pt x="618" y="1838"/>
                      <a:pt x="913" y="1737"/>
                    </a:cubicBezTo>
                    <a:cubicBezTo>
                      <a:pt x="1010" y="1703"/>
                      <a:pt x="1098" y="1662"/>
                      <a:pt x="1177" y="1619"/>
                    </a:cubicBezTo>
                    <a:cubicBezTo>
                      <a:pt x="1192" y="1610"/>
                      <a:pt x="1206" y="1629"/>
                      <a:pt x="1195" y="1642"/>
                    </a:cubicBezTo>
                    <a:lnTo>
                      <a:pt x="635" y="2220"/>
                    </a:lnTo>
                    <a:cubicBezTo>
                      <a:pt x="626" y="2229"/>
                      <a:pt x="627" y="2244"/>
                      <a:pt x="636" y="2252"/>
                    </a:cubicBezTo>
                    <a:cubicBezTo>
                      <a:pt x="645" y="2261"/>
                      <a:pt x="659" y="2261"/>
                      <a:pt x="668" y="2252"/>
                    </a:cubicBezTo>
                    <a:lnTo>
                      <a:pt x="1166" y="1737"/>
                    </a:lnTo>
                    <a:cubicBezTo>
                      <a:pt x="1178" y="1725"/>
                      <a:pt x="1197" y="1739"/>
                      <a:pt x="1189" y="1754"/>
                    </a:cubicBezTo>
                    <a:cubicBezTo>
                      <a:pt x="1175" y="1781"/>
                      <a:pt x="1163" y="1807"/>
                      <a:pt x="1155" y="1831"/>
                    </a:cubicBezTo>
                    <a:cubicBezTo>
                      <a:pt x="1144" y="1861"/>
                      <a:pt x="1134" y="1891"/>
                      <a:pt x="1124" y="1921"/>
                    </a:cubicBezTo>
                    <a:close/>
                    <a:moveTo>
                      <a:pt x="1198" y="1846"/>
                    </a:moveTo>
                    <a:cubicBezTo>
                      <a:pt x="1250" y="1699"/>
                      <a:pt x="1430" y="1477"/>
                      <a:pt x="1547" y="1341"/>
                    </a:cubicBezTo>
                    <a:cubicBezTo>
                      <a:pt x="1614" y="1275"/>
                      <a:pt x="1650" y="1228"/>
                      <a:pt x="1654" y="1223"/>
                    </a:cubicBezTo>
                    <a:cubicBezTo>
                      <a:pt x="1661" y="1213"/>
                      <a:pt x="1659" y="1199"/>
                      <a:pt x="1650" y="1192"/>
                    </a:cubicBezTo>
                    <a:cubicBezTo>
                      <a:pt x="1646" y="1188"/>
                      <a:pt x="1641" y="1186"/>
                      <a:pt x="1636" y="1186"/>
                    </a:cubicBezTo>
                    <a:cubicBezTo>
                      <a:pt x="1630" y="1186"/>
                      <a:pt x="1624" y="1189"/>
                      <a:pt x="1619" y="1194"/>
                    </a:cubicBezTo>
                    <a:cubicBezTo>
                      <a:pt x="1614" y="1199"/>
                      <a:pt x="1574" y="1241"/>
                      <a:pt x="1519" y="1305"/>
                    </a:cubicBezTo>
                    <a:cubicBezTo>
                      <a:pt x="1405" y="1418"/>
                      <a:pt x="1195" y="1592"/>
                      <a:pt x="898" y="1694"/>
                    </a:cubicBezTo>
                    <a:cubicBezTo>
                      <a:pt x="587" y="1801"/>
                      <a:pt x="385" y="2043"/>
                      <a:pt x="330" y="2376"/>
                    </a:cubicBezTo>
                    <a:lnTo>
                      <a:pt x="329" y="2378"/>
                    </a:lnTo>
                    <a:cubicBezTo>
                      <a:pt x="325" y="2408"/>
                      <a:pt x="261" y="2492"/>
                      <a:pt x="209" y="2560"/>
                    </a:cubicBezTo>
                    <a:cubicBezTo>
                      <a:pt x="103" y="2701"/>
                      <a:pt x="58" y="2764"/>
                      <a:pt x="93" y="2795"/>
                    </a:cubicBezTo>
                    <a:cubicBezTo>
                      <a:pt x="122" y="2819"/>
                      <a:pt x="172" y="2790"/>
                      <a:pt x="326" y="2692"/>
                    </a:cubicBezTo>
                    <a:cubicBezTo>
                      <a:pt x="449" y="2615"/>
                      <a:pt x="617" y="2508"/>
                      <a:pt x="767" y="2454"/>
                    </a:cubicBezTo>
                    <a:cubicBezTo>
                      <a:pt x="1025" y="2360"/>
                      <a:pt x="1097" y="2144"/>
                      <a:pt x="1167" y="1935"/>
                    </a:cubicBezTo>
                    <a:cubicBezTo>
                      <a:pt x="1177" y="1906"/>
                      <a:pt x="1187" y="1875"/>
                      <a:pt x="1198" y="1846"/>
                    </a:cubicBezTo>
                    <a:close/>
                    <a:moveTo>
                      <a:pt x="1434" y="2799"/>
                    </a:moveTo>
                    <a:cubicBezTo>
                      <a:pt x="1318" y="2808"/>
                      <a:pt x="1185" y="2714"/>
                      <a:pt x="1174" y="2560"/>
                    </a:cubicBezTo>
                    <a:cubicBezTo>
                      <a:pt x="1156" y="2327"/>
                      <a:pt x="1392" y="2036"/>
                      <a:pt x="1549" y="1843"/>
                    </a:cubicBezTo>
                    <a:cubicBezTo>
                      <a:pt x="1590" y="1792"/>
                      <a:pt x="1625" y="1748"/>
                      <a:pt x="1649" y="1714"/>
                    </a:cubicBezTo>
                    <a:cubicBezTo>
                      <a:pt x="1684" y="1664"/>
                      <a:pt x="1701" y="1609"/>
                      <a:pt x="1708" y="1555"/>
                    </a:cubicBezTo>
                    <a:cubicBezTo>
                      <a:pt x="1710" y="1539"/>
                      <a:pt x="1732" y="1540"/>
                      <a:pt x="1734" y="1555"/>
                    </a:cubicBezTo>
                    <a:cubicBezTo>
                      <a:pt x="1757" y="1753"/>
                      <a:pt x="1650" y="1948"/>
                      <a:pt x="1551" y="2126"/>
                    </a:cubicBezTo>
                    <a:cubicBezTo>
                      <a:pt x="1463" y="2286"/>
                      <a:pt x="1380" y="2437"/>
                      <a:pt x="1411" y="2564"/>
                    </a:cubicBezTo>
                    <a:cubicBezTo>
                      <a:pt x="1419" y="2598"/>
                      <a:pt x="1437" y="2622"/>
                      <a:pt x="1464" y="2635"/>
                    </a:cubicBezTo>
                    <a:cubicBezTo>
                      <a:pt x="1481" y="2643"/>
                      <a:pt x="1499" y="2646"/>
                      <a:pt x="1517" y="2646"/>
                    </a:cubicBezTo>
                    <a:cubicBezTo>
                      <a:pt x="1532" y="2646"/>
                      <a:pt x="1547" y="2643"/>
                      <a:pt x="1561" y="2640"/>
                    </a:cubicBezTo>
                    <a:cubicBezTo>
                      <a:pt x="1570" y="2638"/>
                      <a:pt x="1578" y="2646"/>
                      <a:pt x="1577" y="2655"/>
                    </a:cubicBezTo>
                    <a:cubicBezTo>
                      <a:pt x="1568" y="2740"/>
                      <a:pt x="1517" y="2793"/>
                      <a:pt x="1434" y="2799"/>
                    </a:cubicBezTo>
                    <a:close/>
                    <a:moveTo>
                      <a:pt x="1612" y="2584"/>
                    </a:moveTo>
                    <a:cubicBezTo>
                      <a:pt x="1605" y="2580"/>
                      <a:pt x="1598" y="2580"/>
                      <a:pt x="1591" y="2583"/>
                    </a:cubicBezTo>
                    <a:cubicBezTo>
                      <a:pt x="1573" y="2592"/>
                      <a:pt x="1518" y="2610"/>
                      <a:pt x="1484" y="2594"/>
                    </a:cubicBezTo>
                    <a:cubicBezTo>
                      <a:pt x="1469" y="2587"/>
                      <a:pt x="1460" y="2574"/>
                      <a:pt x="1455" y="2553"/>
                    </a:cubicBezTo>
                    <a:cubicBezTo>
                      <a:pt x="1428" y="2443"/>
                      <a:pt x="1507" y="2299"/>
                      <a:pt x="1591" y="2147"/>
                    </a:cubicBezTo>
                    <a:cubicBezTo>
                      <a:pt x="1727" y="1901"/>
                      <a:pt x="1897" y="1593"/>
                      <a:pt x="1675" y="1295"/>
                    </a:cubicBezTo>
                    <a:cubicBezTo>
                      <a:pt x="1671" y="1289"/>
                      <a:pt x="1664" y="1286"/>
                      <a:pt x="1657" y="1286"/>
                    </a:cubicBezTo>
                    <a:cubicBezTo>
                      <a:pt x="1653" y="1286"/>
                      <a:pt x="1650" y="1287"/>
                      <a:pt x="1646" y="1289"/>
                    </a:cubicBezTo>
                    <a:cubicBezTo>
                      <a:pt x="1636" y="1294"/>
                      <a:pt x="1632" y="1306"/>
                      <a:pt x="1636" y="1317"/>
                    </a:cubicBezTo>
                    <a:cubicBezTo>
                      <a:pt x="1637" y="1319"/>
                      <a:pt x="1717" y="1538"/>
                      <a:pt x="1612" y="1688"/>
                    </a:cubicBezTo>
                    <a:cubicBezTo>
                      <a:pt x="1589" y="1721"/>
                      <a:pt x="1554" y="1764"/>
                      <a:pt x="1513" y="1814"/>
                    </a:cubicBezTo>
                    <a:cubicBezTo>
                      <a:pt x="1353" y="2013"/>
                      <a:pt x="1110" y="2312"/>
                      <a:pt x="1128" y="2564"/>
                    </a:cubicBezTo>
                    <a:cubicBezTo>
                      <a:pt x="1142" y="2744"/>
                      <a:pt x="1299" y="2854"/>
                      <a:pt x="1438" y="2844"/>
                    </a:cubicBezTo>
                    <a:cubicBezTo>
                      <a:pt x="1530" y="2838"/>
                      <a:pt x="1635" y="2770"/>
                      <a:pt x="1623" y="2602"/>
                    </a:cubicBezTo>
                    <a:cubicBezTo>
                      <a:pt x="1622" y="2595"/>
                      <a:pt x="1618" y="2588"/>
                      <a:pt x="1612" y="2584"/>
                    </a:cubicBezTo>
                    <a:close/>
                    <a:moveTo>
                      <a:pt x="2149" y="2492"/>
                    </a:moveTo>
                    <a:cubicBezTo>
                      <a:pt x="2137" y="2531"/>
                      <a:pt x="2110" y="2565"/>
                      <a:pt x="2072" y="2584"/>
                    </a:cubicBezTo>
                    <a:cubicBezTo>
                      <a:pt x="2010" y="2617"/>
                      <a:pt x="1934" y="2603"/>
                      <a:pt x="1864" y="2546"/>
                    </a:cubicBezTo>
                    <a:cubicBezTo>
                      <a:pt x="1684" y="2400"/>
                      <a:pt x="1868" y="2037"/>
                      <a:pt x="1967" y="1842"/>
                    </a:cubicBezTo>
                    <a:cubicBezTo>
                      <a:pt x="1977" y="1823"/>
                      <a:pt x="1986" y="1806"/>
                      <a:pt x="1993" y="1791"/>
                    </a:cubicBezTo>
                    <a:cubicBezTo>
                      <a:pt x="2011" y="1755"/>
                      <a:pt x="2020" y="1718"/>
                      <a:pt x="2023" y="1681"/>
                    </a:cubicBezTo>
                    <a:cubicBezTo>
                      <a:pt x="2025" y="1663"/>
                      <a:pt x="2050" y="1663"/>
                      <a:pt x="2053" y="1680"/>
                    </a:cubicBezTo>
                    <a:cubicBezTo>
                      <a:pt x="2077" y="1818"/>
                      <a:pt x="2041" y="1949"/>
                      <a:pt x="2008" y="2070"/>
                    </a:cubicBezTo>
                    <a:cubicBezTo>
                      <a:pt x="1975" y="2191"/>
                      <a:pt x="1946" y="2296"/>
                      <a:pt x="1984" y="2386"/>
                    </a:cubicBezTo>
                    <a:cubicBezTo>
                      <a:pt x="2013" y="2455"/>
                      <a:pt x="2067" y="2474"/>
                      <a:pt x="2116" y="2474"/>
                    </a:cubicBezTo>
                    <a:cubicBezTo>
                      <a:pt x="2121" y="2474"/>
                      <a:pt x="2127" y="2474"/>
                      <a:pt x="2132" y="2474"/>
                    </a:cubicBezTo>
                    <a:cubicBezTo>
                      <a:pt x="2143" y="2473"/>
                      <a:pt x="2152" y="2482"/>
                      <a:pt x="2149" y="2492"/>
                    </a:cubicBezTo>
                    <a:close/>
                    <a:moveTo>
                      <a:pt x="2168" y="2419"/>
                    </a:moveTo>
                    <a:cubicBezTo>
                      <a:pt x="2164" y="2421"/>
                      <a:pt x="2064" y="2460"/>
                      <a:pt x="2025" y="2368"/>
                    </a:cubicBezTo>
                    <a:cubicBezTo>
                      <a:pt x="1994" y="2293"/>
                      <a:pt x="2020" y="2195"/>
                      <a:pt x="2052" y="2082"/>
                    </a:cubicBezTo>
                    <a:cubicBezTo>
                      <a:pt x="2107" y="1880"/>
                      <a:pt x="2175" y="1628"/>
                      <a:pt x="1944" y="1369"/>
                    </a:cubicBezTo>
                    <a:cubicBezTo>
                      <a:pt x="1939" y="1364"/>
                      <a:pt x="1933" y="1361"/>
                      <a:pt x="1927" y="1361"/>
                    </a:cubicBezTo>
                    <a:cubicBezTo>
                      <a:pt x="1922" y="1361"/>
                      <a:pt x="1918" y="1363"/>
                      <a:pt x="1914" y="1366"/>
                    </a:cubicBezTo>
                    <a:cubicBezTo>
                      <a:pt x="1904" y="1373"/>
                      <a:pt x="1902" y="1386"/>
                      <a:pt x="1907" y="1396"/>
                    </a:cubicBezTo>
                    <a:cubicBezTo>
                      <a:pt x="1909" y="1398"/>
                      <a:pt x="2032" y="1610"/>
                      <a:pt x="1953" y="1771"/>
                    </a:cubicBezTo>
                    <a:cubicBezTo>
                      <a:pt x="1945" y="1786"/>
                      <a:pt x="1936" y="1803"/>
                      <a:pt x="1927" y="1821"/>
                    </a:cubicBezTo>
                    <a:cubicBezTo>
                      <a:pt x="1822" y="2028"/>
                      <a:pt x="1627" y="2412"/>
                      <a:pt x="1835" y="2581"/>
                    </a:cubicBezTo>
                    <a:cubicBezTo>
                      <a:pt x="1920" y="2650"/>
                      <a:pt x="2014" y="2666"/>
                      <a:pt x="2093" y="2624"/>
                    </a:cubicBezTo>
                    <a:cubicBezTo>
                      <a:pt x="2162" y="2588"/>
                      <a:pt x="2205" y="2513"/>
                      <a:pt x="2199" y="2438"/>
                    </a:cubicBezTo>
                    <a:cubicBezTo>
                      <a:pt x="2199" y="2431"/>
                      <a:pt x="2195" y="2425"/>
                      <a:pt x="2189" y="2421"/>
                    </a:cubicBezTo>
                    <a:cubicBezTo>
                      <a:pt x="2183" y="2417"/>
                      <a:pt x="2175" y="2416"/>
                      <a:pt x="2168" y="2419"/>
                    </a:cubicBezTo>
                    <a:close/>
                    <a:moveTo>
                      <a:pt x="1983" y="439"/>
                    </a:moveTo>
                    <a:cubicBezTo>
                      <a:pt x="1993" y="456"/>
                      <a:pt x="2025" y="537"/>
                      <a:pt x="1925" y="574"/>
                    </a:cubicBezTo>
                    <a:cubicBezTo>
                      <a:pt x="1824" y="612"/>
                      <a:pt x="1550" y="580"/>
                      <a:pt x="1469" y="534"/>
                    </a:cubicBezTo>
                    <a:cubicBezTo>
                      <a:pt x="1389" y="489"/>
                      <a:pt x="1439" y="512"/>
                      <a:pt x="1643" y="378"/>
                    </a:cubicBezTo>
                    <a:cubicBezTo>
                      <a:pt x="1847" y="245"/>
                      <a:pt x="1872" y="172"/>
                      <a:pt x="1940" y="217"/>
                    </a:cubicBezTo>
                    <a:cubicBezTo>
                      <a:pt x="2008" y="262"/>
                      <a:pt x="1990" y="345"/>
                      <a:pt x="1990" y="345"/>
                    </a:cubicBezTo>
                    <a:cubicBezTo>
                      <a:pt x="1968" y="381"/>
                      <a:pt x="1973" y="421"/>
                      <a:pt x="1983" y="439"/>
                    </a:cubicBezTo>
                    <a:close/>
                    <a:moveTo>
                      <a:pt x="270" y="782"/>
                    </a:moveTo>
                    <a:cubicBezTo>
                      <a:pt x="290" y="743"/>
                      <a:pt x="325" y="716"/>
                      <a:pt x="365" y="705"/>
                    </a:cubicBezTo>
                    <a:cubicBezTo>
                      <a:pt x="374" y="702"/>
                      <a:pt x="382" y="710"/>
                      <a:pt x="381" y="718"/>
                    </a:cubicBezTo>
                    <a:cubicBezTo>
                      <a:pt x="375" y="771"/>
                      <a:pt x="390" y="837"/>
                      <a:pt x="468" y="870"/>
                    </a:cubicBezTo>
                    <a:cubicBezTo>
                      <a:pt x="498" y="883"/>
                      <a:pt x="530" y="888"/>
                      <a:pt x="564" y="888"/>
                    </a:cubicBezTo>
                    <a:cubicBezTo>
                      <a:pt x="630" y="888"/>
                      <a:pt x="704" y="868"/>
                      <a:pt x="784" y="846"/>
                    </a:cubicBezTo>
                    <a:cubicBezTo>
                      <a:pt x="912" y="812"/>
                      <a:pt x="1050" y="774"/>
                      <a:pt x="1195" y="805"/>
                    </a:cubicBezTo>
                    <a:cubicBezTo>
                      <a:pt x="1209" y="808"/>
                      <a:pt x="1207" y="829"/>
                      <a:pt x="1193" y="830"/>
                    </a:cubicBezTo>
                    <a:cubicBezTo>
                      <a:pt x="1149" y="831"/>
                      <a:pt x="1105" y="840"/>
                      <a:pt x="1064" y="861"/>
                    </a:cubicBezTo>
                    <a:cubicBezTo>
                      <a:pt x="1048" y="868"/>
                      <a:pt x="1031" y="877"/>
                      <a:pt x="1012" y="887"/>
                    </a:cubicBezTo>
                    <a:cubicBezTo>
                      <a:pt x="817" y="986"/>
                      <a:pt x="454" y="1170"/>
                      <a:pt x="308" y="990"/>
                    </a:cubicBezTo>
                    <a:cubicBezTo>
                      <a:pt x="251" y="920"/>
                      <a:pt x="237" y="844"/>
                      <a:pt x="270" y="782"/>
                    </a:cubicBezTo>
                    <a:close/>
                    <a:moveTo>
                      <a:pt x="1033" y="927"/>
                    </a:moveTo>
                    <a:cubicBezTo>
                      <a:pt x="1051" y="918"/>
                      <a:pt x="1068" y="909"/>
                      <a:pt x="1084" y="902"/>
                    </a:cubicBezTo>
                    <a:cubicBezTo>
                      <a:pt x="1244" y="822"/>
                      <a:pt x="1456" y="945"/>
                      <a:pt x="1459" y="947"/>
                    </a:cubicBezTo>
                    <a:cubicBezTo>
                      <a:pt x="1469" y="953"/>
                      <a:pt x="1481" y="950"/>
                      <a:pt x="1488" y="941"/>
                    </a:cubicBezTo>
                    <a:cubicBezTo>
                      <a:pt x="1495" y="931"/>
                      <a:pt x="1494" y="918"/>
                      <a:pt x="1485" y="910"/>
                    </a:cubicBezTo>
                    <a:cubicBezTo>
                      <a:pt x="1226" y="679"/>
                      <a:pt x="974" y="747"/>
                      <a:pt x="772" y="803"/>
                    </a:cubicBezTo>
                    <a:cubicBezTo>
                      <a:pt x="659" y="834"/>
                      <a:pt x="561" y="860"/>
                      <a:pt x="486" y="829"/>
                    </a:cubicBezTo>
                    <a:cubicBezTo>
                      <a:pt x="396" y="791"/>
                      <a:pt x="431" y="696"/>
                      <a:pt x="435" y="686"/>
                    </a:cubicBezTo>
                    <a:cubicBezTo>
                      <a:pt x="438" y="679"/>
                      <a:pt x="437" y="672"/>
                      <a:pt x="433" y="665"/>
                    </a:cubicBezTo>
                    <a:cubicBezTo>
                      <a:pt x="430" y="659"/>
                      <a:pt x="423" y="655"/>
                      <a:pt x="416" y="655"/>
                    </a:cubicBezTo>
                    <a:cubicBezTo>
                      <a:pt x="411" y="654"/>
                      <a:pt x="407" y="654"/>
                      <a:pt x="402" y="654"/>
                    </a:cubicBezTo>
                    <a:cubicBezTo>
                      <a:pt x="332" y="654"/>
                      <a:pt x="264" y="696"/>
                      <a:pt x="230" y="761"/>
                    </a:cubicBezTo>
                    <a:cubicBezTo>
                      <a:pt x="188" y="840"/>
                      <a:pt x="204" y="934"/>
                      <a:pt x="273" y="1019"/>
                    </a:cubicBezTo>
                    <a:cubicBezTo>
                      <a:pt x="442" y="1227"/>
                      <a:pt x="826" y="1032"/>
                      <a:pt x="1033" y="927"/>
                    </a:cubicBezTo>
                    <a:close/>
                    <a:moveTo>
                      <a:pt x="2453" y="795"/>
                    </a:moveTo>
                    <a:cubicBezTo>
                      <a:pt x="2454" y="795"/>
                      <a:pt x="2524" y="753"/>
                      <a:pt x="2594" y="771"/>
                    </a:cubicBezTo>
                    <a:cubicBezTo>
                      <a:pt x="2632" y="780"/>
                      <a:pt x="2664" y="807"/>
                      <a:pt x="2688" y="850"/>
                    </a:cubicBezTo>
                    <a:cubicBezTo>
                      <a:pt x="2734" y="931"/>
                      <a:pt x="2687" y="995"/>
                      <a:pt x="2599" y="1101"/>
                    </a:cubicBezTo>
                    <a:cubicBezTo>
                      <a:pt x="2540" y="1173"/>
                      <a:pt x="2472" y="1255"/>
                      <a:pt x="2437" y="1361"/>
                    </a:cubicBezTo>
                    <a:cubicBezTo>
                      <a:pt x="2388" y="1509"/>
                      <a:pt x="2384" y="1597"/>
                      <a:pt x="2419" y="1697"/>
                    </a:cubicBezTo>
                    <a:cubicBezTo>
                      <a:pt x="2421" y="1705"/>
                      <a:pt x="2411" y="1710"/>
                      <a:pt x="2407" y="1703"/>
                    </a:cubicBezTo>
                    <a:cubicBezTo>
                      <a:pt x="2287" y="1514"/>
                      <a:pt x="2172" y="1290"/>
                      <a:pt x="2184" y="1092"/>
                    </a:cubicBezTo>
                    <a:cubicBezTo>
                      <a:pt x="2194" y="931"/>
                      <a:pt x="2210" y="825"/>
                      <a:pt x="2258" y="791"/>
                    </a:cubicBezTo>
                    <a:cubicBezTo>
                      <a:pt x="2289" y="769"/>
                      <a:pt x="2338" y="771"/>
                      <a:pt x="2435" y="798"/>
                    </a:cubicBezTo>
                    <a:cubicBezTo>
                      <a:pt x="2441" y="800"/>
                      <a:pt x="2448" y="799"/>
                      <a:pt x="2453" y="795"/>
                    </a:cubicBezTo>
                    <a:close/>
                    <a:moveTo>
                      <a:pt x="2686" y="2281"/>
                    </a:moveTo>
                    <a:cubicBezTo>
                      <a:pt x="2689" y="2269"/>
                      <a:pt x="2705" y="2268"/>
                      <a:pt x="2708" y="2280"/>
                    </a:cubicBezTo>
                    <a:cubicBezTo>
                      <a:pt x="2743" y="2393"/>
                      <a:pt x="2728" y="2477"/>
                      <a:pt x="2628" y="2539"/>
                    </a:cubicBezTo>
                    <a:cubicBezTo>
                      <a:pt x="2597" y="2558"/>
                      <a:pt x="2569" y="2565"/>
                      <a:pt x="2545" y="2565"/>
                    </a:cubicBezTo>
                    <a:cubicBezTo>
                      <a:pt x="2496" y="2565"/>
                      <a:pt x="2461" y="2536"/>
                      <a:pt x="2445" y="2519"/>
                    </a:cubicBezTo>
                    <a:cubicBezTo>
                      <a:pt x="2422" y="2494"/>
                      <a:pt x="2407" y="2463"/>
                      <a:pt x="2401" y="2434"/>
                    </a:cubicBezTo>
                    <a:cubicBezTo>
                      <a:pt x="2397" y="2415"/>
                      <a:pt x="2416" y="2400"/>
                      <a:pt x="2434" y="2409"/>
                    </a:cubicBezTo>
                    <a:cubicBezTo>
                      <a:pt x="2471" y="2428"/>
                      <a:pt x="2522" y="2438"/>
                      <a:pt x="2580" y="2416"/>
                    </a:cubicBezTo>
                    <a:cubicBezTo>
                      <a:pt x="2629" y="2397"/>
                      <a:pt x="2663" y="2361"/>
                      <a:pt x="2679" y="2311"/>
                    </a:cubicBezTo>
                    <a:cubicBezTo>
                      <a:pt x="2682" y="2301"/>
                      <a:pt x="2685" y="2291"/>
                      <a:pt x="2686" y="2281"/>
                    </a:cubicBezTo>
                    <a:close/>
                    <a:moveTo>
                      <a:pt x="2046" y="389"/>
                    </a:moveTo>
                    <a:cubicBezTo>
                      <a:pt x="2043" y="394"/>
                      <a:pt x="2042" y="401"/>
                      <a:pt x="2044" y="407"/>
                    </a:cubicBezTo>
                    <a:cubicBezTo>
                      <a:pt x="2071" y="504"/>
                      <a:pt x="2073" y="553"/>
                      <a:pt x="2051" y="584"/>
                    </a:cubicBezTo>
                    <a:cubicBezTo>
                      <a:pt x="2017" y="632"/>
                      <a:pt x="1911" y="648"/>
                      <a:pt x="1750" y="658"/>
                    </a:cubicBezTo>
                    <a:cubicBezTo>
                      <a:pt x="1581" y="668"/>
                      <a:pt x="1394" y="586"/>
                      <a:pt x="1226" y="488"/>
                    </a:cubicBezTo>
                    <a:cubicBezTo>
                      <a:pt x="1204" y="475"/>
                      <a:pt x="1215" y="442"/>
                      <a:pt x="1240" y="445"/>
                    </a:cubicBezTo>
                    <a:cubicBezTo>
                      <a:pt x="1308" y="451"/>
                      <a:pt x="1380" y="438"/>
                      <a:pt x="1481" y="405"/>
                    </a:cubicBezTo>
                    <a:cubicBezTo>
                      <a:pt x="1587" y="370"/>
                      <a:pt x="1669" y="302"/>
                      <a:pt x="1741" y="243"/>
                    </a:cubicBezTo>
                    <a:cubicBezTo>
                      <a:pt x="1847" y="155"/>
                      <a:pt x="1911" y="108"/>
                      <a:pt x="1992" y="154"/>
                    </a:cubicBezTo>
                    <a:cubicBezTo>
                      <a:pt x="2035" y="178"/>
                      <a:pt x="2061" y="210"/>
                      <a:pt x="2071" y="248"/>
                    </a:cubicBezTo>
                    <a:cubicBezTo>
                      <a:pt x="2089" y="318"/>
                      <a:pt x="2047" y="388"/>
                      <a:pt x="2046" y="389"/>
                    </a:cubicBezTo>
                    <a:close/>
                    <a:moveTo>
                      <a:pt x="572" y="154"/>
                    </a:moveTo>
                    <a:cubicBezTo>
                      <a:pt x="558" y="155"/>
                      <a:pt x="544" y="158"/>
                      <a:pt x="531" y="163"/>
                    </a:cubicBezTo>
                    <a:cubicBezTo>
                      <a:pt x="481" y="179"/>
                      <a:pt x="445" y="213"/>
                      <a:pt x="426" y="262"/>
                    </a:cubicBezTo>
                    <a:cubicBezTo>
                      <a:pt x="399" y="332"/>
                      <a:pt x="419" y="392"/>
                      <a:pt x="447" y="430"/>
                    </a:cubicBezTo>
                    <a:cubicBezTo>
                      <a:pt x="450" y="436"/>
                      <a:pt x="447" y="443"/>
                      <a:pt x="440" y="444"/>
                    </a:cubicBezTo>
                    <a:cubicBezTo>
                      <a:pt x="403" y="446"/>
                      <a:pt x="358" y="429"/>
                      <a:pt x="323" y="397"/>
                    </a:cubicBezTo>
                    <a:cubicBezTo>
                      <a:pt x="298" y="373"/>
                      <a:pt x="245" y="308"/>
                      <a:pt x="303" y="214"/>
                    </a:cubicBezTo>
                    <a:cubicBezTo>
                      <a:pt x="367" y="110"/>
                      <a:pt x="455" y="98"/>
                      <a:pt x="574" y="137"/>
                    </a:cubicBezTo>
                    <a:cubicBezTo>
                      <a:pt x="583" y="140"/>
                      <a:pt x="581" y="153"/>
                      <a:pt x="572" y="154"/>
                    </a:cubicBezTo>
                    <a:close/>
                    <a:moveTo>
                      <a:pt x="2786" y="47"/>
                    </a:moveTo>
                    <a:cubicBezTo>
                      <a:pt x="2794" y="37"/>
                      <a:pt x="2792" y="24"/>
                      <a:pt x="2782" y="16"/>
                    </a:cubicBezTo>
                    <a:cubicBezTo>
                      <a:pt x="2778" y="13"/>
                      <a:pt x="2773" y="11"/>
                      <a:pt x="2768" y="11"/>
                    </a:cubicBezTo>
                    <a:cubicBezTo>
                      <a:pt x="2762" y="11"/>
                      <a:pt x="2755" y="14"/>
                      <a:pt x="2751" y="19"/>
                    </a:cubicBezTo>
                    <a:cubicBezTo>
                      <a:pt x="2745" y="26"/>
                      <a:pt x="2693" y="79"/>
                      <a:pt x="2629" y="142"/>
                    </a:cubicBezTo>
                    <a:cubicBezTo>
                      <a:pt x="2548" y="62"/>
                      <a:pt x="2456" y="0"/>
                      <a:pt x="2430" y="44"/>
                    </a:cubicBezTo>
                    <a:cubicBezTo>
                      <a:pt x="2406" y="84"/>
                      <a:pt x="2465" y="162"/>
                      <a:pt x="2540" y="231"/>
                    </a:cubicBezTo>
                    <a:cubicBezTo>
                      <a:pt x="2518" y="252"/>
                      <a:pt x="2496" y="274"/>
                      <a:pt x="2477" y="293"/>
                    </a:cubicBezTo>
                    <a:lnTo>
                      <a:pt x="2476" y="294"/>
                    </a:lnTo>
                    <a:lnTo>
                      <a:pt x="2476" y="294"/>
                    </a:lnTo>
                    <a:cubicBezTo>
                      <a:pt x="2475" y="296"/>
                      <a:pt x="2372" y="409"/>
                      <a:pt x="2110" y="353"/>
                    </a:cubicBezTo>
                    <a:cubicBezTo>
                      <a:pt x="2120" y="321"/>
                      <a:pt x="2126" y="280"/>
                      <a:pt x="2115" y="237"/>
                    </a:cubicBezTo>
                    <a:cubicBezTo>
                      <a:pt x="2102" y="186"/>
                      <a:pt x="2068" y="145"/>
                      <a:pt x="2014" y="114"/>
                    </a:cubicBezTo>
                    <a:cubicBezTo>
                      <a:pt x="1902" y="51"/>
                      <a:pt x="1810" y="127"/>
                      <a:pt x="1712" y="208"/>
                    </a:cubicBezTo>
                    <a:cubicBezTo>
                      <a:pt x="1643" y="265"/>
                      <a:pt x="1565" y="329"/>
                      <a:pt x="1467" y="362"/>
                    </a:cubicBezTo>
                    <a:cubicBezTo>
                      <a:pt x="1236" y="438"/>
                      <a:pt x="1175" y="404"/>
                      <a:pt x="920" y="259"/>
                    </a:cubicBezTo>
                    <a:lnTo>
                      <a:pt x="903" y="249"/>
                    </a:lnTo>
                    <a:cubicBezTo>
                      <a:pt x="738" y="156"/>
                      <a:pt x="587" y="70"/>
                      <a:pt x="463" y="70"/>
                    </a:cubicBezTo>
                    <a:cubicBezTo>
                      <a:pt x="385" y="70"/>
                      <a:pt x="318" y="104"/>
                      <a:pt x="264" y="190"/>
                    </a:cubicBezTo>
                    <a:cubicBezTo>
                      <a:pt x="212" y="275"/>
                      <a:pt x="222" y="365"/>
                      <a:pt x="293" y="430"/>
                    </a:cubicBezTo>
                    <a:cubicBezTo>
                      <a:pt x="358" y="491"/>
                      <a:pt x="453" y="507"/>
                      <a:pt x="508" y="467"/>
                    </a:cubicBezTo>
                    <a:cubicBezTo>
                      <a:pt x="514" y="463"/>
                      <a:pt x="518" y="456"/>
                      <a:pt x="518" y="449"/>
                    </a:cubicBezTo>
                    <a:cubicBezTo>
                      <a:pt x="518" y="442"/>
                      <a:pt x="514" y="435"/>
                      <a:pt x="509" y="430"/>
                    </a:cubicBezTo>
                    <a:cubicBezTo>
                      <a:pt x="508" y="430"/>
                      <a:pt x="432" y="372"/>
                      <a:pt x="468" y="278"/>
                    </a:cubicBezTo>
                    <a:cubicBezTo>
                      <a:pt x="482" y="243"/>
                      <a:pt x="508" y="218"/>
                      <a:pt x="545" y="206"/>
                    </a:cubicBezTo>
                    <a:cubicBezTo>
                      <a:pt x="615" y="183"/>
                      <a:pt x="714" y="208"/>
                      <a:pt x="818" y="274"/>
                    </a:cubicBezTo>
                    <a:cubicBezTo>
                      <a:pt x="848" y="293"/>
                      <a:pt x="884" y="318"/>
                      <a:pt x="925" y="346"/>
                    </a:cubicBezTo>
                    <a:cubicBezTo>
                      <a:pt x="1140" y="495"/>
                      <a:pt x="1466" y="720"/>
                      <a:pt x="1752" y="703"/>
                    </a:cubicBezTo>
                    <a:cubicBezTo>
                      <a:pt x="1936" y="692"/>
                      <a:pt x="2043" y="674"/>
                      <a:pt x="2088" y="611"/>
                    </a:cubicBezTo>
                    <a:cubicBezTo>
                      <a:pt x="2123" y="562"/>
                      <a:pt x="2114" y="492"/>
                      <a:pt x="2090" y="404"/>
                    </a:cubicBezTo>
                    <a:cubicBezTo>
                      <a:pt x="2091" y="401"/>
                      <a:pt x="2093" y="399"/>
                      <a:pt x="2094" y="396"/>
                    </a:cubicBezTo>
                    <a:cubicBezTo>
                      <a:pt x="2234" y="427"/>
                      <a:pt x="2334" y="413"/>
                      <a:pt x="2401" y="390"/>
                    </a:cubicBezTo>
                    <a:cubicBezTo>
                      <a:pt x="2271" y="500"/>
                      <a:pt x="1944" y="843"/>
                      <a:pt x="1807" y="859"/>
                    </a:cubicBezTo>
                    <a:cubicBezTo>
                      <a:pt x="1638" y="879"/>
                      <a:pt x="1585" y="834"/>
                      <a:pt x="1565" y="839"/>
                    </a:cubicBezTo>
                    <a:cubicBezTo>
                      <a:pt x="1545" y="844"/>
                      <a:pt x="1537" y="998"/>
                      <a:pt x="1663" y="1136"/>
                    </a:cubicBezTo>
                    <a:cubicBezTo>
                      <a:pt x="1789" y="1275"/>
                      <a:pt x="1988" y="1310"/>
                      <a:pt x="2011" y="1259"/>
                    </a:cubicBezTo>
                    <a:cubicBezTo>
                      <a:pt x="2033" y="1209"/>
                      <a:pt x="1945" y="1236"/>
                      <a:pt x="1983" y="1013"/>
                    </a:cubicBezTo>
                    <a:cubicBezTo>
                      <a:pt x="2021" y="786"/>
                      <a:pt x="2351" y="495"/>
                      <a:pt x="2436" y="392"/>
                    </a:cubicBezTo>
                    <a:cubicBezTo>
                      <a:pt x="2404" y="488"/>
                      <a:pt x="2374" y="638"/>
                      <a:pt x="2435" y="751"/>
                    </a:cubicBezTo>
                    <a:cubicBezTo>
                      <a:pt x="2348" y="727"/>
                      <a:pt x="2280" y="719"/>
                      <a:pt x="2231" y="754"/>
                    </a:cubicBezTo>
                    <a:cubicBezTo>
                      <a:pt x="2168" y="799"/>
                      <a:pt x="2150" y="906"/>
                      <a:pt x="2139" y="1089"/>
                    </a:cubicBezTo>
                    <a:cubicBezTo>
                      <a:pt x="2122" y="1375"/>
                      <a:pt x="2347" y="1701"/>
                      <a:pt x="2496" y="1917"/>
                    </a:cubicBezTo>
                    <a:cubicBezTo>
                      <a:pt x="2524" y="1958"/>
                      <a:pt x="2549" y="1994"/>
                      <a:pt x="2568" y="2024"/>
                    </a:cubicBezTo>
                    <a:cubicBezTo>
                      <a:pt x="2634" y="2128"/>
                      <a:pt x="2659" y="2227"/>
                      <a:pt x="2636" y="2297"/>
                    </a:cubicBezTo>
                    <a:cubicBezTo>
                      <a:pt x="2624" y="2333"/>
                      <a:pt x="2599" y="2360"/>
                      <a:pt x="2564" y="2374"/>
                    </a:cubicBezTo>
                    <a:cubicBezTo>
                      <a:pt x="2471" y="2409"/>
                      <a:pt x="2414" y="2336"/>
                      <a:pt x="2411" y="2333"/>
                    </a:cubicBezTo>
                    <a:cubicBezTo>
                      <a:pt x="2407" y="2328"/>
                      <a:pt x="2401" y="2324"/>
                      <a:pt x="2393" y="2324"/>
                    </a:cubicBezTo>
                    <a:cubicBezTo>
                      <a:pt x="2386" y="2324"/>
                      <a:pt x="2379" y="2328"/>
                      <a:pt x="2375" y="2334"/>
                    </a:cubicBezTo>
                    <a:cubicBezTo>
                      <a:pt x="2335" y="2389"/>
                      <a:pt x="2351" y="2484"/>
                      <a:pt x="2412" y="2549"/>
                    </a:cubicBezTo>
                    <a:cubicBezTo>
                      <a:pt x="2477" y="2620"/>
                      <a:pt x="2567" y="2630"/>
                      <a:pt x="2652" y="2578"/>
                    </a:cubicBezTo>
                    <a:cubicBezTo>
                      <a:pt x="2876" y="2439"/>
                      <a:pt x="2745" y="2207"/>
                      <a:pt x="2593" y="1939"/>
                    </a:cubicBezTo>
                    <a:lnTo>
                      <a:pt x="2583" y="1922"/>
                    </a:lnTo>
                    <a:cubicBezTo>
                      <a:pt x="2438" y="1667"/>
                      <a:pt x="2404" y="1606"/>
                      <a:pt x="2480" y="1375"/>
                    </a:cubicBezTo>
                    <a:cubicBezTo>
                      <a:pt x="2513" y="1277"/>
                      <a:pt x="2577" y="1199"/>
                      <a:pt x="2634" y="1130"/>
                    </a:cubicBezTo>
                    <a:cubicBezTo>
                      <a:pt x="2715" y="1032"/>
                      <a:pt x="2791" y="940"/>
                      <a:pt x="2728" y="828"/>
                    </a:cubicBezTo>
                    <a:cubicBezTo>
                      <a:pt x="2697" y="774"/>
                      <a:pt x="2656" y="740"/>
                      <a:pt x="2605" y="727"/>
                    </a:cubicBezTo>
                    <a:cubicBezTo>
                      <a:pt x="2589" y="722"/>
                      <a:pt x="2573" y="721"/>
                      <a:pt x="2558" y="721"/>
                    </a:cubicBezTo>
                    <a:cubicBezTo>
                      <a:pt x="2528" y="721"/>
                      <a:pt x="2500" y="727"/>
                      <a:pt x="2478" y="735"/>
                    </a:cubicBezTo>
                    <a:cubicBezTo>
                      <a:pt x="2393" y="590"/>
                      <a:pt x="2497" y="353"/>
                      <a:pt x="2512" y="322"/>
                    </a:cubicBezTo>
                    <a:cubicBezTo>
                      <a:pt x="2529" y="305"/>
                      <a:pt x="2550" y="284"/>
                      <a:pt x="2574" y="260"/>
                    </a:cubicBezTo>
                    <a:cubicBezTo>
                      <a:pt x="2654" y="327"/>
                      <a:pt x="2739" y="376"/>
                      <a:pt x="2756" y="356"/>
                    </a:cubicBezTo>
                    <a:cubicBezTo>
                      <a:pt x="2777" y="330"/>
                      <a:pt x="2727" y="249"/>
                      <a:pt x="2660" y="175"/>
                    </a:cubicBezTo>
                    <a:cubicBezTo>
                      <a:pt x="2725" y="110"/>
                      <a:pt x="2782" y="53"/>
                      <a:pt x="2786" y="47"/>
                    </a:cubicBezTo>
                    <a:close/>
                    <a:moveTo>
                      <a:pt x="55" y="1420"/>
                    </a:moveTo>
                    <a:cubicBezTo>
                      <a:pt x="61" y="1335"/>
                      <a:pt x="117" y="1283"/>
                      <a:pt x="206" y="1276"/>
                    </a:cubicBezTo>
                    <a:cubicBezTo>
                      <a:pt x="212" y="1276"/>
                      <a:pt x="217" y="1281"/>
                      <a:pt x="215" y="1287"/>
                    </a:cubicBezTo>
                    <a:cubicBezTo>
                      <a:pt x="208" y="1317"/>
                      <a:pt x="203" y="1357"/>
                      <a:pt x="219" y="1390"/>
                    </a:cubicBezTo>
                    <a:cubicBezTo>
                      <a:pt x="232" y="1417"/>
                      <a:pt x="256" y="1435"/>
                      <a:pt x="290" y="1444"/>
                    </a:cubicBezTo>
                    <a:cubicBezTo>
                      <a:pt x="418" y="1474"/>
                      <a:pt x="569" y="1391"/>
                      <a:pt x="729" y="1303"/>
                    </a:cubicBezTo>
                    <a:cubicBezTo>
                      <a:pt x="918" y="1198"/>
                      <a:pt x="1126" y="1083"/>
                      <a:pt x="1337" y="1126"/>
                    </a:cubicBezTo>
                    <a:cubicBezTo>
                      <a:pt x="1347" y="1128"/>
                      <a:pt x="1346" y="1142"/>
                      <a:pt x="1336" y="1143"/>
                    </a:cubicBezTo>
                    <a:cubicBezTo>
                      <a:pt x="1271" y="1146"/>
                      <a:pt x="1201" y="1162"/>
                      <a:pt x="1140" y="1205"/>
                    </a:cubicBezTo>
                    <a:cubicBezTo>
                      <a:pt x="1106" y="1229"/>
                      <a:pt x="1062" y="1264"/>
                      <a:pt x="1011" y="1305"/>
                    </a:cubicBezTo>
                    <a:cubicBezTo>
                      <a:pt x="819" y="1462"/>
                      <a:pt x="527" y="1698"/>
                      <a:pt x="294" y="1681"/>
                    </a:cubicBezTo>
                    <a:cubicBezTo>
                      <a:pt x="140" y="1669"/>
                      <a:pt x="46" y="1536"/>
                      <a:pt x="55" y="1420"/>
                    </a:cubicBezTo>
                    <a:close/>
                    <a:moveTo>
                      <a:pt x="290" y="1726"/>
                    </a:moveTo>
                    <a:cubicBezTo>
                      <a:pt x="542" y="1744"/>
                      <a:pt x="841" y="1501"/>
                      <a:pt x="1040" y="1341"/>
                    </a:cubicBezTo>
                    <a:cubicBezTo>
                      <a:pt x="1090" y="1300"/>
                      <a:pt x="1133" y="1265"/>
                      <a:pt x="1166" y="1242"/>
                    </a:cubicBezTo>
                    <a:cubicBezTo>
                      <a:pt x="1316" y="1137"/>
                      <a:pt x="1535" y="1218"/>
                      <a:pt x="1538" y="1218"/>
                    </a:cubicBezTo>
                    <a:cubicBezTo>
                      <a:pt x="1548" y="1222"/>
                      <a:pt x="1560" y="1218"/>
                      <a:pt x="1565" y="1208"/>
                    </a:cubicBezTo>
                    <a:cubicBezTo>
                      <a:pt x="1571" y="1198"/>
                      <a:pt x="1568" y="1186"/>
                      <a:pt x="1559" y="1179"/>
                    </a:cubicBezTo>
                    <a:cubicBezTo>
                      <a:pt x="1455" y="1102"/>
                      <a:pt x="1349" y="1072"/>
                      <a:pt x="1246" y="1072"/>
                    </a:cubicBezTo>
                    <a:cubicBezTo>
                      <a:pt x="1053" y="1072"/>
                      <a:pt x="867" y="1175"/>
                      <a:pt x="707" y="1263"/>
                    </a:cubicBezTo>
                    <a:cubicBezTo>
                      <a:pt x="555" y="1347"/>
                      <a:pt x="411" y="1426"/>
                      <a:pt x="301" y="1400"/>
                    </a:cubicBezTo>
                    <a:cubicBezTo>
                      <a:pt x="281" y="1395"/>
                      <a:pt x="267" y="1385"/>
                      <a:pt x="260" y="1370"/>
                    </a:cubicBezTo>
                    <a:cubicBezTo>
                      <a:pt x="244" y="1337"/>
                      <a:pt x="262" y="1282"/>
                      <a:pt x="271" y="1263"/>
                    </a:cubicBezTo>
                    <a:cubicBezTo>
                      <a:pt x="274" y="1257"/>
                      <a:pt x="274" y="1249"/>
                      <a:pt x="270" y="1242"/>
                    </a:cubicBezTo>
                    <a:cubicBezTo>
                      <a:pt x="266" y="1236"/>
                      <a:pt x="259" y="1232"/>
                      <a:pt x="252" y="1231"/>
                    </a:cubicBezTo>
                    <a:cubicBezTo>
                      <a:pt x="84" y="1219"/>
                      <a:pt x="16" y="1324"/>
                      <a:pt x="10" y="1416"/>
                    </a:cubicBezTo>
                    <a:cubicBezTo>
                      <a:pt x="0" y="1555"/>
                      <a:pt x="110" y="1712"/>
                      <a:pt x="290" y="1726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228" name="Google Shape;228;p21"/>
              <p:cNvGrpSpPr/>
              <p:nvPr/>
            </p:nvGrpSpPr>
            <p:grpSpPr>
              <a:xfrm rot="-5400000">
                <a:off x="8646198" y="4220281"/>
                <a:ext cx="391799" cy="295157"/>
                <a:chOff x="4214896" y="2630099"/>
                <a:chExt cx="275507" cy="207565"/>
              </a:xfrm>
            </p:grpSpPr>
            <p:sp>
              <p:nvSpPr>
                <p:cNvPr id="229" name="Google Shape;229;p21"/>
                <p:cNvSpPr/>
                <p:nvPr/>
              </p:nvSpPr>
              <p:spPr>
                <a:xfrm>
                  <a:off x="4264174" y="2648765"/>
                  <a:ext cx="226230" cy="1217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" h="717" extrusionOk="0">
                      <a:moveTo>
                        <a:pt x="703" y="394"/>
                      </a:moveTo>
                      <a:cubicBezTo>
                        <a:pt x="660" y="331"/>
                        <a:pt x="619" y="272"/>
                        <a:pt x="568" y="224"/>
                      </a:cubicBezTo>
                      <a:cubicBezTo>
                        <a:pt x="548" y="206"/>
                        <a:pt x="523" y="189"/>
                        <a:pt x="496" y="174"/>
                      </a:cubicBezTo>
                      <a:cubicBezTo>
                        <a:pt x="494" y="173"/>
                        <a:pt x="493" y="172"/>
                        <a:pt x="492" y="172"/>
                      </a:cubicBezTo>
                      <a:cubicBezTo>
                        <a:pt x="317" y="78"/>
                        <a:pt x="24" y="46"/>
                        <a:pt x="21" y="45"/>
                      </a:cubicBezTo>
                      <a:cubicBezTo>
                        <a:pt x="9" y="44"/>
                        <a:pt x="0" y="33"/>
                        <a:pt x="1" y="21"/>
                      </a:cubicBezTo>
                      <a:lnTo>
                        <a:pt x="1" y="21"/>
                      </a:lnTo>
                      <a:cubicBezTo>
                        <a:pt x="3" y="9"/>
                        <a:pt x="14" y="0"/>
                        <a:pt x="26" y="1"/>
                      </a:cubicBezTo>
                      <a:cubicBezTo>
                        <a:pt x="40" y="3"/>
                        <a:pt x="331" y="35"/>
                        <a:pt x="513" y="133"/>
                      </a:cubicBezTo>
                      <a:cubicBezTo>
                        <a:pt x="645" y="181"/>
                        <a:pt x="753" y="266"/>
                        <a:pt x="839" y="334"/>
                      </a:cubicBezTo>
                      <a:cubicBezTo>
                        <a:pt x="930" y="406"/>
                        <a:pt x="1002" y="462"/>
                        <a:pt x="1058" y="446"/>
                      </a:cubicBezTo>
                      <a:cubicBezTo>
                        <a:pt x="1086" y="438"/>
                        <a:pt x="1104" y="426"/>
                        <a:pt x="1106" y="416"/>
                      </a:cubicBezTo>
                      <a:cubicBezTo>
                        <a:pt x="1108" y="403"/>
                        <a:pt x="1091" y="383"/>
                        <a:pt x="1078" y="374"/>
                      </a:cubicBezTo>
                      <a:cubicBezTo>
                        <a:pt x="1072" y="369"/>
                        <a:pt x="1068" y="361"/>
                        <a:pt x="1070" y="352"/>
                      </a:cubicBezTo>
                      <a:cubicBezTo>
                        <a:pt x="1071" y="344"/>
                        <a:pt x="1077" y="337"/>
                        <a:pt x="1085" y="335"/>
                      </a:cubicBezTo>
                      <a:cubicBezTo>
                        <a:pt x="1131" y="320"/>
                        <a:pt x="1234" y="314"/>
                        <a:pt x="1293" y="402"/>
                      </a:cubicBezTo>
                      <a:cubicBezTo>
                        <a:pt x="1333" y="461"/>
                        <a:pt x="1327" y="555"/>
                        <a:pt x="1279" y="621"/>
                      </a:cubicBezTo>
                      <a:cubicBezTo>
                        <a:pt x="1226" y="693"/>
                        <a:pt x="1135" y="716"/>
                        <a:pt x="1029" y="684"/>
                      </a:cubicBezTo>
                      <a:cubicBezTo>
                        <a:pt x="871" y="637"/>
                        <a:pt x="786" y="513"/>
                        <a:pt x="703" y="394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0" name="Google Shape;230;p21"/>
                <p:cNvSpPr/>
                <p:nvPr/>
              </p:nvSpPr>
              <p:spPr>
                <a:xfrm>
                  <a:off x="4260440" y="2660711"/>
                  <a:ext cx="159032" cy="1769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0" h="1044" extrusionOk="0">
                      <a:moveTo>
                        <a:pt x="387" y="671"/>
                      </a:moveTo>
                      <a:cubicBezTo>
                        <a:pt x="393" y="628"/>
                        <a:pt x="406" y="584"/>
                        <a:pt x="421" y="538"/>
                      </a:cubicBezTo>
                      <a:cubicBezTo>
                        <a:pt x="461" y="407"/>
                        <a:pt x="502" y="273"/>
                        <a:pt x="367" y="154"/>
                      </a:cubicBezTo>
                      <a:cubicBezTo>
                        <a:pt x="321" y="115"/>
                        <a:pt x="266" y="87"/>
                        <a:pt x="207" y="73"/>
                      </a:cubicBezTo>
                      <a:cubicBezTo>
                        <a:pt x="104" y="47"/>
                        <a:pt x="24" y="44"/>
                        <a:pt x="22" y="44"/>
                      </a:cubicBezTo>
                      <a:cubicBezTo>
                        <a:pt x="10" y="44"/>
                        <a:pt x="0" y="34"/>
                        <a:pt x="1" y="22"/>
                      </a:cubicBezTo>
                      <a:cubicBezTo>
                        <a:pt x="1" y="21"/>
                        <a:pt x="1" y="21"/>
                        <a:pt x="1" y="20"/>
                      </a:cubicBezTo>
                      <a:cubicBezTo>
                        <a:pt x="2" y="9"/>
                        <a:pt x="12" y="0"/>
                        <a:pt x="23" y="0"/>
                      </a:cubicBezTo>
                      <a:cubicBezTo>
                        <a:pt x="41" y="0"/>
                        <a:pt x="458" y="12"/>
                        <a:pt x="633" y="308"/>
                      </a:cubicBezTo>
                      <a:cubicBezTo>
                        <a:pt x="747" y="500"/>
                        <a:pt x="701" y="637"/>
                        <a:pt x="667" y="736"/>
                      </a:cubicBezTo>
                      <a:cubicBezTo>
                        <a:pt x="649" y="792"/>
                        <a:pt x="634" y="836"/>
                        <a:pt x="648" y="875"/>
                      </a:cubicBezTo>
                      <a:cubicBezTo>
                        <a:pt x="658" y="904"/>
                        <a:pt x="674" y="919"/>
                        <a:pt x="696" y="921"/>
                      </a:cubicBezTo>
                      <a:cubicBezTo>
                        <a:pt x="717" y="922"/>
                        <a:pt x="739" y="908"/>
                        <a:pt x="748" y="889"/>
                      </a:cubicBezTo>
                      <a:cubicBezTo>
                        <a:pt x="756" y="871"/>
                        <a:pt x="752" y="853"/>
                        <a:pt x="736" y="835"/>
                      </a:cubicBezTo>
                      <a:cubicBezTo>
                        <a:pt x="729" y="829"/>
                        <a:pt x="728" y="819"/>
                        <a:pt x="732" y="810"/>
                      </a:cubicBezTo>
                      <a:cubicBezTo>
                        <a:pt x="747" y="779"/>
                        <a:pt x="796" y="726"/>
                        <a:pt x="867" y="745"/>
                      </a:cubicBezTo>
                      <a:cubicBezTo>
                        <a:pt x="909" y="756"/>
                        <a:pt x="939" y="802"/>
                        <a:pt x="938" y="855"/>
                      </a:cubicBezTo>
                      <a:cubicBezTo>
                        <a:pt x="937" y="885"/>
                        <a:pt x="920" y="987"/>
                        <a:pt x="746" y="1022"/>
                      </a:cubicBezTo>
                      <a:cubicBezTo>
                        <a:pt x="644" y="1043"/>
                        <a:pt x="550" y="1019"/>
                        <a:pt x="482" y="954"/>
                      </a:cubicBezTo>
                      <a:cubicBezTo>
                        <a:pt x="409" y="886"/>
                        <a:pt x="373" y="777"/>
                        <a:pt x="387" y="671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1" name="Google Shape;231;p21"/>
                <p:cNvSpPr/>
                <p:nvPr/>
              </p:nvSpPr>
              <p:spPr>
                <a:xfrm>
                  <a:off x="4244761" y="2673404"/>
                  <a:ext cx="79143" cy="105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9" h="622" extrusionOk="0">
                      <a:moveTo>
                        <a:pt x="106" y="45"/>
                      </a:moveTo>
                      <a:cubicBezTo>
                        <a:pt x="94" y="44"/>
                        <a:pt x="85" y="33"/>
                        <a:pt x="86" y="21"/>
                      </a:cubicBezTo>
                      <a:lnTo>
                        <a:pt x="86" y="21"/>
                      </a:lnTo>
                      <a:cubicBezTo>
                        <a:pt x="88" y="9"/>
                        <a:pt x="98" y="0"/>
                        <a:pt x="111" y="1"/>
                      </a:cubicBezTo>
                      <a:cubicBezTo>
                        <a:pt x="112" y="1"/>
                        <a:pt x="216" y="12"/>
                        <a:pt x="308" y="73"/>
                      </a:cubicBezTo>
                      <a:cubicBezTo>
                        <a:pt x="311" y="74"/>
                        <a:pt x="314" y="76"/>
                        <a:pt x="316" y="79"/>
                      </a:cubicBezTo>
                      <a:cubicBezTo>
                        <a:pt x="378" y="122"/>
                        <a:pt x="433" y="189"/>
                        <a:pt x="447" y="291"/>
                      </a:cubicBezTo>
                      <a:cubicBezTo>
                        <a:pt x="468" y="444"/>
                        <a:pt x="373" y="552"/>
                        <a:pt x="276" y="588"/>
                      </a:cubicBezTo>
                      <a:cubicBezTo>
                        <a:pt x="184" y="621"/>
                        <a:pt x="93" y="593"/>
                        <a:pt x="44" y="516"/>
                      </a:cubicBezTo>
                      <a:cubicBezTo>
                        <a:pt x="8" y="460"/>
                        <a:pt x="0" y="413"/>
                        <a:pt x="3" y="377"/>
                      </a:cubicBezTo>
                      <a:cubicBezTo>
                        <a:pt x="7" y="338"/>
                        <a:pt x="24" y="310"/>
                        <a:pt x="35" y="296"/>
                      </a:cubicBezTo>
                      <a:cubicBezTo>
                        <a:pt x="71" y="251"/>
                        <a:pt x="131" y="226"/>
                        <a:pt x="172" y="241"/>
                      </a:cubicBezTo>
                      <a:cubicBezTo>
                        <a:pt x="179" y="243"/>
                        <a:pt x="184" y="248"/>
                        <a:pt x="186" y="255"/>
                      </a:cubicBezTo>
                      <a:cubicBezTo>
                        <a:pt x="188" y="262"/>
                        <a:pt x="187" y="269"/>
                        <a:pt x="183" y="275"/>
                      </a:cubicBezTo>
                      <a:cubicBezTo>
                        <a:pt x="176" y="284"/>
                        <a:pt x="160" y="311"/>
                        <a:pt x="166" y="334"/>
                      </a:cubicBezTo>
                      <a:cubicBezTo>
                        <a:pt x="170" y="348"/>
                        <a:pt x="182" y="359"/>
                        <a:pt x="202" y="368"/>
                      </a:cubicBezTo>
                      <a:cubicBezTo>
                        <a:pt x="236" y="383"/>
                        <a:pt x="275" y="376"/>
                        <a:pt x="306" y="350"/>
                      </a:cubicBezTo>
                      <a:cubicBezTo>
                        <a:pt x="338" y="322"/>
                        <a:pt x="351" y="283"/>
                        <a:pt x="341" y="247"/>
                      </a:cubicBezTo>
                      <a:cubicBezTo>
                        <a:pt x="341" y="246"/>
                        <a:pt x="341" y="245"/>
                        <a:pt x="341" y="244"/>
                      </a:cubicBezTo>
                      <a:cubicBezTo>
                        <a:pt x="311" y="138"/>
                        <a:pt x="221" y="60"/>
                        <a:pt x="113" y="46"/>
                      </a:cubicBezTo>
                      <a:cubicBezTo>
                        <a:pt x="109" y="46"/>
                        <a:pt x="107" y="45"/>
                        <a:pt x="106" y="45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2" name="Google Shape;232;p21"/>
                <p:cNvSpPr/>
                <p:nvPr/>
              </p:nvSpPr>
              <p:spPr>
                <a:xfrm>
                  <a:off x="4214896" y="2630099"/>
                  <a:ext cx="52264" cy="642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" h="378" extrusionOk="0">
                      <a:moveTo>
                        <a:pt x="247" y="5"/>
                      </a:moveTo>
                      <a:lnTo>
                        <a:pt x="247" y="5"/>
                      </a:lnTo>
                      <a:cubicBezTo>
                        <a:pt x="309" y="27"/>
                        <a:pt x="282" y="108"/>
                        <a:pt x="263" y="167"/>
                      </a:cubicBezTo>
                      <a:cubicBezTo>
                        <a:pt x="259" y="178"/>
                        <a:pt x="255" y="189"/>
                        <a:pt x="253" y="199"/>
                      </a:cubicBezTo>
                      <a:cubicBezTo>
                        <a:pt x="247" y="219"/>
                        <a:pt x="253" y="249"/>
                        <a:pt x="259" y="275"/>
                      </a:cubicBezTo>
                      <a:cubicBezTo>
                        <a:pt x="267" y="307"/>
                        <a:pt x="273" y="335"/>
                        <a:pt x="259" y="354"/>
                      </a:cubicBezTo>
                      <a:cubicBezTo>
                        <a:pt x="254" y="360"/>
                        <a:pt x="246" y="369"/>
                        <a:pt x="230" y="370"/>
                      </a:cubicBezTo>
                      <a:cubicBezTo>
                        <a:pt x="174" y="377"/>
                        <a:pt x="158" y="314"/>
                        <a:pt x="150" y="280"/>
                      </a:cubicBezTo>
                      <a:cubicBezTo>
                        <a:pt x="148" y="273"/>
                        <a:pt x="146" y="267"/>
                        <a:pt x="145" y="262"/>
                      </a:cubicBezTo>
                      <a:cubicBezTo>
                        <a:pt x="138" y="251"/>
                        <a:pt x="89" y="227"/>
                        <a:pt x="65" y="216"/>
                      </a:cubicBezTo>
                      <a:cubicBezTo>
                        <a:pt x="20" y="194"/>
                        <a:pt x="0" y="184"/>
                        <a:pt x="1" y="164"/>
                      </a:cubicBezTo>
                      <a:cubicBezTo>
                        <a:pt x="2" y="163"/>
                        <a:pt x="2" y="161"/>
                        <a:pt x="2" y="160"/>
                      </a:cubicBezTo>
                      <a:cubicBezTo>
                        <a:pt x="7" y="140"/>
                        <a:pt x="28" y="137"/>
                        <a:pt x="65" y="132"/>
                      </a:cubicBezTo>
                      <a:cubicBezTo>
                        <a:pt x="94" y="129"/>
                        <a:pt x="136" y="124"/>
                        <a:pt x="153" y="111"/>
                      </a:cubicBezTo>
                      <a:cubicBezTo>
                        <a:pt x="164" y="103"/>
                        <a:pt x="171" y="82"/>
                        <a:pt x="178" y="63"/>
                      </a:cubicBezTo>
                      <a:cubicBezTo>
                        <a:pt x="186" y="39"/>
                        <a:pt x="193" y="16"/>
                        <a:pt x="213" y="6"/>
                      </a:cubicBezTo>
                      <a:cubicBezTo>
                        <a:pt x="220" y="3"/>
                        <a:pt x="232" y="0"/>
                        <a:pt x="247" y="5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233" name="Google Shape;233;p21"/>
            <p:cNvGrpSpPr/>
            <p:nvPr/>
          </p:nvGrpSpPr>
          <p:grpSpPr>
            <a:xfrm rot="10800000">
              <a:off x="89311" y="107254"/>
              <a:ext cx="486803" cy="861354"/>
              <a:chOff x="8516654" y="4171960"/>
              <a:chExt cx="486803" cy="861354"/>
            </a:xfrm>
          </p:grpSpPr>
          <p:sp>
            <p:nvSpPr>
              <p:cNvPr id="234" name="Google Shape;234;p21"/>
              <p:cNvSpPr/>
              <p:nvPr/>
            </p:nvSpPr>
            <p:spPr>
              <a:xfrm>
                <a:off x="8516654" y="4550241"/>
                <a:ext cx="486803" cy="483073"/>
              </a:xfrm>
              <a:custGeom>
                <a:avLst/>
                <a:gdLst/>
                <a:ahLst/>
                <a:cxnLst/>
                <a:rect l="l" t="t" r="r" b="b"/>
                <a:pathLst>
                  <a:path w="2877" h="2855" extrusionOk="0">
                    <a:moveTo>
                      <a:pt x="2497" y="852"/>
                    </a:moveTo>
                    <a:cubicBezTo>
                      <a:pt x="2497" y="852"/>
                      <a:pt x="2580" y="834"/>
                      <a:pt x="2625" y="902"/>
                    </a:cubicBezTo>
                    <a:cubicBezTo>
                      <a:pt x="2670" y="970"/>
                      <a:pt x="2597" y="995"/>
                      <a:pt x="2464" y="1199"/>
                    </a:cubicBezTo>
                    <a:cubicBezTo>
                      <a:pt x="2330" y="1403"/>
                      <a:pt x="2353" y="1453"/>
                      <a:pt x="2308" y="1373"/>
                    </a:cubicBezTo>
                    <a:cubicBezTo>
                      <a:pt x="2262" y="1292"/>
                      <a:pt x="2230" y="1018"/>
                      <a:pt x="2267" y="917"/>
                    </a:cubicBezTo>
                    <a:cubicBezTo>
                      <a:pt x="2305" y="816"/>
                      <a:pt x="2386" y="849"/>
                      <a:pt x="2403" y="859"/>
                    </a:cubicBezTo>
                    <a:cubicBezTo>
                      <a:pt x="2421" y="869"/>
                      <a:pt x="2461" y="874"/>
                      <a:pt x="2497" y="852"/>
                    </a:cubicBezTo>
                    <a:close/>
                    <a:moveTo>
                      <a:pt x="1124" y="1921"/>
                    </a:moveTo>
                    <a:cubicBezTo>
                      <a:pt x="1058" y="2120"/>
                      <a:pt x="989" y="2325"/>
                      <a:pt x="752" y="2411"/>
                    </a:cubicBezTo>
                    <a:cubicBezTo>
                      <a:pt x="597" y="2468"/>
                      <a:pt x="426" y="2575"/>
                      <a:pt x="302" y="2654"/>
                    </a:cubicBezTo>
                    <a:cubicBezTo>
                      <a:pt x="262" y="2679"/>
                      <a:pt x="220" y="2706"/>
                      <a:pt x="185" y="2726"/>
                    </a:cubicBezTo>
                    <a:cubicBezTo>
                      <a:pt x="169" y="2735"/>
                      <a:pt x="152" y="2717"/>
                      <a:pt x="162" y="2701"/>
                    </a:cubicBezTo>
                    <a:cubicBezTo>
                      <a:pt x="187" y="2665"/>
                      <a:pt x="220" y="2622"/>
                      <a:pt x="245" y="2588"/>
                    </a:cubicBezTo>
                    <a:cubicBezTo>
                      <a:pt x="321" y="2487"/>
                      <a:pt x="368" y="2423"/>
                      <a:pt x="374" y="2386"/>
                    </a:cubicBezTo>
                    <a:lnTo>
                      <a:pt x="375" y="2383"/>
                    </a:lnTo>
                    <a:cubicBezTo>
                      <a:pt x="427" y="2068"/>
                      <a:pt x="618" y="1838"/>
                      <a:pt x="913" y="1737"/>
                    </a:cubicBezTo>
                    <a:cubicBezTo>
                      <a:pt x="1010" y="1703"/>
                      <a:pt x="1098" y="1662"/>
                      <a:pt x="1177" y="1619"/>
                    </a:cubicBezTo>
                    <a:cubicBezTo>
                      <a:pt x="1192" y="1610"/>
                      <a:pt x="1206" y="1629"/>
                      <a:pt x="1195" y="1642"/>
                    </a:cubicBezTo>
                    <a:lnTo>
                      <a:pt x="635" y="2220"/>
                    </a:lnTo>
                    <a:cubicBezTo>
                      <a:pt x="626" y="2229"/>
                      <a:pt x="627" y="2244"/>
                      <a:pt x="636" y="2252"/>
                    </a:cubicBezTo>
                    <a:cubicBezTo>
                      <a:pt x="645" y="2261"/>
                      <a:pt x="659" y="2261"/>
                      <a:pt x="668" y="2252"/>
                    </a:cubicBezTo>
                    <a:lnTo>
                      <a:pt x="1166" y="1737"/>
                    </a:lnTo>
                    <a:cubicBezTo>
                      <a:pt x="1178" y="1725"/>
                      <a:pt x="1197" y="1739"/>
                      <a:pt x="1189" y="1754"/>
                    </a:cubicBezTo>
                    <a:cubicBezTo>
                      <a:pt x="1175" y="1781"/>
                      <a:pt x="1163" y="1807"/>
                      <a:pt x="1155" y="1831"/>
                    </a:cubicBezTo>
                    <a:cubicBezTo>
                      <a:pt x="1144" y="1861"/>
                      <a:pt x="1134" y="1891"/>
                      <a:pt x="1124" y="1921"/>
                    </a:cubicBezTo>
                    <a:close/>
                    <a:moveTo>
                      <a:pt x="1198" y="1846"/>
                    </a:moveTo>
                    <a:cubicBezTo>
                      <a:pt x="1250" y="1699"/>
                      <a:pt x="1430" y="1477"/>
                      <a:pt x="1547" y="1341"/>
                    </a:cubicBezTo>
                    <a:cubicBezTo>
                      <a:pt x="1614" y="1275"/>
                      <a:pt x="1650" y="1228"/>
                      <a:pt x="1654" y="1223"/>
                    </a:cubicBezTo>
                    <a:cubicBezTo>
                      <a:pt x="1661" y="1213"/>
                      <a:pt x="1659" y="1199"/>
                      <a:pt x="1650" y="1192"/>
                    </a:cubicBezTo>
                    <a:cubicBezTo>
                      <a:pt x="1646" y="1188"/>
                      <a:pt x="1641" y="1186"/>
                      <a:pt x="1636" y="1186"/>
                    </a:cubicBezTo>
                    <a:cubicBezTo>
                      <a:pt x="1630" y="1186"/>
                      <a:pt x="1624" y="1189"/>
                      <a:pt x="1619" y="1194"/>
                    </a:cubicBezTo>
                    <a:cubicBezTo>
                      <a:pt x="1614" y="1199"/>
                      <a:pt x="1574" y="1241"/>
                      <a:pt x="1519" y="1305"/>
                    </a:cubicBezTo>
                    <a:cubicBezTo>
                      <a:pt x="1405" y="1418"/>
                      <a:pt x="1195" y="1592"/>
                      <a:pt x="898" y="1694"/>
                    </a:cubicBezTo>
                    <a:cubicBezTo>
                      <a:pt x="587" y="1801"/>
                      <a:pt x="385" y="2043"/>
                      <a:pt x="330" y="2376"/>
                    </a:cubicBezTo>
                    <a:lnTo>
                      <a:pt x="329" y="2378"/>
                    </a:lnTo>
                    <a:cubicBezTo>
                      <a:pt x="325" y="2408"/>
                      <a:pt x="261" y="2492"/>
                      <a:pt x="209" y="2560"/>
                    </a:cubicBezTo>
                    <a:cubicBezTo>
                      <a:pt x="103" y="2701"/>
                      <a:pt x="58" y="2764"/>
                      <a:pt x="93" y="2795"/>
                    </a:cubicBezTo>
                    <a:cubicBezTo>
                      <a:pt x="122" y="2819"/>
                      <a:pt x="172" y="2790"/>
                      <a:pt x="326" y="2692"/>
                    </a:cubicBezTo>
                    <a:cubicBezTo>
                      <a:pt x="449" y="2615"/>
                      <a:pt x="617" y="2508"/>
                      <a:pt x="767" y="2454"/>
                    </a:cubicBezTo>
                    <a:cubicBezTo>
                      <a:pt x="1025" y="2360"/>
                      <a:pt x="1097" y="2144"/>
                      <a:pt x="1167" y="1935"/>
                    </a:cubicBezTo>
                    <a:cubicBezTo>
                      <a:pt x="1177" y="1906"/>
                      <a:pt x="1187" y="1875"/>
                      <a:pt x="1198" y="1846"/>
                    </a:cubicBezTo>
                    <a:close/>
                    <a:moveTo>
                      <a:pt x="1434" y="2799"/>
                    </a:moveTo>
                    <a:cubicBezTo>
                      <a:pt x="1318" y="2808"/>
                      <a:pt x="1185" y="2714"/>
                      <a:pt x="1174" y="2560"/>
                    </a:cubicBezTo>
                    <a:cubicBezTo>
                      <a:pt x="1156" y="2327"/>
                      <a:pt x="1392" y="2036"/>
                      <a:pt x="1549" y="1843"/>
                    </a:cubicBezTo>
                    <a:cubicBezTo>
                      <a:pt x="1590" y="1792"/>
                      <a:pt x="1625" y="1748"/>
                      <a:pt x="1649" y="1714"/>
                    </a:cubicBezTo>
                    <a:cubicBezTo>
                      <a:pt x="1684" y="1664"/>
                      <a:pt x="1701" y="1609"/>
                      <a:pt x="1708" y="1555"/>
                    </a:cubicBezTo>
                    <a:cubicBezTo>
                      <a:pt x="1710" y="1539"/>
                      <a:pt x="1732" y="1540"/>
                      <a:pt x="1734" y="1555"/>
                    </a:cubicBezTo>
                    <a:cubicBezTo>
                      <a:pt x="1757" y="1753"/>
                      <a:pt x="1650" y="1948"/>
                      <a:pt x="1551" y="2126"/>
                    </a:cubicBezTo>
                    <a:cubicBezTo>
                      <a:pt x="1463" y="2286"/>
                      <a:pt x="1380" y="2437"/>
                      <a:pt x="1411" y="2564"/>
                    </a:cubicBezTo>
                    <a:cubicBezTo>
                      <a:pt x="1419" y="2598"/>
                      <a:pt x="1437" y="2622"/>
                      <a:pt x="1464" y="2635"/>
                    </a:cubicBezTo>
                    <a:cubicBezTo>
                      <a:pt x="1481" y="2643"/>
                      <a:pt x="1499" y="2646"/>
                      <a:pt x="1517" y="2646"/>
                    </a:cubicBezTo>
                    <a:cubicBezTo>
                      <a:pt x="1532" y="2646"/>
                      <a:pt x="1547" y="2643"/>
                      <a:pt x="1561" y="2640"/>
                    </a:cubicBezTo>
                    <a:cubicBezTo>
                      <a:pt x="1570" y="2638"/>
                      <a:pt x="1578" y="2646"/>
                      <a:pt x="1577" y="2655"/>
                    </a:cubicBezTo>
                    <a:cubicBezTo>
                      <a:pt x="1568" y="2740"/>
                      <a:pt x="1517" y="2793"/>
                      <a:pt x="1434" y="2799"/>
                    </a:cubicBezTo>
                    <a:close/>
                    <a:moveTo>
                      <a:pt x="1612" y="2584"/>
                    </a:moveTo>
                    <a:cubicBezTo>
                      <a:pt x="1605" y="2580"/>
                      <a:pt x="1598" y="2580"/>
                      <a:pt x="1591" y="2583"/>
                    </a:cubicBezTo>
                    <a:cubicBezTo>
                      <a:pt x="1573" y="2592"/>
                      <a:pt x="1518" y="2610"/>
                      <a:pt x="1484" y="2594"/>
                    </a:cubicBezTo>
                    <a:cubicBezTo>
                      <a:pt x="1469" y="2587"/>
                      <a:pt x="1460" y="2574"/>
                      <a:pt x="1455" y="2553"/>
                    </a:cubicBezTo>
                    <a:cubicBezTo>
                      <a:pt x="1428" y="2443"/>
                      <a:pt x="1507" y="2299"/>
                      <a:pt x="1591" y="2147"/>
                    </a:cubicBezTo>
                    <a:cubicBezTo>
                      <a:pt x="1727" y="1901"/>
                      <a:pt x="1897" y="1593"/>
                      <a:pt x="1675" y="1295"/>
                    </a:cubicBezTo>
                    <a:cubicBezTo>
                      <a:pt x="1671" y="1289"/>
                      <a:pt x="1664" y="1286"/>
                      <a:pt x="1657" y="1286"/>
                    </a:cubicBezTo>
                    <a:cubicBezTo>
                      <a:pt x="1653" y="1286"/>
                      <a:pt x="1650" y="1287"/>
                      <a:pt x="1646" y="1289"/>
                    </a:cubicBezTo>
                    <a:cubicBezTo>
                      <a:pt x="1636" y="1294"/>
                      <a:pt x="1632" y="1306"/>
                      <a:pt x="1636" y="1317"/>
                    </a:cubicBezTo>
                    <a:cubicBezTo>
                      <a:pt x="1637" y="1319"/>
                      <a:pt x="1717" y="1538"/>
                      <a:pt x="1612" y="1688"/>
                    </a:cubicBezTo>
                    <a:cubicBezTo>
                      <a:pt x="1589" y="1721"/>
                      <a:pt x="1554" y="1764"/>
                      <a:pt x="1513" y="1814"/>
                    </a:cubicBezTo>
                    <a:cubicBezTo>
                      <a:pt x="1353" y="2013"/>
                      <a:pt x="1110" y="2312"/>
                      <a:pt x="1128" y="2564"/>
                    </a:cubicBezTo>
                    <a:cubicBezTo>
                      <a:pt x="1142" y="2744"/>
                      <a:pt x="1299" y="2854"/>
                      <a:pt x="1438" y="2844"/>
                    </a:cubicBezTo>
                    <a:cubicBezTo>
                      <a:pt x="1530" y="2838"/>
                      <a:pt x="1635" y="2770"/>
                      <a:pt x="1623" y="2602"/>
                    </a:cubicBezTo>
                    <a:cubicBezTo>
                      <a:pt x="1622" y="2595"/>
                      <a:pt x="1618" y="2588"/>
                      <a:pt x="1612" y="2584"/>
                    </a:cubicBezTo>
                    <a:close/>
                    <a:moveTo>
                      <a:pt x="2149" y="2492"/>
                    </a:moveTo>
                    <a:cubicBezTo>
                      <a:pt x="2137" y="2531"/>
                      <a:pt x="2110" y="2565"/>
                      <a:pt x="2072" y="2584"/>
                    </a:cubicBezTo>
                    <a:cubicBezTo>
                      <a:pt x="2010" y="2617"/>
                      <a:pt x="1934" y="2603"/>
                      <a:pt x="1864" y="2546"/>
                    </a:cubicBezTo>
                    <a:cubicBezTo>
                      <a:pt x="1684" y="2400"/>
                      <a:pt x="1868" y="2037"/>
                      <a:pt x="1967" y="1842"/>
                    </a:cubicBezTo>
                    <a:cubicBezTo>
                      <a:pt x="1977" y="1823"/>
                      <a:pt x="1986" y="1806"/>
                      <a:pt x="1993" y="1791"/>
                    </a:cubicBezTo>
                    <a:cubicBezTo>
                      <a:pt x="2011" y="1755"/>
                      <a:pt x="2020" y="1718"/>
                      <a:pt x="2023" y="1681"/>
                    </a:cubicBezTo>
                    <a:cubicBezTo>
                      <a:pt x="2025" y="1663"/>
                      <a:pt x="2050" y="1663"/>
                      <a:pt x="2053" y="1680"/>
                    </a:cubicBezTo>
                    <a:cubicBezTo>
                      <a:pt x="2077" y="1818"/>
                      <a:pt x="2041" y="1949"/>
                      <a:pt x="2008" y="2070"/>
                    </a:cubicBezTo>
                    <a:cubicBezTo>
                      <a:pt x="1975" y="2191"/>
                      <a:pt x="1946" y="2296"/>
                      <a:pt x="1984" y="2386"/>
                    </a:cubicBezTo>
                    <a:cubicBezTo>
                      <a:pt x="2013" y="2455"/>
                      <a:pt x="2067" y="2474"/>
                      <a:pt x="2116" y="2474"/>
                    </a:cubicBezTo>
                    <a:cubicBezTo>
                      <a:pt x="2121" y="2474"/>
                      <a:pt x="2127" y="2474"/>
                      <a:pt x="2132" y="2474"/>
                    </a:cubicBezTo>
                    <a:cubicBezTo>
                      <a:pt x="2143" y="2473"/>
                      <a:pt x="2152" y="2482"/>
                      <a:pt x="2149" y="2492"/>
                    </a:cubicBezTo>
                    <a:close/>
                    <a:moveTo>
                      <a:pt x="2168" y="2419"/>
                    </a:moveTo>
                    <a:cubicBezTo>
                      <a:pt x="2164" y="2421"/>
                      <a:pt x="2064" y="2460"/>
                      <a:pt x="2025" y="2368"/>
                    </a:cubicBezTo>
                    <a:cubicBezTo>
                      <a:pt x="1994" y="2293"/>
                      <a:pt x="2020" y="2195"/>
                      <a:pt x="2052" y="2082"/>
                    </a:cubicBezTo>
                    <a:cubicBezTo>
                      <a:pt x="2107" y="1880"/>
                      <a:pt x="2175" y="1628"/>
                      <a:pt x="1944" y="1369"/>
                    </a:cubicBezTo>
                    <a:cubicBezTo>
                      <a:pt x="1939" y="1364"/>
                      <a:pt x="1933" y="1361"/>
                      <a:pt x="1927" y="1361"/>
                    </a:cubicBezTo>
                    <a:cubicBezTo>
                      <a:pt x="1922" y="1361"/>
                      <a:pt x="1918" y="1363"/>
                      <a:pt x="1914" y="1366"/>
                    </a:cubicBezTo>
                    <a:cubicBezTo>
                      <a:pt x="1904" y="1373"/>
                      <a:pt x="1902" y="1386"/>
                      <a:pt x="1907" y="1396"/>
                    </a:cubicBezTo>
                    <a:cubicBezTo>
                      <a:pt x="1909" y="1398"/>
                      <a:pt x="2032" y="1610"/>
                      <a:pt x="1953" y="1771"/>
                    </a:cubicBezTo>
                    <a:cubicBezTo>
                      <a:pt x="1945" y="1786"/>
                      <a:pt x="1936" y="1803"/>
                      <a:pt x="1927" y="1821"/>
                    </a:cubicBezTo>
                    <a:cubicBezTo>
                      <a:pt x="1822" y="2028"/>
                      <a:pt x="1627" y="2412"/>
                      <a:pt x="1835" y="2581"/>
                    </a:cubicBezTo>
                    <a:cubicBezTo>
                      <a:pt x="1920" y="2650"/>
                      <a:pt x="2014" y="2666"/>
                      <a:pt x="2093" y="2624"/>
                    </a:cubicBezTo>
                    <a:cubicBezTo>
                      <a:pt x="2162" y="2588"/>
                      <a:pt x="2205" y="2513"/>
                      <a:pt x="2199" y="2438"/>
                    </a:cubicBezTo>
                    <a:cubicBezTo>
                      <a:pt x="2199" y="2431"/>
                      <a:pt x="2195" y="2425"/>
                      <a:pt x="2189" y="2421"/>
                    </a:cubicBezTo>
                    <a:cubicBezTo>
                      <a:pt x="2183" y="2417"/>
                      <a:pt x="2175" y="2416"/>
                      <a:pt x="2168" y="2419"/>
                    </a:cubicBezTo>
                    <a:close/>
                    <a:moveTo>
                      <a:pt x="1983" y="439"/>
                    </a:moveTo>
                    <a:cubicBezTo>
                      <a:pt x="1993" y="456"/>
                      <a:pt x="2025" y="537"/>
                      <a:pt x="1925" y="574"/>
                    </a:cubicBezTo>
                    <a:cubicBezTo>
                      <a:pt x="1824" y="612"/>
                      <a:pt x="1550" y="580"/>
                      <a:pt x="1469" y="534"/>
                    </a:cubicBezTo>
                    <a:cubicBezTo>
                      <a:pt x="1389" y="489"/>
                      <a:pt x="1439" y="512"/>
                      <a:pt x="1643" y="378"/>
                    </a:cubicBezTo>
                    <a:cubicBezTo>
                      <a:pt x="1847" y="245"/>
                      <a:pt x="1872" y="172"/>
                      <a:pt x="1940" y="217"/>
                    </a:cubicBezTo>
                    <a:cubicBezTo>
                      <a:pt x="2008" y="262"/>
                      <a:pt x="1990" y="345"/>
                      <a:pt x="1990" y="345"/>
                    </a:cubicBezTo>
                    <a:cubicBezTo>
                      <a:pt x="1968" y="381"/>
                      <a:pt x="1973" y="421"/>
                      <a:pt x="1983" y="439"/>
                    </a:cubicBezTo>
                    <a:close/>
                    <a:moveTo>
                      <a:pt x="270" y="782"/>
                    </a:moveTo>
                    <a:cubicBezTo>
                      <a:pt x="290" y="743"/>
                      <a:pt x="325" y="716"/>
                      <a:pt x="365" y="705"/>
                    </a:cubicBezTo>
                    <a:cubicBezTo>
                      <a:pt x="374" y="702"/>
                      <a:pt x="382" y="710"/>
                      <a:pt x="381" y="718"/>
                    </a:cubicBezTo>
                    <a:cubicBezTo>
                      <a:pt x="375" y="771"/>
                      <a:pt x="390" y="837"/>
                      <a:pt x="468" y="870"/>
                    </a:cubicBezTo>
                    <a:cubicBezTo>
                      <a:pt x="498" y="883"/>
                      <a:pt x="530" y="888"/>
                      <a:pt x="564" y="888"/>
                    </a:cubicBezTo>
                    <a:cubicBezTo>
                      <a:pt x="630" y="888"/>
                      <a:pt x="704" y="868"/>
                      <a:pt x="784" y="846"/>
                    </a:cubicBezTo>
                    <a:cubicBezTo>
                      <a:pt x="912" y="812"/>
                      <a:pt x="1050" y="774"/>
                      <a:pt x="1195" y="805"/>
                    </a:cubicBezTo>
                    <a:cubicBezTo>
                      <a:pt x="1209" y="808"/>
                      <a:pt x="1207" y="829"/>
                      <a:pt x="1193" y="830"/>
                    </a:cubicBezTo>
                    <a:cubicBezTo>
                      <a:pt x="1149" y="831"/>
                      <a:pt x="1105" y="840"/>
                      <a:pt x="1064" y="861"/>
                    </a:cubicBezTo>
                    <a:cubicBezTo>
                      <a:pt x="1048" y="868"/>
                      <a:pt x="1031" y="877"/>
                      <a:pt x="1012" y="887"/>
                    </a:cubicBezTo>
                    <a:cubicBezTo>
                      <a:pt x="817" y="986"/>
                      <a:pt x="454" y="1170"/>
                      <a:pt x="308" y="990"/>
                    </a:cubicBezTo>
                    <a:cubicBezTo>
                      <a:pt x="251" y="920"/>
                      <a:pt x="237" y="844"/>
                      <a:pt x="270" y="782"/>
                    </a:cubicBezTo>
                    <a:close/>
                    <a:moveTo>
                      <a:pt x="1033" y="927"/>
                    </a:moveTo>
                    <a:cubicBezTo>
                      <a:pt x="1051" y="918"/>
                      <a:pt x="1068" y="909"/>
                      <a:pt x="1084" y="902"/>
                    </a:cubicBezTo>
                    <a:cubicBezTo>
                      <a:pt x="1244" y="822"/>
                      <a:pt x="1456" y="945"/>
                      <a:pt x="1459" y="947"/>
                    </a:cubicBezTo>
                    <a:cubicBezTo>
                      <a:pt x="1469" y="953"/>
                      <a:pt x="1481" y="950"/>
                      <a:pt x="1488" y="941"/>
                    </a:cubicBezTo>
                    <a:cubicBezTo>
                      <a:pt x="1495" y="931"/>
                      <a:pt x="1494" y="918"/>
                      <a:pt x="1485" y="910"/>
                    </a:cubicBezTo>
                    <a:cubicBezTo>
                      <a:pt x="1226" y="679"/>
                      <a:pt x="974" y="747"/>
                      <a:pt x="772" y="803"/>
                    </a:cubicBezTo>
                    <a:cubicBezTo>
                      <a:pt x="659" y="834"/>
                      <a:pt x="561" y="860"/>
                      <a:pt x="486" y="829"/>
                    </a:cubicBezTo>
                    <a:cubicBezTo>
                      <a:pt x="396" y="791"/>
                      <a:pt x="431" y="696"/>
                      <a:pt x="435" y="686"/>
                    </a:cubicBezTo>
                    <a:cubicBezTo>
                      <a:pt x="438" y="679"/>
                      <a:pt x="437" y="672"/>
                      <a:pt x="433" y="665"/>
                    </a:cubicBezTo>
                    <a:cubicBezTo>
                      <a:pt x="430" y="659"/>
                      <a:pt x="423" y="655"/>
                      <a:pt x="416" y="655"/>
                    </a:cubicBezTo>
                    <a:cubicBezTo>
                      <a:pt x="411" y="654"/>
                      <a:pt x="407" y="654"/>
                      <a:pt x="402" y="654"/>
                    </a:cubicBezTo>
                    <a:cubicBezTo>
                      <a:pt x="332" y="654"/>
                      <a:pt x="264" y="696"/>
                      <a:pt x="230" y="761"/>
                    </a:cubicBezTo>
                    <a:cubicBezTo>
                      <a:pt x="188" y="840"/>
                      <a:pt x="204" y="934"/>
                      <a:pt x="273" y="1019"/>
                    </a:cubicBezTo>
                    <a:cubicBezTo>
                      <a:pt x="442" y="1227"/>
                      <a:pt x="826" y="1032"/>
                      <a:pt x="1033" y="927"/>
                    </a:cubicBezTo>
                    <a:close/>
                    <a:moveTo>
                      <a:pt x="2453" y="795"/>
                    </a:moveTo>
                    <a:cubicBezTo>
                      <a:pt x="2454" y="795"/>
                      <a:pt x="2524" y="753"/>
                      <a:pt x="2594" y="771"/>
                    </a:cubicBezTo>
                    <a:cubicBezTo>
                      <a:pt x="2632" y="780"/>
                      <a:pt x="2664" y="807"/>
                      <a:pt x="2688" y="850"/>
                    </a:cubicBezTo>
                    <a:cubicBezTo>
                      <a:pt x="2734" y="931"/>
                      <a:pt x="2687" y="995"/>
                      <a:pt x="2599" y="1101"/>
                    </a:cubicBezTo>
                    <a:cubicBezTo>
                      <a:pt x="2540" y="1173"/>
                      <a:pt x="2472" y="1255"/>
                      <a:pt x="2437" y="1361"/>
                    </a:cubicBezTo>
                    <a:cubicBezTo>
                      <a:pt x="2388" y="1509"/>
                      <a:pt x="2384" y="1597"/>
                      <a:pt x="2419" y="1697"/>
                    </a:cubicBezTo>
                    <a:cubicBezTo>
                      <a:pt x="2421" y="1705"/>
                      <a:pt x="2411" y="1710"/>
                      <a:pt x="2407" y="1703"/>
                    </a:cubicBezTo>
                    <a:cubicBezTo>
                      <a:pt x="2287" y="1514"/>
                      <a:pt x="2172" y="1290"/>
                      <a:pt x="2184" y="1092"/>
                    </a:cubicBezTo>
                    <a:cubicBezTo>
                      <a:pt x="2194" y="931"/>
                      <a:pt x="2210" y="825"/>
                      <a:pt x="2258" y="791"/>
                    </a:cubicBezTo>
                    <a:cubicBezTo>
                      <a:pt x="2289" y="769"/>
                      <a:pt x="2338" y="771"/>
                      <a:pt x="2435" y="798"/>
                    </a:cubicBezTo>
                    <a:cubicBezTo>
                      <a:pt x="2441" y="800"/>
                      <a:pt x="2448" y="799"/>
                      <a:pt x="2453" y="795"/>
                    </a:cubicBezTo>
                    <a:close/>
                    <a:moveTo>
                      <a:pt x="2686" y="2281"/>
                    </a:moveTo>
                    <a:cubicBezTo>
                      <a:pt x="2689" y="2269"/>
                      <a:pt x="2705" y="2268"/>
                      <a:pt x="2708" y="2280"/>
                    </a:cubicBezTo>
                    <a:cubicBezTo>
                      <a:pt x="2743" y="2393"/>
                      <a:pt x="2728" y="2477"/>
                      <a:pt x="2628" y="2539"/>
                    </a:cubicBezTo>
                    <a:cubicBezTo>
                      <a:pt x="2597" y="2558"/>
                      <a:pt x="2569" y="2565"/>
                      <a:pt x="2545" y="2565"/>
                    </a:cubicBezTo>
                    <a:cubicBezTo>
                      <a:pt x="2496" y="2565"/>
                      <a:pt x="2461" y="2536"/>
                      <a:pt x="2445" y="2519"/>
                    </a:cubicBezTo>
                    <a:cubicBezTo>
                      <a:pt x="2422" y="2494"/>
                      <a:pt x="2407" y="2463"/>
                      <a:pt x="2401" y="2434"/>
                    </a:cubicBezTo>
                    <a:cubicBezTo>
                      <a:pt x="2397" y="2415"/>
                      <a:pt x="2416" y="2400"/>
                      <a:pt x="2434" y="2409"/>
                    </a:cubicBezTo>
                    <a:cubicBezTo>
                      <a:pt x="2471" y="2428"/>
                      <a:pt x="2522" y="2438"/>
                      <a:pt x="2580" y="2416"/>
                    </a:cubicBezTo>
                    <a:cubicBezTo>
                      <a:pt x="2629" y="2397"/>
                      <a:pt x="2663" y="2361"/>
                      <a:pt x="2679" y="2311"/>
                    </a:cubicBezTo>
                    <a:cubicBezTo>
                      <a:pt x="2682" y="2301"/>
                      <a:pt x="2685" y="2291"/>
                      <a:pt x="2686" y="2281"/>
                    </a:cubicBezTo>
                    <a:close/>
                    <a:moveTo>
                      <a:pt x="2046" y="389"/>
                    </a:moveTo>
                    <a:cubicBezTo>
                      <a:pt x="2043" y="394"/>
                      <a:pt x="2042" y="401"/>
                      <a:pt x="2044" y="407"/>
                    </a:cubicBezTo>
                    <a:cubicBezTo>
                      <a:pt x="2071" y="504"/>
                      <a:pt x="2073" y="553"/>
                      <a:pt x="2051" y="584"/>
                    </a:cubicBezTo>
                    <a:cubicBezTo>
                      <a:pt x="2017" y="632"/>
                      <a:pt x="1911" y="648"/>
                      <a:pt x="1750" y="658"/>
                    </a:cubicBezTo>
                    <a:cubicBezTo>
                      <a:pt x="1581" y="668"/>
                      <a:pt x="1394" y="586"/>
                      <a:pt x="1226" y="488"/>
                    </a:cubicBezTo>
                    <a:cubicBezTo>
                      <a:pt x="1204" y="475"/>
                      <a:pt x="1215" y="442"/>
                      <a:pt x="1240" y="445"/>
                    </a:cubicBezTo>
                    <a:cubicBezTo>
                      <a:pt x="1308" y="451"/>
                      <a:pt x="1380" y="438"/>
                      <a:pt x="1481" y="405"/>
                    </a:cubicBezTo>
                    <a:cubicBezTo>
                      <a:pt x="1587" y="370"/>
                      <a:pt x="1669" y="302"/>
                      <a:pt x="1741" y="243"/>
                    </a:cubicBezTo>
                    <a:cubicBezTo>
                      <a:pt x="1847" y="155"/>
                      <a:pt x="1911" y="108"/>
                      <a:pt x="1992" y="154"/>
                    </a:cubicBezTo>
                    <a:cubicBezTo>
                      <a:pt x="2035" y="178"/>
                      <a:pt x="2061" y="210"/>
                      <a:pt x="2071" y="248"/>
                    </a:cubicBezTo>
                    <a:cubicBezTo>
                      <a:pt x="2089" y="318"/>
                      <a:pt x="2047" y="388"/>
                      <a:pt x="2046" y="389"/>
                    </a:cubicBezTo>
                    <a:close/>
                    <a:moveTo>
                      <a:pt x="572" y="154"/>
                    </a:moveTo>
                    <a:cubicBezTo>
                      <a:pt x="558" y="155"/>
                      <a:pt x="544" y="158"/>
                      <a:pt x="531" y="163"/>
                    </a:cubicBezTo>
                    <a:cubicBezTo>
                      <a:pt x="481" y="179"/>
                      <a:pt x="445" y="213"/>
                      <a:pt x="426" y="262"/>
                    </a:cubicBezTo>
                    <a:cubicBezTo>
                      <a:pt x="399" y="332"/>
                      <a:pt x="419" y="392"/>
                      <a:pt x="447" y="430"/>
                    </a:cubicBezTo>
                    <a:cubicBezTo>
                      <a:pt x="450" y="436"/>
                      <a:pt x="447" y="443"/>
                      <a:pt x="440" y="444"/>
                    </a:cubicBezTo>
                    <a:cubicBezTo>
                      <a:pt x="403" y="446"/>
                      <a:pt x="358" y="429"/>
                      <a:pt x="323" y="397"/>
                    </a:cubicBezTo>
                    <a:cubicBezTo>
                      <a:pt x="298" y="373"/>
                      <a:pt x="245" y="308"/>
                      <a:pt x="303" y="214"/>
                    </a:cubicBezTo>
                    <a:cubicBezTo>
                      <a:pt x="367" y="110"/>
                      <a:pt x="455" y="98"/>
                      <a:pt x="574" y="137"/>
                    </a:cubicBezTo>
                    <a:cubicBezTo>
                      <a:pt x="583" y="140"/>
                      <a:pt x="581" y="153"/>
                      <a:pt x="572" y="154"/>
                    </a:cubicBezTo>
                    <a:close/>
                    <a:moveTo>
                      <a:pt x="2786" y="47"/>
                    </a:moveTo>
                    <a:cubicBezTo>
                      <a:pt x="2794" y="37"/>
                      <a:pt x="2792" y="24"/>
                      <a:pt x="2782" y="16"/>
                    </a:cubicBezTo>
                    <a:cubicBezTo>
                      <a:pt x="2778" y="13"/>
                      <a:pt x="2773" y="11"/>
                      <a:pt x="2768" y="11"/>
                    </a:cubicBezTo>
                    <a:cubicBezTo>
                      <a:pt x="2762" y="11"/>
                      <a:pt x="2755" y="14"/>
                      <a:pt x="2751" y="19"/>
                    </a:cubicBezTo>
                    <a:cubicBezTo>
                      <a:pt x="2745" y="26"/>
                      <a:pt x="2693" y="79"/>
                      <a:pt x="2629" y="142"/>
                    </a:cubicBezTo>
                    <a:cubicBezTo>
                      <a:pt x="2548" y="62"/>
                      <a:pt x="2456" y="0"/>
                      <a:pt x="2430" y="44"/>
                    </a:cubicBezTo>
                    <a:cubicBezTo>
                      <a:pt x="2406" y="84"/>
                      <a:pt x="2465" y="162"/>
                      <a:pt x="2540" y="231"/>
                    </a:cubicBezTo>
                    <a:cubicBezTo>
                      <a:pt x="2518" y="252"/>
                      <a:pt x="2496" y="274"/>
                      <a:pt x="2477" y="293"/>
                    </a:cubicBezTo>
                    <a:lnTo>
                      <a:pt x="2476" y="294"/>
                    </a:lnTo>
                    <a:lnTo>
                      <a:pt x="2476" y="294"/>
                    </a:lnTo>
                    <a:cubicBezTo>
                      <a:pt x="2475" y="296"/>
                      <a:pt x="2372" y="409"/>
                      <a:pt x="2110" y="353"/>
                    </a:cubicBezTo>
                    <a:cubicBezTo>
                      <a:pt x="2120" y="321"/>
                      <a:pt x="2126" y="280"/>
                      <a:pt x="2115" y="237"/>
                    </a:cubicBezTo>
                    <a:cubicBezTo>
                      <a:pt x="2102" y="186"/>
                      <a:pt x="2068" y="145"/>
                      <a:pt x="2014" y="114"/>
                    </a:cubicBezTo>
                    <a:cubicBezTo>
                      <a:pt x="1902" y="51"/>
                      <a:pt x="1810" y="127"/>
                      <a:pt x="1712" y="208"/>
                    </a:cubicBezTo>
                    <a:cubicBezTo>
                      <a:pt x="1643" y="265"/>
                      <a:pt x="1565" y="329"/>
                      <a:pt x="1467" y="362"/>
                    </a:cubicBezTo>
                    <a:cubicBezTo>
                      <a:pt x="1236" y="438"/>
                      <a:pt x="1175" y="404"/>
                      <a:pt x="920" y="259"/>
                    </a:cubicBezTo>
                    <a:lnTo>
                      <a:pt x="903" y="249"/>
                    </a:lnTo>
                    <a:cubicBezTo>
                      <a:pt x="738" y="156"/>
                      <a:pt x="587" y="70"/>
                      <a:pt x="463" y="70"/>
                    </a:cubicBezTo>
                    <a:cubicBezTo>
                      <a:pt x="385" y="70"/>
                      <a:pt x="318" y="104"/>
                      <a:pt x="264" y="190"/>
                    </a:cubicBezTo>
                    <a:cubicBezTo>
                      <a:pt x="212" y="275"/>
                      <a:pt x="222" y="365"/>
                      <a:pt x="293" y="430"/>
                    </a:cubicBezTo>
                    <a:cubicBezTo>
                      <a:pt x="358" y="491"/>
                      <a:pt x="453" y="507"/>
                      <a:pt x="508" y="467"/>
                    </a:cubicBezTo>
                    <a:cubicBezTo>
                      <a:pt x="514" y="463"/>
                      <a:pt x="518" y="456"/>
                      <a:pt x="518" y="449"/>
                    </a:cubicBezTo>
                    <a:cubicBezTo>
                      <a:pt x="518" y="442"/>
                      <a:pt x="514" y="435"/>
                      <a:pt x="509" y="430"/>
                    </a:cubicBezTo>
                    <a:cubicBezTo>
                      <a:pt x="508" y="430"/>
                      <a:pt x="432" y="372"/>
                      <a:pt x="468" y="278"/>
                    </a:cubicBezTo>
                    <a:cubicBezTo>
                      <a:pt x="482" y="243"/>
                      <a:pt x="508" y="218"/>
                      <a:pt x="545" y="206"/>
                    </a:cubicBezTo>
                    <a:cubicBezTo>
                      <a:pt x="615" y="183"/>
                      <a:pt x="714" y="208"/>
                      <a:pt x="818" y="274"/>
                    </a:cubicBezTo>
                    <a:cubicBezTo>
                      <a:pt x="848" y="293"/>
                      <a:pt x="884" y="318"/>
                      <a:pt x="925" y="346"/>
                    </a:cubicBezTo>
                    <a:cubicBezTo>
                      <a:pt x="1140" y="495"/>
                      <a:pt x="1466" y="720"/>
                      <a:pt x="1752" y="703"/>
                    </a:cubicBezTo>
                    <a:cubicBezTo>
                      <a:pt x="1936" y="692"/>
                      <a:pt x="2043" y="674"/>
                      <a:pt x="2088" y="611"/>
                    </a:cubicBezTo>
                    <a:cubicBezTo>
                      <a:pt x="2123" y="562"/>
                      <a:pt x="2114" y="492"/>
                      <a:pt x="2090" y="404"/>
                    </a:cubicBezTo>
                    <a:cubicBezTo>
                      <a:pt x="2091" y="401"/>
                      <a:pt x="2093" y="399"/>
                      <a:pt x="2094" y="396"/>
                    </a:cubicBezTo>
                    <a:cubicBezTo>
                      <a:pt x="2234" y="427"/>
                      <a:pt x="2334" y="413"/>
                      <a:pt x="2401" y="390"/>
                    </a:cubicBezTo>
                    <a:cubicBezTo>
                      <a:pt x="2271" y="500"/>
                      <a:pt x="1944" y="843"/>
                      <a:pt x="1807" y="859"/>
                    </a:cubicBezTo>
                    <a:cubicBezTo>
                      <a:pt x="1638" y="879"/>
                      <a:pt x="1585" y="834"/>
                      <a:pt x="1565" y="839"/>
                    </a:cubicBezTo>
                    <a:cubicBezTo>
                      <a:pt x="1545" y="844"/>
                      <a:pt x="1537" y="998"/>
                      <a:pt x="1663" y="1136"/>
                    </a:cubicBezTo>
                    <a:cubicBezTo>
                      <a:pt x="1789" y="1275"/>
                      <a:pt x="1988" y="1310"/>
                      <a:pt x="2011" y="1259"/>
                    </a:cubicBezTo>
                    <a:cubicBezTo>
                      <a:pt x="2033" y="1209"/>
                      <a:pt x="1945" y="1236"/>
                      <a:pt x="1983" y="1013"/>
                    </a:cubicBezTo>
                    <a:cubicBezTo>
                      <a:pt x="2021" y="786"/>
                      <a:pt x="2351" y="495"/>
                      <a:pt x="2436" y="392"/>
                    </a:cubicBezTo>
                    <a:cubicBezTo>
                      <a:pt x="2404" y="488"/>
                      <a:pt x="2374" y="638"/>
                      <a:pt x="2435" y="751"/>
                    </a:cubicBezTo>
                    <a:cubicBezTo>
                      <a:pt x="2348" y="727"/>
                      <a:pt x="2280" y="719"/>
                      <a:pt x="2231" y="754"/>
                    </a:cubicBezTo>
                    <a:cubicBezTo>
                      <a:pt x="2168" y="799"/>
                      <a:pt x="2150" y="906"/>
                      <a:pt x="2139" y="1089"/>
                    </a:cubicBezTo>
                    <a:cubicBezTo>
                      <a:pt x="2122" y="1375"/>
                      <a:pt x="2347" y="1701"/>
                      <a:pt x="2496" y="1917"/>
                    </a:cubicBezTo>
                    <a:cubicBezTo>
                      <a:pt x="2524" y="1958"/>
                      <a:pt x="2549" y="1994"/>
                      <a:pt x="2568" y="2024"/>
                    </a:cubicBezTo>
                    <a:cubicBezTo>
                      <a:pt x="2634" y="2128"/>
                      <a:pt x="2659" y="2227"/>
                      <a:pt x="2636" y="2297"/>
                    </a:cubicBezTo>
                    <a:cubicBezTo>
                      <a:pt x="2624" y="2333"/>
                      <a:pt x="2599" y="2360"/>
                      <a:pt x="2564" y="2374"/>
                    </a:cubicBezTo>
                    <a:cubicBezTo>
                      <a:pt x="2471" y="2409"/>
                      <a:pt x="2414" y="2336"/>
                      <a:pt x="2411" y="2333"/>
                    </a:cubicBezTo>
                    <a:cubicBezTo>
                      <a:pt x="2407" y="2328"/>
                      <a:pt x="2401" y="2324"/>
                      <a:pt x="2393" y="2324"/>
                    </a:cubicBezTo>
                    <a:cubicBezTo>
                      <a:pt x="2386" y="2324"/>
                      <a:pt x="2379" y="2328"/>
                      <a:pt x="2375" y="2334"/>
                    </a:cubicBezTo>
                    <a:cubicBezTo>
                      <a:pt x="2335" y="2389"/>
                      <a:pt x="2351" y="2484"/>
                      <a:pt x="2412" y="2549"/>
                    </a:cubicBezTo>
                    <a:cubicBezTo>
                      <a:pt x="2477" y="2620"/>
                      <a:pt x="2567" y="2630"/>
                      <a:pt x="2652" y="2578"/>
                    </a:cubicBezTo>
                    <a:cubicBezTo>
                      <a:pt x="2876" y="2439"/>
                      <a:pt x="2745" y="2207"/>
                      <a:pt x="2593" y="1939"/>
                    </a:cubicBezTo>
                    <a:lnTo>
                      <a:pt x="2583" y="1922"/>
                    </a:lnTo>
                    <a:cubicBezTo>
                      <a:pt x="2438" y="1667"/>
                      <a:pt x="2404" y="1606"/>
                      <a:pt x="2480" y="1375"/>
                    </a:cubicBezTo>
                    <a:cubicBezTo>
                      <a:pt x="2513" y="1277"/>
                      <a:pt x="2577" y="1199"/>
                      <a:pt x="2634" y="1130"/>
                    </a:cubicBezTo>
                    <a:cubicBezTo>
                      <a:pt x="2715" y="1032"/>
                      <a:pt x="2791" y="940"/>
                      <a:pt x="2728" y="828"/>
                    </a:cubicBezTo>
                    <a:cubicBezTo>
                      <a:pt x="2697" y="774"/>
                      <a:pt x="2656" y="740"/>
                      <a:pt x="2605" y="727"/>
                    </a:cubicBezTo>
                    <a:cubicBezTo>
                      <a:pt x="2589" y="722"/>
                      <a:pt x="2573" y="721"/>
                      <a:pt x="2558" y="721"/>
                    </a:cubicBezTo>
                    <a:cubicBezTo>
                      <a:pt x="2528" y="721"/>
                      <a:pt x="2500" y="727"/>
                      <a:pt x="2478" y="735"/>
                    </a:cubicBezTo>
                    <a:cubicBezTo>
                      <a:pt x="2393" y="590"/>
                      <a:pt x="2497" y="353"/>
                      <a:pt x="2512" y="322"/>
                    </a:cubicBezTo>
                    <a:cubicBezTo>
                      <a:pt x="2529" y="305"/>
                      <a:pt x="2550" y="284"/>
                      <a:pt x="2574" y="260"/>
                    </a:cubicBezTo>
                    <a:cubicBezTo>
                      <a:pt x="2654" y="327"/>
                      <a:pt x="2739" y="376"/>
                      <a:pt x="2756" y="356"/>
                    </a:cubicBezTo>
                    <a:cubicBezTo>
                      <a:pt x="2777" y="330"/>
                      <a:pt x="2727" y="249"/>
                      <a:pt x="2660" y="175"/>
                    </a:cubicBezTo>
                    <a:cubicBezTo>
                      <a:pt x="2725" y="110"/>
                      <a:pt x="2782" y="53"/>
                      <a:pt x="2786" y="47"/>
                    </a:cubicBezTo>
                    <a:close/>
                    <a:moveTo>
                      <a:pt x="55" y="1420"/>
                    </a:moveTo>
                    <a:cubicBezTo>
                      <a:pt x="61" y="1335"/>
                      <a:pt x="117" y="1283"/>
                      <a:pt x="206" y="1276"/>
                    </a:cubicBezTo>
                    <a:cubicBezTo>
                      <a:pt x="212" y="1276"/>
                      <a:pt x="217" y="1281"/>
                      <a:pt x="215" y="1287"/>
                    </a:cubicBezTo>
                    <a:cubicBezTo>
                      <a:pt x="208" y="1317"/>
                      <a:pt x="203" y="1357"/>
                      <a:pt x="219" y="1390"/>
                    </a:cubicBezTo>
                    <a:cubicBezTo>
                      <a:pt x="232" y="1417"/>
                      <a:pt x="256" y="1435"/>
                      <a:pt x="290" y="1444"/>
                    </a:cubicBezTo>
                    <a:cubicBezTo>
                      <a:pt x="418" y="1474"/>
                      <a:pt x="569" y="1391"/>
                      <a:pt x="729" y="1303"/>
                    </a:cubicBezTo>
                    <a:cubicBezTo>
                      <a:pt x="918" y="1198"/>
                      <a:pt x="1126" y="1083"/>
                      <a:pt x="1337" y="1126"/>
                    </a:cubicBezTo>
                    <a:cubicBezTo>
                      <a:pt x="1347" y="1128"/>
                      <a:pt x="1346" y="1142"/>
                      <a:pt x="1336" y="1143"/>
                    </a:cubicBezTo>
                    <a:cubicBezTo>
                      <a:pt x="1271" y="1146"/>
                      <a:pt x="1201" y="1162"/>
                      <a:pt x="1140" y="1205"/>
                    </a:cubicBezTo>
                    <a:cubicBezTo>
                      <a:pt x="1106" y="1229"/>
                      <a:pt x="1062" y="1264"/>
                      <a:pt x="1011" y="1305"/>
                    </a:cubicBezTo>
                    <a:cubicBezTo>
                      <a:pt x="819" y="1462"/>
                      <a:pt x="527" y="1698"/>
                      <a:pt x="294" y="1681"/>
                    </a:cubicBezTo>
                    <a:cubicBezTo>
                      <a:pt x="140" y="1669"/>
                      <a:pt x="46" y="1536"/>
                      <a:pt x="55" y="1420"/>
                    </a:cubicBezTo>
                    <a:close/>
                    <a:moveTo>
                      <a:pt x="290" y="1726"/>
                    </a:moveTo>
                    <a:cubicBezTo>
                      <a:pt x="542" y="1744"/>
                      <a:pt x="841" y="1501"/>
                      <a:pt x="1040" y="1341"/>
                    </a:cubicBezTo>
                    <a:cubicBezTo>
                      <a:pt x="1090" y="1300"/>
                      <a:pt x="1133" y="1265"/>
                      <a:pt x="1166" y="1242"/>
                    </a:cubicBezTo>
                    <a:cubicBezTo>
                      <a:pt x="1316" y="1137"/>
                      <a:pt x="1535" y="1218"/>
                      <a:pt x="1538" y="1218"/>
                    </a:cubicBezTo>
                    <a:cubicBezTo>
                      <a:pt x="1548" y="1222"/>
                      <a:pt x="1560" y="1218"/>
                      <a:pt x="1565" y="1208"/>
                    </a:cubicBezTo>
                    <a:cubicBezTo>
                      <a:pt x="1571" y="1198"/>
                      <a:pt x="1568" y="1186"/>
                      <a:pt x="1559" y="1179"/>
                    </a:cubicBezTo>
                    <a:cubicBezTo>
                      <a:pt x="1455" y="1102"/>
                      <a:pt x="1349" y="1072"/>
                      <a:pt x="1246" y="1072"/>
                    </a:cubicBezTo>
                    <a:cubicBezTo>
                      <a:pt x="1053" y="1072"/>
                      <a:pt x="867" y="1175"/>
                      <a:pt x="707" y="1263"/>
                    </a:cubicBezTo>
                    <a:cubicBezTo>
                      <a:pt x="555" y="1347"/>
                      <a:pt x="411" y="1426"/>
                      <a:pt x="301" y="1400"/>
                    </a:cubicBezTo>
                    <a:cubicBezTo>
                      <a:pt x="281" y="1395"/>
                      <a:pt x="267" y="1385"/>
                      <a:pt x="260" y="1370"/>
                    </a:cubicBezTo>
                    <a:cubicBezTo>
                      <a:pt x="244" y="1337"/>
                      <a:pt x="262" y="1282"/>
                      <a:pt x="271" y="1263"/>
                    </a:cubicBezTo>
                    <a:cubicBezTo>
                      <a:pt x="274" y="1257"/>
                      <a:pt x="274" y="1249"/>
                      <a:pt x="270" y="1242"/>
                    </a:cubicBezTo>
                    <a:cubicBezTo>
                      <a:pt x="266" y="1236"/>
                      <a:pt x="259" y="1232"/>
                      <a:pt x="252" y="1231"/>
                    </a:cubicBezTo>
                    <a:cubicBezTo>
                      <a:pt x="84" y="1219"/>
                      <a:pt x="16" y="1324"/>
                      <a:pt x="10" y="1416"/>
                    </a:cubicBezTo>
                    <a:cubicBezTo>
                      <a:pt x="0" y="1555"/>
                      <a:pt x="110" y="1712"/>
                      <a:pt x="290" y="1726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235" name="Google Shape;235;p21"/>
              <p:cNvGrpSpPr/>
              <p:nvPr/>
            </p:nvGrpSpPr>
            <p:grpSpPr>
              <a:xfrm rot="-5400000">
                <a:off x="8646198" y="4220281"/>
                <a:ext cx="391799" cy="295157"/>
                <a:chOff x="4214896" y="2630099"/>
                <a:chExt cx="275507" cy="207565"/>
              </a:xfrm>
            </p:grpSpPr>
            <p:sp>
              <p:nvSpPr>
                <p:cNvPr id="236" name="Google Shape;236;p21"/>
                <p:cNvSpPr/>
                <p:nvPr/>
              </p:nvSpPr>
              <p:spPr>
                <a:xfrm>
                  <a:off x="4264174" y="2648765"/>
                  <a:ext cx="226230" cy="1217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" h="717" extrusionOk="0">
                      <a:moveTo>
                        <a:pt x="703" y="394"/>
                      </a:moveTo>
                      <a:cubicBezTo>
                        <a:pt x="660" y="331"/>
                        <a:pt x="619" y="272"/>
                        <a:pt x="568" y="224"/>
                      </a:cubicBezTo>
                      <a:cubicBezTo>
                        <a:pt x="548" y="206"/>
                        <a:pt x="523" y="189"/>
                        <a:pt x="496" y="174"/>
                      </a:cubicBezTo>
                      <a:cubicBezTo>
                        <a:pt x="494" y="173"/>
                        <a:pt x="493" y="172"/>
                        <a:pt x="492" y="172"/>
                      </a:cubicBezTo>
                      <a:cubicBezTo>
                        <a:pt x="317" y="78"/>
                        <a:pt x="24" y="46"/>
                        <a:pt x="21" y="45"/>
                      </a:cubicBezTo>
                      <a:cubicBezTo>
                        <a:pt x="9" y="44"/>
                        <a:pt x="0" y="33"/>
                        <a:pt x="1" y="21"/>
                      </a:cubicBezTo>
                      <a:lnTo>
                        <a:pt x="1" y="21"/>
                      </a:lnTo>
                      <a:cubicBezTo>
                        <a:pt x="3" y="9"/>
                        <a:pt x="14" y="0"/>
                        <a:pt x="26" y="1"/>
                      </a:cubicBezTo>
                      <a:cubicBezTo>
                        <a:pt x="40" y="3"/>
                        <a:pt x="331" y="35"/>
                        <a:pt x="513" y="133"/>
                      </a:cubicBezTo>
                      <a:cubicBezTo>
                        <a:pt x="645" y="181"/>
                        <a:pt x="753" y="266"/>
                        <a:pt x="839" y="334"/>
                      </a:cubicBezTo>
                      <a:cubicBezTo>
                        <a:pt x="930" y="406"/>
                        <a:pt x="1002" y="462"/>
                        <a:pt x="1058" y="446"/>
                      </a:cubicBezTo>
                      <a:cubicBezTo>
                        <a:pt x="1086" y="438"/>
                        <a:pt x="1104" y="426"/>
                        <a:pt x="1106" y="416"/>
                      </a:cubicBezTo>
                      <a:cubicBezTo>
                        <a:pt x="1108" y="403"/>
                        <a:pt x="1091" y="383"/>
                        <a:pt x="1078" y="374"/>
                      </a:cubicBezTo>
                      <a:cubicBezTo>
                        <a:pt x="1072" y="369"/>
                        <a:pt x="1068" y="361"/>
                        <a:pt x="1070" y="352"/>
                      </a:cubicBezTo>
                      <a:cubicBezTo>
                        <a:pt x="1071" y="344"/>
                        <a:pt x="1077" y="337"/>
                        <a:pt x="1085" y="335"/>
                      </a:cubicBezTo>
                      <a:cubicBezTo>
                        <a:pt x="1131" y="320"/>
                        <a:pt x="1234" y="314"/>
                        <a:pt x="1293" y="402"/>
                      </a:cubicBezTo>
                      <a:cubicBezTo>
                        <a:pt x="1333" y="461"/>
                        <a:pt x="1327" y="555"/>
                        <a:pt x="1279" y="621"/>
                      </a:cubicBezTo>
                      <a:cubicBezTo>
                        <a:pt x="1226" y="693"/>
                        <a:pt x="1135" y="716"/>
                        <a:pt x="1029" y="684"/>
                      </a:cubicBezTo>
                      <a:cubicBezTo>
                        <a:pt x="871" y="637"/>
                        <a:pt x="786" y="513"/>
                        <a:pt x="703" y="394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7" name="Google Shape;237;p21"/>
                <p:cNvSpPr/>
                <p:nvPr/>
              </p:nvSpPr>
              <p:spPr>
                <a:xfrm>
                  <a:off x="4260440" y="2660711"/>
                  <a:ext cx="159032" cy="1769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0" h="1044" extrusionOk="0">
                      <a:moveTo>
                        <a:pt x="387" y="671"/>
                      </a:moveTo>
                      <a:cubicBezTo>
                        <a:pt x="393" y="628"/>
                        <a:pt x="406" y="584"/>
                        <a:pt x="421" y="538"/>
                      </a:cubicBezTo>
                      <a:cubicBezTo>
                        <a:pt x="461" y="407"/>
                        <a:pt x="502" y="273"/>
                        <a:pt x="367" y="154"/>
                      </a:cubicBezTo>
                      <a:cubicBezTo>
                        <a:pt x="321" y="115"/>
                        <a:pt x="266" y="87"/>
                        <a:pt x="207" y="73"/>
                      </a:cubicBezTo>
                      <a:cubicBezTo>
                        <a:pt x="104" y="47"/>
                        <a:pt x="24" y="44"/>
                        <a:pt x="22" y="44"/>
                      </a:cubicBezTo>
                      <a:cubicBezTo>
                        <a:pt x="10" y="44"/>
                        <a:pt x="0" y="34"/>
                        <a:pt x="1" y="22"/>
                      </a:cubicBezTo>
                      <a:cubicBezTo>
                        <a:pt x="1" y="21"/>
                        <a:pt x="1" y="21"/>
                        <a:pt x="1" y="20"/>
                      </a:cubicBezTo>
                      <a:cubicBezTo>
                        <a:pt x="2" y="9"/>
                        <a:pt x="12" y="0"/>
                        <a:pt x="23" y="0"/>
                      </a:cubicBezTo>
                      <a:cubicBezTo>
                        <a:pt x="41" y="0"/>
                        <a:pt x="458" y="12"/>
                        <a:pt x="633" y="308"/>
                      </a:cubicBezTo>
                      <a:cubicBezTo>
                        <a:pt x="747" y="500"/>
                        <a:pt x="701" y="637"/>
                        <a:pt x="667" y="736"/>
                      </a:cubicBezTo>
                      <a:cubicBezTo>
                        <a:pt x="649" y="792"/>
                        <a:pt x="634" y="836"/>
                        <a:pt x="648" y="875"/>
                      </a:cubicBezTo>
                      <a:cubicBezTo>
                        <a:pt x="658" y="904"/>
                        <a:pt x="674" y="919"/>
                        <a:pt x="696" y="921"/>
                      </a:cubicBezTo>
                      <a:cubicBezTo>
                        <a:pt x="717" y="922"/>
                        <a:pt x="739" y="908"/>
                        <a:pt x="748" y="889"/>
                      </a:cubicBezTo>
                      <a:cubicBezTo>
                        <a:pt x="756" y="871"/>
                        <a:pt x="752" y="853"/>
                        <a:pt x="736" y="835"/>
                      </a:cubicBezTo>
                      <a:cubicBezTo>
                        <a:pt x="729" y="829"/>
                        <a:pt x="728" y="819"/>
                        <a:pt x="732" y="810"/>
                      </a:cubicBezTo>
                      <a:cubicBezTo>
                        <a:pt x="747" y="779"/>
                        <a:pt x="796" y="726"/>
                        <a:pt x="867" y="745"/>
                      </a:cubicBezTo>
                      <a:cubicBezTo>
                        <a:pt x="909" y="756"/>
                        <a:pt x="939" y="802"/>
                        <a:pt x="938" y="855"/>
                      </a:cubicBezTo>
                      <a:cubicBezTo>
                        <a:pt x="937" y="885"/>
                        <a:pt x="920" y="987"/>
                        <a:pt x="746" y="1022"/>
                      </a:cubicBezTo>
                      <a:cubicBezTo>
                        <a:pt x="644" y="1043"/>
                        <a:pt x="550" y="1019"/>
                        <a:pt x="482" y="954"/>
                      </a:cubicBezTo>
                      <a:cubicBezTo>
                        <a:pt x="409" y="886"/>
                        <a:pt x="373" y="777"/>
                        <a:pt x="387" y="671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8" name="Google Shape;238;p21"/>
                <p:cNvSpPr/>
                <p:nvPr/>
              </p:nvSpPr>
              <p:spPr>
                <a:xfrm>
                  <a:off x="4244761" y="2673404"/>
                  <a:ext cx="79143" cy="105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9" h="622" extrusionOk="0">
                      <a:moveTo>
                        <a:pt x="106" y="45"/>
                      </a:moveTo>
                      <a:cubicBezTo>
                        <a:pt x="94" y="44"/>
                        <a:pt x="85" y="33"/>
                        <a:pt x="86" y="21"/>
                      </a:cubicBezTo>
                      <a:lnTo>
                        <a:pt x="86" y="21"/>
                      </a:lnTo>
                      <a:cubicBezTo>
                        <a:pt x="88" y="9"/>
                        <a:pt x="98" y="0"/>
                        <a:pt x="111" y="1"/>
                      </a:cubicBezTo>
                      <a:cubicBezTo>
                        <a:pt x="112" y="1"/>
                        <a:pt x="216" y="12"/>
                        <a:pt x="308" y="73"/>
                      </a:cubicBezTo>
                      <a:cubicBezTo>
                        <a:pt x="311" y="74"/>
                        <a:pt x="314" y="76"/>
                        <a:pt x="316" y="79"/>
                      </a:cubicBezTo>
                      <a:cubicBezTo>
                        <a:pt x="378" y="122"/>
                        <a:pt x="433" y="189"/>
                        <a:pt x="447" y="291"/>
                      </a:cubicBezTo>
                      <a:cubicBezTo>
                        <a:pt x="468" y="444"/>
                        <a:pt x="373" y="552"/>
                        <a:pt x="276" y="588"/>
                      </a:cubicBezTo>
                      <a:cubicBezTo>
                        <a:pt x="184" y="621"/>
                        <a:pt x="93" y="593"/>
                        <a:pt x="44" y="516"/>
                      </a:cubicBezTo>
                      <a:cubicBezTo>
                        <a:pt x="8" y="460"/>
                        <a:pt x="0" y="413"/>
                        <a:pt x="3" y="377"/>
                      </a:cubicBezTo>
                      <a:cubicBezTo>
                        <a:pt x="7" y="338"/>
                        <a:pt x="24" y="310"/>
                        <a:pt x="35" y="296"/>
                      </a:cubicBezTo>
                      <a:cubicBezTo>
                        <a:pt x="71" y="251"/>
                        <a:pt x="131" y="226"/>
                        <a:pt x="172" y="241"/>
                      </a:cubicBezTo>
                      <a:cubicBezTo>
                        <a:pt x="179" y="243"/>
                        <a:pt x="184" y="248"/>
                        <a:pt x="186" y="255"/>
                      </a:cubicBezTo>
                      <a:cubicBezTo>
                        <a:pt x="188" y="262"/>
                        <a:pt x="187" y="269"/>
                        <a:pt x="183" y="275"/>
                      </a:cubicBezTo>
                      <a:cubicBezTo>
                        <a:pt x="176" y="284"/>
                        <a:pt x="160" y="311"/>
                        <a:pt x="166" y="334"/>
                      </a:cubicBezTo>
                      <a:cubicBezTo>
                        <a:pt x="170" y="348"/>
                        <a:pt x="182" y="359"/>
                        <a:pt x="202" y="368"/>
                      </a:cubicBezTo>
                      <a:cubicBezTo>
                        <a:pt x="236" y="383"/>
                        <a:pt x="275" y="376"/>
                        <a:pt x="306" y="350"/>
                      </a:cubicBezTo>
                      <a:cubicBezTo>
                        <a:pt x="338" y="322"/>
                        <a:pt x="351" y="283"/>
                        <a:pt x="341" y="247"/>
                      </a:cubicBezTo>
                      <a:cubicBezTo>
                        <a:pt x="341" y="246"/>
                        <a:pt x="341" y="245"/>
                        <a:pt x="341" y="244"/>
                      </a:cubicBezTo>
                      <a:cubicBezTo>
                        <a:pt x="311" y="138"/>
                        <a:pt x="221" y="60"/>
                        <a:pt x="113" y="46"/>
                      </a:cubicBezTo>
                      <a:cubicBezTo>
                        <a:pt x="109" y="46"/>
                        <a:pt x="107" y="45"/>
                        <a:pt x="106" y="45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9" name="Google Shape;239;p21"/>
                <p:cNvSpPr/>
                <p:nvPr/>
              </p:nvSpPr>
              <p:spPr>
                <a:xfrm>
                  <a:off x="4214896" y="2630099"/>
                  <a:ext cx="52264" cy="642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" h="378" extrusionOk="0">
                      <a:moveTo>
                        <a:pt x="247" y="5"/>
                      </a:moveTo>
                      <a:lnTo>
                        <a:pt x="247" y="5"/>
                      </a:lnTo>
                      <a:cubicBezTo>
                        <a:pt x="309" y="27"/>
                        <a:pt x="282" y="108"/>
                        <a:pt x="263" y="167"/>
                      </a:cubicBezTo>
                      <a:cubicBezTo>
                        <a:pt x="259" y="178"/>
                        <a:pt x="255" y="189"/>
                        <a:pt x="253" y="199"/>
                      </a:cubicBezTo>
                      <a:cubicBezTo>
                        <a:pt x="247" y="219"/>
                        <a:pt x="253" y="249"/>
                        <a:pt x="259" y="275"/>
                      </a:cubicBezTo>
                      <a:cubicBezTo>
                        <a:pt x="267" y="307"/>
                        <a:pt x="273" y="335"/>
                        <a:pt x="259" y="354"/>
                      </a:cubicBezTo>
                      <a:cubicBezTo>
                        <a:pt x="254" y="360"/>
                        <a:pt x="246" y="369"/>
                        <a:pt x="230" y="370"/>
                      </a:cubicBezTo>
                      <a:cubicBezTo>
                        <a:pt x="174" y="377"/>
                        <a:pt x="158" y="314"/>
                        <a:pt x="150" y="280"/>
                      </a:cubicBezTo>
                      <a:cubicBezTo>
                        <a:pt x="148" y="273"/>
                        <a:pt x="146" y="267"/>
                        <a:pt x="145" y="262"/>
                      </a:cubicBezTo>
                      <a:cubicBezTo>
                        <a:pt x="138" y="251"/>
                        <a:pt x="89" y="227"/>
                        <a:pt x="65" y="216"/>
                      </a:cubicBezTo>
                      <a:cubicBezTo>
                        <a:pt x="20" y="194"/>
                        <a:pt x="0" y="184"/>
                        <a:pt x="1" y="164"/>
                      </a:cubicBezTo>
                      <a:cubicBezTo>
                        <a:pt x="2" y="163"/>
                        <a:pt x="2" y="161"/>
                        <a:pt x="2" y="160"/>
                      </a:cubicBezTo>
                      <a:cubicBezTo>
                        <a:pt x="7" y="140"/>
                        <a:pt x="28" y="137"/>
                        <a:pt x="65" y="132"/>
                      </a:cubicBezTo>
                      <a:cubicBezTo>
                        <a:pt x="94" y="129"/>
                        <a:pt x="136" y="124"/>
                        <a:pt x="153" y="111"/>
                      </a:cubicBezTo>
                      <a:cubicBezTo>
                        <a:pt x="164" y="103"/>
                        <a:pt x="171" y="82"/>
                        <a:pt x="178" y="63"/>
                      </a:cubicBezTo>
                      <a:cubicBezTo>
                        <a:pt x="186" y="39"/>
                        <a:pt x="193" y="16"/>
                        <a:pt x="213" y="6"/>
                      </a:cubicBezTo>
                      <a:cubicBezTo>
                        <a:pt x="220" y="3"/>
                        <a:pt x="232" y="0"/>
                        <a:pt x="247" y="5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3_1"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22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2"/>
          <p:cNvSpPr txBox="1">
            <a:spLocks noGrp="1"/>
          </p:cNvSpPr>
          <p:nvPr>
            <p:ph type="title"/>
          </p:nvPr>
        </p:nvSpPr>
        <p:spPr>
          <a:xfrm>
            <a:off x="2347975" y="1194348"/>
            <a:ext cx="4448100" cy="87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43" name="Google Shape;243;p22"/>
          <p:cNvSpPr txBox="1">
            <a:spLocks noGrp="1"/>
          </p:cNvSpPr>
          <p:nvPr>
            <p:ph type="subTitle" idx="1"/>
          </p:nvPr>
        </p:nvSpPr>
        <p:spPr>
          <a:xfrm>
            <a:off x="2347928" y="1969087"/>
            <a:ext cx="4448100" cy="124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4" name="Google Shape;244;p22"/>
          <p:cNvSpPr txBox="1"/>
          <p:nvPr/>
        </p:nvSpPr>
        <p:spPr>
          <a:xfrm>
            <a:off x="2771784" y="3126963"/>
            <a:ext cx="3600300" cy="47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rPr>
              <a:t>CREDITS:</a:t>
            </a:r>
            <a:r>
              <a:rPr lang="en" sz="900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rPr>
              <a:t> This presentation template was created by </a:t>
            </a:r>
            <a:r>
              <a:rPr lang="en" sz="900" b="1" u="sng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900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rPr>
              <a:t>, and includes icons by </a:t>
            </a:r>
            <a:r>
              <a:rPr lang="en" sz="900" b="1" u="sng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900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rPr>
              <a:t>, and infographics &amp; images by </a:t>
            </a:r>
            <a:r>
              <a:rPr lang="en" sz="900" b="1" u="sng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900" u="sng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rPr>
              <a:t> </a:t>
            </a:r>
            <a:endParaRPr sz="900" b="1" u="sng">
              <a:solidFill>
                <a:schemeClr val="dk1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  <p:grpSp>
        <p:nvGrpSpPr>
          <p:cNvPr id="245" name="Google Shape;245;p22"/>
          <p:cNvGrpSpPr/>
          <p:nvPr/>
        </p:nvGrpSpPr>
        <p:grpSpPr>
          <a:xfrm flipH="1">
            <a:off x="60504" y="91419"/>
            <a:ext cx="9022991" cy="4944917"/>
            <a:chOff x="22253" y="122450"/>
            <a:chExt cx="9022991" cy="4944917"/>
          </a:xfrm>
        </p:grpSpPr>
        <p:grpSp>
          <p:nvGrpSpPr>
            <p:cNvPr id="246" name="Google Shape;246;p22"/>
            <p:cNvGrpSpPr/>
            <p:nvPr/>
          </p:nvGrpSpPr>
          <p:grpSpPr>
            <a:xfrm>
              <a:off x="22253" y="3108555"/>
              <a:ext cx="1170779" cy="1958813"/>
              <a:chOff x="22248" y="2017881"/>
              <a:chExt cx="1789361" cy="2993753"/>
            </a:xfrm>
          </p:grpSpPr>
          <p:sp>
            <p:nvSpPr>
              <p:cNvPr id="247" name="Google Shape;247;p22"/>
              <p:cNvSpPr/>
              <p:nvPr/>
            </p:nvSpPr>
            <p:spPr>
              <a:xfrm rot="4886355" flipH="1">
                <a:off x="-91716" y="2219273"/>
                <a:ext cx="806229" cy="463451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8" name="Google Shape;248;p22"/>
              <p:cNvSpPr/>
              <p:nvPr/>
            </p:nvSpPr>
            <p:spPr>
              <a:xfrm rot="5399970" flipH="1">
                <a:off x="1176766" y="4370711"/>
                <a:ext cx="806228" cy="463450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9" name="Google Shape;249;p22"/>
              <p:cNvSpPr/>
              <p:nvPr/>
            </p:nvSpPr>
            <p:spPr>
              <a:xfrm>
                <a:off x="132058" y="2777188"/>
                <a:ext cx="1246427" cy="2234446"/>
              </a:xfrm>
              <a:custGeom>
                <a:avLst/>
                <a:gdLst/>
                <a:ahLst/>
                <a:cxnLst/>
                <a:rect l="l" t="t" r="r" b="b"/>
                <a:pathLst>
                  <a:path w="3021" h="5415" extrusionOk="0">
                    <a:moveTo>
                      <a:pt x="1570" y="1966"/>
                    </a:moveTo>
                    <a:cubicBezTo>
                      <a:pt x="1567" y="1913"/>
                      <a:pt x="1332" y="2015"/>
                      <a:pt x="1269" y="2112"/>
                    </a:cubicBezTo>
                    <a:cubicBezTo>
                      <a:pt x="1207" y="2209"/>
                      <a:pt x="1209" y="2269"/>
                      <a:pt x="1209" y="2269"/>
                    </a:cubicBezTo>
                    <a:cubicBezTo>
                      <a:pt x="1209" y="2269"/>
                      <a:pt x="1191" y="2240"/>
                      <a:pt x="1191" y="2185"/>
                    </a:cubicBezTo>
                    <a:cubicBezTo>
                      <a:pt x="1191" y="2130"/>
                      <a:pt x="1306" y="2060"/>
                      <a:pt x="1305" y="2049"/>
                    </a:cubicBezTo>
                    <a:cubicBezTo>
                      <a:pt x="1304" y="2039"/>
                      <a:pt x="1269" y="2047"/>
                      <a:pt x="1215" y="2102"/>
                    </a:cubicBezTo>
                    <a:cubicBezTo>
                      <a:pt x="1160" y="2156"/>
                      <a:pt x="1160" y="2256"/>
                      <a:pt x="1147" y="2261"/>
                    </a:cubicBezTo>
                    <a:cubicBezTo>
                      <a:pt x="1134" y="2266"/>
                      <a:pt x="1115" y="2237"/>
                      <a:pt x="1115" y="2167"/>
                    </a:cubicBezTo>
                    <a:cubicBezTo>
                      <a:pt x="1115" y="2096"/>
                      <a:pt x="1204" y="2057"/>
                      <a:pt x="1186" y="2039"/>
                    </a:cubicBezTo>
                    <a:cubicBezTo>
                      <a:pt x="1168" y="2021"/>
                      <a:pt x="1089" y="2047"/>
                      <a:pt x="1074" y="2167"/>
                    </a:cubicBezTo>
                    <a:cubicBezTo>
                      <a:pt x="1058" y="2287"/>
                      <a:pt x="1123" y="2250"/>
                      <a:pt x="1115" y="2347"/>
                    </a:cubicBezTo>
                    <a:cubicBezTo>
                      <a:pt x="1108" y="2444"/>
                      <a:pt x="1013" y="2504"/>
                      <a:pt x="1047" y="2527"/>
                    </a:cubicBezTo>
                    <a:cubicBezTo>
                      <a:pt x="1081" y="2551"/>
                      <a:pt x="1141" y="2373"/>
                      <a:pt x="1152" y="2441"/>
                    </a:cubicBezTo>
                    <a:cubicBezTo>
                      <a:pt x="1162" y="2509"/>
                      <a:pt x="1047" y="2527"/>
                      <a:pt x="1100" y="2543"/>
                    </a:cubicBezTo>
                    <a:cubicBezTo>
                      <a:pt x="1152" y="2559"/>
                      <a:pt x="1209" y="2423"/>
                      <a:pt x="1220" y="2480"/>
                    </a:cubicBezTo>
                    <a:cubicBezTo>
                      <a:pt x="1230" y="2538"/>
                      <a:pt x="1105" y="2587"/>
                      <a:pt x="1152" y="2603"/>
                    </a:cubicBezTo>
                    <a:cubicBezTo>
                      <a:pt x="1199" y="2619"/>
                      <a:pt x="1256" y="2517"/>
                      <a:pt x="1275" y="2446"/>
                    </a:cubicBezTo>
                    <a:cubicBezTo>
                      <a:pt x="1293" y="2376"/>
                      <a:pt x="1230" y="2284"/>
                      <a:pt x="1280" y="2159"/>
                    </a:cubicBezTo>
                    <a:cubicBezTo>
                      <a:pt x="1330" y="2034"/>
                      <a:pt x="1571" y="1981"/>
                      <a:pt x="1570" y="1966"/>
                    </a:cubicBezTo>
                    <a:close/>
                    <a:moveTo>
                      <a:pt x="1653" y="1529"/>
                    </a:moveTo>
                    <a:cubicBezTo>
                      <a:pt x="1646" y="1451"/>
                      <a:pt x="1654" y="1447"/>
                      <a:pt x="1635" y="1435"/>
                    </a:cubicBezTo>
                    <a:cubicBezTo>
                      <a:pt x="1608" y="1420"/>
                      <a:pt x="1575" y="1423"/>
                      <a:pt x="1567" y="1435"/>
                    </a:cubicBezTo>
                    <a:cubicBezTo>
                      <a:pt x="1559" y="1449"/>
                      <a:pt x="1588" y="1498"/>
                      <a:pt x="1559" y="1519"/>
                    </a:cubicBezTo>
                    <a:cubicBezTo>
                      <a:pt x="1531" y="1540"/>
                      <a:pt x="1481" y="1577"/>
                      <a:pt x="1486" y="1584"/>
                    </a:cubicBezTo>
                    <a:cubicBezTo>
                      <a:pt x="1492" y="1592"/>
                      <a:pt x="1557" y="1592"/>
                      <a:pt x="1580" y="1550"/>
                    </a:cubicBezTo>
                    <a:cubicBezTo>
                      <a:pt x="1604" y="1509"/>
                      <a:pt x="1588" y="1511"/>
                      <a:pt x="1604" y="1509"/>
                    </a:cubicBezTo>
                    <a:cubicBezTo>
                      <a:pt x="1620" y="1506"/>
                      <a:pt x="1586" y="1588"/>
                      <a:pt x="1533" y="1636"/>
                    </a:cubicBezTo>
                    <a:cubicBezTo>
                      <a:pt x="1481" y="1684"/>
                      <a:pt x="1661" y="1606"/>
                      <a:pt x="1653" y="1529"/>
                    </a:cubicBezTo>
                    <a:close/>
                    <a:moveTo>
                      <a:pt x="520" y="2522"/>
                    </a:moveTo>
                    <a:cubicBezTo>
                      <a:pt x="491" y="2520"/>
                      <a:pt x="494" y="2580"/>
                      <a:pt x="483" y="2605"/>
                    </a:cubicBezTo>
                    <a:cubicBezTo>
                      <a:pt x="473" y="2630"/>
                      <a:pt x="410" y="2676"/>
                      <a:pt x="388" y="2742"/>
                    </a:cubicBezTo>
                    <a:cubicBezTo>
                      <a:pt x="366" y="2807"/>
                      <a:pt x="468" y="2870"/>
                      <a:pt x="554" y="2870"/>
                    </a:cubicBezTo>
                    <a:cubicBezTo>
                      <a:pt x="640" y="2870"/>
                      <a:pt x="726" y="2653"/>
                      <a:pt x="857" y="2634"/>
                    </a:cubicBezTo>
                    <a:cubicBezTo>
                      <a:pt x="988" y="2616"/>
                      <a:pt x="1036" y="2702"/>
                      <a:pt x="1053" y="2655"/>
                    </a:cubicBezTo>
                    <a:cubicBezTo>
                      <a:pt x="1063" y="2627"/>
                      <a:pt x="919" y="2574"/>
                      <a:pt x="780" y="2590"/>
                    </a:cubicBezTo>
                    <a:cubicBezTo>
                      <a:pt x="640" y="2606"/>
                      <a:pt x="538" y="2755"/>
                      <a:pt x="567" y="2762"/>
                    </a:cubicBezTo>
                    <a:cubicBezTo>
                      <a:pt x="596" y="2770"/>
                      <a:pt x="674" y="2637"/>
                      <a:pt x="687" y="2658"/>
                    </a:cubicBezTo>
                    <a:cubicBezTo>
                      <a:pt x="700" y="2679"/>
                      <a:pt x="630" y="2791"/>
                      <a:pt x="567" y="2807"/>
                    </a:cubicBezTo>
                    <a:cubicBezTo>
                      <a:pt x="504" y="2823"/>
                      <a:pt x="473" y="2807"/>
                      <a:pt x="460" y="2752"/>
                    </a:cubicBezTo>
                    <a:cubicBezTo>
                      <a:pt x="448" y="2697"/>
                      <a:pt x="512" y="2661"/>
                      <a:pt x="522" y="2632"/>
                    </a:cubicBezTo>
                    <a:cubicBezTo>
                      <a:pt x="533" y="2603"/>
                      <a:pt x="549" y="2525"/>
                      <a:pt x="520" y="2522"/>
                    </a:cubicBezTo>
                    <a:close/>
                    <a:moveTo>
                      <a:pt x="2205" y="1675"/>
                    </a:moveTo>
                    <a:cubicBezTo>
                      <a:pt x="2218" y="1699"/>
                      <a:pt x="2283" y="1765"/>
                      <a:pt x="2317" y="1733"/>
                    </a:cubicBezTo>
                    <a:cubicBezTo>
                      <a:pt x="2351" y="1702"/>
                      <a:pt x="2273" y="1712"/>
                      <a:pt x="2259" y="1675"/>
                    </a:cubicBezTo>
                    <a:cubicBezTo>
                      <a:pt x="2246" y="1639"/>
                      <a:pt x="2202" y="1579"/>
                      <a:pt x="2139" y="1601"/>
                    </a:cubicBezTo>
                    <a:cubicBezTo>
                      <a:pt x="2101" y="1615"/>
                      <a:pt x="2192" y="1652"/>
                      <a:pt x="2205" y="1675"/>
                    </a:cubicBezTo>
                    <a:close/>
                    <a:moveTo>
                      <a:pt x="1316" y="2258"/>
                    </a:moveTo>
                    <a:cubicBezTo>
                      <a:pt x="1326" y="2308"/>
                      <a:pt x="1359" y="2362"/>
                      <a:pt x="1378" y="2356"/>
                    </a:cubicBezTo>
                    <a:cubicBezTo>
                      <a:pt x="1397" y="2350"/>
                      <a:pt x="1350" y="2314"/>
                      <a:pt x="1352" y="2256"/>
                    </a:cubicBezTo>
                    <a:cubicBezTo>
                      <a:pt x="1353" y="2197"/>
                      <a:pt x="1404" y="2139"/>
                      <a:pt x="1382" y="2126"/>
                    </a:cubicBezTo>
                    <a:cubicBezTo>
                      <a:pt x="1351" y="2108"/>
                      <a:pt x="1307" y="2209"/>
                      <a:pt x="1316" y="2258"/>
                    </a:cubicBezTo>
                    <a:close/>
                    <a:moveTo>
                      <a:pt x="1091" y="3192"/>
                    </a:moveTo>
                    <a:cubicBezTo>
                      <a:pt x="1106" y="3162"/>
                      <a:pt x="1057" y="3148"/>
                      <a:pt x="1047" y="3161"/>
                    </a:cubicBezTo>
                    <a:cubicBezTo>
                      <a:pt x="1038" y="3174"/>
                      <a:pt x="1081" y="3210"/>
                      <a:pt x="1091" y="3192"/>
                    </a:cubicBezTo>
                    <a:close/>
                    <a:moveTo>
                      <a:pt x="2009" y="1637"/>
                    </a:moveTo>
                    <a:cubicBezTo>
                      <a:pt x="1985" y="1647"/>
                      <a:pt x="2030" y="1702"/>
                      <a:pt x="2058" y="1746"/>
                    </a:cubicBezTo>
                    <a:cubicBezTo>
                      <a:pt x="2087" y="1789"/>
                      <a:pt x="2215" y="1827"/>
                      <a:pt x="2215" y="1793"/>
                    </a:cubicBezTo>
                    <a:cubicBezTo>
                      <a:pt x="2215" y="1770"/>
                      <a:pt x="2118" y="1744"/>
                      <a:pt x="2084" y="1721"/>
                    </a:cubicBezTo>
                    <a:cubicBezTo>
                      <a:pt x="2050" y="1698"/>
                      <a:pt x="2032" y="1626"/>
                      <a:pt x="2009" y="1637"/>
                    </a:cubicBezTo>
                    <a:close/>
                    <a:moveTo>
                      <a:pt x="1905" y="4484"/>
                    </a:moveTo>
                    <a:cubicBezTo>
                      <a:pt x="1875" y="4500"/>
                      <a:pt x="1811" y="4386"/>
                      <a:pt x="1789" y="4402"/>
                    </a:cubicBezTo>
                    <a:cubicBezTo>
                      <a:pt x="1768" y="4417"/>
                      <a:pt x="1821" y="4558"/>
                      <a:pt x="1948" y="4603"/>
                    </a:cubicBezTo>
                    <a:cubicBezTo>
                      <a:pt x="2075" y="4648"/>
                      <a:pt x="2152" y="4646"/>
                      <a:pt x="2152" y="4619"/>
                    </a:cubicBezTo>
                    <a:cubicBezTo>
                      <a:pt x="2152" y="4592"/>
                      <a:pt x="2064" y="4578"/>
                      <a:pt x="2013" y="4515"/>
                    </a:cubicBezTo>
                    <a:cubicBezTo>
                      <a:pt x="1962" y="4452"/>
                      <a:pt x="1926" y="4343"/>
                      <a:pt x="1897" y="4351"/>
                    </a:cubicBezTo>
                    <a:cubicBezTo>
                      <a:pt x="1874" y="4357"/>
                      <a:pt x="1934" y="4468"/>
                      <a:pt x="1905" y="4484"/>
                    </a:cubicBezTo>
                    <a:close/>
                    <a:moveTo>
                      <a:pt x="774" y="1139"/>
                    </a:moveTo>
                    <a:cubicBezTo>
                      <a:pt x="780" y="1213"/>
                      <a:pt x="886" y="1262"/>
                      <a:pt x="943" y="1266"/>
                    </a:cubicBezTo>
                    <a:cubicBezTo>
                      <a:pt x="1000" y="1269"/>
                      <a:pt x="1093" y="1315"/>
                      <a:pt x="1098" y="1272"/>
                    </a:cubicBezTo>
                    <a:cubicBezTo>
                      <a:pt x="1100" y="1252"/>
                      <a:pt x="1064" y="1254"/>
                      <a:pt x="1027" y="1235"/>
                    </a:cubicBezTo>
                    <a:cubicBezTo>
                      <a:pt x="990" y="1216"/>
                      <a:pt x="955" y="1148"/>
                      <a:pt x="959" y="1098"/>
                    </a:cubicBezTo>
                    <a:cubicBezTo>
                      <a:pt x="963" y="1047"/>
                      <a:pt x="953" y="1009"/>
                      <a:pt x="931" y="1054"/>
                    </a:cubicBezTo>
                    <a:cubicBezTo>
                      <a:pt x="910" y="1099"/>
                      <a:pt x="939" y="1152"/>
                      <a:pt x="921" y="1157"/>
                    </a:cubicBezTo>
                    <a:cubicBezTo>
                      <a:pt x="904" y="1161"/>
                      <a:pt x="890" y="1131"/>
                      <a:pt x="886" y="1080"/>
                    </a:cubicBezTo>
                    <a:cubicBezTo>
                      <a:pt x="882" y="1029"/>
                      <a:pt x="937" y="1029"/>
                      <a:pt x="945" y="925"/>
                    </a:cubicBezTo>
                    <a:cubicBezTo>
                      <a:pt x="953" y="821"/>
                      <a:pt x="851" y="792"/>
                      <a:pt x="841" y="815"/>
                    </a:cubicBezTo>
                    <a:cubicBezTo>
                      <a:pt x="831" y="839"/>
                      <a:pt x="902" y="868"/>
                      <a:pt x="908" y="927"/>
                    </a:cubicBezTo>
                    <a:cubicBezTo>
                      <a:pt x="914" y="986"/>
                      <a:pt x="876" y="992"/>
                      <a:pt x="865" y="1051"/>
                    </a:cubicBezTo>
                    <a:cubicBezTo>
                      <a:pt x="853" y="1109"/>
                      <a:pt x="888" y="1147"/>
                      <a:pt x="884" y="1162"/>
                    </a:cubicBezTo>
                    <a:cubicBezTo>
                      <a:pt x="880" y="1178"/>
                      <a:pt x="857" y="1174"/>
                      <a:pt x="827" y="1143"/>
                    </a:cubicBezTo>
                    <a:cubicBezTo>
                      <a:pt x="798" y="1111"/>
                      <a:pt x="847" y="998"/>
                      <a:pt x="841" y="906"/>
                    </a:cubicBezTo>
                    <a:cubicBezTo>
                      <a:pt x="835" y="813"/>
                      <a:pt x="712" y="739"/>
                      <a:pt x="702" y="774"/>
                    </a:cubicBezTo>
                    <a:cubicBezTo>
                      <a:pt x="692" y="810"/>
                      <a:pt x="773" y="847"/>
                      <a:pt x="802" y="923"/>
                    </a:cubicBezTo>
                    <a:cubicBezTo>
                      <a:pt x="831" y="1000"/>
                      <a:pt x="769" y="1064"/>
                      <a:pt x="774" y="1139"/>
                    </a:cubicBezTo>
                    <a:close/>
                    <a:moveTo>
                      <a:pt x="1784" y="2166"/>
                    </a:moveTo>
                    <a:cubicBezTo>
                      <a:pt x="1714" y="2179"/>
                      <a:pt x="1514" y="2372"/>
                      <a:pt x="1544" y="2398"/>
                    </a:cubicBezTo>
                    <a:cubicBezTo>
                      <a:pt x="1574" y="2424"/>
                      <a:pt x="1702" y="2287"/>
                      <a:pt x="1767" y="2240"/>
                    </a:cubicBezTo>
                    <a:cubicBezTo>
                      <a:pt x="1832" y="2194"/>
                      <a:pt x="1933" y="2247"/>
                      <a:pt x="1932" y="2205"/>
                    </a:cubicBezTo>
                    <a:cubicBezTo>
                      <a:pt x="1930" y="2173"/>
                      <a:pt x="1855" y="2152"/>
                      <a:pt x="1784" y="2166"/>
                    </a:cubicBezTo>
                    <a:close/>
                    <a:moveTo>
                      <a:pt x="329" y="2117"/>
                    </a:moveTo>
                    <a:cubicBezTo>
                      <a:pt x="353" y="2102"/>
                      <a:pt x="321" y="2047"/>
                      <a:pt x="298" y="2057"/>
                    </a:cubicBezTo>
                    <a:cubicBezTo>
                      <a:pt x="274" y="2068"/>
                      <a:pt x="305" y="2133"/>
                      <a:pt x="329" y="2117"/>
                    </a:cubicBezTo>
                    <a:close/>
                    <a:moveTo>
                      <a:pt x="397" y="2282"/>
                    </a:moveTo>
                    <a:cubicBezTo>
                      <a:pt x="413" y="2279"/>
                      <a:pt x="439" y="2159"/>
                      <a:pt x="444" y="2120"/>
                    </a:cubicBezTo>
                    <a:cubicBezTo>
                      <a:pt x="449" y="2081"/>
                      <a:pt x="418" y="1916"/>
                      <a:pt x="441" y="1900"/>
                    </a:cubicBezTo>
                    <a:cubicBezTo>
                      <a:pt x="465" y="1885"/>
                      <a:pt x="465" y="1819"/>
                      <a:pt x="481" y="1791"/>
                    </a:cubicBezTo>
                    <a:cubicBezTo>
                      <a:pt x="496" y="1762"/>
                      <a:pt x="596" y="1665"/>
                      <a:pt x="585" y="1652"/>
                    </a:cubicBezTo>
                    <a:cubicBezTo>
                      <a:pt x="575" y="1639"/>
                      <a:pt x="541" y="1673"/>
                      <a:pt x="515" y="1694"/>
                    </a:cubicBezTo>
                    <a:cubicBezTo>
                      <a:pt x="488" y="1715"/>
                      <a:pt x="402" y="1856"/>
                      <a:pt x="388" y="1877"/>
                    </a:cubicBezTo>
                    <a:cubicBezTo>
                      <a:pt x="374" y="1898"/>
                      <a:pt x="389" y="2031"/>
                      <a:pt x="397" y="2062"/>
                    </a:cubicBezTo>
                    <a:cubicBezTo>
                      <a:pt x="405" y="2094"/>
                      <a:pt x="387" y="2120"/>
                      <a:pt x="369" y="2169"/>
                    </a:cubicBezTo>
                    <a:cubicBezTo>
                      <a:pt x="352" y="2219"/>
                      <a:pt x="374" y="2286"/>
                      <a:pt x="397" y="2282"/>
                    </a:cubicBezTo>
                    <a:close/>
                    <a:moveTo>
                      <a:pt x="388" y="1804"/>
                    </a:moveTo>
                    <a:cubicBezTo>
                      <a:pt x="401" y="1810"/>
                      <a:pt x="404" y="1786"/>
                      <a:pt x="415" y="1761"/>
                    </a:cubicBezTo>
                    <a:cubicBezTo>
                      <a:pt x="429" y="1728"/>
                      <a:pt x="449" y="1691"/>
                      <a:pt x="449" y="1691"/>
                    </a:cubicBezTo>
                    <a:cubicBezTo>
                      <a:pt x="423" y="1660"/>
                      <a:pt x="358" y="1791"/>
                      <a:pt x="388" y="1804"/>
                    </a:cubicBezTo>
                    <a:close/>
                    <a:moveTo>
                      <a:pt x="614" y="1471"/>
                    </a:moveTo>
                    <a:cubicBezTo>
                      <a:pt x="639" y="1439"/>
                      <a:pt x="492" y="1419"/>
                      <a:pt x="459" y="1387"/>
                    </a:cubicBezTo>
                    <a:cubicBezTo>
                      <a:pt x="441" y="1370"/>
                      <a:pt x="392" y="1327"/>
                      <a:pt x="371" y="1301"/>
                    </a:cubicBezTo>
                    <a:cubicBezTo>
                      <a:pt x="358" y="1366"/>
                      <a:pt x="414" y="1434"/>
                      <a:pt x="473" y="1451"/>
                    </a:cubicBezTo>
                    <a:cubicBezTo>
                      <a:pt x="534" y="1469"/>
                      <a:pt x="588" y="1502"/>
                      <a:pt x="614" y="1471"/>
                    </a:cubicBezTo>
                    <a:close/>
                    <a:moveTo>
                      <a:pt x="493" y="1847"/>
                    </a:moveTo>
                    <a:cubicBezTo>
                      <a:pt x="481" y="1915"/>
                      <a:pt x="460" y="2088"/>
                      <a:pt x="493" y="2088"/>
                    </a:cubicBezTo>
                    <a:cubicBezTo>
                      <a:pt x="526" y="2088"/>
                      <a:pt x="500" y="1910"/>
                      <a:pt x="522" y="1870"/>
                    </a:cubicBezTo>
                    <a:cubicBezTo>
                      <a:pt x="543" y="1831"/>
                      <a:pt x="684" y="1690"/>
                      <a:pt x="673" y="1678"/>
                    </a:cubicBezTo>
                    <a:cubicBezTo>
                      <a:pt x="649" y="1655"/>
                      <a:pt x="505" y="1778"/>
                      <a:pt x="493" y="1847"/>
                    </a:cubicBezTo>
                    <a:close/>
                    <a:moveTo>
                      <a:pt x="464" y="2269"/>
                    </a:moveTo>
                    <a:cubicBezTo>
                      <a:pt x="478" y="2271"/>
                      <a:pt x="528" y="2180"/>
                      <a:pt x="549" y="2177"/>
                    </a:cubicBezTo>
                    <a:cubicBezTo>
                      <a:pt x="569" y="2175"/>
                      <a:pt x="559" y="2224"/>
                      <a:pt x="588" y="2232"/>
                    </a:cubicBezTo>
                    <a:cubicBezTo>
                      <a:pt x="614" y="2240"/>
                      <a:pt x="596" y="2128"/>
                      <a:pt x="541" y="2136"/>
                    </a:cubicBezTo>
                    <a:cubicBezTo>
                      <a:pt x="486" y="2143"/>
                      <a:pt x="449" y="2266"/>
                      <a:pt x="464" y="2269"/>
                    </a:cubicBezTo>
                    <a:close/>
                    <a:moveTo>
                      <a:pt x="457" y="2300"/>
                    </a:moveTo>
                    <a:cubicBezTo>
                      <a:pt x="423" y="2304"/>
                      <a:pt x="423" y="2352"/>
                      <a:pt x="397" y="2363"/>
                    </a:cubicBezTo>
                    <a:cubicBezTo>
                      <a:pt x="371" y="2373"/>
                      <a:pt x="407" y="2384"/>
                      <a:pt x="436" y="2378"/>
                    </a:cubicBezTo>
                    <a:cubicBezTo>
                      <a:pt x="465" y="2373"/>
                      <a:pt x="470" y="2299"/>
                      <a:pt x="457" y="2300"/>
                    </a:cubicBezTo>
                    <a:close/>
                    <a:moveTo>
                      <a:pt x="658" y="495"/>
                    </a:moveTo>
                    <a:cubicBezTo>
                      <a:pt x="688" y="528"/>
                      <a:pt x="726" y="527"/>
                      <a:pt x="732" y="477"/>
                    </a:cubicBezTo>
                    <a:cubicBezTo>
                      <a:pt x="738" y="428"/>
                      <a:pt x="679" y="437"/>
                      <a:pt x="704" y="342"/>
                    </a:cubicBezTo>
                    <a:cubicBezTo>
                      <a:pt x="728" y="247"/>
                      <a:pt x="938" y="139"/>
                      <a:pt x="955" y="170"/>
                    </a:cubicBezTo>
                    <a:cubicBezTo>
                      <a:pt x="971" y="201"/>
                      <a:pt x="783" y="303"/>
                      <a:pt x="778" y="332"/>
                    </a:cubicBezTo>
                    <a:cubicBezTo>
                      <a:pt x="773" y="362"/>
                      <a:pt x="779" y="366"/>
                      <a:pt x="802" y="406"/>
                    </a:cubicBezTo>
                    <a:cubicBezTo>
                      <a:pt x="824" y="446"/>
                      <a:pt x="777" y="556"/>
                      <a:pt x="833" y="541"/>
                    </a:cubicBezTo>
                    <a:cubicBezTo>
                      <a:pt x="889" y="526"/>
                      <a:pt x="827" y="474"/>
                      <a:pt x="842" y="397"/>
                    </a:cubicBezTo>
                    <a:cubicBezTo>
                      <a:pt x="857" y="321"/>
                      <a:pt x="958" y="262"/>
                      <a:pt x="968" y="280"/>
                    </a:cubicBezTo>
                    <a:cubicBezTo>
                      <a:pt x="979" y="297"/>
                      <a:pt x="907" y="351"/>
                      <a:pt x="891" y="395"/>
                    </a:cubicBezTo>
                    <a:cubicBezTo>
                      <a:pt x="875" y="439"/>
                      <a:pt x="873" y="559"/>
                      <a:pt x="902" y="561"/>
                    </a:cubicBezTo>
                    <a:cubicBezTo>
                      <a:pt x="930" y="563"/>
                      <a:pt x="912" y="388"/>
                      <a:pt x="956" y="347"/>
                    </a:cubicBezTo>
                    <a:cubicBezTo>
                      <a:pt x="1000" y="306"/>
                      <a:pt x="994" y="351"/>
                      <a:pt x="967" y="392"/>
                    </a:cubicBezTo>
                    <a:cubicBezTo>
                      <a:pt x="941" y="433"/>
                      <a:pt x="916" y="600"/>
                      <a:pt x="955" y="592"/>
                    </a:cubicBezTo>
                    <a:cubicBezTo>
                      <a:pt x="994" y="584"/>
                      <a:pt x="944" y="473"/>
                      <a:pt x="1021" y="370"/>
                    </a:cubicBezTo>
                    <a:cubicBezTo>
                      <a:pt x="1099" y="267"/>
                      <a:pt x="1229" y="287"/>
                      <a:pt x="1232" y="318"/>
                    </a:cubicBezTo>
                    <a:cubicBezTo>
                      <a:pt x="1235" y="348"/>
                      <a:pt x="1120" y="327"/>
                      <a:pt x="1056" y="384"/>
                    </a:cubicBezTo>
                    <a:cubicBezTo>
                      <a:pt x="991" y="442"/>
                      <a:pt x="978" y="512"/>
                      <a:pt x="979" y="596"/>
                    </a:cubicBezTo>
                    <a:cubicBezTo>
                      <a:pt x="980" y="680"/>
                      <a:pt x="1050" y="680"/>
                      <a:pt x="1071" y="671"/>
                    </a:cubicBezTo>
                    <a:cubicBezTo>
                      <a:pt x="1078" y="669"/>
                      <a:pt x="1082" y="667"/>
                      <a:pt x="1085" y="663"/>
                    </a:cubicBezTo>
                    <a:cubicBezTo>
                      <a:pt x="1059" y="670"/>
                      <a:pt x="1024" y="657"/>
                      <a:pt x="1020" y="590"/>
                    </a:cubicBezTo>
                    <a:cubicBezTo>
                      <a:pt x="1012" y="460"/>
                      <a:pt x="1131" y="361"/>
                      <a:pt x="1143" y="377"/>
                    </a:cubicBezTo>
                    <a:cubicBezTo>
                      <a:pt x="1158" y="399"/>
                      <a:pt x="1118" y="414"/>
                      <a:pt x="1081" y="482"/>
                    </a:cubicBezTo>
                    <a:cubicBezTo>
                      <a:pt x="1048" y="544"/>
                      <a:pt x="1047" y="589"/>
                      <a:pt x="1087" y="614"/>
                    </a:cubicBezTo>
                    <a:cubicBezTo>
                      <a:pt x="1087" y="605"/>
                      <a:pt x="1087" y="595"/>
                      <a:pt x="1087" y="582"/>
                    </a:cubicBezTo>
                    <a:cubicBezTo>
                      <a:pt x="1088" y="499"/>
                      <a:pt x="1162" y="298"/>
                      <a:pt x="1306" y="323"/>
                    </a:cubicBezTo>
                    <a:cubicBezTo>
                      <a:pt x="1450" y="347"/>
                      <a:pt x="1440" y="424"/>
                      <a:pt x="1450" y="567"/>
                    </a:cubicBezTo>
                    <a:cubicBezTo>
                      <a:pt x="1461" y="710"/>
                      <a:pt x="1326" y="807"/>
                      <a:pt x="1378" y="818"/>
                    </a:cubicBezTo>
                    <a:cubicBezTo>
                      <a:pt x="1430" y="830"/>
                      <a:pt x="1485" y="683"/>
                      <a:pt x="1499" y="593"/>
                    </a:cubicBezTo>
                    <a:cubicBezTo>
                      <a:pt x="1514" y="503"/>
                      <a:pt x="1443" y="457"/>
                      <a:pt x="1500" y="442"/>
                    </a:cubicBezTo>
                    <a:cubicBezTo>
                      <a:pt x="1557" y="428"/>
                      <a:pt x="1545" y="611"/>
                      <a:pt x="1528" y="680"/>
                    </a:cubicBezTo>
                    <a:cubicBezTo>
                      <a:pt x="1510" y="749"/>
                      <a:pt x="1393" y="869"/>
                      <a:pt x="1419" y="881"/>
                    </a:cubicBezTo>
                    <a:cubicBezTo>
                      <a:pt x="1445" y="893"/>
                      <a:pt x="1492" y="768"/>
                      <a:pt x="1550" y="732"/>
                    </a:cubicBezTo>
                    <a:cubicBezTo>
                      <a:pt x="1609" y="696"/>
                      <a:pt x="1681" y="670"/>
                      <a:pt x="1678" y="558"/>
                    </a:cubicBezTo>
                    <a:cubicBezTo>
                      <a:pt x="1675" y="445"/>
                      <a:pt x="1540" y="400"/>
                      <a:pt x="1586" y="382"/>
                    </a:cubicBezTo>
                    <a:cubicBezTo>
                      <a:pt x="1631" y="365"/>
                      <a:pt x="1717" y="502"/>
                      <a:pt x="1724" y="543"/>
                    </a:cubicBezTo>
                    <a:cubicBezTo>
                      <a:pt x="1731" y="584"/>
                      <a:pt x="1698" y="604"/>
                      <a:pt x="1688" y="630"/>
                    </a:cubicBezTo>
                    <a:cubicBezTo>
                      <a:pt x="1679" y="657"/>
                      <a:pt x="1699" y="735"/>
                      <a:pt x="1664" y="780"/>
                    </a:cubicBezTo>
                    <a:cubicBezTo>
                      <a:pt x="1629" y="825"/>
                      <a:pt x="1559" y="790"/>
                      <a:pt x="1492" y="845"/>
                    </a:cubicBezTo>
                    <a:cubicBezTo>
                      <a:pt x="1424" y="900"/>
                      <a:pt x="1422" y="981"/>
                      <a:pt x="1453" y="979"/>
                    </a:cubicBezTo>
                    <a:cubicBezTo>
                      <a:pt x="1502" y="976"/>
                      <a:pt x="1488" y="889"/>
                      <a:pt x="1545" y="848"/>
                    </a:cubicBezTo>
                    <a:cubicBezTo>
                      <a:pt x="1603" y="807"/>
                      <a:pt x="1631" y="850"/>
                      <a:pt x="1705" y="801"/>
                    </a:cubicBezTo>
                    <a:cubicBezTo>
                      <a:pt x="1779" y="753"/>
                      <a:pt x="1719" y="675"/>
                      <a:pt x="1739" y="622"/>
                    </a:cubicBezTo>
                    <a:cubicBezTo>
                      <a:pt x="1760" y="570"/>
                      <a:pt x="1832" y="560"/>
                      <a:pt x="1842" y="482"/>
                    </a:cubicBezTo>
                    <a:cubicBezTo>
                      <a:pt x="1852" y="405"/>
                      <a:pt x="1730" y="366"/>
                      <a:pt x="1684" y="329"/>
                    </a:cubicBezTo>
                    <a:cubicBezTo>
                      <a:pt x="1639" y="291"/>
                      <a:pt x="1633" y="236"/>
                      <a:pt x="1578" y="214"/>
                    </a:cubicBezTo>
                    <a:cubicBezTo>
                      <a:pt x="1523" y="191"/>
                      <a:pt x="1460" y="217"/>
                      <a:pt x="1407" y="204"/>
                    </a:cubicBezTo>
                    <a:cubicBezTo>
                      <a:pt x="1354" y="191"/>
                      <a:pt x="1341" y="138"/>
                      <a:pt x="1259" y="92"/>
                    </a:cubicBezTo>
                    <a:cubicBezTo>
                      <a:pt x="1178" y="46"/>
                      <a:pt x="939" y="88"/>
                      <a:pt x="881" y="111"/>
                    </a:cubicBezTo>
                    <a:cubicBezTo>
                      <a:pt x="823" y="135"/>
                      <a:pt x="804" y="189"/>
                      <a:pt x="776" y="212"/>
                    </a:cubicBezTo>
                    <a:cubicBezTo>
                      <a:pt x="749" y="236"/>
                      <a:pt x="665" y="248"/>
                      <a:pt x="630" y="304"/>
                    </a:cubicBezTo>
                    <a:cubicBezTo>
                      <a:pt x="596" y="360"/>
                      <a:pt x="628" y="462"/>
                      <a:pt x="658" y="495"/>
                    </a:cubicBezTo>
                    <a:close/>
                    <a:moveTo>
                      <a:pt x="1469" y="1113"/>
                    </a:moveTo>
                    <a:cubicBezTo>
                      <a:pt x="1468" y="1109"/>
                      <a:pt x="1466" y="1106"/>
                      <a:pt x="1464" y="1101"/>
                    </a:cubicBezTo>
                    <a:cubicBezTo>
                      <a:pt x="1415" y="1002"/>
                      <a:pt x="1407" y="1027"/>
                      <a:pt x="1386" y="1004"/>
                    </a:cubicBezTo>
                    <a:cubicBezTo>
                      <a:pt x="1385" y="1003"/>
                      <a:pt x="1385" y="1003"/>
                      <a:pt x="1385" y="1002"/>
                    </a:cubicBezTo>
                    <a:cubicBezTo>
                      <a:pt x="1375" y="1031"/>
                      <a:pt x="1366" y="1080"/>
                      <a:pt x="1394" y="1103"/>
                    </a:cubicBezTo>
                    <a:cubicBezTo>
                      <a:pt x="1422" y="1128"/>
                      <a:pt x="1447" y="1120"/>
                      <a:pt x="1469" y="1113"/>
                    </a:cubicBezTo>
                    <a:close/>
                    <a:moveTo>
                      <a:pt x="1399" y="652"/>
                    </a:moveTo>
                    <a:cubicBezTo>
                      <a:pt x="1399" y="602"/>
                      <a:pt x="1411" y="471"/>
                      <a:pt x="1390" y="441"/>
                    </a:cubicBezTo>
                    <a:cubicBezTo>
                      <a:pt x="1369" y="411"/>
                      <a:pt x="1340" y="365"/>
                      <a:pt x="1316" y="389"/>
                    </a:cubicBezTo>
                    <a:cubicBezTo>
                      <a:pt x="1285" y="421"/>
                      <a:pt x="1383" y="432"/>
                      <a:pt x="1373" y="492"/>
                    </a:cubicBezTo>
                    <a:cubicBezTo>
                      <a:pt x="1362" y="552"/>
                      <a:pt x="1322" y="537"/>
                      <a:pt x="1324" y="577"/>
                    </a:cubicBezTo>
                    <a:cubicBezTo>
                      <a:pt x="1327" y="618"/>
                      <a:pt x="1354" y="606"/>
                      <a:pt x="1346" y="672"/>
                    </a:cubicBezTo>
                    <a:cubicBezTo>
                      <a:pt x="1339" y="739"/>
                      <a:pt x="1284" y="795"/>
                      <a:pt x="1311" y="806"/>
                    </a:cubicBezTo>
                    <a:cubicBezTo>
                      <a:pt x="1339" y="816"/>
                      <a:pt x="1399" y="701"/>
                      <a:pt x="1399" y="652"/>
                    </a:cubicBezTo>
                    <a:close/>
                    <a:moveTo>
                      <a:pt x="1299" y="449"/>
                    </a:moveTo>
                    <a:cubicBezTo>
                      <a:pt x="1299" y="427"/>
                      <a:pt x="1251" y="437"/>
                      <a:pt x="1255" y="460"/>
                    </a:cubicBezTo>
                    <a:cubicBezTo>
                      <a:pt x="1259" y="482"/>
                      <a:pt x="1299" y="482"/>
                      <a:pt x="1299" y="449"/>
                    </a:cubicBezTo>
                    <a:close/>
                    <a:moveTo>
                      <a:pt x="1242" y="386"/>
                    </a:moveTo>
                    <a:cubicBezTo>
                      <a:pt x="1226" y="379"/>
                      <a:pt x="1102" y="514"/>
                      <a:pt x="1143" y="586"/>
                    </a:cubicBezTo>
                    <a:cubicBezTo>
                      <a:pt x="1184" y="659"/>
                      <a:pt x="1168" y="502"/>
                      <a:pt x="1196" y="469"/>
                    </a:cubicBezTo>
                    <a:cubicBezTo>
                      <a:pt x="1223" y="435"/>
                      <a:pt x="1263" y="396"/>
                      <a:pt x="1242" y="386"/>
                    </a:cubicBezTo>
                    <a:close/>
                    <a:moveTo>
                      <a:pt x="1215" y="656"/>
                    </a:moveTo>
                    <a:cubicBezTo>
                      <a:pt x="1184" y="668"/>
                      <a:pt x="1207" y="731"/>
                      <a:pt x="1234" y="724"/>
                    </a:cubicBezTo>
                    <a:cubicBezTo>
                      <a:pt x="1247" y="721"/>
                      <a:pt x="1247" y="643"/>
                      <a:pt x="1215" y="656"/>
                    </a:cubicBezTo>
                    <a:close/>
                    <a:moveTo>
                      <a:pt x="1223" y="780"/>
                    </a:moveTo>
                    <a:cubicBezTo>
                      <a:pt x="1202" y="783"/>
                      <a:pt x="1212" y="823"/>
                      <a:pt x="1229" y="822"/>
                    </a:cubicBezTo>
                    <a:cubicBezTo>
                      <a:pt x="1244" y="821"/>
                      <a:pt x="1245" y="777"/>
                      <a:pt x="1223" y="780"/>
                    </a:cubicBezTo>
                    <a:close/>
                    <a:moveTo>
                      <a:pt x="2343" y="2112"/>
                    </a:moveTo>
                    <a:cubicBezTo>
                      <a:pt x="2346" y="2091"/>
                      <a:pt x="2296" y="2073"/>
                      <a:pt x="2294" y="2104"/>
                    </a:cubicBezTo>
                    <a:cubicBezTo>
                      <a:pt x="2291" y="2136"/>
                      <a:pt x="2341" y="2128"/>
                      <a:pt x="2343" y="2112"/>
                    </a:cubicBezTo>
                    <a:close/>
                    <a:moveTo>
                      <a:pt x="2325" y="1898"/>
                    </a:moveTo>
                    <a:cubicBezTo>
                      <a:pt x="2323" y="1861"/>
                      <a:pt x="2262" y="1864"/>
                      <a:pt x="2262" y="1881"/>
                    </a:cubicBezTo>
                    <a:cubicBezTo>
                      <a:pt x="2262" y="1898"/>
                      <a:pt x="2327" y="1924"/>
                      <a:pt x="2325" y="1898"/>
                    </a:cubicBezTo>
                    <a:close/>
                    <a:moveTo>
                      <a:pt x="1864" y="3933"/>
                    </a:moveTo>
                    <a:cubicBezTo>
                      <a:pt x="1950" y="4031"/>
                      <a:pt x="2023" y="4150"/>
                      <a:pt x="2036" y="4129"/>
                    </a:cubicBezTo>
                    <a:cubicBezTo>
                      <a:pt x="2058" y="4096"/>
                      <a:pt x="1992" y="3973"/>
                      <a:pt x="1903" y="3884"/>
                    </a:cubicBezTo>
                    <a:cubicBezTo>
                      <a:pt x="1820" y="3802"/>
                      <a:pt x="1714" y="3752"/>
                      <a:pt x="1701" y="3763"/>
                    </a:cubicBezTo>
                    <a:cubicBezTo>
                      <a:pt x="1688" y="3774"/>
                      <a:pt x="1784" y="3843"/>
                      <a:pt x="1864" y="3933"/>
                    </a:cubicBezTo>
                    <a:close/>
                    <a:moveTo>
                      <a:pt x="2103" y="4379"/>
                    </a:moveTo>
                    <a:cubicBezTo>
                      <a:pt x="1995" y="4330"/>
                      <a:pt x="1937" y="4261"/>
                      <a:pt x="1923" y="4268"/>
                    </a:cubicBezTo>
                    <a:cubicBezTo>
                      <a:pt x="1899" y="4280"/>
                      <a:pt x="2056" y="4484"/>
                      <a:pt x="2334" y="4478"/>
                    </a:cubicBezTo>
                    <a:cubicBezTo>
                      <a:pt x="2612" y="4472"/>
                      <a:pt x="2685" y="4368"/>
                      <a:pt x="2685" y="4333"/>
                    </a:cubicBezTo>
                    <a:cubicBezTo>
                      <a:pt x="2685" y="4299"/>
                      <a:pt x="2568" y="4458"/>
                      <a:pt x="2334" y="4433"/>
                    </a:cubicBezTo>
                    <a:cubicBezTo>
                      <a:pt x="2248" y="4424"/>
                      <a:pt x="2164" y="4408"/>
                      <a:pt x="2103" y="4379"/>
                    </a:cubicBezTo>
                    <a:close/>
                    <a:moveTo>
                      <a:pt x="1378" y="1280"/>
                    </a:moveTo>
                    <a:cubicBezTo>
                      <a:pt x="1386" y="1260"/>
                      <a:pt x="1327" y="1217"/>
                      <a:pt x="1319" y="1248"/>
                    </a:cubicBezTo>
                    <a:cubicBezTo>
                      <a:pt x="1311" y="1280"/>
                      <a:pt x="1364" y="1315"/>
                      <a:pt x="1378" y="1280"/>
                    </a:cubicBezTo>
                    <a:close/>
                    <a:moveTo>
                      <a:pt x="1399" y="1314"/>
                    </a:moveTo>
                    <a:cubicBezTo>
                      <a:pt x="1401" y="1345"/>
                      <a:pt x="1446" y="1334"/>
                      <a:pt x="1454" y="1321"/>
                    </a:cubicBezTo>
                    <a:cubicBezTo>
                      <a:pt x="1466" y="1301"/>
                      <a:pt x="1397" y="1284"/>
                      <a:pt x="1399" y="1314"/>
                    </a:cubicBezTo>
                    <a:close/>
                    <a:moveTo>
                      <a:pt x="729" y="1346"/>
                    </a:moveTo>
                    <a:cubicBezTo>
                      <a:pt x="741" y="1325"/>
                      <a:pt x="694" y="1303"/>
                      <a:pt x="687" y="1321"/>
                    </a:cubicBezTo>
                    <a:cubicBezTo>
                      <a:pt x="680" y="1339"/>
                      <a:pt x="721" y="1362"/>
                      <a:pt x="729" y="1346"/>
                    </a:cubicBezTo>
                    <a:close/>
                    <a:moveTo>
                      <a:pt x="725" y="1229"/>
                    </a:moveTo>
                    <a:cubicBezTo>
                      <a:pt x="739" y="1213"/>
                      <a:pt x="702" y="1192"/>
                      <a:pt x="694" y="1201"/>
                    </a:cubicBezTo>
                    <a:cubicBezTo>
                      <a:pt x="686" y="1211"/>
                      <a:pt x="707" y="1250"/>
                      <a:pt x="725" y="1229"/>
                    </a:cubicBezTo>
                    <a:close/>
                    <a:moveTo>
                      <a:pt x="735" y="1602"/>
                    </a:moveTo>
                    <a:cubicBezTo>
                      <a:pt x="706" y="1596"/>
                      <a:pt x="668" y="1636"/>
                      <a:pt x="698" y="1643"/>
                    </a:cubicBezTo>
                    <a:cubicBezTo>
                      <a:pt x="739" y="1653"/>
                      <a:pt x="765" y="1608"/>
                      <a:pt x="735" y="1602"/>
                    </a:cubicBezTo>
                    <a:close/>
                    <a:moveTo>
                      <a:pt x="980" y="2441"/>
                    </a:moveTo>
                    <a:cubicBezTo>
                      <a:pt x="990" y="2454"/>
                      <a:pt x="1053" y="2405"/>
                      <a:pt x="1027" y="2331"/>
                    </a:cubicBezTo>
                    <a:lnTo>
                      <a:pt x="1027" y="2321"/>
                    </a:lnTo>
                    <a:cubicBezTo>
                      <a:pt x="998" y="2324"/>
                      <a:pt x="1019" y="2365"/>
                      <a:pt x="1006" y="2391"/>
                    </a:cubicBezTo>
                    <a:cubicBezTo>
                      <a:pt x="993" y="2418"/>
                      <a:pt x="969" y="2428"/>
                      <a:pt x="980" y="2441"/>
                    </a:cubicBezTo>
                    <a:close/>
                    <a:moveTo>
                      <a:pt x="173" y="3003"/>
                    </a:moveTo>
                    <a:cubicBezTo>
                      <a:pt x="97" y="2877"/>
                      <a:pt x="110" y="2582"/>
                      <a:pt x="173" y="2503"/>
                    </a:cubicBezTo>
                    <a:cubicBezTo>
                      <a:pt x="236" y="2425"/>
                      <a:pt x="267" y="2458"/>
                      <a:pt x="281" y="2415"/>
                    </a:cubicBezTo>
                    <a:cubicBezTo>
                      <a:pt x="294" y="2372"/>
                      <a:pt x="255" y="2319"/>
                      <a:pt x="277" y="2262"/>
                    </a:cubicBezTo>
                    <a:cubicBezTo>
                      <a:pt x="298" y="2205"/>
                      <a:pt x="220" y="2227"/>
                      <a:pt x="210" y="2162"/>
                    </a:cubicBezTo>
                    <a:cubicBezTo>
                      <a:pt x="200" y="2098"/>
                      <a:pt x="165" y="2078"/>
                      <a:pt x="216" y="1992"/>
                    </a:cubicBezTo>
                    <a:cubicBezTo>
                      <a:pt x="267" y="1906"/>
                      <a:pt x="251" y="1819"/>
                      <a:pt x="293" y="1731"/>
                    </a:cubicBezTo>
                    <a:cubicBezTo>
                      <a:pt x="334" y="1643"/>
                      <a:pt x="488" y="1635"/>
                      <a:pt x="524" y="1551"/>
                    </a:cubicBezTo>
                    <a:cubicBezTo>
                      <a:pt x="559" y="1467"/>
                      <a:pt x="396" y="1567"/>
                      <a:pt x="306" y="1430"/>
                    </a:cubicBezTo>
                    <a:cubicBezTo>
                      <a:pt x="216" y="1293"/>
                      <a:pt x="336" y="1307"/>
                      <a:pt x="322" y="1237"/>
                    </a:cubicBezTo>
                    <a:cubicBezTo>
                      <a:pt x="308" y="1166"/>
                      <a:pt x="206" y="1088"/>
                      <a:pt x="249" y="864"/>
                    </a:cubicBezTo>
                    <a:cubicBezTo>
                      <a:pt x="293" y="641"/>
                      <a:pt x="408" y="549"/>
                      <a:pt x="498" y="527"/>
                    </a:cubicBezTo>
                    <a:cubicBezTo>
                      <a:pt x="588" y="506"/>
                      <a:pt x="598" y="488"/>
                      <a:pt x="571" y="418"/>
                    </a:cubicBezTo>
                    <a:cubicBezTo>
                      <a:pt x="543" y="347"/>
                      <a:pt x="561" y="288"/>
                      <a:pt x="618" y="226"/>
                    </a:cubicBezTo>
                    <a:cubicBezTo>
                      <a:pt x="675" y="163"/>
                      <a:pt x="669" y="216"/>
                      <a:pt x="769" y="153"/>
                    </a:cubicBezTo>
                    <a:cubicBezTo>
                      <a:pt x="869" y="91"/>
                      <a:pt x="835" y="47"/>
                      <a:pt x="935" y="44"/>
                    </a:cubicBezTo>
                    <a:cubicBezTo>
                      <a:pt x="1035" y="40"/>
                      <a:pt x="1143" y="0"/>
                      <a:pt x="1296" y="44"/>
                    </a:cubicBezTo>
                    <a:cubicBezTo>
                      <a:pt x="1448" y="87"/>
                      <a:pt x="1399" y="141"/>
                      <a:pt x="1446" y="155"/>
                    </a:cubicBezTo>
                    <a:cubicBezTo>
                      <a:pt x="1493" y="169"/>
                      <a:pt x="1552" y="136"/>
                      <a:pt x="1607" y="161"/>
                    </a:cubicBezTo>
                    <a:cubicBezTo>
                      <a:pt x="1662" y="187"/>
                      <a:pt x="1685" y="279"/>
                      <a:pt x="1731" y="310"/>
                    </a:cubicBezTo>
                    <a:cubicBezTo>
                      <a:pt x="1776" y="341"/>
                      <a:pt x="1899" y="394"/>
                      <a:pt x="1905" y="475"/>
                    </a:cubicBezTo>
                    <a:cubicBezTo>
                      <a:pt x="1911" y="555"/>
                      <a:pt x="1778" y="641"/>
                      <a:pt x="1774" y="670"/>
                    </a:cubicBezTo>
                    <a:cubicBezTo>
                      <a:pt x="1770" y="700"/>
                      <a:pt x="1842" y="774"/>
                      <a:pt x="1758" y="839"/>
                    </a:cubicBezTo>
                    <a:cubicBezTo>
                      <a:pt x="1674" y="904"/>
                      <a:pt x="1597" y="843"/>
                      <a:pt x="1552" y="908"/>
                    </a:cubicBezTo>
                    <a:cubicBezTo>
                      <a:pt x="1507" y="972"/>
                      <a:pt x="1535" y="1023"/>
                      <a:pt x="1525" y="1076"/>
                    </a:cubicBezTo>
                    <a:cubicBezTo>
                      <a:pt x="1515" y="1129"/>
                      <a:pt x="1531" y="1166"/>
                      <a:pt x="1586" y="1166"/>
                    </a:cubicBezTo>
                    <a:cubicBezTo>
                      <a:pt x="1640" y="1166"/>
                      <a:pt x="1785" y="1176"/>
                      <a:pt x="1827" y="1252"/>
                    </a:cubicBezTo>
                    <a:cubicBezTo>
                      <a:pt x="1868" y="1329"/>
                      <a:pt x="1942" y="1323"/>
                      <a:pt x="1983" y="1340"/>
                    </a:cubicBezTo>
                    <a:cubicBezTo>
                      <a:pt x="2024" y="1358"/>
                      <a:pt x="2091" y="1459"/>
                      <a:pt x="2138" y="1465"/>
                    </a:cubicBezTo>
                    <a:cubicBezTo>
                      <a:pt x="2185" y="1471"/>
                      <a:pt x="2240" y="1407"/>
                      <a:pt x="2326" y="1407"/>
                    </a:cubicBezTo>
                    <a:cubicBezTo>
                      <a:pt x="2412" y="1407"/>
                      <a:pt x="2491" y="1547"/>
                      <a:pt x="2495" y="1594"/>
                    </a:cubicBezTo>
                    <a:cubicBezTo>
                      <a:pt x="2498" y="1641"/>
                      <a:pt x="2473" y="1671"/>
                      <a:pt x="2514" y="1690"/>
                    </a:cubicBezTo>
                    <a:cubicBezTo>
                      <a:pt x="2555" y="1710"/>
                      <a:pt x="2549" y="1770"/>
                      <a:pt x="2585" y="1770"/>
                    </a:cubicBezTo>
                    <a:cubicBezTo>
                      <a:pt x="2620" y="1770"/>
                      <a:pt x="2716" y="1800"/>
                      <a:pt x="2706" y="1894"/>
                    </a:cubicBezTo>
                    <a:cubicBezTo>
                      <a:pt x="2696" y="1988"/>
                      <a:pt x="2636" y="2121"/>
                      <a:pt x="2546" y="2145"/>
                    </a:cubicBezTo>
                    <a:cubicBezTo>
                      <a:pt x="2455" y="2168"/>
                      <a:pt x="2438" y="2127"/>
                      <a:pt x="2408" y="2156"/>
                    </a:cubicBezTo>
                    <a:cubicBezTo>
                      <a:pt x="2379" y="2186"/>
                      <a:pt x="2273" y="2196"/>
                      <a:pt x="2228" y="2180"/>
                    </a:cubicBezTo>
                    <a:cubicBezTo>
                      <a:pt x="2183" y="2164"/>
                      <a:pt x="2265" y="2135"/>
                      <a:pt x="2212" y="2113"/>
                    </a:cubicBezTo>
                    <a:cubicBezTo>
                      <a:pt x="2160" y="2092"/>
                      <a:pt x="2075" y="2152"/>
                      <a:pt x="2085" y="2186"/>
                    </a:cubicBezTo>
                    <a:cubicBezTo>
                      <a:pt x="2095" y="2219"/>
                      <a:pt x="2120" y="2180"/>
                      <a:pt x="2136" y="2200"/>
                    </a:cubicBezTo>
                    <a:cubicBezTo>
                      <a:pt x="2152" y="2219"/>
                      <a:pt x="2120" y="2239"/>
                      <a:pt x="2132" y="2252"/>
                    </a:cubicBezTo>
                    <a:cubicBezTo>
                      <a:pt x="2144" y="2266"/>
                      <a:pt x="2175" y="2203"/>
                      <a:pt x="2236" y="2207"/>
                    </a:cubicBezTo>
                    <a:cubicBezTo>
                      <a:pt x="2297" y="2211"/>
                      <a:pt x="2350" y="2227"/>
                      <a:pt x="2346" y="2243"/>
                    </a:cubicBezTo>
                    <a:cubicBezTo>
                      <a:pt x="2342" y="2258"/>
                      <a:pt x="2240" y="2252"/>
                      <a:pt x="2228" y="2282"/>
                    </a:cubicBezTo>
                    <a:cubicBezTo>
                      <a:pt x="2216" y="2311"/>
                      <a:pt x="2199" y="2401"/>
                      <a:pt x="2226" y="2419"/>
                    </a:cubicBezTo>
                    <a:cubicBezTo>
                      <a:pt x="2254" y="2437"/>
                      <a:pt x="2320" y="2476"/>
                      <a:pt x="2336" y="2527"/>
                    </a:cubicBezTo>
                    <a:cubicBezTo>
                      <a:pt x="2352" y="2578"/>
                      <a:pt x="2316" y="2619"/>
                      <a:pt x="2271" y="2650"/>
                    </a:cubicBezTo>
                    <a:cubicBezTo>
                      <a:pt x="2226" y="2681"/>
                      <a:pt x="2191" y="2689"/>
                      <a:pt x="2207" y="2740"/>
                    </a:cubicBezTo>
                    <a:cubicBezTo>
                      <a:pt x="2222" y="2791"/>
                      <a:pt x="2230" y="2813"/>
                      <a:pt x="2191" y="2858"/>
                    </a:cubicBezTo>
                    <a:cubicBezTo>
                      <a:pt x="2152" y="2903"/>
                      <a:pt x="2156" y="2946"/>
                      <a:pt x="2169" y="2956"/>
                    </a:cubicBezTo>
                    <a:cubicBezTo>
                      <a:pt x="2183" y="2966"/>
                      <a:pt x="2173" y="3001"/>
                      <a:pt x="2156" y="3015"/>
                    </a:cubicBezTo>
                    <a:cubicBezTo>
                      <a:pt x="2138" y="3028"/>
                      <a:pt x="2144" y="3073"/>
                      <a:pt x="2156" y="3083"/>
                    </a:cubicBezTo>
                    <a:cubicBezTo>
                      <a:pt x="2167" y="3093"/>
                      <a:pt x="2234" y="3156"/>
                      <a:pt x="2169" y="3236"/>
                    </a:cubicBezTo>
                    <a:cubicBezTo>
                      <a:pt x="2105" y="3316"/>
                      <a:pt x="2022" y="3328"/>
                      <a:pt x="1785" y="3351"/>
                    </a:cubicBezTo>
                    <a:cubicBezTo>
                      <a:pt x="1548" y="3375"/>
                      <a:pt x="1426" y="3356"/>
                      <a:pt x="1323" y="3463"/>
                    </a:cubicBezTo>
                    <a:cubicBezTo>
                      <a:pt x="1231" y="3559"/>
                      <a:pt x="1213" y="3624"/>
                      <a:pt x="1205" y="3661"/>
                    </a:cubicBezTo>
                    <a:cubicBezTo>
                      <a:pt x="1273" y="3624"/>
                      <a:pt x="1420" y="3578"/>
                      <a:pt x="1705" y="3620"/>
                    </a:cubicBezTo>
                    <a:cubicBezTo>
                      <a:pt x="1979" y="3660"/>
                      <a:pt x="2138" y="3949"/>
                      <a:pt x="2254" y="4161"/>
                    </a:cubicBezTo>
                    <a:cubicBezTo>
                      <a:pt x="2295" y="4236"/>
                      <a:pt x="2344" y="4303"/>
                      <a:pt x="2377" y="4346"/>
                    </a:cubicBezTo>
                    <a:cubicBezTo>
                      <a:pt x="2406" y="4383"/>
                      <a:pt x="2455" y="4400"/>
                      <a:pt x="2501" y="4387"/>
                    </a:cubicBezTo>
                    <a:cubicBezTo>
                      <a:pt x="2566" y="4370"/>
                      <a:pt x="2642" y="4328"/>
                      <a:pt x="2649" y="4276"/>
                    </a:cubicBezTo>
                    <a:cubicBezTo>
                      <a:pt x="2661" y="4196"/>
                      <a:pt x="2546" y="4200"/>
                      <a:pt x="2591" y="4143"/>
                    </a:cubicBezTo>
                    <a:cubicBezTo>
                      <a:pt x="2636" y="4086"/>
                      <a:pt x="2833" y="4165"/>
                      <a:pt x="2736" y="4355"/>
                    </a:cubicBezTo>
                    <a:cubicBezTo>
                      <a:pt x="2638" y="4545"/>
                      <a:pt x="2430" y="4517"/>
                      <a:pt x="2308" y="4521"/>
                    </a:cubicBezTo>
                    <a:cubicBezTo>
                      <a:pt x="2187" y="4525"/>
                      <a:pt x="1844" y="4390"/>
                      <a:pt x="1803" y="4161"/>
                    </a:cubicBezTo>
                    <a:cubicBezTo>
                      <a:pt x="1762" y="3931"/>
                      <a:pt x="1523" y="3775"/>
                      <a:pt x="1392" y="3728"/>
                    </a:cubicBezTo>
                    <a:cubicBezTo>
                      <a:pt x="1260" y="3681"/>
                      <a:pt x="1168" y="3732"/>
                      <a:pt x="1155" y="3699"/>
                    </a:cubicBezTo>
                    <a:cubicBezTo>
                      <a:pt x="1155" y="3699"/>
                      <a:pt x="1156" y="3698"/>
                      <a:pt x="1159" y="3695"/>
                    </a:cubicBezTo>
                    <a:cubicBezTo>
                      <a:pt x="1139" y="3684"/>
                      <a:pt x="1134" y="3656"/>
                      <a:pt x="1139" y="3625"/>
                    </a:cubicBezTo>
                    <a:cubicBezTo>
                      <a:pt x="1140" y="3615"/>
                      <a:pt x="1136" y="3605"/>
                      <a:pt x="1128" y="3599"/>
                    </a:cubicBezTo>
                    <a:cubicBezTo>
                      <a:pt x="1104" y="3583"/>
                      <a:pt x="1073" y="3577"/>
                      <a:pt x="1074" y="3559"/>
                    </a:cubicBezTo>
                    <a:cubicBezTo>
                      <a:pt x="1076" y="3534"/>
                      <a:pt x="1135" y="3577"/>
                      <a:pt x="1149" y="3551"/>
                    </a:cubicBezTo>
                    <a:cubicBezTo>
                      <a:pt x="1162" y="3526"/>
                      <a:pt x="1086" y="3504"/>
                      <a:pt x="1098" y="3481"/>
                    </a:cubicBezTo>
                    <a:cubicBezTo>
                      <a:pt x="1109" y="3457"/>
                      <a:pt x="1176" y="3512"/>
                      <a:pt x="1186" y="3493"/>
                    </a:cubicBezTo>
                    <a:cubicBezTo>
                      <a:pt x="1196" y="3473"/>
                      <a:pt x="1121" y="3455"/>
                      <a:pt x="1127" y="3438"/>
                    </a:cubicBezTo>
                    <a:cubicBezTo>
                      <a:pt x="1133" y="3420"/>
                      <a:pt x="1207" y="3473"/>
                      <a:pt x="1223" y="3449"/>
                    </a:cubicBezTo>
                    <a:cubicBezTo>
                      <a:pt x="1239" y="3426"/>
                      <a:pt x="1168" y="3406"/>
                      <a:pt x="1170" y="3383"/>
                    </a:cubicBezTo>
                    <a:cubicBezTo>
                      <a:pt x="1172" y="3359"/>
                      <a:pt x="1204" y="3391"/>
                      <a:pt x="1211" y="3383"/>
                    </a:cubicBezTo>
                    <a:cubicBezTo>
                      <a:pt x="1219" y="3375"/>
                      <a:pt x="1194" y="3340"/>
                      <a:pt x="1211" y="3330"/>
                    </a:cubicBezTo>
                    <a:cubicBezTo>
                      <a:pt x="1229" y="3320"/>
                      <a:pt x="1241" y="3336"/>
                      <a:pt x="1266" y="3359"/>
                    </a:cubicBezTo>
                    <a:lnTo>
                      <a:pt x="1267" y="3360"/>
                    </a:lnTo>
                    <a:cubicBezTo>
                      <a:pt x="1285" y="3377"/>
                      <a:pt x="1314" y="3377"/>
                      <a:pt x="1333" y="3360"/>
                    </a:cubicBezTo>
                    <a:cubicBezTo>
                      <a:pt x="1368" y="3329"/>
                      <a:pt x="1402" y="3305"/>
                      <a:pt x="1431" y="3295"/>
                    </a:cubicBezTo>
                    <a:cubicBezTo>
                      <a:pt x="1529" y="3259"/>
                      <a:pt x="1676" y="3306"/>
                      <a:pt x="1787" y="3277"/>
                    </a:cubicBezTo>
                    <a:cubicBezTo>
                      <a:pt x="1899" y="3248"/>
                      <a:pt x="2020" y="3306"/>
                      <a:pt x="2101" y="3197"/>
                    </a:cubicBezTo>
                    <a:cubicBezTo>
                      <a:pt x="2181" y="3087"/>
                      <a:pt x="2087" y="3118"/>
                      <a:pt x="2081" y="3050"/>
                    </a:cubicBezTo>
                    <a:cubicBezTo>
                      <a:pt x="2075" y="2981"/>
                      <a:pt x="2138" y="2973"/>
                      <a:pt x="2113" y="2928"/>
                    </a:cubicBezTo>
                    <a:cubicBezTo>
                      <a:pt x="2087" y="2883"/>
                      <a:pt x="2013" y="3013"/>
                      <a:pt x="1987" y="2993"/>
                    </a:cubicBezTo>
                    <a:cubicBezTo>
                      <a:pt x="1962" y="2973"/>
                      <a:pt x="1995" y="2940"/>
                      <a:pt x="1995" y="2915"/>
                    </a:cubicBezTo>
                    <a:cubicBezTo>
                      <a:pt x="1995" y="2889"/>
                      <a:pt x="1983" y="2868"/>
                      <a:pt x="1997" y="2856"/>
                    </a:cubicBezTo>
                    <a:cubicBezTo>
                      <a:pt x="2011" y="2844"/>
                      <a:pt x="2024" y="2893"/>
                      <a:pt x="2067" y="2873"/>
                    </a:cubicBezTo>
                    <a:cubicBezTo>
                      <a:pt x="2111" y="2854"/>
                      <a:pt x="2071" y="2840"/>
                      <a:pt x="2101" y="2807"/>
                    </a:cubicBezTo>
                    <a:cubicBezTo>
                      <a:pt x="2130" y="2774"/>
                      <a:pt x="2162" y="2803"/>
                      <a:pt x="2175" y="2774"/>
                    </a:cubicBezTo>
                    <a:cubicBezTo>
                      <a:pt x="2189" y="2744"/>
                      <a:pt x="2026" y="2717"/>
                      <a:pt x="2040" y="2670"/>
                    </a:cubicBezTo>
                    <a:cubicBezTo>
                      <a:pt x="2054" y="2623"/>
                      <a:pt x="2054" y="2658"/>
                      <a:pt x="2111" y="2652"/>
                    </a:cubicBezTo>
                    <a:cubicBezTo>
                      <a:pt x="2167" y="2646"/>
                      <a:pt x="2138" y="2623"/>
                      <a:pt x="2176" y="2593"/>
                    </a:cubicBezTo>
                    <a:cubicBezTo>
                      <a:pt x="2214" y="2564"/>
                      <a:pt x="2279" y="2617"/>
                      <a:pt x="2279" y="2554"/>
                    </a:cubicBezTo>
                    <a:cubicBezTo>
                      <a:pt x="2279" y="2491"/>
                      <a:pt x="2163" y="2464"/>
                      <a:pt x="2132" y="2374"/>
                    </a:cubicBezTo>
                    <a:cubicBezTo>
                      <a:pt x="2101" y="2284"/>
                      <a:pt x="2017" y="2229"/>
                      <a:pt x="2075" y="2102"/>
                    </a:cubicBezTo>
                    <a:cubicBezTo>
                      <a:pt x="2134" y="1974"/>
                      <a:pt x="2230" y="2062"/>
                      <a:pt x="2236" y="2013"/>
                    </a:cubicBezTo>
                    <a:cubicBezTo>
                      <a:pt x="2242" y="1964"/>
                      <a:pt x="2197" y="1935"/>
                      <a:pt x="2191" y="1902"/>
                    </a:cubicBezTo>
                    <a:cubicBezTo>
                      <a:pt x="2185" y="1868"/>
                      <a:pt x="2087" y="1906"/>
                      <a:pt x="2054" y="1855"/>
                    </a:cubicBezTo>
                    <a:cubicBezTo>
                      <a:pt x="2020" y="1804"/>
                      <a:pt x="1944" y="1763"/>
                      <a:pt x="1938" y="1694"/>
                    </a:cubicBezTo>
                    <a:cubicBezTo>
                      <a:pt x="1932" y="1625"/>
                      <a:pt x="1830" y="1508"/>
                      <a:pt x="1844" y="1486"/>
                    </a:cubicBezTo>
                    <a:cubicBezTo>
                      <a:pt x="1858" y="1465"/>
                      <a:pt x="1921" y="1547"/>
                      <a:pt x="1940" y="1545"/>
                    </a:cubicBezTo>
                    <a:cubicBezTo>
                      <a:pt x="1960" y="1543"/>
                      <a:pt x="1968" y="1577"/>
                      <a:pt x="1966" y="1629"/>
                    </a:cubicBezTo>
                    <a:cubicBezTo>
                      <a:pt x="1964" y="1682"/>
                      <a:pt x="2032" y="1819"/>
                      <a:pt x="2109" y="1833"/>
                    </a:cubicBezTo>
                    <a:cubicBezTo>
                      <a:pt x="2185" y="1847"/>
                      <a:pt x="2271" y="1800"/>
                      <a:pt x="2324" y="1849"/>
                    </a:cubicBezTo>
                    <a:cubicBezTo>
                      <a:pt x="2377" y="1898"/>
                      <a:pt x="2359" y="1953"/>
                      <a:pt x="2340" y="1982"/>
                    </a:cubicBezTo>
                    <a:cubicBezTo>
                      <a:pt x="2320" y="2011"/>
                      <a:pt x="2322" y="2060"/>
                      <a:pt x="2344" y="2062"/>
                    </a:cubicBezTo>
                    <a:cubicBezTo>
                      <a:pt x="2365" y="2064"/>
                      <a:pt x="2446" y="2013"/>
                      <a:pt x="2448" y="1962"/>
                    </a:cubicBezTo>
                    <a:cubicBezTo>
                      <a:pt x="2450" y="1912"/>
                      <a:pt x="2375" y="1884"/>
                      <a:pt x="2361" y="1817"/>
                    </a:cubicBezTo>
                    <a:cubicBezTo>
                      <a:pt x="2348" y="1751"/>
                      <a:pt x="2324" y="1696"/>
                      <a:pt x="2350" y="1690"/>
                    </a:cubicBezTo>
                    <a:cubicBezTo>
                      <a:pt x="2375" y="1684"/>
                      <a:pt x="2381" y="1796"/>
                      <a:pt x="2410" y="1823"/>
                    </a:cubicBezTo>
                    <a:cubicBezTo>
                      <a:pt x="2440" y="1851"/>
                      <a:pt x="2504" y="1868"/>
                      <a:pt x="2506" y="1943"/>
                    </a:cubicBezTo>
                    <a:cubicBezTo>
                      <a:pt x="2508" y="2017"/>
                      <a:pt x="2473" y="2031"/>
                      <a:pt x="2493" y="2039"/>
                    </a:cubicBezTo>
                    <a:cubicBezTo>
                      <a:pt x="2512" y="2047"/>
                      <a:pt x="2559" y="1972"/>
                      <a:pt x="2553" y="1939"/>
                    </a:cubicBezTo>
                    <a:cubicBezTo>
                      <a:pt x="2547" y="1906"/>
                      <a:pt x="2471" y="1851"/>
                      <a:pt x="2483" y="1829"/>
                    </a:cubicBezTo>
                    <a:cubicBezTo>
                      <a:pt x="2495" y="1808"/>
                      <a:pt x="2598" y="1868"/>
                      <a:pt x="2596" y="1912"/>
                    </a:cubicBezTo>
                    <a:cubicBezTo>
                      <a:pt x="2594" y="1955"/>
                      <a:pt x="2522" y="2062"/>
                      <a:pt x="2536" y="2066"/>
                    </a:cubicBezTo>
                    <a:cubicBezTo>
                      <a:pt x="2549" y="2070"/>
                      <a:pt x="2651" y="1986"/>
                      <a:pt x="2653" y="1900"/>
                    </a:cubicBezTo>
                    <a:cubicBezTo>
                      <a:pt x="2655" y="1814"/>
                      <a:pt x="2569" y="1829"/>
                      <a:pt x="2538" y="1798"/>
                    </a:cubicBezTo>
                    <a:cubicBezTo>
                      <a:pt x="2506" y="1767"/>
                      <a:pt x="2502" y="1729"/>
                      <a:pt x="2493" y="1722"/>
                    </a:cubicBezTo>
                    <a:cubicBezTo>
                      <a:pt x="2483" y="1714"/>
                      <a:pt x="2434" y="1716"/>
                      <a:pt x="2422" y="1694"/>
                    </a:cubicBezTo>
                    <a:cubicBezTo>
                      <a:pt x="2410" y="1673"/>
                      <a:pt x="2434" y="1608"/>
                      <a:pt x="2432" y="1580"/>
                    </a:cubicBezTo>
                    <a:cubicBezTo>
                      <a:pt x="2430" y="1553"/>
                      <a:pt x="2346" y="1494"/>
                      <a:pt x="2305" y="1490"/>
                    </a:cubicBezTo>
                    <a:cubicBezTo>
                      <a:pt x="2263" y="1486"/>
                      <a:pt x="2185" y="1535"/>
                      <a:pt x="2140" y="1528"/>
                    </a:cubicBezTo>
                    <a:cubicBezTo>
                      <a:pt x="2095" y="1520"/>
                      <a:pt x="2046" y="1459"/>
                      <a:pt x="2003" y="1430"/>
                    </a:cubicBezTo>
                    <a:cubicBezTo>
                      <a:pt x="1960" y="1401"/>
                      <a:pt x="1891" y="1399"/>
                      <a:pt x="1864" y="1380"/>
                    </a:cubicBezTo>
                    <a:cubicBezTo>
                      <a:pt x="1836" y="1360"/>
                      <a:pt x="1768" y="1272"/>
                      <a:pt x="1719" y="1262"/>
                    </a:cubicBezTo>
                    <a:cubicBezTo>
                      <a:pt x="1670" y="1252"/>
                      <a:pt x="1660" y="1252"/>
                      <a:pt x="1654" y="1268"/>
                    </a:cubicBezTo>
                    <a:cubicBezTo>
                      <a:pt x="1648" y="1284"/>
                      <a:pt x="1609" y="1290"/>
                      <a:pt x="1584" y="1272"/>
                    </a:cubicBezTo>
                    <a:cubicBezTo>
                      <a:pt x="1558" y="1254"/>
                      <a:pt x="1484" y="1272"/>
                      <a:pt x="1470" y="1255"/>
                    </a:cubicBezTo>
                    <a:cubicBezTo>
                      <a:pt x="1459" y="1242"/>
                      <a:pt x="1493" y="1216"/>
                      <a:pt x="1482" y="1155"/>
                    </a:cubicBezTo>
                    <a:cubicBezTo>
                      <a:pt x="1470" y="1158"/>
                      <a:pt x="1429" y="1162"/>
                      <a:pt x="1379" y="1120"/>
                    </a:cubicBezTo>
                    <a:cubicBezTo>
                      <a:pt x="1318" y="1071"/>
                      <a:pt x="1361" y="979"/>
                      <a:pt x="1361" y="979"/>
                    </a:cubicBezTo>
                    <a:cubicBezTo>
                      <a:pt x="1343" y="962"/>
                      <a:pt x="1325" y="946"/>
                      <a:pt x="1317" y="937"/>
                    </a:cubicBezTo>
                    <a:cubicBezTo>
                      <a:pt x="1305" y="923"/>
                      <a:pt x="1331" y="847"/>
                      <a:pt x="1311" y="839"/>
                    </a:cubicBezTo>
                    <a:cubicBezTo>
                      <a:pt x="1292" y="831"/>
                      <a:pt x="1231" y="1011"/>
                      <a:pt x="1337" y="1150"/>
                    </a:cubicBezTo>
                    <a:cubicBezTo>
                      <a:pt x="1443" y="1290"/>
                      <a:pt x="1580" y="1321"/>
                      <a:pt x="1558" y="1370"/>
                    </a:cubicBezTo>
                    <a:cubicBezTo>
                      <a:pt x="1537" y="1419"/>
                      <a:pt x="1472" y="1378"/>
                      <a:pt x="1443" y="1378"/>
                    </a:cubicBezTo>
                    <a:cubicBezTo>
                      <a:pt x="1413" y="1378"/>
                      <a:pt x="1358" y="1376"/>
                      <a:pt x="1339" y="1354"/>
                    </a:cubicBezTo>
                    <a:cubicBezTo>
                      <a:pt x="1319" y="1333"/>
                      <a:pt x="1166" y="1186"/>
                      <a:pt x="1149" y="1078"/>
                    </a:cubicBezTo>
                    <a:cubicBezTo>
                      <a:pt x="1131" y="970"/>
                      <a:pt x="1202" y="811"/>
                      <a:pt x="1125" y="739"/>
                    </a:cubicBezTo>
                    <a:cubicBezTo>
                      <a:pt x="1049" y="667"/>
                      <a:pt x="996" y="715"/>
                      <a:pt x="976" y="700"/>
                    </a:cubicBezTo>
                    <a:cubicBezTo>
                      <a:pt x="957" y="684"/>
                      <a:pt x="957" y="625"/>
                      <a:pt x="851" y="590"/>
                    </a:cubicBezTo>
                    <a:cubicBezTo>
                      <a:pt x="745" y="555"/>
                      <a:pt x="485" y="516"/>
                      <a:pt x="381" y="686"/>
                    </a:cubicBezTo>
                    <a:cubicBezTo>
                      <a:pt x="277" y="857"/>
                      <a:pt x="306" y="1029"/>
                      <a:pt x="341" y="1078"/>
                    </a:cubicBezTo>
                    <a:cubicBezTo>
                      <a:pt x="375" y="1124"/>
                      <a:pt x="391" y="1216"/>
                      <a:pt x="376" y="1282"/>
                    </a:cubicBezTo>
                    <a:cubicBezTo>
                      <a:pt x="383" y="1284"/>
                      <a:pt x="394" y="1289"/>
                      <a:pt x="408" y="1295"/>
                    </a:cubicBezTo>
                    <a:cubicBezTo>
                      <a:pt x="524" y="1350"/>
                      <a:pt x="571" y="1425"/>
                      <a:pt x="622" y="1384"/>
                    </a:cubicBezTo>
                    <a:cubicBezTo>
                      <a:pt x="673" y="1342"/>
                      <a:pt x="504" y="1339"/>
                      <a:pt x="463" y="1243"/>
                    </a:cubicBezTo>
                    <a:cubicBezTo>
                      <a:pt x="422" y="1147"/>
                      <a:pt x="322" y="974"/>
                      <a:pt x="357" y="866"/>
                    </a:cubicBezTo>
                    <a:cubicBezTo>
                      <a:pt x="392" y="759"/>
                      <a:pt x="520" y="606"/>
                      <a:pt x="547" y="627"/>
                    </a:cubicBezTo>
                    <a:cubicBezTo>
                      <a:pt x="575" y="649"/>
                      <a:pt x="383" y="786"/>
                      <a:pt x="385" y="921"/>
                    </a:cubicBezTo>
                    <a:cubicBezTo>
                      <a:pt x="387" y="1056"/>
                      <a:pt x="549" y="1297"/>
                      <a:pt x="596" y="1266"/>
                    </a:cubicBezTo>
                    <a:cubicBezTo>
                      <a:pt x="643" y="1235"/>
                      <a:pt x="485" y="1180"/>
                      <a:pt x="447" y="1062"/>
                    </a:cubicBezTo>
                    <a:cubicBezTo>
                      <a:pt x="410" y="945"/>
                      <a:pt x="432" y="784"/>
                      <a:pt x="522" y="723"/>
                    </a:cubicBezTo>
                    <a:cubicBezTo>
                      <a:pt x="612" y="663"/>
                      <a:pt x="694" y="676"/>
                      <a:pt x="692" y="696"/>
                    </a:cubicBezTo>
                    <a:cubicBezTo>
                      <a:pt x="690" y="715"/>
                      <a:pt x="553" y="700"/>
                      <a:pt x="485" y="831"/>
                    </a:cubicBezTo>
                    <a:cubicBezTo>
                      <a:pt x="416" y="962"/>
                      <a:pt x="553" y="1162"/>
                      <a:pt x="596" y="1148"/>
                    </a:cubicBezTo>
                    <a:cubicBezTo>
                      <a:pt x="639" y="1135"/>
                      <a:pt x="541" y="1099"/>
                      <a:pt x="557" y="1021"/>
                    </a:cubicBezTo>
                    <a:cubicBezTo>
                      <a:pt x="573" y="943"/>
                      <a:pt x="592" y="966"/>
                      <a:pt x="639" y="935"/>
                    </a:cubicBezTo>
                    <a:cubicBezTo>
                      <a:pt x="686" y="904"/>
                      <a:pt x="725" y="906"/>
                      <a:pt x="727" y="923"/>
                    </a:cubicBezTo>
                    <a:cubicBezTo>
                      <a:pt x="729" y="941"/>
                      <a:pt x="663" y="1000"/>
                      <a:pt x="680" y="1078"/>
                    </a:cubicBezTo>
                    <a:cubicBezTo>
                      <a:pt x="698" y="1156"/>
                      <a:pt x="845" y="1303"/>
                      <a:pt x="906" y="1327"/>
                    </a:cubicBezTo>
                    <a:cubicBezTo>
                      <a:pt x="966" y="1350"/>
                      <a:pt x="1149" y="1307"/>
                      <a:pt x="1221" y="1323"/>
                    </a:cubicBezTo>
                    <a:cubicBezTo>
                      <a:pt x="1294" y="1339"/>
                      <a:pt x="1321" y="1387"/>
                      <a:pt x="1243" y="1368"/>
                    </a:cubicBezTo>
                    <a:cubicBezTo>
                      <a:pt x="1164" y="1348"/>
                      <a:pt x="1100" y="1403"/>
                      <a:pt x="1021" y="1391"/>
                    </a:cubicBezTo>
                    <a:cubicBezTo>
                      <a:pt x="943" y="1380"/>
                      <a:pt x="837" y="1348"/>
                      <a:pt x="798" y="1301"/>
                    </a:cubicBezTo>
                    <a:cubicBezTo>
                      <a:pt x="759" y="1254"/>
                      <a:pt x="749" y="1252"/>
                      <a:pt x="737" y="1264"/>
                    </a:cubicBezTo>
                    <a:cubicBezTo>
                      <a:pt x="725" y="1276"/>
                      <a:pt x="780" y="1346"/>
                      <a:pt x="855" y="1380"/>
                    </a:cubicBezTo>
                    <a:cubicBezTo>
                      <a:pt x="929" y="1413"/>
                      <a:pt x="792" y="1387"/>
                      <a:pt x="792" y="1411"/>
                    </a:cubicBezTo>
                    <a:cubicBezTo>
                      <a:pt x="792" y="1433"/>
                      <a:pt x="904" y="1421"/>
                      <a:pt x="955" y="1445"/>
                    </a:cubicBezTo>
                    <a:cubicBezTo>
                      <a:pt x="1006" y="1471"/>
                      <a:pt x="1037" y="1494"/>
                      <a:pt x="1064" y="1471"/>
                    </a:cubicBezTo>
                    <a:cubicBezTo>
                      <a:pt x="1092" y="1447"/>
                      <a:pt x="1170" y="1397"/>
                      <a:pt x="1266" y="1405"/>
                    </a:cubicBezTo>
                    <a:cubicBezTo>
                      <a:pt x="1362" y="1413"/>
                      <a:pt x="1431" y="1494"/>
                      <a:pt x="1405" y="1514"/>
                    </a:cubicBezTo>
                    <a:cubicBezTo>
                      <a:pt x="1380" y="1533"/>
                      <a:pt x="1299" y="1477"/>
                      <a:pt x="1245" y="1488"/>
                    </a:cubicBezTo>
                    <a:cubicBezTo>
                      <a:pt x="1190" y="1500"/>
                      <a:pt x="1180" y="1547"/>
                      <a:pt x="1123" y="1557"/>
                    </a:cubicBezTo>
                    <a:cubicBezTo>
                      <a:pt x="1066" y="1567"/>
                      <a:pt x="1023" y="1549"/>
                      <a:pt x="1002" y="1569"/>
                    </a:cubicBezTo>
                    <a:cubicBezTo>
                      <a:pt x="980" y="1588"/>
                      <a:pt x="1012" y="1625"/>
                      <a:pt x="982" y="1635"/>
                    </a:cubicBezTo>
                    <a:cubicBezTo>
                      <a:pt x="953" y="1645"/>
                      <a:pt x="773" y="1575"/>
                      <a:pt x="645" y="1767"/>
                    </a:cubicBezTo>
                    <a:cubicBezTo>
                      <a:pt x="518" y="1959"/>
                      <a:pt x="532" y="1986"/>
                      <a:pt x="555" y="1988"/>
                    </a:cubicBezTo>
                    <a:cubicBezTo>
                      <a:pt x="579" y="1990"/>
                      <a:pt x="577" y="1884"/>
                      <a:pt x="643" y="1819"/>
                    </a:cubicBezTo>
                    <a:cubicBezTo>
                      <a:pt x="710" y="1755"/>
                      <a:pt x="802" y="1663"/>
                      <a:pt x="833" y="1682"/>
                    </a:cubicBezTo>
                    <a:cubicBezTo>
                      <a:pt x="865" y="1702"/>
                      <a:pt x="716" y="1755"/>
                      <a:pt x="653" y="1853"/>
                    </a:cubicBezTo>
                    <a:cubicBezTo>
                      <a:pt x="590" y="1951"/>
                      <a:pt x="596" y="2121"/>
                      <a:pt x="630" y="2213"/>
                    </a:cubicBezTo>
                    <a:cubicBezTo>
                      <a:pt x="663" y="2305"/>
                      <a:pt x="537" y="2333"/>
                      <a:pt x="549" y="2356"/>
                    </a:cubicBezTo>
                    <a:cubicBezTo>
                      <a:pt x="561" y="2380"/>
                      <a:pt x="651" y="2321"/>
                      <a:pt x="669" y="2270"/>
                    </a:cubicBezTo>
                    <a:cubicBezTo>
                      <a:pt x="686" y="2219"/>
                      <a:pt x="620" y="2162"/>
                      <a:pt x="633" y="2049"/>
                    </a:cubicBezTo>
                    <a:cubicBezTo>
                      <a:pt x="647" y="1935"/>
                      <a:pt x="749" y="1776"/>
                      <a:pt x="804" y="1776"/>
                    </a:cubicBezTo>
                    <a:cubicBezTo>
                      <a:pt x="859" y="1776"/>
                      <a:pt x="662" y="1901"/>
                      <a:pt x="663" y="2056"/>
                    </a:cubicBezTo>
                    <a:cubicBezTo>
                      <a:pt x="663" y="2212"/>
                      <a:pt x="710" y="2196"/>
                      <a:pt x="708" y="2245"/>
                    </a:cubicBezTo>
                    <a:cubicBezTo>
                      <a:pt x="706" y="2294"/>
                      <a:pt x="639" y="2329"/>
                      <a:pt x="649" y="2341"/>
                    </a:cubicBezTo>
                    <a:cubicBezTo>
                      <a:pt x="659" y="2352"/>
                      <a:pt x="704" y="2350"/>
                      <a:pt x="737" y="2294"/>
                    </a:cubicBezTo>
                    <a:cubicBezTo>
                      <a:pt x="771" y="2237"/>
                      <a:pt x="704" y="2176"/>
                      <a:pt x="708" y="2113"/>
                    </a:cubicBezTo>
                    <a:cubicBezTo>
                      <a:pt x="712" y="2051"/>
                      <a:pt x="741" y="1900"/>
                      <a:pt x="774" y="1900"/>
                    </a:cubicBezTo>
                    <a:cubicBezTo>
                      <a:pt x="808" y="1900"/>
                      <a:pt x="747" y="2009"/>
                      <a:pt x="761" y="2045"/>
                    </a:cubicBezTo>
                    <a:cubicBezTo>
                      <a:pt x="774" y="2080"/>
                      <a:pt x="788" y="2102"/>
                      <a:pt x="778" y="2162"/>
                    </a:cubicBezTo>
                    <a:cubicBezTo>
                      <a:pt x="769" y="2223"/>
                      <a:pt x="827" y="2278"/>
                      <a:pt x="765" y="2352"/>
                    </a:cubicBezTo>
                    <a:cubicBezTo>
                      <a:pt x="702" y="2427"/>
                      <a:pt x="630" y="2348"/>
                      <a:pt x="628" y="2403"/>
                    </a:cubicBezTo>
                    <a:cubicBezTo>
                      <a:pt x="626" y="2458"/>
                      <a:pt x="784" y="2425"/>
                      <a:pt x="808" y="2378"/>
                    </a:cubicBezTo>
                    <a:cubicBezTo>
                      <a:pt x="831" y="2331"/>
                      <a:pt x="780" y="1982"/>
                      <a:pt x="857" y="1868"/>
                    </a:cubicBezTo>
                    <a:cubicBezTo>
                      <a:pt x="933" y="1755"/>
                      <a:pt x="1184" y="1590"/>
                      <a:pt x="1215" y="1625"/>
                    </a:cubicBezTo>
                    <a:cubicBezTo>
                      <a:pt x="1247" y="1661"/>
                      <a:pt x="1096" y="1653"/>
                      <a:pt x="935" y="1831"/>
                    </a:cubicBezTo>
                    <a:cubicBezTo>
                      <a:pt x="774" y="2009"/>
                      <a:pt x="914" y="1962"/>
                      <a:pt x="949" y="1884"/>
                    </a:cubicBezTo>
                    <a:cubicBezTo>
                      <a:pt x="984" y="1806"/>
                      <a:pt x="1084" y="1702"/>
                      <a:pt x="1198" y="1673"/>
                    </a:cubicBezTo>
                    <a:cubicBezTo>
                      <a:pt x="1311" y="1643"/>
                      <a:pt x="1284" y="1704"/>
                      <a:pt x="1184" y="1712"/>
                    </a:cubicBezTo>
                    <a:cubicBezTo>
                      <a:pt x="1084" y="1720"/>
                      <a:pt x="998" y="1825"/>
                      <a:pt x="1006" y="1835"/>
                    </a:cubicBezTo>
                    <a:cubicBezTo>
                      <a:pt x="1013" y="1845"/>
                      <a:pt x="1051" y="1816"/>
                      <a:pt x="1055" y="1837"/>
                    </a:cubicBezTo>
                    <a:cubicBezTo>
                      <a:pt x="1059" y="1859"/>
                      <a:pt x="890" y="1957"/>
                      <a:pt x="874" y="2035"/>
                    </a:cubicBezTo>
                    <a:cubicBezTo>
                      <a:pt x="859" y="2113"/>
                      <a:pt x="904" y="2205"/>
                      <a:pt x="880" y="2274"/>
                    </a:cubicBezTo>
                    <a:cubicBezTo>
                      <a:pt x="857" y="2343"/>
                      <a:pt x="820" y="2397"/>
                      <a:pt x="841" y="2403"/>
                    </a:cubicBezTo>
                    <a:cubicBezTo>
                      <a:pt x="863" y="2409"/>
                      <a:pt x="925" y="2362"/>
                      <a:pt x="931" y="2282"/>
                    </a:cubicBezTo>
                    <a:cubicBezTo>
                      <a:pt x="937" y="2201"/>
                      <a:pt x="882" y="2060"/>
                      <a:pt x="994" y="1939"/>
                    </a:cubicBezTo>
                    <a:cubicBezTo>
                      <a:pt x="1106" y="1817"/>
                      <a:pt x="1117" y="1882"/>
                      <a:pt x="1188" y="1825"/>
                    </a:cubicBezTo>
                    <a:cubicBezTo>
                      <a:pt x="1258" y="1768"/>
                      <a:pt x="1239" y="1731"/>
                      <a:pt x="1274" y="1729"/>
                    </a:cubicBezTo>
                    <a:cubicBezTo>
                      <a:pt x="1309" y="1727"/>
                      <a:pt x="1276" y="1831"/>
                      <a:pt x="1215" y="1876"/>
                    </a:cubicBezTo>
                    <a:cubicBezTo>
                      <a:pt x="1155" y="1921"/>
                      <a:pt x="1021" y="1935"/>
                      <a:pt x="1004" y="2072"/>
                    </a:cubicBezTo>
                    <a:cubicBezTo>
                      <a:pt x="986" y="2209"/>
                      <a:pt x="1090" y="2270"/>
                      <a:pt x="1078" y="2368"/>
                    </a:cubicBezTo>
                    <a:cubicBezTo>
                      <a:pt x="1066" y="2466"/>
                      <a:pt x="939" y="2535"/>
                      <a:pt x="872" y="2533"/>
                    </a:cubicBezTo>
                    <a:cubicBezTo>
                      <a:pt x="806" y="2531"/>
                      <a:pt x="894" y="2480"/>
                      <a:pt x="869" y="2452"/>
                    </a:cubicBezTo>
                    <a:cubicBezTo>
                      <a:pt x="843" y="2425"/>
                      <a:pt x="831" y="2489"/>
                      <a:pt x="773" y="2493"/>
                    </a:cubicBezTo>
                    <a:cubicBezTo>
                      <a:pt x="714" y="2497"/>
                      <a:pt x="580" y="2440"/>
                      <a:pt x="494" y="2486"/>
                    </a:cubicBezTo>
                    <a:cubicBezTo>
                      <a:pt x="408" y="2531"/>
                      <a:pt x="473" y="2564"/>
                      <a:pt x="441" y="2601"/>
                    </a:cubicBezTo>
                    <a:cubicBezTo>
                      <a:pt x="410" y="2638"/>
                      <a:pt x="341" y="2674"/>
                      <a:pt x="341" y="2752"/>
                    </a:cubicBezTo>
                    <a:cubicBezTo>
                      <a:pt x="341" y="2830"/>
                      <a:pt x="453" y="2875"/>
                      <a:pt x="441" y="2893"/>
                    </a:cubicBezTo>
                    <a:cubicBezTo>
                      <a:pt x="430" y="2911"/>
                      <a:pt x="263" y="2834"/>
                      <a:pt x="309" y="2717"/>
                    </a:cubicBezTo>
                    <a:cubicBezTo>
                      <a:pt x="355" y="2599"/>
                      <a:pt x="383" y="2627"/>
                      <a:pt x="402" y="2582"/>
                    </a:cubicBezTo>
                    <a:cubicBezTo>
                      <a:pt x="422" y="2536"/>
                      <a:pt x="385" y="2521"/>
                      <a:pt x="441" y="2468"/>
                    </a:cubicBezTo>
                    <a:cubicBezTo>
                      <a:pt x="498" y="2415"/>
                      <a:pt x="506" y="2460"/>
                      <a:pt x="514" y="2435"/>
                    </a:cubicBezTo>
                    <a:cubicBezTo>
                      <a:pt x="522" y="2409"/>
                      <a:pt x="365" y="2407"/>
                      <a:pt x="336" y="2450"/>
                    </a:cubicBezTo>
                    <a:cubicBezTo>
                      <a:pt x="306" y="2493"/>
                      <a:pt x="359" y="2640"/>
                      <a:pt x="310" y="2664"/>
                    </a:cubicBezTo>
                    <a:cubicBezTo>
                      <a:pt x="261" y="2687"/>
                      <a:pt x="302" y="2554"/>
                      <a:pt x="265" y="2550"/>
                    </a:cubicBezTo>
                    <a:cubicBezTo>
                      <a:pt x="228" y="2546"/>
                      <a:pt x="191" y="2683"/>
                      <a:pt x="218" y="2687"/>
                    </a:cubicBezTo>
                    <a:cubicBezTo>
                      <a:pt x="246" y="2691"/>
                      <a:pt x="231" y="2648"/>
                      <a:pt x="259" y="2652"/>
                    </a:cubicBezTo>
                    <a:cubicBezTo>
                      <a:pt x="287" y="2656"/>
                      <a:pt x="197" y="2823"/>
                      <a:pt x="312" y="2920"/>
                    </a:cubicBezTo>
                    <a:cubicBezTo>
                      <a:pt x="428" y="3018"/>
                      <a:pt x="535" y="2964"/>
                      <a:pt x="526" y="3005"/>
                    </a:cubicBezTo>
                    <a:cubicBezTo>
                      <a:pt x="516" y="3046"/>
                      <a:pt x="324" y="2979"/>
                      <a:pt x="318" y="3007"/>
                    </a:cubicBezTo>
                    <a:cubicBezTo>
                      <a:pt x="312" y="3034"/>
                      <a:pt x="436" y="3116"/>
                      <a:pt x="504" y="3114"/>
                    </a:cubicBezTo>
                    <a:cubicBezTo>
                      <a:pt x="573" y="3112"/>
                      <a:pt x="610" y="3077"/>
                      <a:pt x="610" y="3042"/>
                    </a:cubicBezTo>
                    <a:cubicBezTo>
                      <a:pt x="610" y="3007"/>
                      <a:pt x="692" y="3032"/>
                      <a:pt x="720" y="2997"/>
                    </a:cubicBezTo>
                    <a:cubicBezTo>
                      <a:pt x="747" y="2962"/>
                      <a:pt x="757" y="2926"/>
                      <a:pt x="739" y="2909"/>
                    </a:cubicBezTo>
                    <a:cubicBezTo>
                      <a:pt x="722" y="2891"/>
                      <a:pt x="692" y="2962"/>
                      <a:pt x="620" y="2971"/>
                    </a:cubicBezTo>
                    <a:cubicBezTo>
                      <a:pt x="547" y="2981"/>
                      <a:pt x="534" y="2958"/>
                      <a:pt x="537" y="2936"/>
                    </a:cubicBezTo>
                    <a:cubicBezTo>
                      <a:pt x="541" y="2915"/>
                      <a:pt x="596" y="2938"/>
                      <a:pt x="645" y="2897"/>
                    </a:cubicBezTo>
                    <a:cubicBezTo>
                      <a:pt x="694" y="2856"/>
                      <a:pt x="682" y="2777"/>
                      <a:pt x="776" y="2719"/>
                    </a:cubicBezTo>
                    <a:cubicBezTo>
                      <a:pt x="870" y="2660"/>
                      <a:pt x="968" y="2699"/>
                      <a:pt x="963" y="2713"/>
                    </a:cubicBezTo>
                    <a:cubicBezTo>
                      <a:pt x="957" y="2727"/>
                      <a:pt x="882" y="2697"/>
                      <a:pt x="845" y="2728"/>
                    </a:cubicBezTo>
                    <a:cubicBezTo>
                      <a:pt x="808" y="2760"/>
                      <a:pt x="863" y="2742"/>
                      <a:pt x="906" y="2760"/>
                    </a:cubicBezTo>
                    <a:cubicBezTo>
                      <a:pt x="949" y="2777"/>
                      <a:pt x="955" y="2795"/>
                      <a:pt x="992" y="2779"/>
                    </a:cubicBezTo>
                    <a:cubicBezTo>
                      <a:pt x="1029" y="2764"/>
                      <a:pt x="1123" y="2681"/>
                      <a:pt x="1151" y="2695"/>
                    </a:cubicBezTo>
                    <a:cubicBezTo>
                      <a:pt x="1178" y="2709"/>
                      <a:pt x="1100" y="2801"/>
                      <a:pt x="988" y="2817"/>
                    </a:cubicBezTo>
                    <a:cubicBezTo>
                      <a:pt x="876" y="2832"/>
                      <a:pt x="1060" y="2856"/>
                      <a:pt x="1121" y="2799"/>
                    </a:cubicBezTo>
                    <a:cubicBezTo>
                      <a:pt x="1182" y="2742"/>
                      <a:pt x="1202" y="2813"/>
                      <a:pt x="1119" y="2846"/>
                    </a:cubicBezTo>
                    <a:cubicBezTo>
                      <a:pt x="1037" y="2879"/>
                      <a:pt x="1127" y="2895"/>
                      <a:pt x="1180" y="2846"/>
                    </a:cubicBezTo>
                    <a:cubicBezTo>
                      <a:pt x="1233" y="2797"/>
                      <a:pt x="1256" y="2811"/>
                      <a:pt x="1296" y="2754"/>
                    </a:cubicBezTo>
                    <a:cubicBezTo>
                      <a:pt x="1335" y="2697"/>
                      <a:pt x="1260" y="2650"/>
                      <a:pt x="1292" y="2574"/>
                    </a:cubicBezTo>
                    <a:cubicBezTo>
                      <a:pt x="1323" y="2497"/>
                      <a:pt x="1403" y="2521"/>
                      <a:pt x="1417" y="2464"/>
                    </a:cubicBezTo>
                    <a:cubicBezTo>
                      <a:pt x="1431" y="2407"/>
                      <a:pt x="1360" y="2290"/>
                      <a:pt x="1382" y="2231"/>
                    </a:cubicBezTo>
                    <a:cubicBezTo>
                      <a:pt x="1403" y="2172"/>
                      <a:pt x="1382" y="2100"/>
                      <a:pt x="1597" y="2013"/>
                    </a:cubicBezTo>
                    <a:cubicBezTo>
                      <a:pt x="1813" y="1927"/>
                      <a:pt x="1723" y="1851"/>
                      <a:pt x="1793" y="1859"/>
                    </a:cubicBezTo>
                    <a:cubicBezTo>
                      <a:pt x="1864" y="1866"/>
                      <a:pt x="1746" y="1996"/>
                      <a:pt x="1699" y="2035"/>
                    </a:cubicBezTo>
                    <a:cubicBezTo>
                      <a:pt x="1652" y="2074"/>
                      <a:pt x="1868" y="2025"/>
                      <a:pt x="1885" y="1855"/>
                    </a:cubicBezTo>
                    <a:cubicBezTo>
                      <a:pt x="1903" y="1684"/>
                      <a:pt x="1803" y="1704"/>
                      <a:pt x="1793" y="1676"/>
                    </a:cubicBezTo>
                    <a:cubicBezTo>
                      <a:pt x="1788" y="1663"/>
                      <a:pt x="1779" y="1635"/>
                      <a:pt x="1771" y="1608"/>
                    </a:cubicBezTo>
                    <a:cubicBezTo>
                      <a:pt x="1772" y="1620"/>
                      <a:pt x="1773" y="1629"/>
                      <a:pt x="1774" y="1636"/>
                    </a:cubicBezTo>
                    <a:cubicBezTo>
                      <a:pt x="1778" y="1670"/>
                      <a:pt x="1703" y="1707"/>
                      <a:pt x="1695" y="1728"/>
                    </a:cubicBezTo>
                    <a:cubicBezTo>
                      <a:pt x="1687" y="1749"/>
                      <a:pt x="1669" y="1814"/>
                      <a:pt x="1640" y="1846"/>
                    </a:cubicBezTo>
                    <a:cubicBezTo>
                      <a:pt x="1612" y="1877"/>
                      <a:pt x="1492" y="1895"/>
                      <a:pt x="1497" y="1866"/>
                    </a:cubicBezTo>
                    <a:cubicBezTo>
                      <a:pt x="1502" y="1838"/>
                      <a:pt x="1601" y="1827"/>
                      <a:pt x="1625" y="1805"/>
                    </a:cubicBezTo>
                    <a:cubicBezTo>
                      <a:pt x="1648" y="1782"/>
                      <a:pt x="1638" y="1728"/>
                      <a:pt x="1648" y="1712"/>
                    </a:cubicBezTo>
                    <a:cubicBezTo>
                      <a:pt x="1659" y="1697"/>
                      <a:pt x="1698" y="1676"/>
                      <a:pt x="1729" y="1636"/>
                    </a:cubicBezTo>
                    <a:cubicBezTo>
                      <a:pt x="1761" y="1595"/>
                      <a:pt x="1709" y="1473"/>
                      <a:pt x="1729" y="1472"/>
                    </a:cubicBezTo>
                    <a:cubicBezTo>
                      <a:pt x="1748" y="1471"/>
                      <a:pt x="1758" y="1505"/>
                      <a:pt x="1764" y="1543"/>
                    </a:cubicBezTo>
                    <a:cubicBezTo>
                      <a:pt x="1776" y="1526"/>
                      <a:pt x="1823" y="1541"/>
                      <a:pt x="1838" y="1612"/>
                    </a:cubicBezTo>
                    <a:cubicBezTo>
                      <a:pt x="1854" y="1682"/>
                      <a:pt x="1934" y="1714"/>
                      <a:pt x="1913" y="1888"/>
                    </a:cubicBezTo>
                    <a:cubicBezTo>
                      <a:pt x="1891" y="2062"/>
                      <a:pt x="1770" y="2076"/>
                      <a:pt x="1670" y="2074"/>
                    </a:cubicBezTo>
                    <a:cubicBezTo>
                      <a:pt x="1570" y="2072"/>
                      <a:pt x="1503" y="2137"/>
                      <a:pt x="1493" y="2184"/>
                    </a:cubicBezTo>
                    <a:cubicBezTo>
                      <a:pt x="1484" y="2231"/>
                      <a:pt x="1425" y="2231"/>
                      <a:pt x="1425" y="2286"/>
                    </a:cubicBezTo>
                    <a:cubicBezTo>
                      <a:pt x="1425" y="2341"/>
                      <a:pt x="1505" y="2372"/>
                      <a:pt x="1476" y="2452"/>
                    </a:cubicBezTo>
                    <a:cubicBezTo>
                      <a:pt x="1446" y="2533"/>
                      <a:pt x="1325" y="2542"/>
                      <a:pt x="1319" y="2593"/>
                    </a:cubicBezTo>
                    <a:cubicBezTo>
                      <a:pt x="1313" y="2644"/>
                      <a:pt x="1368" y="2672"/>
                      <a:pt x="1348" y="2738"/>
                    </a:cubicBezTo>
                    <a:cubicBezTo>
                      <a:pt x="1329" y="2805"/>
                      <a:pt x="1155" y="2932"/>
                      <a:pt x="1102" y="2926"/>
                    </a:cubicBezTo>
                    <a:cubicBezTo>
                      <a:pt x="1049" y="2920"/>
                      <a:pt x="890" y="2838"/>
                      <a:pt x="870" y="2856"/>
                    </a:cubicBezTo>
                    <a:cubicBezTo>
                      <a:pt x="851" y="2873"/>
                      <a:pt x="925" y="2911"/>
                      <a:pt x="923" y="2922"/>
                    </a:cubicBezTo>
                    <a:cubicBezTo>
                      <a:pt x="921" y="2934"/>
                      <a:pt x="896" y="2946"/>
                      <a:pt x="906" y="2958"/>
                    </a:cubicBezTo>
                    <a:cubicBezTo>
                      <a:pt x="916" y="2969"/>
                      <a:pt x="1200" y="2979"/>
                      <a:pt x="1288" y="2871"/>
                    </a:cubicBezTo>
                    <a:cubicBezTo>
                      <a:pt x="1376" y="2764"/>
                      <a:pt x="1380" y="2785"/>
                      <a:pt x="1382" y="2711"/>
                    </a:cubicBezTo>
                    <a:cubicBezTo>
                      <a:pt x="1384" y="2636"/>
                      <a:pt x="1364" y="2582"/>
                      <a:pt x="1392" y="2578"/>
                    </a:cubicBezTo>
                    <a:cubicBezTo>
                      <a:pt x="1419" y="2574"/>
                      <a:pt x="1394" y="2668"/>
                      <a:pt x="1409" y="2681"/>
                    </a:cubicBezTo>
                    <a:cubicBezTo>
                      <a:pt x="1425" y="2695"/>
                      <a:pt x="1441" y="2758"/>
                      <a:pt x="1392" y="2834"/>
                    </a:cubicBezTo>
                    <a:cubicBezTo>
                      <a:pt x="1343" y="2911"/>
                      <a:pt x="1211" y="2962"/>
                      <a:pt x="1194" y="2969"/>
                    </a:cubicBezTo>
                    <a:cubicBezTo>
                      <a:pt x="1176" y="2977"/>
                      <a:pt x="1274" y="3056"/>
                      <a:pt x="1258" y="3073"/>
                    </a:cubicBezTo>
                    <a:cubicBezTo>
                      <a:pt x="1243" y="3091"/>
                      <a:pt x="1182" y="2991"/>
                      <a:pt x="1155" y="3013"/>
                    </a:cubicBezTo>
                    <a:cubicBezTo>
                      <a:pt x="1127" y="3034"/>
                      <a:pt x="1211" y="3079"/>
                      <a:pt x="1198" y="3095"/>
                    </a:cubicBezTo>
                    <a:cubicBezTo>
                      <a:pt x="1184" y="3110"/>
                      <a:pt x="1055" y="2981"/>
                      <a:pt x="1019" y="3011"/>
                    </a:cubicBezTo>
                    <a:cubicBezTo>
                      <a:pt x="984" y="3040"/>
                      <a:pt x="1127" y="3099"/>
                      <a:pt x="1108" y="3124"/>
                    </a:cubicBezTo>
                    <a:cubicBezTo>
                      <a:pt x="1088" y="3150"/>
                      <a:pt x="955" y="3003"/>
                      <a:pt x="927" y="3024"/>
                    </a:cubicBezTo>
                    <a:cubicBezTo>
                      <a:pt x="900" y="3046"/>
                      <a:pt x="1045" y="3128"/>
                      <a:pt x="1027" y="3146"/>
                    </a:cubicBezTo>
                    <a:cubicBezTo>
                      <a:pt x="1010" y="3163"/>
                      <a:pt x="912" y="3107"/>
                      <a:pt x="882" y="3069"/>
                    </a:cubicBezTo>
                    <a:cubicBezTo>
                      <a:pt x="853" y="3032"/>
                      <a:pt x="812" y="2971"/>
                      <a:pt x="788" y="2989"/>
                    </a:cubicBezTo>
                    <a:cubicBezTo>
                      <a:pt x="765" y="3007"/>
                      <a:pt x="1023" y="3199"/>
                      <a:pt x="998" y="3216"/>
                    </a:cubicBezTo>
                    <a:cubicBezTo>
                      <a:pt x="972" y="3234"/>
                      <a:pt x="769" y="3018"/>
                      <a:pt x="735" y="3040"/>
                    </a:cubicBezTo>
                    <a:cubicBezTo>
                      <a:pt x="702" y="3062"/>
                      <a:pt x="884" y="3163"/>
                      <a:pt x="855" y="3191"/>
                    </a:cubicBezTo>
                    <a:cubicBezTo>
                      <a:pt x="825" y="3218"/>
                      <a:pt x="700" y="3060"/>
                      <a:pt x="669" y="3091"/>
                    </a:cubicBezTo>
                    <a:cubicBezTo>
                      <a:pt x="637" y="3122"/>
                      <a:pt x="800" y="3214"/>
                      <a:pt x="784" y="3236"/>
                    </a:cubicBezTo>
                    <a:cubicBezTo>
                      <a:pt x="769" y="3257"/>
                      <a:pt x="651" y="3103"/>
                      <a:pt x="626" y="3128"/>
                    </a:cubicBezTo>
                    <a:cubicBezTo>
                      <a:pt x="600" y="3154"/>
                      <a:pt x="553" y="3122"/>
                      <a:pt x="553" y="3163"/>
                    </a:cubicBezTo>
                    <a:cubicBezTo>
                      <a:pt x="553" y="3205"/>
                      <a:pt x="618" y="3167"/>
                      <a:pt x="631" y="3185"/>
                    </a:cubicBezTo>
                    <a:cubicBezTo>
                      <a:pt x="645" y="3203"/>
                      <a:pt x="757" y="3277"/>
                      <a:pt x="724" y="3302"/>
                    </a:cubicBezTo>
                    <a:cubicBezTo>
                      <a:pt x="690" y="3328"/>
                      <a:pt x="602" y="3210"/>
                      <a:pt x="582" y="3242"/>
                    </a:cubicBezTo>
                    <a:cubicBezTo>
                      <a:pt x="563" y="3273"/>
                      <a:pt x="698" y="3314"/>
                      <a:pt x="677" y="3355"/>
                    </a:cubicBezTo>
                    <a:cubicBezTo>
                      <a:pt x="655" y="3397"/>
                      <a:pt x="522" y="3254"/>
                      <a:pt x="502" y="3281"/>
                    </a:cubicBezTo>
                    <a:cubicBezTo>
                      <a:pt x="483" y="3308"/>
                      <a:pt x="663" y="3379"/>
                      <a:pt x="631" y="3416"/>
                    </a:cubicBezTo>
                    <a:cubicBezTo>
                      <a:pt x="600" y="3453"/>
                      <a:pt x="492" y="3350"/>
                      <a:pt x="406" y="3351"/>
                    </a:cubicBezTo>
                    <a:cubicBezTo>
                      <a:pt x="320" y="3353"/>
                      <a:pt x="285" y="3304"/>
                      <a:pt x="283" y="3269"/>
                    </a:cubicBezTo>
                    <a:cubicBezTo>
                      <a:pt x="281" y="3234"/>
                      <a:pt x="353" y="3212"/>
                      <a:pt x="343" y="3159"/>
                    </a:cubicBezTo>
                    <a:cubicBezTo>
                      <a:pt x="334" y="3107"/>
                      <a:pt x="249" y="3128"/>
                      <a:pt x="173" y="3003"/>
                    </a:cubicBezTo>
                    <a:close/>
                    <a:moveTo>
                      <a:pt x="1860" y="2371"/>
                    </a:moveTo>
                    <a:cubicBezTo>
                      <a:pt x="1859" y="2363"/>
                      <a:pt x="1858" y="2355"/>
                      <a:pt x="1857" y="2349"/>
                    </a:cubicBezTo>
                    <a:cubicBezTo>
                      <a:pt x="1855" y="2336"/>
                      <a:pt x="1841" y="2329"/>
                      <a:pt x="1830" y="2335"/>
                    </a:cubicBezTo>
                    <a:cubicBezTo>
                      <a:pt x="1770" y="2362"/>
                      <a:pt x="1629" y="2483"/>
                      <a:pt x="1629" y="2495"/>
                    </a:cubicBezTo>
                    <a:cubicBezTo>
                      <a:pt x="1629" y="2509"/>
                      <a:pt x="1724" y="2431"/>
                      <a:pt x="1780" y="2406"/>
                    </a:cubicBezTo>
                    <a:cubicBezTo>
                      <a:pt x="1836" y="2381"/>
                      <a:pt x="1862" y="2390"/>
                      <a:pt x="1860" y="2371"/>
                    </a:cubicBezTo>
                    <a:close/>
                    <a:moveTo>
                      <a:pt x="1872" y="2412"/>
                    </a:moveTo>
                    <a:cubicBezTo>
                      <a:pt x="1842" y="2450"/>
                      <a:pt x="1892" y="2487"/>
                      <a:pt x="1860" y="2536"/>
                    </a:cubicBezTo>
                    <a:cubicBezTo>
                      <a:pt x="1827" y="2586"/>
                      <a:pt x="1762" y="2603"/>
                      <a:pt x="1751" y="2577"/>
                    </a:cubicBezTo>
                    <a:cubicBezTo>
                      <a:pt x="1741" y="2551"/>
                      <a:pt x="1815" y="2557"/>
                      <a:pt x="1810" y="2514"/>
                    </a:cubicBezTo>
                    <a:cubicBezTo>
                      <a:pt x="1808" y="2493"/>
                      <a:pt x="1782" y="2510"/>
                      <a:pt x="1755" y="2514"/>
                    </a:cubicBezTo>
                    <a:cubicBezTo>
                      <a:pt x="1729" y="2519"/>
                      <a:pt x="1702" y="2512"/>
                      <a:pt x="1702" y="2527"/>
                    </a:cubicBezTo>
                    <a:cubicBezTo>
                      <a:pt x="1700" y="2559"/>
                      <a:pt x="1716" y="2573"/>
                      <a:pt x="1690" y="2576"/>
                    </a:cubicBezTo>
                    <a:cubicBezTo>
                      <a:pt x="1664" y="2578"/>
                      <a:pt x="1636" y="2539"/>
                      <a:pt x="1609" y="2538"/>
                    </a:cubicBezTo>
                    <a:cubicBezTo>
                      <a:pt x="1582" y="2536"/>
                      <a:pt x="1558" y="2556"/>
                      <a:pt x="1545" y="2544"/>
                    </a:cubicBezTo>
                    <a:cubicBezTo>
                      <a:pt x="1533" y="2533"/>
                      <a:pt x="1719" y="2343"/>
                      <a:pt x="1859" y="2286"/>
                    </a:cubicBezTo>
                    <a:cubicBezTo>
                      <a:pt x="1871" y="2282"/>
                      <a:pt x="1883" y="2290"/>
                      <a:pt x="1884" y="2302"/>
                    </a:cubicBezTo>
                    <a:lnTo>
                      <a:pt x="1889" y="2352"/>
                    </a:lnTo>
                    <a:cubicBezTo>
                      <a:pt x="1889" y="2352"/>
                      <a:pt x="1984" y="2311"/>
                      <a:pt x="1985" y="2337"/>
                    </a:cubicBezTo>
                    <a:cubicBezTo>
                      <a:pt x="1988" y="2391"/>
                      <a:pt x="1902" y="2375"/>
                      <a:pt x="1872" y="2412"/>
                    </a:cubicBezTo>
                    <a:close/>
                    <a:moveTo>
                      <a:pt x="1151" y="1244"/>
                    </a:moveTo>
                    <a:cubicBezTo>
                      <a:pt x="1153" y="1229"/>
                      <a:pt x="1100" y="1205"/>
                      <a:pt x="1049" y="1143"/>
                    </a:cubicBezTo>
                    <a:cubicBezTo>
                      <a:pt x="998" y="1080"/>
                      <a:pt x="1070" y="990"/>
                      <a:pt x="1083" y="906"/>
                    </a:cubicBezTo>
                    <a:cubicBezTo>
                      <a:pt x="1096" y="821"/>
                      <a:pt x="1017" y="747"/>
                      <a:pt x="1000" y="763"/>
                    </a:cubicBezTo>
                    <a:cubicBezTo>
                      <a:pt x="982" y="778"/>
                      <a:pt x="1037" y="857"/>
                      <a:pt x="1040" y="904"/>
                    </a:cubicBezTo>
                    <a:cubicBezTo>
                      <a:pt x="1043" y="951"/>
                      <a:pt x="990" y="1019"/>
                      <a:pt x="986" y="1103"/>
                    </a:cubicBezTo>
                    <a:cubicBezTo>
                      <a:pt x="982" y="1188"/>
                      <a:pt x="1146" y="1282"/>
                      <a:pt x="1151" y="1244"/>
                    </a:cubicBezTo>
                    <a:close/>
                    <a:moveTo>
                      <a:pt x="1210" y="4398"/>
                    </a:moveTo>
                    <a:cubicBezTo>
                      <a:pt x="1162" y="4197"/>
                      <a:pt x="1144" y="4259"/>
                      <a:pt x="1144" y="4183"/>
                    </a:cubicBezTo>
                    <a:cubicBezTo>
                      <a:pt x="1144" y="4108"/>
                      <a:pt x="1149" y="3985"/>
                      <a:pt x="1134" y="3982"/>
                    </a:cubicBezTo>
                    <a:cubicBezTo>
                      <a:pt x="1105" y="3978"/>
                      <a:pt x="1079" y="4254"/>
                      <a:pt x="1123" y="4301"/>
                    </a:cubicBezTo>
                    <a:cubicBezTo>
                      <a:pt x="1168" y="4348"/>
                      <a:pt x="1134" y="4583"/>
                      <a:pt x="1094" y="4654"/>
                    </a:cubicBezTo>
                    <a:cubicBezTo>
                      <a:pt x="1053" y="4724"/>
                      <a:pt x="1040" y="4808"/>
                      <a:pt x="1011" y="4803"/>
                    </a:cubicBezTo>
                    <a:cubicBezTo>
                      <a:pt x="982" y="4797"/>
                      <a:pt x="1024" y="4392"/>
                      <a:pt x="1011" y="4387"/>
                    </a:cubicBezTo>
                    <a:cubicBezTo>
                      <a:pt x="998" y="4382"/>
                      <a:pt x="946" y="4458"/>
                      <a:pt x="948" y="4471"/>
                    </a:cubicBezTo>
                    <a:cubicBezTo>
                      <a:pt x="951" y="4484"/>
                      <a:pt x="919" y="4792"/>
                      <a:pt x="998" y="4944"/>
                    </a:cubicBezTo>
                    <a:cubicBezTo>
                      <a:pt x="1076" y="5095"/>
                      <a:pt x="1158" y="5179"/>
                      <a:pt x="1100" y="5234"/>
                    </a:cubicBezTo>
                    <a:cubicBezTo>
                      <a:pt x="1042" y="5288"/>
                      <a:pt x="969" y="5228"/>
                      <a:pt x="951" y="5249"/>
                    </a:cubicBezTo>
                    <a:cubicBezTo>
                      <a:pt x="933" y="5270"/>
                      <a:pt x="956" y="5360"/>
                      <a:pt x="1063" y="5357"/>
                    </a:cubicBezTo>
                    <a:cubicBezTo>
                      <a:pt x="1170" y="5354"/>
                      <a:pt x="1233" y="5226"/>
                      <a:pt x="1202" y="5147"/>
                    </a:cubicBezTo>
                    <a:cubicBezTo>
                      <a:pt x="1170" y="5069"/>
                      <a:pt x="1087" y="4991"/>
                      <a:pt x="1087" y="4912"/>
                    </a:cubicBezTo>
                    <a:cubicBezTo>
                      <a:pt x="1087" y="4834"/>
                      <a:pt x="1257" y="4599"/>
                      <a:pt x="1210" y="4398"/>
                    </a:cubicBezTo>
                    <a:close/>
                    <a:moveTo>
                      <a:pt x="632" y="3998"/>
                    </a:moveTo>
                    <a:cubicBezTo>
                      <a:pt x="744" y="3786"/>
                      <a:pt x="860" y="3747"/>
                      <a:pt x="846" y="3713"/>
                    </a:cubicBezTo>
                    <a:cubicBezTo>
                      <a:pt x="821" y="3658"/>
                      <a:pt x="590" y="3852"/>
                      <a:pt x="556" y="4035"/>
                    </a:cubicBezTo>
                    <a:cubicBezTo>
                      <a:pt x="522" y="4217"/>
                      <a:pt x="517" y="4562"/>
                      <a:pt x="546" y="4562"/>
                    </a:cubicBezTo>
                    <a:cubicBezTo>
                      <a:pt x="575" y="4562"/>
                      <a:pt x="520" y="4210"/>
                      <a:pt x="632" y="3998"/>
                    </a:cubicBezTo>
                    <a:close/>
                    <a:moveTo>
                      <a:pt x="922" y="4648"/>
                    </a:moveTo>
                    <a:cubicBezTo>
                      <a:pt x="922" y="4727"/>
                      <a:pt x="865" y="4763"/>
                      <a:pt x="791" y="4816"/>
                    </a:cubicBezTo>
                    <a:cubicBezTo>
                      <a:pt x="718" y="4868"/>
                      <a:pt x="692" y="4912"/>
                      <a:pt x="637" y="5103"/>
                    </a:cubicBezTo>
                    <a:cubicBezTo>
                      <a:pt x="582" y="5294"/>
                      <a:pt x="431" y="5414"/>
                      <a:pt x="261" y="5406"/>
                    </a:cubicBezTo>
                    <a:cubicBezTo>
                      <a:pt x="91" y="5398"/>
                      <a:pt x="31" y="5270"/>
                      <a:pt x="64" y="5239"/>
                    </a:cubicBezTo>
                    <a:cubicBezTo>
                      <a:pt x="96" y="5207"/>
                      <a:pt x="167" y="5317"/>
                      <a:pt x="300" y="5333"/>
                    </a:cubicBezTo>
                    <a:cubicBezTo>
                      <a:pt x="434" y="5348"/>
                      <a:pt x="559" y="5158"/>
                      <a:pt x="580" y="4959"/>
                    </a:cubicBezTo>
                    <a:cubicBezTo>
                      <a:pt x="601" y="4761"/>
                      <a:pt x="340" y="4437"/>
                      <a:pt x="340" y="4163"/>
                    </a:cubicBezTo>
                    <a:cubicBezTo>
                      <a:pt x="340" y="3888"/>
                      <a:pt x="538" y="3711"/>
                      <a:pt x="517" y="3699"/>
                    </a:cubicBezTo>
                    <a:cubicBezTo>
                      <a:pt x="496" y="3688"/>
                      <a:pt x="413" y="3737"/>
                      <a:pt x="326" y="4003"/>
                    </a:cubicBezTo>
                    <a:cubicBezTo>
                      <a:pt x="240" y="4270"/>
                      <a:pt x="337" y="4468"/>
                      <a:pt x="426" y="4769"/>
                    </a:cubicBezTo>
                    <a:cubicBezTo>
                      <a:pt x="515" y="5069"/>
                      <a:pt x="434" y="5228"/>
                      <a:pt x="334" y="5267"/>
                    </a:cubicBezTo>
                    <a:cubicBezTo>
                      <a:pt x="235" y="5307"/>
                      <a:pt x="170" y="5252"/>
                      <a:pt x="172" y="5239"/>
                    </a:cubicBezTo>
                    <a:cubicBezTo>
                      <a:pt x="175" y="5226"/>
                      <a:pt x="214" y="5239"/>
                      <a:pt x="238" y="5239"/>
                    </a:cubicBezTo>
                    <a:cubicBezTo>
                      <a:pt x="261" y="5239"/>
                      <a:pt x="313" y="5192"/>
                      <a:pt x="303" y="5171"/>
                    </a:cubicBezTo>
                    <a:cubicBezTo>
                      <a:pt x="293" y="5150"/>
                      <a:pt x="212" y="5202"/>
                      <a:pt x="196" y="5173"/>
                    </a:cubicBezTo>
                    <a:cubicBezTo>
                      <a:pt x="180" y="5145"/>
                      <a:pt x="232" y="5087"/>
                      <a:pt x="279" y="4980"/>
                    </a:cubicBezTo>
                    <a:cubicBezTo>
                      <a:pt x="326" y="4873"/>
                      <a:pt x="285" y="4656"/>
                      <a:pt x="246" y="4659"/>
                    </a:cubicBezTo>
                    <a:cubicBezTo>
                      <a:pt x="206" y="4661"/>
                      <a:pt x="188" y="4779"/>
                      <a:pt x="180" y="4829"/>
                    </a:cubicBezTo>
                    <a:cubicBezTo>
                      <a:pt x="172" y="4878"/>
                      <a:pt x="81" y="5108"/>
                      <a:pt x="86" y="5150"/>
                    </a:cubicBezTo>
                    <a:cubicBezTo>
                      <a:pt x="91" y="5192"/>
                      <a:pt x="47" y="5220"/>
                      <a:pt x="23" y="5218"/>
                    </a:cubicBezTo>
                    <a:cubicBezTo>
                      <a:pt x="0" y="5215"/>
                      <a:pt x="10" y="5022"/>
                      <a:pt x="54" y="4954"/>
                    </a:cubicBezTo>
                    <a:cubicBezTo>
                      <a:pt x="97" y="4886"/>
                      <a:pt x="118" y="4648"/>
                      <a:pt x="73" y="4538"/>
                    </a:cubicBezTo>
                    <a:cubicBezTo>
                      <a:pt x="29" y="4427"/>
                      <a:pt x="70" y="4139"/>
                      <a:pt x="97" y="4045"/>
                    </a:cubicBezTo>
                    <a:cubicBezTo>
                      <a:pt x="123" y="3951"/>
                      <a:pt x="313" y="3758"/>
                      <a:pt x="324" y="3781"/>
                    </a:cubicBezTo>
                    <a:cubicBezTo>
                      <a:pt x="334" y="3805"/>
                      <a:pt x="246" y="3933"/>
                      <a:pt x="198" y="4029"/>
                    </a:cubicBezTo>
                    <a:cubicBezTo>
                      <a:pt x="151" y="4126"/>
                      <a:pt x="131" y="4520"/>
                      <a:pt x="191" y="4521"/>
                    </a:cubicBezTo>
                    <a:cubicBezTo>
                      <a:pt x="251" y="4522"/>
                      <a:pt x="172" y="4225"/>
                      <a:pt x="274" y="3930"/>
                    </a:cubicBezTo>
                    <a:cubicBezTo>
                      <a:pt x="376" y="3635"/>
                      <a:pt x="606" y="3572"/>
                      <a:pt x="846" y="3627"/>
                    </a:cubicBezTo>
                    <a:cubicBezTo>
                      <a:pt x="1085" y="3682"/>
                      <a:pt x="1100" y="4003"/>
                      <a:pt x="1021" y="4268"/>
                    </a:cubicBezTo>
                    <a:cubicBezTo>
                      <a:pt x="943" y="4532"/>
                      <a:pt x="582" y="4758"/>
                      <a:pt x="622" y="4792"/>
                    </a:cubicBezTo>
                    <a:cubicBezTo>
                      <a:pt x="661" y="4826"/>
                      <a:pt x="896" y="4515"/>
                      <a:pt x="917" y="4521"/>
                    </a:cubicBezTo>
                    <a:cubicBezTo>
                      <a:pt x="927" y="4524"/>
                      <a:pt x="922" y="4570"/>
                      <a:pt x="922" y="4648"/>
                    </a:cubicBezTo>
                    <a:close/>
                    <a:moveTo>
                      <a:pt x="76" y="3896"/>
                    </a:moveTo>
                    <a:cubicBezTo>
                      <a:pt x="131" y="3927"/>
                      <a:pt x="277" y="3776"/>
                      <a:pt x="381" y="3653"/>
                    </a:cubicBezTo>
                    <a:cubicBezTo>
                      <a:pt x="486" y="3530"/>
                      <a:pt x="681" y="3573"/>
                      <a:pt x="679" y="3549"/>
                    </a:cubicBezTo>
                    <a:cubicBezTo>
                      <a:pt x="677" y="3515"/>
                      <a:pt x="614" y="3525"/>
                      <a:pt x="606" y="3491"/>
                    </a:cubicBezTo>
                    <a:cubicBezTo>
                      <a:pt x="598" y="3457"/>
                      <a:pt x="491" y="3426"/>
                      <a:pt x="441" y="3395"/>
                    </a:cubicBezTo>
                    <a:cubicBezTo>
                      <a:pt x="392" y="3363"/>
                      <a:pt x="337" y="3376"/>
                      <a:pt x="321" y="3376"/>
                    </a:cubicBezTo>
                    <a:cubicBezTo>
                      <a:pt x="306" y="3376"/>
                      <a:pt x="219" y="3337"/>
                      <a:pt x="178" y="3363"/>
                    </a:cubicBezTo>
                    <a:cubicBezTo>
                      <a:pt x="136" y="3389"/>
                      <a:pt x="65" y="3452"/>
                      <a:pt x="84" y="3480"/>
                    </a:cubicBezTo>
                    <a:cubicBezTo>
                      <a:pt x="102" y="3509"/>
                      <a:pt x="102" y="3499"/>
                      <a:pt x="112" y="3510"/>
                    </a:cubicBezTo>
                    <a:cubicBezTo>
                      <a:pt x="123" y="3520"/>
                      <a:pt x="65" y="3604"/>
                      <a:pt x="102" y="3611"/>
                    </a:cubicBezTo>
                    <a:cubicBezTo>
                      <a:pt x="138" y="3619"/>
                      <a:pt x="138" y="3559"/>
                      <a:pt x="201" y="3510"/>
                    </a:cubicBezTo>
                    <a:cubicBezTo>
                      <a:pt x="264" y="3460"/>
                      <a:pt x="355" y="3483"/>
                      <a:pt x="345" y="3510"/>
                    </a:cubicBezTo>
                    <a:cubicBezTo>
                      <a:pt x="334" y="3536"/>
                      <a:pt x="298" y="3523"/>
                      <a:pt x="222" y="3564"/>
                    </a:cubicBezTo>
                    <a:cubicBezTo>
                      <a:pt x="146" y="3606"/>
                      <a:pt x="86" y="3690"/>
                      <a:pt x="110" y="3725"/>
                    </a:cubicBezTo>
                    <a:cubicBezTo>
                      <a:pt x="133" y="3759"/>
                      <a:pt x="125" y="3713"/>
                      <a:pt x="149" y="3742"/>
                    </a:cubicBezTo>
                    <a:cubicBezTo>
                      <a:pt x="172" y="3771"/>
                      <a:pt x="21" y="3865"/>
                      <a:pt x="76" y="3896"/>
                    </a:cubicBezTo>
                    <a:close/>
                    <a:moveTo>
                      <a:pt x="929" y="3252"/>
                    </a:moveTo>
                    <a:cubicBezTo>
                      <a:pt x="939" y="3227"/>
                      <a:pt x="885" y="3192"/>
                      <a:pt x="862" y="3206"/>
                    </a:cubicBezTo>
                    <a:cubicBezTo>
                      <a:pt x="838" y="3221"/>
                      <a:pt x="908" y="3300"/>
                      <a:pt x="929" y="3252"/>
                    </a:cubicBezTo>
                    <a:close/>
                    <a:moveTo>
                      <a:pt x="1719" y="1882"/>
                    </a:moveTo>
                    <a:cubicBezTo>
                      <a:pt x="1753" y="1830"/>
                      <a:pt x="1742" y="1745"/>
                      <a:pt x="1714" y="1742"/>
                    </a:cubicBezTo>
                    <a:cubicBezTo>
                      <a:pt x="1680" y="1738"/>
                      <a:pt x="1685" y="1824"/>
                      <a:pt x="1648" y="1861"/>
                    </a:cubicBezTo>
                    <a:cubicBezTo>
                      <a:pt x="1612" y="1898"/>
                      <a:pt x="1567" y="1958"/>
                      <a:pt x="1591" y="1966"/>
                    </a:cubicBezTo>
                    <a:cubicBezTo>
                      <a:pt x="1614" y="1974"/>
                      <a:pt x="1685" y="1933"/>
                      <a:pt x="1719" y="1882"/>
                    </a:cubicBezTo>
                    <a:close/>
                    <a:moveTo>
                      <a:pt x="2774" y="4993"/>
                    </a:moveTo>
                    <a:cubicBezTo>
                      <a:pt x="2756" y="4831"/>
                      <a:pt x="2583" y="4800"/>
                      <a:pt x="2416" y="4776"/>
                    </a:cubicBezTo>
                    <a:cubicBezTo>
                      <a:pt x="2249" y="4753"/>
                      <a:pt x="1925" y="4891"/>
                      <a:pt x="1667" y="4836"/>
                    </a:cubicBezTo>
                    <a:cubicBezTo>
                      <a:pt x="1408" y="4782"/>
                      <a:pt x="1343" y="4520"/>
                      <a:pt x="1319" y="4539"/>
                    </a:cubicBezTo>
                    <a:cubicBezTo>
                      <a:pt x="1296" y="4557"/>
                      <a:pt x="1363" y="4680"/>
                      <a:pt x="1414" y="4750"/>
                    </a:cubicBezTo>
                    <a:cubicBezTo>
                      <a:pt x="1464" y="4821"/>
                      <a:pt x="1614" y="4870"/>
                      <a:pt x="1700" y="4923"/>
                    </a:cubicBezTo>
                    <a:cubicBezTo>
                      <a:pt x="1786" y="4975"/>
                      <a:pt x="1742" y="4996"/>
                      <a:pt x="1936" y="5051"/>
                    </a:cubicBezTo>
                    <a:cubicBezTo>
                      <a:pt x="2129" y="5106"/>
                      <a:pt x="2343" y="5009"/>
                      <a:pt x="2500" y="4980"/>
                    </a:cubicBezTo>
                    <a:cubicBezTo>
                      <a:pt x="2657" y="4951"/>
                      <a:pt x="2779" y="5039"/>
                      <a:pt x="2774" y="4993"/>
                    </a:cubicBezTo>
                    <a:close/>
                    <a:moveTo>
                      <a:pt x="2732" y="5351"/>
                    </a:moveTo>
                    <a:cubicBezTo>
                      <a:pt x="2596" y="5390"/>
                      <a:pt x="2500" y="5220"/>
                      <a:pt x="2521" y="5202"/>
                    </a:cubicBezTo>
                    <a:cubicBezTo>
                      <a:pt x="2542" y="5184"/>
                      <a:pt x="2549" y="5202"/>
                      <a:pt x="2633" y="5202"/>
                    </a:cubicBezTo>
                    <a:cubicBezTo>
                      <a:pt x="2717" y="5202"/>
                      <a:pt x="2751" y="5098"/>
                      <a:pt x="2751" y="5064"/>
                    </a:cubicBezTo>
                    <a:cubicBezTo>
                      <a:pt x="2751" y="5030"/>
                      <a:pt x="2649" y="5043"/>
                      <a:pt x="2560" y="5043"/>
                    </a:cubicBezTo>
                    <a:cubicBezTo>
                      <a:pt x="2471" y="5043"/>
                      <a:pt x="2212" y="5155"/>
                      <a:pt x="1990" y="5132"/>
                    </a:cubicBezTo>
                    <a:cubicBezTo>
                      <a:pt x="1768" y="5108"/>
                      <a:pt x="1651" y="4980"/>
                      <a:pt x="1630" y="4959"/>
                    </a:cubicBezTo>
                    <a:cubicBezTo>
                      <a:pt x="1609" y="4938"/>
                      <a:pt x="1492" y="4907"/>
                      <a:pt x="1361" y="4784"/>
                    </a:cubicBezTo>
                    <a:cubicBezTo>
                      <a:pt x="1230" y="4661"/>
                      <a:pt x="1231" y="4302"/>
                      <a:pt x="1211" y="4143"/>
                    </a:cubicBezTo>
                    <a:cubicBezTo>
                      <a:pt x="1192" y="3984"/>
                      <a:pt x="1078" y="3851"/>
                      <a:pt x="1104" y="3831"/>
                    </a:cubicBezTo>
                    <a:cubicBezTo>
                      <a:pt x="1129" y="3812"/>
                      <a:pt x="1186" y="3853"/>
                      <a:pt x="1235" y="3863"/>
                    </a:cubicBezTo>
                    <a:cubicBezTo>
                      <a:pt x="1284" y="3873"/>
                      <a:pt x="1443" y="3998"/>
                      <a:pt x="1474" y="4178"/>
                    </a:cubicBezTo>
                    <a:cubicBezTo>
                      <a:pt x="1505" y="4358"/>
                      <a:pt x="1558" y="4443"/>
                      <a:pt x="1574" y="4431"/>
                    </a:cubicBezTo>
                    <a:cubicBezTo>
                      <a:pt x="1589" y="4419"/>
                      <a:pt x="1540" y="4319"/>
                      <a:pt x="1537" y="4245"/>
                    </a:cubicBezTo>
                    <a:cubicBezTo>
                      <a:pt x="1533" y="4170"/>
                      <a:pt x="1446" y="3937"/>
                      <a:pt x="1335" y="3847"/>
                    </a:cubicBezTo>
                    <a:cubicBezTo>
                      <a:pt x="1223" y="3757"/>
                      <a:pt x="1063" y="3771"/>
                      <a:pt x="1111" y="3753"/>
                    </a:cubicBezTo>
                    <a:cubicBezTo>
                      <a:pt x="1277" y="3691"/>
                      <a:pt x="1478" y="3807"/>
                      <a:pt x="1627" y="3947"/>
                    </a:cubicBezTo>
                    <a:cubicBezTo>
                      <a:pt x="1776" y="4086"/>
                      <a:pt x="1763" y="4301"/>
                      <a:pt x="1785" y="4515"/>
                    </a:cubicBezTo>
                    <a:cubicBezTo>
                      <a:pt x="1806" y="4729"/>
                      <a:pt x="1923" y="4784"/>
                      <a:pt x="1958" y="4795"/>
                    </a:cubicBezTo>
                    <a:cubicBezTo>
                      <a:pt x="1994" y="4805"/>
                      <a:pt x="2194" y="4716"/>
                      <a:pt x="2411" y="4695"/>
                    </a:cubicBezTo>
                    <a:cubicBezTo>
                      <a:pt x="2628" y="4675"/>
                      <a:pt x="2852" y="4724"/>
                      <a:pt x="2936" y="4954"/>
                    </a:cubicBezTo>
                    <a:cubicBezTo>
                      <a:pt x="3020" y="5184"/>
                      <a:pt x="2868" y="5312"/>
                      <a:pt x="2732" y="5351"/>
                    </a:cubicBezTo>
                    <a:close/>
                    <a:moveTo>
                      <a:pt x="751" y="3294"/>
                    </a:moveTo>
                    <a:cubicBezTo>
                      <a:pt x="734" y="3312"/>
                      <a:pt x="794" y="3358"/>
                      <a:pt x="810" y="3333"/>
                    </a:cubicBezTo>
                    <a:cubicBezTo>
                      <a:pt x="823" y="3312"/>
                      <a:pt x="768" y="3276"/>
                      <a:pt x="751" y="3294"/>
                    </a:cubicBezTo>
                    <a:close/>
                    <a:moveTo>
                      <a:pt x="871" y="3291"/>
                    </a:moveTo>
                    <a:cubicBezTo>
                      <a:pt x="858" y="3310"/>
                      <a:pt x="803" y="3280"/>
                      <a:pt x="823" y="3260"/>
                    </a:cubicBezTo>
                    <a:cubicBezTo>
                      <a:pt x="842" y="3240"/>
                      <a:pt x="880" y="3278"/>
                      <a:pt x="871" y="329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0" name="Google Shape;250;p22"/>
              <p:cNvSpPr/>
              <p:nvPr/>
            </p:nvSpPr>
            <p:spPr>
              <a:xfrm rot="-8387984">
                <a:off x="136580" y="2795021"/>
                <a:ext cx="180227" cy="239743"/>
              </a:xfrm>
              <a:custGeom>
                <a:avLst/>
                <a:gdLst/>
                <a:ahLst/>
                <a:cxnLst/>
                <a:rect l="l" t="t" r="r" b="b"/>
                <a:pathLst>
                  <a:path w="469" h="622" extrusionOk="0">
                    <a:moveTo>
                      <a:pt x="106" y="45"/>
                    </a:moveTo>
                    <a:cubicBezTo>
                      <a:pt x="94" y="44"/>
                      <a:pt x="85" y="33"/>
                      <a:pt x="86" y="21"/>
                    </a:cubicBezTo>
                    <a:lnTo>
                      <a:pt x="86" y="21"/>
                    </a:lnTo>
                    <a:cubicBezTo>
                      <a:pt x="88" y="9"/>
                      <a:pt x="98" y="0"/>
                      <a:pt x="111" y="1"/>
                    </a:cubicBezTo>
                    <a:cubicBezTo>
                      <a:pt x="112" y="1"/>
                      <a:pt x="216" y="12"/>
                      <a:pt x="308" y="73"/>
                    </a:cubicBezTo>
                    <a:cubicBezTo>
                      <a:pt x="311" y="74"/>
                      <a:pt x="314" y="76"/>
                      <a:pt x="316" y="79"/>
                    </a:cubicBezTo>
                    <a:cubicBezTo>
                      <a:pt x="378" y="122"/>
                      <a:pt x="433" y="189"/>
                      <a:pt x="447" y="291"/>
                    </a:cubicBezTo>
                    <a:cubicBezTo>
                      <a:pt x="468" y="444"/>
                      <a:pt x="373" y="552"/>
                      <a:pt x="276" y="588"/>
                    </a:cubicBezTo>
                    <a:cubicBezTo>
                      <a:pt x="184" y="621"/>
                      <a:pt x="93" y="593"/>
                      <a:pt x="44" y="516"/>
                    </a:cubicBezTo>
                    <a:cubicBezTo>
                      <a:pt x="8" y="460"/>
                      <a:pt x="0" y="413"/>
                      <a:pt x="3" y="377"/>
                    </a:cubicBezTo>
                    <a:cubicBezTo>
                      <a:pt x="7" y="338"/>
                      <a:pt x="24" y="310"/>
                      <a:pt x="35" y="296"/>
                    </a:cubicBezTo>
                    <a:cubicBezTo>
                      <a:pt x="71" y="251"/>
                      <a:pt x="131" y="226"/>
                      <a:pt x="172" y="241"/>
                    </a:cubicBezTo>
                    <a:cubicBezTo>
                      <a:pt x="179" y="243"/>
                      <a:pt x="184" y="248"/>
                      <a:pt x="186" y="255"/>
                    </a:cubicBezTo>
                    <a:cubicBezTo>
                      <a:pt x="188" y="262"/>
                      <a:pt x="187" y="269"/>
                      <a:pt x="183" y="275"/>
                    </a:cubicBezTo>
                    <a:cubicBezTo>
                      <a:pt x="176" y="284"/>
                      <a:pt x="160" y="311"/>
                      <a:pt x="166" y="334"/>
                    </a:cubicBezTo>
                    <a:cubicBezTo>
                      <a:pt x="170" y="348"/>
                      <a:pt x="182" y="359"/>
                      <a:pt x="202" y="368"/>
                    </a:cubicBezTo>
                    <a:cubicBezTo>
                      <a:pt x="236" y="383"/>
                      <a:pt x="275" y="376"/>
                      <a:pt x="306" y="350"/>
                    </a:cubicBezTo>
                    <a:cubicBezTo>
                      <a:pt x="338" y="322"/>
                      <a:pt x="351" y="283"/>
                      <a:pt x="341" y="247"/>
                    </a:cubicBezTo>
                    <a:cubicBezTo>
                      <a:pt x="341" y="246"/>
                      <a:pt x="341" y="245"/>
                      <a:pt x="341" y="244"/>
                    </a:cubicBezTo>
                    <a:cubicBezTo>
                      <a:pt x="311" y="138"/>
                      <a:pt x="221" y="60"/>
                      <a:pt x="113" y="46"/>
                    </a:cubicBezTo>
                    <a:cubicBezTo>
                      <a:pt x="109" y="46"/>
                      <a:pt x="107" y="45"/>
                      <a:pt x="106" y="4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51" name="Google Shape;251;p22"/>
            <p:cNvSpPr/>
            <p:nvPr/>
          </p:nvSpPr>
          <p:spPr>
            <a:xfrm flipH="1">
              <a:off x="8363419" y="122450"/>
              <a:ext cx="681826" cy="662104"/>
            </a:xfrm>
            <a:custGeom>
              <a:avLst/>
              <a:gdLst/>
              <a:ahLst/>
              <a:cxnLst/>
              <a:rect l="l" t="t" r="r" b="b"/>
              <a:pathLst>
                <a:path w="3504" h="3404" extrusionOk="0">
                  <a:moveTo>
                    <a:pt x="1177" y="3195"/>
                  </a:moveTo>
                  <a:cubicBezTo>
                    <a:pt x="1068" y="3296"/>
                    <a:pt x="961" y="3245"/>
                    <a:pt x="919" y="3219"/>
                  </a:cubicBezTo>
                  <a:cubicBezTo>
                    <a:pt x="982" y="3109"/>
                    <a:pt x="947" y="2975"/>
                    <a:pt x="884" y="2857"/>
                  </a:cubicBezTo>
                  <a:cubicBezTo>
                    <a:pt x="1043" y="2979"/>
                    <a:pt x="1157" y="2999"/>
                    <a:pt x="1213" y="2999"/>
                  </a:cubicBezTo>
                  <a:cubicBezTo>
                    <a:pt x="1223" y="2999"/>
                    <a:pt x="1230" y="2998"/>
                    <a:pt x="1236" y="2997"/>
                  </a:cubicBezTo>
                  <a:cubicBezTo>
                    <a:pt x="1244" y="3009"/>
                    <a:pt x="1256" y="3031"/>
                    <a:pt x="1255" y="3060"/>
                  </a:cubicBezTo>
                  <a:cubicBezTo>
                    <a:pt x="1254" y="3103"/>
                    <a:pt x="1228" y="3149"/>
                    <a:pt x="1177" y="3195"/>
                  </a:cubicBezTo>
                  <a:close/>
                  <a:moveTo>
                    <a:pt x="1240" y="2944"/>
                  </a:moveTo>
                  <a:cubicBezTo>
                    <a:pt x="1238" y="2944"/>
                    <a:pt x="1064" y="2986"/>
                    <a:pt x="768" y="2682"/>
                  </a:cubicBezTo>
                  <a:cubicBezTo>
                    <a:pt x="710" y="2609"/>
                    <a:pt x="659" y="2559"/>
                    <a:pt x="653" y="2553"/>
                  </a:cubicBezTo>
                  <a:cubicBezTo>
                    <a:pt x="648" y="2548"/>
                    <a:pt x="641" y="2546"/>
                    <a:pt x="635" y="2546"/>
                  </a:cubicBezTo>
                  <a:cubicBezTo>
                    <a:pt x="628" y="2546"/>
                    <a:pt x="622" y="2548"/>
                    <a:pt x="617" y="2553"/>
                  </a:cubicBezTo>
                  <a:cubicBezTo>
                    <a:pt x="607" y="2562"/>
                    <a:pt x="606" y="2578"/>
                    <a:pt x="614" y="2589"/>
                  </a:cubicBezTo>
                  <a:cubicBezTo>
                    <a:pt x="653" y="2635"/>
                    <a:pt x="690" y="2677"/>
                    <a:pt x="725" y="2713"/>
                  </a:cubicBezTo>
                  <a:cubicBezTo>
                    <a:pt x="833" y="2848"/>
                    <a:pt x="966" y="3065"/>
                    <a:pt x="863" y="3210"/>
                  </a:cubicBezTo>
                  <a:cubicBezTo>
                    <a:pt x="855" y="3221"/>
                    <a:pt x="857" y="3236"/>
                    <a:pt x="867" y="3245"/>
                  </a:cubicBezTo>
                  <a:cubicBezTo>
                    <a:pt x="869" y="3246"/>
                    <a:pt x="1041" y="3391"/>
                    <a:pt x="1213" y="3234"/>
                  </a:cubicBezTo>
                  <a:cubicBezTo>
                    <a:pt x="1274" y="3177"/>
                    <a:pt x="1306" y="3119"/>
                    <a:pt x="1307" y="3060"/>
                  </a:cubicBezTo>
                  <a:cubicBezTo>
                    <a:pt x="1309" y="2993"/>
                    <a:pt x="1267" y="2952"/>
                    <a:pt x="1265" y="2950"/>
                  </a:cubicBezTo>
                  <a:cubicBezTo>
                    <a:pt x="1259" y="2944"/>
                    <a:pt x="1249" y="2941"/>
                    <a:pt x="1240" y="2944"/>
                  </a:cubicBezTo>
                  <a:close/>
                  <a:moveTo>
                    <a:pt x="1356" y="1888"/>
                  </a:moveTo>
                  <a:cubicBezTo>
                    <a:pt x="1217" y="2034"/>
                    <a:pt x="1275" y="2267"/>
                    <a:pt x="1275" y="2269"/>
                  </a:cubicBezTo>
                  <a:cubicBezTo>
                    <a:pt x="1277" y="2277"/>
                    <a:pt x="1276" y="2285"/>
                    <a:pt x="1271" y="2292"/>
                  </a:cubicBezTo>
                  <a:cubicBezTo>
                    <a:pt x="1266" y="2298"/>
                    <a:pt x="1258" y="2302"/>
                    <a:pt x="1250" y="2302"/>
                  </a:cubicBezTo>
                  <a:cubicBezTo>
                    <a:pt x="1121" y="2302"/>
                    <a:pt x="997" y="2205"/>
                    <a:pt x="955" y="2070"/>
                  </a:cubicBezTo>
                  <a:cubicBezTo>
                    <a:pt x="932" y="1994"/>
                    <a:pt x="905" y="1796"/>
                    <a:pt x="1168" y="1615"/>
                  </a:cubicBezTo>
                  <a:cubicBezTo>
                    <a:pt x="1374" y="1473"/>
                    <a:pt x="1597" y="1438"/>
                    <a:pt x="1767" y="1438"/>
                  </a:cubicBezTo>
                  <a:cubicBezTo>
                    <a:pt x="1929" y="1438"/>
                    <a:pt x="2043" y="1470"/>
                    <a:pt x="2053" y="1473"/>
                  </a:cubicBezTo>
                  <a:cubicBezTo>
                    <a:pt x="2065" y="1476"/>
                    <a:pt x="2072" y="1487"/>
                    <a:pt x="2072" y="1499"/>
                  </a:cubicBezTo>
                  <a:cubicBezTo>
                    <a:pt x="2071" y="1512"/>
                    <a:pt x="2062" y="1522"/>
                    <a:pt x="2050" y="1523"/>
                  </a:cubicBezTo>
                  <a:cubicBezTo>
                    <a:pt x="1675" y="1582"/>
                    <a:pt x="1514" y="1723"/>
                    <a:pt x="1356" y="1888"/>
                  </a:cubicBezTo>
                  <a:close/>
                  <a:moveTo>
                    <a:pt x="1903" y="1829"/>
                  </a:moveTo>
                  <a:cubicBezTo>
                    <a:pt x="1902" y="1826"/>
                    <a:pt x="1901" y="1824"/>
                    <a:pt x="1898" y="1821"/>
                  </a:cubicBezTo>
                  <a:cubicBezTo>
                    <a:pt x="1901" y="1824"/>
                    <a:pt x="1903" y="1827"/>
                    <a:pt x="1903" y="1829"/>
                  </a:cubicBezTo>
                  <a:close/>
                  <a:moveTo>
                    <a:pt x="1680" y="2316"/>
                  </a:moveTo>
                  <a:cubicBezTo>
                    <a:pt x="1816" y="2040"/>
                    <a:pt x="2009" y="1692"/>
                    <a:pt x="2158" y="1603"/>
                  </a:cubicBezTo>
                  <a:cubicBezTo>
                    <a:pt x="2168" y="1598"/>
                    <a:pt x="2188" y="1586"/>
                    <a:pt x="2181" y="1563"/>
                  </a:cubicBezTo>
                  <a:cubicBezTo>
                    <a:pt x="2180" y="1558"/>
                    <a:pt x="2173" y="1542"/>
                    <a:pt x="2151" y="1540"/>
                  </a:cubicBezTo>
                  <a:cubicBezTo>
                    <a:pt x="2150" y="1540"/>
                    <a:pt x="2149" y="1540"/>
                    <a:pt x="2148" y="1540"/>
                  </a:cubicBezTo>
                  <a:cubicBezTo>
                    <a:pt x="2065" y="1540"/>
                    <a:pt x="1534" y="1808"/>
                    <a:pt x="1279" y="2337"/>
                  </a:cubicBezTo>
                  <a:cubicBezTo>
                    <a:pt x="1096" y="2717"/>
                    <a:pt x="1300" y="2877"/>
                    <a:pt x="1367" y="2918"/>
                  </a:cubicBezTo>
                  <a:cubicBezTo>
                    <a:pt x="1499" y="2996"/>
                    <a:pt x="1674" y="2983"/>
                    <a:pt x="1742" y="2889"/>
                  </a:cubicBezTo>
                  <a:cubicBezTo>
                    <a:pt x="1749" y="2880"/>
                    <a:pt x="1749" y="2867"/>
                    <a:pt x="1742" y="2858"/>
                  </a:cubicBezTo>
                  <a:cubicBezTo>
                    <a:pt x="1739" y="2855"/>
                    <a:pt x="1540" y="2600"/>
                    <a:pt x="1680" y="2316"/>
                  </a:cubicBezTo>
                  <a:close/>
                  <a:moveTo>
                    <a:pt x="2302" y="3279"/>
                  </a:moveTo>
                  <a:cubicBezTo>
                    <a:pt x="2308" y="3286"/>
                    <a:pt x="2309" y="3296"/>
                    <a:pt x="2306" y="3304"/>
                  </a:cubicBezTo>
                  <a:cubicBezTo>
                    <a:pt x="2304" y="3308"/>
                    <a:pt x="2266" y="3403"/>
                    <a:pt x="2114" y="3394"/>
                  </a:cubicBezTo>
                  <a:cubicBezTo>
                    <a:pt x="1954" y="3383"/>
                    <a:pt x="1831" y="3108"/>
                    <a:pt x="1817" y="2858"/>
                  </a:cubicBezTo>
                  <a:lnTo>
                    <a:pt x="1815" y="2830"/>
                  </a:lnTo>
                  <a:cubicBezTo>
                    <a:pt x="1798" y="2561"/>
                    <a:pt x="1767" y="2062"/>
                    <a:pt x="2270" y="1623"/>
                  </a:cubicBezTo>
                  <a:cubicBezTo>
                    <a:pt x="2275" y="1619"/>
                    <a:pt x="2281" y="1617"/>
                    <a:pt x="2288" y="1617"/>
                  </a:cubicBezTo>
                  <a:cubicBezTo>
                    <a:pt x="2289" y="1617"/>
                    <a:pt x="2290" y="1617"/>
                    <a:pt x="2292" y="1617"/>
                  </a:cubicBezTo>
                  <a:lnTo>
                    <a:pt x="2294" y="1617"/>
                  </a:lnTo>
                  <a:cubicBezTo>
                    <a:pt x="2291" y="1633"/>
                    <a:pt x="2286" y="1656"/>
                    <a:pt x="2279" y="1686"/>
                  </a:cubicBezTo>
                  <a:cubicBezTo>
                    <a:pt x="2219" y="1953"/>
                    <a:pt x="2046" y="2725"/>
                    <a:pt x="2075" y="2708"/>
                  </a:cubicBezTo>
                  <a:cubicBezTo>
                    <a:pt x="2104" y="2691"/>
                    <a:pt x="2332" y="1918"/>
                    <a:pt x="2399" y="1687"/>
                  </a:cubicBezTo>
                  <a:cubicBezTo>
                    <a:pt x="2406" y="1665"/>
                    <a:pt x="2411" y="1648"/>
                    <a:pt x="2414" y="1637"/>
                  </a:cubicBezTo>
                  <a:lnTo>
                    <a:pt x="2419" y="1637"/>
                  </a:lnTo>
                  <a:cubicBezTo>
                    <a:pt x="2424" y="1638"/>
                    <a:pt x="2427" y="1640"/>
                    <a:pt x="2431" y="1642"/>
                  </a:cubicBezTo>
                  <a:cubicBezTo>
                    <a:pt x="2441" y="1649"/>
                    <a:pt x="2670" y="1823"/>
                    <a:pt x="2574" y="2270"/>
                  </a:cubicBezTo>
                  <a:cubicBezTo>
                    <a:pt x="2523" y="2512"/>
                    <a:pt x="2379" y="2660"/>
                    <a:pt x="2263" y="2779"/>
                  </a:cubicBezTo>
                  <a:cubicBezTo>
                    <a:pt x="2167" y="2877"/>
                    <a:pt x="2084" y="2962"/>
                    <a:pt x="2077" y="3073"/>
                  </a:cubicBezTo>
                  <a:cubicBezTo>
                    <a:pt x="2073" y="3144"/>
                    <a:pt x="2090" y="3197"/>
                    <a:pt x="2126" y="3230"/>
                  </a:cubicBezTo>
                  <a:cubicBezTo>
                    <a:pt x="2184" y="3283"/>
                    <a:pt x="2277" y="3269"/>
                    <a:pt x="2278" y="3269"/>
                  </a:cubicBezTo>
                  <a:cubicBezTo>
                    <a:pt x="2287" y="3268"/>
                    <a:pt x="2296" y="3271"/>
                    <a:pt x="2302" y="3279"/>
                  </a:cubicBezTo>
                  <a:close/>
                  <a:moveTo>
                    <a:pt x="2709" y="1957"/>
                  </a:moveTo>
                  <a:cubicBezTo>
                    <a:pt x="2711" y="1955"/>
                    <a:pt x="2714" y="1954"/>
                    <a:pt x="2717" y="1954"/>
                  </a:cubicBezTo>
                  <a:cubicBezTo>
                    <a:pt x="2716" y="1954"/>
                    <a:pt x="2716" y="1954"/>
                    <a:pt x="2715" y="1954"/>
                  </a:cubicBezTo>
                  <a:cubicBezTo>
                    <a:pt x="2710" y="1958"/>
                    <a:pt x="2706" y="1963"/>
                    <a:pt x="2704" y="1969"/>
                  </a:cubicBezTo>
                  <a:cubicBezTo>
                    <a:pt x="2705" y="1963"/>
                    <a:pt x="2706" y="1958"/>
                    <a:pt x="2709" y="1957"/>
                  </a:cubicBezTo>
                  <a:close/>
                  <a:moveTo>
                    <a:pt x="2540" y="1623"/>
                  </a:moveTo>
                  <a:cubicBezTo>
                    <a:pt x="2535" y="1619"/>
                    <a:pt x="2529" y="1617"/>
                    <a:pt x="2523" y="1617"/>
                  </a:cubicBezTo>
                  <a:cubicBezTo>
                    <a:pt x="2517" y="1617"/>
                    <a:pt x="2511" y="1619"/>
                    <a:pt x="2506" y="1623"/>
                  </a:cubicBezTo>
                  <a:cubicBezTo>
                    <a:pt x="2496" y="1631"/>
                    <a:pt x="2494" y="1645"/>
                    <a:pt x="2501" y="1656"/>
                  </a:cubicBezTo>
                  <a:cubicBezTo>
                    <a:pt x="2504" y="1662"/>
                    <a:pt x="2828" y="2198"/>
                    <a:pt x="2682" y="2538"/>
                  </a:cubicBezTo>
                  <a:cubicBezTo>
                    <a:pt x="2515" y="2925"/>
                    <a:pt x="2358" y="2878"/>
                    <a:pt x="2307" y="2863"/>
                  </a:cubicBezTo>
                  <a:cubicBezTo>
                    <a:pt x="2298" y="2861"/>
                    <a:pt x="2289" y="2863"/>
                    <a:pt x="2282" y="2869"/>
                  </a:cubicBezTo>
                  <a:cubicBezTo>
                    <a:pt x="2275" y="2874"/>
                    <a:pt x="2272" y="2883"/>
                    <a:pt x="2273" y="2892"/>
                  </a:cubicBezTo>
                  <a:cubicBezTo>
                    <a:pt x="2274" y="2897"/>
                    <a:pt x="2293" y="3028"/>
                    <a:pt x="2399" y="3107"/>
                  </a:cubicBezTo>
                  <a:cubicBezTo>
                    <a:pt x="2465" y="3157"/>
                    <a:pt x="2550" y="3175"/>
                    <a:pt x="2651" y="3161"/>
                  </a:cubicBezTo>
                  <a:cubicBezTo>
                    <a:pt x="2784" y="3142"/>
                    <a:pt x="2909" y="2999"/>
                    <a:pt x="2968" y="2795"/>
                  </a:cubicBezTo>
                  <a:cubicBezTo>
                    <a:pt x="3059" y="2484"/>
                    <a:pt x="2994" y="2012"/>
                    <a:pt x="2540" y="1623"/>
                  </a:cubicBezTo>
                  <a:close/>
                  <a:moveTo>
                    <a:pt x="3012" y="1913"/>
                  </a:moveTo>
                  <a:cubicBezTo>
                    <a:pt x="3006" y="1922"/>
                    <a:pt x="3006" y="1935"/>
                    <a:pt x="3014" y="1944"/>
                  </a:cubicBezTo>
                  <a:cubicBezTo>
                    <a:pt x="3006" y="1935"/>
                    <a:pt x="3005" y="1922"/>
                    <a:pt x="3012" y="1913"/>
                  </a:cubicBezTo>
                  <a:close/>
                  <a:moveTo>
                    <a:pt x="3477" y="2362"/>
                  </a:moveTo>
                  <a:cubicBezTo>
                    <a:pt x="3433" y="2050"/>
                    <a:pt x="3194" y="1665"/>
                    <a:pt x="2665" y="1605"/>
                  </a:cubicBezTo>
                  <a:cubicBezTo>
                    <a:pt x="2664" y="1605"/>
                    <a:pt x="2663" y="1605"/>
                    <a:pt x="2662" y="1605"/>
                  </a:cubicBezTo>
                  <a:cubicBezTo>
                    <a:pt x="2651" y="1605"/>
                    <a:pt x="2641" y="1612"/>
                    <a:pt x="2637" y="1623"/>
                  </a:cubicBezTo>
                  <a:cubicBezTo>
                    <a:pt x="2633" y="1635"/>
                    <a:pt x="2639" y="1648"/>
                    <a:pt x="2650" y="1654"/>
                  </a:cubicBezTo>
                  <a:cubicBezTo>
                    <a:pt x="2653" y="1656"/>
                    <a:pt x="2959" y="1824"/>
                    <a:pt x="3064" y="2122"/>
                  </a:cubicBezTo>
                  <a:cubicBezTo>
                    <a:pt x="3174" y="2432"/>
                    <a:pt x="3075" y="2587"/>
                    <a:pt x="3038" y="2645"/>
                  </a:cubicBezTo>
                  <a:cubicBezTo>
                    <a:pt x="3033" y="2652"/>
                    <a:pt x="3032" y="2661"/>
                    <a:pt x="3036" y="2669"/>
                  </a:cubicBezTo>
                  <a:cubicBezTo>
                    <a:pt x="3037" y="2671"/>
                    <a:pt x="3062" y="2732"/>
                    <a:pt x="3134" y="2762"/>
                  </a:cubicBezTo>
                  <a:cubicBezTo>
                    <a:pt x="3196" y="2788"/>
                    <a:pt x="3272" y="2783"/>
                    <a:pt x="3360" y="2747"/>
                  </a:cubicBezTo>
                  <a:cubicBezTo>
                    <a:pt x="3456" y="2707"/>
                    <a:pt x="3503" y="2553"/>
                    <a:pt x="3477" y="2362"/>
                  </a:cubicBezTo>
                  <a:close/>
                  <a:moveTo>
                    <a:pt x="2043" y="1397"/>
                  </a:moveTo>
                  <a:cubicBezTo>
                    <a:pt x="2005" y="1326"/>
                    <a:pt x="1998" y="1257"/>
                    <a:pt x="2021" y="1194"/>
                  </a:cubicBezTo>
                  <a:cubicBezTo>
                    <a:pt x="2066" y="1073"/>
                    <a:pt x="2207" y="1017"/>
                    <a:pt x="2214" y="1015"/>
                  </a:cubicBezTo>
                  <a:cubicBezTo>
                    <a:pt x="2217" y="1013"/>
                    <a:pt x="2220" y="1013"/>
                    <a:pt x="2224" y="1013"/>
                  </a:cubicBezTo>
                  <a:cubicBezTo>
                    <a:pt x="2230" y="1013"/>
                    <a:pt x="2235" y="1015"/>
                    <a:pt x="2240" y="1019"/>
                  </a:cubicBezTo>
                  <a:cubicBezTo>
                    <a:pt x="2247" y="1025"/>
                    <a:pt x="2251" y="1034"/>
                    <a:pt x="2249" y="1043"/>
                  </a:cubicBezTo>
                  <a:cubicBezTo>
                    <a:pt x="2249" y="1045"/>
                    <a:pt x="2227" y="1187"/>
                    <a:pt x="2292" y="1266"/>
                  </a:cubicBezTo>
                  <a:cubicBezTo>
                    <a:pt x="2321" y="1301"/>
                    <a:pt x="2364" y="1319"/>
                    <a:pt x="2419" y="1321"/>
                  </a:cubicBezTo>
                  <a:cubicBezTo>
                    <a:pt x="2478" y="1322"/>
                    <a:pt x="2526" y="1305"/>
                    <a:pt x="2559" y="1270"/>
                  </a:cubicBezTo>
                  <a:cubicBezTo>
                    <a:pt x="2626" y="1201"/>
                    <a:pt x="2619" y="1080"/>
                    <a:pt x="2619" y="1078"/>
                  </a:cubicBezTo>
                  <a:cubicBezTo>
                    <a:pt x="2618" y="1070"/>
                    <a:pt x="2622" y="1061"/>
                    <a:pt x="2628" y="1056"/>
                  </a:cubicBezTo>
                  <a:cubicBezTo>
                    <a:pt x="2635" y="1051"/>
                    <a:pt x="2644" y="1049"/>
                    <a:pt x="2652" y="1052"/>
                  </a:cubicBezTo>
                  <a:cubicBezTo>
                    <a:pt x="2714" y="1071"/>
                    <a:pt x="2761" y="1119"/>
                    <a:pt x="2784" y="1186"/>
                  </a:cubicBezTo>
                  <a:cubicBezTo>
                    <a:pt x="2813" y="1271"/>
                    <a:pt x="2798" y="1370"/>
                    <a:pt x="2744" y="1446"/>
                  </a:cubicBezTo>
                  <a:cubicBezTo>
                    <a:pt x="2687" y="1528"/>
                    <a:pt x="2523" y="1582"/>
                    <a:pt x="2364" y="1572"/>
                  </a:cubicBezTo>
                  <a:cubicBezTo>
                    <a:pt x="2212" y="1562"/>
                    <a:pt x="2098" y="1500"/>
                    <a:pt x="2043" y="1397"/>
                  </a:cubicBezTo>
                  <a:close/>
                  <a:moveTo>
                    <a:pt x="2553" y="258"/>
                  </a:moveTo>
                  <a:cubicBezTo>
                    <a:pt x="2790" y="344"/>
                    <a:pt x="2962" y="406"/>
                    <a:pt x="3084" y="307"/>
                  </a:cubicBezTo>
                  <a:cubicBezTo>
                    <a:pt x="3124" y="274"/>
                    <a:pt x="3142" y="238"/>
                    <a:pt x="3137" y="200"/>
                  </a:cubicBezTo>
                  <a:cubicBezTo>
                    <a:pt x="3130" y="152"/>
                    <a:pt x="3085" y="115"/>
                    <a:pt x="3050" y="93"/>
                  </a:cubicBezTo>
                  <a:cubicBezTo>
                    <a:pt x="3136" y="44"/>
                    <a:pt x="3215" y="40"/>
                    <a:pt x="3276" y="80"/>
                  </a:cubicBezTo>
                  <a:cubicBezTo>
                    <a:pt x="3353" y="132"/>
                    <a:pt x="3391" y="251"/>
                    <a:pt x="3365" y="364"/>
                  </a:cubicBezTo>
                  <a:cubicBezTo>
                    <a:pt x="3338" y="484"/>
                    <a:pt x="3249" y="565"/>
                    <a:pt x="3120" y="584"/>
                  </a:cubicBezTo>
                  <a:cubicBezTo>
                    <a:pt x="3098" y="588"/>
                    <a:pt x="3077" y="589"/>
                    <a:pt x="3056" y="589"/>
                  </a:cubicBezTo>
                  <a:cubicBezTo>
                    <a:pt x="2883" y="589"/>
                    <a:pt x="2721" y="485"/>
                    <a:pt x="2537" y="366"/>
                  </a:cubicBezTo>
                  <a:cubicBezTo>
                    <a:pt x="2398" y="276"/>
                    <a:pt x="2248" y="179"/>
                    <a:pt x="2071" y="113"/>
                  </a:cubicBezTo>
                  <a:cubicBezTo>
                    <a:pt x="2253" y="149"/>
                    <a:pt x="2413" y="207"/>
                    <a:pt x="2553" y="258"/>
                  </a:cubicBezTo>
                  <a:close/>
                  <a:moveTo>
                    <a:pt x="2237" y="443"/>
                  </a:moveTo>
                  <a:cubicBezTo>
                    <a:pt x="2241" y="437"/>
                    <a:pt x="2246" y="431"/>
                    <a:pt x="2251" y="425"/>
                  </a:cubicBezTo>
                  <a:cubicBezTo>
                    <a:pt x="2267" y="445"/>
                    <a:pt x="2282" y="465"/>
                    <a:pt x="2296" y="485"/>
                  </a:cubicBezTo>
                  <a:cubicBezTo>
                    <a:pt x="2271" y="492"/>
                    <a:pt x="2246" y="490"/>
                    <a:pt x="2236" y="473"/>
                  </a:cubicBezTo>
                  <a:cubicBezTo>
                    <a:pt x="2234" y="470"/>
                    <a:pt x="2228" y="461"/>
                    <a:pt x="2237" y="443"/>
                  </a:cubicBezTo>
                  <a:close/>
                  <a:moveTo>
                    <a:pt x="2315" y="396"/>
                  </a:moveTo>
                  <a:lnTo>
                    <a:pt x="2315" y="396"/>
                  </a:lnTo>
                  <a:cubicBezTo>
                    <a:pt x="2332" y="396"/>
                    <a:pt x="2344" y="403"/>
                    <a:pt x="2352" y="417"/>
                  </a:cubicBezTo>
                  <a:cubicBezTo>
                    <a:pt x="2361" y="434"/>
                    <a:pt x="2352" y="449"/>
                    <a:pt x="2342" y="460"/>
                  </a:cubicBezTo>
                  <a:cubicBezTo>
                    <a:pt x="2328" y="439"/>
                    <a:pt x="2313" y="419"/>
                    <a:pt x="2297" y="399"/>
                  </a:cubicBezTo>
                  <a:cubicBezTo>
                    <a:pt x="2303" y="397"/>
                    <a:pt x="2309" y="396"/>
                    <a:pt x="2315" y="396"/>
                  </a:cubicBezTo>
                  <a:close/>
                  <a:moveTo>
                    <a:pt x="2392" y="680"/>
                  </a:moveTo>
                  <a:cubicBezTo>
                    <a:pt x="2348" y="690"/>
                    <a:pt x="2297" y="694"/>
                    <a:pt x="2239" y="686"/>
                  </a:cubicBezTo>
                  <a:cubicBezTo>
                    <a:pt x="2269" y="664"/>
                    <a:pt x="2315" y="635"/>
                    <a:pt x="2368" y="615"/>
                  </a:cubicBezTo>
                  <a:cubicBezTo>
                    <a:pt x="2377" y="637"/>
                    <a:pt x="2385" y="659"/>
                    <a:pt x="2392" y="680"/>
                  </a:cubicBezTo>
                  <a:close/>
                  <a:moveTo>
                    <a:pt x="2557" y="598"/>
                  </a:moveTo>
                  <a:cubicBezTo>
                    <a:pt x="2533" y="618"/>
                    <a:pt x="2495" y="645"/>
                    <a:pt x="2443" y="665"/>
                  </a:cubicBezTo>
                  <a:cubicBezTo>
                    <a:pt x="2436" y="643"/>
                    <a:pt x="2427" y="621"/>
                    <a:pt x="2418" y="599"/>
                  </a:cubicBezTo>
                  <a:cubicBezTo>
                    <a:pt x="2462" y="589"/>
                    <a:pt x="2510" y="586"/>
                    <a:pt x="2557" y="598"/>
                  </a:cubicBezTo>
                  <a:close/>
                  <a:moveTo>
                    <a:pt x="2544" y="1054"/>
                  </a:moveTo>
                  <a:cubicBezTo>
                    <a:pt x="2544" y="1058"/>
                    <a:pt x="2544" y="1063"/>
                    <a:pt x="2544" y="1067"/>
                  </a:cubicBezTo>
                  <a:cubicBezTo>
                    <a:pt x="2544" y="1125"/>
                    <a:pt x="2498" y="1172"/>
                    <a:pt x="2440" y="1172"/>
                  </a:cubicBezTo>
                  <a:cubicBezTo>
                    <a:pt x="2382" y="1172"/>
                    <a:pt x="2335" y="1125"/>
                    <a:pt x="2335" y="1067"/>
                  </a:cubicBezTo>
                  <a:cubicBezTo>
                    <a:pt x="2335" y="1063"/>
                    <a:pt x="2336" y="1058"/>
                    <a:pt x="2336" y="1054"/>
                  </a:cubicBezTo>
                  <a:cubicBezTo>
                    <a:pt x="2351" y="1098"/>
                    <a:pt x="2392" y="1129"/>
                    <a:pt x="2440" y="1129"/>
                  </a:cubicBezTo>
                  <a:cubicBezTo>
                    <a:pt x="2488" y="1129"/>
                    <a:pt x="2529" y="1098"/>
                    <a:pt x="2544" y="1054"/>
                  </a:cubicBezTo>
                  <a:close/>
                  <a:moveTo>
                    <a:pt x="540" y="527"/>
                  </a:moveTo>
                  <a:cubicBezTo>
                    <a:pt x="553" y="535"/>
                    <a:pt x="569" y="530"/>
                    <a:pt x="576" y="518"/>
                  </a:cubicBezTo>
                  <a:cubicBezTo>
                    <a:pt x="578" y="514"/>
                    <a:pt x="746" y="234"/>
                    <a:pt x="1240" y="124"/>
                  </a:cubicBezTo>
                  <a:cubicBezTo>
                    <a:pt x="1299" y="114"/>
                    <a:pt x="1808" y="36"/>
                    <a:pt x="2096" y="272"/>
                  </a:cubicBezTo>
                  <a:cubicBezTo>
                    <a:pt x="2142" y="310"/>
                    <a:pt x="2182" y="348"/>
                    <a:pt x="2217" y="386"/>
                  </a:cubicBezTo>
                  <a:cubicBezTo>
                    <a:pt x="2206" y="395"/>
                    <a:pt x="2197" y="406"/>
                    <a:pt x="2191" y="417"/>
                  </a:cubicBezTo>
                  <a:cubicBezTo>
                    <a:pt x="2175" y="446"/>
                    <a:pt x="2175" y="476"/>
                    <a:pt x="2190" y="501"/>
                  </a:cubicBezTo>
                  <a:cubicBezTo>
                    <a:pt x="2218" y="544"/>
                    <a:pt x="2275" y="549"/>
                    <a:pt x="2325" y="531"/>
                  </a:cubicBezTo>
                  <a:cubicBezTo>
                    <a:pt x="2332" y="543"/>
                    <a:pt x="2339" y="555"/>
                    <a:pt x="2345" y="567"/>
                  </a:cubicBezTo>
                  <a:cubicBezTo>
                    <a:pt x="2241" y="608"/>
                    <a:pt x="2165" y="676"/>
                    <a:pt x="2160" y="681"/>
                  </a:cubicBezTo>
                  <a:cubicBezTo>
                    <a:pt x="2153" y="688"/>
                    <a:pt x="2150" y="698"/>
                    <a:pt x="2152" y="707"/>
                  </a:cubicBezTo>
                  <a:cubicBezTo>
                    <a:pt x="2155" y="716"/>
                    <a:pt x="2162" y="723"/>
                    <a:pt x="2171" y="726"/>
                  </a:cubicBezTo>
                  <a:cubicBezTo>
                    <a:pt x="2263" y="749"/>
                    <a:pt x="2342" y="746"/>
                    <a:pt x="2406" y="730"/>
                  </a:cubicBezTo>
                  <a:cubicBezTo>
                    <a:pt x="2422" y="794"/>
                    <a:pt x="2429" y="855"/>
                    <a:pt x="2431" y="911"/>
                  </a:cubicBezTo>
                  <a:cubicBezTo>
                    <a:pt x="2430" y="911"/>
                    <a:pt x="2429" y="911"/>
                    <a:pt x="2429" y="911"/>
                  </a:cubicBezTo>
                  <a:cubicBezTo>
                    <a:pt x="2348" y="917"/>
                    <a:pt x="2283" y="984"/>
                    <a:pt x="2283" y="1067"/>
                  </a:cubicBezTo>
                  <a:cubicBezTo>
                    <a:pt x="2283" y="1154"/>
                    <a:pt x="2354" y="1224"/>
                    <a:pt x="2440" y="1224"/>
                  </a:cubicBezTo>
                  <a:cubicBezTo>
                    <a:pt x="2526" y="1224"/>
                    <a:pt x="2597" y="1154"/>
                    <a:pt x="2597" y="1067"/>
                  </a:cubicBezTo>
                  <a:cubicBezTo>
                    <a:pt x="2597" y="996"/>
                    <a:pt x="2549" y="935"/>
                    <a:pt x="2483" y="916"/>
                  </a:cubicBezTo>
                  <a:cubicBezTo>
                    <a:pt x="2481" y="854"/>
                    <a:pt x="2475" y="786"/>
                    <a:pt x="2457" y="715"/>
                  </a:cubicBezTo>
                  <a:cubicBezTo>
                    <a:pt x="2564" y="677"/>
                    <a:pt x="2622" y="609"/>
                    <a:pt x="2626" y="604"/>
                  </a:cubicBezTo>
                  <a:cubicBezTo>
                    <a:pt x="2631" y="598"/>
                    <a:pt x="2633" y="589"/>
                    <a:pt x="2631" y="581"/>
                  </a:cubicBezTo>
                  <a:cubicBezTo>
                    <a:pt x="2629" y="573"/>
                    <a:pt x="2623" y="567"/>
                    <a:pt x="2616" y="564"/>
                  </a:cubicBezTo>
                  <a:cubicBezTo>
                    <a:pt x="2574" y="545"/>
                    <a:pt x="2531" y="538"/>
                    <a:pt x="2491" y="538"/>
                  </a:cubicBezTo>
                  <a:cubicBezTo>
                    <a:pt x="2458" y="538"/>
                    <a:pt x="2426" y="542"/>
                    <a:pt x="2395" y="550"/>
                  </a:cubicBezTo>
                  <a:cubicBezTo>
                    <a:pt x="2388" y="535"/>
                    <a:pt x="2379" y="520"/>
                    <a:pt x="2370" y="504"/>
                  </a:cubicBezTo>
                  <a:cubicBezTo>
                    <a:pt x="2407" y="473"/>
                    <a:pt x="2419" y="430"/>
                    <a:pt x="2397" y="392"/>
                  </a:cubicBezTo>
                  <a:cubicBezTo>
                    <a:pt x="2380" y="361"/>
                    <a:pt x="2351" y="344"/>
                    <a:pt x="2315" y="344"/>
                  </a:cubicBezTo>
                  <a:lnTo>
                    <a:pt x="2315" y="344"/>
                  </a:lnTo>
                  <a:cubicBezTo>
                    <a:pt x="2297" y="344"/>
                    <a:pt x="2279" y="348"/>
                    <a:pt x="2261" y="356"/>
                  </a:cubicBezTo>
                  <a:cubicBezTo>
                    <a:pt x="2224" y="315"/>
                    <a:pt x="2179" y="273"/>
                    <a:pt x="2129" y="232"/>
                  </a:cubicBezTo>
                  <a:cubicBezTo>
                    <a:pt x="2076" y="188"/>
                    <a:pt x="2017" y="155"/>
                    <a:pt x="1954" y="129"/>
                  </a:cubicBezTo>
                  <a:cubicBezTo>
                    <a:pt x="2169" y="192"/>
                    <a:pt x="2347" y="305"/>
                    <a:pt x="2509" y="410"/>
                  </a:cubicBezTo>
                  <a:cubicBezTo>
                    <a:pt x="2724" y="549"/>
                    <a:pt x="2910" y="669"/>
                    <a:pt x="3128" y="636"/>
                  </a:cubicBezTo>
                  <a:cubicBezTo>
                    <a:pt x="3279" y="613"/>
                    <a:pt x="3384" y="518"/>
                    <a:pt x="3416" y="375"/>
                  </a:cubicBezTo>
                  <a:cubicBezTo>
                    <a:pt x="3446" y="240"/>
                    <a:pt x="3401" y="101"/>
                    <a:pt x="3305" y="37"/>
                  </a:cubicBezTo>
                  <a:cubicBezTo>
                    <a:pt x="3279" y="20"/>
                    <a:pt x="3238" y="0"/>
                    <a:pt x="3183" y="0"/>
                  </a:cubicBezTo>
                  <a:cubicBezTo>
                    <a:pt x="3129" y="0"/>
                    <a:pt x="3062" y="19"/>
                    <a:pt x="2983" y="74"/>
                  </a:cubicBezTo>
                  <a:cubicBezTo>
                    <a:pt x="2975" y="79"/>
                    <a:pt x="2970" y="89"/>
                    <a:pt x="2971" y="98"/>
                  </a:cubicBezTo>
                  <a:cubicBezTo>
                    <a:pt x="2972" y="107"/>
                    <a:pt x="2978" y="116"/>
                    <a:pt x="2987" y="119"/>
                  </a:cubicBezTo>
                  <a:cubicBezTo>
                    <a:pt x="3011" y="129"/>
                    <a:pt x="3080" y="167"/>
                    <a:pt x="3085" y="208"/>
                  </a:cubicBezTo>
                  <a:cubicBezTo>
                    <a:pt x="3088" y="226"/>
                    <a:pt x="3076" y="246"/>
                    <a:pt x="3051" y="267"/>
                  </a:cubicBezTo>
                  <a:cubicBezTo>
                    <a:pt x="2952" y="347"/>
                    <a:pt x="2792" y="289"/>
                    <a:pt x="2571" y="209"/>
                  </a:cubicBezTo>
                  <a:cubicBezTo>
                    <a:pt x="2316" y="116"/>
                    <a:pt x="1999" y="1"/>
                    <a:pt x="1602" y="29"/>
                  </a:cubicBezTo>
                  <a:cubicBezTo>
                    <a:pt x="1588" y="29"/>
                    <a:pt x="1573" y="29"/>
                    <a:pt x="1558" y="30"/>
                  </a:cubicBezTo>
                  <a:cubicBezTo>
                    <a:pt x="786" y="65"/>
                    <a:pt x="541" y="474"/>
                    <a:pt x="531" y="492"/>
                  </a:cubicBezTo>
                  <a:cubicBezTo>
                    <a:pt x="523" y="504"/>
                    <a:pt x="528" y="520"/>
                    <a:pt x="540" y="527"/>
                  </a:cubicBezTo>
                  <a:close/>
                  <a:moveTo>
                    <a:pt x="1359" y="374"/>
                  </a:moveTo>
                  <a:cubicBezTo>
                    <a:pt x="1637" y="424"/>
                    <a:pt x="1712" y="629"/>
                    <a:pt x="1692" y="788"/>
                  </a:cubicBezTo>
                  <a:cubicBezTo>
                    <a:pt x="1676" y="913"/>
                    <a:pt x="1593" y="1041"/>
                    <a:pt x="1470" y="1041"/>
                  </a:cubicBezTo>
                  <a:cubicBezTo>
                    <a:pt x="1465" y="1041"/>
                    <a:pt x="1461" y="1041"/>
                    <a:pt x="1457" y="1040"/>
                  </a:cubicBezTo>
                  <a:cubicBezTo>
                    <a:pt x="1372" y="1034"/>
                    <a:pt x="1310" y="1006"/>
                    <a:pt x="1273" y="957"/>
                  </a:cubicBezTo>
                  <a:cubicBezTo>
                    <a:pt x="1233" y="904"/>
                    <a:pt x="1230" y="837"/>
                    <a:pt x="1233" y="798"/>
                  </a:cubicBezTo>
                  <a:cubicBezTo>
                    <a:pt x="1272" y="811"/>
                    <a:pt x="1339" y="826"/>
                    <a:pt x="1395" y="800"/>
                  </a:cubicBezTo>
                  <a:cubicBezTo>
                    <a:pt x="1435" y="782"/>
                    <a:pt x="1462" y="746"/>
                    <a:pt x="1476" y="694"/>
                  </a:cubicBezTo>
                  <a:cubicBezTo>
                    <a:pt x="1490" y="637"/>
                    <a:pt x="1474" y="580"/>
                    <a:pt x="1427" y="531"/>
                  </a:cubicBezTo>
                  <a:cubicBezTo>
                    <a:pt x="1344" y="441"/>
                    <a:pt x="1183" y="391"/>
                    <a:pt x="1008" y="393"/>
                  </a:cubicBezTo>
                  <a:cubicBezTo>
                    <a:pt x="1102" y="361"/>
                    <a:pt x="1218" y="348"/>
                    <a:pt x="1359" y="374"/>
                  </a:cubicBezTo>
                  <a:close/>
                  <a:moveTo>
                    <a:pt x="718" y="1590"/>
                  </a:moveTo>
                  <a:cubicBezTo>
                    <a:pt x="702" y="1654"/>
                    <a:pt x="667" y="1688"/>
                    <a:pt x="620" y="1683"/>
                  </a:cubicBezTo>
                  <a:cubicBezTo>
                    <a:pt x="542" y="1677"/>
                    <a:pt x="431" y="1562"/>
                    <a:pt x="429" y="1371"/>
                  </a:cubicBezTo>
                  <a:cubicBezTo>
                    <a:pt x="506" y="1540"/>
                    <a:pt x="654" y="1581"/>
                    <a:pt x="718" y="1590"/>
                  </a:cubicBezTo>
                  <a:close/>
                  <a:moveTo>
                    <a:pt x="534" y="825"/>
                  </a:moveTo>
                  <a:cubicBezTo>
                    <a:pt x="494" y="883"/>
                    <a:pt x="381" y="1072"/>
                    <a:pt x="376" y="1353"/>
                  </a:cubicBezTo>
                  <a:cubicBezTo>
                    <a:pt x="372" y="1569"/>
                    <a:pt x="497" y="1725"/>
                    <a:pt x="616" y="1736"/>
                  </a:cubicBezTo>
                  <a:cubicBezTo>
                    <a:pt x="698" y="1743"/>
                    <a:pt x="758" y="1681"/>
                    <a:pt x="775" y="1571"/>
                  </a:cubicBezTo>
                  <a:cubicBezTo>
                    <a:pt x="776" y="1564"/>
                    <a:pt x="774" y="1556"/>
                    <a:pt x="769" y="1550"/>
                  </a:cubicBezTo>
                  <a:cubicBezTo>
                    <a:pt x="764" y="1545"/>
                    <a:pt x="757" y="1541"/>
                    <a:pt x="749" y="1541"/>
                  </a:cubicBezTo>
                  <a:cubicBezTo>
                    <a:pt x="739" y="1541"/>
                    <a:pt x="489" y="1536"/>
                    <a:pt x="440" y="1223"/>
                  </a:cubicBezTo>
                  <a:cubicBezTo>
                    <a:pt x="467" y="1040"/>
                    <a:pt x="539" y="913"/>
                    <a:pt x="572" y="863"/>
                  </a:cubicBezTo>
                  <a:lnTo>
                    <a:pt x="672" y="962"/>
                  </a:lnTo>
                  <a:cubicBezTo>
                    <a:pt x="690" y="979"/>
                    <a:pt x="712" y="992"/>
                    <a:pt x="737" y="994"/>
                  </a:cubicBezTo>
                  <a:cubicBezTo>
                    <a:pt x="784" y="1000"/>
                    <a:pt x="828" y="975"/>
                    <a:pt x="848" y="933"/>
                  </a:cubicBezTo>
                  <a:cubicBezTo>
                    <a:pt x="869" y="889"/>
                    <a:pt x="855" y="837"/>
                    <a:pt x="820" y="805"/>
                  </a:cubicBezTo>
                  <a:lnTo>
                    <a:pt x="676" y="674"/>
                  </a:lnTo>
                  <a:cubicBezTo>
                    <a:pt x="677" y="672"/>
                    <a:pt x="678" y="670"/>
                    <a:pt x="680" y="668"/>
                  </a:cubicBezTo>
                  <a:cubicBezTo>
                    <a:pt x="765" y="515"/>
                    <a:pt x="936" y="430"/>
                    <a:pt x="1110" y="451"/>
                  </a:cubicBezTo>
                  <a:cubicBezTo>
                    <a:pt x="1237" y="466"/>
                    <a:pt x="1338" y="512"/>
                    <a:pt x="1389" y="566"/>
                  </a:cubicBezTo>
                  <a:cubicBezTo>
                    <a:pt x="1423" y="603"/>
                    <a:pt x="1435" y="641"/>
                    <a:pt x="1425" y="681"/>
                  </a:cubicBezTo>
                  <a:cubicBezTo>
                    <a:pt x="1416" y="717"/>
                    <a:pt x="1399" y="741"/>
                    <a:pt x="1373" y="753"/>
                  </a:cubicBezTo>
                  <a:cubicBezTo>
                    <a:pt x="1312" y="781"/>
                    <a:pt x="1223" y="739"/>
                    <a:pt x="1222" y="738"/>
                  </a:cubicBezTo>
                  <a:cubicBezTo>
                    <a:pt x="1215" y="735"/>
                    <a:pt x="1207" y="735"/>
                    <a:pt x="1199" y="738"/>
                  </a:cubicBezTo>
                  <a:cubicBezTo>
                    <a:pt x="1192" y="742"/>
                    <a:pt x="1187" y="748"/>
                    <a:pt x="1185" y="756"/>
                  </a:cubicBezTo>
                  <a:cubicBezTo>
                    <a:pt x="1184" y="762"/>
                    <a:pt x="1158" y="890"/>
                    <a:pt x="1231" y="989"/>
                  </a:cubicBezTo>
                  <a:cubicBezTo>
                    <a:pt x="1278" y="1050"/>
                    <a:pt x="1352" y="1085"/>
                    <a:pt x="1453" y="1093"/>
                  </a:cubicBezTo>
                  <a:cubicBezTo>
                    <a:pt x="1618" y="1104"/>
                    <a:pt x="1724" y="952"/>
                    <a:pt x="1744" y="795"/>
                  </a:cubicBezTo>
                  <a:cubicBezTo>
                    <a:pt x="1769" y="598"/>
                    <a:pt x="1662" y="376"/>
                    <a:pt x="1368" y="322"/>
                  </a:cubicBezTo>
                  <a:cubicBezTo>
                    <a:pt x="1313" y="312"/>
                    <a:pt x="1262" y="308"/>
                    <a:pt x="1213" y="308"/>
                  </a:cubicBezTo>
                  <a:cubicBezTo>
                    <a:pt x="1064" y="308"/>
                    <a:pt x="946" y="351"/>
                    <a:pt x="857" y="408"/>
                  </a:cubicBezTo>
                  <a:cubicBezTo>
                    <a:pt x="852" y="410"/>
                    <a:pt x="848" y="413"/>
                    <a:pt x="844" y="417"/>
                  </a:cubicBezTo>
                  <a:cubicBezTo>
                    <a:pt x="731" y="493"/>
                    <a:pt x="665" y="590"/>
                    <a:pt x="637" y="638"/>
                  </a:cubicBezTo>
                  <a:lnTo>
                    <a:pt x="420" y="442"/>
                  </a:lnTo>
                  <a:cubicBezTo>
                    <a:pt x="415" y="437"/>
                    <a:pt x="409" y="435"/>
                    <a:pt x="403" y="435"/>
                  </a:cubicBezTo>
                  <a:cubicBezTo>
                    <a:pt x="395" y="435"/>
                    <a:pt x="388" y="438"/>
                    <a:pt x="383" y="444"/>
                  </a:cubicBezTo>
                  <a:cubicBezTo>
                    <a:pt x="373" y="454"/>
                    <a:pt x="374" y="471"/>
                    <a:pt x="385" y="480"/>
                  </a:cubicBezTo>
                  <a:lnTo>
                    <a:pt x="786" y="844"/>
                  </a:lnTo>
                  <a:cubicBezTo>
                    <a:pt x="804" y="861"/>
                    <a:pt x="811" y="888"/>
                    <a:pt x="801" y="911"/>
                  </a:cubicBezTo>
                  <a:cubicBezTo>
                    <a:pt x="792" y="929"/>
                    <a:pt x="775" y="941"/>
                    <a:pt x="756" y="943"/>
                  </a:cubicBezTo>
                  <a:cubicBezTo>
                    <a:pt x="739" y="944"/>
                    <a:pt x="723" y="939"/>
                    <a:pt x="711" y="927"/>
                  </a:cubicBezTo>
                  <a:lnTo>
                    <a:pt x="323" y="543"/>
                  </a:lnTo>
                  <a:cubicBezTo>
                    <a:pt x="313" y="533"/>
                    <a:pt x="297" y="533"/>
                    <a:pt x="286" y="543"/>
                  </a:cubicBezTo>
                  <a:cubicBezTo>
                    <a:pt x="276" y="553"/>
                    <a:pt x="276" y="570"/>
                    <a:pt x="287" y="580"/>
                  </a:cubicBezTo>
                  <a:lnTo>
                    <a:pt x="534" y="825"/>
                  </a:lnTo>
                  <a:close/>
                  <a:moveTo>
                    <a:pt x="525" y="3176"/>
                  </a:moveTo>
                  <a:cubicBezTo>
                    <a:pt x="502" y="3185"/>
                    <a:pt x="477" y="3189"/>
                    <a:pt x="451" y="3189"/>
                  </a:cubicBezTo>
                  <a:cubicBezTo>
                    <a:pt x="393" y="3189"/>
                    <a:pt x="335" y="3168"/>
                    <a:pt x="303" y="3131"/>
                  </a:cubicBezTo>
                  <a:cubicBezTo>
                    <a:pt x="247" y="3067"/>
                    <a:pt x="279" y="2984"/>
                    <a:pt x="301" y="2942"/>
                  </a:cubicBezTo>
                  <a:cubicBezTo>
                    <a:pt x="323" y="2961"/>
                    <a:pt x="357" y="2983"/>
                    <a:pt x="392" y="2977"/>
                  </a:cubicBezTo>
                  <a:cubicBezTo>
                    <a:pt x="422" y="2972"/>
                    <a:pt x="445" y="2949"/>
                    <a:pt x="460" y="2909"/>
                  </a:cubicBezTo>
                  <a:cubicBezTo>
                    <a:pt x="499" y="2804"/>
                    <a:pt x="474" y="2736"/>
                    <a:pt x="351" y="2413"/>
                  </a:cubicBezTo>
                  <a:cubicBezTo>
                    <a:pt x="324" y="2342"/>
                    <a:pt x="292" y="2258"/>
                    <a:pt x="255" y="2159"/>
                  </a:cubicBezTo>
                  <a:cubicBezTo>
                    <a:pt x="247" y="2136"/>
                    <a:pt x="239" y="2113"/>
                    <a:pt x="232" y="2090"/>
                  </a:cubicBezTo>
                  <a:cubicBezTo>
                    <a:pt x="307" y="2288"/>
                    <a:pt x="392" y="2422"/>
                    <a:pt x="467" y="2539"/>
                  </a:cubicBezTo>
                  <a:cubicBezTo>
                    <a:pt x="568" y="2698"/>
                    <a:pt x="642" y="2813"/>
                    <a:pt x="636" y="3008"/>
                  </a:cubicBezTo>
                  <a:cubicBezTo>
                    <a:pt x="633" y="3115"/>
                    <a:pt x="574" y="3159"/>
                    <a:pt x="525" y="3176"/>
                  </a:cubicBezTo>
                  <a:close/>
                  <a:moveTo>
                    <a:pt x="789" y="2408"/>
                  </a:moveTo>
                  <a:cubicBezTo>
                    <a:pt x="796" y="2408"/>
                    <a:pt x="803" y="2409"/>
                    <a:pt x="810" y="2409"/>
                  </a:cubicBezTo>
                  <a:cubicBezTo>
                    <a:pt x="876" y="2409"/>
                    <a:pt x="922" y="2384"/>
                    <a:pt x="947" y="2365"/>
                  </a:cubicBezTo>
                  <a:cubicBezTo>
                    <a:pt x="970" y="2394"/>
                    <a:pt x="978" y="2429"/>
                    <a:pt x="969" y="2461"/>
                  </a:cubicBezTo>
                  <a:cubicBezTo>
                    <a:pt x="960" y="2496"/>
                    <a:pt x="933" y="2521"/>
                    <a:pt x="896" y="2529"/>
                  </a:cubicBezTo>
                  <a:cubicBezTo>
                    <a:pt x="850" y="2539"/>
                    <a:pt x="722" y="2535"/>
                    <a:pt x="526" y="2295"/>
                  </a:cubicBezTo>
                  <a:cubicBezTo>
                    <a:pt x="507" y="2272"/>
                    <a:pt x="489" y="2249"/>
                    <a:pt x="472" y="2225"/>
                  </a:cubicBezTo>
                  <a:cubicBezTo>
                    <a:pt x="582" y="2339"/>
                    <a:pt x="688" y="2400"/>
                    <a:pt x="789" y="2408"/>
                  </a:cubicBezTo>
                  <a:close/>
                  <a:moveTo>
                    <a:pt x="170" y="1666"/>
                  </a:moveTo>
                  <a:cubicBezTo>
                    <a:pt x="169" y="1629"/>
                    <a:pt x="170" y="1593"/>
                    <a:pt x="171" y="1557"/>
                  </a:cubicBezTo>
                  <a:cubicBezTo>
                    <a:pt x="188" y="1680"/>
                    <a:pt x="219" y="1825"/>
                    <a:pt x="278" y="1973"/>
                  </a:cubicBezTo>
                  <a:cubicBezTo>
                    <a:pt x="278" y="1977"/>
                    <a:pt x="280" y="1980"/>
                    <a:pt x="282" y="1983"/>
                  </a:cubicBezTo>
                  <a:lnTo>
                    <a:pt x="282" y="1983"/>
                  </a:lnTo>
                  <a:cubicBezTo>
                    <a:pt x="330" y="2101"/>
                    <a:pt x="396" y="2220"/>
                    <a:pt x="485" y="2329"/>
                  </a:cubicBezTo>
                  <a:cubicBezTo>
                    <a:pt x="693" y="2581"/>
                    <a:pt x="838" y="2595"/>
                    <a:pt x="907" y="2580"/>
                  </a:cubicBezTo>
                  <a:cubicBezTo>
                    <a:pt x="963" y="2568"/>
                    <a:pt x="1005" y="2529"/>
                    <a:pt x="1020" y="2475"/>
                  </a:cubicBezTo>
                  <a:cubicBezTo>
                    <a:pt x="1035" y="2417"/>
                    <a:pt x="1015" y="2354"/>
                    <a:pt x="967" y="2310"/>
                  </a:cubicBezTo>
                  <a:cubicBezTo>
                    <a:pt x="957" y="2300"/>
                    <a:pt x="940" y="2301"/>
                    <a:pt x="930" y="2312"/>
                  </a:cubicBezTo>
                  <a:cubicBezTo>
                    <a:pt x="930" y="2312"/>
                    <a:pt x="883" y="2362"/>
                    <a:pt x="793" y="2356"/>
                  </a:cubicBezTo>
                  <a:cubicBezTo>
                    <a:pt x="697" y="2348"/>
                    <a:pt x="538" y="2273"/>
                    <a:pt x="328" y="1958"/>
                  </a:cubicBezTo>
                  <a:cubicBezTo>
                    <a:pt x="189" y="1614"/>
                    <a:pt x="205" y="1279"/>
                    <a:pt x="208" y="1231"/>
                  </a:cubicBezTo>
                  <a:cubicBezTo>
                    <a:pt x="249" y="1017"/>
                    <a:pt x="316" y="836"/>
                    <a:pt x="379" y="736"/>
                  </a:cubicBezTo>
                  <a:cubicBezTo>
                    <a:pt x="387" y="724"/>
                    <a:pt x="383" y="708"/>
                    <a:pt x="371" y="700"/>
                  </a:cubicBezTo>
                  <a:cubicBezTo>
                    <a:pt x="367" y="698"/>
                    <a:pt x="362" y="696"/>
                    <a:pt x="357" y="696"/>
                  </a:cubicBezTo>
                  <a:cubicBezTo>
                    <a:pt x="349" y="696"/>
                    <a:pt x="340" y="701"/>
                    <a:pt x="335" y="708"/>
                  </a:cubicBezTo>
                  <a:cubicBezTo>
                    <a:pt x="192" y="935"/>
                    <a:pt x="0" y="1620"/>
                    <a:pt x="206" y="2177"/>
                  </a:cubicBezTo>
                  <a:cubicBezTo>
                    <a:pt x="243" y="2277"/>
                    <a:pt x="275" y="2360"/>
                    <a:pt x="302" y="2431"/>
                  </a:cubicBezTo>
                  <a:cubicBezTo>
                    <a:pt x="419" y="2740"/>
                    <a:pt x="443" y="2804"/>
                    <a:pt x="411" y="2891"/>
                  </a:cubicBezTo>
                  <a:cubicBezTo>
                    <a:pt x="406" y="2906"/>
                    <a:pt x="396" y="2924"/>
                    <a:pt x="383" y="2926"/>
                  </a:cubicBezTo>
                  <a:cubicBezTo>
                    <a:pt x="364" y="2929"/>
                    <a:pt x="332" y="2902"/>
                    <a:pt x="317" y="2883"/>
                  </a:cubicBezTo>
                  <a:cubicBezTo>
                    <a:pt x="311" y="2877"/>
                    <a:pt x="304" y="2874"/>
                    <a:pt x="296" y="2874"/>
                  </a:cubicBezTo>
                  <a:cubicBezTo>
                    <a:pt x="287" y="2874"/>
                    <a:pt x="280" y="2878"/>
                    <a:pt x="275" y="2885"/>
                  </a:cubicBezTo>
                  <a:cubicBezTo>
                    <a:pt x="270" y="2891"/>
                    <a:pt x="160" y="3047"/>
                    <a:pt x="264" y="3165"/>
                  </a:cubicBezTo>
                  <a:cubicBezTo>
                    <a:pt x="323" y="3234"/>
                    <a:pt x="446" y="3260"/>
                    <a:pt x="543" y="3226"/>
                  </a:cubicBezTo>
                  <a:cubicBezTo>
                    <a:pt x="595" y="3207"/>
                    <a:pt x="684" y="3154"/>
                    <a:pt x="688" y="3010"/>
                  </a:cubicBezTo>
                  <a:cubicBezTo>
                    <a:pt x="695" y="2799"/>
                    <a:pt x="614" y="2671"/>
                    <a:pt x="511" y="2510"/>
                  </a:cubicBezTo>
                  <a:cubicBezTo>
                    <a:pt x="396" y="2331"/>
                    <a:pt x="253" y="2107"/>
                    <a:pt x="170" y="16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23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4" name="Google Shape;254;p23"/>
          <p:cNvGrpSpPr/>
          <p:nvPr/>
        </p:nvGrpSpPr>
        <p:grpSpPr>
          <a:xfrm>
            <a:off x="22253" y="122450"/>
            <a:ext cx="9022991" cy="4944917"/>
            <a:chOff x="22253" y="122450"/>
            <a:chExt cx="9022991" cy="4944917"/>
          </a:xfrm>
        </p:grpSpPr>
        <p:grpSp>
          <p:nvGrpSpPr>
            <p:cNvPr id="255" name="Google Shape;255;p23"/>
            <p:cNvGrpSpPr/>
            <p:nvPr/>
          </p:nvGrpSpPr>
          <p:grpSpPr>
            <a:xfrm>
              <a:off x="22253" y="3108555"/>
              <a:ext cx="1170779" cy="1958813"/>
              <a:chOff x="22248" y="2017881"/>
              <a:chExt cx="1789361" cy="2993753"/>
            </a:xfrm>
          </p:grpSpPr>
          <p:sp>
            <p:nvSpPr>
              <p:cNvPr id="256" name="Google Shape;256;p23"/>
              <p:cNvSpPr/>
              <p:nvPr/>
            </p:nvSpPr>
            <p:spPr>
              <a:xfrm rot="4886355" flipH="1">
                <a:off x="-91716" y="2219273"/>
                <a:ext cx="806229" cy="463451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7" name="Google Shape;257;p23"/>
              <p:cNvSpPr/>
              <p:nvPr/>
            </p:nvSpPr>
            <p:spPr>
              <a:xfrm rot="5399970" flipH="1">
                <a:off x="1176766" y="4370711"/>
                <a:ext cx="806228" cy="463450"/>
              </a:xfrm>
              <a:custGeom>
                <a:avLst/>
                <a:gdLst/>
                <a:ahLst/>
                <a:cxnLst/>
                <a:rect l="l" t="t" r="r" b="b"/>
                <a:pathLst>
                  <a:path w="2768" h="1591" extrusionOk="0">
                    <a:moveTo>
                      <a:pt x="1377" y="1316"/>
                    </a:moveTo>
                    <a:cubicBezTo>
                      <a:pt x="1294" y="1400"/>
                      <a:pt x="1142" y="1433"/>
                      <a:pt x="948" y="1409"/>
                    </a:cubicBezTo>
                    <a:cubicBezTo>
                      <a:pt x="868" y="1399"/>
                      <a:pt x="798" y="1388"/>
                      <a:pt x="730" y="1378"/>
                    </a:cubicBezTo>
                    <a:cubicBezTo>
                      <a:pt x="654" y="1367"/>
                      <a:pt x="585" y="1357"/>
                      <a:pt x="517" y="1349"/>
                    </a:cubicBezTo>
                    <a:cubicBezTo>
                      <a:pt x="803" y="1297"/>
                      <a:pt x="1173" y="1230"/>
                      <a:pt x="1443" y="1182"/>
                    </a:cubicBezTo>
                    <a:cubicBezTo>
                      <a:pt x="1434" y="1235"/>
                      <a:pt x="1412" y="1280"/>
                      <a:pt x="1377" y="1316"/>
                    </a:cubicBezTo>
                    <a:close/>
                    <a:moveTo>
                      <a:pt x="1956" y="1375"/>
                    </a:moveTo>
                    <a:cubicBezTo>
                      <a:pt x="2012" y="1180"/>
                      <a:pt x="2242" y="1331"/>
                      <a:pt x="2219" y="1342"/>
                    </a:cubicBezTo>
                    <a:cubicBezTo>
                      <a:pt x="2197" y="1354"/>
                      <a:pt x="2146" y="1458"/>
                      <a:pt x="2095" y="1466"/>
                    </a:cubicBezTo>
                    <a:cubicBezTo>
                      <a:pt x="2045" y="1474"/>
                      <a:pt x="1935" y="1447"/>
                      <a:pt x="1956" y="1375"/>
                    </a:cubicBezTo>
                    <a:close/>
                    <a:moveTo>
                      <a:pt x="2743" y="635"/>
                    </a:moveTo>
                    <a:cubicBezTo>
                      <a:pt x="2727" y="627"/>
                      <a:pt x="2355" y="453"/>
                      <a:pt x="1969" y="740"/>
                    </a:cubicBezTo>
                    <a:cubicBezTo>
                      <a:pt x="1830" y="843"/>
                      <a:pt x="1742" y="917"/>
                      <a:pt x="1677" y="971"/>
                    </a:cubicBezTo>
                    <a:cubicBezTo>
                      <a:pt x="1601" y="1033"/>
                      <a:pt x="1562" y="1066"/>
                      <a:pt x="1517" y="1086"/>
                    </a:cubicBezTo>
                    <a:cubicBezTo>
                      <a:pt x="1516" y="1078"/>
                      <a:pt x="1515" y="1069"/>
                      <a:pt x="1514" y="1060"/>
                    </a:cubicBezTo>
                    <a:cubicBezTo>
                      <a:pt x="1492" y="915"/>
                      <a:pt x="1406" y="803"/>
                      <a:pt x="1283" y="762"/>
                    </a:cubicBezTo>
                    <a:cubicBezTo>
                      <a:pt x="1187" y="730"/>
                      <a:pt x="1084" y="748"/>
                      <a:pt x="1023" y="809"/>
                    </a:cubicBezTo>
                    <a:cubicBezTo>
                      <a:pt x="962" y="869"/>
                      <a:pt x="936" y="937"/>
                      <a:pt x="950" y="1000"/>
                    </a:cubicBezTo>
                    <a:cubicBezTo>
                      <a:pt x="963" y="1057"/>
                      <a:pt x="1008" y="1104"/>
                      <a:pt x="1069" y="1125"/>
                    </a:cubicBezTo>
                    <a:cubicBezTo>
                      <a:pt x="1105" y="1137"/>
                      <a:pt x="1139" y="1135"/>
                      <a:pt x="1169" y="1120"/>
                    </a:cubicBezTo>
                    <a:cubicBezTo>
                      <a:pt x="1223" y="1091"/>
                      <a:pt x="1243" y="1028"/>
                      <a:pt x="1245" y="1021"/>
                    </a:cubicBezTo>
                    <a:cubicBezTo>
                      <a:pt x="1251" y="1002"/>
                      <a:pt x="1240" y="982"/>
                      <a:pt x="1221" y="976"/>
                    </a:cubicBezTo>
                    <a:cubicBezTo>
                      <a:pt x="1202" y="971"/>
                      <a:pt x="1182" y="981"/>
                      <a:pt x="1176" y="1001"/>
                    </a:cubicBezTo>
                    <a:cubicBezTo>
                      <a:pt x="1172" y="1012"/>
                      <a:pt x="1158" y="1044"/>
                      <a:pt x="1135" y="1056"/>
                    </a:cubicBezTo>
                    <a:cubicBezTo>
                      <a:pt x="1123" y="1062"/>
                      <a:pt x="1109" y="1062"/>
                      <a:pt x="1093" y="1056"/>
                    </a:cubicBezTo>
                    <a:cubicBezTo>
                      <a:pt x="1055" y="1043"/>
                      <a:pt x="1028" y="1017"/>
                      <a:pt x="1021" y="984"/>
                    </a:cubicBezTo>
                    <a:cubicBezTo>
                      <a:pt x="1012" y="946"/>
                      <a:pt x="1031" y="902"/>
                      <a:pt x="1073" y="860"/>
                    </a:cubicBezTo>
                    <a:cubicBezTo>
                      <a:pt x="1116" y="818"/>
                      <a:pt x="1189" y="807"/>
                      <a:pt x="1260" y="831"/>
                    </a:cubicBezTo>
                    <a:cubicBezTo>
                      <a:pt x="1306" y="846"/>
                      <a:pt x="1416" y="900"/>
                      <a:pt x="1442" y="1067"/>
                    </a:cubicBezTo>
                    <a:cubicBezTo>
                      <a:pt x="1442" y="1069"/>
                      <a:pt x="1442" y="1070"/>
                      <a:pt x="1442" y="1071"/>
                    </a:cubicBezTo>
                    <a:cubicBezTo>
                      <a:pt x="1444" y="1084"/>
                      <a:pt x="1445" y="1096"/>
                      <a:pt x="1446" y="1108"/>
                    </a:cubicBezTo>
                    <a:cubicBezTo>
                      <a:pt x="945" y="1197"/>
                      <a:pt x="80" y="1355"/>
                      <a:pt x="70" y="1357"/>
                    </a:cubicBezTo>
                    <a:cubicBezTo>
                      <a:pt x="51" y="1361"/>
                      <a:pt x="38" y="1379"/>
                      <a:pt x="41" y="1398"/>
                    </a:cubicBezTo>
                    <a:lnTo>
                      <a:pt x="41" y="1399"/>
                    </a:lnTo>
                    <a:cubicBezTo>
                      <a:pt x="44" y="1418"/>
                      <a:pt x="63" y="1432"/>
                      <a:pt x="82" y="1429"/>
                    </a:cubicBezTo>
                    <a:cubicBezTo>
                      <a:pt x="325" y="1391"/>
                      <a:pt x="490" y="1416"/>
                      <a:pt x="719" y="1450"/>
                    </a:cubicBezTo>
                    <a:cubicBezTo>
                      <a:pt x="787" y="1460"/>
                      <a:pt x="858" y="1471"/>
                      <a:pt x="939" y="1481"/>
                    </a:cubicBezTo>
                    <a:cubicBezTo>
                      <a:pt x="1076" y="1498"/>
                      <a:pt x="1196" y="1488"/>
                      <a:pt x="1291" y="1453"/>
                    </a:cubicBezTo>
                    <a:cubicBezTo>
                      <a:pt x="1378" y="1474"/>
                      <a:pt x="1794" y="1451"/>
                      <a:pt x="1840" y="1484"/>
                    </a:cubicBezTo>
                    <a:cubicBezTo>
                      <a:pt x="1892" y="1520"/>
                      <a:pt x="2035" y="1590"/>
                      <a:pt x="2120" y="1550"/>
                    </a:cubicBezTo>
                    <a:cubicBezTo>
                      <a:pt x="2205" y="1510"/>
                      <a:pt x="2247" y="1395"/>
                      <a:pt x="2294" y="1381"/>
                    </a:cubicBezTo>
                    <a:cubicBezTo>
                      <a:pt x="2341" y="1366"/>
                      <a:pt x="2321" y="1301"/>
                      <a:pt x="2269" y="1300"/>
                    </a:cubicBezTo>
                    <a:cubicBezTo>
                      <a:pt x="2218" y="1298"/>
                      <a:pt x="2119" y="1192"/>
                      <a:pt x="2035" y="1209"/>
                    </a:cubicBezTo>
                    <a:cubicBezTo>
                      <a:pt x="1952" y="1226"/>
                      <a:pt x="1884" y="1346"/>
                      <a:pt x="1804" y="1384"/>
                    </a:cubicBezTo>
                    <a:cubicBezTo>
                      <a:pt x="1744" y="1412"/>
                      <a:pt x="1483" y="1413"/>
                      <a:pt x="1351" y="1425"/>
                    </a:cubicBezTo>
                    <a:cubicBezTo>
                      <a:pt x="1380" y="1408"/>
                      <a:pt x="1407" y="1389"/>
                      <a:pt x="1429" y="1367"/>
                    </a:cubicBezTo>
                    <a:cubicBezTo>
                      <a:pt x="1480" y="1314"/>
                      <a:pt x="1510" y="1247"/>
                      <a:pt x="1517" y="1169"/>
                    </a:cubicBezTo>
                    <a:cubicBezTo>
                      <a:pt x="1575" y="1159"/>
                      <a:pt x="1627" y="1150"/>
                      <a:pt x="1670" y="1143"/>
                    </a:cubicBezTo>
                    <a:cubicBezTo>
                      <a:pt x="1861" y="1110"/>
                      <a:pt x="2022" y="1004"/>
                      <a:pt x="2180" y="902"/>
                    </a:cubicBezTo>
                    <a:cubicBezTo>
                      <a:pt x="2361" y="782"/>
                      <a:pt x="2533" y="669"/>
                      <a:pt x="2720" y="703"/>
                    </a:cubicBezTo>
                    <a:cubicBezTo>
                      <a:pt x="2738" y="706"/>
                      <a:pt x="2756" y="696"/>
                      <a:pt x="2761" y="679"/>
                    </a:cubicBezTo>
                    <a:cubicBezTo>
                      <a:pt x="2767" y="662"/>
                      <a:pt x="2759" y="643"/>
                      <a:pt x="2743" y="635"/>
                    </a:cubicBezTo>
                    <a:close/>
                    <a:moveTo>
                      <a:pt x="656" y="88"/>
                    </a:moveTo>
                    <a:cubicBezTo>
                      <a:pt x="671" y="65"/>
                      <a:pt x="730" y="39"/>
                      <a:pt x="802" y="51"/>
                    </a:cubicBezTo>
                    <a:cubicBezTo>
                      <a:pt x="835" y="57"/>
                      <a:pt x="884" y="73"/>
                      <a:pt x="927" y="117"/>
                    </a:cubicBezTo>
                    <a:cubicBezTo>
                      <a:pt x="962" y="153"/>
                      <a:pt x="993" y="206"/>
                      <a:pt x="1012" y="287"/>
                    </a:cubicBezTo>
                    <a:cubicBezTo>
                      <a:pt x="1038" y="396"/>
                      <a:pt x="995" y="547"/>
                      <a:pt x="896" y="702"/>
                    </a:cubicBezTo>
                    <a:cubicBezTo>
                      <a:pt x="772" y="895"/>
                      <a:pt x="541" y="1120"/>
                      <a:pt x="237" y="1227"/>
                    </a:cubicBezTo>
                    <a:cubicBezTo>
                      <a:pt x="388" y="1135"/>
                      <a:pt x="619" y="968"/>
                      <a:pt x="719" y="763"/>
                    </a:cubicBezTo>
                    <a:cubicBezTo>
                      <a:pt x="834" y="531"/>
                      <a:pt x="865" y="352"/>
                      <a:pt x="806" y="260"/>
                    </a:cubicBezTo>
                    <a:cubicBezTo>
                      <a:pt x="776" y="213"/>
                      <a:pt x="725" y="189"/>
                      <a:pt x="655" y="188"/>
                    </a:cubicBezTo>
                    <a:cubicBezTo>
                      <a:pt x="645" y="173"/>
                      <a:pt x="626" y="135"/>
                      <a:pt x="656" y="88"/>
                    </a:cubicBezTo>
                    <a:close/>
                    <a:moveTo>
                      <a:pt x="646" y="227"/>
                    </a:moveTo>
                    <a:cubicBezTo>
                      <a:pt x="707" y="226"/>
                      <a:pt x="749" y="244"/>
                      <a:pt x="773" y="281"/>
                    </a:cubicBezTo>
                    <a:cubicBezTo>
                      <a:pt x="824" y="360"/>
                      <a:pt x="791" y="530"/>
                      <a:pt x="685" y="746"/>
                    </a:cubicBezTo>
                    <a:cubicBezTo>
                      <a:pt x="538" y="1044"/>
                      <a:pt x="85" y="1269"/>
                      <a:pt x="80" y="1271"/>
                    </a:cubicBezTo>
                    <a:cubicBezTo>
                      <a:pt x="72" y="1275"/>
                      <a:pt x="67" y="1285"/>
                      <a:pt x="71" y="1294"/>
                    </a:cubicBezTo>
                    <a:cubicBezTo>
                      <a:pt x="72" y="1297"/>
                      <a:pt x="73" y="1300"/>
                      <a:pt x="75" y="1302"/>
                    </a:cubicBezTo>
                    <a:cubicBezTo>
                      <a:pt x="80" y="1306"/>
                      <a:pt x="86" y="1309"/>
                      <a:pt x="93" y="1307"/>
                    </a:cubicBezTo>
                    <a:cubicBezTo>
                      <a:pt x="483" y="1229"/>
                      <a:pt x="780" y="954"/>
                      <a:pt x="928" y="723"/>
                    </a:cubicBezTo>
                    <a:cubicBezTo>
                      <a:pt x="1034" y="559"/>
                      <a:pt x="1078" y="397"/>
                      <a:pt x="1050" y="278"/>
                    </a:cubicBezTo>
                    <a:cubicBezTo>
                      <a:pt x="1001" y="68"/>
                      <a:pt x="865" y="23"/>
                      <a:pt x="809" y="13"/>
                    </a:cubicBezTo>
                    <a:cubicBezTo>
                      <a:pt x="731" y="0"/>
                      <a:pt x="652" y="23"/>
                      <a:pt x="624" y="67"/>
                    </a:cubicBezTo>
                    <a:cubicBezTo>
                      <a:pt x="581" y="134"/>
                      <a:pt x="610" y="197"/>
                      <a:pt x="631" y="221"/>
                    </a:cubicBezTo>
                    <a:cubicBezTo>
                      <a:pt x="635" y="225"/>
                      <a:pt x="640" y="227"/>
                      <a:pt x="646" y="227"/>
                    </a:cubicBezTo>
                    <a:close/>
                    <a:moveTo>
                      <a:pt x="127" y="1132"/>
                    </a:moveTo>
                    <a:cubicBezTo>
                      <a:pt x="170" y="1080"/>
                      <a:pt x="216" y="1010"/>
                      <a:pt x="233" y="930"/>
                    </a:cubicBezTo>
                    <a:cubicBezTo>
                      <a:pt x="244" y="875"/>
                      <a:pt x="235" y="812"/>
                      <a:pt x="226" y="745"/>
                    </a:cubicBezTo>
                    <a:cubicBezTo>
                      <a:pt x="208" y="615"/>
                      <a:pt x="190" y="492"/>
                      <a:pt x="321" y="438"/>
                    </a:cubicBezTo>
                    <a:cubicBezTo>
                      <a:pt x="256" y="547"/>
                      <a:pt x="295" y="709"/>
                      <a:pt x="297" y="717"/>
                    </a:cubicBezTo>
                    <a:cubicBezTo>
                      <a:pt x="299" y="724"/>
                      <a:pt x="305" y="730"/>
                      <a:pt x="312" y="731"/>
                    </a:cubicBezTo>
                    <a:cubicBezTo>
                      <a:pt x="320" y="732"/>
                      <a:pt x="327" y="730"/>
                      <a:pt x="332" y="723"/>
                    </a:cubicBezTo>
                    <a:cubicBezTo>
                      <a:pt x="340" y="712"/>
                      <a:pt x="352" y="710"/>
                      <a:pt x="360" y="711"/>
                    </a:cubicBezTo>
                    <a:cubicBezTo>
                      <a:pt x="403" y="917"/>
                      <a:pt x="243" y="1059"/>
                      <a:pt x="127" y="1132"/>
                    </a:cubicBezTo>
                    <a:close/>
                    <a:moveTo>
                      <a:pt x="576" y="456"/>
                    </a:moveTo>
                    <a:cubicBezTo>
                      <a:pt x="581" y="462"/>
                      <a:pt x="586" y="467"/>
                      <a:pt x="590" y="473"/>
                    </a:cubicBezTo>
                    <a:cubicBezTo>
                      <a:pt x="605" y="496"/>
                      <a:pt x="604" y="515"/>
                      <a:pt x="601" y="519"/>
                    </a:cubicBezTo>
                    <a:cubicBezTo>
                      <a:pt x="585" y="536"/>
                      <a:pt x="564" y="531"/>
                      <a:pt x="551" y="526"/>
                    </a:cubicBezTo>
                    <a:cubicBezTo>
                      <a:pt x="556" y="490"/>
                      <a:pt x="538" y="449"/>
                      <a:pt x="511" y="419"/>
                    </a:cubicBezTo>
                    <a:cubicBezTo>
                      <a:pt x="539" y="427"/>
                      <a:pt x="560" y="440"/>
                      <a:pt x="576" y="456"/>
                    </a:cubicBezTo>
                    <a:close/>
                    <a:moveTo>
                      <a:pt x="395" y="690"/>
                    </a:moveTo>
                    <a:cubicBezTo>
                      <a:pt x="393" y="684"/>
                      <a:pt x="389" y="678"/>
                      <a:pt x="383" y="676"/>
                    </a:cubicBezTo>
                    <a:cubicBezTo>
                      <a:pt x="371" y="672"/>
                      <a:pt x="350" y="669"/>
                      <a:pt x="329" y="677"/>
                    </a:cubicBezTo>
                    <a:cubicBezTo>
                      <a:pt x="321" y="623"/>
                      <a:pt x="311" y="507"/>
                      <a:pt x="368" y="439"/>
                    </a:cubicBezTo>
                    <a:cubicBezTo>
                      <a:pt x="377" y="428"/>
                      <a:pt x="386" y="421"/>
                      <a:pt x="396" y="417"/>
                    </a:cubicBezTo>
                    <a:cubicBezTo>
                      <a:pt x="407" y="415"/>
                      <a:pt x="418" y="413"/>
                      <a:pt x="428" y="412"/>
                    </a:cubicBezTo>
                    <a:cubicBezTo>
                      <a:pt x="438" y="414"/>
                      <a:pt x="448" y="418"/>
                      <a:pt x="456" y="423"/>
                    </a:cubicBezTo>
                    <a:cubicBezTo>
                      <a:pt x="495" y="446"/>
                      <a:pt x="522" y="499"/>
                      <a:pt x="510" y="528"/>
                    </a:cubicBezTo>
                    <a:cubicBezTo>
                      <a:pt x="507" y="537"/>
                      <a:pt x="510" y="547"/>
                      <a:pt x="517" y="552"/>
                    </a:cubicBezTo>
                    <a:cubicBezTo>
                      <a:pt x="540" y="567"/>
                      <a:pt x="593" y="585"/>
                      <a:pt x="629" y="545"/>
                    </a:cubicBezTo>
                    <a:cubicBezTo>
                      <a:pt x="648" y="524"/>
                      <a:pt x="645" y="487"/>
                      <a:pt x="622" y="452"/>
                    </a:cubicBezTo>
                    <a:cubicBezTo>
                      <a:pt x="591" y="405"/>
                      <a:pt x="527" y="366"/>
                      <a:pt x="430" y="373"/>
                    </a:cubicBezTo>
                    <a:cubicBezTo>
                      <a:pt x="414" y="371"/>
                      <a:pt x="399" y="374"/>
                      <a:pt x="384" y="379"/>
                    </a:cubicBezTo>
                    <a:cubicBezTo>
                      <a:pt x="364" y="383"/>
                      <a:pt x="344" y="389"/>
                      <a:pt x="322" y="397"/>
                    </a:cubicBezTo>
                    <a:cubicBezTo>
                      <a:pt x="147" y="458"/>
                      <a:pt x="168" y="613"/>
                      <a:pt x="187" y="750"/>
                    </a:cubicBezTo>
                    <a:cubicBezTo>
                      <a:pt x="196" y="814"/>
                      <a:pt x="205" y="874"/>
                      <a:pt x="195" y="922"/>
                    </a:cubicBezTo>
                    <a:cubicBezTo>
                      <a:pt x="163" y="1073"/>
                      <a:pt x="11" y="1193"/>
                      <a:pt x="9" y="1195"/>
                    </a:cubicBezTo>
                    <a:cubicBezTo>
                      <a:pt x="2" y="1200"/>
                      <a:pt x="0" y="1211"/>
                      <a:pt x="4" y="1219"/>
                    </a:cubicBezTo>
                    <a:cubicBezTo>
                      <a:pt x="5" y="1221"/>
                      <a:pt x="6" y="1222"/>
                      <a:pt x="7" y="1223"/>
                    </a:cubicBezTo>
                    <a:cubicBezTo>
                      <a:pt x="13" y="1229"/>
                      <a:pt x="21" y="1231"/>
                      <a:pt x="28" y="1228"/>
                    </a:cubicBezTo>
                    <a:cubicBezTo>
                      <a:pt x="33" y="1226"/>
                      <a:pt x="481" y="1046"/>
                      <a:pt x="395" y="69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8" name="Google Shape;258;p23"/>
              <p:cNvSpPr/>
              <p:nvPr/>
            </p:nvSpPr>
            <p:spPr>
              <a:xfrm>
                <a:off x="132058" y="2777188"/>
                <a:ext cx="1246427" cy="2234446"/>
              </a:xfrm>
              <a:custGeom>
                <a:avLst/>
                <a:gdLst/>
                <a:ahLst/>
                <a:cxnLst/>
                <a:rect l="l" t="t" r="r" b="b"/>
                <a:pathLst>
                  <a:path w="3021" h="5415" extrusionOk="0">
                    <a:moveTo>
                      <a:pt x="1570" y="1966"/>
                    </a:moveTo>
                    <a:cubicBezTo>
                      <a:pt x="1567" y="1913"/>
                      <a:pt x="1332" y="2015"/>
                      <a:pt x="1269" y="2112"/>
                    </a:cubicBezTo>
                    <a:cubicBezTo>
                      <a:pt x="1207" y="2209"/>
                      <a:pt x="1209" y="2269"/>
                      <a:pt x="1209" y="2269"/>
                    </a:cubicBezTo>
                    <a:cubicBezTo>
                      <a:pt x="1209" y="2269"/>
                      <a:pt x="1191" y="2240"/>
                      <a:pt x="1191" y="2185"/>
                    </a:cubicBezTo>
                    <a:cubicBezTo>
                      <a:pt x="1191" y="2130"/>
                      <a:pt x="1306" y="2060"/>
                      <a:pt x="1305" y="2049"/>
                    </a:cubicBezTo>
                    <a:cubicBezTo>
                      <a:pt x="1304" y="2039"/>
                      <a:pt x="1269" y="2047"/>
                      <a:pt x="1215" y="2102"/>
                    </a:cubicBezTo>
                    <a:cubicBezTo>
                      <a:pt x="1160" y="2156"/>
                      <a:pt x="1160" y="2256"/>
                      <a:pt x="1147" y="2261"/>
                    </a:cubicBezTo>
                    <a:cubicBezTo>
                      <a:pt x="1134" y="2266"/>
                      <a:pt x="1115" y="2237"/>
                      <a:pt x="1115" y="2167"/>
                    </a:cubicBezTo>
                    <a:cubicBezTo>
                      <a:pt x="1115" y="2096"/>
                      <a:pt x="1204" y="2057"/>
                      <a:pt x="1186" y="2039"/>
                    </a:cubicBezTo>
                    <a:cubicBezTo>
                      <a:pt x="1168" y="2021"/>
                      <a:pt x="1089" y="2047"/>
                      <a:pt x="1074" y="2167"/>
                    </a:cubicBezTo>
                    <a:cubicBezTo>
                      <a:pt x="1058" y="2287"/>
                      <a:pt x="1123" y="2250"/>
                      <a:pt x="1115" y="2347"/>
                    </a:cubicBezTo>
                    <a:cubicBezTo>
                      <a:pt x="1108" y="2444"/>
                      <a:pt x="1013" y="2504"/>
                      <a:pt x="1047" y="2527"/>
                    </a:cubicBezTo>
                    <a:cubicBezTo>
                      <a:pt x="1081" y="2551"/>
                      <a:pt x="1141" y="2373"/>
                      <a:pt x="1152" y="2441"/>
                    </a:cubicBezTo>
                    <a:cubicBezTo>
                      <a:pt x="1162" y="2509"/>
                      <a:pt x="1047" y="2527"/>
                      <a:pt x="1100" y="2543"/>
                    </a:cubicBezTo>
                    <a:cubicBezTo>
                      <a:pt x="1152" y="2559"/>
                      <a:pt x="1209" y="2423"/>
                      <a:pt x="1220" y="2480"/>
                    </a:cubicBezTo>
                    <a:cubicBezTo>
                      <a:pt x="1230" y="2538"/>
                      <a:pt x="1105" y="2587"/>
                      <a:pt x="1152" y="2603"/>
                    </a:cubicBezTo>
                    <a:cubicBezTo>
                      <a:pt x="1199" y="2619"/>
                      <a:pt x="1256" y="2517"/>
                      <a:pt x="1275" y="2446"/>
                    </a:cubicBezTo>
                    <a:cubicBezTo>
                      <a:pt x="1293" y="2376"/>
                      <a:pt x="1230" y="2284"/>
                      <a:pt x="1280" y="2159"/>
                    </a:cubicBezTo>
                    <a:cubicBezTo>
                      <a:pt x="1330" y="2034"/>
                      <a:pt x="1571" y="1981"/>
                      <a:pt x="1570" y="1966"/>
                    </a:cubicBezTo>
                    <a:close/>
                    <a:moveTo>
                      <a:pt x="1653" y="1529"/>
                    </a:moveTo>
                    <a:cubicBezTo>
                      <a:pt x="1646" y="1451"/>
                      <a:pt x="1654" y="1447"/>
                      <a:pt x="1635" y="1435"/>
                    </a:cubicBezTo>
                    <a:cubicBezTo>
                      <a:pt x="1608" y="1420"/>
                      <a:pt x="1575" y="1423"/>
                      <a:pt x="1567" y="1435"/>
                    </a:cubicBezTo>
                    <a:cubicBezTo>
                      <a:pt x="1559" y="1449"/>
                      <a:pt x="1588" y="1498"/>
                      <a:pt x="1559" y="1519"/>
                    </a:cubicBezTo>
                    <a:cubicBezTo>
                      <a:pt x="1531" y="1540"/>
                      <a:pt x="1481" y="1577"/>
                      <a:pt x="1486" y="1584"/>
                    </a:cubicBezTo>
                    <a:cubicBezTo>
                      <a:pt x="1492" y="1592"/>
                      <a:pt x="1557" y="1592"/>
                      <a:pt x="1580" y="1550"/>
                    </a:cubicBezTo>
                    <a:cubicBezTo>
                      <a:pt x="1604" y="1509"/>
                      <a:pt x="1588" y="1511"/>
                      <a:pt x="1604" y="1509"/>
                    </a:cubicBezTo>
                    <a:cubicBezTo>
                      <a:pt x="1620" y="1506"/>
                      <a:pt x="1586" y="1588"/>
                      <a:pt x="1533" y="1636"/>
                    </a:cubicBezTo>
                    <a:cubicBezTo>
                      <a:pt x="1481" y="1684"/>
                      <a:pt x="1661" y="1606"/>
                      <a:pt x="1653" y="1529"/>
                    </a:cubicBezTo>
                    <a:close/>
                    <a:moveTo>
                      <a:pt x="520" y="2522"/>
                    </a:moveTo>
                    <a:cubicBezTo>
                      <a:pt x="491" y="2520"/>
                      <a:pt x="494" y="2580"/>
                      <a:pt x="483" y="2605"/>
                    </a:cubicBezTo>
                    <a:cubicBezTo>
                      <a:pt x="473" y="2630"/>
                      <a:pt x="410" y="2676"/>
                      <a:pt x="388" y="2742"/>
                    </a:cubicBezTo>
                    <a:cubicBezTo>
                      <a:pt x="366" y="2807"/>
                      <a:pt x="468" y="2870"/>
                      <a:pt x="554" y="2870"/>
                    </a:cubicBezTo>
                    <a:cubicBezTo>
                      <a:pt x="640" y="2870"/>
                      <a:pt x="726" y="2653"/>
                      <a:pt x="857" y="2634"/>
                    </a:cubicBezTo>
                    <a:cubicBezTo>
                      <a:pt x="988" y="2616"/>
                      <a:pt x="1036" y="2702"/>
                      <a:pt x="1053" y="2655"/>
                    </a:cubicBezTo>
                    <a:cubicBezTo>
                      <a:pt x="1063" y="2627"/>
                      <a:pt x="919" y="2574"/>
                      <a:pt x="780" y="2590"/>
                    </a:cubicBezTo>
                    <a:cubicBezTo>
                      <a:pt x="640" y="2606"/>
                      <a:pt x="538" y="2755"/>
                      <a:pt x="567" y="2762"/>
                    </a:cubicBezTo>
                    <a:cubicBezTo>
                      <a:pt x="596" y="2770"/>
                      <a:pt x="674" y="2637"/>
                      <a:pt x="687" y="2658"/>
                    </a:cubicBezTo>
                    <a:cubicBezTo>
                      <a:pt x="700" y="2679"/>
                      <a:pt x="630" y="2791"/>
                      <a:pt x="567" y="2807"/>
                    </a:cubicBezTo>
                    <a:cubicBezTo>
                      <a:pt x="504" y="2823"/>
                      <a:pt x="473" y="2807"/>
                      <a:pt x="460" y="2752"/>
                    </a:cubicBezTo>
                    <a:cubicBezTo>
                      <a:pt x="448" y="2697"/>
                      <a:pt x="512" y="2661"/>
                      <a:pt x="522" y="2632"/>
                    </a:cubicBezTo>
                    <a:cubicBezTo>
                      <a:pt x="533" y="2603"/>
                      <a:pt x="549" y="2525"/>
                      <a:pt x="520" y="2522"/>
                    </a:cubicBezTo>
                    <a:close/>
                    <a:moveTo>
                      <a:pt x="2205" y="1675"/>
                    </a:moveTo>
                    <a:cubicBezTo>
                      <a:pt x="2218" y="1699"/>
                      <a:pt x="2283" y="1765"/>
                      <a:pt x="2317" y="1733"/>
                    </a:cubicBezTo>
                    <a:cubicBezTo>
                      <a:pt x="2351" y="1702"/>
                      <a:pt x="2273" y="1712"/>
                      <a:pt x="2259" y="1675"/>
                    </a:cubicBezTo>
                    <a:cubicBezTo>
                      <a:pt x="2246" y="1639"/>
                      <a:pt x="2202" y="1579"/>
                      <a:pt x="2139" y="1601"/>
                    </a:cubicBezTo>
                    <a:cubicBezTo>
                      <a:pt x="2101" y="1615"/>
                      <a:pt x="2192" y="1652"/>
                      <a:pt x="2205" y="1675"/>
                    </a:cubicBezTo>
                    <a:close/>
                    <a:moveTo>
                      <a:pt x="1316" y="2258"/>
                    </a:moveTo>
                    <a:cubicBezTo>
                      <a:pt x="1326" y="2308"/>
                      <a:pt x="1359" y="2362"/>
                      <a:pt x="1378" y="2356"/>
                    </a:cubicBezTo>
                    <a:cubicBezTo>
                      <a:pt x="1397" y="2350"/>
                      <a:pt x="1350" y="2314"/>
                      <a:pt x="1352" y="2256"/>
                    </a:cubicBezTo>
                    <a:cubicBezTo>
                      <a:pt x="1353" y="2197"/>
                      <a:pt x="1404" y="2139"/>
                      <a:pt x="1382" y="2126"/>
                    </a:cubicBezTo>
                    <a:cubicBezTo>
                      <a:pt x="1351" y="2108"/>
                      <a:pt x="1307" y="2209"/>
                      <a:pt x="1316" y="2258"/>
                    </a:cubicBezTo>
                    <a:close/>
                    <a:moveTo>
                      <a:pt x="1091" y="3192"/>
                    </a:moveTo>
                    <a:cubicBezTo>
                      <a:pt x="1106" y="3162"/>
                      <a:pt x="1057" y="3148"/>
                      <a:pt x="1047" y="3161"/>
                    </a:cubicBezTo>
                    <a:cubicBezTo>
                      <a:pt x="1038" y="3174"/>
                      <a:pt x="1081" y="3210"/>
                      <a:pt x="1091" y="3192"/>
                    </a:cubicBezTo>
                    <a:close/>
                    <a:moveTo>
                      <a:pt x="2009" y="1637"/>
                    </a:moveTo>
                    <a:cubicBezTo>
                      <a:pt x="1985" y="1647"/>
                      <a:pt x="2030" y="1702"/>
                      <a:pt x="2058" y="1746"/>
                    </a:cubicBezTo>
                    <a:cubicBezTo>
                      <a:pt x="2087" y="1789"/>
                      <a:pt x="2215" y="1827"/>
                      <a:pt x="2215" y="1793"/>
                    </a:cubicBezTo>
                    <a:cubicBezTo>
                      <a:pt x="2215" y="1770"/>
                      <a:pt x="2118" y="1744"/>
                      <a:pt x="2084" y="1721"/>
                    </a:cubicBezTo>
                    <a:cubicBezTo>
                      <a:pt x="2050" y="1698"/>
                      <a:pt x="2032" y="1626"/>
                      <a:pt x="2009" y="1637"/>
                    </a:cubicBezTo>
                    <a:close/>
                    <a:moveTo>
                      <a:pt x="1905" y="4484"/>
                    </a:moveTo>
                    <a:cubicBezTo>
                      <a:pt x="1875" y="4500"/>
                      <a:pt x="1811" y="4386"/>
                      <a:pt x="1789" y="4402"/>
                    </a:cubicBezTo>
                    <a:cubicBezTo>
                      <a:pt x="1768" y="4417"/>
                      <a:pt x="1821" y="4558"/>
                      <a:pt x="1948" y="4603"/>
                    </a:cubicBezTo>
                    <a:cubicBezTo>
                      <a:pt x="2075" y="4648"/>
                      <a:pt x="2152" y="4646"/>
                      <a:pt x="2152" y="4619"/>
                    </a:cubicBezTo>
                    <a:cubicBezTo>
                      <a:pt x="2152" y="4592"/>
                      <a:pt x="2064" y="4578"/>
                      <a:pt x="2013" y="4515"/>
                    </a:cubicBezTo>
                    <a:cubicBezTo>
                      <a:pt x="1962" y="4452"/>
                      <a:pt x="1926" y="4343"/>
                      <a:pt x="1897" y="4351"/>
                    </a:cubicBezTo>
                    <a:cubicBezTo>
                      <a:pt x="1874" y="4357"/>
                      <a:pt x="1934" y="4468"/>
                      <a:pt x="1905" y="4484"/>
                    </a:cubicBezTo>
                    <a:close/>
                    <a:moveTo>
                      <a:pt x="774" y="1139"/>
                    </a:moveTo>
                    <a:cubicBezTo>
                      <a:pt x="780" y="1213"/>
                      <a:pt x="886" y="1262"/>
                      <a:pt x="943" y="1266"/>
                    </a:cubicBezTo>
                    <a:cubicBezTo>
                      <a:pt x="1000" y="1269"/>
                      <a:pt x="1093" y="1315"/>
                      <a:pt x="1098" y="1272"/>
                    </a:cubicBezTo>
                    <a:cubicBezTo>
                      <a:pt x="1100" y="1252"/>
                      <a:pt x="1064" y="1254"/>
                      <a:pt x="1027" y="1235"/>
                    </a:cubicBezTo>
                    <a:cubicBezTo>
                      <a:pt x="990" y="1216"/>
                      <a:pt x="955" y="1148"/>
                      <a:pt x="959" y="1098"/>
                    </a:cubicBezTo>
                    <a:cubicBezTo>
                      <a:pt x="963" y="1047"/>
                      <a:pt x="953" y="1009"/>
                      <a:pt x="931" y="1054"/>
                    </a:cubicBezTo>
                    <a:cubicBezTo>
                      <a:pt x="910" y="1099"/>
                      <a:pt x="939" y="1152"/>
                      <a:pt x="921" y="1157"/>
                    </a:cubicBezTo>
                    <a:cubicBezTo>
                      <a:pt x="904" y="1161"/>
                      <a:pt x="890" y="1131"/>
                      <a:pt x="886" y="1080"/>
                    </a:cubicBezTo>
                    <a:cubicBezTo>
                      <a:pt x="882" y="1029"/>
                      <a:pt x="937" y="1029"/>
                      <a:pt x="945" y="925"/>
                    </a:cubicBezTo>
                    <a:cubicBezTo>
                      <a:pt x="953" y="821"/>
                      <a:pt x="851" y="792"/>
                      <a:pt x="841" y="815"/>
                    </a:cubicBezTo>
                    <a:cubicBezTo>
                      <a:pt x="831" y="839"/>
                      <a:pt x="902" y="868"/>
                      <a:pt x="908" y="927"/>
                    </a:cubicBezTo>
                    <a:cubicBezTo>
                      <a:pt x="914" y="986"/>
                      <a:pt x="876" y="992"/>
                      <a:pt x="865" y="1051"/>
                    </a:cubicBezTo>
                    <a:cubicBezTo>
                      <a:pt x="853" y="1109"/>
                      <a:pt x="888" y="1147"/>
                      <a:pt x="884" y="1162"/>
                    </a:cubicBezTo>
                    <a:cubicBezTo>
                      <a:pt x="880" y="1178"/>
                      <a:pt x="857" y="1174"/>
                      <a:pt x="827" y="1143"/>
                    </a:cubicBezTo>
                    <a:cubicBezTo>
                      <a:pt x="798" y="1111"/>
                      <a:pt x="847" y="998"/>
                      <a:pt x="841" y="906"/>
                    </a:cubicBezTo>
                    <a:cubicBezTo>
                      <a:pt x="835" y="813"/>
                      <a:pt x="712" y="739"/>
                      <a:pt x="702" y="774"/>
                    </a:cubicBezTo>
                    <a:cubicBezTo>
                      <a:pt x="692" y="810"/>
                      <a:pt x="773" y="847"/>
                      <a:pt x="802" y="923"/>
                    </a:cubicBezTo>
                    <a:cubicBezTo>
                      <a:pt x="831" y="1000"/>
                      <a:pt x="769" y="1064"/>
                      <a:pt x="774" y="1139"/>
                    </a:cubicBezTo>
                    <a:close/>
                    <a:moveTo>
                      <a:pt x="1784" y="2166"/>
                    </a:moveTo>
                    <a:cubicBezTo>
                      <a:pt x="1714" y="2179"/>
                      <a:pt x="1514" y="2372"/>
                      <a:pt x="1544" y="2398"/>
                    </a:cubicBezTo>
                    <a:cubicBezTo>
                      <a:pt x="1574" y="2424"/>
                      <a:pt x="1702" y="2287"/>
                      <a:pt x="1767" y="2240"/>
                    </a:cubicBezTo>
                    <a:cubicBezTo>
                      <a:pt x="1832" y="2194"/>
                      <a:pt x="1933" y="2247"/>
                      <a:pt x="1932" y="2205"/>
                    </a:cubicBezTo>
                    <a:cubicBezTo>
                      <a:pt x="1930" y="2173"/>
                      <a:pt x="1855" y="2152"/>
                      <a:pt x="1784" y="2166"/>
                    </a:cubicBezTo>
                    <a:close/>
                    <a:moveTo>
                      <a:pt x="329" y="2117"/>
                    </a:moveTo>
                    <a:cubicBezTo>
                      <a:pt x="353" y="2102"/>
                      <a:pt x="321" y="2047"/>
                      <a:pt x="298" y="2057"/>
                    </a:cubicBezTo>
                    <a:cubicBezTo>
                      <a:pt x="274" y="2068"/>
                      <a:pt x="305" y="2133"/>
                      <a:pt x="329" y="2117"/>
                    </a:cubicBezTo>
                    <a:close/>
                    <a:moveTo>
                      <a:pt x="397" y="2282"/>
                    </a:moveTo>
                    <a:cubicBezTo>
                      <a:pt x="413" y="2279"/>
                      <a:pt x="439" y="2159"/>
                      <a:pt x="444" y="2120"/>
                    </a:cubicBezTo>
                    <a:cubicBezTo>
                      <a:pt x="449" y="2081"/>
                      <a:pt x="418" y="1916"/>
                      <a:pt x="441" y="1900"/>
                    </a:cubicBezTo>
                    <a:cubicBezTo>
                      <a:pt x="465" y="1885"/>
                      <a:pt x="465" y="1819"/>
                      <a:pt x="481" y="1791"/>
                    </a:cubicBezTo>
                    <a:cubicBezTo>
                      <a:pt x="496" y="1762"/>
                      <a:pt x="596" y="1665"/>
                      <a:pt x="585" y="1652"/>
                    </a:cubicBezTo>
                    <a:cubicBezTo>
                      <a:pt x="575" y="1639"/>
                      <a:pt x="541" y="1673"/>
                      <a:pt x="515" y="1694"/>
                    </a:cubicBezTo>
                    <a:cubicBezTo>
                      <a:pt x="488" y="1715"/>
                      <a:pt x="402" y="1856"/>
                      <a:pt x="388" y="1877"/>
                    </a:cubicBezTo>
                    <a:cubicBezTo>
                      <a:pt x="374" y="1898"/>
                      <a:pt x="389" y="2031"/>
                      <a:pt x="397" y="2062"/>
                    </a:cubicBezTo>
                    <a:cubicBezTo>
                      <a:pt x="405" y="2094"/>
                      <a:pt x="387" y="2120"/>
                      <a:pt x="369" y="2169"/>
                    </a:cubicBezTo>
                    <a:cubicBezTo>
                      <a:pt x="352" y="2219"/>
                      <a:pt x="374" y="2286"/>
                      <a:pt x="397" y="2282"/>
                    </a:cubicBezTo>
                    <a:close/>
                    <a:moveTo>
                      <a:pt x="388" y="1804"/>
                    </a:moveTo>
                    <a:cubicBezTo>
                      <a:pt x="401" y="1810"/>
                      <a:pt x="404" y="1786"/>
                      <a:pt x="415" y="1761"/>
                    </a:cubicBezTo>
                    <a:cubicBezTo>
                      <a:pt x="429" y="1728"/>
                      <a:pt x="449" y="1691"/>
                      <a:pt x="449" y="1691"/>
                    </a:cubicBezTo>
                    <a:cubicBezTo>
                      <a:pt x="423" y="1660"/>
                      <a:pt x="358" y="1791"/>
                      <a:pt x="388" y="1804"/>
                    </a:cubicBezTo>
                    <a:close/>
                    <a:moveTo>
                      <a:pt x="614" y="1471"/>
                    </a:moveTo>
                    <a:cubicBezTo>
                      <a:pt x="639" y="1439"/>
                      <a:pt x="492" y="1419"/>
                      <a:pt x="459" y="1387"/>
                    </a:cubicBezTo>
                    <a:cubicBezTo>
                      <a:pt x="441" y="1370"/>
                      <a:pt x="392" y="1327"/>
                      <a:pt x="371" y="1301"/>
                    </a:cubicBezTo>
                    <a:cubicBezTo>
                      <a:pt x="358" y="1366"/>
                      <a:pt x="414" y="1434"/>
                      <a:pt x="473" y="1451"/>
                    </a:cubicBezTo>
                    <a:cubicBezTo>
                      <a:pt x="534" y="1469"/>
                      <a:pt x="588" y="1502"/>
                      <a:pt x="614" y="1471"/>
                    </a:cubicBezTo>
                    <a:close/>
                    <a:moveTo>
                      <a:pt x="493" y="1847"/>
                    </a:moveTo>
                    <a:cubicBezTo>
                      <a:pt x="481" y="1915"/>
                      <a:pt x="460" y="2088"/>
                      <a:pt x="493" y="2088"/>
                    </a:cubicBezTo>
                    <a:cubicBezTo>
                      <a:pt x="526" y="2088"/>
                      <a:pt x="500" y="1910"/>
                      <a:pt x="522" y="1870"/>
                    </a:cubicBezTo>
                    <a:cubicBezTo>
                      <a:pt x="543" y="1831"/>
                      <a:pt x="684" y="1690"/>
                      <a:pt x="673" y="1678"/>
                    </a:cubicBezTo>
                    <a:cubicBezTo>
                      <a:pt x="649" y="1655"/>
                      <a:pt x="505" y="1778"/>
                      <a:pt x="493" y="1847"/>
                    </a:cubicBezTo>
                    <a:close/>
                    <a:moveTo>
                      <a:pt x="464" y="2269"/>
                    </a:moveTo>
                    <a:cubicBezTo>
                      <a:pt x="478" y="2271"/>
                      <a:pt x="528" y="2180"/>
                      <a:pt x="549" y="2177"/>
                    </a:cubicBezTo>
                    <a:cubicBezTo>
                      <a:pt x="569" y="2175"/>
                      <a:pt x="559" y="2224"/>
                      <a:pt x="588" y="2232"/>
                    </a:cubicBezTo>
                    <a:cubicBezTo>
                      <a:pt x="614" y="2240"/>
                      <a:pt x="596" y="2128"/>
                      <a:pt x="541" y="2136"/>
                    </a:cubicBezTo>
                    <a:cubicBezTo>
                      <a:pt x="486" y="2143"/>
                      <a:pt x="449" y="2266"/>
                      <a:pt x="464" y="2269"/>
                    </a:cubicBezTo>
                    <a:close/>
                    <a:moveTo>
                      <a:pt x="457" y="2300"/>
                    </a:moveTo>
                    <a:cubicBezTo>
                      <a:pt x="423" y="2304"/>
                      <a:pt x="423" y="2352"/>
                      <a:pt x="397" y="2363"/>
                    </a:cubicBezTo>
                    <a:cubicBezTo>
                      <a:pt x="371" y="2373"/>
                      <a:pt x="407" y="2384"/>
                      <a:pt x="436" y="2378"/>
                    </a:cubicBezTo>
                    <a:cubicBezTo>
                      <a:pt x="465" y="2373"/>
                      <a:pt x="470" y="2299"/>
                      <a:pt x="457" y="2300"/>
                    </a:cubicBezTo>
                    <a:close/>
                    <a:moveTo>
                      <a:pt x="658" y="495"/>
                    </a:moveTo>
                    <a:cubicBezTo>
                      <a:pt x="688" y="528"/>
                      <a:pt x="726" y="527"/>
                      <a:pt x="732" y="477"/>
                    </a:cubicBezTo>
                    <a:cubicBezTo>
                      <a:pt x="738" y="428"/>
                      <a:pt x="679" y="437"/>
                      <a:pt x="704" y="342"/>
                    </a:cubicBezTo>
                    <a:cubicBezTo>
                      <a:pt x="728" y="247"/>
                      <a:pt x="938" y="139"/>
                      <a:pt x="955" y="170"/>
                    </a:cubicBezTo>
                    <a:cubicBezTo>
                      <a:pt x="971" y="201"/>
                      <a:pt x="783" y="303"/>
                      <a:pt x="778" y="332"/>
                    </a:cubicBezTo>
                    <a:cubicBezTo>
                      <a:pt x="773" y="362"/>
                      <a:pt x="779" y="366"/>
                      <a:pt x="802" y="406"/>
                    </a:cubicBezTo>
                    <a:cubicBezTo>
                      <a:pt x="824" y="446"/>
                      <a:pt x="777" y="556"/>
                      <a:pt x="833" y="541"/>
                    </a:cubicBezTo>
                    <a:cubicBezTo>
                      <a:pt x="889" y="526"/>
                      <a:pt x="827" y="474"/>
                      <a:pt x="842" y="397"/>
                    </a:cubicBezTo>
                    <a:cubicBezTo>
                      <a:pt x="857" y="321"/>
                      <a:pt x="958" y="262"/>
                      <a:pt x="968" y="280"/>
                    </a:cubicBezTo>
                    <a:cubicBezTo>
                      <a:pt x="979" y="297"/>
                      <a:pt x="907" y="351"/>
                      <a:pt x="891" y="395"/>
                    </a:cubicBezTo>
                    <a:cubicBezTo>
                      <a:pt x="875" y="439"/>
                      <a:pt x="873" y="559"/>
                      <a:pt x="902" y="561"/>
                    </a:cubicBezTo>
                    <a:cubicBezTo>
                      <a:pt x="930" y="563"/>
                      <a:pt x="912" y="388"/>
                      <a:pt x="956" y="347"/>
                    </a:cubicBezTo>
                    <a:cubicBezTo>
                      <a:pt x="1000" y="306"/>
                      <a:pt x="994" y="351"/>
                      <a:pt x="967" y="392"/>
                    </a:cubicBezTo>
                    <a:cubicBezTo>
                      <a:pt x="941" y="433"/>
                      <a:pt x="916" y="600"/>
                      <a:pt x="955" y="592"/>
                    </a:cubicBezTo>
                    <a:cubicBezTo>
                      <a:pt x="994" y="584"/>
                      <a:pt x="944" y="473"/>
                      <a:pt x="1021" y="370"/>
                    </a:cubicBezTo>
                    <a:cubicBezTo>
                      <a:pt x="1099" y="267"/>
                      <a:pt x="1229" y="287"/>
                      <a:pt x="1232" y="318"/>
                    </a:cubicBezTo>
                    <a:cubicBezTo>
                      <a:pt x="1235" y="348"/>
                      <a:pt x="1120" y="327"/>
                      <a:pt x="1056" y="384"/>
                    </a:cubicBezTo>
                    <a:cubicBezTo>
                      <a:pt x="991" y="442"/>
                      <a:pt x="978" y="512"/>
                      <a:pt x="979" y="596"/>
                    </a:cubicBezTo>
                    <a:cubicBezTo>
                      <a:pt x="980" y="680"/>
                      <a:pt x="1050" y="680"/>
                      <a:pt x="1071" y="671"/>
                    </a:cubicBezTo>
                    <a:cubicBezTo>
                      <a:pt x="1078" y="669"/>
                      <a:pt x="1082" y="667"/>
                      <a:pt x="1085" y="663"/>
                    </a:cubicBezTo>
                    <a:cubicBezTo>
                      <a:pt x="1059" y="670"/>
                      <a:pt x="1024" y="657"/>
                      <a:pt x="1020" y="590"/>
                    </a:cubicBezTo>
                    <a:cubicBezTo>
                      <a:pt x="1012" y="460"/>
                      <a:pt x="1131" y="361"/>
                      <a:pt x="1143" y="377"/>
                    </a:cubicBezTo>
                    <a:cubicBezTo>
                      <a:pt x="1158" y="399"/>
                      <a:pt x="1118" y="414"/>
                      <a:pt x="1081" y="482"/>
                    </a:cubicBezTo>
                    <a:cubicBezTo>
                      <a:pt x="1048" y="544"/>
                      <a:pt x="1047" y="589"/>
                      <a:pt x="1087" y="614"/>
                    </a:cubicBezTo>
                    <a:cubicBezTo>
                      <a:pt x="1087" y="605"/>
                      <a:pt x="1087" y="595"/>
                      <a:pt x="1087" y="582"/>
                    </a:cubicBezTo>
                    <a:cubicBezTo>
                      <a:pt x="1088" y="499"/>
                      <a:pt x="1162" y="298"/>
                      <a:pt x="1306" y="323"/>
                    </a:cubicBezTo>
                    <a:cubicBezTo>
                      <a:pt x="1450" y="347"/>
                      <a:pt x="1440" y="424"/>
                      <a:pt x="1450" y="567"/>
                    </a:cubicBezTo>
                    <a:cubicBezTo>
                      <a:pt x="1461" y="710"/>
                      <a:pt x="1326" y="807"/>
                      <a:pt x="1378" y="818"/>
                    </a:cubicBezTo>
                    <a:cubicBezTo>
                      <a:pt x="1430" y="830"/>
                      <a:pt x="1485" y="683"/>
                      <a:pt x="1499" y="593"/>
                    </a:cubicBezTo>
                    <a:cubicBezTo>
                      <a:pt x="1514" y="503"/>
                      <a:pt x="1443" y="457"/>
                      <a:pt x="1500" y="442"/>
                    </a:cubicBezTo>
                    <a:cubicBezTo>
                      <a:pt x="1557" y="428"/>
                      <a:pt x="1545" y="611"/>
                      <a:pt x="1528" y="680"/>
                    </a:cubicBezTo>
                    <a:cubicBezTo>
                      <a:pt x="1510" y="749"/>
                      <a:pt x="1393" y="869"/>
                      <a:pt x="1419" y="881"/>
                    </a:cubicBezTo>
                    <a:cubicBezTo>
                      <a:pt x="1445" y="893"/>
                      <a:pt x="1492" y="768"/>
                      <a:pt x="1550" y="732"/>
                    </a:cubicBezTo>
                    <a:cubicBezTo>
                      <a:pt x="1609" y="696"/>
                      <a:pt x="1681" y="670"/>
                      <a:pt x="1678" y="558"/>
                    </a:cubicBezTo>
                    <a:cubicBezTo>
                      <a:pt x="1675" y="445"/>
                      <a:pt x="1540" y="400"/>
                      <a:pt x="1586" y="382"/>
                    </a:cubicBezTo>
                    <a:cubicBezTo>
                      <a:pt x="1631" y="365"/>
                      <a:pt x="1717" y="502"/>
                      <a:pt x="1724" y="543"/>
                    </a:cubicBezTo>
                    <a:cubicBezTo>
                      <a:pt x="1731" y="584"/>
                      <a:pt x="1698" y="604"/>
                      <a:pt x="1688" y="630"/>
                    </a:cubicBezTo>
                    <a:cubicBezTo>
                      <a:pt x="1679" y="657"/>
                      <a:pt x="1699" y="735"/>
                      <a:pt x="1664" y="780"/>
                    </a:cubicBezTo>
                    <a:cubicBezTo>
                      <a:pt x="1629" y="825"/>
                      <a:pt x="1559" y="790"/>
                      <a:pt x="1492" y="845"/>
                    </a:cubicBezTo>
                    <a:cubicBezTo>
                      <a:pt x="1424" y="900"/>
                      <a:pt x="1422" y="981"/>
                      <a:pt x="1453" y="979"/>
                    </a:cubicBezTo>
                    <a:cubicBezTo>
                      <a:pt x="1502" y="976"/>
                      <a:pt x="1488" y="889"/>
                      <a:pt x="1545" y="848"/>
                    </a:cubicBezTo>
                    <a:cubicBezTo>
                      <a:pt x="1603" y="807"/>
                      <a:pt x="1631" y="850"/>
                      <a:pt x="1705" y="801"/>
                    </a:cubicBezTo>
                    <a:cubicBezTo>
                      <a:pt x="1779" y="753"/>
                      <a:pt x="1719" y="675"/>
                      <a:pt x="1739" y="622"/>
                    </a:cubicBezTo>
                    <a:cubicBezTo>
                      <a:pt x="1760" y="570"/>
                      <a:pt x="1832" y="560"/>
                      <a:pt x="1842" y="482"/>
                    </a:cubicBezTo>
                    <a:cubicBezTo>
                      <a:pt x="1852" y="405"/>
                      <a:pt x="1730" y="366"/>
                      <a:pt x="1684" y="329"/>
                    </a:cubicBezTo>
                    <a:cubicBezTo>
                      <a:pt x="1639" y="291"/>
                      <a:pt x="1633" y="236"/>
                      <a:pt x="1578" y="214"/>
                    </a:cubicBezTo>
                    <a:cubicBezTo>
                      <a:pt x="1523" y="191"/>
                      <a:pt x="1460" y="217"/>
                      <a:pt x="1407" y="204"/>
                    </a:cubicBezTo>
                    <a:cubicBezTo>
                      <a:pt x="1354" y="191"/>
                      <a:pt x="1341" y="138"/>
                      <a:pt x="1259" y="92"/>
                    </a:cubicBezTo>
                    <a:cubicBezTo>
                      <a:pt x="1178" y="46"/>
                      <a:pt x="939" y="88"/>
                      <a:pt x="881" y="111"/>
                    </a:cubicBezTo>
                    <a:cubicBezTo>
                      <a:pt x="823" y="135"/>
                      <a:pt x="804" y="189"/>
                      <a:pt x="776" y="212"/>
                    </a:cubicBezTo>
                    <a:cubicBezTo>
                      <a:pt x="749" y="236"/>
                      <a:pt x="665" y="248"/>
                      <a:pt x="630" y="304"/>
                    </a:cubicBezTo>
                    <a:cubicBezTo>
                      <a:pt x="596" y="360"/>
                      <a:pt x="628" y="462"/>
                      <a:pt x="658" y="495"/>
                    </a:cubicBezTo>
                    <a:close/>
                    <a:moveTo>
                      <a:pt x="1469" y="1113"/>
                    </a:moveTo>
                    <a:cubicBezTo>
                      <a:pt x="1468" y="1109"/>
                      <a:pt x="1466" y="1106"/>
                      <a:pt x="1464" y="1101"/>
                    </a:cubicBezTo>
                    <a:cubicBezTo>
                      <a:pt x="1415" y="1002"/>
                      <a:pt x="1407" y="1027"/>
                      <a:pt x="1386" y="1004"/>
                    </a:cubicBezTo>
                    <a:cubicBezTo>
                      <a:pt x="1385" y="1003"/>
                      <a:pt x="1385" y="1003"/>
                      <a:pt x="1385" y="1002"/>
                    </a:cubicBezTo>
                    <a:cubicBezTo>
                      <a:pt x="1375" y="1031"/>
                      <a:pt x="1366" y="1080"/>
                      <a:pt x="1394" y="1103"/>
                    </a:cubicBezTo>
                    <a:cubicBezTo>
                      <a:pt x="1422" y="1128"/>
                      <a:pt x="1447" y="1120"/>
                      <a:pt x="1469" y="1113"/>
                    </a:cubicBezTo>
                    <a:close/>
                    <a:moveTo>
                      <a:pt x="1399" y="652"/>
                    </a:moveTo>
                    <a:cubicBezTo>
                      <a:pt x="1399" y="602"/>
                      <a:pt x="1411" y="471"/>
                      <a:pt x="1390" y="441"/>
                    </a:cubicBezTo>
                    <a:cubicBezTo>
                      <a:pt x="1369" y="411"/>
                      <a:pt x="1340" y="365"/>
                      <a:pt x="1316" y="389"/>
                    </a:cubicBezTo>
                    <a:cubicBezTo>
                      <a:pt x="1285" y="421"/>
                      <a:pt x="1383" y="432"/>
                      <a:pt x="1373" y="492"/>
                    </a:cubicBezTo>
                    <a:cubicBezTo>
                      <a:pt x="1362" y="552"/>
                      <a:pt x="1322" y="537"/>
                      <a:pt x="1324" y="577"/>
                    </a:cubicBezTo>
                    <a:cubicBezTo>
                      <a:pt x="1327" y="618"/>
                      <a:pt x="1354" y="606"/>
                      <a:pt x="1346" y="672"/>
                    </a:cubicBezTo>
                    <a:cubicBezTo>
                      <a:pt x="1339" y="739"/>
                      <a:pt x="1284" y="795"/>
                      <a:pt x="1311" y="806"/>
                    </a:cubicBezTo>
                    <a:cubicBezTo>
                      <a:pt x="1339" y="816"/>
                      <a:pt x="1399" y="701"/>
                      <a:pt x="1399" y="652"/>
                    </a:cubicBezTo>
                    <a:close/>
                    <a:moveTo>
                      <a:pt x="1299" y="449"/>
                    </a:moveTo>
                    <a:cubicBezTo>
                      <a:pt x="1299" y="427"/>
                      <a:pt x="1251" y="437"/>
                      <a:pt x="1255" y="460"/>
                    </a:cubicBezTo>
                    <a:cubicBezTo>
                      <a:pt x="1259" y="482"/>
                      <a:pt x="1299" y="482"/>
                      <a:pt x="1299" y="449"/>
                    </a:cubicBezTo>
                    <a:close/>
                    <a:moveTo>
                      <a:pt x="1242" y="386"/>
                    </a:moveTo>
                    <a:cubicBezTo>
                      <a:pt x="1226" y="379"/>
                      <a:pt x="1102" y="514"/>
                      <a:pt x="1143" y="586"/>
                    </a:cubicBezTo>
                    <a:cubicBezTo>
                      <a:pt x="1184" y="659"/>
                      <a:pt x="1168" y="502"/>
                      <a:pt x="1196" y="469"/>
                    </a:cubicBezTo>
                    <a:cubicBezTo>
                      <a:pt x="1223" y="435"/>
                      <a:pt x="1263" y="396"/>
                      <a:pt x="1242" y="386"/>
                    </a:cubicBezTo>
                    <a:close/>
                    <a:moveTo>
                      <a:pt x="1215" y="656"/>
                    </a:moveTo>
                    <a:cubicBezTo>
                      <a:pt x="1184" y="668"/>
                      <a:pt x="1207" y="731"/>
                      <a:pt x="1234" y="724"/>
                    </a:cubicBezTo>
                    <a:cubicBezTo>
                      <a:pt x="1247" y="721"/>
                      <a:pt x="1247" y="643"/>
                      <a:pt x="1215" y="656"/>
                    </a:cubicBezTo>
                    <a:close/>
                    <a:moveTo>
                      <a:pt x="1223" y="780"/>
                    </a:moveTo>
                    <a:cubicBezTo>
                      <a:pt x="1202" y="783"/>
                      <a:pt x="1212" y="823"/>
                      <a:pt x="1229" y="822"/>
                    </a:cubicBezTo>
                    <a:cubicBezTo>
                      <a:pt x="1244" y="821"/>
                      <a:pt x="1245" y="777"/>
                      <a:pt x="1223" y="780"/>
                    </a:cubicBezTo>
                    <a:close/>
                    <a:moveTo>
                      <a:pt x="2343" y="2112"/>
                    </a:moveTo>
                    <a:cubicBezTo>
                      <a:pt x="2346" y="2091"/>
                      <a:pt x="2296" y="2073"/>
                      <a:pt x="2294" y="2104"/>
                    </a:cubicBezTo>
                    <a:cubicBezTo>
                      <a:pt x="2291" y="2136"/>
                      <a:pt x="2341" y="2128"/>
                      <a:pt x="2343" y="2112"/>
                    </a:cubicBezTo>
                    <a:close/>
                    <a:moveTo>
                      <a:pt x="2325" y="1898"/>
                    </a:moveTo>
                    <a:cubicBezTo>
                      <a:pt x="2323" y="1861"/>
                      <a:pt x="2262" y="1864"/>
                      <a:pt x="2262" y="1881"/>
                    </a:cubicBezTo>
                    <a:cubicBezTo>
                      <a:pt x="2262" y="1898"/>
                      <a:pt x="2327" y="1924"/>
                      <a:pt x="2325" y="1898"/>
                    </a:cubicBezTo>
                    <a:close/>
                    <a:moveTo>
                      <a:pt x="1864" y="3933"/>
                    </a:moveTo>
                    <a:cubicBezTo>
                      <a:pt x="1950" y="4031"/>
                      <a:pt x="2023" y="4150"/>
                      <a:pt x="2036" y="4129"/>
                    </a:cubicBezTo>
                    <a:cubicBezTo>
                      <a:pt x="2058" y="4096"/>
                      <a:pt x="1992" y="3973"/>
                      <a:pt x="1903" y="3884"/>
                    </a:cubicBezTo>
                    <a:cubicBezTo>
                      <a:pt x="1820" y="3802"/>
                      <a:pt x="1714" y="3752"/>
                      <a:pt x="1701" y="3763"/>
                    </a:cubicBezTo>
                    <a:cubicBezTo>
                      <a:pt x="1688" y="3774"/>
                      <a:pt x="1784" y="3843"/>
                      <a:pt x="1864" y="3933"/>
                    </a:cubicBezTo>
                    <a:close/>
                    <a:moveTo>
                      <a:pt x="2103" y="4379"/>
                    </a:moveTo>
                    <a:cubicBezTo>
                      <a:pt x="1995" y="4330"/>
                      <a:pt x="1937" y="4261"/>
                      <a:pt x="1923" y="4268"/>
                    </a:cubicBezTo>
                    <a:cubicBezTo>
                      <a:pt x="1899" y="4280"/>
                      <a:pt x="2056" y="4484"/>
                      <a:pt x="2334" y="4478"/>
                    </a:cubicBezTo>
                    <a:cubicBezTo>
                      <a:pt x="2612" y="4472"/>
                      <a:pt x="2685" y="4368"/>
                      <a:pt x="2685" y="4333"/>
                    </a:cubicBezTo>
                    <a:cubicBezTo>
                      <a:pt x="2685" y="4299"/>
                      <a:pt x="2568" y="4458"/>
                      <a:pt x="2334" y="4433"/>
                    </a:cubicBezTo>
                    <a:cubicBezTo>
                      <a:pt x="2248" y="4424"/>
                      <a:pt x="2164" y="4408"/>
                      <a:pt x="2103" y="4379"/>
                    </a:cubicBezTo>
                    <a:close/>
                    <a:moveTo>
                      <a:pt x="1378" y="1280"/>
                    </a:moveTo>
                    <a:cubicBezTo>
                      <a:pt x="1386" y="1260"/>
                      <a:pt x="1327" y="1217"/>
                      <a:pt x="1319" y="1248"/>
                    </a:cubicBezTo>
                    <a:cubicBezTo>
                      <a:pt x="1311" y="1280"/>
                      <a:pt x="1364" y="1315"/>
                      <a:pt x="1378" y="1280"/>
                    </a:cubicBezTo>
                    <a:close/>
                    <a:moveTo>
                      <a:pt x="1399" y="1314"/>
                    </a:moveTo>
                    <a:cubicBezTo>
                      <a:pt x="1401" y="1345"/>
                      <a:pt x="1446" y="1334"/>
                      <a:pt x="1454" y="1321"/>
                    </a:cubicBezTo>
                    <a:cubicBezTo>
                      <a:pt x="1466" y="1301"/>
                      <a:pt x="1397" y="1284"/>
                      <a:pt x="1399" y="1314"/>
                    </a:cubicBezTo>
                    <a:close/>
                    <a:moveTo>
                      <a:pt x="729" y="1346"/>
                    </a:moveTo>
                    <a:cubicBezTo>
                      <a:pt x="741" y="1325"/>
                      <a:pt x="694" y="1303"/>
                      <a:pt x="687" y="1321"/>
                    </a:cubicBezTo>
                    <a:cubicBezTo>
                      <a:pt x="680" y="1339"/>
                      <a:pt x="721" y="1362"/>
                      <a:pt x="729" y="1346"/>
                    </a:cubicBezTo>
                    <a:close/>
                    <a:moveTo>
                      <a:pt x="725" y="1229"/>
                    </a:moveTo>
                    <a:cubicBezTo>
                      <a:pt x="739" y="1213"/>
                      <a:pt x="702" y="1192"/>
                      <a:pt x="694" y="1201"/>
                    </a:cubicBezTo>
                    <a:cubicBezTo>
                      <a:pt x="686" y="1211"/>
                      <a:pt x="707" y="1250"/>
                      <a:pt x="725" y="1229"/>
                    </a:cubicBezTo>
                    <a:close/>
                    <a:moveTo>
                      <a:pt x="735" y="1602"/>
                    </a:moveTo>
                    <a:cubicBezTo>
                      <a:pt x="706" y="1596"/>
                      <a:pt x="668" y="1636"/>
                      <a:pt x="698" y="1643"/>
                    </a:cubicBezTo>
                    <a:cubicBezTo>
                      <a:pt x="739" y="1653"/>
                      <a:pt x="765" y="1608"/>
                      <a:pt x="735" y="1602"/>
                    </a:cubicBezTo>
                    <a:close/>
                    <a:moveTo>
                      <a:pt x="980" y="2441"/>
                    </a:moveTo>
                    <a:cubicBezTo>
                      <a:pt x="990" y="2454"/>
                      <a:pt x="1053" y="2405"/>
                      <a:pt x="1027" y="2331"/>
                    </a:cubicBezTo>
                    <a:lnTo>
                      <a:pt x="1027" y="2321"/>
                    </a:lnTo>
                    <a:cubicBezTo>
                      <a:pt x="998" y="2324"/>
                      <a:pt x="1019" y="2365"/>
                      <a:pt x="1006" y="2391"/>
                    </a:cubicBezTo>
                    <a:cubicBezTo>
                      <a:pt x="993" y="2418"/>
                      <a:pt x="969" y="2428"/>
                      <a:pt x="980" y="2441"/>
                    </a:cubicBezTo>
                    <a:close/>
                    <a:moveTo>
                      <a:pt x="173" y="3003"/>
                    </a:moveTo>
                    <a:cubicBezTo>
                      <a:pt x="97" y="2877"/>
                      <a:pt x="110" y="2582"/>
                      <a:pt x="173" y="2503"/>
                    </a:cubicBezTo>
                    <a:cubicBezTo>
                      <a:pt x="236" y="2425"/>
                      <a:pt x="267" y="2458"/>
                      <a:pt x="281" y="2415"/>
                    </a:cubicBezTo>
                    <a:cubicBezTo>
                      <a:pt x="294" y="2372"/>
                      <a:pt x="255" y="2319"/>
                      <a:pt x="277" y="2262"/>
                    </a:cubicBezTo>
                    <a:cubicBezTo>
                      <a:pt x="298" y="2205"/>
                      <a:pt x="220" y="2227"/>
                      <a:pt x="210" y="2162"/>
                    </a:cubicBezTo>
                    <a:cubicBezTo>
                      <a:pt x="200" y="2098"/>
                      <a:pt x="165" y="2078"/>
                      <a:pt x="216" y="1992"/>
                    </a:cubicBezTo>
                    <a:cubicBezTo>
                      <a:pt x="267" y="1906"/>
                      <a:pt x="251" y="1819"/>
                      <a:pt x="293" y="1731"/>
                    </a:cubicBezTo>
                    <a:cubicBezTo>
                      <a:pt x="334" y="1643"/>
                      <a:pt x="488" y="1635"/>
                      <a:pt x="524" y="1551"/>
                    </a:cubicBezTo>
                    <a:cubicBezTo>
                      <a:pt x="559" y="1467"/>
                      <a:pt x="396" y="1567"/>
                      <a:pt x="306" y="1430"/>
                    </a:cubicBezTo>
                    <a:cubicBezTo>
                      <a:pt x="216" y="1293"/>
                      <a:pt x="336" y="1307"/>
                      <a:pt x="322" y="1237"/>
                    </a:cubicBezTo>
                    <a:cubicBezTo>
                      <a:pt x="308" y="1166"/>
                      <a:pt x="206" y="1088"/>
                      <a:pt x="249" y="864"/>
                    </a:cubicBezTo>
                    <a:cubicBezTo>
                      <a:pt x="293" y="641"/>
                      <a:pt x="408" y="549"/>
                      <a:pt x="498" y="527"/>
                    </a:cubicBezTo>
                    <a:cubicBezTo>
                      <a:pt x="588" y="506"/>
                      <a:pt x="598" y="488"/>
                      <a:pt x="571" y="418"/>
                    </a:cubicBezTo>
                    <a:cubicBezTo>
                      <a:pt x="543" y="347"/>
                      <a:pt x="561" y="288"/>
                      <a:pt x="618" y="226"/>
                    </a:cubicBezTo>
                    <a:cubicBezTo>
                      <a:pt x="675" y="163"/>
                      <a:pt x="669" y="216"/>
                      <a:pt x="769" y="153"/>
                    </a:cubicBezTo>
                    <a:cubicBezTo>
                      <a:pt x="869" y="91"/>
                      <a:pt x="835" y="47"/>
                      <a:pt x="935" y="44"/>
                    </a:cubicBezTo>
                    <a:cubicBezTo>
                      <a:pt x="1035" y="40"/>
                      <a:pt x="1143" y="0"/>
                      <a:pt x="1296" y="44"/>
                    </a:cubicBezTo>
                    <a:cubicBezTo>
                      <a:pt x="1448" y="87"/>
                      <a:pt x="1399" y="141"/>
                      <a:pt x="1446" y="155"/>
                    </a:cubicBezTo>
                    <a:cubicBezTo>
                      <a:pt x="1493" y="169"/>
                      <a:pt x="1552" y="136"/>
                      <a:pt x="1607" y="161"/>
                    </a:cubicBezTo>
                    <a:cubicBezTo>
                      <a:pt x="1662" y="187"/>
                      <a:pt x="1685" y="279"/>
                      <a:pt x="1731" y="310"/>
                    </a:cubicBezTo>
                    <a:cubicBezTo>
                      <a:pt x="1776" y="341"/>
                      <a:pt x="1899" y="394"/>
                      <a:pt x="1905" y="475"/>
                    </a:cubicBezTo>
                    <a:cubicBezTo>
                      <a:pt x="1911" y="555"/>
                      <a:pt x="1778" y="641"/>
                      <a:pt x="1774" y="670"/>
                    </a:cubicBezTo>
                    <a:cubicBezTo>
                      <a:pt x="1770" y="700"/>
                      <a:pt x="1842" y="774"/>
                      <a:pt x="1758" y="839"/>
                    </a:cubicBezTo>
                    <a:cubicBezTo>
                      <a:pt x="1674" y="904"/>
                      <a:pt x="1597" y="843"/>
                      <a:pt x="1552" y="908"/>
                    </a:cubicBezTo>
                    <a:cubicBezTo>
                      <a:pt x="1507" y="972"/>
                      <a:pt x="1535" y="1023"/>
                      <a:pt x="1525" y="1076"/>
                    </a:cubicBezTo>
                    <a:cubicBezTo>
                      <a:pt x="1515" y="1129"/>
                      <a:pt x="1531" y="1166"/>
                      <a:pt x="1586" y="1166"/>
                    </a:cubicBezTo>
                    <a:cubicBezTo>
                      <a:pt x="1640" y="1166"/>
                      <a:pt x="1785" y="1176"/>
                      <a:pt x="1827" y="1252"/>
                    </a:cubicBezTo>
                    <a:cubicBezTo>
                      <a:pt x="1868" y="1329"/>
                      <a:pt x="1942" y="1323"/>
                      <a:pt x="1983" y="1340"/>
                    </a:cubicBezTo>
                    <a:cubicBezTo>
                      <a:pt x="2024" y="1358"/>
                      <a:pt x="2091" y="1459"/>
                      <a:pt x="2138" y="1465"/>
                    </a:cubicBezTo>
                    <a:cubicBezTo>
                      <a:pt x="2185" y="1471"/>
                      <a:pt x="2240" y="1407"/>
                      <a:pt x="2326" y="1407"/>
                    </a:cubicBezTo>
                    <a:cubicBezTo>
                      <a:pt x="2412" y="1407"/>
                      <a:pt x="2491" y="1547"/>
                      <a:pt x="2495" y="1594"/>
                    </a:cubicBezTo>
                    <a:cubicBezTo>
                      <a:pt x="2498" y="1641"/>
                      <a:pt x="2473" y="1671"/>
                      <a:pt x="2514" y="1690"/>
                    </a:cubicBezTo>
                    <a:cubicBezTo>
                      <a:pt x="2555" y="1710"/>
                      <a:pt x="2549" y="1770"/>
                      <a:pt x="2585" y="1770"/>
                    </a:cubicBezTo>
                    <a:cubicBezTo>
                      <a:pt x="2620" y="1770"/>
                      <a:pt x="2716" y="1800"/>
                      <a:pt x="2706" y="1894"/>
                    </a:cubicBezTo>
                    <a:cubicBezTo>
                      <a:pt x="2696" y="1988"/>
                      <a:pt x="2636" y="2121"/>
                      <a:pt x="2546" y="2145"/>
                    </a:cubicBezTo>
                    <a:cubicBezTo>
                      <a:pt x="2455" y="2168"/>
                      <a:pt x="2438" y="2127"/>
                      <a:pt x="2408" y="2156"/>
                    </a:cubicBezTo>
                    <a:cubicBezTo>
                      <a:pt x="2379" y="2186"/>
                      <a:pt x="2273" y="2196"/>
                      <a:pt x="2228" y="2180"/>
                    </a:cubicBezTo>
                    <a:cubicBezTo>
                      <a:pt x="2183" y="2164"/>
                      <a:pt x="2265" y="2135"/>
                      <a:pt x="2212" y="2113"/>
                    </a:cubicBezTo>
                    <a:cubicBezTo>
                      <a:pt x="2160" y="2092"/>
                      <a:pt x="2075" y="2152"/>
                      <a:pt x="2085" y="2186"/>
                    </a:cubicBezTo>
                    <a:cubicBezTo>
                      <a:pt x="2095" y="2219"/>
                      <a:pt x="2120" y="2180"/>
                      <a:pt x="2136" y="2200"/>
                    </a:cubicBezTo>
                    <a:cubicBezTo>
                      <a:pt x="2152" y="2219"/>
                      <a:pt x="2120" y="2239"/>
                      <a:pt x="2132" y="2252"/>
                    </a:cubicBezTo>
                    <a:cubicBezTo>
                      <a:pt x="2144" y="2266"/>
                      <a:pt x="2175" y="2203"/>
                      <a:pt x="2236" y="2207"/>
                    </a:cubicBezTo>
                    <a:cubicBezTo>
                      <a:pt x="2297" y="2211"/>
                      <a:pt x="2350" y="2227"/>
                      <a:pt x="2346" y="2243"/>
                    </a:cubicBezTo>
                    <a:cubicBezTo>
                      <a:pt x="2342" y="2258"/>
                      <a:pt x="2240" y="2252"/>
                      <a:pt x="2228" y="2282"/>
                    </a:cubicBezTo>
                    <a:cubicBezTo>
                      <a:pt x="2216" y="2311"/>
                      <a:pt x="2199" y="2401"/>
                      <a:pt x="2226" y="2419"/>
                    </a:cubicBezTo>
                    <a:cubicBezTo>
                      <a:pt x="2254" y="2437"/>
                      <a:pt x="2320" y="2476"/>
                      <a:pt x="2336" y="2527"/>
                    </a:cubicBezTo>
                    <a:cubicBezTo>
                      <a:pt x="2352" y="2578"/>
                      <a:pt x="2316" y="2619"/>
                      <a:pt x="2271" y="2650"/>
                    </a:cubicBezTo>
                    <a:cubicBezTo>
                      <a:pt x="2226" y="2681"/>
                      <a:pt x="2191" y="2689"/>
                      <a:pt x="2207" y="2740"/>
                    </a:cubicBezTo>
                    <a:cubicBezTo>
                      <a:pt x="2222" y="2791"/>
                      <a:pt x="2230" y="2813"/>
                      <a:pt x="2191" y="2858"/>
                    </a:cubicBezTo>
                    <a:cubicBezTo>
                      <a:pt x="2152" y="2903"/>
                      <a:pt x="2156" y="2946"/>
                      <a:pt x="2169" y="2956"/>
                    </a:cubicBezTo>
                    <a:cubicBezTo>
                      <a:pt x="2183" y="2966"/>
                      <a:pt x="2173" y="3001"/>
                      <a:pt x="2156" y="3015"/>
                    </a:cubicBezTo>
                    <a:cubicBezTo>
                      <a:pt x="2138" y="3028"/>
                      <a:pt x="2144" y="3073"/>
                      <a:pt x="2156" y="3083"/>
                    </a:cubicBezTo>
                    <a:cubicBezTo>
                      <a:pt x="2167" y="3093"/>
                      <a:pt x="2234" y="3156"/>
                      <a:pt x="2169" y="3236"/>
                    </a:cubicBezTo>
                    <a:cubicBezTo>
                      <a:pt x="2105" y="3316"/>
                      <a:pt x="2022" y="3328"/>
                      <a:pt x="1785" y="3351"/>
                    </a:cubicBezTo>
                    <a:cubicBezTo>
                      <a:pt x="1548" y="3375"/>
                      <a:pt x="1426" y="3356"/>
                      <a:pt x="1323" y="3463"/>
                    </a:cubicBezTo>
                    <a:cubicBezTo>
                      <a:pt x="1231" y="3559"/>
                      <a:pt x="1213" y="3624"/>
                      <a:pt x="1205" y="3661"/>
                    </a:cubicBezTo>
                    <a:cubicBezTo>
                      <a:pt x="1273" y="3624"/>
                      <a:pt x="1420" y="3578"/>
                      <a:pt x="1705" y="3620"/>
                    </a:cubicBezTo>
                    <a:cubicBezTo>
                      <a:pt x="1979" y="3660"/>
                      <a:pt x="2138" y="3949"/>
                      <a:pt x="2254" y="4161"/>
                    </a:cubicBezTo>
                    <a:cubicBezTo>
                      <a:pt x="2295" y="4236"/>
                      <a:pt x="2344" y="4303"/>
                      <a:pt x="2377" y="4346"/>
                    </a:cubicBezTo>
                    <a:cubicBezTo>
                      <a:pt x="2406" y="4383"/>
                      <a:pt x="2455" y="4400"/>
                      <a:pt x="2501" y="4387"/>
                    </a:cubicBezTo>
                    <a:cubicBezTo>
                      <a:pt x="2566" y="4370"/>
                      <a:pt x="2642" y="4328"/>
                      <a:pt x="2649" y="4276"/>
                    </a:cubicBezTo>
                    <a:cubicBezTo>
                      <a:pt x="2661" y="4196"/>
                      <a:pt x="2546" y="4200"/>
                      <a:pt x="2591" y="4143"/>
                    </a:cubicBezTo>
                    <a:cubicBezTo>
                      <a:pt x="2636" y="4086"/>
                      <a:pt x="2833" y="4165"/>
                      <a:pt x="2736" y="4355"/>
                    </a:cubicBezTo>
                    <a:cubicBezTo>
                      <a:pt x="2638" y="4545"/>
                      <a:pt x="2430" y="4517"/>
                      <a:pt x="2308" y="4521"/>
                    </a:cubicBezTo>
                    <a:cubicBezTo>
                      <a:pt x="2187" y="4525"/>
                      <a:pt x="1844" y="4390"/>
                      <a:pt x="1803" y="4161"/>
                    </a:cubicBezTo>
                    <a:cubicBezTo>
                      <a:pt x="1762" y="3931"/>
                      <a:pt x="1523" y="3775"/>
                      <a:pt x="1392" y="3728"/>
                    </a:cubicBezTo>
                    <a:cubicBezTo>
                      <a:pt x="1260" y="3681"/>
                      <a:pt x="1168" y="3732"/>
                      <a:pt x="1155" y="3699"/>
                    </a:cubicBezTo>
                    <a:cubicBezTo>
                      <a:pt x="1155" y="3699"/>
                      <a:pt x="1156" y="3698"/>
                      <a:pt x="1159" y="3695"/>
                    </a:cubicBezTo>
                    <a:cubicBezTo>
                      <a:pt x="1139" y="3684"/>
                      <a:pt x="1134" y="3656"/>
                      <a:pt x="1139" y="3625"/>
                    </a:cubicBezTo>
                    <a:cubicBezTo>
                      <a:pt x="1140" y="3615"/>
                      <a:pt x="1136" y="3605"/>
                      <a:pt x="1128" y="3599"/>
                    </a:cubicBezTo>
                    <a:cubicBezTo>
                      <a:pt x="1104" y="3583"/>
                      <a:pt x="1073" y="3577"/>
                      <a:pt x="1074" y="3559"/>
                    </a:cubicBezTo>
                    <a:cubicBezTo>
                      <a:pt x="1076" y="3534"/>
                      <a:pt x="1135" y="3577"/>
                      <a:pt x="1149" y="3551"/>
                    </a:cubicBezTo>
                    <a:cubicBezTo>
                      <a:pt x="1162" y="3526"/>
                      <a:pt x="1086" y="3504"/>
                      <a:pt x="1098" y="3481"/>
                    </a:cubicBezTo>
                    <a:cubicBezTo>
                      <a:pt x="1109" y="3457"/>
                      <a:pt x="1176" y="3512"/>
                      <a:pt x="1186" y="3493"/>
                    </a:cubicBezTo>
                    <a:cubicBezTo>
                      <a:pt x="1196" y="3473"/>
                      <a:pt x="1121" y="3455"/>
                      <a:pt x="1127" y="3438"/>
                    </a:cubicBezTo>
                    <a:cubicBezTo>
                      <a:pt x="1133" y="3420"/>
                      <a:pt x="1207" y="3473"/>
                      <a:pt x="1223" y="3449"/>
                    </a:cubicBezTo>
                    <a:cubicBezTo>
                      <a:pt x="1239" y="3426"/>
                      <a:pt x="1168" y="3406"/>
                      <a:pt x="1170" y="3383"/>
                    </a:cubicBezTo>
                    <a:cubicBezTo>
                      <a:pt x="1172" y="3359"/>
                      <a:pt x="1204" y="3391"/>
                      <a:pt x="1211" y="3383"/>
                    </a:cubicBezTo>
                    <a:cubicBezTo>
                      <a:pt x="1219" y="3375"/>
                      <a:pt x="1194" y="3340"/>
                      <a:pt x="1211" y="3330"/>
                    </a:cubicBezTo>
                    <a:cubicBezTo>
                      <a:pt x="1229" y="3320"/>
                      <a:pt x="1241" y="3336"/>
                      <a:pt x="1266" y="3359"/>
                    </a:cubicBezTo>
                    <a:lnTo>
                      <a:pt x="1267" y="3360"/>
                    </a:lnTo>
                    <a:cubicBezTo>
                      <a:pt x="1285" y="3377"/>
                      <a:pt x="1314" y="3377"/>
                      <a:pt x="1333" y="3360"/>
                    </a:cubicBezTo>
                    <a:cubicBezTo>
                      <a:pt x="1368" y="3329"/>
                      <a:pt x="1402" y="3305"/>
                      <a:pt x="1431" y="3295"/>
                    </a:cubicBezTo>
                    <a:cubicBezTo>
                      <a:pt x="1529" y="3259"/>
                      <a:pt x="1676" y="3306"/>
                      <a:pt x="1787" y="3277"/>
                    </a:cubicBezTo>
                    <a:cubicBezTo>
                      <a:pt x="1899" y="3248"/>
                      <a:pt x="2020" y="3306"/>
                      <a:pt x="2101" y="3197"/>
                    </a:cubicBezTo>
                    <a:cubicBezTo>
                      <a:pt x="2181" y="3087"/>
                      <a:pt x="2087" y="3118"/>
                      <a:pt x="2081" y="3050"/>
                    </a:cubicBezTo>
                    <a:cubicBezTo>
                      <a:pt x="2075" y="2981"/>
                      <a:pt x="2138" y="2973"/>
                      <a:pt x="2113" y="2928"/>
                    </a:cubicBezTo>
                    <a:cubicBezTo>
                      <a:pt x="2087" y="2883"/>
                      <a:pt x="2013" y="3013"/>
                      <a:pt x="1987" y="2993"/>
                    </a:cubicBezTo>
                    <a:cubicBezTo>
                      <a:pt x="1962" y="2973"/>
                      <a:pt x="1995" y="2940"/>
                      <a:pt x="1995" y="2915"/>
                    </a:cubicBezTo>
                    <a:cubicBezTo>
                      <a:pt x="1995" y="2889"/>
                      <a:pt x="1983" y="2868"/>
                      <a:pt x="1997" y="2856"/>
                    </a:cubicBezTo>
                    <a:cubicBezTo>
                      <a:pt x="2011" y="2844"/>
                      <a:pt x="2024" y="2893"/>
                      <a:pt x="2067" y="2873"/>
                    </a:cubicBezTo>
                    <a:cubicBezTo>
                      <a:pt x="2111" y="2854"/>
                      <a:pt x="2071" y="2840"/>
                      <a:pt x="2101" y="2807"/>
                    </a:cubicBezTo>
                    <a:cubicBezTo>
                      <a:pt x="2130" y="2774"/>
                      <a:pt x="2162" y="2803"/>
                      <a:pt x="2175" y="2774"/>
                    </a:cubicBezTo>
                    <a:cubicBezTo>
                      <a:pt x="2189" y="2744"/>
                      <a:pt x="2026" y="2717"/>
                      <a:pt x="2040" y="2670"/>
                    </a:cubicBezTo>
                    <a:cubicBezTo>
                      <a:pt x="2054" y="2623"/>
                      <a:pt x="2054" y="2658"/>
                      <a:pt x="2111" y="2652"/>
                    </a:cubicBezTo>
                    <a:cubicBezTo>
                      <a:pt x="2167" y="2646"/>
                      <a:pt x="2138" y="2623"/>
                      <a:pt x="2176" y="2593"/>
                    </a:cubicBezTo>
                    <a:cubicBezTo>
                      <a:pt x="2214" y="2564"/>
                      <a:pt x="2279" y="2617"/>
                      <a:pt x="2279" y="2554"/>
                    </a:cubicBezTo>
                    <a:cubicBezTo>
                      <a:pt x="2279" y="2491"/>
                      <a:pt x="2163" y="2464"/>
                      <a:pt x="2132" y="2374"/>
                    </a:cubicBezTo>
                    <a:cubicBezTo>
                      <a:pt x="2101" y="2284"/>
                      <a:pt x="2017" y="2229"/>
                      <a:pt x="2075" y="2102"/>
                    </a:cubicBezTo>
                    <a:cubicBezTo>
                      <a:pt x="2134" y="1974"/>
                      <a:pt x="2230" y="2062"/>
                      <a:pt x="2236" y="2013"/>
                    </a:cubicBezTo>
                    <a:cubicBezTo>
                      <a:pt x="2242" y="1964"/>
                      <a:pt x="2197" y="1935"/>
                      <a:pt x="2191" y="1902"/>
                    </a:cubicBezTo>
                    <a:cubicBezTo>
                      <a:pt x="2185" y="1868"/>
                      <a:pt x="2087" y="1906"/>
                      <a:pt x="2054" y="1855"/>
                    </a:cubicBezTo>
                    <a:cubicBezTo>
                      <a:pt x="2020" y="1804"/>
                      <a:pt x="1944" y="1763"/>
                      <a:pt x="1938" y="1694"/>
                    </a:cubicBezTo>
                    <a:cubicBezTo>
                      <a:pt x="1932" y="1625"/>
                      <a:pt x="1830" y="1508"/>
                      <a:pt x="1844" y="1486"/>
                    </a:cubicBezTo>
                    <a:cubicBezTo>
                      <a:pt x="1858" y="1465"/>
                      <a:pt x="1921" y="1547"/>
                      <a:pt x="1940" y="1545"/>
                    </a:cubicBezTo>
                    <a:cubicBezTo>
                      <a:pt x="1960" y="1543"/>
                      <a:pt x="1968" y="1577"/>
                      <a:pt x="1966" y="1629"/>
                    </a:cubicBezTo>
                    <a:cubicBezTo>
                      <a:pt x="1964" y="1682"/>
                      <a:pt x="2032" y="1819"/>
                      <a:pt x="2109" y="1833"/>
                    </a:cubicBezTo>
                    <a:cubicBezTo>
                      <a:pt x="2185" y="1847"/>
                      <a:pt x="2271" y="1800"/>
                      <a:pt x="2324" y="1849"/>
                    </a:cubicBezTo>
                    <a:cubicBezTo>
                      <a:pt x="2377" y="1898"/>
                      <a:pt x="2359" y="1953"/>
                      <a:pt x="2340" y="1982"/>
                    </a:cubicBezTo>
                    <a:cubicBezTo>
                      <a:pt x="2320" y="2011"/>
                      <a:pt x="2322" y="2060"/>
                      <a:pt x="2344" y="2062"/>
                    </a:cubicBezTo>
                    <a:cubicBezTo>
                      <a:pt x="2365" y="2064"/>
                      <a:pt x="2446" y="2013"/>
                      <a:pt x="2448" y="1962"/>
                    </a:cubicBezTo>
                    <a:cubicBezTo>
                      <a:pt x="2450" y="1912"/>
                      <a:pt x="2375" y="1884"/>
                      <a:pt x="2361" y="1817"/>
                    </a:cubicBezTo>
                    <a:cubicBezTo>
                      <a:pt x="2348" y="1751"/>
                      <a:pt x="2324" y="1696"/>
                      <a:pt x="2350" y="1690"/>
                    </a:cubicBezTo>
                    <a:cubicBezTo>
                      <a:pt x="2375" y="1684"/>
                      <a:pt x="2381" y="1796"/>
                      <a:pt x="2410" y="1823"/>
                    </a:cubicBezTo>
                    <a:cubicBezTo>
                      <a:pt x="2440" y="1851"/>
                      <a:pt x="2504" y="1868"/>
                      <a:pt x="2506" y="1943"/>
                    </a:cubicBezTo>
                    <a:cubicBezTo>
                      <a:pt x="2508" y="2017"/>
                      <a:pt x="2473" y="2031"/>
                      <a:pt x="2493" y="2039"/>
                    </a:cubicBezTo>
                    <a:cubicBezTo>
                      <a:pt x="2512" y="2047"/>
                      <a:pt x="2559" y="1972"/>
                      <a:pt x="2553" y="1939"/>
                    </a:cubicBezTo>
                    <a:cubicBezTo>
                      <a:pt x="2547" y="1906"/>
                      <a:pt x="2471" y="1851"/>
                      <a:pt x="2483" y="1829"/>
                    </a:cubicBezTo>
                    <a:cubicBezTo>
                      <a:pt x="2495" y="1808"/>
                      <a:pt x="2598" y="1868"/>
                      <a:pt x="2596" y="1912"/>
                    </a:cubicBezTo>
                    <a:cubicBezTo>
                      <a:pt x="2594" y="1955"/>
                      <a:pt x="2522" y="2062"/>
                      <a:pt x="2536" y="2066"/>
                    </a:cubicBezTo>
                    <a:cubicBezTo>
                      <a:pt x="2549" y="2070"/>
                      <a:pt x="2651" y="1986"/>
                      <a:pt x="2653" y="1900"/>
                    </a:cubicBezTo>
                    <a:cubicBezTo>
                      <a:pt x="2655" y="1814"/>
                      <a:pt x="2569" y="1829"/>
                      <a:pt x="2538" y="1798"/>
                    </a:cubicBezTo>
                    <a:cubicBezTo>
                      <a:pt x="2506" y="1767"/>
                      <a:pt x="2502" y="1729"/>
                      <a:pt x="2493" y="1722"/>
                    </a:cubicBezTo>
                    <a:cubicBezTo>
                      <a:pt x="2483" y="1714"/>
                      <a:pt x="2434" y="1716"/>
                      <a:pt x="2422" y="1694"/>
                    </a:cubicBezTo>
                    <a:cubicBezTo>
                      <a:pt x="2410" y="1673"/>
                      <a:pt x="2434" y="1608"/>
                      <a:pt x="2432" y="1580"/>
                    </a:cubicBezTo>
                    <a:cubicBezTo>
                      <a:pt x="2430" y="1553"/>
                      <a:pt x="2346" y="1494"/>
                      <a:pt x="2305" y="1490"/>
                    </a:cubicBezTo>
                    <a:cubicBezTo>
                      <a:pt x="2263" y="1486"/>
                      <a:pt x="2185" y="1535"/>
                      <a:pt x="2140" y="1528"/>
                    </a:cubicBezTo>
                    <a:cubicBezTo>
                      <a:pt x="2095" y="1520"/>
                      <a:pt x="2046" y="1459"/>
                      <a:pt x="2003" y="1430"/>
                    </a:cubicBezTo>
                    <a:cubicBezTo>
                      <a:pt x="1960" y="1401"/>
                      <a:pt x="1891" y="1399"/>
                      <a:pt x="1864" y="1380"/>
                    </a:cubicBezTo>
                    <a:cubicBezTo>
                      <a:pt x="1836" y="1360"/>
                      <a:pt x="1768" y="1272"/>
                      <a:pt x="1719" y="1262"/>
                    </a:cubicBezTo>
                    <a:cubicBezTo>
                      <a:pt x="1670" y="1252"/>
                      <a:pt x="1660" y="1252"/>
                      <a:pt x="1654" y="1268"/>
                    </a:cubicBezTo>
                    <a:cubicBezTo>
                      <a:pt x="1648" y="1284"/>
                      <a:pt x="1609" y="1290"/>
                      <a:pt x="1584" y="1272"/>
                    </a:cubicBezTo>
                    <a:cubicBezTo>
                      <a:pt x="1558" y="1254"/>
                      <a:pt x="1484" y="1272"/>
                      <a:pt x="1470" y="1255"/>
                    </a:cubicBezTo>
                    <a:cubicBezTo>
                      <a:pt x="1459" y="1242"/>
                      <a:pt x="1493" y="1216"/>
                      <a:pt x="1482" y="1155"/>
                    </a:cubicBezTo>
                    <a:cubicBezTo>
                      <a:pt x="1470" y="1158"/>
                      <a:pt x="1429" y="1162"/>
                      <a:pt x="1379" y="1120"/>
                    </a:cubicBezTo>
                    <a:cubicBezTo>
                      <a:pt x="1318" y="1071"/>
                      <a:pt x="1361" y="979"/>
                      <a:pt x="1361" y="979"/>
                    </a:cubicBezTo>
                    <a:cubicBezTo>
                      <a:pt x="1343" y="962"/>
                      <a:pt x="1325" y="946"/>
                      <a:pt x="1317" y="937"/>
                    </a:cubicBezTo>
                    <a:cubicBezTo>
                      <a:pt x="1305" y="923"/>
                      <a:pt x="1331" y="847"/>
                      <a:pt x="1311" y="839"/>
                    </a:cubicBezTo>
                    <a:cubicBezTo>
                      <a:pt x="1292" y="831"/>
                      <a:pt x="1231" y="1011"/>
                      <a:pt x="1337" y="1150"/>
                    </a:cubicBezTo>
                    <a:cubicBezTo>
                      <a:pt x="1443" y="1290"/>
                      <a:pt x="1580" y="1321"/>
                      <a:pt x="1558" y="1370"/>
                    </a:cubicBezTo>
                    <a:cubicBezTo>
                      <a:pt x="1537" y="1419"/>
                      <a:pt x="1472" y="1378"/>
                      <a:pt x="1443" y="1378"/>
                    </a:cubicBezTo>
                    <a:cubicBezTo>
                      <a:pt x="1413" y="1378"/>
                      <a:pt x="1358" y="1376"/>
                      <a:pt x="1339" y="1354"/>
                    </a:cubicBezTo>
                    <a:cubicBezTo>
                      <a:pt x="1319" y="1333"/>
                      <a:pt x="1166" y="1186"/>
                      <a:pt x="1149" y="1078"/>
                    </a:cubicBezTo>
                    <a:cubicBezTo>
                      <a:pt x="1131" y="970"/>
                      <a:pt x="1202" y="811"/>
                      <a:pt x="1125" y="739"/>
                    </a:cubicBezTo>
                    <a:cubicBezTo>
                      <a:pt x="1049" y="667"/>
                      <a:pt x="996" y="715"/>
                      <a:pt x="976" y="700"/>
                    </a:cubicBezTo>
                    <a:cubicBezTo>
                      <a:pt x="957" y="684"/>
                      <a:pt x="957" y="625"/>
                      <a:pt x="851" y="590"/>
                    </a:cubicBezTo>
                    <a:cubicBezTo>
                      <a:pt x="745" y="555"/>
                      <a:pt x="485" y="516"/>
                      <a:pt x="381" y="686"/>
                    </a:cubicBezTo>
                    <a:cubicBezTo>
                      <a:pt x="277" y="857"/>
                      <a:pt x="306" y="1029"/>
                      <a:pt x="341" y="1078"/>
                    </a:cubicBezTo>
                    <a:cubicBezTo>
                      <a:pt x="375" y="1124"/>
                      <a:pt x="391" y="1216"/>
                      <a:pt x="376" y="1282"/>
                    </a:cubicBezTo>
                    <a:cubicBezTo>
                      <a:pt x="383" y="1284"/>
                      <a:pt x="394" y="1289"/>
                      <a:pt x="408" y="1295"/>
                    </a:cubicBezTo>
                    <a:cubicBezTo>
                      <a:pt x="524" y="1350"/>
                      <a:pt x="571" y="1425"/>
                      <a:pt x="622" y="1384"/>
                    </a:cubicBezTo>
                    <a:cubicBezTo>
                      <a:pt x="673" y="1342"/>
                      <a:pt x="504" y="1339"/>
                      <a:pt x="463" y="1243"/>
                    </a:cubicBezTo>
                    <a:cubicBezTo>
                      <a:pt x="422" y="1147"/>
                      <a:pt x="322" y="974"/>
                      <a:pt x="357" y="866"/>
                    </a:cubicBezTo>
                    <a:cubicBezTo>
                      <a:pt x="392" y="759"/>
                      <a:pt x="520" y="606"/>
                      <a:pt x="547" y="627"/>
                    </a:cubicBezTo>
                    <a:cubicBezTo>
                      <a:pt x="575" y="649"/>
                      <a:pt x="383" y="786"/>
                      <a:pt x="385" y="921"/>
                    </a:cubicBezTo>
                    <a:cubicBezTo>
                      <a:pt x="387" y="1056"/>
                      <a:pt x="549" y="1297"/>
                      <a:pt x="596" y="1266"/>
                    </a:cubicBezTo>
                    <a:cubicBezTo>
                      <a:pt x="643" y="1235"/>
                      <a:pt x="485" y="1180"/>
                      <a:pt x="447" y="1062"/>
                    </a:cubicBezTo>
                    <a:cubicBezTo>
                      <a:pt x="410" y="945"/>
                      <a:pt x="432" y="784"/>
                      <a:pt x="522" y="723"/>
                    </a:cubicBezTo>
                    <a:cubicBezTo>
                      <a:pt x="612" y="663"/>
                      <a:pt x="694" y="676"/>
                      <a:pt x="692" y="696"/>
                    </a:cubicBezTo>
                    <a:cubicBezTo>
                      <a:pt x="690" y="715"/>
                      <a:pt x="553" y="700"/>
                      <a:pt x="485" y="831"/>
                    </a:cubicBezTo>
                    <a:cubicBezTo>
                      <a:pt x="416" y="962"/>
                      <a:pt x="553" y="1162"/>
                      <a:pt x="596" y="1148"/>
                    </a:cubicBezTo>
                    <a:cubicBezTo>
                      <a:pt x="639" y="1135"/>
                      <a:pt x="541" y="1099"/>
                      <a:pt x="557" y="1021"/>
                    </a:cubicBezTo>
                    <a:cubicBezTo>
                      <a:pt x="573" y="943"/>
                      <a:pt x="592" y="966"/>
                      <a:pt x="639" y="935"/>
                    </a:cubicBezTo>
                    <a:cubicBezTo>
                      <a:pt x="686" y="904"/>
                      <a:pt x="725" y="906"/>
                      <a:pt x="727" y="923"/>
                    </a:cubicBezTo>
                    <a:cubicBezTo>
                      <a:pt x="729" y="941"/>
                      <a:pt x="663" y="1000"/>
                      <a:pt x="680" y="1078"/>
                    </a:cubicBezTo>
                    <a:cubicBezTo>
                      <a:pt x="698" y="1156"/>
                      <a:pt x="845" y="1303"/>
                      <a:pt x="906" y="1327"/>
                    </a:cubicBezTo>
                    <a:cubicBezTo>
                      <a:pt x="966" y="1350"/>
                      <a:pt x="1149" y="1307"/>
                      <a:pt x="1221" y="1323"/>
                    </a:cubicBezTo>
                    <a:cubicBezTo>
                      <a:pt x="1294" y="1339"/>
                      <a:pt x="1321" y="1387"/>
                      <a:pt x="1243" y="1368"/>
                    </a:cubicBezTo>
                    <a:cubicBezTo>
                      <a:pt x="1164" y="1348"/>
                      <a:pt x="1100" y="1403"/>
                      <a:pt x="1021" y="1391"/>
                    </a:cubicBezTo>
                    <a:cubicBezTo>
                      <a:pt x="943" y="1380"/>
                      <a:pt x="837" y="1348"/>
                      <a:pt x="798" y="1301"/>
                    </a:cubicBezTo>
                    <a:cubicBezTo>
                      <a:pt x="759" y="1254"/>
                      <a:pt x="749" y="1252"/>
                      <a:pt x="737" y="1264"/>
                    </a:cubicBezTo>
                    <a:cubicBezTo>
                      <a:pt x="725" y="1276"/>
                      <a:pt x="780" y="1346"/>
                      <a:pt x="855" y="1380"/>
                    </a:cubicBezTo>
                    <a:cubicBezTo>
                      <a:pt x="929" y="1413"/>
                      <a:pt x="792" y="1387"/>
                      <a:pt x="792" y="1411"/>
                    </a:cubicBezTo>
                    <a:cubicBezTo>
                      <a:pt x="792" y="1433"/>
                      <a:pt x="904" y="1421"/>
                      <a:pt x="955" y="1445"/>
                    </a:cubicBezTo>
                    <a:cubicBezTo>
                      <a:pt x="1006" y="1471"/>
                      <a:pt x="1037" y="1494"/>
                      <a:pt x="1064" y="1471"/>
                    </a:cubicBezTo>
                    <a:cubicBezTo>
                      <a:pt x="1092" y="1447"/>
                      <a:pt x="1170" y="1397"/>
                      <a:pt x="1266" y="1405"/>
                    </a:cubicBezTo>
                    <a:cubicBezTo>
                      <a:pt x="1362" y="1413"/>
                      <a:pt x="1431" y="1494"/>
                      <a:pt x="1405" y="1514"/>
                    </a:cubicBezTo>
                    <a:cubicBezTo>
                      <a:pt x="1380" y="1533"/>
                      <a:pt x="1299" y="1477"/>
                      <a:pt x="1245" y="1488"/>
                    </a:cubicBezTo>
                    <a:cubicBezTo>
                      <a:pt x="1190" y="1500"/>
                      <a:pt x="1180" y="1547"/>
                      <a:pt x="1123" y="1557"/>
                    </a:cubicBezTo>
                    <a:cubicBezTo>
                      <a:pt x="1066" y="1567"/>
                      <a:pt x="1023" y="1549"/>
                      <a:pt x="1002" y="1569"/>
                    </a:cubicBezTo>
                    <a:cubicBezTo>
                      <a:pt x="980" y="1588"/>
                      <a:pt x="1012" y="1625"/>
                      <a:pt x="982" y="1635"/>
                    </a:cubicBezTo>
                    <a:cubicBezTo>
                      <a:pt x="953" y="1645"/>
                      <a:pt x="773" y="1575"/>
                      <a:pt x="645" y="1767"/>
                    </a:cubicBezTo>
                    <a:cubicBezTo>
                      <a:pt x="518" y="1959"/>
                      <a:pt x="532" y="1986"/>
                      <a:pt x="555" y="1988"/>
                    </a:cubicBezTo>
                    <a:cubicBezTo>
                      <a:pt x="579" y="1990"/>
                      <a:pt x="577" y="1884"/>
                      <a:pt x="643" y="1819"/>
                    </a:cubicBezTo>
                    <a:cubicBezTo>
                      <a:pt x="710" y="1755"/>
                      <a:pt x="802" y="1663"/>
                      <a:pt x="833" y="1682"/>
                    </a:cubicBezTo>
                    <a:cubicBezTo>
                      <a:pt x="865" y="1702"/>
                      <a:pt x="716" y="1755"/>
                      <a:pt x="653" y="1853"/>
                    </a:cubicBezTo>
                    <a:cubicBezTo>
                      <a:pt x="590" y="1951"/>
                      <a:pt x="596" y="2121"/>
                      <a:pt x="630" y="2213"/>
                    </a:cubicBezTo>
                    <a:cubicBezTo>
                      <a:pt x="663" y="2305"/>
                      <a:pt x="537" y="2333"/>
                      <a:pt x="549" y="2356"/>
                    </a:cubicBezTo>
                    <a:cubicBezTo>
                      <a:pt x="561" y="2380"/>
                      <a:pt x="651" y="2321"/>
                      <a:pt x="669" y="2270"/>
                    </a:cubicBezTo>
                    <a:cubicBezTo>
                      <a:pt x="686" y="2219"/>
                      <a:pt x="620" y="2162"/>
                      <a:pt x="633" y="2049"/>
                    </a:cubicBezTo>
                    <a:cubicBezTo>
                      <a:pt x="647" y="1935"/>
                      <a:pt x="749" y="1776"/>
                      <a:pt x="804" y="1776"/>
                    </a:cubicBezTo>
                    <a:cubicBezTo>
                      <a:pt x="859" y="1776"/>
                      <a:pt x="662" y="1901"/>
                      <a:pt x="663" y="2056"/>
                    </a:cubicBezTo>
                    <a:cubicBezTo>
                      <a:pt x="663" y="2212"/>
                      <a:pt x="710" y="2196"/>
                      <a:pt x="708" y="2245"/>
                    </a:cubicBezTo>
                    <a:cubicBezTo>
                      <a:pt x="706" y="2294"/>
                      <a:pt x="639" y="2329"/>
                      <a:pt x="649" y="2341"/>
                    </a:cubicBezTo>
                    <a:cubicBezTo>
                      <a:pt x="659" y="2352"/>
                      <a:pt x="704" y="2350"/>
                      <a:pt x="737" y="2294"/>
                    </a:cubicBezTo>
                    <a:cubicBezTo>
                      <a:pt x="771" y="2237"/>
                      <a:pt x="704" y="2176"/>
                      <a:pt x="708" y="2113"/>
                    </a:cubicBezTo>
                    <a:cubicBezTo>
                      <a:pt x="712" y="2051"/>
                      <a:pt x="741" y="1900"/>
                      <a:pt x="774" y="1900"/>
                    </a:cubicBezTo>
                    <a:cubicBezTo>
                      <a:pt x="808" y="1900"/>
                      <a:pt x="747" y="2009"/>
                      <a:pt x="761" y="2045"/>
                    </a:cubicBezTo>
                    <a:cubicBezTo>
                      <a:pt x="774" y="2080"/>
                      <a:pt x="788" y="2102"/>
                      <a:pt x="778" y="2162"/>
                    </a:cubicBezTo>
                    <a:cubicBezTo>
                      <a:pt x="769" y="2223"/>
                      <a:pt x="827" y="2278"/>
                      <a:pt x="765" y="2352"/>
                    </a:cubicBezTo>
                    <a:cubicBezTo>
                      <a:pt x="702" y="2427"/>
                      <a:pt x="630" y="2348"/>
                      <a:pt x="628" y="2403"/>
                    </a:cubicBezTo>
                    <a:cubicBezTo>
                      <a:pt x="626" y="2458"/>
                      <a:pt x="784" y="2425"/>
                      <a:pt x="808" y="2378"/>
                    </a:cubicBezTo>
                    <a:cubicBezTo>
                      <a:pt x="831" y="2331"/>
                      <a:pt x="780" y="1982"/>
                      <a:pt x="857" y="1868"/>
                    </a:cubicBezTo>
                    <a:cubicBezTo>
                      <a:pt x="933" y="1755"/>
                      <a:pt x="1184" y="1590"/>
                      <a:pt x="1215" y="1625"/>
                    </a:cubicBezTo>
                    <a:cubicBezTo>
                      <a:pt x="1247" y="1661"/>
                      <a:pt x="1096" y="1653"/>
                      <a:pt x="935" y="1831"/>
                    </a:cubicBezTo>
                    <a:cubicBezTo>
                      <a:pt x="774" y="2009"/>
                      <a:pt x="914" y="1962"/>
                      <a:pt x="949" y="1884"/>
                    </a:cubicBezTo>
                    <a:cubicBezTo>
                      <a:pt x="984" y="1806"/>
                      <a:pt x="1084" y="1702"/>
                      <a:pt x="1198" y="1673"/>
                    </a:cubicBezTo>
                    <a:cubicBezTo>
                      <a:pt x="1311" y="1643"/>
                      <a:pt x="1284" y="1704"/>
                      <a:pt x="1184" y="1712"/>
                    </a:cubicBezTo>
                    <a:cubicBezTo>
                      <a:pt x="1084" y="1720"/>
                      <a:pt x="998" y="1825"/>
                      <a:pt x="1006" y="1835"/>
                    </a:cubicBezTo>
                    <a:cubicBezTo>
                      <a:pt x="1013" y="1845"/>
                      <a:pt x="1051" y="1816"/>
                      <a:pt x="1055" y="1837"/>
                    </a:cubicBezTo>
                    <a:cubicBezTo>
                      <a:pt x="1059" y="1859"/>
                      <a:pt x="890" y="1957"/>
                      <a:pt x="874" y="2035"/>
                    </a:cubicBezTo>
                    <a:cubicBezTo>
                      <a:pt x="859" y="2113"/>
                      <a:pt x="904" y="2205"/>
                      <a:pt x="880" y="2274"/>
                    </a:cubicBezTo>
                    <a:cubicBezTo>
                      <a:pt x="857" y="2343"/>
                      <a:pt x="820" y="2397"/>
                      <a:pt x="841" y="2403"/>
                    </a:cubicBezTo>
                    <a:cubicBezTo>
                      <a:pt x="863" y="2409"/>
                      <a:pt x="925" y="2362"/>
                      <a:pt x="931" y="2282"/>
                    </a:cubicBezTo>
                    <a:cubicBezTo>
                      <a:pt x="937" y="2201"/>
                      <a:pt x="882" y="2060"/>
                      <a:pt x="994" y="1939"/>
                    </a:cubicBezTo>
                    <a:cubicBezTo>
                      <a:pt x="1106" y="1817"/>
                      <a:pt x="1117" y="1882"/>
                      <a:pt x="1188" y="1825"/>
                    </a:cubicBezTo>
                    <a:cubicBezTo>
                      <a:pt x="1258" y="1768"/>
                      <a:pt x="1239" y="1731"/>
                      <a:pt x="1274" y="1729"/>
                    </a:cubicBezTo>
                    <a:cubicBezTo>
                      <a:pt x="1309" y="1727"/>
                      <a:pt x="1276" y="1831"/>
                      <a:pt x="1215" y="1876"/>
                    </a:cubicBezTo>
                    <a:cubicBezTo>
                      <a:pt x="1155" y="1921"/>
                      <a:pt x="1021" y="1935"/>
                      <a:pt x="1004" y="2072"/>
                    </a:cubicBezTo>
                    <a:cubicBezTo>
                      <a:pt x="986" y="2209"/>
                      <a:pt x="1090" y="2270"/>
                      <a:pt x="1078" y="2368"/>
                    </a:cubicBezTo>
                    <a:cubicBezTo>
                      <a:pt x="1066" y="2466"/>
                      <a:pt x="939" y="2535"/>
                      <a:pt x="872" y="2533"/>
                    </a:cubicBezTo>
                    <a:cubicBezTo>
                      <a:pt x="806" y="2531"/>
                      <a:pt x="894" y="2480"/>
                      <a:pt x="869" y="2452"/>
                    </a:cubicBezTo>
                    <a:cubicBezTo>
                      <a:pt x="843" y="2425"/>
                      <a:pt x="831" y="2489"/>
                      <a:pt x="773" y="2493"/>
                    </a:cubicBezTo>
                    <a:cubicBezTo>
                      <a:pt x="714" y="2497"/>
                      <a:pt x="580" y="2440"/>
                      <a:pt x="494" y="2486"/>
                    </a:cubicBezTo>
                    <a:cubicBezTo>
                      <a:pt x="408" y="2531"/>
                      <a:pt x="473" y="2564"/>
                      <a:pt x="441" y="2601"/>
                    </a:cubicBezTo>
                    <a:cubicBezTo>
                      <a:pt x="410" y="2638"/>
                      <a:pt x="341" y="2674"/>
                      <a:pt x="341" y="2752"/>
                    </a:cubicBezTo>
                    <a:cubicBezTo>
                      <a:pt x="341" y="2830"/>
                      <a:pt x="453" y="2875"/>
                      <a:pt x="441" y="2893"/>
                    </a:cubicBezTo>
                    <a:cubicBezTo>
                      <a:pt x="430" y="2911"/>
                      <a:pt x="263" y="2834"/>
                      <a:pt x="309" y="2717"/>
                    </a:cubicBezTo>
                    <a:cubicBezTo>
                      <a:pt x="355" y="2599"/>
                      <a:pt x="383" y="2627"/>
                      <a:pt x="402" y="2582"/>
                    </a:cubicBezTo>
                    <a:cubicBezTo>
                      <a:pt x="422" y="2536"/>
                      <a:pt x="385" y="2521"/>
                      <a:pt x="441" y="2468"/>
                    </a:cubicBezTo>
                    <a:cubicBezTo>
                      <a:pt x="498" y="2415"/>
                      <a:pt x="506" y="2460"/>
                      <a:pt x="514" y="2435"/>
                    </a:cubicBezTo>
                    <a:cubicBezTo>
                      <a:pt x="522" y="2409"/>
                      <a:pt x="365" y="2407"/>
                      <a:pt x="336" y="2450"/>
                    </a:cubicBezTo>
                    <a:cubicBezTo>
                      <a:pt x="306" y="2493"/>
                      <a:pt x="359" y="2640"/>
                      <a:pt x="310" y="2664"/>
                    </a:cubicBezTo>
                    <a:cubicBezTo>
                      <a:pt x="261" y="2687"/>
                      <a:pt x="302" y="2554"/>
                      <a:pt x="265" y="2550"/>
                    </a:cubicBezTo>
                    <a:cubicBezTo>
                      <a:pt x="228" y="2546"/>
                      <a:pt x="191" y="2683"/>
                      <a:pt x="218" y="2687"/>
                    </a:cubicBezTo>
                    <a:cubicBezTo>
                      <a:pt x="246" y="2691"/>
                      <a:pt x="231" y="2648"/>
                      <a:pt x="259" y="2652"/>
                    </a:cubicBezTo>
                    <a:cubicBezTo>
                      <a:pt x="287" y="2656"/>
                      <a:pt x="197" y="2823"/>
                      <a:pt x="312" y="2920"/>
                    </a:cubicBezTo>
                    <a:cubicBezTo>
                      <a:pt x="428" y="3018"/>
                      <a:pt x="535" y="2964"/>
                      <a:pt x="526" y="3005"/>
                    </a:cubicBezTo>
                    <a:cubicBezTo>
                      <a:pt x="516" y="3046"/>
                      <a:pt x="324" y="2979"/>
                      <a:pt x="318" y="3007"/>
                    </a:cubicBezTo>
                    <a:cubicBezTo>
                      <a:pt x="312" y="3034"/>
                      <a:pt x="436" y="3116"/>
                      <a:pt x="504" y="3114"/>
                    </a:cubicBezTo>
                    <a:cubicBezTo>
                      <a:pt x="573" y="3112"/>
                      <a:pt x="610" y="3077"/>
                      <a:pt x="610" y="3042"/>
                    </a:cubicBezTo>
                    <a:cubicBezTo>
                      <a:pt x="610" y="3007"/>
                      <a:pt x="692" y="3032"/>
                      <a:pt x="720" y="2997"/>
                    </a:cubicBezTo>
                    <a:cubicBezTo>
                      <a:pt x="747" y="2962"/>
                      <a:pt x="757" y="2926"/>
                      <a:pt x="739" y="2909"/>
                    </a:cubicBezTo>
                    <a:cubicBezTo>
                      <a:pt x="722" y="2891"/>
                      <a:pt x="692" y="2962"/>
                      <a:pt x="620" y="2971"/>
                    </a:cubicBezTo>
                    <a:cubicBezTo>
                      <a:pt x="547" y="2981"/>
                      <a:pt x="534" y="2958"/>
                      <a:pt x="537" y="2936"/>
                    </a:cubicBezTo>
                    <a:cubicBezTo>
                      <a:pt x="541" y="2915"/>
                      <a:pt x="596" y="2938"/>
                      <a:pt x="645" y="2897"/>
                    </a:cubicBezTo>
                    <a:cubicBezTo>
                      <a:pt x="694" y="2856"/>
                      <a:pt x="682" y="2777"/>
                      <a:pt x="776" y="2719"/>
                    </a:cubicBezTo>
                    <a:cubicBezTo>
                      <a:pt x="870" y="2660"/>
                      <a:pt x="968" y="2699"/>
                      <a:pt x="963" y="2713"/>
                    </a:cubicBezTo>
                    <a:cubicBezTo>
                      <a:pt x="957" y="2727"/>
                      <a:pt x="882" y="2697"/>
                      <a:pt x="845" y="2728"/>
                    </a:cubicBezTo>
                    <a:cubicBezTo>
                      <a:pt x="808" y="2760"/>
                      <a:pt x="863" y="2742"/>
                      <a:pt x="906" y="2760"/>
                    </a:cubicBezTo>
                    <a:cubicBezTo>
                      <a:pt x="949" y="2777"/>
                      <a:pt x="955" y="2795"/>
                      <a:pt x="992" y="2779"/>
                    </a:cubicBezTo>
                    <a:cubicBezTo>
                      <a:pt x="1029" y="2764"/>
                      <a:pt x="1123" y="2681"/>
                      <a:pt x="1151" y="2695"/>
                    </a:cubicBezTo>
                    <a:cubicBezTo>
                      <a:pt x="1178" y="2709"/>
                      <a:pt x="1100" y="2801"/>
                      <a:pt x="988" y="2817"/>
                    </a:cubicBezTo>
                    <a:cubicBezTo>
                      <a:pt x="876" y="2832"/>
                      <a:pt x="1060" y="2856"/>
                      <a:pt x="1121" y="2799"/>
                    </a:cubicBezTo>
                    <a:cubicBezTo>
                      <a:pt x="1182" y="2742"/>
                      <a:pt x="1202" y="2813"/>
                      <a:pt x="1119" y="2846"/>
                    </a:cubicBezTo>
                    <a:cubicBezTo>
                      <a:pt x="1037" y="2879"/>
                      <a:pt x="1127" y="2895"/>
                      <a:pt x="1180" y="2846"/>
                    </a:cubicBezTo>
                    <a:cubicBezTo>
                      <a:pt x="1233" y="2797"/>
                      <a:pt x="1256" y="2811"/>
                      <a:pt x="1296" y="2754"/>
                    </a:cubicBezTo>
                    <a:cubicBezTo>
                      <a:pt x="1335" y="2697"/>
                      <a:pt x="1260" y="2650"/>
                      <a:pt x="1292" y="2574"/>
                    </a:cubicBezTo>
                    <a:cubicBezTo>
                      <a:pt x="1323" y="2497"/>
                      <a:pt x="1403" y="2521"/>
                      <a:pt x="1417" y="2464"/>
                    </a:cubicBezTo>
                    <a:cubicBezTo>
                      <a:pt x="1431" y="2407"/>
                      <a:pt x="1360" y="2290"/>
                      <a:pt x="1382" y="2231"/>
                    </a:cubicBezTo>
                    <a:cubicBezTo>
                      <a:pt x="1403" y="2172"/>
                      <a:pt x="1382" y="2100"/>
                      <a:pt x="1597" y="2013"/>
                    </a:cubicBezTo>
                    <a:cubicBezTo>
                      <a:pt x="1813" y="1927"/>
                      <a:pt x="1723" y="1851"/>
                      <a:pt x="1793" y="1859"/>
                    </a:cubicBezTo>
                    <a:cubicBezTo>
                      <a:pt x="1864" y="1866"/>
                      <a:pt x="1746" y="1996"/>
                      <a:pt x="1699" y="2035"/>
                    </a:cubicBezTo>
                    <a:cubicBezTo>
                      <a:pt x="1652" y="2074"/>
                      <a:pt x="1868" y="2025"/>
                      <a:pt x="1885" y="1855"/>
                    </a:cubicBezTo>
                    <a:cubicBezTo>
                      <a:pt x="1903" y="1684"/>
                      <a:pt x="1803" y="1704"/>
                      <a:pt x="1793" y="1676"/>
                    </a:cubicBezTo>
                    <a:cubicBezTo>
                      <a:pt x="1788" y="1663"/>
                      <a:pt x="1779" y="1635"/>
                      <a:pt x="1771" y="1608"/>
                    </a:cubicBezTo>
                    <a:cubicBezTo>
                      <a:pt x="1772" y="1620"/>
                      <a:pt x="1773" y="1629"/>
                      <a:pt x="1774" y="1636"/>
                    </a:cubicBezTo>
                    <a:cubicBezTo>
                      <a:pt x="1778" y="1670"/>
                      <a:pt x="1703" y="1707"/>
                      <a:pt x="1695" y="1728"/>
                    </a:cubicBezTo>
                    <a:cubicBezTo>
                      <a:pt x="1687" y="1749"/>
                      <a:pt x="1669" y="1814"/>
                      <a:pt x="1640" y="1846"/>
                    </a:cubicBezTo>
                    <a:cubicBezTo>
                      <a:pt x="1612" y="1877"/>
                      <a:pt x="1492" y="1895"/>
                      <a:pt x="1497" y="1866"/>
                    </a:cubicBezTo>
                    <a:cubicBezTo>
                      <a:pt x="1502" y="1838"/>
                      <a:pt x="1601" y="1827"/>
                      <a:pt x="1625" y="1805"/>
                    </a:cubicBezTo>
                    <a:cubicBezTo>
                      <a:pt x="1648" y="1782"/>
                      <a:pt x="1638" y="1728"/>
                      <a:pt x="1648" y="1712"/>
                    </a:cubicBezTo>
                    <a:cubicBezTo>
                      <a:pt x="1659" y="1697"/>
                      <a:pt x="1698" y="1676"/>
                      <a:pt x="1729" y="1636"/>
                    </a:cubicBezTo>
                    <a:cubicBezTo>
                      <a:pt x="1761" y="1595"/>
                      <a:pt x="1709" y="1473"/>
                      <a:pt x="1729" y="1472"/>
                    </a:cubicBezTo>
                    <a:cubicBezTo>
                      <a:pt x="1748" y="1471"/>
                      <a:pt x="1758" y="1505"/>
                      <a:pt x="1764" y="1543"/>
                    </a:cubicBezTo>
                    <a:cubicBezTo>
                      <a:pt x="1776" y="1526"/>
                      <a:pt x="1823" y="1541"/>
                      <a:pt x="1838" y="1612"/>
                    </a:cubicBezTo>
                    <a:cubicBezTo>
                      <a:pt x="1854" y="1682"/>
                      <a:pt x="1934" y="1714"/>
                      <a:pt x="1913" y="1888"/>
                    </a:cubicBezTo>
                    <a:cubicBezTo>
                      <a:pt x="1891" y="2062"/>
                      <a:pt x="1770" y="2076"/>
                      <a:pt x="1670" y="2074"/>
                    </a:cubicBezTo>
                    <a:cubicBezTo>
                      <a:pt x="1570" y="2072"/>
                      <a:pt x="1503" y="2137"/>
                      <a:pt x="1493" y="2184"/>
                    </a:cubicBezTo>
                    <a:cubicBezTo>
                      <a:pt x="1484" y="2231"/>
                      <a:pt x="1425" y="2231"/>
                      <a:pt x="1425" y="2286"/>
                    </a:cubicBezTo>
                    <a:cubicBezTo>
                      <a:pt x="1425" y="2341"/>
                      <a:pt x="1505" y="2372"/>
                      <a:pt x="1476" y="2452"/>
                    </a:cubicBezTo>
                    <a:cubicBezTo>
                      <a:pt x="1446" y="2533"/>
                      <a:pt x="1325" y="2542"/>
                      <a:pt x="1319" y="2593"/>
                    </a:cubicBezTo>
                    <a:cubicBezTo>
                      <a:pt x="1313" y="2644"/>
                      <a:pt x="1368" y="2672"/>
                      <a:pt x="1348" y="2738"/>
                    </a:cubicBezTo>
                    <a:cubicBezTo>
                      <a:pt x="1329" y="2805"/>
                      <a:pt x="1155" y="2932"/>
                      <a:pt x="1102" y="2926"/>
                    </a:cubicBezTo>
                    <a:cubicBezTo>
                      <a:pt x="1049" y="2920"/>
                      <a:pt x="890" y="2838"/>
                      <a:pt x="870" y="2856"/>
                    </a:cubicBezTo>
                    <a:cubicBezTo>
                      <a:pt x="851" y="2873"/>
                      <a:pt x="925" y="2911"/>
                      <a:pt x="923" y="2922"/>
                    </a:cubicBezTo>
                    <a:cubicBezTo>
                      <a:pt x="921" y="2934"/>
                      <a:pt x="896" y="2946"/>
                      <a:pt x="906" y="2958"/>
                    </a:cubicBezTo>
                    <a:cubicBezTo>
                      <a:pt x="916" y="2969"/>
                      <a:pt x="1200" y="2979"/>
                      <a:pt x="1288" y="2871"/>
                    </a:cubicBezTo>
                    <a:cubicBezTo>
                      <a:pt x="1376" y="2764"/>
                      <a:pt x="1380" y="2785"/>
                      <a:pt x="1382" y="2711"/>
                    </a:cubicBezTo>
                    <a:cubicBezTo>
                      <a:pt x="1384" y="2636"/>
                      <a:pt x="1364" y="2582"/>
                      <a:pt x="1392" y="2578"/>
                    </a:cubicBezTo>
                    <a:cubicBezTo>
                      <a:pt x="1419" y="2574"/>
                      <a:pt x="1394" y="2668"/>
                      <a:pt x="1409" y="2681"/>
                    </a:cubicBezTo>
                    <a:cubicBezTo>
                      <a:pt x="1425" y="2695"/>
                      <a:pt x="1441" y="2758"/>
                      <a:pt x="1392" y="2834"/>
                    </a:cubicBezTo>
                    <a:cubicBezTo>
                      <a:pt x="1343" y="2911"/>
                      <a:pt x="1211" y="2962"/>
                      <a:pt x="1194" y="2969"/>
                    </a:cubicBezTo>
                    <a:cubicBezTo>
                      <a:pt x="1176" y="2977"/>
                      <a:pt x="1274" y="3056"/>
                      <a:pt x="1258" y="3073"/>
                    </a:cubicBezTo>
                    <a:cubicBezTo>
                      <a:pt x="1243" y="3091"/>
                      <a:pt x="1182" y="2991"/>
                      <a:pt x="1155" y="3013"/>
                    </a:cubicBezTo>
                    <a:cubicBezTo>
                      <a:pt x="1127" y="3034"/>
                      <a:pt x="1211" y="3079"/>
                      <a:pt x="1198" y="3095"/>
                    </a:cubicBezTo>
                    <a:cubicBezTo>
                      <a:pt x="1184" y="3110"/>
                      <a:pt x="1055" y="2981"/>
                      <a:pt x="1019" y="3011"/>
                    </a:cubicBezTo>
                    <a:cubicBezTo>
                      <a:pt x="984" y="3040"/>
                      <a:pt x="1127" y="3099"/>
                      <a:pt x="1108" y="3124"/>
                    </a:cubicBezTo>
                    <a:cubicBezTo>
                      <a:pt x="1088" y="3150"/>
                      <a:pt x="955" y="3003"/>
                      <a:pt x="927" y="3024"/>
                    </a:cubicBezTo>
                    <a:cubicBezTo>
                      <a:pt x="900" y="3046"/>
                      <a:pt x="1045" y="3128"/>
                      <a:pt x="1027" y="3146"/>
                    </a:cubicBezTo>
                    <a:cubicBezTo>
                      <a:pt x="1010" y="3163"/>
                      <a:pt x="912" y="3107"/>
                      <a:pt x="882" y="3069"/>
                    </a:cubicBezTo>
                    <a:cubicBezTo>
                      <a:pt x="853" y="3032"/>
                      <a:pt x="812" y="2971"/>
                      <a:pt x="788" y="2989"/>
                    </a:cubicBezTo>
                    <a:cubicBezTo>
                      <a:pt x="765" y="3007"/>
                      <a:pt x="1023" y="3199"/>
                      <a:pt x="998" y="3216"/>
                    </a:cubicBezTo>
                    <a:cubicBezTo>
                      <a:pt x="972" y="3234"/>
                      <a:pt x="769" y="3018"/>
                      <a:pt x="735" y="3040"/>
                    </a:cubicBezTo>
                    <a:cubicBezTo>
                      <a:pt x="702" y="3062"/>
                      <a:pt x="884" y="3163"/>
                      <a:pt x="855" y="3191"/>
                    </a:cubicBezTo>
                    <a:cubicBezTo>
                      <a:pt x="825" y="3218"/>
                      <a:pt x="700" y="3060"/>
                      <a:pt x="669" y="3091"/>
                    </a:cubicBezTo>
                    <a:cubicBezTo>
                      <a:pt x="637" y="3122"/>
                      <a:pt x="800" y="3214"/>
                      <a:pt x="784" y="3236"/>
                    </a:cubicBezTo>
                    <a:cubicBezTo>
                      <a:pt x="769" y="3257"/>
                      <a:pt x="651" y="3103"/>
                      <a:pt x="626" y="3128"/>
                    </a:cubicBezTo>
                    <a:cubicBezTo>
                      <a:pt x="600" y="3154"/>
                      <a:pt x="553" y="3122"/>
                      <a:pt x="553" y="3163"/>
                    </a:cubicBezTo>
                    <a:cubicBezTo>
                      <a:pt x="553" y="3205"/>
                      <a:pt x="618" y="3167"/>
                      <a:pt x="631" y="3185"/>
                    </a:cubicBezTo>
                    <a:cubicBezTo>
                      <a:pt x="645" y="3203"/>
                      <a:pt x="757" y="3277"/>
                      <a:pt x="724" y="3302"/>
                    </a:cubicBezTo>
                    <a:cubicBezTo>
                      <a:pt x="690" y="3328"/>
                      <a:pt x="602" y="3210"/>
                      <a:pt x="582" y="3242"/>
                    </a:cubicBezTo>
                    <a:cubicBezTo>
                      <a:pt x="563" y="3273"/>
                      <a:pt x="698" y="3314"/>
                      <a:pt x="677" y="3355"/>
                    </a:cubicBezTo>
                    <a:cubicBezTo>
                      <a:pt x="655" y="3397"/>
                      <a:pt x="522" y="3254"/>
                      <a:pt x="502" y="3281"/>
                    </a:cubicBezTo>
                    <a:cubicBezTo>
                      <a:pt x="483" y="3308"/>
                      <a:pt x="663" y="3379"/>
                      <a:pt x="631" y="3416"/>
                    </a:cubicBezTo>
                    <a:cubicBezTo>
                      <a:pt x="600" y="3453"/>
                      <a:pt x="492" y="3350"/>
                      <a:pt x="406" y="3351"/>
                    </a:cubicBezTo>
                    <a:cubicBezTo>
                      <a:pt x="320" y="3353"/>
                      <a:pt x="285" y="3304"/>
                      <a:pt x="283" y="3269"/>
                    </a:cubicBezTo>
                    <a:cubicBezTo>
                      <a:pt x="281" y="3234"/>
                      <a:pt x="353" y="3212"/>
                      <a:pt x="343" y="3159"/>
                    </a:cubicBezTo>
                    <a:cubicBezTo>
                      <a:pt x="334" y="3107"/>
                      <a:pt x="249" y="3128"/>
                      <a:pt x="173" y="3003"/>
                    </a:cubicBezTo>
                    <a:close/>
                    <a:moveTo>
                      <a:pt x="1860" y="2371"/>
                    </a:moveTo>
                    <a:cubicBezTo>
                      <a:pt x="1859" y="2363"/>
                      <a:pt x="1858" y="2355"/>
                      <a:pt x="1857" y="2349"/>
                    </a:cubicBezTo>
                    <a:cubicBezTo>
                      <a:pt x="1855" y="2336"/>
                      <a:pt x="1841" y="2329"/>
                      <a:pt x="1830" y="2335"/>
                    </a:cubicBezTo>
                    <a:cubicBezTo>
                      <a:pt x="1770" y="2362"/>
                      <a:pt x="1629" y="2483"/>
                      <a:pt x="1629" y="2495"/>
                    </a:cubicBezTo>
                    <a:cubicBezTo>
                      <a:pt x="1629" y="2509"/>
                      <a:pt x="1724" y="2431"/>
                      <a:pt x="1780" y="2406"/>
                    </a:cubicBezTo>
                    <a:cubicBezTo>
                      <a:pt x="1836" y="2381"/>
                      <a:pt x="1862" y="2390"/>
                      <a:pt x="1860" y="2371"/>
                    </a:cubicBezTo>
                    <a:close/>
                    <a:moveTo>
                      <a:pt x="1872" y="2412"/>
                    </a:moveTo>
                    <a:cubicBezTo>
                      <a:pt x="1842" y="2450"/>
                      <a:pt x="1892" y="2487"/>
                      <a:pt x="1860" y="2536"/>
                    </a:cubicBezTo>
                    <a:cubicBezTo>
                      <a:pt x="1827" y="2586"/>
                      <a:pt x="1762" y="2603"/>
                      <a:pt x="1751" y="2577"/>
                    </a:cubicBezTo>
                    <a:cubicBezTo>
                      <a:pt x="1741" y="2551"/>
                      <a:pt x="1815" y="2557"/>
                      <a:pt x="1810" y="2514"/>
                    </a:cubicBezTo>
                    <a:cubicBezTo>
                      <a:pt x="1808" y="2493"/>
                      <a:pt x="1782" y="2510"/>
                      <a:pt x="1755" y="2514"/>
                    </a:cubicBezTo>
                    <a:cubicBezTo>
                      <a:pt x="1729" y="2519"/>
                      <a:pt x="1702" y="2512"/>
                      <a:pt x="1702" y="2527"/>
                    </a:cubicBezTo>
                    <a:cubicBezTo>
                      <a:pt x="1700" y="2559"/>
                      <a:pt x="1716" y="2573"/>
                      <a:pt x="1690" y="2576"/>
                    </a:cubicBezTo>
                    <a:cubicBezTo>
                      <a:pt x="1664" y="2578"/>
                      <a:pt x="1636" y="2539"/>
                      <a:pt x="1609" y="2538"/>
                    </a:cubicBezTo>
                    <a:cubicBezTo>
                      <a:pt x="1582" y="2536"/>
                      <a:pt x="1558" y="2556"/>
                      <a:pt x="1545" y="2544"/>
                    </a:cubicBezTo>
                    <a:cubicBezTo>
                      <a:pt x="1533" y="2533"/>
                      <a:pt x="1719" y="2343"/>
                      <a:pt x="1859" y="2286"/>
                    </a:cubicBezTo>
                    <a:cubicBezTo>
                      <a:pt x="1871" y="2282"/>
                      <a:pt x="1883" y="2290"/>
                      <a:pt x="1884" y="2302"/>
                    </a:cubicBezTo>
                    <a:lnTo>
                      <a:pt x="1889" y="2352"/>
                    </a:lnTo>
                    <a:cubicBezTo>
                      <a:pt x="1889" y="2352"/>
                      <a:pt x="1984" y="2311"/>
                      <a:pt x="1985" y="2337"/>
                    </a:cubicBezTo>
                    <a:cubicBezTo>
                      <a:pt x="1988" y="2391"/>
                      <a:pt x="1902" y="2375"/>
                      <a:pt x="1872" y="2412"/>
                    </a:cubicBezTo>
                    <a:close/>
                    <a:moveTo>
                      <a:pt x="1151" y="1244"/>
                    </a:moveTo>
                    <a:cubicBezTo>
                      <a:pt x="1153" y="1229"/>
                      <a:pt x="1100" y="1205"/>
                      <a:pt x="1049" y="1143"/>
                    </a:cubicBezTo>
                    <a:cubicBezTo>
                      <a:pt x="998" y="1080"/>
                      <a:pt x="1070" y="990"/>
                      <a:pt x="1083" y="906"/>
                    </a:cubicBezTo>
                    <a:cubicBezTo>
                      <a:pt x="1096" y="821"/>
                      <a:pt x="1017" y="747"/>
                      <a:pt x="1000" y="763"/>
                    </a:cubicBezTo>
                    <a:cubicBezTo>
                      <a:pt x="982" y="778"/>
                      <a:pt x="1037" y="857"/>
                      <a:pt x="1040" y="904"/>
                    </a:cubicBezTo>
                    <a:cubicBezTo>
                      <a:pt x="1043" y="951"/>
                      <a:pt x="990" y="1019"/>
                      <a:pt x="986" y="1103"/>
                    </a:cubicBezTo>
                    <a:cubicBezTo>
                      <a:pt x="982" y="1188"/>
                      <a:pt x="1146" y="1282"/>
                      <a:pt x="1151" y="1244"/>
                    </a:cubicBezTo>
                    <a:close/>
                    <a:moveTo>
                      <a:pt x="1210" y="4398"/>
                    </a:moveTo>
                    <a:cubicBezTo>
                      <a:pt x="1162" y="4197"/>
                      <a:pt x="1144" y="4259"/>
                      <a:pt x="1144" y="4183"/>
                    </a:cubicBezTo>
                    <a:cubicBezTo>
                      <a:pt x="1144" y="4108"/>
                      <a:pt x="1149" y="3985"/>
                      <a:pt x="1134" y="3982"/>
                    </a:cubicBezTo>
                    <a:cubicBezTo>
                      <a:pt x="1105" y="3978"/>
                      <a:pt x="1079" y="4254"/>
                      <a:pt x="1123" y="4301"/>
                    </a:cubicBezTo>
                    <a:cubicBezTo>
                      <a:pt x="1168" y="4348"/>
                      <a:pt x="1134" y="4583"/>
                      <a:pt x="1094" y="4654"/>
                    </a:cubicBezTo>
                    <a:cubicBezTo>
                      <a:pt x="1053" y="4724"/>
                      <a:pt x="1040" y="4808"/>
                      <a:pt x="1011" y="4803"/>
                    </a:cubicBezTo>
                    <a:cubicBezTo>
                      <a:pt x="982" y="4797"/>
                      <a:pt x="1024" y="4392"/>
                      <a:pt x="1011" y="4387"/>
                    </a:cubicBezTo>
                    <a:cubicBezTo>
                      <a:pt x="998" y="4382"/>
                      <a:pt x="946" y="4458"/>
                      <a:pt x="948" y="4471"/>
                    </a:cubicBezTo>
                    <a:cubicBezTo>
                      <a:pt x="951" y="4484"/>
                      <a:pt x="919" y="4792"/>
                      <a:pt x="998" y="4944"/>
                    </a:cubicBezTo>
                    <a:cubicBezTo>
                      <a:pt x="1076" y="5095"/>
                      <a:pt x="1158" y="5179"/>
                      <a:pt x="1100" y="5234"/>
                    </a:cubicBezTo>
                    <a:cubicBezTo>
                      <a:pt x="1042" y="5288"/>
                      <a:pt x="969" y="5228"/>
                      <a:pt x="951" y="5249"/>
                    </a:cubicBezTo>
                    <a:cubicBezTo>
                      <a:pt x="933" y="5270"/>
                      <a:pt x="956" y="5360"/>
                      <a:pt x="1063" y="5357"/>
                    </a:cubicBezTo>
                    <a:cubicBezTo>
                      <a:pt x="1170" y="5354"/>
                      <a:pt x="1233" y="5226"/>
                      <a:pt x="1202" y="5147"/>
                    </a:cubicBezTo>
                    <a:cubicBezTo>
                      <a:pt x="1170" y="5069"/>
                      <a:pt x="1087" y="4991"/>
                      <a:pt x="1087" y="4912"/>
                    </a:cubicBezTo>
                    <a:cubicBezTo>
                      <a:pt x="1087" y="4834"/>
                      <a:pt x="1257" y="4599"/>
                      <a:pt x="1210" y="4398"/>
                    </a:cubicBezTo>
                    <a:close/>
                    <a:moveTo>
                      <a:pt x="632" y="3998"/>
                    </a:moveTo>
                    <a:cubicBezTo>
                      <a:pt x="744" y="3786"/>
                      <a:pt x="860" y="3747"/>
                      <a:pt x="846" y="3713"/>
                    </a:cubicBezTo>
                    <a:cubicBezTo>
                      <a:pt x="821" y="3658"/>
                      <a:pt x="590" y="3852"/>
                      <a:pt x="556" y="4035"/>
                    </a:cubicBezTo>
                    <a:cubicBezTo>
                      <a:pt x="522" y="4217"/>
                      <a:pt x="517" y="4562"/>
                      <a:pt x="546" y="4562"/>
                    </a:cubicBezTo>
                    <a:cubicBezTo>
                      <a:pt x="575" y="4562"/>
                      <a:pt x="520" y="4210"/>
                      <a:pt x="632" y="3998"/>
                    </a:cubicBezTo>
                    <a:close/>
                    <a:moveTo>
                      <a:pt x="922" y="4648"/>
                    </a:moveTo>
                    <a:cubicBezTo>
                      <a:pt x="922" y="4727"/>
                      <a:pt x="865" y="4763"/>
                      <a:pt x="791" y="4816"/>
                    </a:cubicBezTo>
                    <a:cubicBezTo>
                      <a:pt x="718" y="4868"/>
                      <a:pt x="692" y="4912"/>
                      <a:pt x="637" y="5103"/>
                    </a:cubicBezTo>
                    <a:cubicBezTo>
                      <a:pt x="582" y="5294"/>
                      <a:pt x="431" y="5414"/>
                      <a:pt x="261" y="5406"/>
                    </a:cubicBezTo>
                    <a:cubicBezTo>
                      <a:pt x="91" y="5398"/>
                      <a:pt x="31" y="5270"/>
                      <a:pt x="64" y="5239"/>
                    </a:cubicBezTo>
                    <a:cubicBezTo>
                      <a:pt x="96" y="5207"/>
                      <a:pt x="167" y="5317"/>
                      <a:pt x="300" y="5333"/>
                    </a:cubicBezTo>
                    <a:cubicBezTo>
                      <a:pt x="434" y="5348"/>
                      <a:pt x="559" y="5158"/>
                      <a:pt x="580" y="4959"/>
                    </a:cubicBezTo>
                    <a:cubicBezTo>
                      <a:pt x="601" y="4761"/>
                      <a:pt x="340" y="4437"/>
                      <a:pt x="340" y="4163"/>
                    </a:cubicBezTo>
                    <a:cubicBezTo>
                      <a:pt x="340" y="3888"/>
                      <a:pt x="538" y="3711"/>
                      <a:pt x="517" y="3699"/>
                    </a:cubicBezTo>
                    <a:cubicBezTo>
                      <a:pt x="496" y="3688"/>
                      <a:pt x="413" y="3737"/>
                      <a:pt x="326" y="4003"/>
                    </a:cubicBezTo>
                    <a:cubicBezTo>
                      <a:pt x="240" y="4270"/>
                      <a:pt x="337" y="4468"/>
                      <a:pt x="426" y="4769"/>
                    </a:cubicBezTo>
                    <a:cubicBezTo>
                      <a:pt x="515" y="5069"/>
                      <a:pt x="434" y="5228"/>
                      <a:pt x="334" y="5267"/>
                    </a:cubicBezTo>
                    <a:cubicBezTo>
                      <a:pt x="235" y="5307"/>
                      <a:pt x="170" y="5252"/>
                      <a:pt x="172" y="5239"/>
                    </a:cubicBezTo>
                    <a:cubicBezTo>
                      <a:pt x="175" y="5226"/>
                      <a:pt x="214" y="5239"/>
                      <a:pt x="238" y="5239"/>
                    </a:cubicBezTo>
                    <a:cubicBezTo>
                      <a:pt x="261" y="5239"/>
                      <a:pt x="313" y="5192"/>
                      <a:pt x="303" y="5171"/>
                    </a:cubicBezTo>
                    <a:cubicBezTo>
                      <a:pt x="293" y="5150"/>
                      <a:pt x="212" y="5202"/>
                      <a:pt x="196" y="5173"/>
                    </a:cubicBezTo>
                    <a:cubicBezTo>
                      <a:pt x="180" y="5145"/>
                      <a:pt x="232" y="5087"/>
                      <a:pt x="279" y="4980"/>
                    </a:cubicBezTo>
                    <a:cubicBezTo>
                      <a:pt x="326" y="4873"/>
                      <a:pt x="285" y="4656"/>
                      <a:pt x="246" y="4659"/>
                    </a:cubicBezTo>
                    <a:cubicBezTo>
                      <a:pt x="206" y="4661"/>
                      <a:pt x="188" y="4779"/>
                      <a:pt x="180" y="4829"/>
                    </a:cubicBezTo>
                    <a:cubicBezTo>
                      <a:pt x="172" y="4878"/>
                      <a:pt x="81" y="5108"/>
                      <a:pt x="86" y="5150"/>
                    </a:cubicBezTo>
                    <a:cubicBezTo>
                      <a:pt x="91" y="5192"/>
                      <a:pt x="47" y="5220"/>
                      <a:pt x="23" y="5218"/>
                    </a:cubicBezTo>
                    <a:cubicBezTo>
                      <a:pt x="0" y="5215"/>
                      <a:pt x="10" y="5022"/>
                      <a:pt x="54" y="4954"/>
                    </a:cubicBezTo>
                    <a:cubicBezTo>
                      <a:pt x="97" y="4886"/>
                      <a:pt x="118" y="4648"/>
                      <a:pt x="73" y="4538"/>
                    </a:cubicBezTo>
                    <a:cubicBezTo>
                      <a:pt x="29" y="4427"/>
                      <a:pt x="70" y="4139"/>
                      <a:pt x="97" y="4045"/>
                    </a:cubicBezTo>
                    <a:cubicBezTo>
                      <a:pt x="123" y="3951"/>
                      <a:pt x="313" y="3758"/>
                      <a:pt x="324" y="3781"/>
                    </a:cubicBezTo>
                    <a:cubicBezTo>
                      <a:pt x="334" y="3805"/>
                      <a:pt x="246" y="3933"/>
                      <a:pt x="198" y="4029"/>
                    </a:cubicBezTo>
                    <a:cubicBezTo>
                      <a:pt x="151" y="4126"/>
                      <a:pt x="131" y="4520"/>
                      <a:pt x="191" y="4521"/>
                    </a:cubicBezTo>
                    <a:cubicBezTo>
                      <a:pt x="251" y="4522"/>
                      <a:pt x="172" y="4225"/>
                      <a:pt x="274" y="3930"/>
                    </a:cubicBezTo>
                    <a:cubicBezTo>
                      <a:pt x="376" y="3635"/>
                      <a:pt x="606" y="3572"/>
                      <a:pt x="846" y="3627"/>
                    </a:cubicBezTo>
                    <a:cubicBezTo>
                      <a:pt x="1085" y="3682"/>
                      <a:pt x="1100" y="4003"/>
                      <a:pt x="1021" y="4268"/>
                    </a:cubicBezTo>
                    <a:cubicBezTo>
                      <a:pt x="943" y="4532"/>
                      <a:pt x="582" y="4758"/>
                      <a:pt x="622" y="4792"/>
                    </a:cubicBezTo>
                    <a:cubicBezTo>
                      <a:pt x="661" y="4826"/>
                      <a:pt x="896" y="4515"/>
                      <a:pt x="917" y="4521"/>
                    </a:cubicBezTo>
                    <a:cubicBezTo>
                      <a:pt x="927" y="4524"/>
                      <a:pt x="922" y="4570"/>
                      <a:pt x="922" y="4648"/>
                    </a:cubicBezTo>
                    <a:close/>
                    <a:moveTo>
                      <a:pt x="76" y="3896"/>
                    </a:moveTo>
                    <a:cubicBezTo>
                      <a:pt x="131" y="3927"/>
                      <a:pt x="277" y="3776"/>
                      <a:pt x="381" y="3653"/>
                    </a:cubicBezTo>
                    <a:cubicBezTo>
                      <a:pt x="486" y="3530"/>
                      <a:pt x="681" y="3573"/>
                      <a:pt x="679" y="3549"/>
                    </a:cubicBezTo>
                    <a:cubicBezTo>
                      <a:pt x="677" y="3515"/>
                      <a:pt x="614" y="3525"/>
                      <a:pt x="606" y="3491"/>
                    </a:cubicBezTo>
                    <a:cubicBezTo>
                      <a:pt x="598" y="3457"/>
                      <a:pt x="491" y="3426"/>
                      <a:pt x="441" y="3395"/>
                    </a:cubicBezTo>
                    <a:cubicBezTo>
                      <a:pt x="392" y="3363"/>
                      <a:pt x="337" y="3376"/>
                      <a:pt x="321" y="3376"/>
                    </a:cubicBezTo>
                    <a:cubicBezTo>
                      <a:pt x="306" y="3376"/>
                      <a:pt x="219" y="3337"/>
                      <a:pt x="178" y="3363"/>
                    </a:cubicBezTo>
                    <a:cubicBezTo>
                      <a:pt x="136" y="3389"/>
                      <a:pt x="65" y="3452"/>
                      <a:pt x="84" y="3480"/>
                    </a:cubicBezTo>
                    <a:cubicBezTo>
                      <a:pt x="102" y="3509"/>
                      <a:pt x="102" y="3499"/>
                      <a:pt x="112" y="3510"/>
                    </a:cubicBezTo>
                    <a:cubicBezTo>
                      <a:pt x="123" y="3520"/>
                      <a:pt x="65" y="3604"/>
                      <a:pt x="102" y="3611"/>
                    </a:cubicBezTo>
                    <a:cubicBezTo>
                      <a:pt x="138" y="3619"/>
                      <a:pt x="138" y="3559"/>
                      <a:pt x="201" y="3510"/>
                    </a:cubicBezTo>
                    <a:cubicBezTo>
                      <a:pt x="264" y="3460"/>
                      <a:pt x="355" y="3483"/>
                      <a:pt x="345" y="3510"/>
                    </a:cubicBezTo>
                    <a:cubicBezTo>
                      <a:pt x="334" y="3536"/>
                      <a:pt x="298" y="3523"/>
                      <a:pt x="222" y="3564"/>
                    </a:cubicBezTo>
                    <a:cubicBezTo>
                      <a:pt x="146" y="3606"/>
                      <a:pt x="86" y="3690"/>
                      <a:pt x="110" y="3725"/>
                    </a:cubicBezTo>
                    <a:cubicBezTo>
                      <a:pt x="133" y="3759"/>
                      <a:pt x="125" y="3713"/>
                      <a:pt x="149" y="3742"/>
                    </a:cubicBezTo>
                    <a:cubicBezTo>
                      <a:pt x="172" y="3771"/>
                      <a:pt x="21" y="3865"/>
                      <a:pt x="76" y="3896"/>
                    </a:cubicBezTo>
                    <a:close/>
                    <a:moveTo>
                      <a:pt x="929" y="3252"/>
                    </a:moveTo>
                    <a:cubicBezTo>
                      <a:pt x="939" y="3227"/>
                      <a:pt x="885" y="3192"/>
                      <a:pt x="862" y="3206"/>
                    </a:cubicBezTo>
                    <a:cubicBezTo>
                      <a:pt x="838" y="3221"/>
                      <a:pt x="908" y="3300"/>
                      <a:pt x="929" y="3252"/>
                    </a:cubicBezTo>
                    <a:close/>
                    <a:moveTo>
                      <a:pt x="1719" y="1882"/>
                    </a:moveTo>
                    <a:cubicBezTo>
                      <a:pt x="1753" y="1830"/>
                      <a:pt x="1742" y="1745"/>
                      <a:pt x="1714" y="1742"/>
                    </a:cubicBezTo>
                    <a:cubicBezTo>
                      <a:pt x="1680" y="1738"/>
                      <a:pt x="1685" y="1824"/>
                      <a:pt x="1648" y="1861"/>
                    </a:cubicBezTo>
                    <a:cubicBezTo>
                      <a:pt x="1612" y="1898"/>
                      <a:pt x="1567" y="1958"/>
                      <a:pt x="1591" y="1966"/>
                    </a:cubicBezTo>
                    <a:cubicBezTo>
                      <a:pt x="1614" y="1974"/>
                      <a:pt x="1685" y="1933"/>
                      <a:pt x="1719" y="1882"/>
                    </a:cubicBezTo>
                    <a:close/>
                    <a:moveTo>
                      <a:pt x="2774" y="4993"/>
                    </a:moveTo>
                    <a:cubicBezTo>
                      <a:pt x="2756" y="4831"/>
                      <a:pt x="2583" y="4800"/>
                      <a:pt x="2416" y="4776"/>
                    </a:cubicBezTo>
                    <a:cubicBezTo>
                      <a:pt x="2249" y="4753"/>
                      <a:pt x="1925" y="4891"/>
                      <a:pt x="1667" y="4836"/>
                    </a:cubicBezTo>
                    <a:cubicBezTo>
                      <a:pt x="1408" y="4782"/>
                      <a:pt x="1343" y="4520"/>
                      <a:pt x="1319" y="4539"/>
                    </a:cubicBezTo>
                    <a:cubicBezTo>
                      <a:pt x="1296" y="4557"/>
                      <a:pt x="1363" y="4680"/>
                      <a:pt x="1414" y="4750"/>
                    </a:cubicBezTo>
                    <a:cubicBezTo>
                      <a:pt x="1464" y="4821"/>
                      <a:pt x="1614" y="4870"/>
                      <a:pt x="1700" y="4923"/>
                    </a:cubicBezTo>
                    <a:cubicBezTo>
                      <a:pt x="1786" y="4975"/>
                      <a:pt x="1742" y="4996"/>
                      <a:pt x="1936" y="5051"/>
                    </a:cubicBezTo>
                    <a:cubicBezTo>
                      <a:pt x="2129" y="5106"/>
                      <a:pt x="2343" y="5009"/>
                      <a:pt x="2500" y="4980"/>
                    </a:cubicBezTo>
                    <a:cubicBezTo>
                      <a:pt x="2657" y="4951"/>
                      <a:pt x="2779" y="5039"/>
                      <a:pt x="2774" y="4993"/>
                    </a:cubicBezTo>
                    <a:close/>
                    <a:moveTo>
                      <a:pt x="2732" y="5351"/>
                    </a:moveTo>
                    <a:cubicBezTo>
                      <a:pt x="2596" y="5390"/>
                      <a:pt x="2500" y="5220"/>
                      <a:pt x="2521" y="5202"/>
                    </a:cubicBezTo>
                    <a:cubicBezTo>
                      <a:pt x="2542" y="5184"/>
                      <a:pt x="2549" y="5202"/>
                      <a:pt x="2633" y="5202"/>
                    </a:cubicBezTo>
                    <a:cubicBezTo>
                      <a:pt x="2717" y="5202"/>
                      <a:pt x="2751" y="5098"/>
                      <a:pt x="2751" y="5064"/>
                    </a:cubicBezTo>
                    <a:cubicBezTo>
                      <a:pt x="2751" y="5030"/>
                      <a:pt x="2649" y="5043"/>
                      <a:pt x="2560" y="5043"/>
                    </a:cubicBezTo>
                    <a:cubicBezTo>
                      <a:pt x="2471" y="5043"/>
                      <a:pt x="2212" y="5155"/>
                      <a:pt x="1990" y="5132"/>
                    </a:cubicBezTo>
                    <a:cubicBezTo>
                      <a:pt x="1768" y="5108"/>
                      <a:pt x="1651" y="4980"/>
                      <a:pt x="1630" y="4959"/>
                    </a:cubicBezTo>
                    <a:cubicBezTo>
                      <a:pt x="1609" y="4938"/>
                      <a:pt x="1492" y="4907"/>
                      <a:pt x="1361" y="4784"/>
                    </a:cubicBezTo>
                    <a:cubicBezTo>
                      <a:pt x="1230" y="4661"/>
                      <a:pt x="1231" y="4302"/>
                      <a:pt x="1211" y="4143"/>
                    </a:cubicBezTo>
                    <a:cubicBezTo>
                      <a:pt x="1192" y="3984"/>
                      <a:pt x="1078" y="3851"/>
                      <a:pt x="1104" y="3831"/>
                    </a:cubicBezTo>
                    <a:cubicBezTo>
                      <a:pt x="1129" y="3812"/>
                      <a:pt x="1186" y="3853"/>
                      <a:pt x="1235" y="3863"/>
                    </a:cubicBezTo>
                    <a:cubicBezTo>
                      <a:pt x="1284" y="3873"/>
                      <a:pt x="1443" y="3998"/>
                      <a:pt x="1474" y="4178"/>
                    </a:cubicBezTo>
                    <a:cubicBezTo>
                      <a:pt x="1505" y="4358"/>
                      <a:pt x="1558" y="4443"/>
                      <a:pt x="1574" y="4431"/>
                    </a:cubicBezTo>
                    <a:cubicBezTo>
                      <a:pt x="1589" y="4419"/>
                      <a:pt x="1540" y="4319"/>
                      <a:pt x="1537" y="4245"/>
                    </a:cubicBezTo>
                    <a:cubicBezTo>
                      <a:pt x="1533" y="4170"/>
                      <a:pt x="1446" y="3937"/>
                      <a:pt x="1335" y="3847"/>
                    </a:cubicBezTo>
                    <a:cubicBezTo>
                      <a:pt x="1223" y="3757"/>
                      <a:pt x="1063" y="3771"/>
                      <a:pt x="1111" y="3753"/>
                    </a:cubicBezTo>
                    <a:cubicBezTo>
                      <a:pt x="1277" y="3691"/>
                      <a:pt x="1478" y="3807"/>
                      <a:pt x="1627" y="3947"/>
                    </a:cubicBezTo>
                    <a:cubicBezTo>
                      <a:pt x="1776" y="4086"/>
                      <a:pt x="1763" y="4301"/>
                      <a:pt x="1785" y="4515"/>
                    </a:cubicBezTo>
                    <a:cubicBezTo>
                      <a:pt x="1806" y="4729"/>
                      <a:pt x="1923" y="4784"/>
                      <a:pt x="1958" y="4795"/>
                    </a:cubicBezTo>
                    <a:cubicBezTo>
                      <a:pt x="1994" y="4805"/>
                      <a:pt x="2194" y="4716"/>
                      <a:pt x="2411" y="4695"/>
                    </a:cubicBezTo>
                    <a:cubicBezTo>
                      <a:pt x="2628" y="4675"/>
                      <a:pt x="2852" y="4724"/>
                      <a:pt x="2936" y="4954"/>
                    </a:cubicBezTo>
                    <a:cubicBezTo>
                      <a:pt x="3020" y="5184"/>
                      <a:pt x="2868" y="5312"/>
                      <a:pt x="2732" y="5351"/>
                    </a:cubicBezTo>
                    <a:close/>
                    <a:moveTo>
                      <a:pt x="751" y="3294"/>
                    </a:moveTo>
                    <a:cubicBezTo>
                      <a:pt x="734" y="3312"/>
                      <a:pt x="794" y="3358"/>
                      <a:pt x="810" y="3333"/>
                    </a:cubicBezTo>
                    <a:cubicBezTo>
                      <a:pt x="823" y="3312"/>
                      <a:pt x="768" y="3276"/>
                      <a:pt x="751" y="3294"/>
                    </a:cubicBezTo>
                    <a:close/>
                    <a:moveTo>
                      <a:pt x="871" y="3291"/>
                    </a:moveTo>
                    <a:cubicBezTo>
                      <a:pt x="858" y="3310"/>
                      <a:pt x="803" y="3280"/>
                      <a:pt x="823" y="3260"/>
                    </a:cubicBezTo>
                    <a:cubicBezTo>
                      <a:pt x="842" y="3240"/>
                      <a:pt x="880" y="3278"/>
                      <a:pt x="871" y="329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9" name="Google Shape;259;p23"/>
              <p:cNvSpPr/>
              <p:nvPr/>
            </p:nvSpPr>
            <p:spPr>
              <a:xfrm rot="-8387984">
                <a:off x="136580" y="2795021"/>
                <a:ext cx="180227" cy="239743"/>
              </a:xfrm>
              <a:custGeom>
                <a:avLst/>
                <a:gdLst/>
                <a:ahLst/>
                <a:cxnLst/>
                <a:rect l="l" t="t" r="r" b="b"/>
                <a:pathLst>
                  <a:path w="469" h="622" extrusionOk="0">
                    <a:moveTo>
                      <a:pt x="106" y="45"/>
                    </a:moveTo>
                    <a:cubicBezTo>
                      <a:pt x="94" y="44"/>
                      <a:pt x="85" y="33"/>
                      <a:pt x="86" y="21"/>
                    </a:cubicBezTo>
                    <a:lnTo>
                      <a:pt x="86" y="21"/>
                    </a:lnTo>
                    <a:cubicBezTo>
                      <a:pt x="88" y="9"/>
                      <a:pt x="98" y="0"/>
                      <a:pt x="111" y="1"/>
                    </a:cubicBezTo>
                    <a:cubicBezTo>
                      <a:pt x="112" y="1"/>
                      <a:pt x="216" y="12"/>
                      <a:pt x="308" y="73"/>
                    </a:cubicBezTo>
                    <a:cubicBezTo>
                      <a:pt x="311" y="74"/>
                      <a:pt x="314" y="76"/>
                      <a:pt x="316" y="79"/>
                    </a:cubicBezTo>
                    <a:cubicBezTo>
                      <a:pt x="378" y="122"/>
                      <a:pt x="433" y="189"/>
                      <a:pt x="447" y="291"/>
                    </a:cubicBezTo>
                    <a:cubicBezTo>
                      <a:pt x="468" y="444"/>
                      <a:pt x="373" y="552"/>
                      <a:pt x="276" y="588"/>
                    </a:cubicBezTo>
                    <a:cubicBezTo>
                      <a:pt x="184" y="621"/>
                      <a:pt x="93" y="593"/>
                      <a:pt x="44" y="516"/>
                    </a:cubicBezTo>
                    <a:cubicBezTo>
                      <a:pt x="8" y="460"/>
                      <a:pt x="0" y="413"/>
                      <a:pt x="3" y="377"/>
                    </a:cubicBezTo>
                    <a:cubicBezTo>
                      <a:pt x="7" y="338"/>
                      <a:pt x="24" y="310"/>
                      <a:pt x="35" y="296"/>
                    </a:cubicBezTo>
                    <a:cubicBezTo>
                      <a:pt x="71" y="251"/>
                      <a:pt x="131" y="226"/>
                      <a:pt x="172" y="241"/>
                    </a:cubicBezTo>
                    <a:cubicBezTo>
                      <a:pt x="179" y="243"/>
                      <a:pt x="184" y="248"/>
                      <a:pt x="186" y="255"/>
                    </a:cubicBezTo>
                    <a:cubicBezTo>
                      <a:pt x="188" y="262"/>
                      <a:pt x="187" y="269"/>
                      <a:pt x="183" y="275"/>
                    </a:cubicBezTo>
                    <a:cubicBezTo>
                      <a:pt x="176" y="284"/>
                      <a:pt x="160" y="311"/>
                      <a:pt x="166" y="334"/>
                    </a:cubicBezTo>
                    <a:cubicBezTo>
                      <a:pt x="170" y="348"/>
                      <a:pt x="182" y="359"/>
                      <a:pt x="202" y="368"/>
                    </a:cubicBezTo>
                    <a:cubicBezTo>
                      <a:pt x="236" y="383"/>
                      <a:pt x="275" y="376"/>
                      <a:pt x="306" y="350"/>
                    </a:cubicBezTo>
                    <a:cubicBezTo>
                      <a:pt x="338" y="322"/>
                      <a:pt x="351" y="283"/>
                      <a:pt x="341" y="247"/>
                    </a:cubicBezTo>
                    <a:cubicBezTo>
                      <a:pt x="341" y="246"/>
                      <a:pt x="341" y="245"/>
                      <a:pt x="341" y="244"/>
                    </a:cubicBezTo>
                    <a:cubicBezTo>
                      <a:pt x="311" y="138"/>
                      <a:pt x="221" y="60"/>
                      <a:pt x="113" y="46"/>
                    </a:cubicBezTo>
                    <a:cubicBezTo>
                      <a:pt x="109" y="46"/>
                      <a:pt x="107" y="45"/>
                      <a:pt x="106" y="4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60" name="Google Shape;260;p23"/>
            <p:cNvSpPr/>
            <p:nvPr/>
          </p:nvSpPr>
          <p:spPr>
            <a:xfrm flipH="1">
              <a:off x="8363419" y="122450"/>
              <a:ext cx="681826" cy="662104"/>
            </a:xfrm>
            <a:custGeom>
              <a:avLst/>
              <a:gdLst/>
              <a:ahLst/>
              <a:cxnLst/>
              <a:rect l="l" t="t" r="r" b="b"/>
              <a:pathLst>
                <a:path w="3504" h="3404" extrusionOk="0">
                  <a:moveTo>
                    <a:pt x="1177" y="3195"/>
                  </a:moveTo>
                  <a:cubicBezTo>
                    <a:pt x="1068" y="3296"/>
                    <a:pt x="961" y="3245"/>
                    <a:pt x="919" y="3219"/>
                  </a:cubicBezTo>
                  <a:cubicBezTo>
                    <a:pt x="982" y="3109"/>
                    <a:pt x="947" y="2975"/>
                    <a:pt x="884" y="2857"/>
                  </a:cubicBezTo>
                  <a:cubicBezTo>
                    <a:pt x="1043" y="2979"/>
                    <a:pt x="1157" y="2999"/>
                    <a:pt x="1213" y="2999"/>
                  </a:cubicBezTo>
                  <a:cubicBezTo>
                    <a:pt x="1223" y="2999"/>
                    <a:pt x="1230" y="2998"/>
                    <a:pt x="1236" y="2997"/>
                  </a:cubicBezTo>
                  <a:cubicBezTo>
                    <a:pt x="1244" y="3009"/>
                    <a:pt x="1256" y="3031"/>
                    <a:pt x="1255" y="3060"/>
                  </a:cubicBezTo>
                  <a:cubicBezTo>
                    <a:pt x="1254" y="3103"/>
                    <a:pt x="1228" y="3149"/>
                    <a:pt x="1177" y="3195"/>
                  </a:cubicBezTo>
                  <a:close/>
                  <a:moveTo>
                    <a:pt x="1240" y="2944"/>
                  </a:moveTo>
                  <a:cubicBezTo>
                    <a:pt x="1238" y="2944"/>
                    <a:pt x="1064" y="2986"/>
                    <a:pt x="768" y="2682"/>
                  </a:cubicBezTo>
                  <a:cubicBezTo>
                    <a:pt x="710" y="2609"/>
                    <a:pt x="659" y="2559"/>
                    <a:pt x="653" y="2553"/>
                  </a:cubicBezTo>
                  <a:cubicBezTo>
                    <a:pt x="648" y="2548"/>
                    <a:pt x="641" y="2546"/>
                    <a:pt x="635" y="2546"/>
                  </a:cubicBezTo>
                  <a:cubicBezTo>
                    <a:pt x="628" y="2546"/>
                    <a:pt x="622" y="2548"/>
                    <a:pt x="617" y="2553"/>
                  </a:cubicBezTo>
                  <a:cubicBezTo>
                    <a:pt x="607" y="2562"/>
                    <a:pt x="606" y="2578"/>
                    <a:pt x="614" y="2589"/>
                  </a:cubicBezTo>
                  <a:cubicBezTo>
                    <a:pt x="653" y="2635"/>
                    <a:pt x="690" y="2677"/>
                    <a:pt x="725" y="2713"/>
                  </a:cubicBezTo>
                  <a:cubicBezTo>
                    <a:pt x="833" y="2848"/>
                    <a:pt x="966" y="3065"/>
                    <a:pt x="863" y="3210"/>
                  </a:cubicBezTo>
                  <a:cubicBezTo>
                    <a:pt x="855" y="3221"/>
                    <a:pt x="857" y="3236"/>
                    <a:pt x="867" y="3245"/>
                  </a:cubicBezTo>
                  <a:cubicBezTo>
                    <a:pt x="869" y="3246"/>
                    <a:pt x="1041" y="3391"/>
                    <a:pt x="1213" y="3234"/>
                  </a:cubicBezTo>
                  <a:cubicBezTo>
                    <a:pt x="1274" y="3177"/>
                    <a:pt x="1306" y="3119"/>
                    <a:pt x="1307" y="3060"/>
                  </a:cubicBezTo>
                  <a:cubicBezTo>
                    <a:pt x="1309" y="2993"/>
                    <a:pt x="1267" y="2952"/>
                    <a:pt x="1265" y="2950"/>
                  </a:cubicBezTo>
                  <a:cubicBezTo>
                    <a:pt x="1259" y="2944"/>
                    <a:pt x="1249" y="2941"/>
                    <a:pt x="1240" y="2944"/>
                  </a:cubicBezTo>
                  <a:close/>
                  <a:moveTo>
                    <a:pt x="1356" y="1888"/>
                  </a:moveTo>
                  <a:cubicBezTo>
                    <a:pt x="1217" y="2034"/>
                    <a:pt x="1275" y="2267"/>
                    <a:pt x="1275" y="2269"/>
                  </a:cubicBezTo>
                  <a:cubicBezTo>
                    <a:pt x="1277" y="2277"/>
                    <a:pt x="1276" y="2285"/>
                    <a:pt x="1271" y="2292"/>
                  </a:cubicBezTo>
                  <a:cubicBezTo>
                    <a:pt x="1266" y="2298"/>
                    <a:pt x="1258" y="2302"/>
                    <a:pt x="1250" y="2302"/>
                  </a:cubicBezTo>
                  <a:cubicBezTo>
                    <a:pt x="1121" y="2302"/>
                    <a:pt x="997" y="2205"/>
                    <a:pt x="955" y="2070"/>
                  </a:cubicBezTo>
                  <a:cubicBezTo>
                    <a:pt x="932" y="1994"/>
                    <a:pt x="905" y="1796"/>
                    <a:pt x="1168" y="1615"/>
                  </a:cubicBezTo>
                  <a:cubicBezTo>
                    <a:pt x="1374" y="1473"/>
                    <a:pt x="1597" y="1438"/>
                    <a:pt x="1767" y="1438"/>
                  </a:cubicBezTo>
                  <a:cubicBezTo>
                    <a:pt x="1929" y="1438"/>
                    <a:pt x="2043" y="1470"/>
                    <a:pt x="2053" y="1473"/>
                  </a:cubicBezTo>
                  <a:cubicBezTo>
                    <a:pt x="2065" y="1476"/>
                    <a:pt x="2072" y="1487"/>
                    <a:pt x="2072" y="1499"/>
                  </a:cubicBezTo>
                  <a:cubicBezTo>
                    <a:pt x="2071" y="1512"/>
                    <a:pt x="2062" y="1522"/>
                    <a:pt x="2050" y="1523"/>
                  </a:cubicBezTo>
                  <a:cubicBezTo>
                    <a:pt x="1675" y="1582"/>
                    <a:pt x="1514" y="1723"/>
                    <a:pt x="1356" y="1888"/>
                  </a:cubicBezTo>
                  <a:close/>
                  <a:moveTo>
                    <a:pt x="1903" y="1829"/>
                  </a:moveTo>
                  <a:cubicBezTo>
                    <a:pt x="1902" y="1826"/>
                    <a:pt x="1901" y="1824"/>
                    <a:pt x="1898" y="1821"/>
                  </a:cubicBezTo>
                  <a:cubicBezTo>
                    <a:pt x="1901" y="1824"/>
                    <a:pt x="1903" y="1827"/>
                    <a:pt x="1903" y="1829"/>
                  </a:cubicBezTo>
                  <a:close/>
                  <a:moveTo>
                    <a:pt x="1680" y="2316"/>
                  </a:moveTo>
                  <a:cubicBezTo>
                    <a:pt x="1816" y="2040"/>
                    <a:pt x="2009" y="1692"/>
                    <a:pt x="2158" y="1603"/>
                  </a:cubicBezTo>
                  <a:cubicBezTo>
                    <a:pt x="2168" y="1598"/>
                    <a:pt x="2188" y="1586"/>
                    <a:pt x="2181" y="1563"/>
                  </a:cubicBezTo>
                  <a:cubicBezTo>
                    <a:pt x="2180" y="1558"/>
                    <a:pt x="2173" y="1542"/>
                    <a:pt x="2151" y="1540"/>
                  </a:cubicBezTo>
                  <a:cubicBezTo>
                    <a:pt x="2150" y="1540"/>
                    <a:pt x="2149" y="1540"/>
                    <a:pt x="2148" y="1540"/>
                  </a:cubicBezTo>
                  <a:cubicBezTo>
                    <a:pt x="2065" y="1540"/>
                    <a:pt x="1534" y="1808"/>
                    <a:pt x="1279" y="2337"/>
                  </a:cubicBezTo>
                  <a:cubicBezTo>
                    <a:pt x="1096" y="2717"/>
                    <a:pt x="1300" y="2877"/>
                    <a:pt x="1367" y="2918"/>
                  </a:cubicBezTo>
                  <a:cubicBezTo>
                    <a:pt x="1499" y="2996"/>
                    <a:pt x="1674" y="2983"/>
                    <a:pt x="1742" y="2889"/>
                  </a:cubicBezTo>
                  <a:cubicBezTo>
                    <a:pt x="1749" y="2880"/>
                    <a:pt x="1749" y="2867"/>
                    <a:pt x="1742" y="2858"/>
                  </a:cubicBezTo>
                  <a:cubicBezTo>
                    <a:pt x="1739" y="2855"/>
                    <a:pt x="1540" y="2600"/>
                    <a:pt x="1680" y="2316"/>
                  </a:cubicBezTo>
                  <a:close/>
                  <a:moveTo>
                    <a:pt x="2302" y="3279"/>
                  </a:moveTo>
                  <a:cubicBezTo>
                    <a:pt x="2308" y="3286"/>
                    <a:pt x="2309" y="3296"/>
                    <a:pt x="2306" y="3304"/>
                  </a:cubicBezTo>
                  <a:cubicBezTo>
                    <a:pt x="2304" y="3308"/>
                    <a:pt x="2266" y="3403"/>
                    <a:pt x="2114" y="3394"/>
                  </a:cubicBezTo>
                  <a:cubicBezTo>
                    <a:pt x="1954" y="3383"/>
                    <a:pt x="1831" y="3108"/>
                    <a:pt x="1817" y="2858"/>
                  </a:cubicBezTo>
                  <a:lnTo>
                    <a:pt x="1815" y="2830"/>
                  </a:lnTo>
                  <a:cubicBezTo>
                    <a:pt x="1798" y="2561"/>
                    <a:pt x="1767" y="2062"/>
                    <a:pt x="2270" y="1623"/>
                  </a:cubicBezTo>
                  <a:cubicBezTo>
                    <a:pt x="2275" y="1619"/>
                    <a:pt x="2281" y="1617"/>
                    <a:pt x="2288" y="1617"/>
                  </a:cubicBezTo>
                  <a:cubicBezTo>
                    <a:pt x="2289" y="1617"/>
                    <a:pt x="2290" y="1617"/>
                    <a:pt x="2292" y="1617"/>
                  </a:cubicBezTo>
                  <a:lnTo>
                    <a:pt x="2294" y="1617"/>
                  </a:lnTo>
                  <a:cubicBezTo>
                    <a:pt x="2291" y="1633"/>
                    <a:pt x="2286" y="1656"/>
                    <a:pt x="2279" y="1686"/>
                  </a:cubicBezTo>
                  <a:cubicBezTo>
                    <a:pt x="2219" y="1953"/>
                    <a:pt x="2046" y="2725"/>
                    <a:pt x="2075" y="2708"/>
                  </a:cubicBezTo>
                  <a:cubicBezTo>
                    <a:pt x="2104" y="2691"/>
                    <a:pt x="2332" y="1918"/>
                    <a:pt x="2399" y="1687"/>
                  </a:cubicBezTo>
                  <a:cubicBezTo>
                    <a:pt x="2406" y="1665"/>
                    <a:pt x="2411" y="1648"/>
                    <a:pt x="2414" y="1637"/>
                  </a:cubicBezTo>
                  <a:lnTo>
                    <a:pt x="2419" y="1637"/>
                  </a:lnTo>
                  <a:cubicBezTo>
                    <a:pt x="2424" y="1638"/>
                    <a:pt x="2427" y="1640"/>
                    <a:pt x="2431" y="1642"/>
                  </a:cubicBezTo>
                  <a:cubicBezTo>
                    <a:pt x="2441" y="1649"/>
                    <a:pt x="2670" y="1823"/>
                    <a:pt x="2574" y="2270"/>
                  </a:cubicBezTo>
                  <a:cubicBezTo>
                    <a:pt x="2523" y="2512"/>
                    <a:pt x="2379" y="2660"/>
                    <a:pt x="2263" y="2779"/>
                  </a:cubicBezTo>
                  <a:cubicBezTo>
                    <a:pt x="2167" y="2877"/>
                    <a:pt x="2084" y="2962"/>
                    <a:pt x="2077" y="3073"/>
                  </a:cubicBezTo>
                  <a:cubicBezTo>
                    <a:pt x="2073" y="3144"/>
                    <a:pt x="2090" y="3197"/>
                    <a:pt x="2126" y="3230"/>
                  </a:cubicBezTo>
                  <a:cubicBezTo>
                    <a:pt x="2184" y="3283"/>
                    <a:pt x="2277" y="3269"/>
                    <a:pt x="2278" y="3269"/>
                  </a:cubicBezTo>
                  <a:cubicBezTo>
                    <a:pt x="2287" y="3268"/>
                    <a:pt x="2296" y="3271"/>
                    <a:pt x="2302" y="3279"/>
                  </a:cubicBezTo>
                  <a:close/>
                  <a:moveTo>
                    <a:pt x="2709" y="1957"/>
                  </a:moveTo>
                  <a:cubicBezTo>
                    <a:pt x="2711" y="1955"/>
                    <a:pt x="2714" y="1954"/>
                    <a:pt x="2717" y="1954"/>
                  </a:cubicBezTo>
                  <a:cubicBezTo>
                    <a:pt x="2716" y="1954"/>
                    <a:pt x="2716" y="1954"/>
                    <a:pt x="2715" y="1954"/>
                  </a:cubicBezTo>
                  <a:cubicBezTo>
                    <a:pt x="2710" y="1958"/>
                    <a:pt x="2706" y="1963"/>
                    <a:pt x="2704" y="1969"/>
                  </a:cubicBezTo>
                  <a:cubicBezTo>
                    <a:pt x="2705" y="1963"/>
                    <a:pt x="2706" y="1958"/>
                    <a:pt x="2709" y="1957"/>
                  </a:cubicBezTo>
                  <a:close/>
                  <a:moveTo>
                    <a:pt x="2540" y="1623"/>
                  </a:moveTo>
                  <a:cubicBezTo>
                    <a:pt x="2535" y="1619"/>
                    <a:pt x="2529" y="1617"/>
                    <a:pt x="2523" y="1617"/>
                  </a:cubicBezTo>
                  <a:cubicBezTo>
                    <a:pt x="2517" y="1617"/>
                    <a:pt x="2511" y="1619"/>
                    <a:pt x="2506" y="1623"/>
                  </a:cubicBezTo>
                  <a:cubicBezTo>
                    <a:pt x="2496" y="1631"/>
                    <a:pt x="2494" y="1645"/>
                    <a:pt x="2501" y="1656"/>
                  </a:cubicBezTo>
                  <a:cubicBezTo>
                    <a:pt x="2504" y="1662"/>
                    <a:pt x="2828" y="2198"/>
                    <a:pt x="2682" y="2538"/>
                  </a:cubicBezTo>
                  <a:cubicBezTo>
                    <a:pt x="2515" y="2925"/>
                    <a:pt x="2358" y="2878"/>
                    <a:pt x="2307" y="2863"/>
                  </a:cubicBezTo>
                  <a:cubicBezTo>
                    <a:pt x="2298" y="2861"/>
                    <a:pt x="2289" y="2863"/>
                    <a:pt x="2282" y="2869"/>
                  </a:cubicBezTo>
                  <a:cubicBezTo>
                    <a:pt x="2275" y="2874"/>
                    <a:pt x="2272" y="2883"/>
                    <a:pt x="2273" y="2892"/>
                  </a:cubicBezTo>
                  <a:cubicBezTo>
                    <a:pt x="2274" y="2897"/>
                    <a:pt x="2293" y="3028"/>
                    <a:pt x="2399" y="3107"/>
                  </a:cubicBezTo>
                  <a:cubicBezTo>
                    <a:pt x="2465" y="3157"/>
                    <a:pt x="2550" y="3175"/>
                    <a:pt x="2651" y="3161"/>
                  </a:cubicBezTo>
                  <a:cubicBezTo>
                    <a:pt x="2784" y="3142"/>
                    <a:pt x="2909" y="2999"/>
                    <a:pt x="2968" y="2795"/>
                  </a:cubicBezTo>
                  <a:cubicBezTo>
                    <a:pt x="3059" y="2484"/>
                    <a:pt x="2994" y="2012"/>
                    <a:pt x="2540" y="1623"/>
                  </a:cubicBezTo>
                  <a:close/>
                  <a:moveTo>
                    <a:pt x="3012" y="1913"/>
                  </a:moveTo>
                  <a:cubicBezTo>
                    <a:pt x="3006" y="1922"/>
                    <a:pt x="3006" y="1935"/>
                    <a:pt x="3014" y="1944"/>
                  </a:cubicBezTo>
                  <a:cubicBezTo>
                    <a:pt x="3006" y="1935"/>
                    <a:pt x="3005" y="1922"/>
                    <a:pt x="3012" y="1913"/>
                  </a:cubicBezTo>
                  <a:close/>
                  <a:moveTo>
                    <a:pt x="3477" y="2362"/>
                  </a:moveTo>
                  <a:cubicBezTo>
                    <a:pt x="3433" y="2050"/>
                    <a:pt x="3194" y="1665"/>
                    <a:pt x="2665" y="1605"/>
                  </a:cubicBezTo>
                  <a:cubicBezTo>
                    <a:pt x="2664" y="1605"/>
                    <a:pt x="2663" y="1605"/>
                    <a:pt x="2662" y="1605"/>
                  </a:cubicBezTo>
                  <a:cubicBezTo>
                    <a:pt x="2651" y="1605"/>
                    <a:pt x="2641" y="1612"/>
                    <a:pt x="2637" y="1623"/>
                  </a:cubicBezTo>
                  <a:cubicBezTo>
                    <a:pt x="2633" y="1635"/>
                    <a:pt x="2639" y="1648"/>
                    <a:pt x="2650" y="1654"/>
                  </a:cubicBezTo>
                  <a:cubicBezTo>
                    <a:pt x="2653" y="1656"/>
                    <a:pt x="2959" y="1824"/>
                    <a:pt x="3064" y="2122"/>
                  </a:cubicBezTo>
                  <a:cubicBezTo>
                    <a:pt x="3174" y="2432"/>
                    <a:pt x="3075" y="2587"/>
                    <a:pt x="3038" y="2645"/>
                  </a:cubicBezTo>
                  <a:cubicBezTo>
                    <a:pt x="3033" y="2652"/>
                    <a:pt x="3032" y="2661"/>
                    <a:pt x="3036" y="2669"/>
                  </a:cubicBezTo>
                  <a:cubicBezTo>
                    <a:pt x="3037" y="2671"/>
                    <a:pt x="3062" y="2732"/>
                    <a:pt x="3134" y="2762"/>
                  </a:cubicBezTo>
                  <a:cubicBezTo>
                    <a:pt x="3196" y="2788"/>
                    <a:pt x="3272" y="2783"/>
                    <a:pt x="3360" y="2747"/>
                  </a:cubicBezTo>
                  <a:cubicBezTo>
                    <a:pt x="3456" y="2707"/>
                    <a:pt x="3503" y="2553"/>
                    <a:pt x="3477" y="2362"/>
                  </a:cubicBezTo>
                  <a:close/>
                  <a:moveTo>
                    <a:pt x="2043" y="1397"/>
                  </a:moveTo>
                  <a:cubicBezTo>
                    <a:pt x="2005" y="1326"/>
                    <a:pt x="1998" y="1257"/>
                    <a:pt x="2021" y="1194"/>
                  </a:cubicBezTo>
                  <a:cubicBezTo>
                    <a:pt x="2066" y="1073"/>
                    <a:pt x="2207" y="1017"/>
                    <a:pt x="2214" y="1015"/>
                  </a:cubicBezTo>
                  <a:cubicBezTo>
                    <a:pt x="2217" y="1013"/>
                    <a:pt x="2220" y="1013"/>
                    <a:pt x="2224" y="1013"/>
                  </a:cubicBezTo>
                  <a:cubicBezTo>
                    <a:pt x="2230" y="1013"/>
                    <a:pt x="2235" y="1015"/>
                    <a:pt x="2240" y="1019"/>
                  </a:cubicBezTo>
                  <a:cubicBezTo>
                    <a:pt x="2247" y="1025"/>
                    <a:pt x="2251" y="1034"/>
                    <a:pt x="2249" y="1043"/>
                  </a:cubicBezTo>
                  <a:cubicBezTo>
                    <a:pt x="2249" y="1045"/>
                    <a:pt x="2227" y="1187"/>
                    <a:pt x="2292" y="1266"/>
                  </a:cubicBezTo>
                  <a:cubicBezTo>
                    <a:pt x="2321" y="1301"/>
                    <a:pt x="2364" y="1319"/>
                    <a:pt x="2419" y="1321"/>
                  </a:cubicBezTo>
                  <a:cubicBezTo>
                    <a:pt x="2478" y="1322"/>
                    <a:pt x="2526" y="1305"/>
                    <a:pt x="2559" y="1270"/>
                  </a:cubicBezTo>
                  <a:cubicBezTo>
                    <a:pt x="2626" y="1201"/>
                    <a:pt x="2619" y="1080"/>
                    <a:pt x="2619" y="1078"/>
                  </a:cubicBezTo>
                  <a:cubicBezTo>
                    <a:pt x="2618" y="1070"/>
                    <a:pt x="2622" y="1061"/>
                    <a:pt x="2628" y="1056"/>
                  </a:cubicBezTo>
                  <a:cubicBezTo>
                    <a:pt x="2635" y="1051"/>
                    <a:pt x="2644" y="1049"/>
                    <a:pt x="2652" y="1052"/>
                  </a:cubicBezTo>
                  <a:cubicBezTo>
                    <a:pt x="2714" y="1071"/>
                    <a:pt x="2761" y="1119"/>
                    <a:pt x="2784" y="1186"/>
                  </a:cubicBezTo>
                  <a:cubicBezTo>
                    <a:pt x="2813" y="1271"/>
                    <a:pt x="2798" y="1370"/>
                    <a:pt x="2744" y="1446"/>
                  </a:cubicBezTo>
                  <a:cubicBezTo>
                    <a:pt x="2687" y="1528"/>
                    <a:pt x="2523" y="1582"/>
                    <a:pt x="2364" y="1572"/>
                  </a:cubicBezTo>
                  <a:cubicBezTo>
                    <a:pt x="2212" y="1562"/>
                    <a:pt x="2098" y="1500"/>
                    <a:pt x="2043" y="1397"/>
                  </a:cubicBezTo>
                  <a:close/>
                  <a:moveTo>
                    <a:pt x="2553" y="258"/>
                  </a:moveTo>
                  <a:cubicBezTo>
                    <a:pt x="2790" y="344"/>
                    <a:pt x="2962" y="406"/>
                    <a:pt x="3084" y="307"/>
                  </a:cubicBezTo>
                  <a:cubicBezTo>
                    <a:pt x="3124" y="274"/>
                    <a:pt x="3142" y="238"/>
                    <a:pt x="3137" y="200"/>
                  </a:cubicBezTo>
                  <a:cubicBezTo>
                    <a:pt x="3130" y="152"/>
                    <a:pt x="3085" y="115"/>
                    <a:pt x="3050" y="93"/>
                  </a:cubicBezTo>
                  <a:cubicBezTo>
                    <a:pt x="3136" y="44"/>
                    <a:pt x="3215" y="40"/>
                    <a:pt x="3276" y="80"/>
                  </a:cubicBezTo>
                  <a:cubicBezTo>
                    <a:pt x="3353" y="132"/>
                    <a:pt x="3391" y="251"/>
                    <a:pt x="3365" y="364"/>
                  </a:cubicBezTo>
                  <a:cubicBezTo>
                    <a:pt x="3338" y="484"/>
                    <a:pt x="3249" y="565"/>
                    <a:pt x="3120" y="584"/>
                  </a:cubicBezTo>
                  <a:cubicBezTo>
                    <a:pt x="3098" y="588"/>
                    <a:pt x="3077" y="589"/>
                    <a:pt x="3056" y="589"/>
                  </a:cubicBezTo>
                  <a:cubicBezTo>
                    <a:pt x="2883" y="589"/>
                    <a:pt x="2721" y="485"/>
                    <a:pt x="2537" y="366"/>
                  </a:cubicBezTo>
                  <a:cubicBezTo>
                    <a:pt x="2398" y="276"/>
                    <a:pt x="2248" y="179"/>
                    <a:pt x="2071" y="113"/>
                  </a:cubicBezTo>
                  <a:cubicBezTo>
                    <a:pt x="2253" y="149"/>
                    <a:pt x="2413" y="207"/>
                    <a:pt x="2553" y="258"/>
                  </a:cubicBezTo>
                  <a:close/>
                  <a:moveTo>
                    <a:pt x="2237" y="443"/>
                  </a:moveTo>
                  <a:cubicBezTo>
                    <a:pt x="2241" y="437"/>
                    <a:pt x="2246" y="431"/>
                    <a:pt x="2251" y="425"/>
                  </a:cubicBezTo>
                  <a:cubicBezTo>
                    <a:pt x="2267" y="445"/>
                    <a:pt x="2282" y="465"/>
                    <a:pt x="2296" y="485"/>
                  </a:cubicBezTo>
                  <a:cubicBezTo>
                    <a:pt x="2271" y="492"/>
                    <a:pt x="2246" y="490"/>
                    <a:pt x="2236" y="473"/>
                  </a:cubicBezTo>
                  <a:cubicBezTo>
                    <a:pt x="2234" y="470"/>
                    <a:pt x="2228" y="461"/>
                    <a:pt x="2237" y="443"/>
                  </a:cubicBezTo>
                  <a:close/>
                  <a:moveTo>
                    <a:pt x="2315" y="396"/>
                  </a:moveTo>
                  <a:lnTo>
                    <a:pt x="2315" y="396"/>
                  </a:lnTo>
                  <a:cubicBezTo>
                    <a:pt x="2332" y="396"/>
                    <a:pt x="2344" y="403"/>
                    <a:pt x="2352" y="417"/>
                  </a:cubicBezTo>
                  <a:cubicBezTo>
                    <a:pt x="2361" y="434"/>
                    <a:pt x="2352" y="449"/>
                    <a:pt x="2342" y="460"/>
                  </a:cubicBezTo>
                  <a:cubicBezTo>
                    <a:pt x="2328" y="439"/>
                    <a:pt x="2313" y="419"/>
                    <a:pt x="2297" y="399"/>
                  </a:cubicBezTo>
                  <a:cubicBezTo>
                    <a:pt x="2303" y="397"/>
                    <a:pt x="2309" y="396"/>
                    <a:pt x="2315" y="396"/>
                  </a:cubicBezTo>
                  <a:close/>
                  <a:moveTo>
                    <a:pt x="2392" y="680"/>
                  </a:moveTo>
                  <a:cubicBezTo>
                    <a:pt x="2348" y="690"/>
                    <a:pt x="2297" y="694"/>
                    <a:pt x="2239" y="686"/>
                  </a:cubicBezTo>
                  <a:cubicBezTo>
                    <a:pt x="2269" y="664"/>
                    <a:pt x="2315" y="635"/>
                    <a:pt x="2368" y="615"/>
                  </a:cubicBezTo>
                  <a:cubicBezTo>
                    <a:pt x="2377" y="637"/>
                    <a:pt x="2385" y="659"/>
                    <a:pt x="2392" y="680"/>
                  </a:cubicBezTo>
                  <a:close/>
                  <a:moveTo>
                    <a:pt x="2557" y="598"/>
                  </a:moveTo>
                  <a:cubicBezTo>
                    <a:pt x="2533" y="618"/>
                    <a:pt x="2495" y="645"/>
                    <a:pt x="2443" y="665"/>
                  </a:cubicBezTo>
                  <a:cubicBezTo>
                    <a:pt x="2436" y="643"/>
                    <a:pt x="2427" y="621"/>
                    <a:pt x="2418" y="599"/>
                  </a:cubicBezTo>
                  <a:cubicBezTo>
                    <a:pt x="2462" y="589"/>
                    <a:pt x="2510" y="586"/>
                    <a:pt x="2557" y="598"/>
                  </a:cubicBezTo>
                  <a:close/>
                  <a:moveTo>
                    <a:pt x="2544" y="1054"/>
                  </a:moveTo>
                  <a:cubicBezTo>
                    <a:pt x="2544" y="1058"/>
                    <a:pt x="2544" y="1063"/>
                    <a:pt x="2544" y="1067"/>
                  </a:cubicBezTo>
                  <a:cubicBezTo>
                    <a:pt x="2544" y="1125"/>
                    <a:pt x="2498" y="1172"/>
                    <a:pt x="2440" y="1172"/>
                  </a:cubicBezTo>
                  <a:cubicBezTo>
                    <a:pt x="2382" y="1172"/>
                    <a:pt x="2335" y="1125"/>
                    <a:pt x="2335" y="1067"/>
                  </a:cubicBezTo>
                  <a:cubicBezTo>
                    <a:pt x="2335" y="1063"/>
                    <a:pt x="2336" y="1058"/>
                    <a:pt x="2336" y="1054"/>
                  </a:cubicBezTo>
                  <a:cubicBezTo>
                    <a:pt x="2351" y="1098"/>
                    <a:pt x="2392" y="1129"/>
                    <a:pt x="2440" y="1129"/>
                  </a:cubicBezTo>
                  <a:cubicBezTo>
                    <a:pt x="2488" y="1129"/>
                    <a:pt x="2529" y="1098"/>
                    <a:pt x="2544" y="1054"/>
                  </a:cubicBezTo>
                  <a:close/>
                  <a:moveTo>
                    <a:pt x="540" y="527"/>
                  </a:moveTo>
                  <a:cubicBezTo>
                    <a:pt x="553" y="535"/>
                    <a:pt x="569" y="530"/>
                    <a:pt x="576" y="518"/>
                  </a:cubicBezTo>
                  <a:cubicBezTo>
                    <a:pt x="578" y="514"/>
                    <a:pt x="746" y="234"/>
                    <a:pt x="1240" y="124"/>
                  </a:cubicBezTo>
                  <a:cubicBezTo>
                    <a:pt x="1299" y="114"/>
                    <a:pt x="1808" y="36"/>
                    <a:pt x="2096" y="272"/>
                  </a:cubicBezTo>
                  <a:cubicBezTo>
                    <a:pt x="2142" y="310"/>
                    <a:pt x="2182" y="348"/>
                    <a:pt x="2217" y="386"/>
                  </a:cubicBezTo>
                  <a:cubicBezTo>
                    <a:pt x="2206" y="395"/>
                    <a:pt x="2197" y="406"/>
                    <a:pt x="2191" y="417"/>
                  </a:cubicBezTo>
                  <a:cubicBezTo>
                    <a:pt x="2175" y="446"/>
                    <a:pt x="2175" y="476"/>
                    <a:pt x="2190" y="501"/>
                  </a:cubicBezTo>
                  <a:cubicBezTo>
                    <a:pt x="2218" y="544"/>
                    <a:pt x="2275" y="549"/>
                    <a:pt x="2325" y="531"/>
                  </a:cubicBezTo>
                  <a:cubicBezTo>
                    <a:pt x="2332" y="543"/>
                    <a:pt x="2339" y="555"/>
                    <a:pt x="2345" y="567"/>
                  </a:cubicBezTo>
                  <a:cubicBezTo>
                    <a:pt x="2241" y="608"/>
                    <a:pt x="2165" y="676"/>
                    <a:pt x="2160" y="681"/>
                  </a:cubicBezTo>
                  <a:cubicBezTo>
                    <a:pt x="2153" y="688"/>
                    <a:pt x="2150" y="698"/>
                    <a:pt x="2152" y="707"/>
                  </a:cubicBezTo>
                  <a:cubicBezTo>
                    <a:pt x="2155" y="716"/>
                    <a:pt x="2162" y="723"/>
                    <a:pt x="2171" y="726"/>
                  </a:cubicBezTo>
                  <a:cubicBezTo>
                    <a:pt x="2263" y="749"/>
                    <a:pt x="2342" y="746"/>
                    <a:pt x="2406" y="730"/>
                  </a:cubicBezTo>
                  <a:cubicBezTo>
                    <a:pt x="2422" y="794"/>
                    <a:pt x="2429" y="855"/>
                    <a:pt x="2431" y="911"/>
                  </a:cubicBezTo>
                  <a:cubicBezTo>
                    <a:pt x="2430" y="911"/>
                    <a:pt x="2429" y="911"/>
                    <a:pt x="2429" y="911"/>
                  </a:cubicBezTo>
                  <a:cubicBezTo>
                    <a:pt x="2348" y="917"/>
                    <a:pt x="2283" y="984"/>
                    <a:pt x="2283" y="1067"/>
                  </a:cubicBezTo>
                  <a:cubicBezTo>
                    <a:pt x="2283" y="1154"/>
                    <a:pt x="2354" y="1224"/>
                    <a:pt x="2440" y="1224"/>
                  </a:cubicBezTo>
                  <a:cubicBezTo>
                    <a:pt x="2526" y="1224"/>
                    <a:pt x="2597" y="1154"/>
                    <a:pt x="2597" y="1067"/>
                  </a:cubicBezTo>
                  <a:cubicBezTo>
                    <a:pt x="2597" y="996"/>
                    <a:pt x="2549" y="935"/>
                    <a:pt x="2483" y="916"/>
                  </a:cubicBezTo>
                  <a:cubicBezTo>
                    <a:pt x="2481" y="854"/>
                    <a:pt x="2475" y="786"/>
                    <a:pt x="2457" y="715"/>
                  </a:cubicBezTo>
                  <a:cubicBezTo>
                    <a:pt x="2564" y="677"/>
                    <a:pt x="2622" y="609"/>
                    <a:pt x="2626" y="604"/>
                  </a:cubicBezTo>
                  <a:cubicBezTo>
                    <a:pt x="2631" y="598"/>
                    <a:pt x="2633" y="589"/>
                    <a:pt x="2631" y="581"/>
                  </a:cubicBezTo>
                  <a:cubicBezTo>
                    <a:pt x="2629" y="573"/>
                    <a:pt x="2623" y="567"/>
                    <a:pt x="2616" y="564"/>
                  </a:cubicBezTo>
                  <a:cubicBezTo>
                    <a:pt x="2574" y="545"/>
                    <a:pt x="2531" y="538"/>
                    <a:pt x="2491" y="538"/>
                  </a:cubicBezTo>
                  <a:cubicBezTo>
                    <a:pt x="2458" y="538"/>
                    <a:pt x="2426" y="542"/>
                    <a:pt x="2395" y="550"/>
                  </a:cubicBezTo>
                  <a:cubicBezTo>
                    <a:pt x="2388" y="535"/>
                    <a:pt x="2379" y="520"/>
                    <a:pt x="2370" y="504"/>
                  </a:cubicBezTo>
                  <a:cubicBezTo>
                    <a:pt x="2407" y="473"/>
                    <a:pt x="2419" y="430"/>
                    <a:pt x="2397" y="392"/>
                  </a:cubicBezTo>
                  <a:cubicBezTo>
                    <a:pt x="2380" y="361"/>
                    <a:pt x="2351" y="344"/>
                    <a:pt x="2315" y="344"/>
                  </a:cubicBezTo>
                  <a:lnTo>
                    <a:pt x="2315" y="344"/>
                  </a:lnTo>
                  <a:cubicBezTo>
                    <a:pt x="2297" y="344"/>
                    <a:pt x="2279" y="348"/>
                    <a:pt x="2261" y="356"/>
                  </a:cubicBezTo>
                  <a:cubicBezTo>
                    <a:pt x="2224" y="315"/>
                    <a:pt x="2179" y="273"/>
                    <a:pt x="2129" y="232"/>
                  </a:cubicBezTo>
                  <a:cubicBezTo>
                    <a:pt x="2076" y="188"/>
                    <a:pt x="2017" y="155"/>
                    <a:pt x="1954" y="129"/>
                  </a:cubicBezTo>
                  <a:cubicBezTo>
                    <a:pt x="2169" y="192"/>
                    <a:pt x="2347" y="305"/>
                    <a:pt x="2509" y="410"/>
                  </a:cubicBezTo>
                  <a:cubicBezTo>
                    <a:pt x="2724" y="549"/>
                    <a:pt x="2910" y="669"/>
                    <a:pt x="3128" y="636"/>
                  </a:cubicBezTo>
                  <a:cubicBezTo>
                    <a:pt x="3279" y="613"/>
                    <a:pt x="3384" y="518"/>
                    <a:pt x="3416" y="375"/>
                  </a:cubicBezTo>
                  <a:cubicBezTo>
                    <a:pt x="3446" y="240"/>
                    <a:pt x="3401" y="101"/>
                    <a:pt x="3305" y="37"/>
                  </a:cubicBezTo>
                  <a:cubicBezTo>
                    <a:pt x="3279" y="20"/>
                    <a:pt x="3238" y="0"/>
                    <a:pt x="3183" y="0"/>
                  </a:cubicBezTo>
                  <a:cubicBezTo>
                    <a:pt x="3129" y="0"/>
                    <a:pt x="3062" y="19"/>
                    <a:pt x="2983" y="74"/>
                  </a:cubicBezTo>
                  <a:cubicBezTo>
                    <a:pt x="2975" y="79"/>
                    <a:pt x="2970" y="89"/>
                    <a:pt x="2971" y="98"/>
                  </a:cubicBezTo>
                  <a:cubicBezTo>
                    <a:pt x="2972" y="107"/>
                    <a:pt x="2978" y="116"/>
                    <a:pt x="2987" y="119"/>
                  </a:cubicBezTo>
                  <a:cubicBezTo>
                    <a:pt x="3011" y="129"/>
                    <a:pt x="3080" y="167"/>
                    <a:pt x="3085" y="208"/>
                  </a:cubicBezTo>
                  <a:cubicBezTo>
                    <a:pt x="3088" y="226"/>
                    <a:pt x="3076" y="246"/>
                    <a:pt x="3051" y="267"/>
                  </a:cubicBezTo>
                  <a:cubicBezTo>
                    <a:pt x="2952" y="347"/>
                    <a:pt x="2792" y="289"/>
                    <a:pt x="2571" y="209"/>
                  </a:cubicBezTo>
                  <a:cubicBezTo>
                    <a:pt x="2316" y="116"/>
                    <a:pt x="1999" y="1"/>
                    <a:pt x="1602" y="29"/>
                  </a:cubicBezTo>
                  <a:cubicBezTo>
                    <a:pt x="1588" y="29"/>
                    <a:pt x="1573" y="29"/>
                    <a:pt x="1558" y="30"/>
                  </a:cubicBezTo>
                  <a:cubicBezTo>
                    <a:pt x="786" y="65"/>
                    <a:pt x="541" y="474"/>
                    <a:pt x="531" y="492"/>
                  </a:cubicBezTo>
                  <a:cubicBezTo>
                    <a:pt x="523" y="504"/>
                    <a:pt x="528" y="520"/>
                    <a:pt x="540" y="527"/>
                  </a:cubicBezTo>
                  <a:close/>
                  <a:moveTo>
                    <a:pt x="1359" y="374"/>
                  </a:moveTo>
                  <a:cubicBezTo>
                    <a:pt x="1637" y="424"/>
                    <a:pt x="1712" y="629"/>
                    <a:pt x="1692" y="788"/>
                  </a:cubicBezTo>
                  <a:cubicBezTo>
                    <a:pt x="1676" y="913"/>
                    <a:pt x="1593" y="1041"/>
                    <a:pt x="1470" y="1041"/>
                  </a:cubicBezTo>
                  <a:cubicBezTo>
                    <a:pt x="1465" y="1041"/>
                    <a:pt x="1461" y="1041"/>
                    <a:pt x="1457" y="1040"/>
                  </a:cubicBezTo>
                  <a:cubicBezTo>
                    <a:pt x="1372" y="1034"/>
                    <a:pt x="1310" y="1006"/>
                    <a:pt x="1273" y="957"/>
                  </a:cubicBezTo>
                  <a:cubicBezTo>
                    <a:pt x="1233" y="904"/>
                    <a:pt x="1230" y="837"/>
                    <a:pt x="1233" y="798"/>
                  </a:cubicBezTo>
                  <a:cubicBezTo>
                    <a:pt x="1272" y="811"/>
                    <a:pt x="1339" y="826"/>
                    <a:pt x="1395" y="800"/>
                  </a:cubicBezTo>
                  <a:cubicBezTo>
                    <a:pt x="1435" y="782"/>
                    <a:pt x="1462" y="746"/>
                    <a:pt x="1476" y="694"/>
                  </a:cubicBezTo>
                  <a:cubicBezTo>
                    <a:pt x="1490" y="637"/>
                    <a:pt x="1474" y="580"/>
                    <a:pt x="1427" y="531"/>
                  </a:cubicBezTo>
                  <a:cubicBezTo>
                    <a:pt x="1344" y="441"/>
                    <a:pt x="1183" y="391"/>
                    <a:pt x="1008" y="393"/>
                  </a:cubicBezTo>
                  <a:cubicBezTo>
                    <a:pt x="1102" y="361"/>
                    <a:pt x="1218" y="348"/>
                    <a:pt x="1359" y="374"/>
                  </a:cubicBezTo>
                  <a:close/>
                  <a:moveTo>
                    <a:pt x="718" y="1590"/>
                  </a:moveTo>
                  <a:cubicBezTo>
                    <a:pt x="702" y="1654"/>
                    <a:pt x="667" y="1688"/>
                    <a:pt x="620" y="1683"/>
                  </a:cubicBezTo>
                  <a:cubicBezTo>
                    <a:pt x="542" y="1677"/>
                    <a:pt x="431" y="1562"/>
                    <a:pt x="429" y="1371"/>
                  </a:cubicBezTo>
                  <a:cubicBezTo>
                    <a:pt x="506" y="1540"/>
                    <a:pt x="654" y="1581"/>
                    <a:pt x="718" y="1590"/>
                  </a:cubicBezTo>
                  <a:close/>
                  <a:moveTo>
                    <a:pt x="534" y="825"/>
                  </a:moveTo>
                  <a:cubicBezTo>
                    <a:pt x="494" y="883"/>
                    <a:pt x="381" y="1072"/>
                    <a:pt x="376" y="1353"/>
                  </a:cubicBezTo>
                  <a:cubicBezTo>
                    <a:pt x="372" y="1569"/>
                    <a:pt x="497" y="1725"/>
                    <a:pt x="616" y="1736"/>
                  </a:cubicBezTo>
                  <a:cubicBezTo>
                    <a:pt x="698" y="1743"/>
                    <a:pt x="758" y="1681"/>
                    <a:pt x="775" y="1571"/>
                  </a:cubicBezTo>
                  <a:cubicBezTo>
                    <a:pt x="776" y="1564"/>
                    <a:pt x="774" y="1556"/>
                    <a:pt x="769" y="1550"/>
                  </a:cubicBezTo>
                  <a:cubicBezTo>
                    <a:pt x="764" y="1545"/>
                    <a:pt x="757" y="1541"/>
                    <a:pt x="749" y="1541"/>
                  </a:cubicBezTo>
                  <a:cubicBezTo>
                    <a:pt x="739" y="1541"/>
                    <a:pt x="489" y="1536"/>
                    <a:pt x="440" y="1223"/>
                  </a:cubicBezTo>
                  <a:cubicBezTo>
                    <a:pt x="467" y="1040"/>
                    <a:pt x="539" y="913"/>
                    <a:pt x="572" y="863"/>
                  </a:cubicBezTo>
                  <a:lnTo>
                    <a:pt x="672" y="962"/>
                  </a:lnTo>
                  <a:cubicBezTo>
                    <a:pt x="690" y="979"/>
                    <a:pt x="712" y="992"/>
                    <a:pt x="737" y="994"/>
                  </a:cubicBezTo>
                  <a:cubicBezTo>
                    <a:pt x="784" y="1000"/>
                    <a:pt x="828" y="975"/>
                    <a:pt x="848" y="933"/>
                  </a:cubicBezTo>
                  <a:cubicBezTo>
                    <a:pt x="869" y="889"/>
                    <a:pt x="855" y="837"/>
                    <a:pt x="820" y="805"/>
                  </a:cubicBezTo>
                  <a:lnTo>
                    <a:pt x="676" y="674"/>
                  </a:lnTo>
                  <a:cubicBezTo>
                    <a:pt x="677" y="672"/>
                    <a:pt x="678" y="670"/>
                    <a:pt x="680" y="668"/>
                  </a:cubicBezTo>
                  <a:cubicBezTo>
                    <a:pt x="765" y="515"/>
                    <a:pt x="936" y="430"/>
                    <a:pt x="1110" y="451"/>
                  </a:cubicBezTo>
                  <a:cubicBezTo>
                    <a:pt x="1237" y="466"/>
                    <a:pt x="1338" y="512"/>
                    <a:pt x="1389" y="566"/>
                  </a:cubicBezTo>
                  <a:cubicBezTo>
                    <a:pt x="1423" y="603"/>
                    <a:pt x="1435" y="641"/>
                    <a:pt x="1425" y="681"/>
                  </a:cubicBezTo>
                  <a:cubicBezTo>
                    <a:pt x="1416" y="717"/>
                    <a:pt x="1399" y="741"/>
                    <a:pt x="1373" y="753"/>
                  </a:cubicBezTo>
                  <a:cubicBezTo>
                    <a:pt x="1312" y="781"/>
                    <a:pt x="1223" y="739"/>
                    <a:pt x="1222" y="738"/>
                  </a:cubicBezTo>
                  <a:cubicBezTo>
                    <a:pt x="1215" y="735"/>
                    <a:pt x="1207" y="735"/>
                    <a:pt x="1199" y="738"/>
                  </a:cubicBezTo>
                  <a:cubicBezTo>
                    <a:pt x="1192" y="742"/>
                    <a:pt x="1187" y="748"/>
                    <a:pt x="1185" y="756"/>
                  </a:cubicBezTo>
                  <a:cubicBezTo>
                    <a:pt x="1184" y="762"/>
                    <a:pt x="1158" y="890"/>
                    <a:pt x="1231" y="989"/>
                  </a:cubicBezTo>
                  <a:cubicBezTo>
                    <a:pt x="1278" y="1050"/>
                    <a:pt x="1352" y="1085"/>
                    <a:pt x="1453" y="1093"/>
                  </a:cubicBezTo>
                  <a:cubicBezTo>
                    <a:pt x="1618" y="1104"/>
                    <a:pt x="1724" y="952"/>
                    <a:pt x="1744" y="795"/>
                  </a:cubicBezTo>
                  <a:cubicBezTo>
                    <a:pt x="1769" y="598"/>
                    <a:pt x="1662" y="376"/>
                    <a:pt x="1368" y="322"/>
                  </a:cubicBezTo>
                  <a:cubicBezTo>
                    <a:pt x="1313" y="312"/>
                    <a:pt x="1262" y="308"/>
                    <a:pt x="1213" y="308"/>
                  </a:cubicBezTo>
                  <a:cubicBezTo>
                    <a:pt x="1064" y="308"/>
                    <a:pt x="946" y="351"/>
                    <a:pt x="857" y="408"/>
                  </a:cubicBezTo>
                  <a:cubicBezTo>
                    <a:pt x="852" y="410"/>
                    <a:pt x="848" y="413"/>
                    <a:pt x="844" y="417"/>
                  </a:cubicBezTo>
                  <a:cubicBezTo>
                    <a:pt x="731" y="493"/>
                    <a:pt x="665" y="590"/>
                    <a:pt x="637" y="638"/>
                  </a:cubicBezTo>
                  <a:lnTo>
                    <a:pt x="420" y="442"/>
                  </a:lnTo>
                  <a:cubicBezTo>
                    <a:pt x="415" y="437"/>
                    <a:pt x="409" y="435"/>
                    <a:pt x="403" y="435"/>
                  </a:cubicBezTo>
                  <a:cubicBezTo>
                    <a:pt x="395" y="435"/>
                    <a:pt x="388" y="438"/>
                    <a:pt x="383" y="444"/>
                  </a:cubicBezTo>
                  <a:cubicBezTo>
                    <a:pt x="373" y="454"/>
                    <a:pt x="374" y="471"/>
                    <a:pt x="385" y="480"/>
                  </a:cubicBezTo>
                  <a:lnTo>
                    <a:pt x="786" y="844"/>
                  </a:lnTo>
                  <a:cubicBezTo>
                    <a:pt x="804" y="861"/>
                    <a:pt x="811" y="888"/>
                    <a:pt x="801" y="911"/>
                  </a:cubicBezTo>
                  <a:cubicBezTo>
                    <a:pt x="792" y="929"/>
                    <a:pt x="775" y="941"/>
                    <a:pt x="756" y="943"/>
                  </a:cubicBezTo>
                  <a:cubicBezTo>
                    <a:pt x="739" y="944"/>
                    <a:pt x="723" y="939"/>
                    <a:pt x="711" y="927"/>
                  </a:cubicBezTo>
                  <a:lnTo>
                    <a:pt x="323" y="543"/>
                  </a:lnTo>
                  <a:cubicBezTo>
                    <a:pt x="313" y="533"/>
                    <a:pt x="297" y="533"/>
                    <a:pt x="286" y="543"/>
                  </a:cubicBezTo>
                  <a:cubicBezTo>
                    <a:pt x="276" y="553"/>
                    <a:pt x="276" y="570"/>
                    <a:pt x="287" y="580"/>
                  </a:cubicBezTo>
                  <a:lnTo>
                    <a:pt x="534" y="825"/>
                  </a:lnTo>
                  <a:close/>
                  <a:moveTo>
                    <a:pt x="525" y="3176"/>
                  </a:moveTo>
                  <a:cubicBezTo>
                    <a:pt x="502" y="3185"/>
                    <a:pt x="477" y="3189"/>
                    <a:pt x="451" y="3189"/>
                  </a:cubicBezTo>
                  <a:cubicBezTo>
                    <a:pt x="393" y="3189"/>
                    <a:pt x="335" y="3168"/>
                    <a:pt x="303" y="3131"/>
                  </a:cubicBezTo>
                  <a:cubicBezTo>
                    <a:pt x="247" y="3067"/>
                    <a:pt x="279" y="2984"/>
                    <a:pt x="301" y="2942"/>
                  </a:cubicBezTo>
                  <a:cubicBezTo>
                    <a:pt x="323" y="2961"/>
                    <a:pt x="357" y="2983"/>
                    <a:pt x="392" y="2977"/>
                  </a:cubicBezTo>
                  <a:cubicBezTo>
                    <a:pt x="422" y="2972"/>
                    <a:pt x="445" y="2949"/>
                    <a:pt x="460" y="2909"/>
                  </a:cubicBezTo>
                  <a:cubicBezTo>
                    <a:pt x="499" y="2804"/>
                    <a:pt x="474" y="2736"/>
                    <a:pt x="351" y="2413"/>
                  </a:cubicBezTo>
                  <a:cubicBezTo>
                    <a:pt x="324" y="2342"/>
                    <a:pt x="292" y="2258"/>
                    <a:pt x="255" y="2159"/>
                  </a:cubicBezTo>
                  <a:cubicBezTo>
                    <a:pt x="247" y="2136"/>
                    <a:pt x="239" y="2113"/>
                    <a:pt x="232" y="2090"/>
                  </a:cubicBezTo>
                  <a:cubicBezTo>
                    <a:pt x="307" y="2288"/>
                    <a:pt x="392" y="2422"/>
                    <a:pt x="467" y="2539"/>
                  </a:cubicBezTo>
                  <a:cubicBezTo>
                    <a:pt x="568" y="2698"/>
                    <a:pt x="642" y="2813"/>
                    <a:pt x="636" y="3008"/>
                  </a:cubicBezTo>
                  <a:cubicBezTo>
                    <a:pt x="633" y="3115"/>
                    <a:pt x="574" y="3159"/>
                    <a:pt x="525" y="3176"/>
                  </a:cubicBezTo>
                  <a:close/>
                  <a:moveTo>
                    <a:pt x="789" y="2408"/>
                  </a:moveTo>
                  <a:cubicBezTo>
                    <a:pt x="796" y="2408"/>
                    <a:pt x="803" y="2409"/>
                    <a:pt x="810" y="2409"/>
                  </a:cubicBezTo>
                  <a:cubicBezTo>
                    <a:pt x="876" y="2409"/>
                    <a:pt x="922" y="2384"/>
                    <a:pt x="947" y="2365"/>
                  </a:cubicBezTo>
                  <a:cubicBezTo>
                    <a:pt x="970" y="2394"/>
                    <a:pt x="978" y="2429"/>
                    <a:pt x="969" y="2461"/>
                  </a:cubicBezTo>
                  <a:cubicBezTo>
                    <a:pt x="960" y="2496"/>
                    <a:pt x="933" y="2521"/>
                    <a:pt x="896" y="2529"/>
                  </a:cubicBezTo>
                  <a:cubicBezTo>
                    <a:pt x="850" y="2539"/>
                    <a:pt x="722" y="2535"/>
                    <a:pt x="526" y="2295"/>
                  </a:cubicBezTo>
                  <a:cubicBezTo>
                    <a:pt x="507" y="2272"/>
                    <a:pt x="489" y="2249"/>
                    <a:pt x="472" y="2225"/>
                  </a:cubicBezTo>
                  <a:cubicBezTo>
                    <a:pt x="582" y="2339"/>
                    <a:pt x="688" y="2400"/>
                    <a:pt x="789" y="2408"/>
                  </a:cubicBezTo>
                  <a:close/>
                  <a:moveTo>
                    <a:pt x="170" y="1666"/>
                  </a:moveTo>
                  <a:cubicBezTo>
                    <a:pt x="169" y="1629"/>
                    <a:pt x="170" y="1593"/>
                    <a:pt x="171" y="1557"/>
                  </a:cubicBezTo>
                  <a:cubicBezTo>
                    <a:pt x="188" y="1680"/>
                    <a:pt x="219" y="1825"/>
                    <a:pt x="278" y="1973"/>
                  </a:cubicBezTo>
                  <a:cubicBezTo>
                    <a:pt x="278" y="1977"/>
                    <a:pt x="280" y="1980"/>
                    <a:pt x="282" y="1983"/>
                  </a:cubicBezTo>
                  <a:lnTo>
                    <a:pt x="282" y="1983"/>
                  </a:lnTo>
                  <a:cubicBezTo>
                    <a:pt x="330" y="2101"/>
                    <a:pt x="396" y="2220"/>
                    <a:pt x="485" y="2329"/>
                  </a:cubicBezTo>
                  <a:cubicBezTo>
                    <a:pt x="693" y="2581"/>
                    <a:pt x="838" y="2595"/>
                    <a:pt x="907" y="2580"/>
                  </a:cubicBezTo>
                  <a:cubicBezTo>
                    <a:pt x="963" y="2568"/>
                    <a:pt x="1005" y="2529"/>
                    <a:pt x="1020" y="2475"/>
                  </a:cubicBezTo>
                  <a:cubicBezTo>
                    <a:pt x="1035" y="2417"/>
                    <a:pt x="1015" y="2354"/>
                    <a:pt x="967" y="2310"/>
                  </a:cubicBezTo>
                  <a:cubicBezTo>
                    <a:pt x="957" y="2300"/>
                    <a:pt x="940" y="2301"/>
                    <a:pt x="930" y="2312"/>
                  </a:cubicBezTo>
                  <a:cubicBezTo>
                    <a:pt x="930" y="2312"/>
                    <a:pt x="883" y="2362"/>
                    <a:pt x="793" y="2356"/>
                  </a:cubicBezTo>
                  <a:cubicBezTo>
                    <a:pt x="697" y="2348"/>
                    <a:pt x="538" y="2273"/>
                    <a:pt x="328" y="1958"/>
                  </a:cubicBezTo>
                  <a:cubicBezTo>
                    <a:pt x="189" y="1614"/>
                    <a:pt x="205" y="1279"/>
                    <a:pt x="208" y="1231"/>
                  </a:cubicBezTo>
                  <a:cubicBezTo>
                    <a:pt x="249" y="1017"/>
                    <a:pt x="316" y="836"/>
                    <a:pt x="379" y="736"/>
                  </a:cubicBezTo>
                  <a:cubicBezTo>
                    <a:pt x="387" y="724"/>
                    <a:pt x="383" y="708"/>
                    <a:pt x="371" y="700"/>
                  </a:cubicBezTo>
                  <a:cubicBezTo>
                    <a:pt x="367" y="698"/>
                    <a:pt x="362" y="696"/>
                    <a:pt x="357" y="696"/>
                  </a:cubicBezTo>
                  <a:cubicBezTo>
                    <a:pt x="349" y="696"/>
                    <a:pt x="340" y="701"/>
                    <a:pt x="335" y="708"/>
                  </a:cubicBezTo>
                  <a:cubicBezTo>
                    <a:pt x="192" y="935"/>
                    <a:pt x="0" y="1620"/>
                    <a:pt x="206" y="2177"/>
                  </a:cubicBezTo>
                  <a:cubicBezTo>
                    <a:pt x="243" y="2277"/>
                    <a:pt x="275" y="2360"/>
                    <a:pt x="302" y="2431"/>
                  </a:cubicBezTo>
                  <a:cubicBezTo>
                    <a:pt x="419" y="2740"/>
                    <a:pt x="443" y="2804"/>
                    <a:pt x="411" y="2891"/>
                  </a:cubicBezTo>
                  <a:cubicBezTo>
                    <a:pt x="406" y="2906"/>
                    <a:pt x="396" y="2924"/>
                    <a:pt x="383" y="2926"/>
                  </a:cubicBezTo>
                  <a:cubicBezTo>
                    <a:pt x="364" y="2929"/>
                    <a:pt x="332" y="2902"/>
                    <a:pt x="317" y="2883"/>
                  </a:cubicBezTo>
                  <a:cubicBezTo>
                    <a:pt x="311" y="2877"/>
                    <a:pt x="304" y="2874"/>
                    <a:pt x="296" y="2874"/>
                  </a:cubicBezTo>
                  <a:cubicBezTo>
                    <a:pt x="287" y="2874"/>
                    <a:pt x="280" y="2878"/>
                    <a:pt x="275" y="2885"/>
                  </a:cubicBezTo>
                  <a:cubicBezTo>
                    <a:pt x="270" y="2891"/>
                    <a:pt x="160" y="3047"/>
                    <a:pt x="264" y="3165"/>
                  </a:cubicBezTo>
                  <a:cubicBezTo>
                    <a:pt x="323" y="3234"/>
                    <a:pt x="446" y="3260"/>
                    <a:pt x="543" y="3226"/>
                  </a:cubicBezTo>
                  <a:cubicBezTo>
                    <a:pt x="595" y="3207"/>
                    <a:pt x="684" y="3154"/>
                    <a:pt x="688" y="3010"/>
                  </a:cubicBezTo>
                  <a:cubicBezTo>
                    <a:pt x="695" y="2799"/>
                    <a:pt x="614" y="2671"/>
                    <a:pt x="511" y="2510"/>
                  </a:cubicBezTo>
                  <a:cubicBezTo>
                    <a:pt x="396" y="2331"/>
                    <a:pt x="253" y="2107"/>
                    <a:pt x="170" y="16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24"/>
          <p:cNvPicPr preferRelativeResize="0"/>
          <p:nvPr/>
        </p:nvPicPr>
        <p:blipFill rotWithShape="1">
          <a:blip r:embed="rId2">
            <a:alphaModFix amt="33000"/>
          </a:blip>
          <a:srcRect l="816" t="14563" r="865" b="2456"/>
          <a:stretch/>
        </p:blipFill>
        <p:spPr>
          <a:xfrm>
            <a:off x="-1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3" name="Google Shape;263;p24"/>
          <p:cNvGrpSpPr/>
          <p:nvPr/>
        </p:nvGrpSpPr>
        <p:grpSpPr>
          <a:xfrm>
            <a:off x="0" y="121025"/>
            <a:ext cx="9144009" cy="4945701"/>
            <a:chOff x="0" y="121025"/>
            <a:chExt cx="9144009" cy="4945701"/>
          </a:xfrm>
        </p:grpSpPr>
        <p:sp>
          <p:nvSpPr>
            <p:cNvPr id="264" name="Google Shape;264;p24"/>
            <p:cNvSpPr/>
            <p:nvPr/>
          </p:nvSpPr>
          <p:spPr>
            <a:xfrm flipH="1">
              <a:off x="7884425" y="47427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24"/>
            <p:cNvSpPr/>
            <p:nvPr/>
          </p:nvSpPr>
          <p:spPr>
            <a:xfrm>
              <a:off x="0" y="121025"/>
              <a:ext cx="1259584" cy="324001"/>
            </a:xfrm>
            <a:custGeom>
              <a:avLst/>
              <a:gdLst/>
              <a:ahLst/>
              <a:cxnLst/>
              <a:rect l="l" t="t" r="r" b="b"/>
              <a:pathLst>
                <a:path w="6105" h="1570" extrusionOk="0">
                  <a:moveTo>
                    <a:pt x="1968" y="613"/>
                  </a:moveTo>
                  <a:cubicBezTo>
                    <a:pt x="1992" y="567"/>
                    <a:pt x="2025" y="504"/>
                    <a:pt x="1977" y="478"/>
                  </a:cubicBezTo>
                  <a:lnTo>
                    <a:pt x="1977" y="478"/>
                  </a:lnTo>
                  <a:cubicBezTo>
                    <a:pt x="1965" y="471"/>
                    <a:pt x="1955" y="472"/>
                    <a:pt x="1949" y="474"/>
                  </a:cubicBezTo>
                  <a:cubicBezTo>
                    <a:pt x="1931" y="480"/>
                    <a:pt x="1922" y="498"/>
                    <a:pt x="1912" y="517"/>
                  </a:cubicBezTo>
                  <a:cubicBezTo>
                    <a:pt x="1904" y="531"/>
                    <a:pt x="1896" y="547"/>
                    <a:pt x="1886" y="553"/>
                  </a:cubicBezTo>
                  <a:cubicBezTo>
                    <a:pt x="1870" y="561"/>
                    <a:pt x="1834" y="560"/>
                    <a:pt x="1810" y="559"/>
                  </a:cubicBezTo>
                  <a:cubicBezTo>
                    <a:pt x="1779" y="558"/>
                    <a:pt x="1761" y="557"/>
                    <a:pt x="1755" y="573"/>
                  </a:cubicBezTo>
                  <a:cubicBezTo>
                    <a:pt x="1754" y="575"/>
                    <a:pt x="1754" y="576"/>
                    <a:pt x="1753" y="577"/>
                  </a:cubicBezTo>
                  <a:cubicBezTo>
                    <a:pt x="1749" y="593"/>
                    <a:pt x="1765" y="604"/>
                    <a:pt x="1799" y="628"/>
                  </a:cubicBezTo>
                  <a:cubicBezTo>
                    <a:pt x="1817" y="640"/>
                    <a:pt x="1855" y="667"/>
                    <a:pt x="1859" y="676"/>
                  </a:cubicBezTo>
                  <a:cubicBezTo>
                    <a:pt x="1859" y="680"/>
                    <a:pt x="1860" y="686"/>
                    <a:pt x="1860" y="692"/>
                  </a:cubicBezTo>
                  <a:cubicBezTo>
                    <a:pt x="1863" y="721"/>
                    <a:pt x="1868" y="774"/>
                    <a:pt x="1915" y="776"/>
                  </a:cubicBezTo>
                  <a:cubicBezTo>
                    <a:pt x="1928" y="777"/>
                    <a:pt x="1936" y="772"/>
                    <a:pt x="1941" y="767"/>
                  </a:cubicBezTo>
                  <a:cubicBezTo>
                    <a:pt x="1955" y="753"/>
                    <a:pt x="1953" y="729"/>
                    <a:pt x="1951" y="702"/>
                  </a:cubicBezTo>
                  <a:cubicBezTo>
                    <a:pt x="1950" y="679"/>
                    <a:pt x="1948" y="654"/>
                    <a:pt x="1956" y="638"/>
                  </a:cubicBezTo>
                  <a:cubicBezTo>
                    <a:pt x="1959" y="630"/>
                    <a:pt x="1964" y="622"/>
                    <a:pt x="1968" y="613"/>
                  </a:cubicBezTo>
                  <a:close/>
                  <a:moveTo>
                    <a:pt x="2587" y="1353"/>
                  </a:moveTo>
                  <a:cubicBezTo>
                    <a:pt x="2531" y="1328"/>
                    <a:pt x="2485" y="1366"/>
                    <a:pt x="2468" y="1389"/>
                  </a:cubicBezTo>
                  <a:cubicBezTo>
                    <a:pt x="2463" y="1395"/>
                    <a:pt x="2463" y="1404"/>
                    <a:pt x="2468" y="1410"/>
                  </a:cubicBezTo>
                  <a:cubicBezTo>
                    <a:pt x="2479" y="1427"/>
                    <a:pt x="2480" y="1443"/>
                    <a:pt x="2471" y="1456"/>
                  </a:cubicBezTo>
                  <a:cubicBezTo>
                    <a:pt x="2461" y="1471"/>
                    <a:pt x="2441" y="1479"/>
                    <a:pt x="2424" y="1475"/>
                  </a:cubicBezTo>
                  <a:cubicBezTo>
                    <a:pt x="2406" y="1472"/>
                    <a:pt x="2394" y="1456"/>
                    <a:pt x="2390" y="1432"/>
                  </a:cubicBezTo>
                  <a:cubicBezTo>
                    <a:pt x="2384" y="1397"/>
                    <a:pt x="2402" y="1363"/>
                    <a:pt x="2424" y="1320"/>
                  </a:cubicBezTo>
                  <a:cubicBezTo>
                    <a:pt x="2465" y="1242"/>
                    <a:pt x="2521" y="1135"/>
                    <a:pt x="2452" y="962"/>
                  </a:cubicBezTo>
                  <a:cubicBezTo>
                    <a:pt x="2347" y="695"/>
                    <a:pt x="2005" y="631"/>
                    <a:pt x="1990" y="628"/>
                  </a:cubicBezTo>
                  <a:cubicBezTo>
                    <a:pt x="1980" y="627"/>
                    <a:pt x="1971" y="633"/>
                    <a:pt x="1969" y="642"/>
                  </a:cubicBezTo>
                  <a:cubicBezTo>
                    <a:pt x="1969" y="643"/>
                    <a:pt x="1969" y="643"/>
                    <a:pt x="1969" y="643"/>
                  </a:cubicBezTo>
                  <a:cubicBezTo>
                    <a:pt x="1967" y="654"/>
                    <a:pt x="1973" y="663"/>
                    <a:pt x="1983" y="665"/>
                  </a:cubicBezTo>
                  <a:cubicBezTo>
                    <a:pt x="1985" y="665"/>
                    <a:pt x="2051" y="678"/>
                    <a:pt x="2132" y="712"/>
                  </a:cubicBezTo>
                  <a:cubicBezTo>
                    <a:pt x="2178" y="732"/>
                    <a:pt x="2220" y="762"/>
                    <a:pt x="2253" y="801"/>
                  </a:cubicBezTo>
                  <a:cubicBezTo>
                    <a:pt x="2349" y="916"/>
                    <a:pt x="2297" y="1022"/>
                    <a:pt x="2247" y="1124"/>
                  </a:cubicBezTo>
                  <a:cubicBezTo>
                    <a:pt x="2229" y="1160"/>
                    <a:pt x="2212" y="1195"/>
                    <a:pt x="2202" y="1229"/>
                  </a:cubicBezTo>
                  <a:cubicBezTo>
                    <a:pt x="2176" y="1315"/>
                    <a:pt x="2192" y="1409"/>
                    <a:pt x="2243" y="1475"/>
                  </a:cubicBezTo>
                  <a:cubicBezTo>
                    <a:pt x="2291" y="1537"/>
                    <a:pt x="2365" y="1569"/>
                    <a:pt x="2452" y="1565"/>
                  </a:cubicBezTo>
                  <a:cubicBezTo>
                    <a:pt x="2600" y="1559"/>
                    <a:pt x="2627" y="1478"/>
                    <a:pt x="2631" y="1453"/>
                  </a:cubicBezTo>
                  <a:cubicBezTo>
                    <a:pt x="2640" y="1410"/>
                    <a:pt x="2621" y="1368"/>
                    <a:pt x="2587" y="1353"/>
                  </a:cubicBezTo>
                  <a:close/>
                  <a:moveTo>
                    <a:pt x="2848" y="988"/>
                  </a:moveTo>
                  <a:cubicBezTo>
                    <a:pt x="2841" y="989"/>
                    <a:pt x="2835" y="994"/>
                    <a:pt x="2833" y="1000"/>
                  </a:cubicBezTo>
                  <a:cubicBezTo>
                    <a:pt x="2831" y="1007"/>
                    <a:pt x="2832" y="1014"/>
                    <a:pt x="2837" y="1019"/>
                  </a:cubicBezTo>
                  <a:cubicBezTo>
                    <a:pt x="2846" y="1028"/>
                    <a:pt x="2858" y="1047"/>
                    <a:pt x="2855" y="1057"/>
                  </a:cubicBezTo>
                  <a:cubicBezTo>
                    <a:pt x="2852" y="1066"/>
                    <a:pt x="2835" y="1073"/>
                    <a:pt x="2810" y="1076"/>
                  </a:cubicBezTo>
                  <a:cubicBezTo>
                    <a:pt x="2762" y="1082"/>
                    <a:pt x="2711" y="1026"/>
                    <a:pt x="2645" y="955"/>
                  </a:cubicBezTo>
                  <a:cubicBezTo>
                    <a:pt x="2583" y="887"/>
                    <a:pt x="2505" y="803"/>
                    <a:pt x="2403" y="747"/>
                  </a:cubicBezTo>
                  <a:cubicBezTo>
                    <a:pt x="2266" y="642"/>
                    <a:pt x="2030" y="577"/>
                    <a:pt x="2019" y="574"/>
                  </a:cubicBezTo>
                  <a:cubicBezTo>
                    <a:pt x="2009" y="571"/>
                    <a:pt x="1998" y="577"/>
                    <a:pt x="1996" y="587"/>
                  </a:cubicBezTo>
                  <a:lnTo>
                    <a:pt x="1996" y="587"/>
                  </a:lnTo>
                  <a:cubicBezTo>
                    <a:pt x="1993" y="597"/>
                    <a:pt x="1999" y="607"/>
                    <a:pt x="2009" y="610"/>
                  </a:cubicBezTo>
                  <a:cubicBezTo>
                    <a:pt x="2012" y="611"/>
                    <a:pt x="2249" y="676"/>
                    <a:pt x="2380" y="776"/>
                  </a:cubicBezTo>
                  <a:cubicBezTo>
                    <a:pt x="2381" y="776"/>
                    <a:pt x="2382" y="777"/>
                    <a:pt x="2383" y="778"/>
                  </a:cubicBezTo>
                  <a:cubicBezTo>
                    <a:pt x="2404" y="794"/>
                    <a:pt x="2422" y="811"/>
                    <a:pt x="2436" y="829"/>
                  </a:cubicBezTo>
                  <a:cubicBezTo>
                    <a:pt x="2471" y="875"/>
                    <a:pt x="2498" y="929"/>
                    <a:pt x="2525" y="987"/>
                  </a:cubicBezTo>
                  <a:cubicBezTo>
                    <a:pt x="2578" y="1096"/>
                    <a:pt x="2632" y="1208"/>
                    <a:pt x="2756" y="1268"/>
                  </a:cubicBezTo>
                  <a:cubicBezTo>
                    <a:pt x="2839" y="1308"/>
                    <a:pt x="2917" y="1301"/>
                    <a:pt x="2970" y="1249"/>
                  </a:cubicBezTo>
                  <a:cubicBezTo>
                    <a:pt x="3018" y="1201"/>
                    <a:pt x="3035" y="1125"/>
                    <a:pt x="3010" y="1070"/>
                  </a:cubicBezTo>
                  <a:cubicBezTo>
                    <a:pt x="2973" y="990"/>
                    <a:pt x="2888" y="981"/>
                    <a:pt x="2848" y="988"/>
                  </a:cubicBezTo>
                  <a:close/>
                  <a:moveTo>
                    <a:pt x="4190" y="605"/>
                  </a:moveTo>
                  <a:cubicBezTo>
                    <a:pt x="4048" y="534"/>
                    <a:pt x="3891" y="459"/>
                    <a:pt x="3711" y="385"/>
                  </a:cubicBezTo>
                  <a:cubicBezTo>
                    <a:pt x="3150" y="153"/>
                    <a:pt x="2189" y="100"/>
                    <a:pt x="1649" y="89"/>
                  </a:cubicBezTo>
                  <a:cubicBezTo>
                    <a:pt x="1634" y="89"/>
                    <a:pt x="1632" y="110"/>
                    <a:pt x="1646" y="113"/>
                  </a:cubicBezTo>
                  <a:cubicBezTo>
                    <a:pt x="2418" y="250"/>
                    <a:pt x="3369" y="604"/>
                    <a:pt x="3846" y="633"/>
                  </a:cubicBezTo>
                  <a:cubicBezTo>
                    <a:pt x="3982" y="641"/>
                    <a:pt x="4094" y="630"/>
                    <a:pt x="4190" y="605"/>
                  </a:cubicBezTo>
                  <a:close/>
                  <a:moveTo>
                    <a:pt x="294" y="125"/>
                  </a:moveTo>
                  <a:cubicBezTo>
                    <a:pt x="532" y="165"/>
                    <a:pt x="909" y="260"/>
                    <a:pt x="1141" y="468"/>
                  </a:cubicBezTo>
                  <a:cubicBezTo>
                    <a:pt x="1404" y="704"/>
                    <a:pt x="1533" y="915"/>
                    <a:pt x="1506" y="1062"/>
                  </a:cubicBezTo>
                  <a:cubicBezTo>
                    <a:pt x="1492" y="1137"/>
                    <a:pt x="1440" y="1193"/>
                    <a:pt x="1351" y="1229"/>
                  </a:cubicBezTo>
                  <a:cubicBezTo>
                    <a:pt x="1347" y="1253"/>
                    <a:pt x="1342" y="1312"/>
                    <a:pt x="1404" y="1356"/>
                  </a:cubicBezTo>
                  <a:cubicBezTo>
                    <a:pt x="1435" y="1378"/>
                    <a:pt x="1522" y="1381"/>
                    <a:pt x="1607" y="1328"/>
                  </a:cubicBezTo>
                  <a:cubicBezTo>
                    <a:pt x="1647" y="1304"/>
                    <a:pt x="1700" y="1259"/>
                    <a:pt x="1732" y="1181"/>
                  </a:cubicBezTo>
                  <a:cubicBezTo>
                    <a:pt x="1758" y="1119"/>
                    <a:pt x="1771" y="1035"/>
                    <a:pt x="1754" y="923"/>
                  </a:cubicBezTo>
                  <a:cubicBezTo>
                    <a:pt x="1731" y="772"/>
                    <a:pt x="1600" y="601"/>
                    <a:pt x="1395" y="455"/>
                  </a:cubicBezTo>
                  <a:cubicBezTo>
                    <a:pt x="1140" y="273"/>
                    <a:pt x="733" y="106"/>
                    <a:pt x="294" y="125"/>
                  </a:cubicBezTo>
                  <a:close/>
                  <a:moveTo>
                    <a:pt x="5995" y="813"/>
                  </a:moveTo>
                  <a:cubicBezTo>
                    <a:pt x="5876" y="992"/>
                    <a:pt x="5651" y="1096"/>
                    <a:pt x="5393" y="1091"/>
                  </a:cubicBezTo>
                  <a:cubicBezTo>
                    <a:pt x="5130" y="1087"/>
                    <a:pt x="4906" y="984"/>
                    <a:pt x="4624" y="835"/>
                  </a:cubicBezTo>
                  <a:cubicBezTo>
                    <a:pt x="4482" y="978"/>
                    <a:pt x="4295" y="1096"/>
                    <a:pt x="4035" y="1100"/>
                  </a:cubicBezTo>
                  <a:cubicBezTo>
                    <a:pt x="3407" y="1108"/>
                    <a:pt x="3110" y="922"/>
                    <a:pt x="2363" y="491"/>
                  </a:cubicBezTo>
                  <a:cubicBezTo>
                    <a:pt x="1922" y="236"/>
                    <a:pt x="1270" y="154"/>
                    <a:pt x="811" y="130"/>
                  </a:cubicBezTo>
                  <a:cubicBezTo>
                    <a:pt x="1054" y="193"/>
                    <a:pt x="1268" y="300"/>
                    <a:pt x="1426" y="412"/>
                  </a:cubicBezTo>
                  <a:cubicBezTo>
                    <a:pt x="1643" y="566"/>
                    <a:pt x="1781" y="750"/>
                    <a:pt x="1807" y="915"/>
                  </a:cubicBezTo>
                  <a:cubicBezTo>
                    <a:pt x="1851" y="1207"/>
                    <a:pt x="1701" y="1333"/>
                    <a:pt x="1635" y="1374"/>
                  </a:cubicBezTo>
                  <a:cubicBezTo>
                    <a:pt x="1544" y="1430"/>
                    <a:pt x="1431" y="1441"/>
                    <a:pt x="1373" y="1399"/>
                  </a:cubicBezTo>
                  <a:cubicBezTo>
                    <a:pt x="1284" y="1336"/>
                    <a:pt x="1289" y="1241"/>
                    <a:pt x="1305" y="1200"/>
                  </a:cubicBezTo>
                  <a:cubicBezTo>
                    <a:pt x="1307" y="1193"/>
                    <a:pt x="1313" y="1188"/>
                    <a:pt x="1320" y="1185"/>
                  </a:cubicBezTo>
                  <a:cubicBezTo>
                    <a:pt x="1398" y="1155"/>
                    <a:pt x="1443" y="1111"/>
                    <a:pt x="1454" y="1052"/>
                  </a:cubicBezTo>
                  <a:cubicBezTo>
                    <a:pt x="1478" y="926"/>
                    <a:pt x="1350" y="727"/>
                    <a:pt x="1105" y="507"/>
                  </a:cubicBezTo>
                  <a:cubicBezTo>
                    <a:pt x="768" y="204"/>
                    <a:pt x="79" y="149"/>
                    <a:pt x="72" y="149"/>
                  </a:cubicBezTo>
                  <a:cubicBezTo>
                    <a:pt x="59" y="148"/>
                    <a:pt x="49" y="137"/>
                    <a:pt x="48" y="124"/>
                  </a:cubicBezTo>
                  <a:cubicBezTo>
                    <a:pt x="48" y="120"/>
                    <a:pt x="48" y="116"/>
                    <a:pt x="50" y="112"/>
                  </a:cubicBezTo>
                  <a:cubicBezTo>
                    <a:pt x="53" y="104"/>
                    <a:pt x="60" y="98"/>
                    <a:pt x="69" y="96"/>
                  </a:cubicBezTo>
                  <a:cubicBezTo>
                    <a:pt x="136" y="84"/>
                    <a:pt x="202" y="77"/>
                    <a:pt x="267" y="73"/>
                  </a:cubicBezTo>
                  <a:cubicBezTo>
                    <a:pt x="270" y="65"/>
                    <a:pt x="276" y="59"/>
                    <a:pt x="285" y="58"/>
                  </a:cubicBezTo>
                  <a:cubicBezTo>
                    <a:pt x="332" y="50"/>
                    <a:pt x="479" y="34"/>
                    <a:pt x="851" y="45"/>
                  </a:cubicBezTo>
                  <a:cubicBezTo>
                    <a:pt x="1042" y="40"/>
                    <a:pt x="1240" y="37"/>
                    <a:pt x="1247" y="37"/>
                  </a:cubicBezTo>
                  <a:cubicBezTo>
                    <a:pt x="1264" y="36"/>
                    <a:pt x="2912" y="0"/>
                    <a:pt x="3731" y="338"/>
                  </a:cubicBezTo>
                  <a:cubicBezTo>
                    <a:pt x="3933" y="421"/>
                    <a:pt x="4106" y="505"/>
                    <a:pt x="4261" y="584"/>
                  </a:cubicBezTo>
                  <a:cubicBezTo>
                    <a:pt x="4515" y="497"/>
                    <a:pt x="4644" y="319"/>
                    <a:pt x="4813" y="220"/>
                  </a:cubicBezTo>
                  <a:cubicBezTo>
                    <a:pt x="5057" y="78"/>
                    <a:pt x="5292" y="268"/>
                    <a:pt x="5247" y="308"/>
                  </a:cubicBezTo>
                  <a:cubicBezTo>
                    <a:pt x="5202" y="349"/>
                    <a:pt x="5215" y="230"/>
                    <a:pt x="5041" y="321"/>
                  </a:cubicBezTo>
                  <a:cubicBezTo>
                    <a:pt x="4945" y="371"/>
                    <a:pt x="4840" y="600"/>
                    <a:pt x="4661" y="796"/>
                  </a:cubicBezTo>
                  <a:cubicBezTo>
                    <a:pt x="4931" y="939"/>
                    <a:pt x="5146" y="1036"/>
                    <a:pt x="5394" y="1041"/>
                  </a:cubicBezTo>
                  <a:cubicBezTo>
                    <a:pt x="5634" y="1045"/>
                    <a:pt x="5843" y="949"/>
                    <a:pt x="5953" y="784"/>
                  </a:cubicBezTo>
                  <a:cubicBezTo>
                    <a:pt x="6037" y="659"/>
                    <a:pt x="6050" y="508"/>
                    <a:pt x="5990" y="371"/>
                  </a:cubicBezTo>
                  <a:cubicBezTo>
                    <a:pt x="5933" y="240"/>
                    <a:pt x="5803" y="196"/>
                    <a:pt x="5707" y="212"/>
                  </a:cubicBezTo>
                  <a:cubicBezTo>
                    <a:pt x="5602" y="229"/>
                    <a:pt x="5532" y="308"/>
                    <a:pt x="5521" y="423"/>
                  </a:cubicBezTo>
                  <a:cubicBezTo>
                    <a:pt x="5508" y="553"/>
                    <a:pt x="5582" y="587"/>
                    <a:pt x="5627" y="596"/>
                  </a:cubicBezTo>
                  <a:cubicBezTo>
                    <a:pt x="5696" y="609"/>
                    <a:pt x="5774" y="578"/>
                    <a:pt x="5788" y="532"/>
                  </a:cubicBezTo>
                  <a:cubicBezTo>
                    <a:pt x="5794" y="510"/>
                    <a:pt x="5798" y="480"/>
                    <a:pt x="5778" y="466"/>
                  </a:cubicBezTo>
                  <a:cubicBezTo>
                    <a:pt x="5760" y="454"/>
                    <a:pt x="5753" y="495"/>
                    <a:pt x="5723" y="505"/>
                  </a:cubicBezTo>
                  <a:cubicBezTo>
                    <a:pt x="5693" y="515"/>
                    <a:pt x="5669" y="495"/>
                    <a:pt x="5665" y="474"/>
                  </a:cubicBezTo>
                  <a:cubicBezTo>
                    <a:pt x="5660" y="453"/>
                    <a:pt x="5661" y="414"/>
                    <a:pt x="5683" y="395"/>
                  </a:cubicBezTo>
                  <a:cubicBezTo>
                    <a:pt x="5705" y="376"/>
                    <a:pt x="5769" y="376"/>
                    <a:pt x="5805" y="403"/>
                  </a:cubicBezTo>
                  <a:cubicBezTo>
                    <a:pt x="5836" y="425"/>
                    <a:pt x="5860" y="472"/>
                    <a:pt x="5837" y="547"/>
                  </a:cubicBezTo>
                  <a:cubicBezTo>
                    <a:pt x="5810" y="632"/>
                    <a:pt x="5714" y="664"/>
                    <a:pt x="5618" y="646"/>
                  </a:cubicBezTo>
                  <a:cubicBezTo>
                    <a:pt x="5513" y="626"/>
                    <a:pt x="5458" y="541"/>
                    <a:pt x="5470" y="418"/>
                  </a:cubicBezTo>
                  <a:cubicBezTo>
                    <a:pt x="5483" y="280"/>
                    <a:pt x="5571" y="182"/>
                    <a:pt x="5699" y="161"/>
                  </a:cubicBezTo>
                  <a:cubicBezTo>
                    <a:pt x="5839" y="139"/>
                    <a:pt x="5978" y="217"/>
                    <a:pt x="6037" y="350"/>
                  </a:cubicBezTo>
                  <a:cubicBezTo>
                    <a:pt x="6104" y="504"/>
                    <a:pt x="6089" y="672"/>
                    <a:pt x="5995" y="813"/>
                  </a:cubicBezTo>
                  <a:close/>
                  <a:moveTo>
                    <a:pt x="1114" y="838"/>
                  </a:moveTo>
                  <a:cubicBezTo>
                    <a:pt x="1086" y="824"/>
                    <a:pt x="1062" y="841"/>
                    <a:pt x="1048" y="855"/>
                  </a:cubicBezTo>
                  <a:cubicBezTo>
                    <a:pt x="1072" y="897"/>
                    <a:pt x="1070" y="958"/>
                    <a:pt x="1051" y="1010"/>
                  </a:cubicBezTo>
                  <a:cubicBezTo>
                    <a:pt x="1082" y="986"/>
                    <a:pt x="1103" y="958"/>
                    <a:pt x="1115" y="930"/>
                  </a:cubicBezTo>
                  <a:cubicBezTo>
                    <a:pt x="1119" y="920"/>
                    <a:pt x="1122" y="911"/>
                    <a:pt x="1124" y="901"/>
                  </a:cubicBezTo>
                  <a:cubicBezTo>
                    <a:pt x="1132" y="864"/>
                    <a:pt x="1121" y="841"/>
                    <a:pt x="1114" y="838"/>
                  </a:cubicBezTo>
                  <a:close/>
                  <a:moveTo>
                    <a:pt x="801" y="1082"/>
                  </a:moveTo>
                  <a:cubicBezTo>
                    <a:pt x="663" y="978"/>
                    <a:pt x="631" y="752"/>
                    <a:pt x="629" y="741"/>
                  </a:cubicBezTo>
                  <a:cubicBezTo>
                    <a:pt x="628" y="731"/>
                    <a:pt x="632" y="721"/>
                    <a:pt x="641" y="715"/>
                  </a:cubicBezTo>
                  <a:cubicBezTo>
                    <a:pt x="650" y="710"/>
                    <a:pt x="661" y="710"/>
                    <a:pt x="669" y="715"/>
                  </a:cubicBezTo>
                  <a:cubicBezTo>
                    <a:pt x="686" y="726"/>
                    <a:pt x="701" y="722"/>
                    <a:pt x="711" y="717"/>
                  </a:cubicBezTo>
                  <a:cubicBezTo>
                    <a:pt x="661" y="434"/>
                    <a:pt x="386" y="335"/>
                    <a:pt x="201" y="301"/>
                  </a:cubicBezTo>
                  <a:cubicBezTo>
                    <a:pt x="283" y="345"/>
                    <a:pt x="377" y="411"/>
                    <a:pt x="439" y="504"/>
                  </a:cubicBezTo>
                  <a:cubicBezTo>
                    <a:pt x="481" y="567"/>
                    <a:pt x="502" y="652"/>
                    <a:pt x="524" y="742"/>
                  </a:cubicBezTo>
                  <a:cubicBezTo>
                    <a:pt x="567" y="916"/>
                    <a:pt x="608" y="1081"/>
                    <a:pt x="801" y="1082"/>
                  </a:cubicBezTo>
                  <a:close/>
                  <a:moveTo>
                    <a:pt x="1176" y="912"/>
                  </a:moveTo>
                  <a:cubicBezTo>
                    <a:pt x="1160" y="987"/>
                    <a:pt x="1098" y="1069"/>
                    <a:pt x="972" y="1109"/>
                  </a:cubicBezTo>
                  <a:cubicBezTo>
                    <a:pt x="953" y="1120"/>
                    <a:pt x="932" y="1125"/>
                    <a:pt x="911" y="1125"/>
                  </a:cubicBezTo>
                  <a:cubicBezTo>
                    <a:pt x="884" y="1130"/>
                    <a:pt x="854" y="1133"/>
                    <a:pt x="823" y="1135"/>
                  </a:cubicBezTo>
                  <a:cubicBezTo>
                    <a:pt x="570" y="1146"/>
                    <a:pt x="518" y="938"/>
                    <a:pt x="473" y="755"/>
                  </a:cubicBezTo>
                  <a:cubicBezTo>
                    <a:pt x="452" y="669"/>
                    <a:pt x="432" y="589"/>
                    <a:pt x="394" y="533"/>
                  </a:cubicBezTo>
                  <a:cubicBezTo>
                    <a:pt x="277" y="358"/>
                    <a:pt x="23" y="283"/>
                    <a:pt x="21" y="282"/>
                  </a:cubicBezTo>
                  <a:cubicBezTo>
                    <a:pt x="8" y="278"/>
                    <a:pt x="0" y="266"/>
                    <a:pt x="2" y="253"/>
                  </a:cubicBezTo>
                  <a:cubicBezTo>
                    <a:pt x="2" y="250"/>
                    <a:pt x="3" y="248"/>
                    <a:pt x="4" y="246"/>
                  </a:cubicBezTo>
                  <a:cubicBezTo>
                    <a:pt x="8" y="237"/>
                    <a:pt x="17" y="230"/>
                    <a:pt x="28" y="230"/>
                  </a:cubicBezTo>
                  <a:cubicBezTo>
                    <a:pt x="35" y="230"/>
                    <a:pt x="695" y="231"/>
                    <a:pt x="766" y="726"/>
                  </a:cubicBezTo>
                  <a:cubicBezTo>
                    <a:pt x="767" y="735"/>
                    <a:pt x="764" y="743"/>
                    <a:pt x="758" y="749"/>
                  </a:cubicBezTo>
                  <a:cubicBezTo>
                    <a:pt x="746" y="761"/>
                    <a:pt x="720" y="775"/>
                    <a:pt x="690" y="775"/>
                  </a:cubicBezTo>
                  <a:cubicBezTo>
                    <a:pt x="706" y="848"/>
                    <a:pt x="753" y="1000"/>
                    <a:pt x="860" y="1057"/>
                  </a:cubicBezTo>
                  <a:cubicBezTo>
                    <a:pt x="877" y="1067"/>
                    <a:pt x="892" y="1071"/>
                    <a:pt x="906" y="1072"/>
                  </a:cubicBezTo>
                  <a:cubicBezTo>
                    <a:pt x="922" y="1069"/>
                    <a:pt x="936" y="1065"/>
                    <a:pt x="950" y="1061"/>
                  </a:cubicBezTo>
                  <a:cubicBezTo>
                    <a:pt x="962" y="1053"/>
                    <a:pt x="972" y="1044"/>
                    <a:pt x="979" y="1034"/>
                  </a:cubicBezTo>
                  <a:cubicBezTo>
                    <a:pt x="1017" y="984"/>
                    <a:pt x="1024" y="902"/>
                    <a:pt x="995" y="872"/>
                  </a:cubicBezTo>
                  <a:cubicBezTo>
                    <a:pt x="986" y="863"/>
                    <a:pt x="985" y="849"/>
                    <a:pt x="992" y="838"/>
                  </a:cubicBezTo>
                  <a:cubicBezTo>
                    <a:pt x="1013" y="807"/>
                    <a:pt x="1071" y="757"/>
                    <a:pt x="1138" y="790"/>
                  </a:cubicBezTo>
                  <a:cubicBezTo>
                    <a:pt x="1172" y="807"/>
                    <a:pt x="1187" y="856"/>
                    <a:pt x="1176" y="912"/>
                  </a:cubicBezTo>
                  <a:close/>
                  <a:moveTo>
                    <a:pt x="2214" y="973"/>
                  </a:moveTo>
                  <a:cubicBezTo>
                    <a:pt x="2212" y="1102"/>
                    <a:pt x="2119" y="1179"/>
                    <a:pt x="2034" y="1195"/>
                  </a:cubicBezTo>
                  <a:cubicBezTo>
                    <a:pt x="1955" y="1211"/>
                    <a:pt x="1883" y="1176"/>
                    <a:pt x="1853" y="1106"/>
                  </a:cubicBezTo>
                  <a:cubicBezTo>
                    <a:pt x="1831" y="1056"/>
                    <a:pt x="1830" y="1016"/>
                    <a:pt x="1838" y="986"/>
                  </a:cubicBezTo>
                  <a:cubicBezTo>
                    <a:pt x="1846" y="954"/>
                    <a:pt x="1864" y="934"/>
                    <a:pt x="1875" y="923"/>
                  </a:cubicBezTo>
                  <a:cubicBezTo>
                    <a:pt x="1910" y="891"/>
                    <a:pt x="1963" y="879"/>
                    <a:pt x="1995" y="896"/>
                  </a:cubicBezTo>
                  <a:cubicBezTo>
                    <a:pt x="2000" y="899"/>
                    <a:pt x="2004" y="904"/>
                    <a:pt x="2004" y="910"/>
                  </a:cubicBezTo>
                  <a:cubicBezTo>
                    <a:pt x="2005" y="916"/>
                    <a:pt x="2003" y="922"/>
                    <a:pt x="1999" y="926"/>
                  </a:cubicBezTo>
                  <a:cubicBezTo>
                    <a:pt x="1992" y="932"/>
                    <a:pt x="1976" y="953"/>
                    <a:pt x="1978" y="972"/>
                  </a:cubicBezTo>
                  <a:cubicBezTo>
                    <a:pt x="1979" y="984"/>
                    <a:pt x="1987" y="995"/>
                    <a:pt x="2002" y="1005"/>
                  </a:cubicBezTo>
                  <a:cubicBezTo>
                    <a:pt x="2029" y="1022"/>
                    <a:pt x="2062" y="1021"/>
                    <a:pt x="2091" y="1003"/>
                  </a:cubicBezTo>
                  <a:cubicBezTo>
                    <a:pt x="2121" y="985"/>
                    <a:pt x="2137" y="954"/>
                    <a:pt x="2133" y="923"/>
                  </a:cubicBezTo>
                  <a:cubicBezTo>
                    <a:pt x="2133" y="922"/>
                    <a:pt x="2133" y="921"/>
                    <a:pt x="2133" y="921"/>
                  </a:cubicBezTo>
                  <a:cubicBezTo>
                    <a:pt x="2123" y="830"/>
                    <a:pt x="2059" y="754"/>
                    <a:pt x="1971" y="728"/>
                  </a:cubicBezTo>
                  <a:cubicBezTo>
                    <a:pt x="1969" y="727"/>
                    <a:pt x="1967" y="727"/>
                    <a:pt x="1966" y="726"/>
                  </a:cubicBezTo>
                  <a:cubicBezTo>
                    <a:pt x="1956" y="724"/>
                    <a:pt x="1950" y="714"/>
                    <a:pt x="1953" y="704"/>
                  </a:cubicBezTo>
                  <a:lnTo>
                    <a:pt x="1953" y="704"/>
                  </a:lnTo>
                  <a:cubicBezTo>
                    <a:pt x="1955" y="694"/>
                    <a:pt x="1966" y="688"/>
                    <a:pt x="1975" y="691"/>
                  </a:cubicBezTo>
                  <a:cubicBezTo>
                    <a:pt x="1977" y="691"/>
                    <a:pt x="2060" y="713"/>
                    <a:pt x="2128" y="776"/>
                  </a:cubicBezTo>
                  <a:cubicBezTo>
                    <a:pt x="2131" y="777"/>
                    <a:pt x="2133" y="779"/>
                    <a:pt x="2135" y="782"/>
                  </a:cubicBezTo>
                  <a:cubicBezTo>
                    <a:pt x="2180" y="825"/>
                    <a:pt x="2216" y="887"/>
                    <a:pt x="2214" y="9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CUSTOM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7"/>
          <p:cNvSpPr txBox="1">
            <a:spLocks noGrp="1"/>
          </p:cNvSpPr>
          <p:nvPr>
            <p:ph type="title"/>
          </p:nvPr>
        </p:nvSpPr>
        <p:spPr>
          <a:xfrm>
            <a:off x="716775" y="510900"/>
            <a:ext cx="77106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5100" y="445025"/>
            <a:ext cx="7713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IM Fell French Canon SC"/>
              <a:buNone/>
              <a:defRPr sz="3000">
                <a:solidFill>
                  <a:schemeClr val="dk1"/>
                </a:solidFill>
                <a:latin typeface="IM Fell French Canon SC"/>
                <a:ea typeface="IM Fell French Canon SC"/>
                <a:cs typeface="IM Fell French Canon SC"/>
                <a:sym typeface="IM Fell French Canon SC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aleway"/>
              <a:buNone/>
              <a:defRPr sz="30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aleway"/>
              <a:buNone/>
              <a:defRPr sz="30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aleway"/>
              <a:buNone/>
              <a:defRPr sz="30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aleway"/>
              <a:buNone/>
              <a:defRPr sz="30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aleway"/>
              <a:buNone/>
              <a:defRPr sz="30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aleway"/>
              <a:buNone/>
              <a:defRPr sz="30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aleway"/>
              <a:buNone/>
              <a:defRPr sz="30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aleway"/>
              <a:buNone/>
              <a:defRPr sz="30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5100" y="1152475"/>
            <a:ext cx="7713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lvl="1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lvl="2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lvl="3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lvl="4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lvl="5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lvl="6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lvl="7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lvl="8" indent="-317500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Alegreya"/>
              <a:buChar char="■"/>
              <a:defRPr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E2A47"/>
        </a:solidFill>
        <a:effectLst/>
      </p:bgPr>
    </p:bg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5"/>
          <p:cNvSpPr txBox="1">
            <a:spLocks noGrp="1"/>
          </p:cNvSpPr>
          <p:nvPr>
            <p:ph type="title"/>
          </p:nvPr>
        </p:nvSpPr>
        <p:spPr>
          <a:xfrm>
            <a:off x="1068100" y="933450"/>
            <a:ext cx="7047300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268" name="Google Shape;268;p25"/>
          <p:cNvSpPr txBox="1">
            <a:spLocks noGrp="1"/>
          </p:cNvSpPr>
          <p:nvPr>
            <p:ph type="body" idx="1"/>
          </p:nvPr>
        </p:nvSpPr>
        <p:spPr>
          <a:xfrm>
            <a:off x="1068100" y="1695450"/>
            <a:ext cx="7047300" cy="25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8"/>
          <p:cNvSpPr txBox="1">
            <a:spLocks noGrp="1"/>
          </p:cNvSpPr>
          <p:nvPr>
            <p:ph type="ctrTitle"/>
          </p:nvPr>
        </p:nvSpPr>
        <p:spPr>
          <a:xfrm>
            <a:off x="1826417" y="2420668"/>
            <a:ext cx="5469600" cy="199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/>
              <a:t>Interim Viva</a:t>
            </a:r>
            <a:endParaRPr lang="en" sz="4700">
              <a:latin typeface="IM Fell French Canon SC"/>
              <a:ea typeface="IM Fell French Canon SC"/>
              <a:cs typeface="IM Fell French Canon SC"/>
            </a:endParaRPr>
          </a:p>
        </p:txBody>
      </p:sp>
      <p:sp>
        <p:nvSpPr>
          <p:cNvPr id="277" name="Google Shape;277;p28"/>
          <p:cNvSpPr txBox="1">
            <a:spLocks noGrp="1"/>
          </p:cNvSpPr>
          <p:nvPr>
            <p:ph type="subTitle" idx="1"/>
          </p:nvPr>
        </p:nvSpPr>
        <p:spPr>
          <a:xfrm>
            <a:off x="2260325" y="3616094"/>
            <a:ext cx="4623300" cy="40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en"/>
              <a:t>Frankie Snow (2304583)</a:t>
            </a:r>
            <a:endParaRPr/>
          </a:p>
        </p:txBody>
      </p:sp>
      <p:grpSp>
        <p:nvGrpSpPr>
          <p:cNvPr id="278" name="Google Shape;278;p28"/>
          <p:cNvGrpSpPr/>
          <p:nvPr/>
        </p:nvGrpSpPr>
        <p:grpSpPr>
          <a:xfrm>
            <a:off x="2260350" y="974788"/>
            <a:ext cx="4623300" cy="506967"/>
            <a:chOff x="2260350" y="1133450"/>
            <a:chExt cx="4623300" cy="506967"/>
          </a:xfrm>
        </p:grpSpPr>
        <p:cxnSp>
          <p:nvCxnSpPr>
            <p:cNvPr id="279" name="Google Shape;279;p28"/>
            <p:cNvCxnSpPr/>
            <p:nvPr/>
          </p:nvCxnSpPr>
          <p:spPr>
            <a:xfrm>
              <a:off x="2260350" y="1640413"/>
              <a:ext cx="4623300" cy="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280" name="Google Shape;280;p28"/>
            <p:cNvSpPr/>
            <p:nvPr/>
          </p:nvSpPr>
          <p:spPr>
            <a:xfrm>
              <a:off x="3986637" y="1133450"/>
              <a:ext cx="1170727" cy="506967"/>
            </a:xfrm>
            <a:custGeom>
              <a:avLst/>
              <a:gdLst/>
              <a:ahLst/>
              <a:cxnLst/>
              <a:rect l="l" t="t" r="r" b="b"/>
              <a:pathLst>
                <a:path w="6915" h="2994" extrusionOk="0">
                  <a:moveTo>
                    <a:pt x="3842" y="2535"/>
                  </a:moveTo>
                  <a:cubicBezTo>
                    <a:pt x="3832" y="2548"/>
                    <a:pt x="3812" y="2536"/>
                    <a:pt x="3818" y="2521"/>
                  </a:cubicBezTo>
                  <a:cubicBezTo>
                    <a:pt x="3858" y="2428"/>
                    <a:pt x="3925" y="2329"/>
                    <a:pt x="4036" y="2243"/>
                  </a:cubicBezTo>
                  <a:cubicBezTo>
                    <a:pt x="4075" y="2213"/>
                    <a:pt x="4115" y="2183"/>
                    <a:pt x="4155" y="2153"/>
                  </a:cubicBezTo>
                  <a:cubicBezTo>
                    <a:pt x="4387" y="1980"/>
                    <a:pt x="4606" y="1816"/>
                    <a:pt x="4628" y="1610"/>
                  </a:cubicBezTo>
                  <a:cubicBezTo>
                    <a:pt x="4636" y="1533"/>
                    <a:pt x="4617" y="1458"/>
                    <a:pt x="4570" y="1380"/>
                  </a:cubicBezTo>
                  <a:cubicBezTo>
                    <a:pt x="4560" y="1363"/>
                    <a:pt x="4572" y="1341"/>
                    <a:pt x="4591" y="1342"/>
                  </a:cubicBezTo>
                  <a:cubicBezTo>
                    <a:pt x="4660" y="1343"/>
                    <a:pt x="4752" y="1374"/>
                    <a:pt x="4819" y="1498"/>
                  </a:cubicBezTo>
                  <a:cubicBezTo>
                    <a:pt x="4867" y="1585"/>
                    <a:pt x="4879" y="1658"/>
                    <a:pt x="4858" y="1728"/>
                  </a:cubicBezTo>
                  <a:cubicBezTo>
                    <a:pt x="4818" y="1862"/>
                    <a:pt x="4656" y="1999"/>
                    <a:pt x="4330" y="2173"/>
                  </a:cubicBezTo>
                  <a:cubicBezTo>
                    <a:pt x="4081" y="2307"/>
                    <a:pt x="3932" y="2424"/>
                    <a:pt x="3842" y="2535"/>
                  </a:cubicBezTo>
                  <a:close/>
                  <a:moveTo>
                    <a:pt x="4368" y="2244"/>
                  </a:moveTo>
                  <a:cubicBezTo>
                    <a:pt x="4718" y="2056"/>
                    <a:pt x="4888" y="1909"/>
                    <a:pt x="4935" y="1751"/>
                  </a:cubicBezTo>
                  <a:cubicBezTo>
                    <a:pt x="4962" y="1660"/>
                    <a:pt x="4947" y="1565"/>
                    <a:pt x="4890" y="1460"/>
                  </a:cubicBezTo>
                  <a:cubicBezTo>
                    <a:pt x="4734" y="1173"/>
                    <a:pt x="4464" y="1283"/>
                    <a:pt x="4461" y="1284"/>
                  </a:cubicBezTo>
                  <a:cubicBezTo>
                    <a:pt x="4449" y="1289"/>
                    <a:pt x="4440" y="1300"/>
                    <a:pt x="4437" y="1312"/>
                  </a:cubicBezTo>
                  <a:cubicBezTo>
                    <a:pt x="4435" y="1325"/>
                    <a:pt x="4438" y="1338"/>
                    <a:pt x="4446" y="1348"/>
                  </a:cubicBezTo>
                  <a:cubicBezTo>
                    <a:pt x="4524" y="1437"/>
                    <a:pt x="4557" y="1520"/>
                    <a:pt x="4548" y="1601"/>
                  </a:cubicBezTo>
                  <a:cubicBezTo>
                    <a:pt x="4530" y="1772"/>
                    <a:pt x="4324" y="1926"/>
                    <a:pt x="4107" y="2089"/>
                  </a:cubicBezTo>
                  <a:cubicBezTo>
                    <a:pt x="4067" y="2119"/>
                    <a:pt x="4027" y="2149"/>
                    <a:pt x="3987" y="2180"/>
                  </a:cubicBezTo>
                  <a:cubicBezTo>
                    <a:pt x="3603" y="2476"/>
                    <a:pt x="3691" y="2899"/>
                    <a:pt x="3694" y="2916"/>
                  </a:cubicBezTo>
                  <a:cubicBezTo>
                    <a:pt x="3698" y="2935"/>
                    <a:pt x="3715" y="2948"/>
                    <a:pt x="3734" y="2948"/>
                  </a:cubicBezTo>
                  <a:lnTo>
                    <a:pt x="3735" y="2948"/>
                  </a:lnTo>
                  <a:cubicBezTo>
                    <a:pt x="3755" y="2947"/>
                    <a:pt x="3771" y="2932"/>
                    <a:pt x="3773" y="2913"/>
                  </a:cubicBezTo>
                  <a:cubicBezTo>
                    <a:pt x="3802" y="2706"/>
                    <a:pt x="3867" y="2512"/>
                    <a:pt x="4368" y="2244"/>
                  </a:cubicBezTo>
                  <a:close/>
                  <a:moveTo>
                    <a:pt x="3019" y="389"/>
                  </a:moveTo>
                  <a:cubicBezTo>
                    <a:pt x="3056" y="359"/>
                    <a:pt x="3095" y="349"/>
                    <a:pt x="3115" y="349"/>
                  </a:cubicBezTo>
                  <a:cubicBezTo>
                    <a:pt x="3120" y="349"/>
                    <a:pt x="3124" y="349"/>
                    <a:pt x="3127" y="350"/>
                  </a:cubicBezTo>
                  <a:cubicBezTo>
                    <a:pt x="3132" y="381"/>
                    <a:pt x="3079" y="491"/>
                    <a:pt x="3023" y="516"/>
                  </a:cubicBezTo>
                  <a:cubicBezTo>
                    <a:pt x="3012" y="520"/>
                    <a:pt x="3000" y="526"/>
                    <a:pt x="2983" y="494"/>
                  </a:cubicBezTo>
                  <a:cubicBezTo>
                    <a:pt x="2958" y="448"/>
                    <a:pt x="2995" y="409"/>
                    <a:pt x="3019" y="389"/>
                  </a:cubicBezTo>
                  <a:close/>
                  <a:moveTo>
                    <a:pt x="3010" y="599"/>
                  </a:moveTo>
                  <a:cubicBezTo>
                    <a:pt x="3013" y="599"/>
                    <a:pt x="3016" y="599"/>
                    <a:pt x="3019" y="599"/>
                  </a:cubicBezTo>
                  <a:cubicBezTo>
                    <a:pt x="3061" y="595"/>
                    <a:pt x="3101" y="564"/>
                    <a:pt x="3132" y="526"/>
                  </a:cubicBezTo>
                  <a:cubicBezTo>
                    <a:pt x="3175" y="561"/>
                    <a:pt x="3256" y="648"/>
                    <a:pt x="3310" y="834"/>
                  </a:cubicBezTo>
                  <a:cubicBezTo>
                    <a:pt x="3315" y="852"/>
                    <a:pt x="3331" y="863"/>
                    <a:pt x="3349" y="863"/>
                  </a:cubicBezTo>
                  <a:cubicBezTo>
                    <a:pt x="3352" y="863"/>
                    <a:pt x="3356" y="862"/>
                    <a:pt x="3360" y="861"/>
                  </a:cubicBezTo>
                  <a:cubicBezTo>
                    <a:pt x="3381" y="855"/>
                    <a:pt x="3393" y="833"/>
                    <a:pt x="3387" y="812"/>
                  </a:cubicBezTo>
                  <a:cubicBezTo>
                    <a:pt x="3326" y="601"/>
                    <a:pt x="3228" y="500"/>
                    <a:pt x="3176" y="458"/>
                  </a:cubicBezTo>
                  <a:cubicBezTo>
                    <a:pt x="3186" y="441"/>
                    <a:pt x="3193" y="423"/>
                    <a:pt x="3198" y="408"/>
                  </a:cubicBezTo>
                  <a:cubicBezTo>
                    <a:pt x="3219" y="340"/>
                    <a:pt x="3200" y="306"/>
                    <a:pt x="3180" y="290"/>
                  </a:cubicBezTo>
                  <a:cubicBezTo>
                    <a:pt x="3129" y="247"/>
                    <a:pt x="3032" y="275"/>
                    <a:pt x="2969" y="327"/>
                  </a:cubicBezTo>
                  <a:cubicBezTo>
                    <a:pt x="2897" y="385"/>
                    <a:pt x="2875" y="463"/>
                    <a:pt x="2912" y="531"/>
                  </a:cubicBezTo>
                  <a:cubicBezTo>
                    <a:pt x="2942" y="589"/>
                    <a:pt x="2983" y="599"/>
                    <a:pt x="3010" y="599"/>
                  </a:cubicBezTo>
                  <a:close/>
                  <a:moveTo>
                    <a:pt x="2802" y="1762"/>
                  </a:moveTo>
                  <a:cubicBezTo>
                    <a:pt x="2639" y="1252"/>
                    <a:pt x="3326" y="940"/>
                    <a:pt x="3332" y="937"/>
                  </a:cubicBezTo>
                  <a:cubicBezTo>
                    <a:pt x="3351" y="928"/>
                    <a:pt x="3373" y="935"/>
                    <a:pt x="3383" y="953"/>
                  </a:cubicBezTo>
                  <a:cubicBezTo>
                    <a:pt x="3394" y="970"/>
                    <a:pt x="3390" y="992"/>
                    <a:pt x="3374" y="1005"/>
                  </a:cubicBezTo>
                  <a:cubicBezTo>
                    <a:pt x="3371" y="1007"/>
                    <a:pt x="3083" y="1242"/>
                    <a:pt x="3108" y="1620"/>
                  </a:cubicBezTo>
                  <a:cubicBezTo>
                    <a:pt x="3132" y="1991"/>
                    <a:pt x="3434" y="2086"/>
                    <a:pt x="3447" y="2090"/>
                  </a:cubicBezTo>
                  <a:cubicBezTo>
                    <a:pt x="3465" y="2095"/>
                    <a:pt x="3476" y="2112"/>
                    <a:pt x="3476" y="2130"/>
                  </a:cubicBezTo>
                  <a:cubicBezTo>
                    <a:pt x="3475" y="2148"/>
                    <a:pt x="3463" y="2164"/>
                    <a:pt x="3445" y="2168"/>
                  </a:cubicBezTo>
                  <a:cubicBezTo>
                    <a:pt x="3444" y="2168"/>
                    <a:pt x="3402" y="2177"/>
                    <a:pt x="3339" y="2177"/>
                  </a:cubicBezTo>
                  <a:cubicBezTo>
                    <a:pt x="3189" y="2177"/>
                    <a:pt x="2917" y="2124"/>
                    <a:pt x="2802" y="1762"/>
                  </a:cubicBezTo>
                  <a:close/>
                  <a:moveTo>
                    <a:pt x="777" y="1171"/>
                  </a:moveTo>
                  <a:cubicBezTo>
                    <a:pt x="779" y="1161"/>
                    <a:pt x="782" y="1151"/>
                    <a:pt x="786" y="1141"/>
                  </a:cubicBezTo>
                  <a:cubicBezTo>
                    <a:pt x="799" y="1111"/>
                    <a:pt x="821" y="1080"/>
                    <a:pt x="854" y="1055"/>
                  </a:cubicBezTo>
                  <a:cubicBezTo>
                    <a:pt x="834" y="1111"/>
                    <a:pt x="832" y="1176"/>
                    <a:pt x="858" y="1221"/>
                  </a:cubicBezTo>
                  <a:cubicBezTo>
                    <a:pt x="843" y="1236"/>
                    <a:pt x="817" y="1254"/>
                    <a:pt x="787" y="1239"/>
                  </a:cubicBezTo>
                  <a:cubicBezTo>
                    <a:pt x="780" y="1235"/>
                    <a:pt x="768" y="1211"/>
                    <a:pt x="777" y="1171"/>
                  </a:cubicBezTo>
                  <a:close/>
                  <a:moveTo>
                    <a:pt x="1417" y="1341"/>
                  </a:moveTo>
                  <a:cubicBezTo>
                    <a:pt x="1441" y="1437"/>
                    <a:pt x="1463" y="1528"/>
                    <a:pt x="1509" y="1596"/>
                  </a:cubicBezTo>
                  <a:cubicBezTo>
                    <a:pt x="1575" y="1695"/>
                    <a:pt x="1675" y="1765"/>
                    <a:pt x="1762" y="1812"/>
                  </a:cubicBezTo>
                  <a:cubicBezTo>
                    <a:pt x="1564" y="1776"/>
                    <a:pt x="1271" y="1670"/>
                    <a:pt x="1217" y="1367"/>
                  </a:cubicBezTo>
                  <a:cubicBezTo>
                    <a:pt x="1228" y="1362"/>
                    <a:pt x="1244" y="1359"/>
                    <a:pt x="1262" y="1370"/>
                  </a:cubicBezTo>
                  <a:cubicBezTo>
                    <a:pt x="1271" y="1376"/>
                    <a:pt x="1283" y="1376"/>
                    <a:pt x="1292" y="1370"/>
                  </a:cubicBezTo>
                  <a:cubicBezTo>
                    <a:pt x="1302" y="1364"/>
                    <a:pt x="1307" y="1353"/>
                    <a:pt x="1305" y="1342"/>
                  </a:cubicBezTo>
                  <a:cubicBezTo>
                    <a:pt x="1304" y="1331"/>
                    <a:pt x="1269" y="1089"/>
                    <a:pt x="1122" y="978"/>
                  </a:cubicBezTo>
                  <a:cubicBezTo>
                    <a:pt x="1328" y="980"/>
                    <a:pt x="1371" y="1156"/>
                    <a:pt x="1417" y="1341"/>
                  </a:cubicBezTo>
                  <a:close/>
                  <a:moveTo>
                    <a:pt x="762" y="1290"/>
                  </a:moveTo>
                  <a:cubicBezTo>
                    <a:pt x="833" y="1325"/>
                    <a:pt x="895" y="1271"/>
                    <a:pt x="918" y="1238"/>
                  </a:cubicBezTo>
                  <a:cubicBezTo>
                    <a:pt x="925" y="1227"/>
                    <a:pt x="924" y="1212"/>
                    <a:pt x="915" y="1203"/>
                  </a:cubicBezTo>
                  <a:cubicBezTo>
                    <a:pt x="883" y="1170"/>
                    <a:pt x="891" y="1083"/>
                    <a:pt x="931" y="1030"/>
                  </a:cubicBezTo>
                  <a:cubicBezTo>
                    <a:pt x="939" y="1019"/>
                    <a:pt x="949" y="1009"/>
                    <a:pt x="962" y="1001"/>
                  </a:cubicBezTo>
                  <a:cubicBezTo>
                    <a:pt x="977" y="996"/>
                    <a:pt x="993" y="993"/>
                    <a:pt x="1009" y="989"/>
                  </a:cubicBezTo>
                  <a:cubicBezTo>
                    <a:pt x="1024" y="990"/>
                    <a:pt x="1040" y="995"/>
                    <a:pt x="1059" y="1005"/>
                  </a:cubicBezTo>
                  <a:cubicBezTo>
                    <a:pt x="1173" y="1066"/>
                    <a:pt x="1222" y="1228"/>
                    <a:pt x="1240" y="1306"/>
                  </a:cubicBezTo>
                  <a:cubicBezTo>
                    <a:pt x="1208" y="1306"/>
                    <a:pt x="1181" y="1321"/>
                    <a:pt x="1167" y="1334"/>
                  </a:cubicBezTo>
                  <a:cubicBezTo>
                    <a:pt x="1161" y="1340"/>
                    <a:pt x="1157" y="1349"/>
                    <a:pt x="1159" y="1358"/>
                  </a:cubicBezTo>
                  <a:cubicBezTo>
                    <a:pt x="1235" y="1887"/>
                    <a:pt x="1940" y="1888"/>
                    <a:pt x="1947" y="1888"/>
                  </a:cubicBezTo>
                  <a:cubicBezTo>
                    <a:pt x="1959" y="1888"/>
                    <a:pt x="1969" y="1881"/>
                    <a:pt x="1973" y="1871"/>
                  </a:cubicBezTo>
                  <a:cubicBezTo>
                    <a:pt x="1974" y="1869"/>
                    <a:pt x="1974" y="1866"/>
                    <a:pt x="1975" y="1864"/>
                  </a:cubicBezTo>
                  <a:cubicBezTo>
                    <a:pt x="1977" y="1850"/>
                    <a:pt x="1968" y="1837"/>
                    <a:pt x="1955" y="1833"/>
                  </a:cubicBezTo>
                  <a:cubicBezTo>
                    <a:pt x="1952" y="1832"/>
                    <a:pt x="1681" y="1751"/>
                    <a:pt x="1556" y="1564"/>
                  </a:cubicBezTo>
                  <a:cubicBezTo>
                    <a:pt x="1516" y="1505"/>
                    <a:pt x="1495" y="1419"/>
                    <a:pt x="1472" y="1328"/>
                  </a:cubicBezTo>
                  <a:cubicBezTo>
                    <a:pt x="1424" y="1132"/>
                    <a:pt x="1369" y="910"/>
                    <a:pt x="1098" y="922"/>
                  </a:cubicBezTo>
                  <a:cubicBezTo>
                    <a:pt x="1064" y="924"/>
                    <a:pt x="1033" y="927"/>
                    <a:pt x="1004" y="933"/>
                  </a:cubicBezTo>
                  <a:cubicBezTo>
                    <a:pt x="981" y="932"/>
                    <a:pt x="959" y="938"/>
                    <a:pt x="939" y="949"/>
                  </a:cubicBezTo>
                  <a:cubicBezTo>
                    <a:pt x="804" y="992"/>
                    <a:pt x="738" y="1079"/>
                    <a:pt x="721" y="1160"/>
                  </a:cubicBezTo>
                  <a:cubicBezTo>
                    <a:pt x="709" y="1219"/>
                    <a:pt x="725" y="1272"/>
                    <a:pt x="762" y="1290"/>
                  </a:cubicBezTo>
                  <a:close/>
                  <a:moveTo>
                    <a:pt x="3177" y="2535"/>
                  </a:moveTo>
                  <a:cubicBezTo>
                    <a:pt x="3086" y="2424"/>
                    <a:pt x="2938" y="2307"/>
                    <a:pt x="2688" y="2173"/>
                  </a:cubicBezTo>
                  <a:cubicBezTo>
                    <a:pt x="2363" y="1999"/>
                    <a:pt x="2201" y="1862"/>
                    <a:pt x="2161" y="1728"/>
                  </a:cubicBezTo>
                  <a:cubicBezTo>
                    <a:pt x="2140" y="1658"/>
                    <a:pt x="2152" y="1585"/>
                    <a:pt x="2199" y="1498"/>
                  </a:cubicBezTo>
                  <a:cubicBezTo>
                    <a:pt x="2267" y="1374"/>
                    <a:pt x="2358" y="1343"/>
                    <a:pt x="2427" y="1342"/>
                  </a:cubicBezTo>
                  <a:cubicBezTo>
                    <a:pt x="2447" y="1341"/>
                    <a:pt x="2459" y="1363"/>
                    <a:pt x="2449" y="1380"/>
                  </a:cubicBezTo>
                  <a:cubicBezTo>
                    <a:pt x="2401" y="1458"/>
                    <a:pt x="2382" y="1533"/>
                    <a:pt x="2391" y="1610"/>
                  </a:cubicBezTo>
                  <a:cubicBezTo>
                    <a:pt x="2413" y="1816"/>
                    <a:pt x="2632" y="1980"/>
                    <a:pt x="2864" y="2153"/>
                  </a:cubicBezTo>
                  <a:cubicBezTo>
                    <a:pt x="2903" y="2183"/>
                    <a:pt x="2943" y="2213"/>
                    <a:pt x="2983" y="2243"/>
                  </a:cubicBezTo>
                  <a:cubicBezTo>
                    <a:pt x="3094" y="2329"/>
                    <a:pt x="3161" y="2428"/>
                    <a:pt x="3200" y="2521"/>
                  </a:cubicBezTo>
                  <a:cubicBezTo>
                    <a:pt x="3206" y="2536"/>
                    <a:pt x="3187" y="2548"/>
                    <a:pt x="3177" y="2535"/>
                  </a:cubicBezTo>
                  <a:close/>
                  <a:moveTo>
                    <a:pt x="3032" y="2180"/>
                  </a:moveTo>
                  <a:cubicBezTo>
                    <a:pt x="2992" y="2149"/>
                    <a:pt x="2952" y="2119"/>
                    <a:pt x="2912" y="2089"/>
                  </a:cubicBezTo>
                  <a:cubicBezTo>
                    <a:pt x="2694" y="1926"/>
                    <a:pt x="2489" y="1772"/>
                    <a:pt x="2470" y="1601"/>
                  </a:cubicBezTo>
                  <a:cubicBezTo>
                    <a:pt x="2462" y="1520"/>
                    <a:pt x="2495" y="1437"/>
                    <a:pt x="2573" y="1348"/>
                  </a:cubicBezTo>
                  <a:cubicBezTo>
                    <a:pt x="2581" y="1338"/>
                    <a:pt x="2584" y="1325"/>
                    <a:pt x="2581" y="1312"/>
                  </a:cubicBezTo>
                  <a:cubicBezTo>
                    <a:pt x="2578" y="1300"/>
                    <a:pt x="2570" y="1289"/>
                    <a:pt x="2558" y="1284"/>
                  </a:cubicBezTo>
                  <a:cubicBezTo>
                    <a:pt x="2555" y="1283"/>
                    <a:pt x="2285" y="1173"/>
                    <a:pt x="2129" y="1460"/>
                  </a:cubicBezTo>
                  <a:cubicBezTo>
                    <a:pt x="2071" y="1565"/>
                    <a:pt x="2057" y="1660"/>
                    <a:pt x="2084" y="1751"/>
                  </a:cubicBezTo>
                  <a:cubicBezTo>
                    <a:pt x="2131" y="1909"/>
                    <a:pt x="2300" y="2056"/>
                    <a:pt x="2650" y="2244"/>
                  </a:cubicBezTo>
                  <a:cubicBezTo>
                    <a:pt x="3152" y="2512"/>
                    <a:pt x="3217" y="2706"/>
                    <a:pt x="3245" y="2913"/>
                  </a:cubicBezTo>
                  <a:cubicBezTo>
                    <a:pt x="3248" y="2932"/>
                    <a:pt x="3264" y="2947"/>
                    <a:pt x="3284" y="2948"/>
                  </a:cubicBezTo>
                  <a:lnTo>
                    <a:pt x="3285" y="2948"/>
                  </a:lnTo>
                  <a:cubicBezTo>
                    <a:pt x="3304" y="2948"/>
                    <a:pt x="3320" y="2935"/>
                    <a:pt x="3324" y="2916"/>
                  </a:cubicBezTo>
                  <a:cubicBezTo>
                    <a:pt x="3328" y="2899"/>
                    <a:pt x="3416" y="2476"/>
                    <a:pt x="3032" y="2180"/>
                  </a:cubicBezTo>
                  <a:close/>
                  <a:moveTo>
                    <a:pt x="4739" y="2874"/>
                  </a:moveTo>
                  <a:cubicBezTo>
                    <a:pt x="4700" y="2829"/>
                    <a:pt x="4614" y="2767"/>
                    <a:pt x="4426" y="2750"/>
                  </a:cubicBezTo>
                  <a:cubicBezTo>
                    <a:pt x="4468" y="2731"/>
                    <a:pt x="4511" y="2719"/>
                    <a:pt x="4556" y="2719"/>
                  </a:cubicBezTo>
                  <a:cubicBezTo>
                    <a:pt x="4672" y="2719"/>
                    <a:pt x="4739" y="2770"/>
                    <a:pt x="4752" y="2817"/>
                  </a:cubicBezTo>
                  <a:cubicBezTo>
                    <a:pt x="4757" y="2837"/>
                    <a:pt x="4753" y="2857"/>
                    <a:pt x="4739" y="2874"/>
                  </a:cubicBezTo>
                  <a:close/>
                  <a:moveTo>
                    <a:pt x="4556" y="2639"/>
                  </a:moveTo>
                  <a:cubicBezTo>
                    <a:pt x="4310" y="2639"/>
                    <a:pt x="4103" y="2917"/>
                    <a:pt x="4095" y="2929"/>
                  </a:cubicBezTo>
                  <a:cubicBezTo>
                    <a:pt x="4081" y="2947"/>
                    <a:pt x="4085" y="2972"/>
                    <a:pt x="4103" y="2985"/>
                  </a:cubicBezTo>
                  <a:cubicBezTo>
                    <a:pt x="4110" y="2991"/>
                    <a:pt x="4119" y="2993"/>
                    <a:pt x="4127" y="2993"/>
                  </a:cubicBezTo>
                  <a:cubicBezTo>
                    <a:pt x="4139" y="2993"/>
                    <a:pt x="4151" y="2987"/>
                    <a:pt x="4159" y="2977"/>
                  </a:cubicBezTo>
                  <a:cubicBezTo>
                    <a:pt x="4160" y="2975"/>
                    <a:pt x="4219" y="2896"/>
                    <a:pt x="4306" y="2826"/>
                  </a:cubicBezTo>
                  <a:cubicBezTo>
                    <a:pt x="4637" y="2822"/>
                    <a:pt x="4691" y="2945"/>
                    <a:pt x="4691" y="2946"/>
                  </a:cubicBezTo>
                  <a:cubicBezTo>
                    <a:pt x="4695" y="2957"/>
                    <a:pt x="4704" y="2966"/>
                    <a:pt x="4715" y="2970"/>
                  </a:cubicBezTo>
                  <a:cubicBezTo>
                    <a:pt x="4727" y="2975"/>
                    <a:pt x="4739" y="2974"/>
                    <a:pt x="4750" y="2967"/>
                  </a:cubicBezTo>
                  <a:cubicBezTo>
                    <a:pt x="4817" y="2928"/>
                    <a:pt x="4847" y="2862"/>
                    <a:pt x="4829" y="2796"/>
                  </a:cubicBezTo>
                  <a:cubicBezTo>
                    <a:pt x="4808" y="2718"/>
                    <a:pt x="4716" y="2639"/>
                    <a:pt x="4556" y="2639"/>
                  </a:cubicBezTo>
                  <a:close/>
                  <a:moveTo>
                    <a:pt x="2280" y="2874"/>
                  </a:moveTo>
                  <a:cubicBezTo>
                    <a:pt x="2266" y="2857"/>
                    <a:pt x="2261" y="2837"/>
                    <a:pt x="2267" y="2817"/>
                  </a:cubicBezTo>
                  <a:cubicBezTo>
                    <a:pt x="2280" y="2770"/>
                    <a:pt x="2346" y="2719"/>
                    <a:pt x="2463" y="2719"/>
                  </a:cubicBezTo>
                  <a:cubicBezTo>
                    <a:pt x="2507" y="2719"/>
                    <a:pt x="2551" y="2731"/>
                    <a:pt x="2592" y="2750"/>
                  </a:cubicBezTo>
                  <a:cubicBezTo>
                    <a:pt x="2405" y="2767"/>
                    <a:pt x="2318" y="2829"/>
                    <a:pt x="2280" y="2874"/>
                  </a:cubicBezTo>
                  <a:close/>
                  <a:moveTo>
                    <a:pt x="2463" y="2639"/>
                  </a:moveTo>
                  <a:cubicBezTo>
                    <a:pt x="2303" y="2639"/>
                    <a:pt x="2211" y="2718"/>
                    <a:pt x="2189" y="2796"/>
                  </a:cubicBezTo>
                  <a:cubicBezTo>
                    <a:pt x="2171" y="2862"/>
                    <a:pt x="2202" y="2928"/>
                    <a:pt x="2269" y="2967"/>
                  </a:cubicBezTo>
                  <a:cubicBezTo>
                    <a:pt x="2280" y="2974"/>
                    <a:pt x="2292" y="2975"/>
                    <a:pt x="2304" y="2970"/>
                  </a:cubicBezTo>
                  <a:cubicBezTo>
                    <a:pt x="2315" y="2966"/>
                    <a:pt x="2324" y="2957"/>
                    <a:pt x="2328" y="2946"/>
                  </a:cubicBezTo>
                  <a:cubicBezTo>
                    <a:pt x="2328" y="2945"/>
                    <a:pt x="2382" y="2822"/>
                    <a:pt x="2713" y="2826"/>
                  </a:cubicBezTo>
                  <a:cubicBezTo>
                    <a:pt x="2800" y="2896"/>
                    <a:pt x="2858" y="2975"/>
                    <a:pt x="2859" y="2977"/>
                  </a:cubicBezTo>
                  <a:cubicBezTo>
                    <a:pt x="2867" y="2987"/>
                    <a:pt x="2880" y="2993"/>
                    <a:pt x="2892" y="2993"/>
                  </a:cubicBezTo>
                  <a:cubicBezTo>
                    <a:pt x="2900" y="2993"/>
                    <a:pt x="2909" y="2991"/>
                    <a:pt x="2916" y="2985"/>
                  </a:cubicBezTo>
                  <a:cubicBezTo>
                    <a:pt x="2934" y="2972"/>
                    <a:pt x="2937" y="2947"/>
                    <a:pt x="2924" y="2929"/>
                  </a:cubicBezTo>
                  <a:cubicBezTo>
                    <a:pt x="2916" y="2917"/>
                    <a:pt x="2709" y="2639"/>
                    <a:pt x="2463" y="2639"/>
                  </a:cubicBezTo>
                  <a:close/>
                  <a:moveTo>
                    <a:pt x="3665" y="2300"/>
                  </a:moveTo>
                  <a:cubicBezTo>
                    <a:pt x="3663" y="2311"/>
                    <a:pt x="3655" y="2321"/>
                    <a:pt x="3643" y="2324"/>
                  </a:cubicBezTo>
                  <a:cubicBezTo>
                    <a:pt x="3595" y="2338"/>
                    <a:pt x="3549" y="2627"/>
                    <a:pt x="3542" y="2954"/>
                  </a:cubicBezTo>
                  <a:cubicBezTo>
                    <a:pt x="3542" y="2970"/>
                    <a:pt x="3528" y="2983"/>
                    <a:pt x="3512" y="2983"/>
                  </a:cubicBezTo>
                  <a:lnTo>
                    <a:pt x="3512" y="2983"/>
                  </a:lnTo>
                  <a:cubicBezTo>
                    <a:pt x="3496" y="2983"/>
                    <a:pt x="3482" y="2970"/>
                    <a:pt x="3482" y="2954"/>
                  </a:cubicBezTo>
                  <a:cubicBezTo>
                    <a:pt x="3472" y="2634"/>
                    <a:pt x="3428" y="2430"/>
                    <a:pt x="3351" y="2348"/>
                  </a:cubicBezTo>
                  <a:cubicBezTo>
                    <a:pt x="3342" y="2339"/>
                    <a:pt x="3332" y="2329"/>
                    <a:pt x="3333" y="2312"/>
                  </a:cubicBezTo>
                  <a:cubicBezTo>
                    <a:pt x="3334" y="2295"/>
                    <a:pt x="3346" y="2286"/>
                    <a:pt x="3349" y="2282"/>
                  </a:cubicBezTo>
                  <a:cubicBezTo>
                    <a:pt x="3463" y="2187"/>
                    <a:pt x="3597" y="2233"/>
                    <a:pt x="3652" y="2270"/>
                  </a:cubicBezTo>
                  <a:cubicBezTo>
                    <a:pt x="3661" y="2277"/>
                    <a:pt x="3666" y="2288"/>
                    <a:pt x="3665" y="2300"/>
                  </a:cubicBezTo>
                  <a:close/>
                  <a:moveTo>
                    <a:pt x="104" y="1148"/>
                  </a:moveTo>
                  <a:cubicBezTo>
                    <a:pt x="85" y="1029"/>
                    <a:pt x="99" y="939"/>
                    <a:pt x="127" y="872"/>
                  </a:cubicBezTo>
                  <a:cubicBezTo>
                    <a:pt x="162" y="789"/>
                    <a:pt x="218" y="741"/>
                    <a:pt x="260" y="715"/>
                  </a:cubicBezTo>
                  <a:cubicBezTo>
                    <a:pt x="351" y="659"/>
                    <a:pt x="445" y="662"/>
                    <a:pt x="478" y="685"/>
                  </a:cubicBezTo>
                  <a:cubicBezTo>
                    <a:pt x="543" y="733"/>
                    <a:pt x="539" y="795"/>
                    <a:pt x="534" y="821"/>
                  </a:cubicBezTo>
                  <a:cubicBezTo>
                    <a:pt x="439" y="860"/>
                    <a:pt x="384" y="920"/>
                    <a:pt x="369" y="1000"/>
                  </a:cubicBezTo>
                  <a:cubicBezTo>
                    <a:pt x="339" y="1157"/>
                    <a:pt x="478" y="1382"/>
                    <a:pt x="759" y="1634"/>
                  </a:cubicBezTo>
                  <a:cubicBezTo>
                    <a:pt x="1006" y="1856"/>
                    <a:pt x="1409" y="1957"/>
                    <a:pt x="1663" y="2001"/>
                  </a:cubicBezTo>
                  <a:cubicBezTo>
                    <a:pt x="1194" y="2020"/>
                    <a:pt x="760" y="1842"/>
                    <a:pt x="487" y="1648"/>
                  </a:cubicBezTo>
                  <a:cubicBezTo>
                    <a:pt x="268" y="1492"/>
                    <a:pt x="128" y="1310"/>
                    <a:pt x="104" y="1148"/>
                  </a:cubicBezTo>
                  <a:close/>
                  <a:moveTo>
                    <a:pt x="1903" y="2031"/>
                  </a:moveTo>
                  <a:cubicBezTo>
                    <a:pt x="1912" y="2029"/>
                    <a:pt x="1920" y="2022"/>
                    <a:pt x="1924" y="2014"/>
                  </a:cubicBezTo>
                  <a:cubicBezTo>
                    <a:pt x="1925" y="2010"/>
                    <a:pt x="1926" y="2006"/>
                    <a:pt x="1926" y="2001"/>
                  </a:cubicBezTo>
                  <a:cubicBezTo>
                    <a:pt x="1925" y="1987"/>
                    <a:pt x="1914" y="1976"/>
                    <a:pt x="1900" y="1975"/>
                  </a:cubicBezTo>
                  <a:cubicBezTo>
                    <a:pt x="1892" y="1974"/>
                    <a:pt x="1157" y="1915"/>
                    <a:pt x="796" y="1592"/>
                  </a:cubicBezTo>
                  <a:cubicBezTo>
                    <a:pt x="535" y="1357"/>
                    <a:pt x="399" y="1145"/>
                    <a:pt x="424" y="1010"/>
                  </a:cubicBezTo>
                  <a:cubicBezTo>
                    <a:pt x="436" y="947"/>
                    <a:pt x="484" y="900"/>
                    <a:pt x="567" y="868"/>
                  </a:cubicBezTo>
                  <a:cubicBezTo>
                    <a:pt x="575" y="866"/>
                    <a:pt x="581" y="859"/>
                    <a:pt x="584" y="852"/>
                  </a:cubicBezTo>
                  <a:cubicBezTo>
                    <a:pt x="600" y="808"/>
                    <a:pt x="605" y="707"/>
                    <a:pt x="511" y="639"/>
                  </a:cubicBezTo>
                  <a:cubicBezTo>
                    <a:pt x="449" y="595"/>
                    <a:pt x="328" y="607"/>
                    <a:pt x="231" y="667"/>
                  </a:cubicBezTo>
                  <a:cubicBezTo>
                    <a:pt x="160" y="710"/>
                    <a:pt x="0" y="845"/>
                    <a:pt x="48" y="1156"/>
                  </a:cubicBezTo>
                  <a:cubicBezTo>
                    <a:pt x="74" y="1333"/>
                    <a:pt x="223" y="1529"/>
                    <a:pt x="454" y="1694"/>
                  </a:cubicBezTo>
                  <a:cubicBezTo>
                    <a:pt x="780" y="1926"/>
                    <a:pt x="1332" y="2136"/>
                    <a:pt x="1903" y="2031"/>
                  </a:cubicBezTo>
                  <a:close/>
                  <a:moveTo>
                    <a:pt x="3550" y="2134"/>
                  </a:moveTo>
                  <a:cubicBezTo>
                    <a:pt x="3547" y="2114"/>
                    <a:pt x="3560" y="2095"/>
                    <a:pt x="3579" y="2090"/>
                  </a:cubicBezTo>
                  <a:cubicBezTo>
                    <a:pt x="3590" y="2087"/>
                    <a:pt x="3833" y="2015"/>
                    <a:pt x="3891" y="1656"/>
                  </a:cubicBezTo>
                  <a:cubicBezTo>
                    <a:pt x="3951" y="1292"/>
                    <a:pt x="3630" y="1000"/>
                    <a:pt x="3627" y="997"/>
                  </a:cubicBezTo>
                  <a:cubicBezTo>
                    <a:pt x="3612" y="984"/>
                    <a:pt x="3609" y="963"/>
                    <a:pt x="3619" y="946"/>
                  </a:cubicBezTo>
                  <a:cubicBezTo>
                    <a:pt x="3628" y="930"/>
                    <a:pt x="3648" y="923"/>
                    <a:pt x="3666" y="929"/>
                  </a:cubicBezTo>
                  <a:cubicBezTo>
                    <a:pt x="3672" y="930"/>
                    <a:pt x="4195" y="1115"/>
                    <a:pt x="4195" y="1633"/>
                  </a:cubicBezTo>
                  <a:cubicBezTo>
                    <a:pt x="4195" y="2162"/>
                    <a:pt x="3596" y="2169"/>
                    <a:pt x="3590" y="2169"/>
                  </a:cubicBezTo>
                  <a:lnTo>
                    <a:pt x="3590" y="2169"/>
                  </a:lnTo>
                  <a:cubicBezTo>
                    <a:pt x="3570" y="2169"/>
                    <a:pt x="3553" y="2154"/>
                    <a:pt x="3550" y="2134"/>
                  </a:cubicBezTo>
                  <a:close/>
                  <a:moveTo>
                    <a:pt x="3544" y="2028"/>
                  </a:moveTo>
                  <a:cubicBezTo>
                    <a:pt x="3535" y="2048"/>
                    <a:pt x="3524" y="2058"/>
                    <a:pt x="3511" y="2059"/>
                  </a:cubicBezTo>
                  <a:cubicBezTo>
                    <a:pt x="3511" y="2059"/>
                    <a:pt x="3510" y="2059"/>
                    <a:pt x="3509" y="2059"/>
                  </a:cubicBezTo>
                  <a:cubicBezTo>
                    <a:pt x="3482" y="2059"/>
                    <a:pt x="3464" y="2016"/>
                    <a:pt x="3454" y="1924"/>
                  </a:cubicBezTo>
                  <a:cubicBezTo>
                    <a:pt x="3434" y="1745"/>
                    <a:pt x="3449" y="1278"/>
                    <a:pt x="3505" y="1269"/>
                  </a:cubicBezTo>
                  <a:cubicBezTo>
                    <a:pt x="3510" y="1268"/>
                    <a:pt x="3518" y="1269"/>
                    <a:pt x="3526" y="1279"/>
                  </a:cubicBezTo>
                  <a:cubicBezTo>
                    <a:pt x="3577" y="1349"/>
                    <a:pt x="3601" y="1898"/>
                    <a:pt x="3544" y="2028"/>
                  </a:cubicBezTo>
                  <a:close/>
                  <a:moveTo>
                    <a:pt x="3827" y="1730"/>
                  </a:moveTo>
                  <a:cubicBezTo>
                    <a:pt x="3866" y="1509"/>
                    <a:pt x="3742" y="1322"/>
                    <a:pt x="3642" y="1171"/>
                  </a:cubicBezTo>
                  <a:cubicBezTo>
                    <a:pt x="3589" y="1091"/>
                    <a:pt x="3539" y="1015"/>
                    <a:pt x="3541" y="969"/>
                  </a:cubicBezTo>
                  <a:cubicBezTo>
                    <a:pt x="3543" y="949"/>
                    <a:pt x="3528" y="930"/>
                    <a:pt x="3509" y="927"/>
                  </a:cubicBezTo>
                  <a:cubicBezTo>
                    <a:pt x="3489" y="924"/>
                    <a:pt x="3470" y="937"/>
                    <a:pt x="3465" y="957"/>
                  </a:cubicBezTo>
                  <a:cubicBezTo>
                    <a:pt x="3464" y="958"/>
                    <a:pt x="3434" y="1077"/>
                    <a:pt x="3317" y="1245"/>
                  </a:cubicBezTo>
                  <a:cubicBezTo>
                    <a:pt x="3236" y="1361"/>
                    <a:pt x="3009" y="1753"/>
                    <a:pt x="3462" y="2088"/>
                  </a:cubicBezTo>
                  <a:cubicBezTo>
                    <a:pt x="3468" y="2093"/>
                    <a:pt x="3476" y="2096"/>
                    <a:pt x="3484" y="2096"/>
                  </a:cubicBezTo>
                  <a:cubicBezTo>
                    <a:pt x="3487" y="2096"/>
                    <a:pt x="3764" y="2092"/>
                    <a:pt x="3827" y="1730"/>
                  </a:cubicBezTo>
                  <a:close/>
                  <a:moveTo>
                    <a:pt x="6810" y="1148"/>
                  </a:moveTo>
                  <a:cubicBezTo>
                    <a:pt x="6786" y="1310"/>
                    <a:pt x="6646" y="1492"/>
                    <a:pt x="6427" y="1648"/>
                  </a:cubicBezTo>
                  <a:cubicBezTo>
                    <a:pt x="6154" y="1842"/>
                    <a:pt x="5720" y="2020"/>
                    <a:pt x="5251" y="2001"/>
                  </a:cubicBezTo>
                  <a:cubicBezTo>
                    <a:pt x="5505" y="1957"/>
                    <a:pt x="5908" y="1856"/>
                    <a:pt x="6155" y="1634"/>
                  </a:cubicBezTo>
                  <a:cubicBezTo>
                    <a:pt x="6436" y="1382"/>
                    <a:pt x="6575" y="1157"/>
                    <a:pt x="6545" y="1000"/>
                  </a:cubicBezTo>
                  <a:cubicBezTo>
                    <a:pt x="6530" y="920"/>
                    <a:pt x="6475" y="860"/>
                    <a:pt x="6380" y="821"/>
                  </a:cubicBezTo>
                  <a:cubicBezTo>
                    <a:pt x="6375" y="795"/>
                    <a:pt x="6371" y="733"/>
                    <a:pt x="6436" y="685"/>
                  </a:cubicBezTo>
                  <a:cubicBezTo>
                    <a:pt x="6469" y="662"/>
                    <a:pt x="6563" y="659"/>
                    <a:pt x="6654" y="715"/>
                  </a:cubicBezTo>
                  <a:cubicBezTo>
                    <a:pt x="6696" y="741"/>
                    <a:pt x="6752" y="789"/>
                    <a:pt x="6787" y="872"/>
                  </a:cubicBezTo>
                  <a:cubicBezTo>
                    <a:pt x="6815" y="939"/>
                    <a:pt x="6829" y="1029"/>
                    <a:pt x="6810" y="1148"/>
                  </a:cubicBezTo>
                  <a:close/>
                  <a:moveTo>
                    <a:pt x="6683" y="667"/>
                  </a:moveTo>
                  <a:cubicBezTo>
                    <a:pt x="6586" y="607"/>
                    <a:pt x="6465" y="595"/>
                    <a:pt x="6404" y="639"/>
                  </a:cubicBezTo>
                  <a:cubicBezTo>
                    <a:pt x="6309" y="707"/>
                    <a:pt x="6314" y="808"/>
                    <a:pt x="6330" y="852"/>
                  </a:cubicBezTo>
                  <a:cubicBezTo>
                    <a:pt x="6333" y="859"/>
                    <a:pt x="6339" y="866"/>
                    <a:pt x="6347" y="868"/>
                  </a:cubicBezTo>
                  <a:cubicBezTo>
                    <a:pt x="6430" y="900"/>
                    <a:pt x="6478" y="947"/>
                    <a:pt x="6490" y="1010"/>
                  </a:cubicBezTo>
                  <a:cubicBezTo>
                    <a:pt x="6515" y="1145"/>
                    <a:pt x="6379" y="1357"/>
                    <a:pt x="6118" y="1592"/>
                  </a:cubicBezTo>
                  <a:cubicBezTo>
                    <a:pt x="5757" y="1915"/>
                    <a:pt x="5022" y="1974"/>
                    <a:pt x="5014" y="1975"/>
                  </a:cubicBezTo>
                  <a:cubicBezTo>
                    <a:pt x="5000" y="1976"/>
                    <a:pt x="4989" y="1987"/>
                    <a:pt x="4988" y="2001"/>
                  </a:cubicBezTo>
                  <a:cubicBezTo>
                    <a:pt x="4988" y="2006"/>
                    <a:pt x="4989" y="2010"/>
                    <a:pt x="4990" y="2014"/>
                  </a:cubicBezTo>
                  <a:cubicBezTo>
                    <a:pt x="4994" y="2022"/>
                    <a:pt x="5002" y="2029"/>
                    <a:pt x="5011" y="2031"/>
                  </a:cubicBezTo>
                  <a:cubicBezTo>
                    <a:pt x="5582" y="2136"/>
                    <a:pt x="6134" y="1926"/>
                    <a:pt x="6460" y="1694"/>
                  </a:cubicBezTo>
                  <a:cubicBezTo>
                    <a:pt x="6691" y="1529"/>
                    <a:pt x="6840" y="1333"/>
                    <a:pt x="6866" y="1156"/>
                  </a:cubicBezTo>
                  <a:cubicBezTo>
                    <a:pt x="6914" y="845"/>
                    <a:pt x="6754" y="710"/>
                    <a:pt x="6683" y="667"/>
                  </a:cubicBezTo>
                  <a:close/>
                  <a:moveTo>
                    <a:pt x="2704" y="2530"/>
                  </a:moveTo>
                  <a:cubicBezTo>
                    <a:pt x="2632" y="2508"/>
                    <a:pt x="2542" y="2488"/>
                    <a:pt x="2431" y="2470"/>
                  </a:cubicBezTo>
                  <a:cubicBezTo>
                    <a:pt x="2397" y="2464"/>
                    <a:pt x="2361" y="2462"/>
                    <a:pt x="2326" y="2462"/>
                  </a:cubicBezTo>
                  <a:cubicBezTo>
                    <a:pt x="2136" y="2462"/>
                    <a:pt x="1933" y="2535"/>
                    <a:pt x="1719" y="2612"/>
                  </a:cubicBezTo>
                  <a:cubicBezTo>
                    <a:pt x="1560" y="2669"/>
                    <a:pt x="1397" y="2728"/>
                    <a:pt x="1236" y="2756"/>
                  </a:cubicBezTo>
                  <a:cubicBezTo>
                    <a:pt x="1409" y="2685"/>
                    <a:pt x="1539" y="2578"/>
                    <a:pt x="1547" y="2570"/>
                  </a:cubicBezTo>
                  <a:cubicBezTo>
                    <a:pt x="1559" y="2560"/>
                    <a:pt x="1564" y="2544"/>
                    <a:pt x="1560" y="2529"/>
                  </a:cubicBezTo>
                  <a:cubicBezTo>
                    <a:pt x="1556" y="2513"/>
                    <a:pt x="1543" y="2502"/>
                    <a:pt x="1527" y="2500"/>
                  </a:cubicBezTo>
                  <a:cubicBezTo>
                    <a:pt x="1494" y="2495"/>
                    <a:pt x="1472" y="2490"/>
                    <a:pt x="1457" y="2485"/>
                  </a:cubicBezTo>
                  <a:cubicBezTo>
                    <a:pt x="1555" y="2420"/>
                    <a:pt x="1838" y="2273"/>
                    <a:pt x="2293" y="2328"/>
                  </a:cubicBezTo>
                  <a:cubicBezTo>
                    <a:pt x="2469" y="2350"/>
                    <a:pt x="2608" y="2420"/>
                    <a:pt x="2716" y="2505"/>
                  </a:cubicBezTo>
                  <a:cubicBezTo>
                    <a:pt x="2728" y="2515"/>
                    <a:pt x="2718" y="2534"/>
                    <a:pt x="2704" y="2530"/>
                  </a:cubicBezTo>
                  <a:close/>
                  <a:moveTo>
                    <a:pt x="500" y="2234"/>
                  </a:moveTo>
                  <a:cubicBezTo>
                    <a:pt x="537" y="2118"/>
                    <a:pt x="634" y="2012"/>
                    <a:pt x="741" y="2043"/>
                  </a:cubicBezTo>
                  <a:cubicBezTo>
                    <a:pt x="819" y="2065"/>
                    <a:pt x="867" y="2098"/>
                    <a:pt x="883" y="2142"/>
                  </a:cubicBezTo>
                  <a:cubicBezTo>
                    <a:pt x="894" y="2173"/>
                    <a:pt x="887" y="2206"/>
                    <a:pt x="878" y="2230"/>
                  </a:cubicBezTo>
                  <a:cubicBezTo>
                    <a:pt x="840" y="2212"/>
                    <a:pt x="806" y="2204"/>
                    <a:pt x="778" y="2204"/>
                  </a:cubicBezTo>
                  <a:cubicBezTo>
                    <a:pt x="739" y="2204"/>
                    <a:pt x="709" y="2218"/>
                    <a:pt x="687" y="2233"/>
                  </a:cubicBezTo>
                  <a:cubicBezTo>
                    <a:pt x="612" y="2286"/>
                    <a:pt x="581" y="2410"/>
                    <a:pt x="610" y="2541"/>
                  </a:cubicBezTo>
                  <a:cubicBezTo>
                    <a:pt x="621" y="2590"/>
                    <a:pt x="639" y="2635"/>
                    <a:pt x="663" y="2673"/>
                  </a:cubicBezTo>
                  <a:cubicBezTo>
                    <a:pt x="480" y="2556"/>
                    <a:pt x="456" y="2372"/>
                    <a:pt x="500" y="2234"/>
                  </a:cubicBezTo>
                  <a:close/>
                  <a:moveTo>
                    <a:pt x="2997" y="2698"/>
                  </a:moveTo>
                  <a:cubicBezTo>
                    <a:pt x="2997" y="2697"/>
                    <a:pt x="2996" y="2695"/>
                    <a:pt x="2995" y="2694"/>
                  </a:cubicBezTo>
                  <a:cubicBezTo>
                    <a:pt x="2993" y="2689"/>
                    <a:pt x="2987" y="2679"/>
                    <a:pt x="2976" y="2667"/>
                  </a:cubicBezTo>
                  <a:cubicBezTo>
                    <a:pt x="2853" y="2492"/>
                    <a:pt x="2641" y="2290"/>
                    <a:pt x="2303" y="2249"/>
                  </a:cubicBezTo>
                  <a:cubicBezTo>
                    <a:pt x="1693" y="2174"/>
                    <a:pt x="1378" y="2441"/>
                    <a:pt x="1365" y="2452"/>
                  </a:cubicBezTo>
                  <a:cubicBezTo>
                    <a:pt x="1359" y="2458"/>
                    <a:pt x="1354" y="2464"/>
                    <a:pt x="1352" y="2472"/>
                  </a:cubicBezTo>
                  <a:cubicBezTo>
                    <a:pt x="1350" y="2479"/>
                    <a:pt x="1348" y="2496"/>
                    <a:pt x="1361" y="2516"/>
                  </a:cubicBezTo>
                  <a:cubicBezTo>
                    <a:pt x="1372" y="2534"/>
                    <a:pt x="1394" y="2548"/>
                    <a:pt x="1427" y="2560"/>
                  </a:cubicBezTo>
                  <a:cubicBezTo>
                    <a:pt x="1315" y="2637"/>
                    <a:pt x="1085" y="2769"/>
                    <a:pt x="873" y="2731"/>
                  </a:cubicBezTo>
                  <a:cubicBezTo>
                    <a:pt x="739" y="2707"/>
                    <a:pt x="698" y="2566"/>
                    <a:pt x="688" y="2524"/>
                  </a:cubicBezTo>
                  <a:cubicBezTo>
                    <a:pt x="667" y="2427"/>
                    <a:pt x="686" y="2332"/>
                    <a:pt x="733" y="2298"/>
                  </a:cubicBezTo>
                  <a:cubicBezTo>
                    <a:pt x="775" y="2269"/>
                    <a:pt x="833" y="2294"/>
                    <a:pt x="874" y="2319"/>
                  </a:cubicBezTo>
                  <a:cubicBezTo>
                    <a:pt x="893" y="2331"/>
                    <a:pt x="917" y="2326"/>
                    <a:pt x="929" y="2308"/>
                  </a:cubicBezTo>
                  <a:cubicBezTo>
                    <a:pt x="931" y="2304"/>
                    <a:pt x="993" y="2212"/>
                    <a:pt x="959" y="2115"/>
                  </a:cubicBezTo>
                  <a:cubicBezTo>
                    <a:pt x="934" y="2046"/>
                    <a:pt x="868" y="1996"/>
                    <a:pt x="763" y="1966"/>
                  </a:cubicBezTo>
                  <a:cubicBezTo>
                    <a:pt x="626" y="1926"/>
                    <a:pt x="480" y="2031"/>
                    <a:pt x="424" y="2209"/>
                  </a:cubicBezTo>
                  <a:cubicBezTo>
                    <a:pt x="355" y="2424"/>
                    <a:pt x="433" y="2693"/>
                    <a:pt x="762" y="2808"/>
                  </a:cubicBezTo>
                  <a:cubicBezTo>
                    <a:pt x="1090" y="2924"/>
                    <a:pt x="1424" y="2803"/>
                    <a:pt x="1747" y="2687"/>
                  </a:cubicBezTo>
                  <a:cubicBezTo>
                    <a:pt x="1990" y="2600"/>
                    <a:pt x="2219" y="2517"/>
                    <a:pt x="2419" y="2549"/>
                  </a:cubicBezTo>
                  <a:cubicBezTo>
                    <a:pt x="2776" y="2607"/>
                    <a:pt x="2886" y="2690"/>
                    <a:pt x="2914" y="2718"/>
                  </a:cubicBezTo>
                  <a:cubicBezTo>
                    <a:pt x="3005" y="2849"/>
                    <a:pt x="3042" y="2962"/>
                    <a:pt x="3043" y="2965"/>
                  </a:cubicBezTo>
                  <a:cubicBezTo>
                    <a:pt x="3048" y="2982"/>
                    <a:pt x="3064" y="2993"/>
                    <a:pt x="3081" y="2993"/>
                  </a:cubicBezTo>
                  <a:cubicBezTo>
                    <a:pt x="3085" y="2993"/>
                    <a:pt x="3089" y="2992"/>
                    <a:pt x="3093" y="2991"/>
                  </a:cubicBezTo>
                  <a:cubicBezTo>
                    <a:pt x="3114" y="2985"/>
                    <a:pt x="3126" y="2962"/>
                    <a:pt x="3119" y="2941"/>
                  </a:cubicBezTo>
                  <a:cubicBezTo>
                    <a:pt x="3119" y="2938"/>
                    <a:pt x="3083" y="2829"/>
                    <a:pt x="2997" y="2698"/>
                  </a:cubicBezTo>
                  <a:close/>
                  <a:moveTo>
                    <a:pt x="5406" y="1596"/>
                  </a:moveTo>
                  <a:cubicBezTo>
                    <a:pt x="5451" y="1528"/>
                    <a:pt x="5473" y="1437"/>
                    <a:pt x="5497" y="1341"/>
                  </a:cubicBezTo>
                  <a:cubicBezTo>
                    <a:pt x="5543" y="1156"/>
                    <a:pt x="5586" y="980"/>
                    <a:pt x="5792" y="978"/>
                  </a:cubicBezTo>
                  <a:cubicBezTo>
                    <a:pt x="5646" y="1089"/>
                    <a:pt x="5611" y="1331"/>
                    <a:pt x="5609" y="1342"/>
                  </a:cubicBezTo>
                  <a:cubicBezTo>
                    <a:pt x="5607" y="1353"/>
                    <a:pt x="5612" y="1364"/>
                    <a:pt x="5622" y="1370"/>
                  </a:cubicBezTo>
                  <a:cubicBezTo>
                    <a:pt x="5631" y="1376"/>
                    <a:pt x="5643" y="1376"/>
                    <a:pt x="5652" y="1370"/>
                  </a:cubicBezTo>
                  <a:cubicBezTo>
                    <a:pt x="5670" y="1359"/>
                    <a:pt x="5686" y="1362"/>
                    <a:pt x="5697" y="1367"/>
                  </a:cubicBezTo>
                  <a:cubicBezTo>
                    <a:pt x="5643" y="1670"/>
                    <a:pt x="5350" y="1776"/>
                    <a:pt x="5152" y="1812"/>
                  </a:cubicBezTo>
                  <a:cubicBezTo>
                    <a:pt x="5239" y="1765"/>
                    <a:pt x="5339" y="1695"/>
                    <a:pt x="5406" y="1596"/>
                  </a:cubicBezTo>
                  <a:close/>
                  <a:moveTo>
                    <a:pt x="6060" y="1055"/>
                  </a:moveTo>
                  <a:cubicBezTo>
                    <a:pt x="6093" y="1080"/>
                    <a:pt x="6115" y="1111"/>
                    <a:pt x="6128" y="1141"/>
                  </a:cubicBezTo>
                  <a:cubicBezTo>
                    <a:pt x="6132" y="1151"/>
                    <a:pt x="6135" y="1161"/>
                    <a:pt x="6137" y="1171"/>
                  </a:cubicBezTo>
                  <a:cubicBezTo>
                    <a:pt x="6146" y="1211"/>
                    <a:pt x="6135" y="1235"/>
                    <a:pt x="6127" y="1239"/>
                  </a:cubicBezTo>
                  <a:cubicBezTo>
                    <a:pt x="6097" y="1254"/>
                    <a:pt x="6071" y="1236"/>
                    <a:pt x="6056" y="1221"/>
                  </a:cubicBezTo>
                  <a:cubicBezTo>
                    <a:pt x="6082" y="1176"/>
                    <a:pt x="6080" y="1111"/>
                    <a:pt x="6060" y="1055"/>
                  </a:cubicBezTo>
                  <a:close/>
                  <a:moveTo>
                    <a:pt x="4941" y="1871"/>
                  </a:moveTo>
                  <a:cubicBezTo>
                    <a:pt x="4945" y="1881"/>
                    <a:pt x="4956" y="1888"/>
                    <a:pt x="4967" y="1888"/>
                  </a:cubicBezTo>
                  <a:cubicBezTo>
                    <a:pt x="4974" y="1888"/>
                    <a:pt x="5679" y="1887"/>
                    <a:pt x="5755" y="1358"/>
                  </a:cubicBezTo>
                  <a:cubicBezTo>
                    <a:pt x="5757" y="1349"/>
                    <a:pt x="5753" y="1340"/>
                    <a:pt x="5747" y="1334"/>
                  </a:cubicBezTo>
                  <a:cubicBezTo>
                    <a:pt x="5733" y="1321"/>
                    <a:pt x="5706" y="1306"/>
                    <a:pt x="5674" y="1306"/>
                  </a:cubicBezTo>
                  <a:cubicBezTo>
                    <a:pt x="5692" y="1228"/>
                    <a:pt x="5741" y="1066"/>
                    <a:pt x="5855" y="1005"/>
                  </a:cubicBezTo>
                  <a:cubicBezTo>
                    <a:pt x="5874" y="995"/>
                    <a:pt x="5890" y="990"/>
                    <a:pt x="5905" y="989"/>
                  </a:cubicBezTo>
                  <a:cubicBezTo>
                    <a:pt x="5922" y="993"/>
                    <a:pt x="5937" y="996"/>
                    <a:pt x="5952" y="1001"/>
                  </a:cubicBezTo>
                  <a:cubicBezTo>
                    <a:pt x="5965" y="1009"/>
                    <a:pt x="5975" y="1019"/>
                    <a:pt x="5983" y="1030"/>
                  </a:cubicBezTo>
                  <a:cubicBezTo>
                    <a:pt x="6023" y="1083"/>
                    <a:pt x="6031" y="1170"/>
                    <a:pt x="5999" y="1203"/>
                  </a:cubicBezTo>
                  <a:cubicBezTo>
                    <a:pt x="5990" y="1212"/>
                    <a:pt x="5989" y="1227"/>
                    <a:pt x="5996" y="1238"/>
                  </a:cubicBezTo>
                  <a:cubicBezTo>
                    <a:pt x="6019" y="1271"/>
                    <a:pt x="6081" y="1325"/>
                    <a:pt x="6152" y="1290"/>
                  </a:cubicBezTo>
                  <a:cubicBezTo>
                    <a:pt x="6189" y="1272"/>
                    <a:pt x="6205" y="1219"/>
                    <a:pt x="6193" y="1160"/>
                  </a:cubicBezTo>
                  <a:cubicBezTo>
                    <a:pt x="6176" y="1079"/>
                    <a:pt x="6110" y="992"/>
                    <a:pt x="5975" y="949"/>
                  </a:cubicBezTo>
                  <a:cubicBezTo>
                    <a:pt x="5955" y="938"/>
                    <a:pt x="5933" y="932"/>
                    <a:pt x="5910" y="933"/>
                  </a:cubicBezTo>
                  <a:cubicBezTo>
                    <a:pt x="5881" y="927"/>
                    <a:pt x="5850" y="924"/>
                    <a:pt x="5816" y="922"/>
                  </a:cubicBezTo>
                  <a:cubicBezTo>
                    <a:pt x="5545" y="910"/>
                    <a:pt x="5490" y="1132"/>
                    <a:pt x="5442" y="1328"/>
                  </a:cubicBezTo>
                  <a:cubicBezTo>
                    <a:pt x="5419" y="1419"/>
                    <a:pt x="5398" y="1505"/>
                    <a:pt x="5358" y="1564"/>
                  </a:cubicBezTo>
                  <a:cubicBezTo>
                    <a:pt x="5234" y="1751"/>
                    <a:pt x="4962" y="1832"/>
                    <a:pt x="4959" y="1833"/>
                  </a:cubicBezTo>
                  <a:cubicBezTo>
                    <a:pt x="4946" y="1837"/>
                    <a:pt x="4937" y="1850"/>
                    <a:pt x="4939" y="1864"/>
                  </a:cubicBezTo>
                  <a:cubicBezTo>
                    <a:pt x="4940" y="1866"/>
                    <a:pt x="4940" y="1869"/>
                    <a:pt x="4941" y="1871"/>
                  </a:cubicBezTo>
                  <a:close/>
                  <a:moveTo>
                    <a:pt x="4031" y="452"/>
                  </a:moveTo>
                  <a:cubicBezTo>
                    <a:pt x="4035" y="468"/>
                    <a:pt x="4030" y="471"/>
                    <a:pt x="4027" y="472"/>
                  </a:cubicBezTo>
                  <a:cubicBezTo>
                    <a:pt x="4024" y="474"/>
                    <a:pt x="4003" y="472"/>
                    <a:pt x="3965" y="443"/>
                  </a:cubicBezTo>
                  <a:cubicBezTo>
                    <a:pt x="3907" y="399"/>
                    <a:pt x="3865" y="336"/>
                    <a:pt x="3856" y="308"/>
                  </a:cubicBezTo>
                  <a:cubicBezTo>
                    <a:pt x="3940" y="314"/>
                    <a:pt x="4020" y="398"/>
                    <a:pt x="4031" y="452"/>
                  </a:cubicBezTo>
                  <a:close/>
                  <a:moveTo>
                    <a:pt x="3638" y="812"/>
                  </a:moveTo>
                  <a:cubicBezTo>
                    <a:pt x="3632" y="834"/>
                    <a:pt x="3645" y="856"/>
                    <a:pt x="3666" y="862"/>
                  </a:cubicBezTo>
                  <a:cubicBezTo>
                    <a:pt x="3670" y="862"/>
                    <a:pt x="3673" y="863"/>
                    <a:pt x="3677" y="863"/>
                  </a:cubicBezTo>
                  <a:cubicBezTo>
                    <a:pt x="3694" y="863"/>
                    <a:pt x="3711" y="851"/>
                    <a:pt x="3715" y="833"/>
                  </a:cubicBezTo>
                  <a:cubicBezTo>
                    <a:pt x="3783" y="584"/>
                    <a:pt x="3859" y="508"/>
                    <a:pt x="3891" y="485"/>
                  </a:cubicBezTo>
                  <a:cubicBezTo>
                    <a:pt x="3924" y="515"/>
                    <a:pt x="3976" y="553"/>
                    <a:pt x="4025" y="553"/>
                  </a:cubicBezTo>
                  <a:cubicBezTo>
                    <a:pt x="4038" y="553"/>
                    <a:pt x="4051" y="550"/>
                    <a:pt x="4063" y="544"/>
                  </a:cubicBezTo>
                  <a:cubicBezTo>
                    <a:pt x="4102" y="524"/>
                    <a:pt x="4120" y="484"/>
                    <a:pt x="4110" y="435"/>
                  </a:cubicBezTo>
                  <a:cubicBezTo>
                    <a:pt x="4090" y="343"/>
                    <a:pt x="3975" y="233"/>
                    <a:pt x="3856" y="227"/>
                  </a:cubicBezTo>
                  <a:cubicBezTo>
                    <a:pt x="3803" y="225"/>
                    <a:pt x="3785" y="255"/>
                    <a:pt x="3779" y="268"/>
                  </a:cubicBezTo>
                  <a:cubicBezTo>
                    <a:pt x="3760" y="314"/>
                    <a:pt x="3795" y="377"/>
                    <a:pt x="3835" y="426"/>
                  </a:cubicBezTo>
                  <a:cubicBezTo>
                    <a:pt x="3782" y="468"/>
                    <a:pt x="3705" y="568"/>
                    <a:pt x="3638" y="812"/>
                  </a:cubicBezTo>
                  <a:close/>
                  <a:moveTo>
                    <a:pt x="6355" y="2673"/>
                  </a:moveTo>
                  <a:cubicBezTo>
                    <a:pt x="6380" y="2635"/>
                    <a:pt x="6398" y="2590"/>
                    <a:pt x="6409" y="2541"/>
                  </a:cubicBezTo>
                  <a:cubicBezTo>
                    <a:pt x="6438" y="2410"/>
                    <a:pt x="6407" y="2286"/>
                    <a:pt x="6332" y="2233"/>
                  </a:cubicBezTo>
                  <a:cubicBezTo>
                    <a:pt x="6310" y="2218"/>
                    <a:pt x="6280" y="2204"/>
                    <a:pt x="6241" y="2204"/>
                  </a:cubicBezTo>
                  <a:cubicBezTo>
                    <a:pt x="6213" y="2204"/>
                    <a:pt x="6179" y="2212"/>
                    <a:pt x="6140" y="2230"/>
                  </a:cubicBezTo>
                  <a:cubicBezTo>
                    <a:pt x="6131" y="2206"/>
                    <a:pt x="6124" y="2173"/>
                    <a:pt x="6136" y="2142"/>
                  </a:cubicBezTo>
                  <a:cubicBezTo>
                    <a:pt x="6152" y="2098"/>
                    <a:pt x="6200" y="2065"/>
                    <a:pt x="6278" y="2043"/>
                  </a:cubicBezTo>
                  <a:cubicBezTo>
                    <a:pt x="6385" y="2012"/>
                    <a:pt x="6482" y="2118"/>
                    <a:pt x="6519" y="2234"/>
                  </a:cubicBezTo>
                  <a:cubicBezTo>
                    <a:pt x="6562" y="2372"/>
                    <a:pt x="6539" y="2556"/>
                    <a:pt x="6355" y="2673"/>
                  </a:cubicBezTo>
                  <a:close/>
                  <a:moveTo>
                    <a:pt x="5299" y="2612"/>
                  </a:moveTo>
                  <a:cubicBezTo>
                    <a:pt x="5086" y="2535"/>
                    <a:pt x="4883" y="2462"/>
                    <a:pt x="4693" y="2462"/>
                  </a:cubicBezTo>
                  <a:cubicBezTo>
                    <a:pt x="4657" y="2462"/>
                    <a:pt x="4622" y="2464"/>
                    <a:pt x="4587" y="2470"/>
                  </a:cubicBezTo>
                  <a:cubicBezTo>
                    <a:pt x="4476" y="2488"/>
                    <a:pt x="4387" y="2508"/>
                    <a:pt x="4315" y="2530"/>
                  </a:cubicBezTo>
                  <a:cubicBezTo>
                    <a:pt x="4300" y="2534"/>
                    <a:pt x="4291" y="2515"/>
                    <a:pt x="4303" y="2505"/>
                  </a:cubicBezTo>
                  <a:cubicBezTo>
                    <a:pt x="4411" y="2420"/>
                    <a:pt x="4550" y="2350"/>
                    <a:pt x="4726" y="2328"/>
                  </a:cubicBezTo>
                  <a:cubicBezTo>
                    <a:pt x="5180" y="2273"/>
                    <a:pt x="5463" y="2420"/>
                    <a:pt x="5562" y="2485"/>
                  </a:cubicBezTo>
                  <a:cubicBezTo>
                    <a:pt x="5547" y="2490"/>
                    <a:pt x="5524" y="2495"/>
                    <a:pt x="5492" y="2500"/>
                  </a:cubicBezTo>
                  <a:cubicBezTo>
                    <a:pt x="5476" y="2502"/>
                    <a:pt x="5463" y="2513"/>
                    <a:pt x="5459" y="2529"/>
                  </a:cubicBezTo>
                  <a:cubicBezTo>
                    <a:pt x="5454" y="2544"/>
                    <a:pt x="5459" y="2560"/>
                    <a:pt x="5471" y="2570"/>
                  </a:cubicBezTo>
                  <a:cubicBezTo>
                    <a:pt x="5480" y="2578"/>
                    <a:pt x="5610" y="2685"/>
                    <a:pt x="5783" y="2756"/>
                  </a:cubicBezTo>
                  <a:cubicBezTo>
                    <a:pt x="5622" y="2728"/>
                    <a:pt x="5459" y="2669"/>
                    <a:pt x="5299" y="2612"/>
                  </a:cubicBezTo>
                  <a:close/>
                  <a:moveTo>
                    <a:pt x="6256" y="1966"/>
                  </a:moveTo>
                  <a:cubicBezTo>
                    <a:pt x="6151" y="1996"/>
                    <a:pt x="6085" y="2046"/>
                    <a:pt x="6060" y="2115"/>
                  </a:cubicBezTo>
                  <a:cubicBezTo>
                    <a:pt x="6025" y="2212"/>
                    <a:pt x="6087" y="2304"/>
                    <a:pt x="6090" y="2308"/>
                  </a:cubicBezTo>
                  <a:cubicBezTo>
                    <a:pt x="6102" y="2326"/>
                    <a:pt x="6126" y="2331"/>
                    <a:pt x="6144" y="2319"/>
                  </a:cubicBezTo>
                  <a:cubicBezTo>
                    <a:pt x="6186" y="2294"/>
                    <a:pt x="6244" y="2269"/>
                    <a:pt x="6286" y="2298"/>
                  </a:cubicBezTo>
                  <a:cubicBezTo>
                    <a:pt x="6333" y="2332"/>
                    <a:pt x="6352" y="2427"/>
                    <a:pt x="6331" y="2524"/>
                  </a:cubicBezTo>
                  <a:cubicBezTo>
                    <a:pt x="6321" y="2566"/>
                    <a:pt x="6280" y="2707"/>
                    <a:pt x="6146" y="2731"/>
                  </a:cubicBezTo>
                  <a:cubicBezTo>
                    <a:pt x="5934" y="2769"/>
                    <a:pt x="5704" y="2637"/>
                    <a:pt x="5592" y="2560"/>
                  </a:cubicBezTo>
                  <a:cubicBezTo>
                    <a:pt x="5625" y="2548"/>
                    <a:pt x="5646" y="2534"/>
                    <a:pt x="5658" y="2516"/>
                  </a:cubicBezTo>
                  <a:cubicBezTo>
                    <a:pt x="5671" y="2496"/>
                    <a:pt x="5668" y="2479"/>
                    <a:pt x="5667" y="2472"/>
                  </a:cubicBezTo>
                  <a:cubicBezTo>
                    <a:pt x="5664" y="2464"/>
                    <a:pt x="5660" y="2458"/>
                    <a:pt x="5654" y="2452"/>
                  </a:cubicBezTo>
                  <a:cubicBezTo>
                    <a:pt x="5641" y="2441"/>
                    <a:pt x="5326" y="2174"/>
                    <a:pt x="4716" y="2249"/>
                  </a:cubicBezTo>
                  <a:cubicBezTo>
                    <a:pt x="4378" y="2290"/>
                    <a:pt x="4166" y="2492"/>
                    <a:pt x="4043" y="2667"/>
                  </a:cubicBezTo>
                  <a:cubicBezTo>
                    <a:pt x="4031" y="2679"/>
                    <a:pt x="4026" y="2689"/>
                    <a:pt x="4023" y="2694"/>
                  </a:cubicBezTo>
                  <a:cubicBezTo>
                    <a:pt x="4023" y="2695"/>
                    <a:pt x="4022" y="2697"/>
                    <a:pt x="4022" y="2698"/>
                  </a:cubicBezTo>
                  <a:cubicBezTo>
                    <a:pt x="3935" y="2829"/>
                    <a:pt x="3900" y="2938"/>
                    <a:pt x="3899" y="2941"/>
                  </a:cubicBezTo>
                  <a:cubicBezTo>
                    <a:pt x="3893" y="2962"/>
                    <a:pt x="3905" y="2985"/>
                    <a:pt x="3926" y="2991"/>
                  </a:cubicBezTo>
                  <a:cubicBezTo>
                    <a:pt x="3930" y="2992"/>
                    <a:pt x="3934" y="2993"/>
                    <a:pt x="3938" y="2993"/>
                  </a:cubicBezTo>
                  <a:cubicBezTo>
                    <a:pt x="3955" y="2993"/>
                    <a:pt x="3971" y="2982"/>
                    <a:pt x="3976" y="2965"/>
                  </a:cubicBezTo>
                  <a:cubicBezTo>
                    <a:pt x="3977" y="2962"/>
                    <a:pt x="4014" y="2849"/>
                    <a:pt x="4104" y="2718"/>
                  </a:cubicBezTo>
                  <a:cubicBezTo>
                    <a:pt x="4133" y="2690"/>
                    <a:pt x="4243" y="2607"/>
                    <a:pt x="4600" y="2549"/>
                  </a:cubicBezTo>
                  <a:cubicBezTo>
                    <a:pt x="4799" y="2517"/>
                    <a:pt x="5029" y="2600"/>
                    <a:pt x="5272" y="2687"/>
                  </a:cubicBezTo>
                  <a:cubicBezTo>
                    <a:pt x="5595" y="2803"/>
                    <a:pt x="5929" y="2924"/>
                    <a:pt x="6257" y="2808"/>
                  </a:cubicBezTo>
                  <a:cubicBezTo>
                    <a:pt x="6585" y="2693"/>
                    <a:pt x="6663" y="2424"/>
                    <a:pt x="6595" y="2209"/>
                  </a:cubicBezTo>
                  <a:cubicBezTo>
                    <a:pt x="6538" y="2031"/>
                    <a:pt x="6393" y="1926"/>
                    <a:pt x="6256" y="1966"/>
                  </a:cubicBezTo>
                  <a:close/>
                  <a:moveTo>
                    <a:pt x="3375" y="138"/>
                  </a:moveTo>
                  <a:cubicBezTo>
                    <a:pt x="3377" y="123"/>
                    <a:pt x="3394" y="113"/>
                    <a:pt x="3408" y="107"/>
                  </a:cubicBezTo>
                  <a:cubicBezTo>
                    <a:pt x="3429" y="98"/>
                    <a:pt x="3456" y="94"/>
                    <a:pt x="3483" y="94"/>
                  </a:cubicBezTo>
                  <a:cubicBezTo>
                    <a:pt x="3520" y="94"/>
                    <a:pt x="3558" y="102"/>
                    <a:pt x="3578" y="118"/>
                  </a:cubicBezTo>
                  <a:cubicBezTo>
                    <a:pt x="3592" y="128"/>
                    <a:pt x="3591" y="137"/>
                    <a:pt x="3590" y="141"/>
                  </a:cubicBezTo>
                  <a:cubicBezTo>
                    <a:pt x="3585" y="174"/>
                    <a:pt x="3520" y="196"/>
                    <a:pt x="3453" y="187"/>
                  </a:cubicBezTo>
                  <a:cubicBezTo>
                    <a:pt x="3425" y="183"/>
                    <a:pt x="3372" y="168"/>
                    <a:pt x="3375" y="138"/>
                  </a:cubicBezTo>
                  <a:close/>
                  <a:moveTo>
                    <a:pt x="3443" y="267"/>
                  </a:moveTo>
                  <a:lnTo>
                    <a:pt x="3444" y="267"/>
                  </a:lnTo>
                  <a:lnTo>
                    <a:pt x="3463" y="824"/>
                  </a:lnTo>
                  <a:cubicBezTo>
                    <a:pt x="3463" y="846"/>
                    <a:pt x="3481" y="863"/>
                    <a:pt x="3503" y="863"/>
                  </a:cubicBezTo>
                  <a:lnTo>
                    <a:pt x="3504" y="863"/>
                  </a:lnTo>
                  <a:cubicBezTo>
                    <a:pt x="3526" y="862"/>
                    <a:pt x="3544" y="844"/>
                    <a:pt x="3543" y="821"/>
                  </a:cubicBezTo>
                  <a:lnTo>
                    <a:pt x="3524" y="266"/>
                  </a:lnTo>
                  <a:cubicBezTo>
                    <a:pt x="3597" y="256"/>
                    <a:pt x="3660" y="219"/>
                    <a:pt x="3670" y="152"/>
                  </a:cubicBezTo>
                  <a:cubicBezTo>
                    <a:pt x="3675" y="114"/>
                    <a:pt x="3660" y="80"/>
                    <a:pt x="3627" y="54"/>
                  </a:cubicBezTo>
                  <a:cubicBezTo>
                    <a:pt x="3570" y="10"/>
                    <a:pt x="3455" y="0"/>
                    <a:pt x="3377" y="33"/>
                  </a:cubicBezTo>
                  <a:cubicBezTo>
                    <a:pt x="3329" y="53"/>
                    <a:pt x="3300" y="87"/>
                    <a:pt x="3295" y="129"/>
                  </a:cubicBezTo>
                  <a:cubicBezTo>
                    <a:pt x="3287" y="200"/>
                    <a:pt x="3345" y="254"/>
                    <a:pt x="3443" y="26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" name="Google Shape;277;p28">
            <a:extLst>
              <a:ext uri="{FF2B5EF4-FFF2-40B4-BE49-F238E27FC236}">
                <a16:creationId xmlns:a16="http://schemas.microsoft.com/office/drawing/2014/main" id="{66D5D1B4-1F05-4AC3-A257-659DA3E92382}"/>
              </a:ext>
            </a:extLst>
          </p:cNvPr>
          <p:cNvSpPr txBox="1">
            <a:spLocks/>
          </p:cNvSpPr>
          <p:nvPr/>
        </p:nvSpPr>
        <p:spPr>
          <a:xfrm>
            <a:off x="1591777" y="2020208"/>
            <a:ext cx="5960394" cy="398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None/>
              <a:defRPr sz="16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legreya"/>
              <a:buNone/>
              <a:defRPr sz="18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legreya"/>
              <a:buNone/>
              <a:defRPr sz="18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legreya"/>
              <a:buNone/>
              <a:defRPr sz="18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legreya"/>
              <a:buNone/>
              <a:defRPr sz="18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legreya"/>
              <a:buNone/>
              <a:defRPr sz="18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legreya"/>
              <a:buNone/>
              <a:defRPr sz="18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legreya"/>
              <a:buNone/>
              <a:defRPr sz="18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legreya"/>
              <a:buNone/>
              <a:defRPr sz="18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/>
            <a:r>
              <a:rPr lang="en-GB" sz="2800">
                <a:cs typeface="Arial"/>
              </a:rPr>
              <a:t>The Role of  Architecture in Shaping Atmosphere and Environmental Storytelling in Video Games</a:t>
            </a:r>
            <a:endParaRPr lang="en-US" sz="3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0"/>
          <p:cNvSpPr txBox="1">
            <a:spLocks noGrp="1"/>
          </p:cNvSpPr>
          <p:nvPr>
            <p:ph type="title"/>
          </p:nvPr>
        </p:nvSpPr>
        <p:spPr>
          <a:xfrm>
            <a:off x="2371800" y="2095699"/>
            <a:ext cx="4400400" cy="79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</a:t>
            </a:r>
            <a:endParaRPr/>
          </a:p>
        </p:txBody>
      </p:sp>
      <p:grpSp>
        <p:nvGrpSpPr>
          <p:cNvPr id="296" name="Google Shape;296;p30"/>
          <p:cNvGrpSpPr/>
          <p:nvPr/>
        </p:nvGrpSpPr>
        <p:grpSpPr>
          <a:xfrm>
            <a:off x="2260250" y="1583461"/>
            <a:ext cx="4623300" cy="506967"/>
            <a:chOff x="2260350" y="1133450"/>
            <a:chExt cx="4623300" cy="506967"/>
          </a:xfrm>
        </p:grpSpPr>
        <p:cxnSp>
          <p:nvCxnSpPr>
            <p:cNvPr id="297" name="Google Shape;297;p30"/>
            <p:cNvCxnSpPr/>
            <p:nvPr/>
          </p:nvCxnSpPr>
          <p:spPr>
            <a:xfrm>
              <a:off x="2260350" y="1640413"/>
              <a:ext cx="4623300" cy="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298" name="Google Shape;298;p30"/>
            <p:cNvSpPr/>
            <p:nvPr/>
          </p:nvSpPr>
          <p:spPr>
            <a:xfrm>
              <a:off x="3986637" y="1133450"/>
              <a:ext cx="1170727" cy="506967"/>
            </a:xfrm>
            <a:custGeom>
              <a:avLst/>
              <a:gdLst/>
              <a:ahLst/>
              <a:cxnLst/>
              <a:rect l="l" t="t" r="r" b="b"/>
              <a:pathLst>
                <a:path w="6915" h="2994" extrusionOk="0">
                  <a:moveTo>
                    <a:pt x="3842" y="2535"/>
                  </a:moveTo>
                  <a:cubicBezTo>
                    <a:pt x="3832" y="2548"/>
                    <a:pt x="3812" y="2536"/>
                    <a:pt x="3818" y="2521"/>
                  </a:cubicBezTo>
                  <a:cubicBezTo>
                    <a:pt x="3858" y="2428"/>
                    <a:pt x="3925" y="2329"/>
                    <a:pt x="4036" y="2243"/>
                  </a:cubicBezTo>
                  <a:cubicBezTo>
                    <a:pt x="4075" y="2213"/>
                    <a:pt x="4115" y="2183"/>
                    <a:pt x="4155" y="2153"/>
                  </a:cubicBezTo>
                  <a:cubicBezTo>
                    <a:pt x="4387" y="1980"/>
                    <a:pt x="4606" y="1816"/>
                    <a:pt x="4628" y="1610"/>
                  </a:cubicBezTo>
                  <a:cubicBezTo>
                    <a:pt x="4636" y="1533"/>
                    <a:pt x="4617" y="1458"/>
                    <a:pt x="4570" y="1380"/>
                  </a:cubicBezTo>
                  <a:cubicBezTo>
                    <a:pt x="4560" y="1363"/>
                    <a:pt x="4572" y="1341"/>
                    <a:pt x="4591" y="1342"/>
                  </a:cubicBezTo>
                  <a:cubicBezTo>
                    <a:pt x="4660" y="1343"/>
                    <a:pt x="4752" y="1374"/>
                    <a:pt x="4819" y="1498"/>
                  </a:cubicBezTo>
                  <a:cubicBezTo>
                    <a:pt x="4867" y="1585"/>
                    <a:pt x="4879" y="1658"/>
                    <a:pt x="4858" y="1728"/>
                  </a:cubicBezTo>
                  <a:cubicBezTo>
                    <a:pt x="4818" y="1862"/>
                    <a:pt x="4656" y="1999"/>
                    <a:pt x="4330" y="2173"/>
                  </a:cubicBezTo>
                  <a:cubicBezTo>
                    <a:pt x="4081" y="2307"/>
                    <a:pt x="3932" y="2424"/>
                    <a:pt x="3842" y="2535"/>
                  </a:cubicBezTo>
                  <a:close/>
                  <a:moveTo>
                    <a:pt x="4368" y="2244"/>
                  </a:moveTo>
                  <a:cubicBezTo>
                    <a:pt x="4718" y="2056"/>
                    <a:pt x="4888" y="1909"/>
                    <a:pt x="4935" y="1751"/>
                  </a:cubicBezTo>
                  <a:cubicBezTo>
                    <a:pt x="4962" y="1660"/>
                    <a:pt x="4947" y="1565"/>
                    <a:pt x="4890" y="1460"/>
                  </a:cubicBezTo>
                  <a:cubicBezTo>
                    <a:pt x="4734" y="1173"/>
                    <a:pt x="4464" y="1283"/>
                    <a:pt x="4461" y="1284"/>
                  </a:cubicBezTo>
                  <a:cubicBezTo>
                    <a:pt x="4449" y="1289"/>
                    <a:pt x="4440" y="1300"/>
                    <a:pt x="4437" y="1312"/>
                  </a:cubicBezTo>
                  <a:cubicBezTo>
                    <a:pt x="4435" y="1325"/>
                    <a:pt x="4438" y="1338"/>
                    <a:pt x="4446" y="1348"/>
                  </a:cubicBezTo>
                  <a:cubicBezTo>
                    <a:pt x="4524" y="1437"/>
                    <a:pt x="4557" y="1520"/>
                    <a:pt x="4548" y="1601"/>
                  </a:cubicBezTo>
                  <a:cubicBezTo>
                    <a:pt x="4530" y="1772"/>
                    <a:pt x="4324" y="1926"/>
                    <a:pt x="4107" y="2089"/>
                  </a:cubicBezTo>
                  <a:cubicBezTo>
                    <a:pt x="4067" y="2119"/>
                    <a:pt x="4027" y="2149"/>
                    <a:pt x="3987" y="2180"/>
                  </a:cubicBezTo>
                  <a:cubicBezTo>
                    <a:pt x="3603" y="2476"/>
                    <a:pt x="3691" y="2899"/>
                    <a:pt x="3694" y="2916"/>
                  </a:cubicBezTo>
                  <a:cubicBezTo>
                    <a:pt x="3698" y="2935"/>
                    <a:pt x="3715" y="2948"/>
                    <a:pt x="3734" y="2948"/>
                  </a:cubicBezTo>
                  <a:lnTo>
                    <a:pt x="3735" y="2948"/>
                  </a:lnTo>
                  <a:cubicBezTo>
                    <a:pt x="3755" y="2947"/>
                    <a:pt x="3771" y="2932"/>
                    <a:pt x="3773" y="2913"/>
                  </a:cubicBezTo>
                  <a:cubicBezTo>
                    <a:pt x="3802" y="2706"/>
                    <a:pt x="3867" y="2512"/>
                    <a:pt x="4368" y="2244"/>
                  </a:cubicBezTo>
                  <a:close/>
                  <a:moveTo>
                    <a:pt x="3019" y="389"/>
                  </a:moveTo>
                  <a:cubicBezTo>
                    <a:pt x="3056" y="359"/>
                    <a:pt x="3095" y="349"/>
                    <a:pt x="3115" y="349"/>
                  </a:cubicBezTo>
                  <a:cubicBezTo>
                    <a:pt x="3120" y="349"/>
                    <a:pt x="3124" y="349"/>
                    <a:pt x="3127" y="350"/>
                  </a:cubicBezTo>
                  <a:cubicBezTo>
                    <a:pt x="3132" y="381"/>
                    <a:pt x="3079" y="491"/>
                    <a:pt x="3023" y="516"/>
                  </a:cubicBezTo>
                  <a:cubicBezTo>
                    <a:pt x="3012" y="520"/>
                    <a:pt x="3000" y="526"/>
                    <a:pt x="2983" y="494"/>
                  </a:cubicBezTo>
                  <a:cubicBezTo>
                    <a:pt x="2958" y="448"/>
                    <a:pt x="2995" y="409"/>
                    <a:pt x="3019" y="389"/>
                  </a:cubicBezTo>
                  <a:close/>
                  <a:moveTo>
                    <a:pt x="3010" y="599"/>
                  </a:moveTo>
                  <a:cubicBezTo>
                    <a:pt x="3013" y="599"/>
                    <a:pt x="3016" y="599"/>
                    <a:pt x="3019" y="599"/>
                  </a:cubicBezTo>
                  <a:cubicBezTo>
                    <a:pt x="3061" y="595"/>
                    <a:pt x="3101" y="564"/>
                    <a:pt x="3132" y="526"/>
                  </a:cubicBezTo>
                  <a:cubicBezTo>
                    <a:pt x="3175" y="561"/>
                    <a:pt x="3256" y="648"/>
                    <a:pt x="3310" y="834"/>
                  </a:cubicBezTo>
                  <a:cubicBezTo>
                    <a:pt x="3315" y="852"/>
                    <a:pt x="3331" y="863"/>
                    <a:pt x="3349" y="863"/>
                  </a:cubicBezTo>
                  <a:cubicBezTo>
                    <a:pt x="3352" y="863"/>
                    <a:pt x="3356" y="862"/>
                    <a:pt x="3360" y="861"/>
                  </a:cubicBezTo>
                  <a:cubicBezTo>
                    <a:pt x="3381" y="855"/>
                    <a:pt x="3393" y="833"/>
                    <a:pt x="3387" y="812"/>
                  </a:cubicBezTo>
                  <a:cubicBezTo>
                    <a:pt x="3326" y="601"/>
                    <a:pt x="3228" y="500"/>
                    <a:pt x="3176" y="458"/>
                  </a:cubicBezTo>
                  <a:cubicBezTo>
                    <a:pt x="3186" y="441"/>
                    <a:pt x="3193" y="423"/>
                    <a:pt x="3198" y="408"/>
                  </a:cubicBezTo>
                  <a:cubicBezTo>
                    <a:pt x="3219" y="340"/>
                    <a:pt x="3200" y="306"/>
                    <a:pt x="3180" y="290"/>
                  </a:cubicBezTo>
                  <a:cubicBezTo>
                    <a:pt x="3129" y="247"/>
                    <a:pt x="3032" y="275"/>
                    <a:pt x="2969" y="327"/>
                  </a:cubicBezTo>
                  <a:cubicBezTo>
                    <a:pt x="2897" y="385"/>
                    <a:pt x="2875" y="463"/>
                    <a:pt x="2912" y="531"/>
                  </a:cubicBezTo>
                  <a:cubicBezTo>
                    <a:pt x="2942" y="589"/>
                    <a:pt x="2983" y="599"/>
                    <a:pt x="3010" y="599"/>
                  </a:cubicBezTo>
                  <a:close/>
                  <a:moveTo>
                    <a:pt x="2802" y="1762"/>
                  </a:moveTo>
                  <a:cubicBezTo>
                    <a:pt x="2639" y="1252"/>
                    <a:pt x="3326" y="940"/>
                    <a:pt x="3332" y="937"/>
                  </a:cubicBezTo>
                  <a:cubicBezTo>
                    <a:pt x="3351" y="928"/>
                    <a:pt x="3373" y="935"/>
                    <a:pt x="3383" y="953"/>
                  </a:cubicBezTo>
                  <a:cubicBezTo>
                    <a:pt x="3394" y="970"/>
                    <a:pt x="3390" y="992"/>
                    <a:pt x="3374" y="1005"/>
                  </a:cubicBezTo>
                  <a:cubicBezTo>
                    <a:pt x="3371" y="1007"/>
                    <a:pt x="3083" y="1242"/>
                    <a:pt x="3108" y="1620"/>
                  </a:cubicBezTo>
                  <a:cubicBezTo>
                    <a:pt x="3132" y="1991"/>
                    <a:pt x="3434" y="2086"/>
                    <a:pt x="3447" y="2090"/>
                  </a:cubicBezTo>
                  <a:cubicBezTo>
                    <a:pt x="3465" y="2095"/>
                    <a:pt x="3476" y="2112"/>
                    <a:pt x="3476" y="2130"/>
                  </a:cubicBezTo>
                  <a:cubicBezTo>
                    <a:pt x="3475" y="2148"/>
                    <a:pt x="3463" y="2164"/>
                    <a:pt x="3445" y="2168"/>
                  </a:cubicBezTo>
                  <a:cubicBezTo>
                    <a:pt x="3444" y="2168"/>
                    <a:pt x="3402" y="2177"/>
                    <a:pt x="3339" y="2177"/>
                  </a:cubicBezTo>
                  <a:cubicBezTo>
                    <a:pt x="3189" y="2177"/>
                    <a:pt x="2917" y="2124"/>
                    <a:pt x="2802" y="1762"/>
                  </a:cubicBezTo>
                  <a:close/>
                  <a:moveTo>
                    <a:pt x="777" y="1171"/>
                  </a:moveTo>
                  <a:cubicBezTo>
                    <a:pt x="779" y="1161"/>
                    <a:pt x="782" y="1151"/>
                    <a:pt x="786" y="1141"/>
                  </a:cubicBezTo>
                  <a:cubicBezTo>
                    <a:pt x="799" y="1111"/>
                    <a:pt x="821" y="1080"/>
                    <a:pt x="854" y="1055"/>
                  </a:cubicBezTo>
                  <a:cubicBezTo>
                    <a:pt x="834" y="1111"/>
                    <a:pt x="832" y="1176"/>
                    <a:pt x="858" y="1221"/>
                  </a:cubicBezTo>
                  <a:cubicBezTo>
                    <a:pt x="843" y="1236"/>
                    <a:pt x="817" y="1254"/>
                    <a:pt x="787" y="1239"/>
                  </a:cubicBezTo>
                  <a:cubicBezTo>
                    <a:pt x="780" y="1235"/>
                    <a:pt x="768" y="1211"/>
                    <a:pt x="777" y="1171"/>
                  </a:cubicBezTo>
                  <a:close/>
                  <a:moveTo>
                    <a:pt x="1417" y="1341"/>
                  </a:moveTo>
                  <a:cubicBezTo>
                    <a:pt x="1441" y="1437"/>
                    <a:pt x="1463" y="1528"/>
                    <a:pt x="1509" y="1596"/>
                  </a:cubicBezTo>
                  <a:cubicBezTo>
                    <a:pt x="1575" y="1695"/>
                    <a:pt x="1675" y="1765"/>
                    <a:pt x="1762" y="1812"/>
                  </a:cubicBezTo>
                  <a:cubicBezTo>
                    <a:pt x="1564" y="1776"/>
                    <a:pt x="1271" y="1670"/>
                    <a:pt x="1217" y="1367"/>
                  </a:cubicBezTo>
                  <a:cubicBezTo>
                    <a:pt x="1228" y="1362"/>
                    <a:pt x="1244" y="1359"/>
                    <a:pt x="1262" y="1370"/>
                  </a:cubicBezTo>
                  <a:cubicBezTo>
                    <a:pt x="1271" y="1376"/>
                    <a:pt x="1283" y="1376"/>
                    <a:pt x="1292" y="1370"/>
                  </a:cubicBezTo>
                  <a:cubicBezTo>
                    <a:pt x="1302" y="1364"/>
                    <a:pt x="1307" y="1353"/>
                    <a:pt x="1305" y="1342"/>
                  </a:cubicBezTo>
                  <a:cubicBezTo>
                    <a:pt x="1304" y="1331"/>
                    <a:pt x="1269" y="1089"/>
                    <a:pt x="1122" y="978"/>
                  </a:cubicBezTo>
                  <a:cubicBezTo>
                    <a:pt x="1328" y="980"/>
                    <a:pt x="1371" y="1156"/>
                    <a:pt x="1417" y="1341"/>
                  </a:cubicBezTo>
                  <a:close/>
                  <a:moveTo>
                    <a:pt x="762" y="1290"/>
                  </a:moveTo>
                  <a:cubicBezTo>
                    <a:pt x="833" y="1325"/>
                    <a:pt x="895" y="1271"/>
                    <a:pt x="918" y="1238"/>
                  </a:cubicBezTo>
                  <a:cubicBezTo>
                    <a:pt x="925" y="1227"/>
                    <a:pt x="924" y="1212"/>
                    <a:pt x="915" y="1203"/>
                  </a:cubicBezTo>
                  <a:cubicBezTo>
                    <a:pt x="883" y="1170"/>
                    <a:pt x="891" y="1083"/>
                    <a:pt x="931" y="1030"/>
                  </a:cubicBezTo>
                  <a:cubicBezTo>
                    <a:pt x="939" y="1019"/>
                    <a:pt x="949" y="1009"/>
                    <a:pt x="962" y="1001"/>
                  </a:cubicBezTo>
                  <a:cubicBezTo>
                    <a:pt x="977" y="996"/>
                    <a:pt x="993" y="993"/>
                    <a:pt x="1009" y="989"/>
                  </a:cubicBezTo>
                  <a:cubicBezTo>
                    <a:pt x="1024" y="990"/>
                    <a:pt x="1040" y="995"/>
                    <a:pt x="1059" y="1005"/>
                  </a:cubicBezTo>
                  <a:cubicBezTo>
                    <a:pt x="1173" y="1066"/>
                    <a:pt x="1222" y="1228"/>
                    <a:pt x="1240" y="1306"/>
                  </a:cubicBezTo>
                  <a:cubicBezTo>
                    <a:pt x="1208" y="1306"/>
                    <a:pt x="1181" y="1321"/>
                    <a:pt x="1167" y="1334"/>
                  </a:cubicBezTo>
                  <a:cubicBezTo>
                    <a:pt x="1161" y="1340"/>
                    <a:pt x="1157" y="1349"/>
                    <a:pt x="1159" y="1358"/>
                  </a:cubicBezTo>
                  <a:cubicBezTo>
                    <a:pt x="1235" y="1887"/>
                    <a:pt x="1940" y="1888"/>
                    <a:pt x="1947" y="1888"/>
                  </a:cubicBezTo>
                  <a:cubicBezTo>
                    <a:pt x="1959" y="1888"/>
                    <a:pt x="1969" y="1881"/>
                    <a:pt x="1973" y="1871"/>
                  </a:cubicBezTo>
                  <a:cubicBezTo>
                    <a:pt x="1974" y="1869"/>
                    <a:pt x="1974" y="1866"/>
                    <a:pt x="1975" y="1864"/>
                  </a:cubicBezTo>
                  <a:cubicBezTo>
                    <a:pt x="1977" y="1850"/>
                    <a:pt x="1968" y="1837"/>
                    <a:pt x="1955" y="1833"/>
                  </a:cubicBezTo>
                  <a:cubicBezTo>
                    <a:pt x="1952" y="1832"/>
                    <a:pt x="1681" y="1751"/>
                    <a:pt x="1556" y="1564"/>
                  </a:cubicBezTo>
                  <a:cubicBezTo>
                    <a:pt x="1516" y="1505"/>
                    <a:pt x="1495" y="1419"/>
                    <a:pt x="1472" y="1328"/>
                  </a:cubicBezTo>
                  <a:cubicBezTo>
                    <a:pt x="1424" y="1132"/>
                    <a:pt x="1369" y="910"/>
                    <a:pt x="1098" y="922"/>
                  </a:cubicBezTo>
                  <a:cubicBezTo>
                    <a:pt x="1064" y="924"/>
                    <a:pt x="1033" y="927"/>
                    <a:pt x="1004" y="933"/>
                  </a:cubicBezTo>
                  <a:cubicBezTo>
                    <a:pt x="981" y="932"/>
                    <a:pt x="959" y="938"/>
                    <a:pt x="939" y="949"/>
                  </a:cubicBezTo>
                  <a:cubicBezTo>
                    <a:pt x="804" y="992"/>
                    <a:pt x="738" y="1079"/>
                    <a:pt x="721" y="1160"/>
                  </a:cubicBezTo>
                  <a:cubicBezTo>
                    <a:pt x="709" y="1219"/>
                    <a:pt x="725" y="1272"/>
                    <a:pt x="762" y="1290"/>
                  </a:cubicBezTo>
                  <a:close/>
                  <a:moveTo>
                    <a:pt x="3177" y="2535"/>
                  </a:moveTo>
                  <a:cubicBezTo>
                    <a:pt x="3086" y="2424"/>
                    <a:pt x="2938" y="2307"/>
                    <a:pt x="2688" y="2173"/>
                  </a:cubicBezTo>
                  <a:cubicBezTo>
                    <a:pt x="2363" y="1999"/>
                    <a:pt x="2201" y="1862"/>
                    <a:pt x="2161" y="1728"/>
                  </a:cubicBezTo>
                  <a:cubicBezTo>
                    <a:pt x="2140" y="1658"/>
                    <a:pt x="2152" y="1585"/>
                    <a:pt x="2199" y="1498"/>
                  </a:cubicBezTo>
                  <a:cubicBezTo>
                    <a:pt x="2267" y="1374"/>
                    <a:pt x="2358" y="1343"/>
                    <a:pt x="2427" y="1342"/>
                  </a:cubicBezTo>
                  <a:cubicBezTo>
                    <a:pt x="2447" y="1341"/>
                    <a:pt x="2459" y="1363"/>
                    <a:pt x="2449" y="1380"/>
                  </a:cubicBezTo>
                  <a:cubicBezTo>
                    <a:pt x="2401" y="1458"/>
                    <a:pt x="2382" y="1533"/>
                    <a:pt x="2391" y="1610"/>
                  </a:cubicBezTo>
                  <a:cubicBezTo>
                    <a:pt x="2413" y="1816"/>
                    <a:pt x="2632" y="1980"/>
                    <a:pt x="2864" y="2153"/>
                  </a:cubicBezTo>
                  <a:cubicBezTo>
                    <a:pt x="2903" y="2183"/>
                    <a:pt x="2943" y="2213"/>
                    <a:pt x="2983" y="2243"/>
                  </a:cubicBezTo>
                  <a:cubicBezTo>
                    <a:pt x="3094" y="2329"/>
                    <a:pt x="3161" y="2428"/>
                    <a:pt x="3200" y="2521"/>
                  </a:cubicBezTo>
                  <a:cubicBezTo>
                    <a:pt x="3206" y="2536"/>
                    <a:pt x="3187" y="2548"/>
                    <a:pt x="3177" y="2535"/>
                  </a:cubicBezTo>
                  <a:close/>
                  <a:moveTo>
                    <a:pt x="3032" y="2180"/>
                  </a:moveTo>
                  <a:cubicBezTo>
                    <a:pt x="2992" y="2149"/>
                    <a:pt x="2952" y="2119"/>
                    <a:pt x="2912" y="2089"/>
                  </a:cubicBezTo>
                  <a:cubicBezTo>
                    <a:pt x="2694" y="1926"/>
                    <a:pt x="2489" y="1772"/>
                    <a:pt x="2470" y="1601"/>
                  </a:cubicBezTo>
                  <a:cubicBezTo>
                    <a:pt x="2462" y="1520"/>
                    <a:pt x="2495" y="1437"/>
                    <a:pt x="2573" y="1348"/>
                  </a:cubicBezTo>
                  <a:cubicBezTo>
                    <a:pt x="2581" y="1338"/>
                    <a:pt x="2584" y="1325"/>
                    <a:pt x="2581" y="1312"/>
                  </a:cubicBezTo>
                  <a:cubicBezTo>
                    <a:pt x="2578" y="1300"/>
                    <a:pt x="2570" y="1289"/>
                    <a:pt x="2558" y="1284"/>
                  </a:cubicBezTo>
                  <a:cubicBezTo>
                    <a:pt x="2555" y="1283"/>
                    <a:pt x="2285" y="1173"/>
                    <a:pt x="2129" y="1460"/>
                  </a:cubicBezTo>
                  <a:cubicBezTo>
                    <a:pt x="2071" y="1565"/>
                    <a:pt x="2057" y="1660"/>
                    <a:pt x="2084" y="1751"/>
                  </a:cubicBezTo>
                  <a:cubicBezTo>
                    <a:pt x="2131" y="1909"/>
                    <a:pt x="2300" y="2056"/>
                    <a:pt x="2650" y="2244"/>
                  </a:cubicBezTo>
                  <a:cubicBezTo>
                    <a:pt x="3152" y="2512"/>
                    <a:pt x="3217" y="2706"/>
                    <a:pt x="3245" y="2913"/>
                  </a:cubicBezTo>
                  <a:cubicBezTo>
                    <a:pt x="3248" y="2932"/>
                    <a:pt x="3264" y="2947"/>
                    <a:pt x="3284" y="2948"/>
                  </a:cubicBezTo>
                  <a:lnTo>
                    <a:pt x="3285" y="2948"/>
                  </a:lnTo>
                  <a:cubicBezTo>
                    <a:pt x="3304" y="2948"/>
                    <a:pt x="3320" y="2935"/>
                    <a:pt x="3324" y="2916"/>
                  </a:cubicBezTo>
                  <a:cubicBezTo>
                    <a:pt x="3328" y="2899"/>
                    <a:pt x="3416" y="2476"/>
                    <a:pt x="3032" y="2180"/>
                  </a:cubicBezTo>
                  <a:close/>
                  <a:moveTo>
                    <a:pt x="4739" y="2874"/>
                  </a:moveTo>
                  <a:cubicBezTo>
                    <a:pt x="4700" y="2829"/>
                    <a:pt x="4614" y="2767"/>
                    <a:pt x="4426" y="2750"/>
                  </a:cubicBezTo>
                  <a:cubicBezTo>
                    <a:pt x="4468" y="2731"/>
                    <a:pt x="4511" y="2719"/>
                    <a:pt x="4556" y="2719"/>
                  </a:cubicBezTo>
                  <a:cubicBezTo>
                    <a:pt x="4672" y="2719"/>
                    <a:pt x="4739" y="2770"/>
                    <a:pt x="4752" y="2817"/>
                  </a:cubicBezTo>
                  <a:cubicBezTo>
                    <a:pt x="4757" y="2837"/>
                    <a:pt x="4753" y="2857"/>
                    <a:pt x="4739" y="2874"/>
                  </a:cubicBezTo>
                  <a:close/>
                  <a:moveTo>
                    <a:pt x="4556" y="2639"/>
                  </a:moveTo>
                  <a:cubicBezTo>
                    <a:pt x="4310" y="2639"/>
                    <a:pt x="4103" y="2917"/>
                    <a:pt x="4095" y="2929"/>
                  </a:cubicBezTo>
                  <a:cubicBezTo>
                    <a:pt x="4081" y="2947"/>
                    <a:pt x="4085" y="2972"/>
                    <a:pt x="4103" y="2985"/>
                  </a:cubicBezTo>
                  <a:cubicBezTo>
                    <a:pt x="4110" y="2991"/>
                    <a:pt x="4119" y="2993"/>
                    <a:pt x="4127" y="2993"/>
                  </a:cubicBezTo>
                  <a:cubicBezTo>
                    <a:pt x="4139" y="2993"/>
                    <a:pt x="4151" y="2987"/>
                    <a:pt x="4159" y="2977"/>
                  </a:cubicBezTo>
                  <a:cubicBezTo>
                    <a:pt x="4160" y="2975"/>
                    <a:pt x="4219" y="2896"/>
                    <a:pt x="4306" y="2826"/>
                  </a:cubicBezTo>
                  <a:cubicBezTo>
                    <a:pt x="4637" y="2822"/>
                    <a:pt x="4691" y="2945"/>
                    <a:pt x="4691" y="2946"/>
                  </a:cubicBezTo>
                  <a:cubicBezTo>
                    <a:pt x="4695" y="2957"/>
                    <a:pt x="4704" y="2966"/>
                    <a:pt x="4715" y="2970"/>
                  </a:cubicBezTo>
                  <a:cubicBezTo>
                    <a:pt x="4727" y="2975"/>
                    <a:pt x="4739" y="2974"/>
                    <a:pt x="4750" y="2967"/>
                  </a:cubicBezTo>
                  <a:cubicBezTo>
                    <a:pt x="4817" y="2928"/>
                    <a:pt x="4847" y="2862"/>
                    <a:pt x="4829" y="2796"/>
                  </a:cubicBezTo>
                  <a:cubicBezTo>
                    <a:pt x="4808" y="2718"/>
                    <a:pt x="4716" y="2639"/>
                    <a:pt x="4556" y="2639"/>
                  </a:cubicBezTo>
                  <a:close/>
                  <a:moveTo>
                    <a:pt x="2280" y="2874"/>
                  </a:moveTo>
                  <a:cubicBezTo>
                    <a:pt x="2266" y="2857"/>
                    <a:pt x="2261" y="2837"/>
                    <a:pt x="2267" y="2817"/>
                  </a:cubicBezTo>
                  <a:cubicBezTo>
                    <a:pt x="2280" y="2770"/>
                    <a:pt x="2346" y="2719"/>
                    <a:pt x="2463" y="2719"/>
                  </a:cubicBezTo>
                  <a:cubicBezTo>
                    <a:pt x="2507" y="2719"/>
                    <a:pt x="2551" y="2731"/>
                    <a:pt x="2592" y="2750"/>
                  </a:cubicBezTo>
                  <a:cubicBezTo>
                    <a:pt x="2405" y="2767"/>
                    <a:pt x="2318" y="2829"/>
                    <a:pt x="2280" y="2874"/>
                  </a:cubicBezTo>
                  <a:close/>
                  <a:moveTo>
                    <a:pt x="2463" y="2639"/>
                  </a:moveTo>
                  <a:cubicBezTo>
                    <a:pt x="2303" y="2639"/>
                    <a:pt x="2211" y="2718"/>
                    <a:pt x="2189" y="2796"/>
                  </a:cubicBezTo>
                  <a:cubicBezTo>
                    <a:pt x="2171" y="2862"/>
                    <a:pt x="2202" y="2928"/>
                    <a:pt x="2269" y="2967"/>
                  </a:cubicBezTo>
                  <a:cubicBezTo>
                    <a:pt x="2280" y="2974"/>
                    <a:pt x="2292" y="2975"/>
                    <a:pt x="2304" y="2970"/>
                  </a:cubicBezTo>
                  <a:cubicBezTo>
                    <a:pt x="2315" y="2966"/>
                    <a:pt x="2324" y="2957"/>
                    <a:pt x="2328" y="2946"/>
                  </a:cubicBezTo>
                  <a:cubicBezTo>
                    <a:pt x="2328" y="2945"/>
                    <a:pt x="2382" y="2822"/>
                    <a:pt x="2713" y="2826"/>
                  </a:cubicBezTo>
                  <a:cubicBezTo>
                    <a:pt x="2800" y="2896"/>
                    <a:pt x="2858" y="2975"/>
                    <a:pt x="2859" y="2977"/>
                  </a:cubicBezTo>
                  <a:cubicBezTo>
                    <a:pt x="2867" y="2987"/>
                    <a:pt x="2880" y="2993"/>
                    <a:pt x="2892" y="2993"/>
                  </a:cubicBezTo>
                  <a:cubicBezTo>
                    <a:pt x="2900" y="2993"/>
                    <a:pt x="2909" y="2991"/>
                    <a:pt x="2916" y="2985"/>
                  </a:cubicBezTo>
                  <a:cubicBezTo>
                    <a:pt x="2934" y="2972"/>
                    <a:pt x="2937" y="2947"/>
                    <a:pt x="2924" y="2929"/>
                  </a:cubicBezTo>
                  <a:cubicBezTo>
                    <a:pt x="2916" y="2917"/>
                    <a:pt x="2709" y="2639"/>
                    <a:pt x="2463" y="2639"/>
                  </a:cubicBezTo>
                  <a:close/>
                  <a:moveTo>
                    <a:pt x="3665" y="2300"/>
                  </a:moveTo>
                  <a:cubicBezTo>
                    <a:pt x="3663" y="2311"/>
                    <a:pt x="3655" y="2321"/>
                    <a:pt x="3643" y="2324"/>
                  </a:cubicBezTo>
                  <a:cubicBezTo>
                    <a:pt x="3595" y="2338"/>
                    <a:pt x="3549" y="2627"/>
                    <a:pt x="3542" y="2954"/>
                  </a:cubicBezTo>
                  <a:cubicBezTo>
                    <a:pt x="3542" y="2970"/>
                    <a:pt x="3528" y="2983"/>
                    <a:pt x="3512" y="2983"/>
                  </a:cubicBezTo>
                  <a:lnTo>
                    <a:pt x="3512" y="2983"/>
                  </a:lnTo>
                  <a:cubicBezTo>
                    <a:pt x="3496" y="2983"/>
                    <a:pt x="3482" y="2970"/>
                    <a:pt x="3482" y="2954"/>
                  </a:cubicBezTo>
                  <a:cubicBezTo>
                    <a:pt x="3472" y="2634"/>
                    <a:pt x="3428" y="2430"/>
                    <a:pt x="3351" y="2348"/>
                  </a:cubicBezTo>
                  <a:cubicBezTo>
                    <a:pt x="3342" y="2339"/>
                    <a:pt x="3332" y="2329"/>
                    <a:pt x="3333" y="2312"/>
                  </a:cubicBezTo>
                  <a:cubicBezTo>
                    <a:pt x="3334" y="2295"/>
                    <a:pt x="3346" y="2286"/>
                    <a:pt x="3349" y="2282"/>
                  </a:cubicBezTo>
                  <a:cubicBezTo>
                    <a:pt x="3463" y="2187"/>
                    <a:pt x="3597" y="2233"/>
                    <a:pt x="3652" y="2270"/>
                  </a:cubicBezTo>
                  <a:cubicBezTo>
                    <a:pt x="3661" y="2277"/>
                    <a:pt x="3666" y="2288"/>
                    <a:pt x="3665" y="2300"/>
                  </a:cubicBezTo>
                  <a:close/>
                  <a:moveTo>
                    <a:pt x="104" y="1148"/>
                  </a:moveTo>
                  <a:cubicBezTo>
                    <a:pt x="85" y="1029"/>
                    <a:pt x="99" y="939"/>
                    <a:pt x="127" y="872"/>
                  </a:cubicBezTo>
                  <a:cubicBezTo>
                    <a:pt x="162" y="789"/>
                    <a:pt x="218" y="741"/>
                    <a:pt x="260" y="715"/>
                  </a:cubicBezTo>
                  <a:cubicBezTo>
                    <a:pt x="351" y="659"/>
                    <a:pt x="445" y="662"/>
                    <a:pt x="478" y="685"/>
                  </a:cubicBezTo>
                  <a:cubicBezTo>
                    <a:pt x="543" y="733"/>
                    <a:pt x="539" y="795"/>
                    <a:pt x="534" y="821"/>
                  </a:cubicBezTo>
                  <a:cubicBezTo>
                    <a:pt x="439" y="860"/>
                    <a:pt x="384" y="920"/>
                    <a:pt x="369" y="1000"/>
                  </a:cubicBezTo>
                  <a:cubicBezTo>
                    <a:pt x="339" y="1157"/>
                    <a:pt x="478" y="1382"/>
                    <a:pt x="759" y="1634"/>
                  </a:cubicBezTo>
                  <a:cubicBezTo>
                    <a:pt x="1006" y="1856"/>
                    <a:pt x="1409" y="1957"/>
                    <a:pt x="1663" y="2001"/>
                  </a:cubicBezTo>
                  <a:cubicBezTo>
                    <a:pt x="1194" y="2020"/>
                    <a:pt x="760" y="1842"/>
                    <a:pt x="487" y="1648"/>
                  </a:cubicBezTo>
                  <a:cubicBezTo>
                    <a:pt x="268" y="1492"/>
                    <a:pt x="128" y="1310"/>
                    <a:pt x="104" y="1148"/>
                  </a:cubicBezTo>
                  <a:close/>
                  <a:moveTo>
                    <a:pt x="1903" y="2031"/>
                  </a:moveTo>
                  <a:cubicBezTo>
                    <a:pt x="1912" y="2029"/>
                    <a:pt x="1920" y="2022"/>
                    <a:pt x="1924" y="2014"/>
                  </a:cubicBezTo>
                  <a:cubicBezTo>
                    <a:pt x="1925" y="2010"/>
                    <a:pt x="1926" y="2006"/>
                    <a:pt x="1926" y="2001"/>
                  </a:cubicBezTo>
                  <a:cubicBezTo>
                    <a:pt x="1925" y="1987"/>
                    <a:pt x="1914" y="1976"/>
                    <a:pt x="1900" y="1975"/>
                  </a:cubicBezTo>
                  <a:cubicBezTo>
                    <a:pt x="1892" y="1974"/>
                    <a:pt x="1157" y="1915"/>
                    <a:pt x="796" y="1592"/>
                  </a:cubicBezTo>
                  <a:cubicBezTo>
                    <a:pt x="535" y="1357"/>
                    <a:pt x="399" y="1145"/>
                    <a:pt x="424" y="1010"/>
                  </a:cubicBezTo>
                  <a:cubicBezTo>
                    <a:pt x="436" y="947"/>
                    <a:pt x="484" y="900"/>
                    <a:pt x="567" y="868"/>
                  </a:cubicBezTo>
                  <a:cubicBezTo>
                    <a:pt x="575" y="866"/>
                    <a:pt x="581" y="859"/>
                    <a:pt x="584" y="852"/>
                  </a:cubicBezTo>
                  <a:cubicBezTo>
                    <a:pt x="600" y="808"/>
                    <a:pt x="605" y="707"/>
                    <a:pt x="511" y="639"/>
                  </a:cubicBezTo>
                  <a:cubicBezTo>
                    <a:pt x="449" y="595"/>
                    <a:pt x="328" y="607"/>
                    <a:pt x="231" y="667"/>
                  </a:cubicBezTo>
                  <a:cubicBezTo>
                    <a:pt x="160" y="710"/>
                    <a:pt x="0" y="845"/>
                    <a:pt x="48" y="1156"/>
                  </a:cubicBezTo>
                  <a:cubicBezTo>
                    <a:pt x="74" y="1333"/>
                    <a:pt x="223" y="1529"/>
                    <a:pt x="454" y="1694"/>
                  </a:cubicBezTo>
                  <a:cubicBezTo>
                    <a:pt x="780" y="1926"/>
                    <a:pt x="1332" y="2136"/>
                    <a:pt x="1903" y="2031"/>
                  </a:cubicBezTo>
                  <a:close/>
                  <a:moveTo>
                    <a:pt x="3550" y="2134"/>
                  </a:moveTo>
                  <a:cubicBezTo>
                    <a:pt x="3547" y="2114"/>
                    <a:pt x="3560" y="2095"/>
                    <a:pt x="3579" y="2090"/>
                  </a:cubicBezTo>
                  <a:cubicBezTo>
                    <a:pt x="3590" y="2087"/>
                    <a:pt x="3833" y="2015"/>
                    <a:pt x="3891" y="1656"/>
                  </a:cubicBezTo>
                  <a:cubicBezTo>
                    <a:pt x="3951" y="1292"/>
                    <a:pt x="3630" y="1000"/>
                    <a:pt x="3627" y="997"/>
                  </a:cubicBezTo>
                  <a:cubicBezTo>
                    <a:pt x="3612" y="984"/>
                    <a:pt x="3609" y="963"/>
                    <a:pt x="3619" y="946"/>
                  </a:cubicBezTo>
                  <a:cubicBezTo>
                    <a:pt x="3628" y="930"/>
                    <a:pt x="3648" y="923"/>
                    <a:pt x="3666" y="929"/>
                  </a:cubicBezTo>
                  <a:cubicBezTo>
                    <a:pt x="3672" y="930"/>
                    <a:pt x="4195" y="1115"/>
                    <a:pt x="4195" y="1633"/>
                  </a:cubicBezTo>
                  <a:cubicBezTo>
                    <a:pt x="4195" y="2162"/>
                    <a:pt x="3596" y="2169"/>
                    <a:pt x="3590" y="2169"/>
                  </a:cubicBezTo>
                  <a:lnTo>
                    <a:pt x="3590" y="2169"/>
                  </a:lnTo>
                  <a:cubicBezTo>
                    <a:pt x="3570" y="2169"/>
                    <a:pt x="3553" y="2154"/>
                    <a:pt x="3550" y="2134"/>
                  </a:cubicBezTo>
                  <a:close/>
                  <a:moveTo>
                    <a:pt x="3544" y="2028"/>
                  </a:moveTo>
                  <a:cubicBezTo>
                    <a:pt x="3535" y="2048"/>
                    <a:pt x="3524" y="2058"/>
                    <a:pt x="3511" y="2059"/>
                  </a:cubicBezTo>
                  <a:cubicBezTo>
                    <a:pt x="3511" y="2059"/>
                    <a:pt x="3510" y="2059"/>
                    <a:pt x="3509" y="2059"/>
                  </a:cubicBezTo>
                  <a:cubicBezTo>
                    <a:pt x="3482" y="2059"/>
                    <a:pt x="3464" y="2016"/>
                    <a:pt x="3454" y="1924"/>
                  </a:cubicBezTo>
                  <a:cubicBezTo>
                    <a:pt x="3434" y="1745"/>
                    <a:pt x="3449" y="1278"/>
                    <a:pt x="3505" y="1269"/>
                  </a:cubicBezTo>
                  <a:cubicBezTo>
                    <a:pt x="3510" y="1268"/>
                    <a:pt x="3518" y="1269"/>
                    <a:pt x="3526" y="1279"/>
                  </a:cubicBezTo>
                  <a:cubicBezTo>
                    <a:pt x="3577" y="1349"/>
                    <a:pt x="3601" y="1898"/>
                    <a:pt x="3544" y="2028"/>
                  </a:cubicBezTo>
                  <a:close/>
                  <a:moveTo>
                    <a:pt x="3827" y="1730"/>
                  </a:moveTo>
                  <a:cubicBezTo>
                    <a:pt x="3866" y="1509"/>
                    <a:pt x="3742" y="1322"/>
                    <a:pt x="3642" y="1171"/>
                  </a:cubicBezTo>
                  <a:cubicBezTo>
                    <a:pt x="3589" y="1091"/>
                    <a:pt x="3539" y="1015"/>
                    <a:pt x="3541" y="969"/>
                  </a:cubicBezTo>
                  <a:cubicBezTo>
                    <a:pt x="3543" y="949"/>
                    <a:pt x="3528" y="930"/>
                    <a:pt x="3509" y="927"/>
                  </a:cubicBezTo>
                  <a:cubicBezTo>
                    <a:pt x="3489" y="924"/>
                    <a:pt x="3470" y="937"/>
                    <a:pt x="3465" y="957"/>
                  </a:cubicBezTo>
                  <a:cubicBezTo>
                    <a:pt x="3464" y="958"/>
                    <a:pt x="3434" y="1077"/>
                    <a:pt x="3317" y="1245"/>
                  </a:cubicBezTo>
                  <a:cubicBezTo>
                    <a:pt x="3236" y="1361"/>
                    <a:pt x="3009" y="1753"/>
                    <a:pt x="3462" y="2088"/>
                  </a:cubicBezTo>
                  <a:cubicBezTo>
                    <a:pt x="3468" y="2093"/>
                    <a:pt x="3476" y="2096"/>
                    <a:pt x="3484" y="2096"/>
                  </a:cubicBezTo>
                  <a:cubicBezTo>
                    <a:pt x="3487" y="2096"/>
                    <a:pt x="3764" y="2092"/>
                    <a:pt x="3827" y="1730"/>
                  </a:cubicBezTo>
                  <a:close/>
                  <a:moveTo>
                    <a:pt x="6810" y="1148"/>
                  </a:moveTo>
                  <a:cubicBezTo>
                    <a:pt x="6786" y="1310"/>
                    <a:pt x="6646" y="1492"/>
                    <a:pt x="6427" y="1648"/>
                  </a:cubicBezTo>
                  <a:cubicBezTo>
                    <a:pt x="6154" y="1842"/>
                    <a:pt x="5720" y="2020"/>
                    <a:pt x="5251" y="2001"/>
                  </a:cubicBezTo>
                  <a:cubicBezTo>
                    <a:pt x="5505" y="1957"/>
                    <a:pt x="5908" y="1856"/>
                    <a:pt x="6155" y="1634"/>
                  </a:cubicBezTo>
                  <a:cubicBezTo>
                    <a:pt x="6436" y="1382"/>
                    <a:pt x="6575" y="1157"/>
                    <a:pt x="6545" y="1000"/>
                  </a:cubicBezTo>
                  <a:cubicBezTo>
                    <a:pt x="6530" y="920"/>
                    <a:pt x="6475" y="860"/>
                    <a:pt x="6380" y="821"/>
                  </a:cubicBezTo>
                  <a:cubicBezTo>
                    <a:pt x="6375" y="795"/>
                    <a:pt x="6371" y="733"/>
                    <a:pt x="6436" y="685"/>
                  </a:cubicBezTo>
                  <a:cubicBezTo>
                    <a:pt x="6469" y="662"/>
                    <a:pt x="6563" y="659"/>
                    <a:pt x="6654" y="715"/>
                  </a:cubicBezTo>
                  <a:cubicBezTo>
                    <a:pt x="6696" y="741"/>
                    <a:pt x="6752" y="789"/>
                    <a:pt x="6787" y="872"/>
                  </a:cubicBezTo>
                  <a:cubicBezTo>
                    <a:pt x="6815" y="939"/>
                    <a:pt x="6829" y="1029"/>
                    <a:pt x="6810" y="1148"/>
                  </a:cubicBezTo>
                  <a:close/>
                  <a:moveTo>
                    <a:pt x="6683" y="667"/>
                  </a:moveTo>
                  <a:cubicBezTo>
                    <a:pt x="6586" y="607"/>
                    <a:pt x="6465" y="595"/>
                    <a:pt x="6404" y="639"/>
                  </a:cubicBezTo>
                  <a:cubicBezTo>
                    <a:pt x="6309" y="707"/>
                    <a:pt x="6314" y="808"/>
                    <a:pt x="6330" y="852"/>
                  </a:cubicBezTo>
                  <a:cubicBezTo>
                    <a:pt x="6333" y="859"/>
                    <a:pt x="6339" y="866"/>
                    <a:pt x="6347" y="868"/>
                  </a:cubicBezTo>
                  <a:cubicBezTo>
                    <a:pt x="6430" y="900"/>
                    <a:pt x="6478" y="947"/>
                    <a:pt x="6490" y="1010"/>
                  </a:cubicBezTo>
                  <a:cubicBezTo>
                    <a:pt x="6515" y="1145"/>
                    <a:pt x="6379" y="1357"/>
                    <a:pt x="6118" y="1592"/>
                  </a:cubicBezTo>
                  <a:cubicBezTo>
                    <a:pt x="5757" y="1915"/>
                    <a:pt x="5022" y="1974"/>
                    <a:pt x="5014" y="1975"/>
                  </a:cubicBezTo>
                  <a:cubicBezTo>
                    <a:pt x="5000" y="1976"/>
                    <a:pt x="4989" y="1987"/>
                    <a:pt x="4988" y="2001"/>
                  </a:cubicBezTo>
                  <a:cubicBezTo>
                    <a:pt x="4988" y="2006"/>
                    <a:pt x="4989" y="2010"/>
                    <a:pt x="4990" y="2014"/>
                  </a:cubicBezTo>
                  <a:cubicBezTo>
                    <a:pt x="4994" y="2022"/>
                    <a:pt x="5002" y="2029"/>
                    <a:pt x="5011" y="2031"/>
                  </a:cubicBezTo>
                  <a:cubicBezTo>
                    <a:pt x="5582" y="2136"/>
                    <a:pt x="6134" y="1926"/>
                    <a:pt x="6460" y="1694"/>
                  </a:cubicBezTo>
                  <a:cubicBezTo>
                    <a:pt x="6691" y="1529"/>
                    <a:pt x="6840" y="1333"/>
                    <a:pt x="6866" y="1156"/>
                  </a:cubicBezTo>
                  <a:cubicBezTo>
                    <a:pt x="6914" y="845"/>
                    <a:pt x="6754" y="710"/>
                    <a:pt x="6683" y="667"/>
                  </a:cubicBezTo>
                  <a:close/>
                  <a:moveTo>
                    <a:pt x="2704" y="2530"/>
                  </a:moveTo>
                  <a:cubicBezTo>
                    <a:pt x="2632" y="2508"/>
                    <a:pt x="2542" y="2488"/>
                    <a:pt x="2431" y="2470"/>
                  </a:cubicBezTo>
                  <a:cubicBezTo>
                    <a:pt x="2397" y="2464"/>
                    <a:pt x="2361" y="2462"/>
                    <a:pt x="2326" y="2462"/>
                  </a:cubicBezTo>
                  <a:cubicBezTo>
                    <a:pt x="2136" y="2462"/>
                    <a:pt x="1933" y="2535"/>
                    <a:pt x="1719" y="2612"/>
                  </a:cubicBezTo>
                  <a:cubicBezTo>
                    <a:pt x="1560" y="2669"/>
                    <a:pt x="1397" y="2728"/>
                    <a:pt x="1236" y="2756"/>
                  </a:cubicBezTo>
                  <a:cubicBezTo>
                    <a:pt x="1409" y="2685"/>
                    <a:pt x="1539" y="2578"/>
                    <a:pt x="1547" y="2570"/>
                  </a:cubicBezTo>
                  <a:cubicBezTo>
                    <a:pt x="1559" y="2560"/>
                    <a:pt x="1564" y="2544"/>
                    <a:pt x="1560" y="2529"/>
                  </a:cubicBezTo>
                  <a:cubicBezTo>
                    <a:pt x="1556" y="2513"/>
                    <a:pt x="1543" y="2502"/>
                    <a:pt x="1527" y="2500"/>
                  </a:cubicBezTo>
                  <a:cubicBezTo>
                    <a:pt x="1494" y="2495"/>
                    <a:pt x="1472" y="2490"/>
                    <a:pt x="1457" y="2485"/>
                  </a:cubicBezTo>
                  <a:cubicBezTo>
                    <a:pt x="1555" y="2420"/>
                    <a:pt x="1838" y="2273"/>
                    <a:pt x="2293" y="2328"/>
                  </a:cubicBezTo>
                  <a:cubicBezTo>
                    <a:pt x="2469" y="2350"/>
                    <a:pt x="2608" y="2420"/>
                    <a:pt x="2716" y="2505"/>
                  </a:cubicBezTo>
                  <a:cubicBezTo>
                    <a:pt x="2728" y="2515"/>
                    <a:pt x="2718" y="2534"/>
                    <a:pt x="2704" y="2530"/>
                  </a:cubicBezTo>
                  <a:close/>
                  <a:moveTo>
                    <a:pt x="500" y="2234"/>
                  </a:moveTo>
                  <a:cubicBezTo>
                    <a:pt x="537" y="2118"/>
                    <a:pt x="634" y="2012"/>
                    <a:pt x="741" y="2043"/>
                  </a:cubicBezTo>
                  <a:cubicBezTo>
                    <a:pt x="819" y="2065"/>
                    <a:pt x="867" y="2098"/>
                    <a:pt x="883" y="2142"/>
                  </a:cubicBezTo>
                  <a:cubicBezTo>
                    <a:pt x="894" y="2173"/>
                    <a:pt x="887" y="2206"/>
                    <a:pt x="878" y="2230"/>
                  </a:cubicBezTo>
                  <a:cubicBezTo>
                    <a:pt x="840" y="2212"/>
                    <a:pt x="806" y="2204"/>
                    <a:pt x="778" y="2204"/>
                  </a:cubicBezTo>
                  <a:cubicBezTo>
                    <a:pt x="739" y="2204"/>
                    <a:pt x="709" y="2218"/>
                    <a:pt x="687" y="2233"/>
                  </a:cubicBezTo>
                  <a:cubicBezTo>
                    <a:pt x="612" y="2286"/>
                    <a:pt x="581" y="2410"/>
                    <a:pt x="610" y="2541"/>
                  </a:cubicBezTo>
                  <a:cubicBezTo>
                    <a:pt x="621" y="2590"/>
                    <a:pt x="639" y="2635"/>
                    <a:pt x="663" y="2673"/>
                  </a:cubicBezTo>
                  <a:cubicBezTo>
                    <a:pt x="480" y="2556"/>
                    <a:pt x="456" y="2372"/>
                    <a:pt x="500" y="2234"/>
                  </a:cubicBezTo>
                  <a:close/>
                  <a:moveTo>
                    <a:pt x="2997" y="2698"/>
                  </a:moveTo>
                  <a:cubicBezTo>
                    <a:pt x="2997" y="2697"/>
                    <a:pt x="2996" y="2695"/>
                    <a:pt x="2995" y="2694"/>
                  </a:cubicBezTo>
                  <a:cubicBezTo>
                    <a:pt x="2993" y="2689"/>
                    <a:pt x="2987" y="2679"/>
                    <a:pt x="2976" y="2667"/>
                  </a:cubicBezTo>
                  <a:cubicBezTo>
                    <a:pt x="2853" y="2492"/>
                    <a:pt x="2641" y="2290"/>
                    <a:pt x="2303" y="2249"/>
                  </a:cubicBezTo>
                  <a:cubicBezTo>
                    <a:pt x="1693" y="2174"/>
                    <a:pt x="1378" y="2441"/>
                    <a:pt x="1365" y="2452"/>
                  </a:cubicBezTo>
                  <a:cubicBezTo>
                    <a:pt x="1359" y="2458"/>
                    <a:pt x="1354" y="2464"/>
                    <a:pt x="1352" y="2472"/>
                  </a:cubicBezTo>
                  <a:cubicBezTo>
                    <a:pt x="1350" y="2479"/>
                    <a:pt x="1348" y="2496"/>
                    <a:pt x="1361" y="2516"/>
                  </a:cubicBezTo>
                  <a:cubicBezTo>
                    <a:pt x="1372" y="2534"/>
                    <a:pt x="1394" y="2548"/>
                    <a:pt x="1427" y="2560"/>
                  </a:cubicBezTo>
                  <a:cubicBezTo>
                    <a:pt x="1315" y="2637"/>
                    <a:pt x="1085" y="2769"/>
                    <a:pt x="873" y="2731"/>
                  </a:cubicBezTo>
                  <a:cubicBezTo>
                    <a:pt x="739" y="2707"/>
                    <a:pt x="698" y="2566"/>
                    <a:pt x="688" y="2524"/>
                  </a:cubicBezTo>
                  <a:cubicBezTo>
                    <a:pt x="667" y="2427"/>
                    <a:pt x="686" y="2332"/>
                    <a:pt x="733" y="2298"/>
                  </a:cubicBezTo>
                  <a:cubicBezTo>
                    <a:pt x="775" y="2269"/>
                    <a:pt x="833" y="2294"/>
                    <a:pt x="874" y="2319"/>
                  </a:cubicBezTo>
                  <a:cubicBezTo>
                    <a:pt x="893" y="2331"/>
                    <a:pt x="917" y="2326"/>
                    <a:pt x="929" y="2308"/>
                  </a:cubicBezTo>
                  <a:cubicBezTo>
                    <a:pt x="931" y="2304"/>
                    <a:pt x="993" y="2212"/>
                    <a:pt x="959" y="2115"/>
                  </a:cubicBezTo>
                  <a:cubicBezTo>
                    <a:pt x="934" y="2046"/>
                    <a:pt x="868" y="1996"/>
                    <a:pt x="763" y="1966"/>
                  </a:cubicBezTo>
                  <a:cubicBezTo>
                    <a:pt x="626" y="1926"/>
                    <a:pt x="480" y="2031"/>
                    <a:pt x="424" y="2209"/>
                  </a:cubicBezTo>
                  <a:cubicBezTo>
                    <a:pt x="355" y="2424"/>
                    <a:pt x="433" y="2693"/>
                    <a:pt x="762" y="2808"/>
                  </a:cubicBezTo>
                  <a:cubicBezTo>
                    <a:pt x="1090" y="2924"/>
                    <a:pt x="1424" y="2803"/>
                    <a:pt x="1747" y="2687"/>
                  </a:cubicBezTo>
                  <a:cubicBezTo>
                    <a:pt x="1990" y="2600"/>
                    <a:pt x="2219" y="2517"/>
                    <a:pt x="2419" y="2549"/>
                  </a:cubicBezTo>
                  <a:cubicBezTo>
                    <a:pt x="2776" y="2607"/>
                    <a:pt x="2886" y="2690"/>
                    <a:pt x="2914" y="2718"/>
                  </a:cubicBezTo>
                  <a:cubicBezTo>
                    <a:pt x="3005" y="2849"/>
                    <a:pt x="3042" y="2962"/>
                    <a:pt x="3043" y="2965"/>
                  </a:cubicBezTo>
                  <a:cubicBezTo>
                    <a:pt x="3048" y="2982"/>
                    <a:pt x="3064" y="2993"/>
                    <a:pt x="3081" y="2993"/>
                  </a:cubicBezTo>
                  <a:cubicBezTo>
                    <a:pt x="3085" y="2993"/>
                    <a:pt x="3089" y="2992"/>
                    <a:pt x="3093" y="2991"/>
                  </a:cubicBezTo>
                  <a:cubicBezTo>
                    <a:pt x="3114" y="2985"/>
                    <a:pt x="3126" y="2962"/>
                    <a:pt x="3119" y="2941"/>
                  </a:cubicBezTo>
                  <a:cubicBezTo>
                    <a:pt x="3119" y="2938"/>
                    <a:pt x="3083" y="2829"/>
                    <a:pt x="2997" y="2698"/>
                  </a:cubicBezTo>
                  <a:close/>
                  <a:moveTo>
                    <a:pt x="5406" y="1596"/>
                  </a:moveTo>
                  <a:cubicBezTo>
                    <a:pt x="5451" y="1528"/>
                    <a:pt x="5473" y="1437"/>
                    <a:pt x="5497" y="1341"/>
                  </a:cubicBezTo>
                  <a:cubicBezTo>
                    <a:pt x="5543" y="1156"/>
                    <a:pt x="5586" y="980"/>
                    <a:pt x="5792" y="978"/>
                  </a:cubicBezTo>
                  <a:cubicBezTo>
                    <a:pt x="5646" y="1089"/>
                    <a:pt x="5611" y="1331"/>
                    <a:pt x="5609" y="1342"/>
                  </a:cubicBezTo>
                  <a:cubicBezTo>
                    <a:pt x="5607" y="1353"/>
                    <a:pt x="5612" y="1364"/>
                    <a:pt x="5622" y="1370"/>
                  </a:cubicBezTo>
                  <a:cubicBezTo>
                    <a:pt x="5631" y="1376"/>
                    <a:pt x="5643" y="1376"/>
                    <a:pt x="5652" y="1370"/>
                  </a:cubicBezTo>
                  <a:cubicBezTo>
                    <a:pt x="5670" y="1359"/>
                    <a:pt x="5686" y="1362"/>
                    <a:pt x="5697" y="1367"/>
                  </a:cubicBezTo>
                  <a:cubicBezTo>
                    <a:pt x="5643" y="1670"/>
                    <a:pt x="5350" y="1776"/>
                    <a:pt x="5152" y="1812"/>
                  </a:cubicBezTo>
                  <a:cubicBezTo>
                    <a:pt x="5239" y="1765"/>
                    <a:pt x="5339" y="1695"/>
                    <a:pt x="5406" y="1596"/>
                  </a:cubicBezTo>
                  <a:close/>
                  <a:moveTo>
                    <a:pt x="6060" y="1055"/>
                  </a:moveTo>
                  <a:cubicBezTo>
                    <a:pt x="6093" y="1080"/>
                    <a:pt x="6115" y="1111"/>
                    <a:pt x="6128" y="1141"/>
                  </a:cubicBezTo>
                  <a:cubicBezTo>
                    <a:pt x="6132" y="1151"/>
                    <a:pt x="6135" y="1161"/>
                    <a:pt x="6137" y="1171"/>
                  </a:cubicBezTo>
                  <a:cubicBezTo>
                    <a:pt x="6146" y="1211"/>
                    <a:pt x="6135" y="1235"/>
                    <a:pt x="6127" y="1239"/>
                  </a:cubicBezTo>
                  <a:cubicBezTo>
                    <a:pt x="6097" y="1254"/>
                    <a:pt x="6071" y="1236"/>
                    <a:pt x="6056" y="1221"/>
                  </a:cubicBezTo>
                  <a:cubicBezTo>
                    <a:pt x="6082" y="1176"/>
                    <a:pt x="6080" y="1111"/>
                    <a:pt x="6060" y="1055"/>
                  </a:cubicBezTo>
                  <a:close/>
                  <a:moveTo>
                    <a:pt x="4941" y="1871"/>
                  </a:moveTo>
                  <a:cubicBezTo>
                    <a:pt x="4945" y="1881"/>
                    <a:pt x="4956" y="1888"/>
                    <a:pt x="4967" y="1888"/>
                  </a:cubicBezTo>
                  <a:cubicBezTo>
                    <a:pt x="4974" y="1888"/>
                    <a:pt x="5679" y="1887"/>
                    <a:pt x="5755" y="1358"/>
                  </a:cubicBezTo>
                  <a:cubicBezTo>
                    <a:pt x="5757" y="1349"/>
                    <a:pt x="5753" y="1340"/>
                    <a:pt x="5747" y="1334"/>
                  </a:cubicBezTo>
                  <a:cubicBezTo>
                    <a:pt x="5733" y="1321"/>
                    <a:pt x="5706" y="1306"/>
                    <a:pt x="5674" y="1306"/>
                  </a:cubicBezTo>
                  <a:cubicBezTo>
                    <a:pt x="5692" y="1228"/>
                    <a:pt x="5741" y="1066"/>
                    <a:pt x="5855" y="1005"/>
                  </a:cubicBezTo>
                  <a:cubicBezTo>
                    <a:pt x="5874" y="995"/>
                    <a:pt x="5890" y="990"/>
                    <a:pt x="5905" y="989"/>
                  </a:cubicBezTo>
                  <a:cubicBezTo>
                    <a:pt x="5922" y="993"/>
                    <a:pt x="5937" y="996"/>
                    <a:pt x="5952" y="1001"/>
                  </a:cubicBezTo>
                  <a:cubicBezTo>
                    <a:pt x="5965" y="1009"/>
                    <a:pt x="5975" y="1019"/>
                    <a:pt x="5983" y="1030"/>
                  </a:cubicBezTo>
                  <a:cubicBezTo>
                    <a:pt x="6023" y="1083"/>
                    <a:pt x="6031" y="1170"/>
                    <a:pt x="5999" y="1203"/>
                  </a:cubicBezTo>
                  <a:cubicBezTo>
                    <a:pt x="5990" y="1212"/>
                    <a:pt x="5989" y="1227"/>
                    <a:pt x="5996" y="1238"/>
                  </a:cubicBezTo>
                  <a:cubicBezTo>
                    <a:pt x="6019" y="1271"/>
                    <a:pt x="6081" y="1325"/>
                    <a:pt x="6152" y="1290"/>
                  </a:cubicBezTo>
                  <a:cubicBezTo>
                    <a:pt x="6189" y="1272"/>
                    <a:pt x="6205" y="1219"/>
                    <a:pt x="6193" y="1160"/>
                  </a:cubicBezTo>
                  <a:cubicBezTo>
                    <a:pt x="6176" y="1079"/>
                    <a:pt x="6110" y="992"/>
                    <a:pt x="5975" y="949"/>
                  </a:cubicBezTo>
                  <a:cubicBezTo>
                    <a:pt x="5955" y="938"/>
                    <a:pt x="5933" y="932"/>
                    <a:pt x="5910" y="933"/>
                  </a:cubicBezTo>
                  <a:cubicBezTo>
                    <a:pt x="5881" y="927"/>
                    <a:pt x="5850" y="924"/>
                    <a:pt x="5816" y="922"/>
                  </a:cubicBezTo>
                  <a:cubicBezTo>
                    <a:pt x="5545" y="910"/>
                    <a:pt x="5490" y="1132"/>
                    <a:pt x="5442" y="1328"/>
                  </a:cubicBezTo>
                  <a:cubicBezTo>
                    <a:pt x="5419" y="1419"/>
                    <a:pt x="5398" y="1505"/>
                    <a:pt x="5358" y="1564"/>
                  </a:cubicBezTo>
                  <a:cubicBezTo>
                    <a:pt x="5234" y="1751"/>
                    <a:pt x="4962" y="1832"/>
                    <a:pt x="4959" y="1833"/>
                  </a:cubicBezTo>
                  <a:cubicBezTo>
                    <a:pt x="4946" y="1837"/>
                    <a:pt x="4937" y="1850"/>
                    <a:pt x="4939" y="1864"/>
                  </a:cubicBezTo>
                  <a:cubicBezTo>
                    <a:pt x="4940" y="1866"/>
                    <a:pt x="4940" y="1869"/>
                    <a:pt x="4941" y="1871"/>
                  </a:cubicBezTo>
                  <a:close/>
                  <a:moveTo>
                    <a:pt x="4031" y="452"/>
                  </a:moveTo>
                  <a:cubicBezTo>
                    <a:pt x="4035" y="468"/>
                    <a:pt x="4030" y="471"/>
                    <a:pt x="4027" y="472"/>
                  </a:cubicBezTo>
                  <a:cubicBezTo>
                    <a:pt x="4024" y="474"/>
                    <a:pt x="4003" y="472"/>
                    <a:pt x="3965" y="443"/>
                  </a:cubicBezTo>
                  <a:cubicBezTo>
                    <a:pt x="3907" y="399"/>
                    <a:pt x="3865" y="336"/>
                    <a:pt x="3856" y="308"/>
                  </a:cubicBezTo>
                  <a:cubicBezTo>
                    <a:pt x="3940" y="314"/>
                    <a:pt x="4020" y="398"/>
                    <a:pt x="4031" y="452"/>
                  </a:cubicBezTo>
                  <a:close/>
                  <a:moveTo>
                    <a:pt x="3638" y="812"/>
                  </a:moveTo>
                  <a:cubicBezTo>
                    <a:pt x="3632" y="834"/>
                    <a:pt x="3645" y="856"/>
                    <a:pt x="3666" y="862"/>
                  </a:cubicBezTo>
                  <a:cubicBezTo>
                    <a:pt x="3670" y="862"/>
                    <a:pt x="3673" y="863"/>
                    <a:pt x="3677" y="863"/>
                  </a:cubicBezTo>
                  <a:cubicBezTo>
                    <a:pt x="3694" y="863"/>
                    <a:pt x="3711" y="851"/>
                    <a:pt x="3715" y="833"/>
                  </a:cubicBezTo>
                  <a:cubicBezTo>
                    <a:pt x="3783" y="584"/>
                    <a:pt x="3859" y="508"/>
                    <a:pt x="3891" y="485"/>
                  </a:cubicBezTo>
                  <a:cubicBezTo>
                    <a:pt x="3924" y="515"/>
                    <a:pt x="3976" y="553"/>
                    <a:pt x="4025" y="553"/>
                  </a:cubicBezTo>
                  <a:cubicBezTo>
                    <a:pt x="4038" y="553"/>
                    <a:pt x="4051" y="550"/>
                    <a:pt x="4063" y="544"/>
                  </a:cubicBezTo>
                  <a:cubicBezTo>
                    <a:pt x="4102" y="524"/>
                    <a:pt x="4120" y="484"/>
                    <a:pt x="4110" y="435"/>
                  </a:cubicBezTo>
                  <a:cubicBezTo>
                    <a:pt x="4090" y="343"/>
                    <a:pt x="3975" y="233"/>
                    <a:pt x="3856" y="227"/>
                  </a:cubicBezTo>
                  <a:cubicBezTo>
                    <a:pt x="3803" y="225"/>
                    <a:pt x="3785" y="255"/>
                    <a:pt x="3779" y="268"/>
                  </a:cubicBezTo>
                  <a:cubicBezTo>
                    <a:pt x="3760" y="314"/>
                    <a:pt x="3795" y="377"/>
                    <a:pt x="3835" y="426"/>
                  </a:cubicBezTo>
                  <a:cubicBezTo>
                    <a:pt x="3782" y="468"/>
                    <a:pt x="3705" y="568"/>
                    <a:pt x="3638" y="812"/>
                  </a:cubicBezTo>
                  <a:close/>
                  <a:moveTo>
                    <a:pt x="6355" y="2673"/>
                  </a:moveTo>
                  <a:cubicBezTo>
                    <a:pt x="6380" y="2635"/>
                    <a:pt x="6398" y="2590"/>
                    <a:pt x="6409" y="2541"/>
                  </a:cubicBezTo>
                  <a:cubicBezTo>
                    <a:pt x="6438" y="2410"/>
                    <a:pt x="6407" y="2286"/>
                    <a:pt x="6332" y="2233"/>
                  </a:cubicBezTo>
                  <a:cubicBezTo>
                    <a:pt x="6310" y="2218"/>
                    <a:pt x="6280" y="2204"/>
                    <a:pt x="6241" y="2204"/>
                  </a:cubicBezTo>
                  <a:cubicBezTo>
                    <a:pt x="6213" y="2204"/>
                    <a:pt x="6179" y="2212"/>
                    <a:pt x="6140" y="2230"/>
                  </a:cubicBezTo>
                  <a:cubicBezTo>
                    <a:pt x="6131" y="2206"/>
                    <a:pt x="6124" y="2173"/>
                    <a:pt x="6136" y="2142"/>
                  </a:cubicBezTo>
                  <a:cubicBezTo>
                    <a:pt x="6152" y="2098"/>
                    <a:pt x="6200" y="2065"/>
                    <a:pt x="6278" y="2043"/>
                  </a:cubicBezTo>
                  <a:cubicBezTo>
                    <a:pt x="6385" y="2012"/>
                    <a:pt x="6482" y="2118"/>
                    <a:pt x="6519" y="2234"/>
                  </a:cubicBezTo>
                  <a:cubicBezTo>
                    <a:pt x="6562" y="2372"/>
                    <a:pt x="6539" y="2556"/>
                    <a:pt x="6355" y="2673"/>
                  </a:cubicBezTo>
                  <a:close/>
                  <a:moveTo>
                    <a:pt x="5299" y="2612"/>
                  </a:moveTo>
                  <a:cubicBezTo>
                    <a:pt x="5086" y="2535"/>
                    <a:pt x="4883" y="2462"/>
                    <a:pt x="4693" y="2462"/>
                  </a:cubicBezTo>
                  <a:cubicBezTo>
                    <a:pt x="4657" y="2462"/>
                    <a:pt x="4622" y="2464"/>
                    <a:pt x="4587" y="2470"/>
                  </a:cubicBezTo>
                  <a:cubicBezTo>
                    <a:pt x="4476" y="2488"/>
                    <a:pt x="4387" y="2508"/>
                    <a:pt x="4315" y="2530"/>
                  </a:cubicBezTo>
                  <a:cubicBezTo>
                    <a:pt x="4300" y="2534"/>
                    <a:pt x="4291" y="2515"/>
                    <a:pt x="4303" y="2505"/>
                  </a:cubicBezTo>
                  <a:cubicBezTo>
                    <a:pt x="4411" y="2420"/>
                    <a:pt x="4550" y="2350"/>
                    <a:pt x="4726" y="2328"/>
                  </a:cubicBezTo>
                  <a:cubicBezTo>
                    <a:pt x="5180" y="2273"/>
                    <a:pt x="5463" y="2420"/>
                    <a:pt x="5562" y="2485"/>
                  </a:cubicBezTo>
                  <a:cubicBezTo>
                    <a:pt x="5547" y="2490"/>
                    <a:pt x="5524" y="2495"/>
                    <a:pt x="5492" y="2500"/>
                  </a:cubicBezTo>
                  <a:cubicBezTo>
                    <a:pt x="5476" y="2502"/>
                    <a:pt x="5463" y="2513"/>
                    <a:pt x="5459" y="2529"/>
                  </a:cubicBezTo>
                  <a:cubicBezTo>
                    <a:pt x="5454" y="2544"/>
                    <a:pt x="5459" y="2560"/>
                    <a:pt x="5471" y="2570"/>
                  </a:cubicBezTo>
                  <a:cubicBezTo>
                    <a:pt x="5480" y="2578"/>
                    <a:pt x="5610" y="2685"/>
                    <a:pt x="5783" y="2756"/>
                  </a:cubicBezTo>
                  <a:cubicBezTo>
                    <a:pt x="5622" y="2728"/>
                    <a:pt x="5459" y="2669"/>
                    <a:pt x="5299" y="2612"/>
                  </a:cubicBezTo>
                  <a:close/>
                  <a:moveTo>
                    <a:pt x="6256" y="1966"/>
                  </a:moveTo>
                  <a:cubicBezTo>
                    <a:pt x="6151" y="1996"/>
                    <a:pt x="6085" y="2046"/>
                    <a:pt x="6060" y="2115"/>
                  </a:cubicBezTo>
                  <a:cubicBezTo>
                    <a:pt x="6025" y="2212"/>
                    <a:pt x="6087" y="2304"/>
                    <a:pt x="6090" y="2308"/>
                  </a:cubicBezTo>
                  <a:cubicBezTo>
                    <a:pt x="6102" y="2326"/>
                    <a:pt x="6126" y="2331"/>
                    <a:pt x="6144" y="2319"/>
                  </a:cubicBezTo>
                  <a:cubicBezTo>
                    <a:pt x="6186" y="2294"/>
                    <a:pt x="6244" y="2269"/>
                    <a:pt x="6286" y="2298"/>
                  </a:cubicBezTo>
                  <a:cubicBezTo>
                    <a:pt x="6333" y="2332"/>
                    <a:pt x="6352" y="2427"/>
                    <a:pt x="6331" y="2524"/>
                  </a:cubicBezTo>
                  <a:cubicBezTo>
                    <a:pt x="6321" y="2566"/>
                    <a:pt x="6280" y="2707"/>
                    <a:pt x="6146" y="2731"/>
                  </a:cubicBezTo>
                  <a:cubicBezTo>
                    <a:pt x="5934" y="2769"/>
                    <a:pt x="5704" y="2637"/>
                    <a:pt x="5592" y="2560"/>
                  </a:cubicBezTo>
                  <a:cubicBezTo>
                    <a:pt x="5625" y="2548"/>
                    <a:pt x="5646" y="2534"/>
                    <a:pt x="5658" y="2516"/>
                  </a:cubicBezTo>
                  <a:cubicBezTo>
                    <a:pt x="5671" y="2496"/>
                    <a:pt x="5668" y="2479"/>
                    <a:pt x="5667" y="2472"/>
                  </a:cubicBezTo>
                  <a:cubicBezTo>
                    <a:pt x="5664" y="2464"/>
                    <a:pt x="5660" y="2458"/>
                    <a:pt x="5654" y="2452"/>
                  </a:cubicBezTo>
                  <a:cubicBezTo>
                    <a:pt x="5641" y="2441"/>
                    <a:pt x="5326" y="2174"/>
                    <a:pt x="4716" y="2249"/>
                  </a:cubicBezTo>
                  <a:cubicBezTo>
                    <a:pt x="4378" y="2290"/>
                    <a:pt x="4166" y="2492"/>
                    <a:pt x="4043" y="2667"/>
                  </a:cubicBezTo>
                  <a:cubicBezTo>
                    <a:pt x="4031" y="2679"/>
                    <a:pt x="4026" y="2689"/>
                    <a:pt x="4023" y="2694"/>
                  </a:cubicBezTo>
                  <a:cubicBezTo>
                    <a:pt x="4023" y="2695"/>
                    <a:pt x="4022" y="2697"/>
                    <a:pt x="4022" y="2698"/>
                  </a:cubicBezTo>
                  <a:cubicBezTo>
                    <a:pt x="3935" y="2829"/>
                    <a:pt x="3900" y="2938"/>
                    <a:pt x="3899" y="2941"/>
                  </a:cubicBezTo>
                  <a:cubicBezTo>
                    <a:pt x="3893" y="2962"/>
                    <a:pt x="3905" y="2985"/>
                    <a:pt x="3926" y="2991"/>
                  </a:cubicBezTo>
                  <a:cubicBezTo>
                    <a:pt x="3930" y="2992"/>
                    <a:pt x="3934" y="2993"/>
                    <a:pt x="3938" y="2993"/>
                  </a:cubicBezTo>
                  <a:cubicBezTo>
                    <a:pt x="3955" y="2993"/>
                    <a:pt x="3971" y="2982"/>
                    <a:pt x="3976" y="2965"/>
                  </a:cubicBezTo>
                  <a:cubicBezTo>
                    <a:pt x="3977" y="2962"/>
                    <a:pt x="4014" y="2849"/>
                    <a:pt x="4104" y="2718"/>
                  </a:cubicBezTo>
                  <a:cubicBezTo>
                    <a:pt x="4133" y="2690"/>
                    <a:pt x="4243" y="2607"/>
                    <a:pt x="4600" y="2549"/>
                  </a:cubicBezTo>
                  <a:cubicBezTo>
                    <a:pt x="4799" y="2517"/>
                    <a:pt x="5029" y="2600"/>
                    <a:pt x="5272" y="2687"/>
                  </a:cubicBezTo>
                  <a:cubicBezTo>
                    <a:pt x="5595" y="2803"/>
                    <a:pt x="5929" y="2924"/>
                    <a:pt x="6257" y="2808"/>
                  </a:cubicBezTo>
                  <a:cubicBezTo>
                    <a:pt x="6585" y="2693"/>
                    <a:pt x="6663" y="2424"/>
                    <a:pt x="6595" y="2209"/>
                  </a:cubicBezTo>
                  <a:cubicBezTo>
                    <a:pt x="6538" y="2031"/>
                    <a:pt x="6393" y="1926"/>
                    <a:pt x="6256" y="1966"/>
                  </a:cubicBezTo>
                  <a:close/>
                  <a:moveTo>
                    <a:pt x="3375" y="138"/>
                  </a:moveTo>
                  <a:cubicBezTo>
                    <a:pt x="3377" y="123"/>
                    <a:pt x="3394" y="113"/>
                    <a:pt x="3408" y="107"/>
                  </a:cubicBezTo>
                  <a:cubicBezTo>
                    <a:pt x="3429" y="98"/>
                    <a:pt x="3456" y="94"/>
                    <a:pt x="3483" y="94"/>
                  </a:cubicBezTo>
                  <a:cubicBezTo>
                    <a:pt x="3520" y="94"/>
                    <a:pt x="3558" y="102"/>
                    <a:pt x="3578" y="118"/>
                  </a:cubicBezTo>
                  <a:cubicBezTo>
                    <a:pt x="3592" y="128"/>
                    <a:pt x="3591" y="137"/>
                    <a:pt x="3590" y="141"/>
                  </a:cubicBezTo>
                  <a:cubicBezTo>
                    <a:pt x="3585" y="174"/>
                    <a:pt x="3520" y="196"/>
                    <a:pt x="3453" y="187"/>
                  </a:cubicBezTo>
                  <a:cubicBezTo>
                    <a:pt x="3425" y="183"/>
                    <a:pt x="3372" y="168"/>
                    <a:pt x="3375" y="138"/>
                  </a:cubicBezTo>
                  <a:close/>
                  <a:moveTo>
                    <a:pt x="3443" y="267"/>
                  </a:moveTo>
                  <a:lnTo>
                    <a:pt x="3444" y="267"/>
                  </a:lnTo>
                  <a:lnTo>
                    <a:pt x="3463" y="824"/>
                  </a:lnTo>
                  <a:cubicBezTo>
                    <a:pt x="3463" y="846"/>
                    <a:pt x="3481" y="863"/>
                    <a:pt x="3503" y="863"/>
                  </a:cubicBezTo>
                  <a:lnTo>
                    <a:pt x="3504" y="863"/>
                  </a:lnTo>
                  <a:cubicBezTo>
                    <a:pt x="3526" y="862"/>
                    <a:pt x="3544" y="844"/>
                    <a:pt x="3543" y="821"/>
                  </a:cubicBezTo>
                  <a:lnTo>
                    <a:pt x="3524" y="266"/>
                  </a:lnTo>
                  <a:cubicBezTo>
                    <a:pt x="3597" y="256"/>
                    <a:pt x="3660" y="219"/>
                    <a:pt x="3670" y="152"/>
                  </a:cubicBezTo>
                  <a:cubicBezTo>
                    <a:pt x="3675" y="114"/>
                    <a:pt x="3660" y="80"/>
                    <a:pt x="3627" y="54"/>
                  </a:cubicBezTo>
                  <a:cubicBezTo>
                    <a:pt x="3570" y="10"/>
                    <a:pt x="3455" y="0"/>
                    <a:pt x="3377" y="33"/>
                  </a:cubicBezTo>
                  <a:cubicBezTo>
                    <a:pt x="3329" y="53"/>
                    <a:pt x="3300" y="87"/>
                    <a:pt x="3295" y="129"/>
                  </a:cubicBezTo>
                  <a:cubicBezTo>
                    <a:pt x="3287" y="200"/>
                    <a:pt x="3345" y="254"/>
                    <a:pt x="3443" y="26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9" name="Google Shape;299;p30"/>
          <p:cNvSpPr/>
          <p:nvPr/>
        </p:nvSpPr>
        <p:spPr>
          <a:xfrm>
            <a:off x="3649922" y="2883585"/>
            <a:ext cx="1844169" cy="792029"/>
          </a:xfrm>
          <a:custGeom>
            <a:avLst/>
            <a:gdLst/>
            <a:ahLst/>
            <a:cxnLst/>
            <a:rect l="l" t="t" r="r" b="b"/>
            <a:pathLst>
              <a:path w="12630" h="5423" extrusionOk="0">
                <a:moveTo>
                  <a:pt x="5798" y="4203"/>
                </a:moveTo>
                <a:cubicBezTo>
                  <a:pt x="5798" y="4203"/>
                  <a:pt x="5848" y="4281"/>
                  <a:pt x="5816" y="4503"/>
                </a:cubicBezTo>
                <a:cubicBezTo>
                  <a:pt x="5784" y="4725"/>
                  <a:pt x="5564" y="4633"/>
                  <a:pt x="5558" y="4533"/>
                </a:cubicBezTo>
                <a:cubicBezTo>
                  <a:pt x="5552" y="4432"/>
                  <a:pt x="5798" y="4203"/>
                  <a:pt x="5798" y="4203"/>
                </a:cubicBezTo>
                <a:close/>
                <a:moveTo>
                  <a:pt x="6040" y="4019"/>
                </a:moveTo>
                <a:cubicBezTo>
                  <a:pt x="6039" y="4033"/>
                  <a:pt x="6027" y="4044"/>
                  <a:pt x="6012" y="4044"/>
                </a:cubicBezTo>
                <a:lnTo>
                  <a:pt x="6011" y="4044"/>
                </a:lnTo>
                <a:cubicBezTo>
                  <a:pt x="5973" y="4042"/>
                  <a:pt x="5939" y="4038"/>
                  <a:pt x="5908" y="4033"/>
                </a:cubicBezTo>
                <a:lnTo>
                  <a:pt x="5907" y="4039"/>
                </a:lnTo>
                <a:cubicBezTo>
                  <a:pt x="5904" y="4057"/>
                  <a:pt x="5888" y="4069"/>
                  <a:pt x="5871" y="4069"/>
                </a:cubicBezTo>
                <a:cubicBezTo>
                  <a:pt x="5869" y="4069"/>
                  <a:pt x="5867" y="4069"/>
                  <a:pt x="5865" y="4069"/>
                </a:cubicBezTo>
                <a:cubicBezTo>
                  <a:pt x="5845" y="4066"/>
                  <a:pt x="5831" y="4047"/>
                  <a:pt x="5835" y="4027"/>
                </a:cubicBezTo>
                <a:lnTo>
                  <a:pt x="5836" y="4020"/>
                </a:lnTo>
                <a:cubicBezTo>
                  <a:pt x="5739" y="3998"/>
                  <a:pt x="5687" y="3972"/>
                  <a:pt x="5684" y="3970"/>
                </a:cubicBezTo>
                <a:cubicBezTo>
                  <a:pt x="5671" y="3963"/>
                  <a:pt x="5666" y="3947"/>
                  <a:pt x="5673" y="3933"/>
                </a:cubicBezTo>
                <a:cubicBezTo>
                  <a:pt x="5680" y="3920"/>
                  <a:pt x="5696" y="3915"/>
                  <a:pt x="5710" y="3922"/>
                </a:cubicBezTo>
                <a:cubicBezTo>
                  <a:pt x="5711" y="3922"/>
                  <a:pt x="5758" y="3946"/>
                  <a:pt x="5845" y="3965"/>
                </a:cubicBezTo>
                <a:lnTo>
                  <a:pt x="5858" y="3887"/>
                </a:lnTo>
                <a:cubicBezTo>
                  <a:pt x="5862" y="3867"/>
                  <a:pt x="5881" y="3854"/>
                  <a:pt x="5901" y="3857"/>
                </a:cubicBezTo>
                <a:cubicBezTo>
                  <a:pt x="5921" y="3861"/>
                  <a:pt x="5934" y="3880"/>
                  <a:pt x="5931" y="3900"/>
                </a:cubicBezTo>
                <a:lnTo>
                  <a:pt x="5917" y="3979"/>
                </a:lnTo>
                <a:cubicBezTo>
                  <a:pt x="5947" y="3983"/>
                  <a:pt x="5979" y="3987"/>
                  <a:pt x="6014" y="3990"/>
                </a:cubicBezTo>
                <a:cubicBezTo>
                  <a:pt x="6029" y="3991"/>
                  <a:pt x="6041" y="4004"/>
                  <a:pt x="6040" y="4019"/>
                </a:cubicBezTo>
                <a:close/>
                <a:moveTo>
                  <a:pt x="6892" y="4120"/>
                </a:moveTo>
                <a:cubicBezTo>
                  <a:pt x="6888" y="4121"/>
                  <a:pt x="6883" y="4122"/>
                  <a:pt x="6879" y="4122"/>
                </a:cubicBezTo>
                <a:cubicBezTo>
                  <a:pt x="6864" y="4122"/>
                  <a:pt x="6850" y="4113"/>
                  <a:pt x="6845" y="4099"/>
                </a:cubicBezTo>
                <a:lnTo>
                  <a:pt x="6821" y="4036"/>
                </a:lnTo>
                <a:cubicBezTo>
                  <a:pt x="6750" y="4056"/>
                  <a:pt x="6692" y="4060"/>
                  <a:pt x="6688" y="4060"/>
                </a:cubicBezTo>
                <a:lnTo>
                  <a:pt x="6687" y="4060"/>
                </a:lnTo>
                <a:cubicBezTo>
                  <a:pt x="6672" y="4060"/>
                  <a:pt x="6660" y="4049"/>
                  <a:pt x="6659" y="4035"/>
                </a:cubicBezTo>
                <a:cubicBezTo>
                  <a:pt x="6659" y="4019"/>
                  <a:pt x="6670" y="4006"/>
                  <a:pt x="6685" y="4006"/>
                </a:cubicBezTo>
                <a:cubicBezTo>
                  <a:pt x="6686" y="4005"/>
                  <a:pt x="6737" y="4002"/>
                  <a:pt x="6801" y="3985"/>
                </a:cubicBezTo>
                <a:lnTo>
                  <a:pt x="6774" y="3916"/>
                </a:lnTo>
                <a:cubicBezTo>
                  <a:pt x="6767" y="3897"/>
                  <a:pt x="6776" y="3876"/>
                  <a:pt x="6795" y="3868"/>
                </a:cubicBezTo>
                <a:cubicBezTo>
                  <a:pt x="6814" y="3861"/>
                  <a:pt x="6835" y="3871"/>
                  <a:pt x="6842" y="3889"/>
                </a:cubicBezTo>
                <a:lnTo>
                  <a:pt x="6870" y="3961"/>
                </a:lnTo>
                <a:cubicBezTo>
                  <a:pt x="6894" y="3951"/>
                  <a:pt x="6919" y="3939"/>
                  <a:pt x="6941" y="3923"/>
                </a:cubicBezTo>
                <a:cubicBezTo>
                  <a:pt x="6954" y="3915"/>
                  <a:pt x="6971" y="3918"/>
                  <a:pt x="6979" y="3931"/>
                </a:cubicBezTo>
                <a:cubicBezTo>
                  <a:pt x="6988" y="3943"/>
                  <a:pt x="6985" y="3960"/>
                  <a:pt x="6972" y="3969"/>
                </a:cubicBezTo>
                <a:cubicBezTo>
                  <a:pt x="6946" y="3987"/>
                  <a:pt x="6918" y="4001"/>
                  <a:pt x="6890" y="4012"/>
                </a:cubicBezTo>
                <a:lnTo>
                  <a:pt x="6913" y="4072"/>
                </a:lnTo>
                <a:cubicBezTo>
                  <a:pt x="6920" y="4091"/>
                  <a:pt x="6911" y="4112"/>
                  <a:pt x="6892" y="4120"/>
                </a:cubicBezTo>
                <a:close/>
                <a:moveTo>
                  <a:pt x="7146" y="4503"/>
                </a:moveTo>
                <a:cubicBezTo>
                  <a:pt x="7139" y="4665"/>
                  <a:pt x="7023" y="4699"/>
                  <a:pt x="6938" y="4597"/>
                </a:cubicBezTo>
                <a:cubicBezTo>
                  <a:pt x="6854" y="4494"/>
                  <a:pt x="6912" y="4210"/>
                  <a:pt x="6912" y="4210"/>
                </a:cubicBezTo>
                <a:cubicBezTo>
                  <a:pt x="6912" y="4210"/>
                  <a:pt x="7153" y="4341"/>
                  <a:pt x="7146" y="4503"/>
                </a:cubicBezTo>
                <a:close/>
                <a:moveTo>
                  <a:pt x="6417" y="5387"/>
                </a:moveTo>
                <a:cubicBezTo>
                  <a:pt x="6280" y="5353"/>
                  <a:pt x="6138" y="5216"/>
                  <a:pt x="6168" y="4935"/>
                </a:cubicBezTo>
                <a:cubicBezTo>
                  <a:pt x="6198" y="4654"/>
                  <a:pt x="6289" y="4521"/>
                  <a:pt x="6177" y="4163"/>
                </a:cubicBezTo>
                <a:cubicBezTo>
                  <a:pt x="6065" y="3804"/>
                  <a:pt x="5971" y="3679"/>
                  <a:pt x="5990" y="3395"/>
                </a:cubicBezTo>
                <a:cubicBezTo>
                  <a:pt x="6008" y="3112"/>
                  <a:pt x="6239" y="2970"/>
                  <a:pt x="6266" y="3027"/>
                </a:cubicBezTo>
                <a:cubicBezTo>
                  <a:pt x="6294" y="3084"/>
                  <a:pt x="6159" y="3011"/>
                  <a:pt x="6076" y="3244"/>
                </a:cubicBezTo>
                <a:cubicBezTo>
                  <a:pt x="5994" y="3477"/>
                  <a:pt x="6088" y="3923"/>
                  <a:pt x="6152" y="3962"/>
                </a:cubicBezTo>
                <a:cubicBezTo>
                  <a:pt x="6216" y="4001"/>
                  <a:pt x="6083" y="3743"/>
                  <a:pt x="6086" y="3573"/>
                </a:cubicBezTo>
                <a:cubicBezTo>
                  <a:pt x="6088" y="3404"/>
                  <a:pt x="6113" y="3112"/>
                  <a:pt x="6243" y="3100"/>
                </a:cubicBezTo>
                <a:cubicBezTo>
                  <a:pt x="6374" y="3089"/>
                  <a:pt x="6378" y="3513"/>
                  <a:pt x="6374" y="3603"/>
                </a:cubicBezTo>
                <a:cubicBezTo>
                  <a:pt x="6369" y="3692"/>
                  <a:pt x="6353" y="3941"/>
                  <a:pt x="6378" y="3946"/>
                </a:cubicBezTo>
                <a:cubicBezTo>
                  <a:pt x="6403" y="3951"/>
                  <a:pt x="6458" y="3683"/>
                  <a:pt x="6440" y="3418"/>
                </a:cubicBezTo>
                <a:cubicBezTo>
                  <a:pt x="6422" y="3153"/>
                  <a:pt x="6323" y="3091"/>
                  <a:pt x="6364" y="3047"/>
                </a:cubicBezTo>
                <a:cubicBezTo>
                  <a:pt x="6364" y="3047"/>
                  <a:pt x="6662" y="2974"/>
                  <a:pt x="6712" y="3493"/>
                </a:cubicBezTo>
                <a:cubicBezTo>
                  <a:pt x="6771" y="4113"/>
                  <a:pt x="6341" y="4513"/>
                  <a:pt x="6362" y="4846"/>
                </a:cubicBezTo>
                <a:cubicBezTo>
                  <a:pt x="6384" y="5178"/>
                  <a:pt x="6415" y="5189"/>
                  <a:pt x="6490" y="5230"/>
                </a:cubicBezTo>
                <a:cubicBezTo>
                  <a:pt x="6566" y="5271"/>
                  <a:pt x="6554" y="5422"/>
                  <a:pt x="6417" y="5387"/>
                </a:cubicBezTo>
                <a:close/>
                <a:moveTo>
                  <a:pt x="5446" y="3610"/>
                </a:moveTo>
                <a:cubicBezTo>
                  <a:pt x="5421" y="3592"/>
                  <a:pt x="5493" y="3362"/>
                  <a:pt x="5568" y="3206"/>
                </a:cubicBezTo>
                <a:cubicBezTo>
                  <a:pt x="5642" y="3051"/>
                  <a:pt x="5810" y="2943"/>
                  <a:pt x="5844" y="2970"/>
                </a:cubicBezTo>
                <a:cubicBezTo>
                  <a:pt x="5860" y="2984"/>
                  <a:pt x="5661" y="3151"/>
                  <a:pt x="5580" y="3308"/>
                </a:cubicBezTo>
                <a:cubicBezTo>
                  <a:pt x="5499" y="3465"/>
                  <a:pt x="5470" y="3628"/>
                  <a:pt x="5446" y="3610"/>
                </a:cubicBezTo>
                <a:close/>
                <a:moveTo>
                  <a:pt x="5864" y="3199"/>
                </a:moveTo>
                <a:cubicBezTo>
                  <a:pt x="5978" y="2995"/>
                  <a:pt x="6090" y="3061"/>
                  <a:pt x="6043" y="2993"/>
                </a:cubicBezTo>
                <a:cubicBezTo>
                  <a:pt x="6043" y="2993"/>
                  <a:pt x="5796" y="2865"/>
                  <a:pt x="5616" y="2929"/>
                </a:cubicBezTo>
                <a:cubicBezTo>
                  <a:pt x="5436" y="2993"/>
                  <a:pt x="5283" y="3269"/>
                  <a:pt x="5212" y="3505"/>
                </a:cubicBezTo>
                <a:cubicBezTo>
                  <a:pt x="5142" y="3740"/>
                  <a:pt x="4998" y="4005"/>
                  <a:pt x="4863" y="4049"/>
                </a:cubicBezTo>
                <a:cubicBezTo>
                  <a:pt x="4728" y="4092"/>
                  <a:pt x="4675" y="4079"/>
                  <a:pt x="4760" y="4140"/>
                </a:cubicBezTo>
                <a:cubicBezTo>
                  <a:pt x="4844" y="4201"/>
                  <a:pt x="5032" y="4219"/>
                  <a:pt x="5123" y="4165"/>
                </a:cubicBezTo>
                <a:cubicBezTo>
                  <a:pt x="5215" y="4111"/>
                  <a:pt x="5315" y="4083"/>
                  <a:pt x="5318" y="4104"/>
                </a:cubicBezTo>
                <a:cubicBezTo>
                  <a:pt x="5320" y="4124"/>
                  <a:pt x="5146" y="4242"/>
                  <a:pt x="4895" y="4231"/>
                </a:cubicBezTo>
                <a:cubicBezTo>
                  <a:pt x="4643" y="4219"/>
                  <a:pt x="4641" y="4012"/>
                  <a:pt x="4604" y="4033"/>
                </a:cubicBezTo>
                <a:cubicBezTo>
                  <a:pt x="4568" y="4053"/>
                  <a:pt x="4602" y="4281"/>
                  <a:pt x="4892" y="4293"/>
                </a:cubicBezTo>
                <a:cubicBezTo>
                  <a:pt x="5183" y="4304"/>
                  <a:pt x="5350" y="4184"/>
                  <a:pt x="5569" y="3953"/>
                </a:cubicBezTo>
                <a:cubicBezTo>
                  <a:pt x="5789" y="3722"/>
                  <a:pt x="5750" y="3402"/>
                  <a:pt x="5864" y="3199"/>
                </a:cubicBezTo>
                <a:close/>
                <a:moveTo>
                  <a:pt x="4840" y="3549"/>
                </a:moveTo>
                <a:lnTo>
                  <a:pt x="4931" y="3479"/>
                </a:lnTo>
                <a:cubicBezTo>
                  <a:pt x="4883" y="3432"/>
                  <a:pt x="4846" y="3395"/>
                  <a:pt x="4843" y="3391"/>
                </a:cubicBezTo>
                <a:cubicBezTo>
                  <a:pt x="4833" y="3380"/>
                  <a:pt x="4833" y="3363"/>
                  <a:pt x="4844" y="3353"/>
                </a:cubicBezTo>
                <a:cubicBezTo>
                  <a:pt x="4854" y="3342"/>
                  <a:pt x="4872" y="3342"/>
                  <a:pt x="4882" y="3353"/>
                </a:cubicBezTo>
                <a:cubicBezTo>
                  <a:pt x="4883" y="3354"/>
                  <a:pt x="4923" y="3395"/>
                  <a:pt x="4975" y="3445"/>
                </a:cubicBezTo>
                <a:lnTo>
                  <a:pt x="5085" y="3360"/>
                </a:lnTo>
                <a:cubicBezTo>
                  <a:pt x="5101" y="3348"/>
                  <a:pt x="5124" y="3351"/>
                  <a:pt x="5136" y="3367"/>
                </a:cubicBezTo>
                <a:cubicBezTo>
                  <a:pt x="5149" y="3383"/>
                  <a:pt x="5146" y="3406"/>
                  <a:pt x="5130" y="3418"/>
                </a:cubicBezTo>
                <a:lnTo>
                  <a:pt x="5029" y="3496"/>
                </a:lnTo>
                <a:cubicBezTo>
                  <a:pt x="5067" y="3531"/>
                  <a:pt x="5106" y="3566"/>
                  <a:pt x="5140" y="3593"/>
                </a:cubicBezTo>
                <a:cubicBezTo>
                  <a:pt x="5152" y="3602"/>
                  <a:pt x="5154" y="3620"/>
                  <a:pt x="5145" y="3631"/>
                </a:cubicBezTo>
                <a:cubicBezTo>
                  <a:pt x="5140" y="3638"/>
                  <a:pt x="5131" y="3642"/>
                  <a:pt x="5123" y="3642"/>
                </a:cubicBezTo>
                <a:cubicBezTo>
                  <a:pt x="5117" y="3642"/>
                  <a:pt x="5111" y="3640"/>
                  <a:pt x="5106" y="3636"/>
                </a:cubicBezTo>
                <a:cubicBezTo>
                  <a:pt x="5069" y="3607"/>
                  <a:pt x="5025" y="3568"/>
                  <a:pt x="4985" y="3530"/>
                </a:cubicBezTo>
                <a:lnTo>
                  <a:pt x="4885" y="3607"/>
                </a:lnTo>
                <a:cubicBezTo>
                  <a:pt x="4878" y="3612"/>
                  <a:pt x="4871" y="3615"/>
                  <a:pt x="4863" y="3615"/>
                </a:cubicBezTo>
                <a:cubicBezTo>
                  <a:pt x="4852" y="3615"/>
                  <a:pt x="4841" y="3610"/>
                  <a:pt x="4834" y="3600"/>
                </a:cubicBezTo>
                <a:cubicBezTo>
                  <a:pt x="4821" y="3584"/>
                  <a:pt x="4824" y="3561"/>
                  <a:pt x="4840" y="3549"/>
                </a:cubicBezTo>
                <a:close/>
                <a:moveTo>
                  <a:pt x="4533" y="3815"/>
                </a:moveTo>
                <a:cubicBezTo>
                  <a:pt x="4475" y="3838"/>
                  <a:pt x="4435" y="3802"/>
                  <a:pt x="4418" y="3765"/>
                </a:cubicBezTo>
                <a:cubicBezTo>
                  <a:pt x="4402" y="3730"/>
                  <a:pt x="4402" y="3685"/>
                  <a:pt x="4439" y="3666"/>
                </a:cubicBezTo>
                <a:cubicBezTo>
                  <a:pt x="4480" y="3645"/>
                  <a:pt x="4550" y="3639"/>
                  <a:pt x="4615" y="3639"/>
                </a:cubicBezTo>
                <a:cubicBezTo>
                  <a:pt x="4652" y="3639"/>
                  <a:pt x="4687" y="3641"/>
                  <a:pt x="4715" y="3644"/>
                </a:cubicBezTo>
                <a:cubicBezTo>
                  <a:pt x="4685" y="3692"/>
                  <a:pt x="4622" y="3779"/>
                  <a:pt x="4533" y="3815"/>
                </a:cubicBezTo>
                <a:close/>
                <a:moveTo>
                  <a:pt x="4785" y="3633"/>
                </a:moveTo>
                <a:cubicBezTo>
                  <a:pt x="4788" y="3625"/>
                  <a:pt x="4788" y="3615"/>
                  <a:pt x="4784" y="3608"/>
                </a:cubicBezTo>
                <a:cubicBezTo>
                  <a:pt x="4780" y="3600"/>
                  <a:pt x="4772" y="3595"/>
                  <a:pt x="4763" y="3593"/>
                </a:cubicBezTo>
                <a:cubicBezTo>
                  <a:pt x="4754" y="3592"/>
                  <a:pt x="4522" y="3563"/>
                  <a:pt x="4414" y="3618"/>
                </a:cubicBezTo>
                <a:cubicBezTo>
                  <a:pt x="4348" y="3651"/>
                  <a:pt x="4341" y="3728"/>
                  <a:pt x="4368" y="3787"/>
                </a:cubicBezTo>
                <a:cubicBezTo>
                  <a:pt x="4389" y="3836"/>
                  <a:pt x="4436" y="3877"/>
                  <a:pt x="4497" y="3877"/>
                </a:cubicBezTo>
                <a:cubicBezTo>
                  <a:pt x="4515" y="3877"/>
                  <a:pt x="4534" y="3873"/>
                  <a:pt x="4554" y="3866"/>
                </a:cubicBezTo>
                <a:cubicBezTo>
                  <a:pt x="4699" y="3807"/>
                  <a:pt x="4781" y="3640"/>
                  <a:pt x="4785" y="3633"/>
                </a:cubicBezTo>
                <a:close/>
                <a:moveTo>
                  <a:pt x="4550" y="3349"/>
                </a:moveTo>
                <a:cubicBezTo>
                  <a:pt x="4330" y="3331"/>
                  <a:pt x="4247" y="3165"/>
                  <a:pt x="4243" y="3030"/>
                </a:cubicBezTo>
                <a:cubicBezTo>
                  <a:pt x="4242" y="2999"/>
                  <a:pt x="4244" y="2965"/>
                  <a:pt x="4272" y="2961"/>
                </a:cubicBezTo>
                <a:cubicBezTo>
                  <a:pt x="4281" y="2960"/>
                  <a:pt x="4299" y="2964"/>
                  <a:pt x="4305" y="2986"/>
                </a:cubicBezTo>
                <a:cubicBezTo>
                  <a:pt x="4307" y="2994"/>
                  <a:pt x="4326" y="3022"/>
                  <a:pt x="4372" y="3041"/>
                </a:cubicBezTo>
                <a:cubicBezTo>
                  <a:pt x="4423" y="3064"/>
                  <a:pt x="4538" y="3087"/>
                  <a:pt x="4722" y="2987"/>
                </a:cubicBezTo>
                <a:cubicBezTo>
                  <a:pt x="4800" y="2945"/>
                  <a:pt x="4854" y="2892"/>
                  <a:pt x="4900" y="2835"/>
                </a:cubicBezTo>
                <a:cubicBezTo>
                  <a:pt x="5164" y="2376"/>
                  <a:pt x="5108" y="2087"/>
                  <a:pt x="5108" y="2084"/>
                </a:cubicBezTo>
                <a:cubicBezTo>
                  <a:pt x="5105" y="2069"/>
                  <a:pt x="5114" y="2055"/>
                  <a:pt x="5129" y="2051"/>
                </a:cubicBezTo>
                <a:cubicBezTo>
                  <a:pt x="5144" y="2049"/>
                  <a:pt x="5158" y="2058"/>
                  <a:pt x="5162" y="2073"/>
                </a:cubicBezTo>
                <a:cubicBezTo>
                  <a:pt x="5164" y="2083"/>
                  <a:pt x="5202" y="2286"/>
                  <a:pt x="5066" y="2621"/>
                </a:cubicBezTo>
                <a:cubicBezTo>
                  <a:pt x="5136" y="2548"/>
                  <a:pt x="5227" y="2494"/>
                  <a:pt x="5383" y="2487"/>
                </a:cubicBezTo>
                <a:cubicBezTo>
                  <a:pt x="5651" y="2475"/>
                  <a:pt x="5689" y="2675"/>
                  <a:pt x="5689" y="2677"/>
                </a:cubicBezTo>
                <a:cubicBezTo>
                  <a:pt x="5691" y="2689"/>
                  <a:pt x="5685" y="2701"/>
                  <a:pt x="5674" y="2707"/>
                </a:cubicBezTo>
                <a:cubicBezTo>
                  <a:pt x="5663" y="2712"/>
                  <a:pt x="5649" y="2709"/>
                  <a:pt x="5641" y="2700"/>
                </a:cubicBezTo>
                <a:cubicBezTo>
                  <a:pt x="5636" y="2694"/>
                  <a:pt x="5512" y="2556"/>
                  <a:pt x="5348" y="2639"/>
                </a:cubicBezTo>
                <a:cubicBezTo>
                  <a:pt x="5280" y="2674"/>
                  <a:pt x="5234" y="2723"/>
                  <a:pt x="5214" y="2783"/>
                </a:cubicBezTo>
                <a:cubicBezTo>
                  <a:pt x="5273" y="2722"/>
                  <a:pt x="5372" y="2651"/>
                  <a:pt x="5503" y="2661"/>
                </a:cubicBezTo>
                <a:cubicBezTo>
                  <a:pt x="5672" y="2673"/>
                  <a:pt x="5739" y="2803"/>
                  <a:pt x="5744" y="2849"/>
                </a:cubicBezTo>
                <a:cubicBezTo>
                  <a:pt x="5746" y="2869"/>
                  <a:pt x="5734" y="2880"/>
                  <a:pt x="5724" y="2883"/>
                </a:cubicBezTo>
                <a:cubicBezTo>
                  <a:pt x="5718" y="2885"/>
                  <a:pt x="5699" y="2888"/>
                  <a:pt x="5686" y="2864"/>
                </a:cubicBezTo>
                <a:cubicBezTo>
                  <a:pt x="5684" y="2860"/>
                  <a:pt x="5663" y="2847"/>
                  <a:pt x="5624" y="2846"/>
                </a:cubicBezTo>
                <a:cubicBezTo>
                  <a:pt x="5579" y="2845"/>
                  <a:pt x="5459" y="2858"/>
                  <a:pt x="5331" y="3016"/>
                </a:cubicBezTo>
                <a:cubicBezTo>
                  <a:pt x="5149" y="3240"/>
                  <a:pt x="4917" y="3353"/>
                  <a:pt x="4641" y="3353"/>
                </a:cubicBezTo>
                <a:cubicBezTo>
                  <a:pt x="4611" y="3353"/>
                  <a:pt x="4581" y="3352"/>
                  <a:pt x="4550" y="3349"/>
                </a:cubicBezTo>
                <a:close/>
                <a:moveTo>
                  <a:pt x="3865" y="3587"/>
                </a:moveTo>
                <a:cubicBezTo>
                  <a:pt x="3869" y="3631"/>
                  <a:pt x="3858" y="3670"/>
                  <a:pt x="3831" y="3700"/>
                </a:cubicBezTo>
                <a:cubicBezTo>
                  <a:pt x="3797" y="3739"/>
                  <a:pt x="3744" y="3732"/>
                  <a:pt x="3700" y="3715"/>
                </a:cubicBezTo>
                <a:cubicBezTo>
                  <a:pt x="3719" y="3707"/>
                  <a:pt x="3733" y="3695"/>
                  <a:pt x="3743" y="3679"/>
                </a:cubicBezTo>
                <a:cubicBezTo>
                  <a:pt x="3771" y="3630"/>
                  <a:pt x="3775" y="3524"/>
                  <a:pt x="3492" y="3174"/>
                </a:cubicBezTo>
                <a:cubicBezTo>
                  <a:pt x="3400" y="3060"/>
                  <a:pt x="3394" y="2932"/>
                  <a:pt x="3434" y="2863"/>
                </a:cubicBezTo>
                <a:cubicBezTo>
                  <a:pt x="3451" y="2836"/>
                  <a:pt x="3483" y="2805"/>
                  <a:pt x="3542" y="2816"/>
                </a:cubicBezTo>
                <a:cubicBezTo>
                  <a:pt x="3587" y="2824"/>
                  <a:pt x="3619" y="2842"/>
                  <a:pt x="3637" y="2869"/>
                </a:cubicBezTo>
                <a:cubicBezTo>
                  <a:pt x="3650" y="2888"/>
                  <a:pt x="3654" y="2909"/>
                  <a:pt x="3656" y="2926"/>
                </a:cubicBezTo>
                <a:cubicBezTo>
                  <a:pt x="3625" y="2917"/>
                  <a:pt x="3594" y="2921"/>
                  <a:pt x="3565" y="2936"/>
                </a:cubicBezTo>
                <a:cubicBezTo>
                  <a:pt x="3513" y="2965"/>
                  <a:pt x="3481" y="3026"/>
                  <a:pt x="3483" y="3092"/>
                </a:cubicBezTo>
                <a:cubicBezTo>
                  <a:pt x="3486" y="3150"/>
                  <a:pt x="3513" y="3203"/>
                  <a:pt x="3561" y="3248"/>
                </a:cubicBezTo>
                <a:cubicBezTo>
                  <a:pt x="3589" y="3284"/>
                  <a:pt x="3632" y="3317"/>
                  <a:pt x="3692" y="3361"/>
                </a:cubicBezTo>
                <a:cubicBezTo>
                  <a:pt x="3714" y="3378"/>
                  <a:pt x="3739" y="3396"/>
                  <a:pt x="3766" y="3417"/>
                </a:cubicBezTo>
                <a:cubicBezTo>
                  <a:pt x="3821" y="3460"/>
                  <a:pt x="3859" y="3525"/>
                  <a:pt x="3865" y="3587"/>
                </a:cubicBezTo>
                <a:close/>
                <a:moveTo>
                  <a:pt x="4239" y="3265"/>
                </a:moveTo>
                <a:cubicBezTo>
                  <a:pt x="4237" y="3267"/>
                  <a:pt x="4006" y="3408"/>
                  <a:pt x="3704" y="3275"/>
                </a:cubicBezTo>
                <a:cubicBezTo>
                  <a:pt x="3602" y="3231"/>
                  <a:pt x="3541" y="3163"/>
                  <a:pt x="3538" y="3090"/>
                </a:cubicBezTo>
                <a:cubicBezTo>
                  <a:pt x="3536" y="3045"/>
                  <a:pt x="3558" y="3003"/>
                  <a:pt x="3591" y="2985"/>
                </a:cubicBezTo>
                <a:cubicBezTo>
                  <a:pt x="3608" y="2975"/>
                  <a:pt x="3634" y="2969"/>
                  <a:pt x="3665" y="2991"/>
                </a:cubicBezTo>
                <a:cubicBezTo>
                  <a:pt x="3672" y="2996"/>
                  <a:pt x="3682" y="2997"/>
                  <a:pt x="3691" y="2994"/>
                </a:cubicBezTo>
                <a:cubicBezTo>
                  <a:pt x="3699" y="2991"/>
                  <a:pt x="3706" y="2983"/>
                  <a:pt x="3708" y="2974"/>
                </a:cubicBezTo>
                <a:cubicBezTo>
                  <a:pt x="3708" y="2971"/>
                  <a:pt x="3724" y="2901"/>
                  <a:pt x="3683" y="2839"/>
                </a:cubicBezTo>
                <a:cubicBezTo>
                  <a:pt x="3656" y="2799"/>
                  <a:pt x="3612" y="2773"/>
                  <a:pt x="3552" y="2762"/>
                </a:cubicBezTo>
                <a:cubicBezTo>
                  <a:pt x="3482" y="2749"/>
                  <a:pt x="3422" y="2776"/>
                  <a:pt x="3387" y="2835"/>
                </a:cubicBezTo>
                <a:cubicBezTo>
                  <a:pt x="3337" y="2920"/>
                  <a:pt x="3342" y="3075"/>
                  <a:pt x="3449" y="3208"/>
                </a:cubicBezTo>
                <a:cubicBezTo>
                  <a:pt x="3720" y="3544"/>
                  <a:pt x="3706" y="3633"/>
                  <a:pt x="3695" y="3652"/>
                </a:cubicBezTo>
                <a:cubicBezTo>
                  <a:pt x="3683" y="3674"/>
                  <a:pt x="3635" y="3671"/>
                  <a:pt x="3609" y="3667"/>
                </a:cubicBezTo>
                <a:cubicBezTo>
                  <a:pt x="3596" y="3665"/>
                  <a:pt x="3584" y="3672"/>
                  <a:pt x="3579" y="3683"/>
                </a:cubicBezTo>
                <a:cubicBezTo>
                  <a:pt x="3575" y="3695"/>
                  <a:pt x="3578" y="3708"/>
                  <a:pt x="3588" y="3716"/>
                </a:cubicBezTo>
                <a:cubicBezTo>
                  <a:pt x="3593" y="3720"/>
                  <a:pt x="3680" y="3784"/>
                  <a:pt x="3766" y="3784"/>
                </a:cubicBezTo>
                <a:cubicBezTo>
                  <a:pt x="3804" y="3784"/>
                  <a:pt x="3841" y="3771"/>
                  <a:pt x="3872" y="3736"/>
                </a:cubicBezTo>
                <a:cubicBezTo>
                  <a:pt x="3909" y="3694"/>
                  <a:pt x="3926" y="3641"/>
                  <a:pt x="3920" y="3582"/>
                </a:cubicBezTo>
                <a:cubicBezTo>
                  <a:pt x="3912" y="3505"/>
                  <a:pt x="3866" y="3425"/>
                  <a:pt x="3799" y="3373"/>
                </a:cubicBezTo>
                <a:cubicBezTo>
                  <a:pt x="3795" y="3370"/>
                  <a:pt x="3790" y="3366"/>
                  <a:pt x="3785" y="3363"/>
                </a:cubicBezTo>
                <a:cubicBezTo>
                  <a:pt x="4062" y="3439"/>
                  <a:pt x="4259" y="3317"/>
                  <a:pt x="4269" y="3312"/>
                </a:cubicBezTo>
                <a:cubicBezTo>
                  <a:pt x="4281" y="3304"/>
                  <a:pt x="4285" y="3287"/>
                  <a:pt x="4277" y="3274"/>
                </a:cubicBezTo>
                <a:cubicBezTo>
                  <a:pt x="4269" y="3261"/>
                  <a:pt x="4252" y="3257"/>
                  <a:pt x="4239" y="3265"/>
                </a:cubicBezTo>
                <a:close/>
                <a:moveTo>
                  <a:pt x="3570" y="2532"/>
                </a:moveTo>
                <a:cubicBezTo>
                  <a:pt x="3751" y="2500"/>
                  <a:pt x="3922" y="2531"/>
                  <a:pt x="4005" y="2610"/>
                </a:cubicBezTo>
                <a:cubicBezTo>
                  <a:pt x="4040" y="2644"/>
                  <a:pt x="4055" y="2682"/>
                  <a:pt x="4050" y="2724"/>
                </a:cubicBezTo>
                <a:cubicBezTo>
                  <a:pt x="4042" y="2786"/>
                  <a:pt x="4020" y="2829"/>
                  <a:pt x="3986" y="2852"/>
                </a:cubicBezTo>
                <a:cubicBezTo>
                  <a:pt x="3948" y="2877"/>
                  <a:pt x="3900" y="2877"/>
                  <a:pt x="3858" y="2869"/>
                </a:cubicBezTo>
                <a:cubicBezTo>
                  <a:pt x="3865" y="2843"/>
                  <a:pt x="3871" y="2804"/>
                  <a:pt x="3858" y="2763"/>
                </a:cubicBezTo>
                <a:cubicBezTo>
                  <a:pt x="3843" y="2716"/>
                  <a:pt x="3807" y="2678"/>
                  <a:pt x="3751" y="2651"/>
                </a:cubicBezTo>
                <a:cubicBezTo>
                  <a:pt x="3692" y="2622"/>
                  <a:pt x="3606" y="2607"/>
                  <a:pt x="3506" y="2589"/>
                </a:cubicBezTo>
                <a:cubicBezTo>
                  <a:pt x="3418" y="2573"/>
                  <a:pt x="3325" y="2556"/>
                  <a:pt x="3242" y="2528"/>
                </a:cubicBezTo>
                <a:cubicBezTo>
                  <a:pt x="3333" y="2546"/>
                  <a:pt x="3447" y="2554"/>
                  <a:pt x="3570" y="2532"/>
                </a:cubicBezTo>
                <a:close/>
                <a:moveTo>
                  <a:pt x="3191" y="2216"/>
                </a:moveTo>
                <a:cubicBezTo>
                  <a:pt x="3233" y="2216"/>
                  <a:pt x="3273" y="2213"/>
                  <a:pt x="3312" y="2208"/>
                </a:cubicBezTo>
                <a:cubicBezTo>
                  <a:pt x="3313" y="2208"/>
                  <a:pt x="3313" y="2208"/>
                  <a:pt x="3314" y="2208"/>
                </a:cubicBezTo>
                <a:cubicBezTo>
                  <a:pt x="3317" y="2208"/>
                  <a:pt x="3320" y="2207"/>
                  <a:pt x="3322" y="2206"/>
                </a:cubicBezTo>
                <a:cubicBezTo>
                  <a:pt x="3772" y="2141"/>
                  <a:pt x="4072" y="1753"/>
                  <a:pt x="4250" y="1489"/>
                </a:cubicBezTo>
                <a:cubicBezTo>
                  <a:pt x="4235" y="1587"/>
                  <a:pt x="4222" y="1725"/>
                  <a:pt x="4232" y="1853"/>
                </a:cubicBezTo>
                <a:cubicBezTo>
                  <a:pt x="4127" y="1896"/>
                  <a:pt x="4010" y="1966"/>
                  <a:pt x="3875" y="2065"/>
                </a:cubicBezTo>
                <a:cubicBezTo>
                  <a:pt x="3573" y="2288"/>
                  <a:pt x="3246" y="2311"/>
                  <a:pt x="3110" y="2309"/>
                </a:cubicBezTo>
                <a:cubicBezTo>
                  <a:pt x="3108" y="2272"/>
                  <a:pt x="3102" y="2240"/>
                  <a:pt x="3093" y="2211"/>
                </a:cubicBezTo>
                <a:cubicBezTo>
                  <a:pt x="3126" y="2214"/>
                  <a:pt x="3159" y="2216"/>
                  <a:pt x="3191" y="2216"/>
                </a:cubicBezTo>
                <a:close/>
                <a:moveTo>
                  <a:pt x="3036" y="2106"/>
                </a:moveTo>
                <a:cubicBezTo>
                  <a:pt x="3147" y="2031"/>
                  <a:pt x="3466" y="1789"/>
                  <a:pt x="3690" y="1378"/>
                </a:cubicBezTo>
                <a:cubicBezTo>
                  <a:pt x="3910" y="973"/>
                  <a:pt x="3771" y="707"/>
                  <a:pt x="3724" y="635"/>
                </a:cubicBezTo>
                <a:cubicBezTo>
                  <a:pt x="3659" y="536"/>
                  <a:pt x="3568" y="483"/>
                  <a:pt x="3480" y="491"/>
                </a:cubicBezTo>
                <a:cubicBezTo>
                  <a:pt x="3401" y="499"/>
                  <a:pt x="3350" y="524"/>
                  <a:pt x="3316" y="553"/>
                </a:cubicBezTo>
                <a:lnTo>
                  <a:pt x="3316" y="553"/>
                </a:lnTo>
                <a:cubicBezTo>
                  <a:pt x="3289" y="568"/>
                  <a:pt x="3149" y="662"/>
                  <a:pt x="3107" y="688"/>
                </a:cubicBezTo>
                <a:cubicBezTo>
                  <a:pt x="2958" y="781"/>
                  <a:pt x="2719" y="928"/>
                  <a:pt x="2365" y="1048"/>
                </a:cubicBezTo>
                <a:cubicBezTo>
                  <a:pt x="2361" y="1048"/>
                  <a:pt x="2357" y="1050"/>
                  <a:pt x="2354" y="1052"/>
                </a:cubicBezTo>
                <a:cubicBezTo>
                  <a:pt x="2069" y="1147"/>
                  <a:pt x="1710" y="1224"/>
                  <a:pt x="1263" y="1240"/>
                </a:cubicBezTo>
                <a:cubicBezTo>
                  <a:pt x="541" y="1266"/>
                  <a:pt x="190" y="932"/>
                  <a:pt x="109" y="638"/>
                </a:cubicBezTo>
                <a:cubicBezTo>
                  <a:pt x="59" y="459"/>
                  <a:pt x="110" y="293"/>
                  <a:pt x="235" y="225"/>
                </a:cubicBezTo>
                <a:cubicBezTo>
                  <a:pt x="347" y="163"/>
                  <a:pt x="448" y="146"/>
                  <a:pt x="534" y="175"/>
                </a:cubicBezTo>
                <a:cubicBezTo>
                  <a:pt x="570" y="187"/>
                  <a:pt x="601" y="205"/>
                  <a:pt x="625" y="225"/>
                </a:cubicBezTo>
                <a:cubicBezTo>
                  <a:pt x="644" y="241"/>
                  <a:pt x="637" y="270"/>
                  <a:pt x="614" y="276"/>
                </a:cubicBezTo>
                <a:cubicBezTo>
                  <a:pt x="601" y="279"/>
                  <a:pt x="587" y="284"/>
                  <a:pt x="574" y="290"/>
                </a:cubicBezTo>
                <a:cubicBezTo>
                  <a:pt x="471" y="336"/>
                  <a:pt x="397" y="450"/>
                  <a:pt x="377" y="593"/>
                </a:cubicBezTo>
                <a:cubicBezTo>
                  <a:pt x="358" y="729"/>
                  <a:pt x="412" y="876"/>
                  <a:pt x="520" y="986"/>
                </a:cubicBezTo>
                <a:cubicBezTo>
                  <a:pt x="644" y="1112"/>
                  <a:pt x="892" y="1250"/>
                  <a:pt x="1371" y="1191"/>
                </a:cubicBezTo>
                <a:cubicBezTo>
                  <a:pt x="1684" y="1153"/>
                  <a:pt x="2048" y="988"/>
                  <a:pt x="2432" y="813"/>
                </a:cubicBezTo>
                <a:cubicBezTo>
                  <a:pt x="2967" y="570"/>
                  <a:pt x="3520" y="319"/>
                  <a:pt x="3959" y="411"/>
                </a:cubicBezTo>
                <a:cubicBezTo>
                  <a:pt x="4201" y="461"/>
                  <a:pt x="4388" y="553"/>
                  <a:pt x="4529" y="654"/>
                </a:cubicBezTo>
                <a:cubicBezTo>
                  <a:pt x="4497" y="700"/>
                  <a:pt x="4425" y="812"/>
                  <a:pt x="4354" y="982"/>
                </a:cubicBezTo>
                <a:cubicBezTo>
                  <a:pt x="4062" y="1036"/>
                  <a:pt x="3887" y="1322"/>
                  <a:pt x="3740" y="1564"/>
                </a:cubicBezTo>
                <a:cubicBezTo>
                  <a:pt x="3694" y="1639"/>
                  <a:pt x="3651" y="1710"/>
                  <a:pt x="3607" y="1770"/>
                </a:cubicBezTo>
                <a:cubicBezTo>
                  <a:pt x="3417" y="2028"/>
                  <a:pt x="3148" y="2118"/>
                  <a:pt x="3061" y="2142"/>
                </a:cubicBezTo>
                <a:cubicBezTo>
                  <a:pt x="3053" y="2129"/>
                  <a:pt x="3045" y="2117"/>
                  <a:pt x="3036" y="2106"/>
                </a:cubicBezTo>
                <a:close/>
                <a:moveTo>
                  <a:pt x="3348" y="1604"/>
                </a:moveTo>
                <a:cubicBezTo>
                  <a:pt x="3532" y="1217"/>
                  <a:pt x="3519" y="893"/>
                  <a:pt x="3310" y="667"/>
                </a:cubicBezTo>
                <a:cubicBezTo>
                  <a:pt x="3315" y="638"/>
                  <a:pt x="3341" y="559"/>
                  <a:pt x="3485" y="546"/>
                </a:cubicBezTo>
                <a:cubicBezTo>
                  <a:pt x="3552" y="540"/>
                  <a:pt x="3625" y="585"/>
                  <a:pt x="3678" y="665"/>
                </a:cubicBezTo>
                <a:cubicBezTo>
                  <a:pt x="3767" y="800"/>
                  <a:pt x="3805" y="1052"/>
                  <a:pt x="3642" y="1352"/>
                </a:cubicBezTo>
                <a:cubicBezTo>
                  <a:pt x="3485" y="1641"/>
                  <a:pt x="3275" y="1846"/>
                  <a:pt x="3131" y="1965"/>
                </a:cubicBezTo>
                <a:cubicBezTo>
                  <a:pt x="3198" y="1872"/>
                  <a:pt x="3280" y="1747"/>
                  <a:pt x="3348" y="1604"/>
                </a:cubicBezTo>
                <a:close/>
                <a:moveTo>
                  <a:pt x="2558" y="1537"/>
                </a:moveTo>
                <a:cubicBezTo>
                  <a:pt x="2600" y="1548"/>
                  <a:pt x="2633" y="1523"/>
                  <a:pt x="2657" y="1505"/>
                </a:cubicBezTo>
                <a:cubicBezTo>
                  <a:pt x="2689" y="1481"/>
                  <a:pt x="2693" y="1482"/>
                  <a:pt x="2702" y="1489"/>
                </a:cubicBezTo>
                <a:cubicBezTo>
                  <a:pt x="2722" y="1506"/>
                  <a:pt x="2721" y="1567"/>
                  <a:pt x="2707" y="1613"/>
                </a:cubicBezTo>
                <a:cubicBezTo>
                  <a:pt x="2694" y="1658"/>
                  <a:pt x="2658" y="1694"/>
                  <a:pt x="2606" y="1713"/>
                </a:cubicBezTo>
                <a:cubicBezTo>
                  <a:pt x="2546" y="1736"/>
                  <a:pt x="2476" y="1730"/>
                  <a:pt x="2428" y="1700"/>
                </a:cubicBezTo>
                <a:cubicBezTo>
                  <a:pt x="2311" y="1624"/>
                  <a:pt x="2271" y="1430"/>
                  <a:pt x="2309" y="1124"/>
                </a:cubicBezTo>
                <a:cubicBezTo>
                  <a:pt x="2315" y="1122"/>
                  <a:pt x="2322" y="1120"/>
                  <a:pt x="2328" y="1118"/>
                </a:cubicBezTo>
                <a:cubicBezTo>
                  <a:pt x="2316" y="1194"/>
                  <a:pt x="2333" y="1278"/>
                  <a:pt x="2379" y="1360"/>
                </a:cubicBezTo>
                <a:cubicBezTo>
                  <a:pt x="2417" y="1426"/>
                  <a:pt x="2476" y="1516"/>
                  <a:pt x="2558" y="1537"/>
                </a:cubicBezTo>
                <a:close/>
                <a:moveTo>
                  <a:pt x="2431" y="554"/>
                </a:moveTo>
                <a:cubicBezTo>
                  <a:pt x="2492" y="494"/>
                  <a:pt x="2560" y="439"/>
                  <a:pt x="2632" y="390"/>
                </a:cubicBezTo>
                <a:cubicBezTo>
                  <a:pt x="2580" y="441"/>
                  <a:pt x="2531" y="498"/>
                  <a:pt x="2485" y="559"/>
                </a:cubicBezTo>
                <a:cubicBezTo>
                  <a:pt x="2430" y="633"/>
                  <a:pt x="2383" y="712"/>
                  <a:pt x="2346" y="792"/>
                </a:cubicBezTo>
                <a:cubicBezTo>
                  <a:pt x="2299" y="814"/>
                  <a:pt x="2252" y="835"/>
                  <a:pt x="2206" y="855"/>
                </a:cubicBezTo>
                <a:cubicBezTo>
                  <a:pt x="2263" y="746"/>
                  <a:pt x="2338" y="645"/>
                  <a:pt x="2431" y="554"/>
                </a:cubicBezTo>
                <a:close/>
                <a:moveTo>
                  <a:pt x="4598" y="1046"/>
                </a:moveTo>
                <a:cubicBezTo>
                  <a:pt x="4526" y="1072"/>
                  <a:pt x="4430" y="1129"/>
                  <a:pt x="4338" y="1257"/>
                </a:cubicBezTo>
                <a:cubicBezTo>
                  <a:pt x="4318" y="1286"/>
                  <a:pt x="4294" y="1322"/>
                  <a:pt x="4267" y="1363"/>
                </a:cubicBezTo>
                <a:cubicBezTo>
                  <a:pt x="4114" y="1598"/>
                  <a:pt x="3862" y="1983"/>
                  <a:pt x="3472" y="2115"/>
                </a:cubicBezTo>
                <a:cubicBezTo>
                  <a:pt x="3861" y="1855"/>
                  <a:pt x="4029" y="1552"/>
                  <a:pt x="4088" y="1445"/>
                </a:cubicBezTo>
                <a:cubicBezTo>
                  <a:pt x="4095" y="1433"/>
                  <a:pt x="4101" y="1421"/>
                  <a:pt x="4104" y="1416"/>
                </a:cubicBezTo>
                <a:cubicBezTo>
                  <a:pt x="4112" y="1409"/>
                  <a:pt x="4116" y="1398"/>
                  <a:pt x="4112" y="1387"/>
                </a:cubicBezTo>
                <a:cubicBezTo>
                  <a:pt x="4107" y="1373"/>
                  <a:pt x="4092" y="1365"/>
                  <a:pt x="4078" y="1370"/>
                </a:cubicBezTo>
                <a:cubicBezTo>
                  <a:pt x="4064" y="1374"/>
                  <a:pt x="4060" y="1382"/>
                  <a:pt x="4040" y="1418"/>
                </a:cubicBezTo>
                <a:cubicBezTo>
                  <a:pt x="3976" y="1534"/>
                  <a:pt x="3781" y="1886"/>
                  <a:pt x="3304" y="2154"/>
                </a:cubicBezTo>
                <a:cubicBezTo>
                  <a:pt x="3268" y="2159"/>
                  <a:pt x="3232" y="2161"/>
                  <a:pt x="3194" y="2161"/>
                </a:cubicBezTo>
                <a:cubicBezTo>
                  <a:pt x="3188" y="2161"/>
                  <a:pt x="3183" y="2161"/>
                  <a:pt x="3178" y="2161"/>
                </a:cubicBezTo>
                <a:cubicBezTo>
                  <a:pt x="3306" y="2111"/>
                  <a:pt x="3500" y="2007"/>
                  <a:pt x="3651" y="1802"/>
                </a:cubicBezTo>
                <a:cubicBezTo>
                  <a:pt x="3696" y="1741"/>
                  <a:pt x="3740" y="1669"/>
                  <a:pt x="3786" y="1593"/>
                </a:cubicBezTo>
                <a:cubicBezTo>
                  <a:pt x="3972" y="1288"/>
                  <a:pt x="4181" y="946"/>
                  <a:pt x="4598" y="1046"/>
                </a:cubicBezTo>
                <a:close/>
                <a:moveTo>
                  <a:pt x="4711" y="1968"/>
                </a:moveTo>
                <a:cubicBezTo>
                  <a:pt x="4786" y="2033"/>
                  <a:pt x="4813" y="2107"/>
                  <a:pt x="4788" y="2178"/>
                </a:cubicBezTo>
                <a:cubicBezTo>
                  <a:pt x="4763" y="2250"/>
                  <a:pt x="4689" y="2307"/>
                  <a:pt x="4606" y="2322"/>
                </a:cubicBezTo>
                <a:cubicBezTo>
                  <a:pt x="4603" y="2247"/>
                  <a:pt x="4563" y="2140"/>
                  <a:pt x="4416" y="2118"/>
                </a:cubicBezTo>
                <a:cubicBezTo>
                  <a:pt x="4347" y="2108"/>
                  <a:pt x="4247" y="2143"/>
                  <a:pt x="4107" y="2191"/>
                </a:cubicBezTo>
                <a:cubicBezTo>
                  <a:pt x="3913" y="2258"/>
                  <a:pt x="3645" y="2349"/>
                  <a:pt x="3347" y="2346"/>
                </a:cubicBezTo>
                <a:cubicBezTo>
                  <a:pt x="3507" y="2318"/>
                  <a:pt x="3711" y="2254"/>
                  <a:pt x="3907" y="2110"/>
                </a:cubicBezTo>
                <a:cubicBezTo>
                  <a:pt x="4343" y="1789"/>
                  <a:pt x="4538" y="1818"/>
                  <a:pt x="4711" y="1968"/>
                </a:cubicBezTo>
                <a:close/>
                <a:moveTo>
                  <a:pt x="3033" y="1369"/>
                </a:moveTo>
                <a:cubicBezTo>
                  <a:pt x="2995" y="1263"/>
                  <a:pt x="2912" y="1187"/>
                  <a:pt x="2785" y="1144"/>
                </a:cubicBezTo>
                <a:cubicBezTo>
                  <a:pt x="2789" y="1107"/>
                  <a:pt x="2813" y="1026"/>
                  <a:pt x="2949" y="1014"/>
                </a:cubicBezTo>
                <a:cubicBezTo>
                  <a:pt x="3005" y="1009"/>
                  <a:pt x="3091" y="1074"/>
                  <a:pt x="3142" y="1204"/>
                </a:cubicBezTo>
                <a:cubicBezTo>
                  <a:pt x="3216" y="1391"/>
                  <a:pt x="3194" y="1668"/>
                  <a:pt x="2941" y="1925"/>
                </a:cubicBezTo>
                <a:cubicBezTo>
                  <a:pt x="3014" y="1779"/>
                  <a:pt x="3098" y="1550"/>
                  <a:pt x="3033" y="1369"/>
                </a:cubicBezTo>
                <a:close/>
                <a:moveTo>
                  <a:pt x="2738" y="2167"/>
                </a:moveTo>
                <a:cubicBezTo>
                  <a:pt x="2807" y="2223"/>
                  <a:pt x="2805" y="2310"/>
                  <a:pt x="2803" y="2402"/>
                </a:cubicBezTo>
                <a:cubicBezTo>
                  <a:pt x="2803" y="2415"/>
                  <a:pt x="2803" y="2428"/>
                  <a:pt x="2803" y="2440"/>
                </a:cubicBezTo>
                <a:cubicBezTo>
                  <a:pt x="2799" y="2444"/>
                  <a:pt x="2790" y="2450"/>
                  <a:pt x="2782" y="2452"/>
                </a:cubicBezTo>
                <a:cubicBezTo>
                  <a:pt x="2734" y="2418"/>
                  <a:pt x="2684" y="2389"/>
                  <a:pt x="2635" y="2360"/>
                </a:cubicBezTo>
                <a:cubicBezTo>
                  <a:pt x="2502" y="2279"/>
                  <a:pt x="2376" y="2204"/>
                  <a:pt x="2287" y="2064"/>
                </a:cubicBezTo>
                <a:cubicBezTo>
                  <a:pt x="2279" y="2051"/>
                  <a:pt x="2271" y="2037"/>
                  <a:pt x="2262" y="2023"/>
                </a:cubicBezTo>
                <a:cubicBezTo>
                  <a:pt x="2392" y="2168"/>
                  <a:pt x="2555" y="2285"/>
                  <a:pt x="2738" y="2167"/>
                </a:cubicBezTo>
                <a:close/>
                <a:moveTo>
                  <a:pt x="2208" y="455"/>
                </a:moveTo>
                <a:lnTo>
                  <a:pt x="2150" y="496"/>
                </a:lnTo>
                <a:cubicBezTo>
                  <a:pt x="1922" y="656"/>
                  <a:pt x="1601" y="677"/>
                  <a:pt x="1422" y="606"/>
                </a:cubicBezTo>
                <a:cubicBezTo>
                  <a:pt x="1367" y="585"/>
                  <a:pt x="1299" y="544"/>
                  <a:pt x="1285" y="472"/>
                </a:cubicBezTo>
                <a:cubicBezTo>
                  <a:pt x="1265" y="377"/>
                  <a:pt x="1283" y="314"/>
                  <a:pt x="1308" y="273"/>
                </a:cubicBezTo>
                <a:cubicBezTo>
                  <a:pt x="1325" y="248"/>
                  <a:pt x="1363" y="250"/>
                  <a:pt x="1377" y="277"/>
                </a:cubicBezTo>
                <a:cubicBezTo>
                  <a:pt x="1430" y="381"/>
                  <a:pt x="1566" y="516"/>
                  <a:pt x="1913" y="478"/>
                </a:cubicBezTo>
                <a:cubicBezTo>
                  <a:pt x="2078" y="460"/>
                  <a:pt x="2234" y="392"/>
                  <a:pt x="2415" y="313"/>
                </a:cubicBezTo>
                <a:cubicBezTo>
                  <a:pt x="2347" y="357"/>
                  <a:pt x="2280" y="405"/>
                  <a:pt x="2208" y="455"/>
                </a:cubicBezTo>
                <a:close/>
                <a:moveTo>
                  <a:pt x="5020" y="350"/>
                </a:moveTo>
                <a:cubicBezTo>
                  <a:pt x="5143" y="323"/>
                  <a:pt x="5203" y="371"/>
                  <a:pt x="5217" y="425"/>
                </a:cubicBezTo>
                <a:cubicBezTo>
                  <a:pt x="5228" y="466"/>
                  <a:pt x="5214" y="518"/>
                  <a:pt x="5166" y="533"/>
                </a:cubicBezTo>
                <a:cubicBezTo>
                  <a:pt x="5135" y="543"/>
                  <a:pt x="5128" y="534"/>
                  <a:pt x="5105" y="506"/>
                </a:cubicBezTo>
                <a:cubicBezTo>
                  <a:pt x="5071" y="465"/>
                  <a:pt x="5024" y="406"/>
                  <a:pt x="4877" y="406"/>
                </a:cubicBezTo>
                <a:cubicBezTo>
                  <a:pt x="4872" y="406"/>
                  <a:pt x="4867" y="406"/>
                  <a:pt x="4861" y="406"/>
                </a:cubicBezTo>
                <a:cubicBezTo>
                  <a:pt x="4903" y="384"/>
                  <a:pt x="4955" y="364"/>
                  <a:pt x="5020" y="350"/>
                </a:cubicBezTo>
                <a:close/>
                <a:moveTo>
                  <a:pt x="3727" y="2700"/>
                </a:moveTo>
                <a:cubicBezTo>
                  <a:pt x="3768" y="2721"/>
                  <a:pt x="3795" y="2748"/>
                  <a:pt x="3805" y="2780"/>
                </a:cubicBezTo>
                <a:cubicBezTo>
                  <a:pt x="3821" y="2828"/>
                  <a:pt x="3797" y="2876"/>
                  <a:pt x="3797" y="2876"/>
                </a:cubicBezTo>
                <a:cubicBezTo>
                  <a:pt x="3793" y="2884"/>
                  <a:pt x="3793" y="2892"/>
                  <a:pt x="3796" y="2900"/>
                </a:cubicBezTo>
                <a:cubicBezTo>
                  <a:pt x="3799" y="2908"/>
                  <a:pt x="3806" y="2913"/>
                  <a:pt x="3814" y="2916"/>
                </a:cubicBezTo>
                <a:cubicBezTo>
                  <a:pt x="3847" y="2924"/>
                  <a:pt x="3877" y="2929"/>
                  <a:pt x="3905" y="2929"/>
                </a:cubicBezTo>
                <a:cubicBezTo>
                  <a:pt x="3948" y="2929"/>
                  <a:pt x="3985" y="2918"/>
                  <a:pt x="4016" y="2898"/>
                </a:cubicBezTo>
                <a:cubicBezTo>
                  <a:pt x="4065" y="2865"/>
                  <a:pt x="4094" y="2809"/>
                  <a:pt x="4104" y="2731"/>
                </a:cubicBezTo>
                <a:cubicBezTo>
                  <a:pt x="4112" y="2672"/>
                  <a:pt x="4091" y="2616"/>
                  <a:pt x="4043" y="2571"/>
                </a:cubicBezTo>
                <a:cubicBezTo>
                  <a:pt x="3948" y="2479"/>
                  <a:pt x="3758" y="2443"/>
                  <a:pt x="3560" y="2478"/>
                </a:cubicBezTo>
                <a:cubicBezTo>
                  <a:pt x="3361" y="2513"/>
                  <a:pt x="3184" y="2463"/>
                  <a:pt x="3099" y="2431"/>
                </a:cubicBezTo>
                <a:cubicBezTo>
                  <a:pt x="3103" y="2412"/>
                  <a:pt x="3105" y="2394"/>
                  <a:pt x="3107" y="2376"/>
                </a:cubicBezTo>
                <a:cubicBezTo>
                  <a:pt x="3196" y="2393"/>
                  <a:pt x="3283" y="2401"/>
                  <a:pt x="3367" y="2401"/>
                </a:cubicBezTo>
                <a:cubicBezTo>
                  <a:pt x="3665" y="2401"/>
                  <a:pt x="3932" y="2309"/>
                  <a:pt x="4125" y="2243"/>
                </a:cubicBezTo>
                <a:cubicBezTo>
                  <a:pt x="4173" y="2226"/>
                  <a:pt x="4217" y="2211"/>
                  <a:pt x="4256" y="2199"/>
                </a:cubicBezTo>
                <a:cubicBezTo>
                  <a:pt x="4266" y="2255"/>
                  <a:pt x="4296" y="2382"/>
                  <a:pt x="4380" y="2582"/>
                </a:cubicBezTo>
                <a:lnTo>
                  <a:pt x="4280" y="2612"/>
                </a:lnTo>
                <a:cubicBezTo>
                  <a:pt x="4262" y="2617"/>
                  <a:pt x="4249" y="2636"/>
                  <a:pt x="4253" y="2654"/>
                </a:cubicBezTo>
                <a:cubicBezTo>
                  <a:pt x="4256" y="2672"/>
                  <a:pt x="4272" y="2684"/>
                  <a:pt x="4289" y="2684"/>
                </a:cubicBezTo>
                <a:cubicBezTo>
                  <a:pt x="4292" y="2684"/>
                  <a:pt x="4296" y="2684"/>
                  <a:pt x="4299" y="2683"/>
                </a:cubicBezTo>
                <a:lnTo>
                  <a:pt x="4409" y="2650"/>
                </a:lnTo>
                <a:cubicBezTo>
                  <a:pt x="4454" y="2752"/>
                  <a:pt x="4512" y="2871"/>
                  <a:pt x="4586" y="3006"/>
                </a:cubicBezTo>
                <a:cubicBezTo>
                  <a:pt x="4591" y="3015"/>
                  <a:pt x="4601" y="3020"/>
                  <a:pt x="4611" y="3020"/>
                </a:cubicBezTo>
                <a:cubicBezTo>
                  <a:pt x="4615" y="3020"/>
                  <a:pt x="4620" y="3019"/>
                  <a:pt x="4624" y="3017"/>
                </a:cubicBezTo>
                <a:cubicBezTo>
                  <a:pt x="4637" y="3010"/>
                  <a:pt x="4642" y="2993"/>
                  <a:pt x="4635" y="2980"/>
                </a:cubicBezTo>
                <a:cubicBezTo>
                  <a:pt x="4563" y="2849"/>
                  <a:pt x="4506" y="2733"/>
                  <a:pt x="4462" y="2634"/>
                </a:cubicBezTo>
                <a:lnTo>
                  <a:pt x="4572" y="2601"/>
                </a:lnTo>
                <a:cubicBezTo>
                  <a:pt x="4590" y="2595"/>
                  <a:pt x="4603" y="2577"/>
                  <a:pt x="4599" y="2558"/>
                </a:cubicBezTo>
                <a:cubicBezTo>
                  <a:pt x="4595" y="2537"/>
                  <a:pt x="4573" y="2524"/>
                  <a:pt x="4553" y="2530"/>
                </a:cubicBezTo>
                <a:lnTo>
                  <a:pt x="4433" y="2566"/>
                </a:lnTo>
                <a:cubicBezTo>
                  <a:pt x="4347" y="2361"/>
                  <a:pt x="4318" y="2233"/>
                  <a:pt x="4309" y="2184"/>
                </a:cubicBezTo>
                <a:cubicBezTo>
                  <a:pt x="4350" y="2174"/>
                  <a:pt x="4384" y="2169"/>
                  <a:pt x="4408" y="2173"/>
                </a:cubicBezTo>
                <a:cubicBezTo>
                  <a:pt x="4565" y="2195"/>
                  <a:pt x="4552" y="2333"/>
                  <a:pt x="4550" y="2349"/>
                </a:cubicBezTo>
                <a:cubicBezTo>
                  <a:pt x="4549" y="2357"/>
                  <a:pt x="4551" y="2365"/>
                  <a:pt x="4557" y="2371"/>
                </a:cubicBezTo>
                <a:cubicBezTo>
                  <a:pt x="4562" y="2377"/>
                  <a:pt x="4570" y="2381"/>
                  <a:pt x="4578" y="2380"/>
                </a:cubicBezTo>
                <a:cubicBezTo>
                  <a:pt x="4697" y="2374"/>
                  <a:pt x="4805" y="2299"/>
                  <a:pt x="4840" y="2196"/>
                </a:cubicBezTo>
                <a:cubicBezTo>
                  <a:pt x="4859" y="2142"/>
                  <a:pt x="4872" y="2035"/>
                  <a:pt x="4747" y="1927"/>
                </a:cubicBezTo>
                <a:cubicBezTo>
                  <a:pt x="4611" y="1808"/>
                  <a:pt x="4467" y="1775"/>
                  <a:pt x="4286" y="1834"/>
                </a:cubicBezTo>
                <a:cubicBezTo>
                  <a:pt x="4273" y="1635"/>
                  <a:pt x="4319" y="1409"/>
                  <a:pt x="4326" y="1374"/>
                </a:cubicBezTo>
                <a:cubicBezTo>
                  <a:pt x="4347" y="1341"/>
                  <a:pt x="4366" y="1312"/>
                  <a:pt x="4383" y="1289"/>
                </a:cubicBezTo>
                <a:cubicBezTo>
                  <a:pt x="4541" y="1068"/>
                  <a:pt x="4704" y="1081"/>
                  <a:pt x="4711" y="1082"/>
                </a:cubicBezTo>
                <a:cubicBezTo>
                  <a:pt x="4725" y="1083"/>
                  <a:pt x="4738" y="1074"/>
                  <a:pt x="4741" y="1061"/>
                </a:cubicBezTo>
                <a:cubicBezTo>
                  <a:pt x="4744" y="1047"/>
                  <a:pt x="4737" y="1034"/>
                  <a:pt x="4724" y="1029"/>
                </a:cubicBezTo>
                <a:cubicBezTo>
                  <a:pt x="4609" y="984"/>
                  <a:pt x="4508" y="968"/>
                  <a:pt x="4417" y="974"/>
                </a:cubicBezTo>
                <a:cubicBezTo>
                  <a:pt x="4480" y="827"/>
                  <a:pt x="4544" y="729"/>
                  <a:pt x="4573" y="687"/>
                </a:cubicBezTo>
                <a:cubicBezTo>
                  <a:pt x="4828" y="885"/>
                  <a:pt x="4919" y="1104"/>
                  <a:pt x="4920" y="1107"/>
                </a:cubicBezTo>
                <a:cubicBezTo>
                  <a:pt x="4926" y="1121"/>
                  <a:pt x="4942" y="1128"/>
                  <a:pt x="4956" y="1122"/>
                </a:cubicBezTo>
                <a:cubicBezTo>
                  <a:pt x="4970" y="1117"/>
                  <a:pt x="4977" y="1101"/>
                  <a:pt x="4971" y="1087"/>
                </a:cubicBezTo>
                <a:cubicBezTo>
                  <a:pt x="4970" y="1083"/>
                  <a:pt x="4871" y="842"/>
                  <a:pt x="4590" y="631"/>
                </a:cubicBezTo>
                <a:cubicBezTo>
                  <a:pt x="4589" y="629"/>
                  <a:pt x="4587" y="627"/>
                  <a:pt x="4585" y="625"/>
                </a:cubicBezTo>
                <a:cubicBezTo>
                  <a:pt x="4583" y="623"/>
                  <a:pt x="4580" y="622"/>
                  <a:pt x="4577" y="621"/>
                </a:cubicBezTo>
                <a:cubicBezTo>
                  <a:pt x="4429" y="512"/>
                  <a:pt x="4230" y="411"/>
                  <a:pt x="3970" y="357"/>
                </a:cubicBezTo>
                <a:cubicBezTo>
                  <a:pt x="3518" y="263"/>
                  <a:pt x="2963" y="512"/>
                  <a:pt x="2425" y="757"/>
                </a:cubicBezTo>
                <a:cubicBezTo>
                  <a:pt x="2454" y="700"/>
                  <a:pt x="2490" y="645"/>
                  <a:pt x="2529" y="592"/>
                </a:cubicBezTo>
                <a:cubicBezTo>
                  <a:pt x="2628" y="459"/>
                  <a:pt x="2732" y="367"/>
                  <a:pt x="2807" y="310"/>
                </a:cubicBezTo>
                <a:cubicBezTo>
                  <a:pt x="2872" y="260"/>
                  <a:pt x="2945" y="222"/>
                  <a:pt x="3022" y="195"/>
                </a:cubicBezTo>
                <a:cubicBezTo>
                  <a:pt x="3287" y="102"/>
                  <a:pt x="3582" y="68"/>
                  <a:pt x="3874" y="103"/>
                </a:cubicBezTo>
                <a:cubicBezTo>
                  <a:pt x="4660" y="276"/>
                  <a:pt x="5009" y="1021"/>
                  <a:pt x="5012" y="1029"/>
                </a:cubicBezTo>
                <a:cubicBezTo>
                  <a:pt x="5017" y="1039"/>
                  <a:pt x="5027" y="1045"/>
                  <a:pt x="5037" y="1045"/>
                </a:cubicBezTo>
                <a:cubicBezTo>
                  <a:pt x="5041" y="1045"/>
                  <a:pt x="5045" y="1044"/>
                  <a:pt x="5049" y="1043"/>
                </a:cubicBezTo>
                <a:cubicBezTo>
                  <a:pt x="5062" y="1036"/>
                  <a:pt x="5068" y="1020"/>
                  <a:pt x="5062" y="1006"/>
                </a:cubicBezTo>
                <a:cubicBezTo>
                  <a:pt x="5060" y="1002"/>
                  <a:pt x="4951" y="768"/>
                  <a:pt x="4719" y="529"/>
                </a:cubicBezTo>
                <a:cubicBezTo>
                  <a:pt x="4728" y="515"/>
                  <a:pt x="4744" y="494"/>
                  <a:pt x="4770" y="470"/>
                </a:cubicBezTo>
                <a:cubicBezTo>
                  <a:pt x="4979" y="438"/>
                  <a:pt x="5027" y="497"/>
                  <a:pt x="5062" y="541"/>
                </a:cubicBezTo>
                <a:cubicBezTo>
                  <a:pt x="5082" y="565"/>
                  <a:pt x="5104" y="592"/>
                  <a:pt x="5145" y="592"/>
                </a:cubicBezTo>
                <a:cubicBezTo>
                  <a:pt x="5156" y="592"/>
                  <a:pt x="5169" y="590"/>
                  <a:pt x="5183" y="585"/>
                </a:cubicBezTo>
                <a:cubicBezTo>
                  <a:pt x="5252" y="563"/>
                  <a:pt x="5291" y="487"/>
                  <a:pt x="5270" y="411"/>
                </a:cubicBezTo>
                <a:cubicBezTo>
                  <a:pt x="5250" y="336"/>
                  <a:pt x="5170" y="261"/>
                  <a:pt x="5009" y="296"/>
                </a:cubicBezTo>
                <a:cubicBezTo>
                  <a:pt x="4808" y="340"/>
                  <a:pt x="4715" y="438"/>
                  <a:pt x="4679" y="489"/>
                </a:cubicBezTo>
                <a:cubicBezTo>
                  <a:pt x="4491" y="306"/>
                  <a:pt x="4230" y="126"/>
                  <a:pt x="3889" y="50"/>
                </a:cubicBezTo>
                <a:cubicBezTo>
                  <a:pt x="3887" y="49"/>
                  <a:pt x="3885" y="49"/>
                  <a:pt x="3883" y="49"/>
                </a:cubicBezTo>
                <a:lnTo>
                  <a:pt x="3883" y="49"/>
                </a:lnTo>
                <a:cubicBezTo>
                  <a:pt x="3828" y="37"/>
                  <a:pt x="3771" y="27"/>
                  <a:pt x="3711" y="21"/>
                </a:cubicBezTo>
                <a:cubicBezTo>
                  <a:pt x="3509" y="0"/>
                  <a:pt x="3331" y="5"/>
                  <a:pt x="3171" y="25"/>
                </a:cubicBezTo>
                <a:cubicBezTo>
                  <a:pt x="3170" y="25"/>
                  <a:pt x="3168" y="25"/>
                  <a:pt x="3167" y="25"/>
                </a:cubicBezTo>
                <a:cubicBezTo>
                  <a:pt x="3153" y="27"/>
                  <a:pt x="3139" y="29"/>
                  <a:pt x="3126" y="31"/>
                </a:cubicBezTo>
                <a:cubicBezTo>
                  <a:pt x="2823" y="77"/>
                  <a:pt x="2588" y="179"/>
                  <a:pt x="2385" y="267"/>
                </a:cubicBezTo>
                <a:cubicBezTo>
                  <a:pt x="2211" y="342"/>
                  <a:pt x="2061" y="407"/>
                  <a:pt x="1907" y="423"/>
                </a:cubicBezTo>
                <a:cubicBezTo>
                  <a:pt x="1487" y="469"/>
                  <a:pt x="1413" y="247"/>
                  <a:pt x="1401" y="178"/>
                </a:cubicBezTo>
                <a:cubicBezTo>
                  <a:pt x="1399" y="170"/>
                  <a:pt x="1394" y="163"/>
                  <a:pt x="1387" y="159"/>
                </a:cubicBezTo>
                <a:cubicBezTo>
                  <a:pt x="1380" y="155"/>
                  <a:pt x="1372" y="154"/>
                  <a:pt x="1364" y="157"/>
                </a:cubicBezTo>
                <a:cubicBezTo>
                  <a:pt x="1362" y="157"/>
                  <a:pt x="1178" y="228"/>
                  <a:pt x="1231" y="483"/>
                </a:cubicBezTo>
                <a:cubicBezTo>
                  <a:pt x="1247" y="559"/>
                  <a:pt x="1306" y="619"/>
                  <a:pt x="1401" y="657"/>
                </a:cubicBezTo>
                <a:cubicBezTo>
                  <a:pt x="1594" y="734"/>
                  <a:pt x="1939" y="711"/>
                  <a:pt x="2182" y="541"/>
                </a:cubicBezTo>
                <a:lnTo>
                  <a:pt x="2240" y="500"/>
                </a:lnTo>
                <a:cubicBezTo>
                  <a:pt x="2512" y="309"/>
                  <a:pt x="2730" y="156"/>
                  <a:pt x="3101" y="91"/>
                </a:cubicBezTo>
                <a:cubicBezTo>
                  <a:pt x="3159" y="81"/>
                  <a:pt x="3220" y="74"/>
                  <a:pt x="3284" y="69"/>
                </a:cubicBezTo>
                <a:cubicBezTo>
                  <a:pt x="2940" y="134"/>
                  <a:pt x="2623" y="288"/>
                  <a:pt x="2392" y="515"/>
                </a:cubicBezTo>
                <a:cubicBezTo>
                  <a:pt x="2281" y="624"/>
                  <a:pt x="2193" y="748"/>
                  <a:pt x="2131" y="882"/>
                </a:cubicBezTo>
                <a:cubicBezTo>
                  <a:pt x="2130" y="885"/>
                  <a:pt x="2130" y="887"/>
                  <a:pt x="2129" y="889"/>
                </a:cubicBezTo>
                <a:cubicBezTo>
                  <a:pt x="1853" y="1010"/>
                  <a:pt x="1593" y="1109"/>
                  <a:pt x="1364" y="1137"/>
                </a:cubicBezTo>
                <a:cubicBezTo>
                  <a:pt x="1008" y="1180"/>
                  <a:pt x="722" y="1113"/>
                  <a:pt x="559" y="948"/>
                </a:cubicBezTo>
                <a:cubicBezTo>
                  <a:pt x="463" y="849"/>
                  <a:pt x="415" y="720"/>
                  <a:pt x="431" y="601"/>
                </a:cubicBezTo>
                <a:cubicBezTo>
                  <a:pt x="449" y="476"/>
                  <a:pt x="510" y="379"/>
                  <a:pt x="596" y="340"/>
                </a:cubicBezTo>
                <a:cubicBezTo>
                  <a:pt x="642" y="320"/>
                  <a:pt x="688" y="319"/>
                  <a:pt x="718" y="339"/>
                </a:cubicBezTo>
                <a:cubicBezTo>
                  <a:pt x="728" y="346"/>
                  <a:pt x="742" y="345"/>
                  <a:pt x="751" y="337"/>
                </a:cubicBezTo>
                <a:cubicBezTo>
                  <a:pt x="761" y="329"/>
                  <a:pt x="764" y="316"/>
                  <a:pt x="758" y="305"/>
                </a:cubicBezTo>
                <a:cubicBezTo>
                  <a:pt x="756" y="300"/>
                  <a:pt x="694" y="170"/>
                  <a:pt x="552" y="123"/>
                </a:cubicBezTo>
                <a:cubicBezTo>
                  <a:pt x="450" y="89"/>
                  <a:pt x="334" y="107"/>
                  <a:pt x="208" y="177"/>
                </a:cubicBezTo>
                <a:cubicBezTo>
                  <a:pt x="61" y="258"/>
                  <a:pt x="0" y="449"/>
                  <a:pt x="56" y="652"/>
                </a:cubicBezTo>
                <a:cubicBezTo>
                  <a:pt x="139" y="954"/>
                  <a:pt x="485" y="1297"/>
                  <a:pt x="1184" y="1297"/>
                </a:cubicBezTo>
                <a:cubicBezTo>
                  <a:pt x="1211" y="1297"/>
                  <a:pt x="1237" y="1296"/>
                  <a:pt x="1265" y="1295"/>
                </a:cubicBezTo>
                <a:cubicBezTo>
                  <a:pt x="1560" y="1284"/>
                  <a:pt x="1817" y="1247"/>
                  <a:pt x="2040" y="1196"/>
                </a:cubicBezTo>
                <a:cubicBezTo>
                  <a:pt x="2012" y="1443"/>
                  <a:pt x="2028" y="1640"/>
                  <a:pt x="2092" y="1814"/>
                </a:cubicBezTo>
                <a:cubicBezTo>
                  <a:pt x="2129" y="1908"/>
                  <a:pt x="2185" y="2002"/>
                  <a:pt x="2240" y="2093"/>
                </a:cubicBezTo>
                <a:cubicBezTo>
                  <a:pt x="2336" y="2244"/>
                  <a:pt x="2474" y="2327"/>
                  <a:pt x="2607" y="2407"/>
                </a:cubicBezTo>
                <a:cubicBezTo>
                  <a:pt x="2658" y="2437"/>
                  <a:pt x="2710" y="2468"/>
                  <a:pt x="2760" y="2503"/>
                </a:cubicBezTo>
                <a:cubicBezTo>
                  <a:pt x="2764" y="2506"/>
                  <a:pt x="2770" y="2508"/>
                  <a:pt x="2775" y="2508"/>
                </a:cubicBezTo>
                <a:cubicBezTo>
                  <a:pt x="2804" y="2508"/>
                  <a:pt x="2858" y="2483"/>
                  <a:pt x="2858" y="2444"/>
                </a:cubicBezTo>
                <a:cubicBezTo>
                  <a:pt x="2858" y="2431"/>
                  <a:pt x="2858" y="2417"/>
                  <a:pt x="2858" y="2403"/>
                </a:cubicBezTo>
                <a:cubicBezTo>
                  <a:pt x="2860" y="2300"/>
                  <a:pt x="2863" y="2183"/>
                  <a:pt x="2754" y="2110"/>
                </a:cubicBezTo>
                <a:cubicBezTo>
                  <a:pt x="2745" y="2104"/>
                  <a:pt x="2733" y="2104"/>
                  <a:pt x="2724" y="2110"/>
                </a:cubicBezTo>
                <a:cubicBezTo>
                  <a:pt x="2582" y="2213"/>
                  <a:pt x="2348" y="2005"/>
                  <a:pt x="2223" y="1874"/>
                </a:cubicBezTo>
                <a:cubicBezTo>
                  <a:pt x="2159" y="1807"/>
                  <a:pt x="2116" y="1723"/>
                  <a:pt x="2100" y="1631"/>
                </a:cubicBezTo>
                <a:cubicBezTo>
                  <a:pt x="2077" y="1501"/>
                  <a:pt x="2076" y="1355"/>
                  <a:pt x="2097" y="1183"/>
                </a:cubicBezTo>
                <a:cubicBezTo>
                  <a:pt x="2151" y="1170"/>
                  <a:pt x="2202" y="1156"/>
                  <a:pt x="2251" y="1141"/>
                </a:cubicBezTo>
                <a:cubicBezTo>
                  <a:pt x="2215" y="1460"/>
                  <a:pt x="2263" y="1658"/>
                  <a:pt x="2398" y="1746"/>
                </a:cubicBezTo>
                <a:cubicBezTo>
                  <a:pt x="2436" y="1770"/>
                  <a:pt x="2481" y="1782"/>
                  <a:pt x="2529" y="1782"/>
                </a:cubicBezTo>
                <a:cubicBezTo>
                  <a:pt x="2561" y="1782"/>
                  <a:pt x="2594" y="1776"/>
                  <a:pt x="2626" y="1764"/>
                </a:cubicBezTo>
                <a:cubicBezTo>
                  <a:pt x="2693" y="1739"/>
                  <a:pt x="2742" y="1690"/>
                  <a:pt x="2760" y="1628"/>
                </a:cubicBezTo>
                <a:cubicBezTo>
                  <a:pt x="2764" y="1615"/>
                  <a:pt x="2796" y="1495"/>
                  <a:pt x="2736" y="1447"/>
                </a:cubicBezTo>
                <a:cubicBezTo>
                  <a:pt x="2691" y="1410"/>
                  <a:pt x="2651" y="1441"/>
                  <a:pt x="2624" y="1461"/>
                </a:cubicBezTo>
                <a:cubicBezTo>
                  <a:pt x="2602" y="1478"/>
                  <a:pt x="2587" y="1488"/>
                  <a:pt x="2572" y="1484"/>
                </a:cubicBezTo>
                <a:cubicBezTo>
                  <a:pt x="2510" y="1468"/>
                  <a:pt x="2459" y="1390"/>
                  <a:pt x="2427" y="1333"/>
                </a:cubicBezTo>
                <a:cubicBezTo>
                  <a:pt x="2400" y="1285"/>
                  <a:pt x="2360" y="1193"/>
                  <a:pt x="2390" y="1098"/>
                </a:cubicBezTo>
                <a:cubicBezTo>
                  <a:pt x="2745" y="976"/>
                  <a:pt x="2985" y="828"/>
                  <a:pt x="3136" y="735"/>
                </a:cubicBezTo>
                <a:cubicBezTo>
                  <a:pt x="3158" y="721"/>
                  <a:pt x="3210" y="687"/>
                  <a:pt x="3257" y="656"/>
                </a:cubicBezTo>
                <a:cubicBezTo>
                  <a:pt x="3254" y="668"/>
                  <a:pt x="3254" y="676"/>
                  <a:pt x="3254" y="676"/>
                </a:cubicBezTo>
                <a:cubicBezTo>
                  <a:pt x="3254" y="683"/>
                  <a:pt x="3257" y="690"/>
                  <a:pt x="3262" y="695"/>
                </a:cubicBezTo>
                <a:cubicBezTo>
                  <a:pt x="3696" y="1148"/>
                  <a:pt x="3123" y="1897"/>
                  <a:pt x="2989" y="2059"/>
                </a:cubicBezTo>
                <a:cubicBezTo>
                  <a:pt x="2966" y="2040"/>
                  <a:pt x="2943" y="2026"/>
                  <a:pt x="2925" y="2016"/>
                </a:cubicBezTo>
                <a:cubicBezTo>
                  <a:pt x="3248" y="1727"/>
                  <a:pt x="3279" y="1401"/>
                  <a:pt x="3193" y="1184"/>
                </a:cubicBezTo>
                <a:cubicBezTo>
                  <a:pt x="3138" y="1044"/>
                  <a:pt x="3036" y="951"/>
                  <a:pt x="2944" y="959"/>
                </a:cubicBezTo>
                <a:cubicBezTo>
                  <a:pt x="2718" y="979"/>
                  <a:pt x="2730" y="1164"/>
                  <a:pt x="2730" y="1166"/>
                </a:cubicBezTo>
                <a:cubicBezTo>
                  <a:pt x="2731" y="1177"/>
                  <a:pt x="2739" y="1187"/>
                  <a:pt x="2749" y="1190"/>
                </a:cubicBezTo>
                <a:cubicBezTo>
                  <a:pt x="2870" y="1227"/>
                  <a:pt x="2948" y="1293"/>
                  <a:pt x="2982" y="1387"/>
                </a:cubicBezTo>
                <a:cubicBezTo>
                  <a:pt x="3074" y="1645"/>
                  <a:pt x="2816" y="2035"/>
                  <a:pt x="2814" y="2039"/>
                </a:cubicBezTo>
                <a:lnTo>
                  <a:pt x="2814" y="2039"/>
                </a:lnTo>
                <a:cubicBezTo>
                  <a:pt x="2812" y="2041"/>
                  <a:pt x="2811" y="2043"/>
                  <a:pt x="2811" y="2045"/>
                </a:cubicBezTo>
                <a:cubicBezTo>
                  <a:pt x="2810" y="2046"/>
                  <a:pt x="2810" y="2046"/>
                  <a:pt x="2810" y="2047"/>
                </a:cubicBezTo>
                <a:cubicBezTo>
                  <a:pt x="2810" y="2047"/>
                  <a:pt x="2810" y="2048"/>
                  <a:pt x="2810" y="2049"/>
                </a:cubicBezTo>
                <a:cubicBezTo>
                  <a:pt x="2809" y="2051"/>
                  <a:pt x="2809" y="2054"/>
                  <a:pt x="2809" y="2057"/>
                </a:cubicBezTo>
                <a:lnTo>
                  <a:pt x="2810" y="2058"/>
                </a:lnTo>
                <a:cubicBezTo>
                  <a:pt x="2810" y="2061"/>
                  <a:pt x="2811" y="2063"/>
                  <a:pt x="2812" y="2066"/>
                </a:cubicBezTo>
                <a:lnTo>
                  <a:pt x="2812" y="2067"/>
                </a:lnTo>
                <a:cubicBezTo>
                  <a:pt x="2814" y="2069"/>
                  <a:pt x="2815" y="2071"/>
                  <a:pt x="2817" y="2073"/>
                </a:cubicBezTo>
                <a:cubicBezTo>
                  <a:pt x="2818" y="2074"/>
                  <a:pt x="2818" y="2074"/>
                  <a:pt x="2818" y="2074"/>
                </a:cubicBezTo>
                <a:lnTo>
                  <a:pt x="2818" y="2074"/>
                </a:lnTo>
                <a:cubicBezTo>
                  <a:pt x="2820" y="2076"/>
                  <a:pt x="2823" y="2078"/>
                  <a:pt x="2826" y="2079"/>
                </a:cubicBezTo>
                <a:lnTo>
                  <a:pt x="2827" y="2080"/>
                </a:lnTo>
                <a:lnTo>
                  <a:pt x="2828" y="2080"/>
                </a:lnTo>
                <a:cubicBezTo>
                  <a:pt x="2837" y="2083"/>
                  <a:pt x="3060" y="2162"/>
                  <a:pt x="3005" y="2426"/>
                </a:cubicBezTo>
                <a:cubicBezTo>
                  <a:pt x="3004" y="2428"/>
                  <a:pt x="3004" y="2430"/>
                  <a:pt x="3004" y="2432"/>
                </a:cubicBezTo>
                <a:lnTo>
                  <a:pt x="3004" y="2433"/>
                </a:lnTo>
                <a:cubicBezTo>
                  <a:pt x="3004" y="2436"/>
                  <a:pt x="3005" y="2438"/>
                  <a:pt x="3006" y="2441"/>
                </a:cubicBezTo>
                <a:lnTo>
                  <a:pt x="3006" y="2442"/>
                </a:lnTo>
                <a:cubicBezTo>
                  <a:pt x="3007" y="2444"/>
                  <a:pt x="3009" y="2447"/>
                  <a:pt x="3010" y="2449"/>
                </a:cubicBezTo>
                <a:cubicBezTo>
                  <a:pt x="3011" y="2449"/>
                  <a:pt x="3011" y="2450"/>
                  <a:pt x="3011" y="2450"/>
                </a:cubicBezTo>
                <a:lnTo>
                  <a:pt x="3012" y="2451"/>
                </a:lnTo>
                <a:lnTo>
                  <a:pt x="3012" y="2451"/>
                </a:lnTo>
                <a:cubicBezTo>
                  <a:pt x="3119" y="2575"/>
                  <a:pt x="3319" y="2611"/>
                  <a:pt x="3496" y="2643"/>
                </a:cubicBezTo>
                <a:cubicBezTo>
                  <a:pt x="3588" y="2659"/>
                  <a:pt x="3674" y="2675"/>
                  <a:pt x="3727" y="2700"/>
                </a:cubicBezTo>
                <a:close/>
                <a:moveTo>
                  <a:pt x="8211" y="3765"/>
                </a:moveTo>
                <a:cubicBezTo>
                  <a:pt x="8194" y="3802"/>
                  <a:pt x="8153" y="3838"/>
                  <a:pt x="8095" y="3815"/>
                </a:cubicBezTo>
                <a:cubicBezTo>
                  <a:pt x="8007" y="3779"/>
                  <a:pt x="7943" y="3692"/>
                  <a:pt x="7913" y="3644"/>
                </a:cubicBezTo>
                <a:cubicBezTo>
                  <a:pt x="7992" y="3637"/>
                  <a:pt x="8126" y="3634"/>
                  <a:pt x="8190" y="3666"/>
                </a:cubicBezTo>
                <a:cubicBezTo>
                  <a:pt x="8227" y="3685"/>
                  <a:pt x="8226" y="3730"/>
                  <a:pt x="8211" y="3765"/>
                </a:cubicBezTo>
                <a:close/>
                <a:moveTo>
                  <a:pt x="8215" y="3618"/>
                </a:moveTo>
                <a:cubicBezTo>
                  <a:pt x="8106" y="3563"/>
                  <a:pt x="7875" y="3592"/>
                  <a:pt x="7865" y="3593"/>
                </a:cubicBezTo>
                <a:cubicBezTo>
                  <a:pt x="7856" y="3595"/>
                  <a:pt x="7849" y="3600"/>
                  <a:pt x="7845" y="3608"/>
                </a:cubicBezTo>
                <a:cubicBezTo>
                  <a:pt x="7840" y="3615"/>
                  <a:pt x="7840" y="3625"/>
                  <a:pt x="7844" y="3633"/>
                </a:cubicBezTo>
                <a:cubicBezTo>
                  <a:pt x="7847" y="3640"/>
                  <a:pt x="7930" y="3807"/>
                  <a:pt x="8075" y="3866"/>
                </a:cubicBezTo>
                <a:cubicBezTo>
                  <a:pt x="8095" y="3873"/>
                  <a:pt x="8114" y="3877"/>
                  <a:pt x="8131" y="3877"/>
                </a:cubicBezTo>
                <a:cubicBezTo>
                  <a:pt x="8192" y="3877"/>
                  <a:pt x="8239" y="3836"/>
                  <a:pt x="8261" y="3787"/>
                </a:cubicBezTo>
                <a:cubicBezTo>
                  <a:pt x="8288" y="3728"/>
                  <a:pt x="8280" y="3651"/>
                  <a:pt x="8215" y="3618"/>
                </a:cubicBezTo>
                <a:close/>
                <a:moveTo>
                  <a:pt x="7402" y="2037"/>
                </a:moveTo>
                <a:cubicBezTo>
                  <a:pt x="7375" y="2028"/>
                  <a:pt x="7432" y="1937"/>
                  <a:pt x="7489" y="1918"/>
                </a:cubicBezTo>
                <a:cubicBezTo>
                  <a:pt x="7546" y="1900"/>
                  <a:pt x="7574" y="1831"/>
                  <a:pt x="7590" y="1797"/>
                </a:cubicBezTo>
                <a:cubicBezTo>
                  <a:pt x="7606" y="1763"/>
                  <a:pt x="7695" y="1690"/>
                  <a:pt x="7654" y="1589"/>
                </a:cubicBezTo>
                <a:cubicBezTo>
                  <a:pt x="7613" y="1489"/>
                  <a:pt x="7514" y="1532"/>
                  <a:pt x="7441" y="1500"/>
                </a:cubicBezTo>
                <a:cubicBezTo>
                  <a:pt x="7368" y="1468"/>
                  <a:pt x="7421" y="1319"/>
                  <a:pt x="7386" y="1333"/>
                </a:cubicBezTo>
                <a:cubicBezTo>
                  <a:pt x="7352" y="1347"/>
                  <a:pt x="7386" y="1477"/>
                  <a:pt x="7368" y="1495"/>
                </a:cubicBezTo>
                <a:cubicBezTo>
                  <a:pt x="7350" y="1514"/>
                  <a:pt x="7309" y="1418"/>
                  <a:pt x="7288" y="1431"/>
                </a:cubicBezTo>
                <a:cubicBezTo>
                  <a:pt x="7267" y="1445"/>
                  <a:pt x="7293" y="1475"/>
                  <a:pt x="7331" y="1518"/>
                </a:cubicBezTo>
                <a:cubicBezTo>
                  <a:pt x="7370" y="1562"/>
                  <a:pt x="7427" y="1539"/>
                  <a:pt x="7498" y="1566"/>
                </a:cubicBezTo>
                <a:cubicBezTo>
                  <a:pt x="7569" y="1594"/>
                  <a:pt x="7572" y="1665"/>
                  <a:pt x="7567" y="1706"/>
                </a:cubicBezTo>
                <a:cubicBezTo>
                  <a:pt x="7562" y="1747"/>
                  <a:pt x="7505" y="1751"/>
                  <a:pt x="7503" y="1799"/>
                </a:cubicBezTo>
                <a:cubicBezTo>
                  <a:pt x="7501" y="1847"/>
                  <a:pt x="7450" y="1882"/>
                  <a:pt x="7430" y="1873"/>
                </a:cubicBezTo>
                <a:cubicBezTo>
                  <a:pt x="7409" y="1864"/>
                  <a:pt x="7453" y="1820"/>
                  <a:pt x="7430" y="1788"/>
                </a:cubicBezTo>
                <a:cubicBezTo>
                  <a:pt x="7407" y="1756"/>
                  <a:pt x="7409" y="1786"/>
                  <a:pt x="7389" y="1779"/>
                </a:cubicBezTo>
                <a:cubicBezTo>
                  <a:pt x="7368" y="1772"/>
                  <a:pt x="7389" y="1751"/>
                  <a:pt x="7350" y="1740"/>
                </a:cubicBezTo>
                <a:cubicBezTo>
                  <a:pt x="7311" y="1729"/>
                  <a:pt x="7235" y="1873"/>
                  <a:pt x="7192" y="1870"/>
                </a:cubicBezTo>
                <a:cubicBezTo>
                  <a:pt x="7149" y="1868"/>
                  <a:pt x="7210" y="1811"/>
                  <a:pt x="7165" y="1806"/>
                </a:cubicBezTo>
                <a:cubicBezTo>
                  <a:pt x="7119" y="1802"/>
                  <a:pt x="7114" y="1918"/>
                  <a:pt x="7075" y="1907"/>
                </a:cubicBezTo>
                <a:cubicBezTo>
                  <a:pt x="7037" y="1896"/>
                  <a:pt x="7064" y="1607"/>
                  <a:pt x="7064" y="1534"/>
                </a:cubicBezTo>
                <a:cubicBezTo>
                  <a:pt x="7064" y="1461"/>
                  <a:pt x="7050" y="1491"/>
                  <a:pt x="7016" y="1450"/>
                </a:cubicBezTo>
                <a:cubicBezTo>
                  <a:pt x="6981" y="1409"/>
                  <a:pt x="6998" y="1356"/>
                  <a:pt x="6939" y="1306"/>
                </a:cubicBezTo>
                <a:cubicBezTo>
                  <a:pt x="6881" y="1255"/>
                  <a:pt x="6787" y="1294"/>
                  <a:pt x="6790" y="1340"/>
                </a:cubicBezTo>
                <a:cubicBezTo>
                  <a:pt x="6792" y="1386"/>
                  <a:pt x="6822" y="1365"/>
                  <a:pt x="6847" y="1379"/>
                </a:cubicBezTo>
                <a:cubicBezTo>
                  <a:pt x="6872" y="1393"/>
                  <a:pt x="6847" y="1441"/>
                  <a:pt x="6883" y="1438"/>
                </a:cubicBezTo>
                <a:cubicBezTo>
                  <a:pt x="6920" y="1436"/>
                  <a:pt x="6881" y="1393"/>
                  <a:pt x="6920" y="1393"/>
                </a:cubicBezTo>
                <a:cubicBezTo>
                  <a:pt x="6959" y="1393"/>
                  <a:pt x="6982" y="1475"/>
                  <a:pt x="7000" y="1514"/>
                </a:cubicBezTo>
                <a:cubicBezTo>
                  <a:pt x="7018" y="1553"/>
                  <a:pt x="7048" y="1923"/>
                  <a:pt x="6902" y="2248"/>
                </a:cubicBezTo>
                <a:cubicBezTo>
                  <a:pt x="6755" y="2572"/>
                  <a:pt x="6463" y="2844"/>
                  <a:pt x="6273" y="2844"/>
                </a:cubicBezTo>
                <a:cubicBezTo>
                  <a:pt x="6083" y="2844"/>
                  <a:pt x="5706" y="2353"/>
                  <a:pt x="5695" y="2277"/>
                </a:cubicBezTo>
                <a:cubicBezTo>
                  <a:pt x="5683" y="2202"/>
                  <a:pt x="5610" y="2117"/>
                  <a:pt x="5603" y="2035"/>
                </a:cubicBezTo>
                <a:cubicBezTo>
                  <a:pt x="5596" y="1953"/>
                  <a:pt x="5526" y="1899"/>
                  <a:pt x="5543" y="1868"/>
                </a:cubicBezTo>
                <a:cubicBezTo>
                  <a:pt x="5560" y="1838"/>
                  <a:pt x="5525" y="1774"/>
                  <a:pt x="5560" y="1752"/>
                </a:cubicBezTo>
                <a:cubicBezTo>
                  <a:pt x="5595" y="1731"/>
                  <a:pt x="5604" y="1664"/>
                  <a:pt x="5615" y="1635"/>
                </a:cubicBezTo>
                <a:cubicBezTo>
                  <a:pt x="5625" y="1606"/>
                  <a:pt x="5715" y="1546"/>
                  <a:pt x="5930" y="1550"/>
                </a:cubicBezTo>
                <a:cubicBezTo>
                  <a:pt x="6145" y="1553"/>
                  <a:pt x="6198" y="1646"/>
                  <a:pt x="6223" y="1615"/>
                </a:cubicBezTo>
                <a:cubicBezTo>
                  <a:pt x="6247" y="1585"/>
                  <a:pt x="6061" y="1473"/>
                  <a:pt x="5924" y="1458"/>
                </a:cubicBezTo>
                <a:cubicBezTo>
                  <a:pt x="5787" y="1443"/>
                  <a:pt x="5627" y="1563"/>
                  <a:pt x="5613" y="1560"/>
                </a:cubicBezTo>
                <a:cubicBezTo>
                  <a:pt x="5599" y="1557"/>
                  <a:pt x="5607" y="1475"/>
                  <a:pt x="5584" y="1478"/>
                </a:cubicBezTo>
                <a:cubicBezTo>
                  <a:pt x="5561" y="1481"/>
                  <a:pt x="5570" y="1521"/>
                  <a:pt x="5552" y="1536"/>
                </a:cubicBezTo>
                <a:cubicBezTo>
                  <a:pt x="5534" y="1551"/>
                  <a:pt x="5520" y="1530"/>
                  <a:pt x="5510" y="1566"/>
                </a:cubicBezTo>
                <a:cubicBezTo>
                  <a:pt x="5499" y="1603"/>
                  <a:pt x="5548" y="1583"/>
                  <a:pt x="5567" y="1607"/>
                </a:cubicBezTo>
                <a:cubicBezTo>
                  <a:pt x="5587" y="1632"/>
                  <a:pt x="5595" y="1691"/>
                  <a:pt x="5546" y="1693"/>
                </a:cubicBezTo>
                <a:cubicBezTo>
                  <a:pt x="5497" y="1694"/>
                  <a:pt x="5555" y="1632"/>
                  <a:pt x="5502" y="1652"/>
                </a:cubicBezTo>
                <a:cubicBezTo>
                  <a:pt x="5449" y="1671"/>
                  <a:pt x="5476" y="1842"/>
                  <a:pt x="5458" y="1870"/>
                </a:cubicBezTo>
                <a:cubicBezTo>
                  <a:pt x="5439" y="1897"/>
                  <a:pt x="5401" y="1903"/>
                  <a:pt x="5381" y="1857"/>
                </a:cubicBezTo>
                <a:cubicBezTo>
                  <a:pt x="5362" y="1812"/>
                  <a:pt x="5438" y="1702"/>
                  <a:pt x="5455" y="1652"/>
                </a:cubicBezTo>
                <a:cubicBezTo>
                  <a:pt x="5471" y="1601"/>
                  <a:pt x="5464" y="1495"/>
                  <a:pt x="5479" y="1470"/>
                </a:cubicBezTo>
                <a:cubicBezTo>
                  <a:pt x="5494" y="1446"/>
                  <a:pt x="5552" y="1490"/>
                  <a:pt x="5566" y="1476"/>
                </a:cubicBezTo>
                <a:cubicBezTo>
                  <a:pt x="5580" y="1463"/>
                  <a:pt x="5545" y="1460"/>
                  <a:pt x="5572" y="1415"/>
                </a:cubicBezTo>
                <a:cubicBezTo>
                  <a:pt x="5599" y="1371"/>
                  <a:pt x="5750" y="1405"/>
                  <a:pt x="5898" y="1376"/>
                </a:cubicBezTo>
                <a:cubicBezTo>
                  <a:pt x="6046" y="1347"/>
                  <a:pt x="6101" y="1143"/>
                  <a:pt x="6108" y="1146"/>
                </a:cubicBezTo>
                <a:cubicBezTo>
                  <a:pt x="6116" y="1149"/>
                  <a:pt x="6084" y="1210"/>
                  <a:pt x="6192" y="1146"/>
                </a:cubicBezTo>
                <a:cubicBezTo>
                  <a:pt x="6300" y="1082"/>
                  <a:pt x="6314" y="920"/>
                  <a:pt x="6276" y="913"/>
                </a:cubicBezTo>
                <a:cubicBezTo>
                  <a:pt x="6252" y="908"/>
                  <a:pt x="6248" y="1077"/>
                  <a:pt x="6170" y="1079"/>
                </a:cubicBezTo>
                <a:cubicBezTo>
                  <a:pt x="6133" y="1080"/>
                  <a:pt x="6214" y="947"/>
                  <a:pt x="6159" y="947"/>
                </a:cubicBezTo>
                <a:cubicBezTo>
                  <a:pt x="6104" y="947"/>
                  <a:pt x="6111" y="1077"/>
                  <a:pt x="6042" y="1187"/>
                </a:cubicBezTo>
                <a:cubicBezTo>
                  <a:pt x="5974" y="1297"/>
                  <a:pt x="5775" y="1338"/>
                  <a:pt x="5679" y="1324"/>
                </a:cubicBezTo>
                <a:cubicBezTo>
                  <a:pt x="5583" y="1310"/>
                  <a:pt x="5526" y="1338"/>
                  <a:pt x="5482" y="1383"/>
                </a:cubicBezTo>
                <a:cubicBezTo>
                  <a:pt x="5439" y="1429"/>
                  <a:pt x="5441" y="1397"/>
                  <a:pt x="5425" y="1425"/>
                </a:cubicBezTo>
                <a:cubicBezTo>
                  <a:pt x="5409" y="1452"/>
                  <a:pt x="5416" y="1516"/>
                  <a:pt x="5427" y="1594"/>
                </a:cubicBezTo>
                <a:cubicBezTo>
                  <a:pt x="5439" y="1671"/>
                  <a:pt x="5313" y="1671"/>
                  <a:pt x="5267" y="1676"/>
                </a:cubicBezTo>
                <a:cubicBezTo>
                  <a:pt x="5221" y="1681"/>
                  <a:pt x="5146" y="1797"/>
                  <a:pt x="5219" y="1939"/>
                </a:cubicBezTo>
                <a:cubicBezTo>
                  <a:pt x="5292" y="2081"/>
                  <a:pt x="5404" y="2076"/>
                  <a:pt x="5407" y="2044"/>
                </a:cubicBezTo>
                <a:cubicBezTo>
                  <a:pt x="5409" y="2012"/>
                  <a:pt x="5345" y="2049"/>
                  <a:pt x="5274" y="1950"/>
                </a:cubicBezTo>
                <a:cubicBezTo>
                  <a:pt x="5203" y="1852"/>
                  <a:pt x="5334" y="1699"/>
                  <a:pt x="5366" y="1731"/>
                </a:cubicBezTo>
                <a:cubicBezTo>
                  <a:pt x="5398" y="1763"/>
                  <a:pt x="5324" y="1827"/>
                  <a:pt x="5311" y="1877"/>
                </a:cubicBezTo>
                <a:cubicBezTo>
                  <a:pt x="5297" y="1927"/>
                  <a:pt x="5363" y="1987"/>
                  <a:pt x="5386" y="1980"/>
                </a:cubicBezTo>
                <a:cubicBezTo>
                  <a:pt x="5409" y="1973"/>
                  <a:pt x="5361" y="1932"/>
                  <a:pt x="5388" y="1930"/>
                </a:cubicBezTo>
                <a:cubicBezTo>
                  <a:pt x="5416" y="1927"/>
                  <a:pt x="5439" y="1989"/>
                  <a:pt x="5466" y="2060"/>
                </a:cubicBezTo>
                <a:cubicBezTo>
                  <a:pt x="5494" y="2131"/>
                  <a:pt x="5487" y="2136"/>
                  <a:pt x="5411" y="2131"/>
                </a:cubicBezTo>
                <a:cubicBezTo>
                  <a:pt x="5336" y="2126"/>
                  <a:pt x="5068" y="1941"/>
                  <a:pt x="5055" y="1799"/>
                </a:cubicBezTo>
                <a:cubicBezTo>
                  <a:pt x="5041" y="1658"/>
                  <a:pt x="5295" y="1582"/>
                  <a:pt x="5329" y="1557"/>
                </a:cubicBezTo>
                <a:cubicBezTo>
                  <a:pt x="5363" y="1532"/>
                  <a:pt x="5347" y="1470"/>
                  <a:pt x="5331" y="1429"/>
                </a:cubicBezTo>
                <a:cubicBezTo>
                  <a:pt x="5315" y="1388"/>
                  <a:pt x="5393" y="1340"/>
                  <a:pt x="5375" y="1322"/>
                </a:cubicBezTo>
                <a:cubicBezTo>
                  <a:pt x="5356" y="1303"/>
                  <a:pt x="5304" y="1429"/>
                  <a:pt x="5267" y="1390"/>
                </a:cubicBezTo>
                <a:cubicBezTo>
                  <a:pt x="5231" y="1351"/>
                  <a:pt x="5343" y="1310"/>
                  <a:pt x="5320" y="1283"/>
                </a:cubicBezTo>
                <a:cubicBezTo>
                  <a:pt x="5297" y="1255"/>
                  <a:pt x="5258" y="1331"/>
                  <a:pt x="5231" y="1308"/>
                </a:cubicBezTo>
                <a:cubicBezTo>
                  <a:pt x="5203" y="1285"/>
                  <a:pt x="5290" y="1230"/>
                  <a:pt x="5356" y="1205"/>
                </a:cubicBezTo>
                <a:cubicBezTo>
                  <a:pt x="5423" y="1180"/>
                  <a:pt x="5448" y="1116"/>
                  <a:pt x="5425" y="1095"/>
                </a:cubicBezTo>
                <a:cubicBezTo>
                  <a:pt x="5402" y="1075"/>
                  <a:pt x="5393" y="1116"/>
                  <a:pt x="5352" y="1153"/>
                </a:cubicBezTo>
                <a:cubicBezTo>
                  <a:pt x="5311" y="1190"/>
                  <a:pt x="5180" y="1191"/>
                  <a:pt x="5171" y="1301"/>
                </a:cubicBezTo>
                <a:cubicBezTo>
                  <a:pt x="5162" y="1411"/>
                  <a:pt x="5272" y="1438"/>
                  <a:pt x="5256" y="1500"/>
                </a:cubicBezTo>
                <a:cubicBezTo>
                  <a:pt x="5240" y="1562"/>
                  <a:pt x="5137" y="1578"/>
                  <a:pt x="5061" y="1649"/>
                </a:cubicBezTo>
                <a:cubicBezTo>
                  <a:pt x="4986" y="1719"/>
                  <a:pt x="5032" y="1763"/>
                  <a:pt x="5016" y="1836"/>
                </a:cubicBezTo>
                <a:cubicBezTo>
                  <a:pt x="5000" y="1909"/>
                  <a:pt x="4947" y="1770"/>
                  <a:pt x="4943" y="1703"/>
                </a:cubicBezTo>
                <a:cubicBezTo>
                  <a:pt x="4938" y="1637"/>
                  <a:pt x="5142" y="1530"/>
                  <a:pt x="5075" y="1518"/>
                </a:cubicBezTo>
                <a:cubicBezTo>
                  <a:pt x="5009" y="1507"/>
                  <a:pt x="4876" y="1697"/>
                  <a:pt x="4881" y="1761"/>
                </a:cubicBezTo>
                <a:cubicBezTo>
                  <a:pt x="4885" y="1825"/>
                  <a:pt x="4991" y="1918"/>
                  <a:pt x="4979" y="1923"/>
                </a:cubicBezTo>
                <a:cubicBezTo>
                  <a:pt x="4968" y="1927"/>
                  <a:pt x="4922" y="1893"/>
                  <a:pt x="4883" y="1857"/>
                </a:cubicBezTo>
                <a:cubicBezTo>
                  <a:pt x="4844" y="1820"/>
                  <a:pt x="4828" y="1722"/>
                  <a:pt x="4819" y="1614"/>
                </a:cubicBezTo>
                <a:cubicBezTo>
                  <a:pt x="4810" y="1507"/>
                  <a:pt x="4945" y="1523"/>
                  <a:pt x="5011" y="1489"/>
                </a:cubicBezTo>
                <a:cubicBezTo>
                  <a:pt x="5077" y="1454"/>
                  <a:pt x="5096" y="1249"/>
                  <a:pt x="5055" y="1246"/>
                </a:cubicBezTo>
                <a:cubicBezTo>
                  <a:pt x="5013" y="1244"/>
                  <a:pt x="5050" y="1411"/>
                  <a:pt x="4997" y="1422"/>
                </a:cubicBezTo>
                <a:cubicBezTo>
                  <a:pt x="4945" y="1434"/>
                  <a:pt x="4954" y="1388"/>
                  <a:pt x="4931" y="1363"/>
                </a:cubicBezTo>
                <a:cubicBezTo>
                  <a:pt x="4908" y="1338"/>
                  <a:pt x="4952" y="1235"/>
                  <a:pt x="4970" y="1194"/>
                </a:cubicBezTo>
                <a:cubicBezTo>
                  <a:pt x="4988" y="1153"/>
                  <a:pt x="5139" y="1173"/>
                  <a:pt x="5196" y="1162"/>
                </a:cubicBezTo>
                <a:cubicBezTo>
                  <a:pt x="5254" y="1150"/>
                  <a:pt x="5288" y="1091"/>
                  <a:pt x="5247" y="1093"/>
                </a:cubicBezTo>
                <a:cubicBezTo>
                  <a:pt x="5205" y="1095"/>
                  <a:pt x="5242" y="1050"/>
                  <a:pt x="5272" y="1045"/>
                </a:cubicBezTo>
                <a:cubicBezTo>
                  <a:pt x="5301" y="1041"/>
                  <a:pt x="5366" y="958"/>
                  <a:pt x="5398" y="883"/>
                </a:cubicBezTo>
                <a:cubicBezTo>
                  <a:pt x="5430" y="807"/>
                  <a:pt x="5766" y="592"/>
                  <a:pt x="5816" y="663"/>
                </a:cubicBezTo>
                <a:cubicBezTo>
                  <a:pt x="5866" y="734"/>
                  <a:pt x="5971" y="778"/>
                  <a:pt x="6108" y="769"/>
                </a:cubicBezTo>
                <a:cubicBezTo>
                  <a:pt x="6246" y="759"/>
                  <a:pt x="6264" y="643"/>
                  <a:pt x="6280" y="643"/>
                </a:cubicBezTo>
                <a:cubicBezTo>
                  <a:pt x="6296" y="643"/>
                  <a:pt x="6298" y="650"/>
                  <a:pt x="6321" y="684"/>
                </a:cubicBezTo>
                <a:cubicBezTo>
                  <a:pt x="6344" y="718"/>
                  <a:pt x="6397" y="723"/>
                  <a:pt x="6392" y="750"/>
                </a:cubicBezTo>
                <a:cubicBezTo>
                  <a:pt x="6387" y="778"/>
                  <a:pt x="6317" y="769"/>
                  <a:pt x="6346" y="814"/>
                </a:cubicBezTo>
                <a:cubicBezTo>
                  <a:pt x="6376" y="860"/>
                  <a:pt x="6408" y="816"/>
                  <a:pt x="6424" y="816"/>
                </a:cubicBezTo>
                <a:cubicBezTo>
                  <a:pt x="6440" y="816"/>
                  <a:pt x="6472" y="883"/>
                  <a:pt x="6504" y="853"/>
                </a:cubicBezTo>
                <a:cubicBezTo>
                  <a:pt x="6536" y="823"/>
                  <a:pt x="6451" y="830"/>
                  <a:pt x="6493" y="794"/>
                </a:cubicBezTo>
                <a:cubicBezTo>
                  <a:pt x="6534" y="757"/>
                  <a:pt x="6598" y="878"/>
                  <a:pt x="6618" y="867"/>
                </a:cubicBezTo>
                <a:cubicBezTo>
                  <a:pt x="6639" y="855"/>
                  <a:pt x="6563" y="810"/>
                  <a:pt x="6593" y="796"/>
                </a:cubicBezTo>
                <a:cubicBezTo>
                  <a:pt x="6623" y="782"/>
                  <a:pt x="6637" y="849"/>
                  <a:pt x="6650" y="835"/>
                </a:cubicBezTo>
                <a:cubicBezTo>
                  <a:pt x="6664" y="821"/>
                  <a:pt x="6621" y="798"/>
                  <a:pt x="6658" y="789"/>
                </a:cubicBezTo>
                <a:cubicBezTo>
                  <a:pt x="6695" y="780"/>
                  <a:pt x="6717" y="855"/>
                  <a:pt x="6753" y="842"/>
                </a:cubicBezTo>
                <a:cubicBezTo>
                  <a:pt x="6790" y="828"/>
                  <a:pt x="6733" y="796"/>
                  <a:pt x="6765" y="771"/>
                </a:cubicBezTo>
                <a:cubicBezTo>
                  <a:pt x="6797" y="746"/>
                  <a:pt x="6835" y="816"/>
                  <a:pt x="6867" y="801"/>
                </a:cubicBezTo>
                <a:cubicBezTo>
                  <a:pt x="6899" y="784"/>
                  <a:pt x="6813" y="757"/>
                  <a:pt x="6874" y="753"/>
                </a:cubicBezTo>
                <a:cubicBezTo>
                  <a:pt x="6936" y="748"/>
                  <a:pt x="6995" y="853"/>
                  <a:pt x="7016" y="846"/>
                </a:cubicBezTo>
                <a:cubicBezTo>
                  <a:pt x="7037" y="839"/>
                  <a:pt x="7011" y="803"/>
                  <a:pt x="6975" y="762"/>
                </a:cubicBezTo>
                <a:cubicBezTo>
                  <a:pt x="6938" y="721"/>
                  <a:pt x="6874" y="730"/>
                  <a:pt x="6867" y="707"/>
                </a:cubicBezTo>
                <a:cubicBezTo>
                  <a:pt x="6861" y="684"/>
                  <a:pt x="6906" y="675"/>
                  <a:pt x="6975" y="679"/>
                </a:cubicBezTo>
                <a:cubicBezTo>
                  <a:pt x="7043" y="684"/>
                  <a:pt x="7071" y="732"/>
                  <a:pt x="7041" y="762"/>
                </a:cubicBezTo>
                <a:cubicBezTo>
                  <a:pt x="7011" y="791"/>
                  <a:pt x="7110" y="812"/>
                  <a:pt x="7158" y="860"/>
                </a:cubicBezTo>
                <a:cubicBezTo>
                  <a:pt x="7206" y="908"/>
                  <a:pt x="7190" y="961"/>
                  <a:pt x="7153" y="966"/>
                </a:cubicBezTo>
                <a:cubicBezTo>
                  <a:pt x="7117" y="971"/>
                  <a:pt x="7091" y="867"/>
                  <a:pt x="7043" y="878"/>
                </a:cubicBezTo>
                <a:cubicBezTo>
                  <a:pt x="6995" y="890"/>
                  <a:pt x="7101" y="990"/>
                  <a:pt x="7050" y="993"/>
                </a:cubicBezTo>
                <a:cubicBezTo>
                  <a:pt x="7000" y="995"/>
                  <a:pt x="6904" y="839"/>
                  <a:pt x="6870" y="862"/>
                </a:cubicBezTo>
                <a:cubicBezTo>
                  <a:pt x="6835" y="885"/>
                  <a:pt x="6966" y="1009"/>
                  <a:pt x="7005" y="1047"/>
                </a:cubicBezTo>
                <a:cubicBezTo>
                  <a:pt x="7043" y="1086"/>
                  <a:pt x="7215" y="990"/>
                  <a:pt x="7274" y="990"/>
                </a:cubicBezTo>
                <a:cubicBezTo>
                  <a:pt x="7334" y="990"/>
                  <a:pt x="7523" y="1084"/>
                  <a:pt x="7578" y="1143"/>
                </a:cubicBezTo>
                <a:cubicBezTo>
                  <a:pt x="7633" y="1203"/>
                  <a:pt x="7592" y="1253"/>
                  <a:pt x="7615" y="1292"/>
                </a:cubicBezTo>
                <a:cubicBezTo>
                  <a:pt x="7638" y="1331"/>
                  <a:pt x="7606" y="1372"/>
                  <a:pt x="7642" y="1438"/>
                </a:cubicBezTo>
                <a:cubicBezTo>
                  <a:pt x="7679" y="1505"/>
                  <a:pt x="7789" y="1502"/>
                  <a:pt x="7793" y="1637"/>
                </a:cubicBezTo>
                <a:cubicBezTo>
                  <a:pt x="7798" y="1772"/>
                  <a:pt x="7686" y="1802"/>
                  <a:pt x="7649" y="1833"/>
                </a:cubicBezTo>
                <a:cubicBezTo>
                  <a:pt x="7613" y="1864"/>
                  <a:pt x="7642" y="1907"/>
                  <a:pt x="7597" y="1973"/>
                </a:cubicBezTo>
                <a:cubicBezTo>
                  <a:pt x="7551" y="2040"/>
                  <a:pt x="7430" y="2046"/>
                  <a:pt x="7402" y="2037"/>
                </a:cubicBezTo>
                <a:close/>
                <a:moveTo>
                  <a:pt x="7356" y="2030"/>
                </a:moveTo>
                <a:cubicBezTo>
                  <a:pt x="7323" y="2038"/>
                  <a:pt x="7253" y="2022"/>
                  <a:pt x="7209" y="2056"/>
                </a:cubicBezTo>
                <a:cubicBezTo>
                  <a:pt x="7165" y="2091"/>
                  <a:pt x="7082" y="2110"/>
                  <a:pt x="7102" y="2134"/>
                </a:cubicBezTo>
                <a:cubicBezTo>
                  <a:pt x="7122" y="2158"/>
                  <a:pt x="7152" y="2126"/>
                  <a:pt x="7160" y="2151"/>
                </a:cubicBezTo>
                <a:cubicBezTo>
                  <a:pt x="7168" y="2176"/>
                  <a:pt x="7067" y="2216"/>
                  <a:pt x="7049" y="2189"/>
                </a:cubicBezTo>
                <a:cubicBezTo>
                  <a:pt x="7030" y="2162"/>
                  <a:pt x="7073" y="1946"/>
                  <a:pt x="7093" y="1943"/>
                </a:cubicBezTo>
                <a:cubicBezTo>
                  <a:pt x="7135" y="1936"/>
                  <a:pt x="7154" y="2033"/>
                  <a:pt x="7203" y="2030"/>
                </a:cubicBezTo>
                <a:cubicBezTo>
                  <a:pt x="7251" y="2026"/>
                  <a:pt x="7258" y="1927"/>
                  <a:pt x="7349" y="1926"/>
                </a:cubicBezTo>
                <a:cubicBezTo>
                  <a:pt x="7440" y="1925"/>
                  <a:pt x="7389" y="2021"/>
                  <a:pt x="7356" y="2030"/>
                </a:cubicBezTo>
                <a:close/>
                <a:moveTo>
                  <a:pt x="5614" y="2372"/>
                </a:moveTo>
                <a:cubicBezTo>
                  <a:pt x="5596" y="2397"/>
                  <a:pt x="5516" y="2354"/>
                  <a:pt x="5538" y="2328"/>
                </a:cubicBezTo>
                <a:cubicBezTo>
                  <a:pt x="5555" y="2306"/>
                  <a:pt x="5631" y="2347"/>
                  <a:pt x="5614" y="2372"/>
                </a:cubicBezTo>
                <a:close/>
                <a:moveTo>
                  <a:pt x="5458" y="2275"/>
                </a:moveTo>
                <a:cubicBezTo>
                  <a:pt x="5430" y="2262"/>
                  <a:pt x="5391" y="2202"/>
                  <a:pt x="5401" y="2193"/>
                </a:cubicBezTo>
                <a:cubicBezTo>
                  <a:pt x="5420" y="2176"/>
                  <a:pt x="5574" y="2225"/>
                  <a:pt x="5557" y="2270"/>
                </a:cubicBezTo>
                <a:cubicBezTo>
                  <a:pt x="5539" y="2316"/>
                  <a:pt x="5485" y="2288"/>
                  <a:pt x="5458" y="2275"/>
                </a:cubicBezTo>
                <a:close/>
                <a:moveTo>
                  <a:pt x="5492" y="2359"/>
                </a:moveTo>
                <a:cubicBezTo>
                  <a:pt x="5472" y="2379"/>
                  <a:pt x="5414" y="2320"/>
                  <a:pt x="5426" y="2307"/>
                </a:cubicBezTo>
                <a:cubicBezTo>
                  <a:pt x="5446" y="2288"/>
                  <a:pt x="5512" y="2338"/>
                  <a:pt x="5492" y="2359"/>
                </a:cubicBezTo>
                <a:close/>
                <a:moveTo>
                  <a:pt x="5584" y="676"/>
                </a:moveTo>
                <a:cubicBezTo>
                  <a:pt x="5520" y="730"/>
                  <a:pt x="5657" y="536"/>
                  <a:pt x="5828" y="571"/>
                </a:cubicBezTo>
                <a:cubicBezTo>
                  <a:pt x="5864" y="579"/>
                  <a:pt x="5647" y="623"/>
                  <a:pt x="5584" y="676"/>
                </a:cubicBezTo>
                <a:close/>
                <a:moveTo>
                  <a:pt x="5471" y="576"/>
                </a:moveTo>
                <a:cubicBezTo>
                  <a:pt x="5558" y="441"/>
                  <a:pt x="5841" y="327"/>
                  <a:pt x="5962" y="320"/>
                </a:cubicBezTo>
                <a:cubicBezTo>
                  <a:pt x="6083" y="314"/>
                  <a:pt x="6227" y="384"/>
                  <a:pt x="6225" y="508"/>
                </a:cubicBezTo>
                <a:cubicBezTo>
                  <a:pt x="6223" y="631"/>
                  <a:pt x="6145" y="730"/>
                  <a:pt x="6044" y="721"/>
                </a:cubicBezTo>
                <a:cubicBezTo>
                  <a:pt x="5944" y="711"/>
                  <a:pt x="5862" y="659"/>
                  <a:pt x="5889" y="590"/>
                </a:cubicBezTo>
                <a:cubicBezTo>
                  <a:pt x="5916" y="522"/>
                  <a:pt x="6051" y="528"/>
                  <a:pt x="6074" y="551"/>
                </a:cubicBezTo>
                <a:cubicBezTo>
                  <a:pt x="6097" y="574"/>
                  <a:pt x="6040" y="627"/>
                  <a:pt x="6056" y="643"/>
                </a:cubicBezTo>
                <a:cubicBezTo>
                  <a:pt x="6072" y="659"/>
                  <a:pt x="6129" y="602"/>
                  <a:pt x="6118" y="535"/>
                </a:cubicBezTo>
                <a:cubicBezTo>
                  <a:pt x="6108" y="469"/>
                  <a:pt x="5994" y="453"/>
                  <a:pt x="5937" y="480"/>
                </a:cubicBezTo>
                <a:cubicBezTo>
                  <a:pt x="5880" y="508"/>
                  <a:pt x="5820" y="462"/>
                  <a:pt x="5594" y="592"/>
                </a:cubicBezTo>
                <a:cubicBezTo>
                  <a:pt x="5368" y="723"/>
                  <a:pt x="5359" y="884"/>
                  <a:pt x="5322" y="826"/>
                </a:cubicBezTo>
                <a:cubicBezTo>
                  <a:pt x="5306" y="801"/>
                  <a:pt x="5384" y="711"/>
                  <a:pt x="5471" y="576"/>
                </a:cubicBezTo>
                <a:close/>
                <a:moveTo>
                  <a:pt x="5452" y="342"/>
                </a:moveTo>
                <a:cubicBezTo>
                  <a:pt x="5425" y="318"/>
                  <a:pt x="5330" y="271"/>
                  <a:pt x="5355" y="246"/>
                </a:cubicBezTo>
                <a:cubicBezTo>
                  <a:pt x="5380" y="221"/>
                  <a:pt x="5442" y="301"/>
                  <a:pt x="5511" y="296"/>
                </a:cubicBezTo>
                <a:cubicBezTo>
                  <a:pt x="5580" y="292"/>
                  <a:pt x="5793" y="239"/>
                  <a:pt x="5815" y="271"/>
                </a:cubicBezTo>
                <a:cubicBezTo>
                  <a:pt x="5830" y="292"/>
                  <a:pt x="5668" y="298"/>
                  <a:pt x="5616" y="320"/>
                </a:cubicBezTo>
                <a:cubicBezTo>
                  <a:pt x="5563" y="342"/>
                  <a:pt x="5480" y="366"/>
                  <a:pt x="5452" y="342"/>
                </a:cubicBezTo>
                <a:close/>
                <a:moveTo>
                  <a:pt x="6287" y="114"/>
                </a:moveTo>
                <a:cubicBezTo>
                  <a:pt x="6328" y="126"/>
                  <a:pt x="6464" y="221"/>
                  <a:pt x="6456" y="244"/>
                </a:cubicBezTo>
                <a:cubicBezTo>
                  <a:pt x="6448" y="267"/>
                  <a:pt x="6357" y="317"/>
                  <a:pt x="6324" y="367"/>
                </a:cubicBezTo>
                <a:cubicBezTo>
                  <a:pt x="6292" y="418"/>
                  <a:pt x="6259" y="352"/>
                  <a:pt x="6225" y="312"/>
                </a:cubicBezTo>
                <a:cubicBezTo>
                  <a:pt x="6191" y="272"/>
                  <a:pt x="6108" y="266"/>
                  <a:pt x="6110" y="214"/>
                </a:cubicBezTo>
                <a:cubicBezTo>
                  <a:pt x="6111" y="181"/>
                  <a:pt x="6246" y="101"/>
                  <a:pt x="6287" y="114"/>
                </a:cubicBezTo>
                <a:close/>
                <a:moveTo>
                  <a:pt x="6889" y="643"/>
                </a:moveTo>
                <a:cubicBezTo>
                  <a:pt x="6889" y="667"/>
                  <a:pt x="6816" y="695"/>
                  <a:pt x="6818" y="643"/>
                </a:cubicBezTo>
                <a:cubicBezTo>
                  <a:pt x="6818" y="618"/>
                  <a:pt x="6889" y="618"/>
                  <a:pt x="6889" y="643"/>
                </a:cubicBezTo>
                <a:close/>
                <a:moveTo>
                  <a:pt x="6465" y="330"/>
                </a:moveTo>
                <a:cubicBezTo>
                  <a:pt x="6599" y="282"/>
                  <a:pt x="6800" y="297"/>
                  <a:pt x="6957" y="425"/>
                </a:cubicBezTo>
                <a:cubicBezTo>
                  <a:pt x="7114" y="553"/>
                  <a:pt x="7134" y="568"/>
                  <a:pt x="7122" y="583"/>
                </a:cubicBezTo>
                <a:cubicBezTo>
                  <a:pt x="7110" y="599"/>
                  <a:pt x="7043" y="542"/>
                  <a:pt x="7024" y="560"/>
                </a:cubicBezTo>
                <a:cubicBezTo>
                  <a:pt x="7006" y="579"/>
                  <a:pt x="7026" y="579"/>
                  <a:pt x="6992" y="592"/>
                </a:cubicBezTo>
                <a:cubicBezTo>
                  <a:pt x="6959" y="606"/>
                  <a:pt x="6816" y="452"/>
                  <a:pt x="6625" y="435"/>
                </a:cubicBezTo>
                <a:cubicBezTo>
                  <a:pt x="6435" y="419"/>
                  <a:pt x="6385" y="559"/>
                  <a:pt x="6456" y="617"/>
                </a:cubicBezTo>
                <a:cubicBezTo>
                  <a:pt x="6489" y="643"/>
                  <a:pt x="6435" y="510"/>
                  <a:pt x="6538" y="500"/>
                </a:cubicBezTo>
                <a:cubicBezTo>
                  <a:pt x="6642" y="489"/>
                  <a:pt x="6707" y="574"/>
                  <a:pt x="6654" y="637"/>
                </a:cubicBezTo>
                <a:cubicBezTo>
                  <a:pt x="6601" y="699"/>
                  <a:pt x="6444" y="739"/>
                  <a:pt x="6369" y="637"/>
                </a:cubicBezTo>
                <a:cubicBezTo>
                  <a:pt x="6294" y="535"/>
                  <a:pt x="6331" y="379"/>
                  <a:pt x="6465" y="330"/>
                </a:cubicBezTo>
                <a:close/>
                <a:moveTo>
                  <a:pt x="6767" y="241"/>
                </a:moveTo>
                <a:cubicBezTo>
                  <a:pt x="6911" y="183"/>
                  <a:pt x="7050" y="279"/>
                  <a:pt x="7094" y="288"/>
                </a:cubicBezTo>
                <a:cubicBezTo>
                  <a:pt x="7137" y="297"/>
                  <a:pt x="7181" y="231"/>
                  <a:pt x="7197" y="241"/>
                </a:cubicBezTo>
                <a:cubicBezTo>
                  <a:pt x="7213" y="251"/>
                  <a:pt x="7213" y="268"/>
                  <a:pt x="7197" y="297"/>
                </a:cubicBezTo>
                <a:cubicBezTo>
                  <a:pt x="7181" y="326"/>
                  <a:pt x="7069" y="366"/>
                  <a:pt x="6975" y="297"/>
                </a:cubicBezTo>
                <a:cubicBezTo>
                  <a:pt x="6881" y="227"/>
                  <a:pt x="6727" y="257"/>
                  <a:pt x="6767" y="241"/>
                </a:cubicBezTo>
                <a:close/>
                <a:moveTo>
                  <a:pt x="7172" y="783"/>
                </a:moveTo>
                <a:cubicBezTo>
                  <a:pt x="7148" y="792"/>
                  <a:pt x="7034" y="651"/>
                  <a:pt x="7066" y="640"/>
                </a:cubicBezTo>
                <a:cubicBezTo>
                  <a:pt x="7111" y="623"/>
                  <a:pt x="7197" y="774"/>
                  <a:pt x="7172" y="783"/>
                </a:cubicBezTo>
                <a:close/>
                <a:moveTo>
                  <a:pt x="7235" y="652"/>
                </a:moveTo>
                <a:cubicBezTo>
                  <a:pt x="7277" y="647"/>
                  <a:pt x="7346" y="826"/>
                  <a:pt x="7322" y="832"/>
                </a:cubicBezTo>
                <a:cubicBezTo>
                  <a:pt x="7297" y="838"/>
                  <a:pt x="7206" y="655"/>
                  <a:pt x="7235" y="652"/>
                </a:cubicBezTo>
                <a:close/>
                <a:moveTo>
                  <a:pt x="6944" y="3436"/>
                </a:moveTo>
                <a:cubicBezTo>
                  <a:pt x="6988" y="3651"/>
                  <a:pt x="7085" y="3820"/>
                  <a:pt x="7070" y="3839"/>
                </a:cubicBezTo>
                <a:cubicBezTo>
                  <a:pt x="7055" y="3857"/>
                  <a:pt x="6907" y="3630"/>
                  <a:pt x="6874" y="3409"/>
                </a:cubicBezTo>
                <a:cubicBezTo>
                  <a:pt x="6840" y="3188"/>
                  <a:pt x="6712" y="3101"/>
                  <a:pt x="6736" y="3078"/>
                </a:cubicBezTo>
                <a:cubicBezTo>
                  <a:pt x="6761" y="3055"/>
                  <a:pt x="6899" y="3221"/>
                  <a:pt x="6944" y="3436"/>
                </a:cubicBezTo>
                <a:close/>
                <a:moveTo>
                  <a:pt x="6793" y="2970"/>
                </a:moveTo>
                <a:cubicBezTo>
                  <a:pt x="6826" y="2943"/>
                  <a:pt x="6994" y="3051"/>
                  <a:pt x="7069" y="3206"/>
                </a:cubicBezTo>
                <a:cubicBezTo>
                  <a:pt x="7143" y="3362"/>
                  <a:pt x="7215" y="3592"/>
                  <a:pt x="7191" y="3610"/>
                </a:cubicBezTo>
                <a:cubicBezTo>
                  <a:pt x="7166" y="3628"/>
                  <a:pt x="7137" y="3465"/>
                  <a:pt x="7056" y="3308"/>
                </a:cubicBezTo>
                <a:cubicBezTo>
                  <a:pt x="6976" y="3151"/>
                  <a:pt x="6776" y="2984"/>
                  <a:pt x="6793" y="2970"/>
                </a:cubicBezTo>
                <a:close/>
                <a:moveTo>
                  <a:pt x="8357" y="2961"/>
                </a:moveTo>
                <a:cubicBezTo>
                  <a:pt x="8347" y="2960"/>
                  <a:pt x="8330" y="2964"/>
                  <a:pt x="8324" y="2986"/>
                </a:cubicBezTo>
                <a:cubicBezTo>
                  <a:pt x="8322" y="2994"/>
                  <a:pt x="8302" y="3022"/>
                  <a:pt x="8257" y="3041"/>
                </a:cubicBezTo>
                <a:cubicBezTo>
                  <a:pt x="8205" y="3064"/>
                  <a:pt x="8091" y="3087"/>
                  <a:pt x="7906" y="2987"/>
                </a:cubicBezTo>
                <a:cubicBezTo>
                  <a:pt x="7788" y="2923"/>
                  <a:pt x="7724" y="2834"/>
                  <a:pt x="7662" y="2747"/>
                </a:cubicBezTo>
                <a:cubicBezTo>
                  <a:pt x="7647" y="2726"/>
                  <a:pt x="7632" y="2705"/>
                  <a:pt x="7616" y="2684"/>
                </a:cubicBezTo>
                <a:cubicBezTo>
                  <a:pt x="7535" y="2451"/>
                  <a:pt x="7475" y="2112"/>
                  <a:pt x="7475" y="2108"/>
                </a:cubicBezTo>
                <a:cubicBezTo>
                  <a:pt x="7475" y="2107"/>
                  <a:pt x="7474" y="2107"/>
                  <a:pt x="7474" y="2106"/>
                </a:cubicBezTo>
                <a:cubicBezTo>
                  <a:pt x="7497" y="2100"/>
                  <a:pt x="7521" y="2089"/>
                  <a:pt x="7549" y="2069"/>
                </a:cubicBezTo>
                <a:cubicBezTo>
                  <a:pt x="7656" y="1994"/>
                  <a:pt x="7661" y="1927"/>
                  <a:pt x="7709" y="1891"/>
                </a:cubicBezTo>
                <a:cubicBezTo>
                  <a:pt x="7757" y="1854"/>
                  <a:pt x="7830" y="1836"/>
                  <a:pt x="7839" y="1639"/>
                </a:cubicBezTo>
                <a:cubicBezTo>
                  <a:pt x="7848" y="1443"/>
                  <a:pt x="7745" y="1475"/>
                  <a:pt x="7697" y="1404"/>
                </a:cubicBezTo>
                <a:cubicBezTo>
                  <a:pt x="7649" y="1333"/>
                  <a:pt x="7727" y="1233"/>
                  <a:pt x="7645" y="1123"/>
                </a:cubicBezTo>
                <a:cubicBezTo>
                  <a:pt x="7562" y="1013"/>
                  <a:pt x="7404" y="1002"/>
                  <a:pt x="7380" y="947"/>
                </a:cubicBezTo>
                <a:cubicBezTo>
                  <a:pt x="7357" y="892"/>
                  <a:pt x="7416" y="727"/>
                  <a:pt x="7278" y="615"/>
                </a:cubicBezTo>
                <a:cubicBezTo>
                  <a:pt x="7139" y="503"/>
                  <a:pt x="7094" y="446"/>
                  <a:pt x="7096" y="419"/>
                </a:cubicBezTo>
                <a:cubicBezTo>
                  <a:pt x="7098" y="391"/>
                  <a:pt x="7176" y="412"/>
                  <a:pt x="7219" y="368"/>
                </a:cubicBezTo>
                <a:cubicBezTo>
                  <a:pt x="7263" y="325"/>
                  <a:pt x="7354" y="236"/>
                  <a:pt x="7290" y="167"/>
                </a:cubicBezTo>
                <a:cubicBezTo>
                  <a:pt x="7226" y="99"/>
                  <a:pt x="7207" y="236"/>
                  <a:pt x="7118" y="234"/>
                </a:cubicBezTo>
                <a:cubicBezTo>
                  <a:pt x="7030" y="231"/>
                  <a:pt x="6886" y="158"/>
                  <a:pt x="6721" y="176"/>
                </a:cubicBezTo>
                <a:cubicBezTo>
                  <a:pt x="6557" y="195"/>
                  <a:pt x="6582" y="222"/>
                  <a:pt x="6545" y="206"/>
                </a:cubicBezTo>
                <a:cubicBezTo>
                  <a:pt x="6509" y="190"/>
                  <a:pt x="6520" y="165"/>
                  <a:pt x="6463" y="128"/>
                </a:cubicBezTo>
                <a:cubicBezTo>
                  <a:pt x="6406" y="92"/>
                  <a:pt x="6337" y="26"/>
                  <a:pt x="6296" y="26"/>
                </a:cubicBezTo>
                <a:cubicBezTo>
                  <a:pt x="6255" y="26"/>
                  <a:pt x="6187" y="112"/>
                  <a:pt x="6138" y="124"/>
                </a:cubicBezTo>
                <a:cubicBezTo>
                  <a:pt x="6090" y="135"/>
                  <a:pt x="6035" y="167"/>
                  <a:pt x="6017" y="197"/>
                </a:cubicBezTo>
                <a:cubicBezTo>
                  <a:pt x="5999" y="227"/>
                  <a:pt x="6017" y="220"/>
                  <a:pt x="5948" y="215"/>
                </a:cubicBezTo>
                <a:cubicBezTo>
                  <a:pt x="5880" y="211"/>
                  <a:pt x="5800" y="179"/>
                  <a:pt x="5658" y="204"/>
                </a:cubicBezTo>
                <a:cubicBezTo>
                  <a:pt x="5516" y="229"/>
                  <a:pt x="5503" y="263"/>
                  <a:pt x="5425" y="208"/>
                </a:cubicBezTo>
                <a:cubicBezTo>
                  <a:pt x="5347" y="154"/>
                  <a:pt x="5373" y="133"/>
                  <a:pt x="5330" y="154"/>
                </a:cubicBezTo>
                <a:cubicBezTo>
                  <a:pt x="5288" y="174"/>
                  <a:pt x="5297" y="318"/>
                  <a:pt x="5381" y="371"/>
                </a:cubicBezTo>
                <a:cubicBezTo>
                  <a:pt x="5466" y="423"/>
                  <a:pt x="5528" y="419"/>
                  <a:pt x="5535" y="437"/>
                </a:cubicBezTo>
                <a:cubicBezTo>
                  <a:pt x="5542" y="455"/>
                  <a:pt x="5420" y="512"/>
                  <a:pt x="5345" y="661"/>
                </a:cubicBezTo>
                <a:cubicBezTo>
                  <a:pt x="5269" y="810"/>
                  <a:pt x="5249" y="924"/>
                  <a:pt x="5247" y="972"/>
                </a:cubicBezTo>
                <a:cubicBezTo>
                  <a:pt x="5244" y="1020"/>
                  <a:pt x="5189" y="1029"/>
                  <a:pt x="5194" y="1057"/>
                </a:cubicBezTo>
                <a:cubicBezTo>
                  <a:pt x="5199" y="1084"/>
                  <a:pt x="5205" y="1120"/>
                  <a:pt x="5157" y="1120"/>
                </a:cubicBezTo>
                <a:cubicBezTo>
                  <a:pt x="5110" y="1120"/>
                  <a:pt x="4994" y="1095"/>
                  <a:pt x="4943" y="1138"/>
                </a:cubicBezTo>
                <a:cubicBezTo>
                  <a:pt x="4891" y="1181"/>
                  <a:pt x="4917" y="1285"/>
                  <a:pt x="4885" y="1313"/>
                </a:cubicBezTo>
                <a:cubicBezTo>
                  <a:pt x="4853" y="1340"/>
                  <a:pt x="4824" y="1363"/>
                  <a:pt x="4853" y="1386"/>
                </a:cubicBezTo>
                <a:cubicBezTo>
                  <a:pt x="4883" y="1409"/>
                  <a:pt x="4908" y="1429"/>
                  <a:pt x="4895" y="1452"/>
                </a:cubicBezTo>
                <a:cubicBezTo>
                  <a:pt x="4881" y="1475"/>
                  <a:pt x="4808" y="1484"/>
                  <a:pt x="4772" y="1554"/>
                </a:cubicBezTo>
                <a:cubicBezTo>
                  <a:pt x="4735" y="1624"/>
                  <a:pt x="4757" y="1856"/>
                  <a:pt x="4882" y="1932"/>
                </a:cubicBezTo>
                <a:cubicBezTo>
                  <a:pt x="5007" y="2008"/>
                  <a:pt x="5037" y="1950"/>
                  <a:pt x="5098" y="1996"/>
                </a:cubicBezTo>
                <a:cubicBezTo>
                  <a:pt x="5159" y="2042"/>
                  <a:pt x="5327" y="2185"/>
                  <a:pt x="5342" y="2243"/>
                </a:cubicBezTo>
                <a:cubicBezTo>
                  <a:pt x="5357" y="2301"/>
                  <a:pt x="5405" y="2414"/>
                  <a:pt x="5559" y="2429"/>
                </a:cubicBezTo>
                <a:cubicBezTo>
                  <a:pt x="5714" y="2444"/>
                  <a:pt x="5668" y="2408"/>
                  <a:pt x="5711" y="2475"/>
                </a:cubicBezTo>
                <a:cubicBezTo>
                  <a:pt x="5737" y="2515"/>
                  <a:pt x="5792" y="2582"/>
                  <a:pt x="5846" y="2638"/>
                </a:cubicBezTo>
                <a:cubicBezTo>
                  <a:pt x="5840" y="2644"/>
                  <a:pt x="5837" y="2653"/>
                  <a:pt x="5838" y="2663"/>
                </a:cubicBezTo>
                <a:cubicBezTo>
                  <a:pt x="5838" y="2663"/>
                  <a:pt x="5853" y="2748"/>
                  <a:pt x="5781" y="2802"/>
                </a:cubicBezTo>
                <a:cubicBezTo>
                  <a:pt x="5769" y="2811"/>
                  <a:pt x="5766" y="2828"/>
                  <a:pt x="5775" y="2840"/>
                </a:cubicBezTo>
                <a:cubicBezTo>
                  <a:pt x="5781" y="2847"/>
                  <a:pt x="5789" y="2851"/>
                  <a:pt x="5798" y="2851"/>
                </a:cubicBezTo>
                <a:cubicBezTo>
                  <a:pt x="5803" y="2851"/>
                  <a:pt x="5809" y="2849"/>
                  <a:pt x="5814" y="2846"/>
                </a:cubicBezTo>
                <a:cubicBezTo>
                  <a:pt x="5882" y="2796"/>
                  <a:pt x="5894" y="2726"/>
                  <a:pt x="5894" y="2685"/>
                </a:cubicBezTo>
                <a:cubicBezTo>
                  <a:pt x="5912" y="2701"/>
                  <a:pt x="5928" y="2715"/>
                  <a:pt x="5942" y="2725"/>
                </a:cubicBezTo>
                <a:cubicBezTo>
                  <a:pt x="6009" y="2770"/>
                  <a:pt x="6141" y="2924"/>
                  <a:pt x="6296" y="2938"/>
                </a:cubicBezTo>
                <a:cubicBezTo>
                  <a:pt x="6446" y="2951"/>
                  <a:pt x="6785" y="2609"/>
                  <a:pt x="6813" y="2632"/>
                </a:cubicBezTo>
                <a:cubicBezTo>
                  <a:pt x="6840" y="2654"/>
                  <a:pt x="6717" y="2794"/>
                  <a:pt x="6616" y="2844"/>
                </a:cubicBezTo>
                <a:cubicBezTo>
                  <a:pt x="6515" y="2894"/>
                  <a:pt x="6433" y="2917"/>
                  <a:pt x="6438" y="2945"/>
                </a:cubicBezTo>
                <a:cubicBezTo>
                  <a:pt x="6442" y="2972"/>
                  <a:pt x="6625" y="2910"/>
                  <a:pt x="6691" y="2858"/>
                </a:cubicBezTo>
                <a:cubicBezTo>
                  <a:pt x="6758" y="2805"/>
                  <a:pt x="6824" y="2728"/>
                  <a:pt x="6838" y="2732"/>
                </a:cubicBezTo>
                <a:cubicBezTo>
                  <a:pt x="6851" y="2737"/>
                  <a:pt x="6701" y="2956"/>
                  <a:pt x="6490" y="3002"/>
                </a:cubicBezTo>
                <a:cubicBezTo>
                  <a:pt x="6355" y="3031"/>
                  <a:pt x="6458" y="3044"/>
                  <a:pt x="6575" y="3022"/>
                </a:cubicBezTo>
                <a:cubicBezTo>
                  <a:pt x="6585" y="3045"/>
                  <a:pt x="6674" y="3038"/>
                  <a:pt x="6765" y="3199"/>
                </a:cubicBezTo>
                <a:cubicBezTo>
                  <a:pt x="6879" y="3402"/>
                  <a:pt x="6840" y="3722"/>
                  <a:pt x="7059" y="3953"/>
                </a:cubicBezTo>
                <a:cubicBezTo>
                  <a:pt x="7279" y="4184"/>
                  <a:pt x="7446" y="4304"/>
                  <a:pt x="7736" y="4293"/>
                </a:cubicBezTo>
                <a:cubicBezTo>
                  <a:pt x="8026" y="4281"/>
                  <a:pt x="8061" y="4053"/>
                  <a:pt x="8024" y="4033"/>
                </a:cubicBezTo>
                <a:cubicBezTo>
                  <a:pt x="7988" y="4012"/>
                  <a:pt x="7985" y="4219"/>
                  <a:pt x="7734" y="4231"/>
                </a:cubicBezTo>
                <a:cubicBezTo>
                  <a:pt x="7482" y="4242"/>
                  <a:pt x="7309" y="4124"/>
                  <a:pt x="7311" y="4104"/>
                </a:cubicBezTo>
                <a:cubicBezTo>
                  <a:pt x="7313" y="4083"/>
                  <a:pt x="7414" y="4111"/>
                  <a:pt x="7505" y="4165"/>
                </a:cubicBezTo>
                <a:cubicBezTo>
                  <a:pt x="7597" y="4219"/>
                  <a:pt x="7784" y="4201"/>
                  <a:pt x="7869" y="4140"/>
                </a:cubicBezTo>
                <a:cubicBezTo>
                  <a:pt x="7953" y="4079"/>
                  <a:pt x="7901" y="4092"/>
                  <a:pt x="7766" y="4049"/>
                </a:cubicBezTo>
                <a:cubicBezTo>
                  <a:pt x="7631" y="4005"/>
                  <a:pt x="7487" y="3740"/>
                  <a:pt x="7416" y="3505"/>
                </a:cubicBezTo>
                <a:cubicBezTo>
                  <a:pt x="7345" y="3269"/>
                  <a:pt x="7192" y="2993"/>
                  <a:pt x="7012" y="2929"/>
                </a:cubicBezTo>
                <a:cubicBezTo>
                  <a:pt x="6936" y="2902"/>
                  <a:pt x="6847" y="2909"/>
                  <a:pt x="6770" y="2927"/>
                </a:cubicBezTo>
                <a:cubicBezTo>
                  <a:pt x="6861" y="2830"/>
                  <a:pt x="6925" y="2716"/>
                  <a:pt x="6927" y="2666"/>
                </a:cubicBezTo>
                <a:cubicBezTo>
                  <a:pt x="6929" y="2611"/>
                  <a:pt x="6893" y="2602"/>
                  <a:pt x="6895" y="2540"/>
                </a:cubicBezTo>
                <a:cubicBezTo>
                  <a:pt x="6897" y="2478"/>
                  <a:pt x="6961" y="2310"/>
                  <a:pt x="7027" y="2303"/>
                </a:cubicBezTo>
                <a:cubicBezTo>
                  <a:pt x="7094" y="2296"/>
                  <a:pt x="7178" y="2339"/>
                  <a:pt x="7256" y="2270"/>
                </a:cubicBezTo>
                <a:cubicBezTo>
                  <a:pt x="7334" y="2202"/>
                  <a:pt x="7276" y="2149"/>
                  <a:pt x="7327" y="2124"/>
                </a:cubicBezTo>
                <a:cubicBezTo>
                  <a:pt x="7353" y="2111"/>
                  <a:pt x="7383" y="2117"/>
                  <a:pt x="7420" y="2115"/>
                </a:cubicBezTo>
                <a:cubicBezTo>
                  <a:pt x="7421" y="2116"/>
                  <a:pt x="7421" y="2117"/>
                  <a:pt x="7421" y="2117"/>
                </a:cubicBezTo>
                <a:cubicBezTo>
                  <a:pt x="7423" y="2131"/>
                  <a:pt x="7465" y="2372"/>
                  <a:pt x="7528" y="2589"/>
                </a:cubicBezTo>
                <a:cubicBezTo>
                  <a:pt x="7462" y="2533"/>
                  <a:pt x="7377" y="2493"/>
                  <a:pt x="7245" y="2487"/>
                </a:cubicBezTo>
                <a:cubicBezTo>
                  <a:pt x="6977" y="2475"/>
                  <a:pt x="6940" y="2675"/>
                  <a:pt x="6939" y="2677"/>
                </a:cubicBezTo>
                <a:cubicBezTo>
                  <a:pt x="6937" y="2689"/>
                  <a:pt x="6944" y="2701"/>
                  <a:pt x="6955" y="2707"/>
                </a:cubicBezTo>
                <a:cubicBezTo>
                  <a:pt x="6966" y="2712"/>
                  <a:pt x="6979" y="2709"/>
                  <a:pt x="6987" y="2700"/>
                </a:cubicBezTo>
                <a:cubicBezTo>
                  <a:pt x="6992" y="2694"/>
                  <a:pt x="7116" y="2556"/>
                  <a:pt x="7280" y="2639"/>
                </a:cubicBezTo>
                <a:cubicBezTo>
                  <a:pt x="7349" y="2674"/>
                  <a:pt x="7394" y="2723"/>
                  <a:pt x="7416" y="2783"/>
                </a:cubicBezTo>
                <a:cubicBezTo>
                  <a:pt x="7355" y="2722"/>
                  <a:pt x="7256" y="2651"/>
                  <a:pt x="7126" y="2661"/>
                </a:cubicBezTo>
                <a:cubicBezTo>
                  <a:pt x="6956" y="2673"/>
                  <a:pt x="6890" y="2803"/>
                  <a:pt x="6885" y="2849"/>
                </a:cubicBezTo>
                <a:cubicBezTo>
                  <a:pt x="6883" y="2869"/>
                  <a:pt x="6894" y="2880"/>
                  <a:pt x="6905" y="2883"/>
                </a:cubicBezTo>
                <a:cubicBezTo>
                  <a:pt x="6910" y="2885"/>
                  <a:pt x="6929" y="2888"/>
                  <a:pt x="6942" y="2864"/>
                </a:cubicBezTo>
                <a:cubicBezTo>
                  <a:pt x="6945" y="2860"/>
                  <a:pt x="6966" y="2847"/>
                  <a:pt x="7004" y="2846"/>
                </a:cubicBezTo>
                <a:cubicBezTo>
                  <a:pt x="7050" y="2845"/>
                  <a:pt x="7170" y="2858"/>
                  <a:pt x="7298" y="3016"/>
                </a:cubicBezTo>
                <a:cubicBezTo>
                  <a:pt x="7480" y="3240"/>
                  <a:pt x="7711" y="3353"/>
                  <a:pt x="7988" y="3353"/>
                </a:cubicBezTo>
                <a:cubicBezTo>
                  <a:pt x="8017" y="3353"/>
                  <a:pt x="8048" y="3352"/>
                  <a:pt x="8078" y="3349"/>
                </a:cubicBezTo>
                <a:cubicBezTo>
                  <a:pt x="8299" y="3331"/>
                  <a:pt x="8382" y="3165"/>
                  <a:pt x="8385" y="3030"/>
                </a:cubicBezTo>
                <a:cubicBezTo>
                  <a:pt x="8386" y="2999"/>
                  <a:pt x="8385" y="2965"/>
                  <a:pt x="8357" y="2961"/>
                </a:cubicBezTo>
                <a:close/>
                <a:moveTo>
                  <a:pt x="6243" y="1399"/>
                </a:moveTo>
                <a:cubicBezTo>
                  <a:pt x="6227" y="1413"/>
                  <a:pt x="6206" y="1419"/>
                  <a:pt x="6182" y="1419"/>
                </a:cubicBezTo>
                <a:cubicBezTo>
                  <a:pt x="6172" y="1419"/>
                  <a:pt x="6163" y="1419"/>
                  <a:pt x="6152" y="1417"/>
                </a:cubicBezTo>
                <a:cubicBezTo>
                  <a:pt x="6058" y="1400"/>
                  <a:pt x="6044" y="1325"/>
                  <a:pt x="6049" y="1288"/>
                </a:cubicBezTo>
                <a:cubicBezTo>
                  <a:pt x="6051" y="1278"/>
                  <a:pt x="6060" y="1271"/>
                  <a:pt x="6070" y="1272"/>
                </a:cubicBezTo>
                <a:cubicBezTo>
                  <a:pt x="6080" y="1274"/>
                  <a:pt x="6087" y="1283"/>
                  <a:pt x="6085" y="1293"/>
                </a:cubicBezTo>
                <a:cubicBezTo>
                  <a:pt x="6084" y="1301"/>
                  <a:pt x="6078" y="1366"/>
                  <a:pt x="6159" y="1381"/>
                </a:cubicBezTo>
                <a:cubicBezTo>
                  <a:pt x="6186" y="1386"/>
                  <a:pt x="6200" y="1374"/>
                  <a:pt x="6214" y="1362"/>
                </a:cubicBezTo>
                <a:cubicBezTo>
                  <a:pt x="6232" y="1347"/>
                  <a:pt x="6238" y="1330"/>
                  <a:pt x="6238" y="1330"/>
                </a:cubicBezTo>
                <a:cubicBezTo>
                  <a:pt x="6238" y="1320"/>
                  <a:pt x="6246" y="1312"/>
                  <a:pt x="6256" y="1312"/>
                </a:cubicBezTo>
                <a:cubicBezTo>
                  <a:pt x="6266" y="1312"/>
                  <a:pt x="6275" y="1320"/>
                  <a:pt x="6275" y="1330"/>
                </a:cubicBezTo>
                <a:cubicBezTo>
                  <a:pt x="6275" y="1332"/>
                  <a:pt x="6274" y="1373"/>
                  <a:pt x="6243" y="1399"/>
                </a:cubicBezTo>
                <a:close/>
                <a:moveTo>
                  <a:pt x="6505" y="1021"/>
                </a:moveTo>
                <a:cubicBezTo>
                  <a:pt x="6542" y="997"/>
                  <a:pt x="6541" y="1110"/>
                  <a:pt x="6642" y="1153"/>
                </a:cubicBezTo>
                <a:cubicBezTo>
                  <a:pt x="6742" y="1196"/>
                  <a:pt x="6808" y="1137"/>
                  <a:pt x="6817" y="1167"/>
                </a:cubicBezTo>
                <a:cubicBezTo>
                  <a:pt x="6826" y="1197"/>
                  <a:pt x="6723" y="1234"/>
                  <a:pt x="6627" y="1193"/>
                </a:cubicBezTo>
                <a:cubicBezTo>
                  <a:pt x="6531" y="1152"/>
                  <a:pt x="6479" y="1037"/>
                  <a:pt x="6505" y="1021"/>
                </a:cubicBezTo>
                <a:close/>
                <a:moveTo>
                  <a:pt x="6934" y="1251"/>
                </a:moveTo>
                <a:cubicBezTo>
                  <a:pt x="6916" y="1271"/>
                  <a:pt x="6933" y="1239"/>
                  <a:pt x="6846" y="1255"/>
                </a:cubicBezTo>
                <a:cubicBezTo>
                  <a:pt x="6759" y="1272"/>
                  <a:pt x="6778" y="1362"/>
                  <a:pt x="6619" y="1318"/>
                </a:cubicBezTo>
                <a:cubicBezTo>
                  <a:pt x="6461" y="1274"/>
                  <a:pt x="6450" y="1150"/>
                  <a:pt x="6424" y="1150"/>
                </a:cubicBezTo>
                <a:cubicBezTo>
                  <a:pt x="6413" y="1150"/>
                  <a:pt x="6401" y="1156"/>
                  <a:pt x="6386" y="1185"/>
                </a:cubicBezTo>
                <a:cubicBezTo>
                  <a:pt x="6371" y="1214"/>
                  <a:pt x="6319" y="1252"/>
                  <a:pt x="6270" y="1240"/>
                </a:cubicBezTo>
                <a:cubicBezTo>
                  <a:pt x="6221" y="1228"/>
                  <a:pt x="6191" y="1233"/>
                  <a:pt x="6174" y="1304"/>
                </a:cubicBezTo>
                <a:cubicBezTo>
                  <a:pt x="6157" y="1376"/>
                  <a:pt x="6136" y="1324"/>
                  <a:pt x="6122" y="1287"/>
                </a:cubicBezTo>
                <a:cubicBezTo>
                  <a:pt x="6108" y="1251"/>
                  <a:pt x="6131" y="1216"/>
                  <a:pt x="6183" y="1207"/>
                </a:cubicBezTo>
                <a:cubicBezTo>
                  <a:pt x="6235" y="1197"/>
                  <a:pt x="6323" y="1086"/>
                  <a:pt x="6320" y="1066"/>
                </a:cubicBezTo>
                <a:cubicBezTo>
                  <a:pt x="6317" y="1047"/>
                  <a:pt x="6366" y="929"/>
                  <a:pt x="6364" y="1015"/>
                </a:cubicBezTo>
                <a:cubicBezTo>
                  <a:pt x="6363" y="1100"/>
                  <a:pt x="6305" y="1137"/>
                  <a:pt x="6316" y="1144"/>
                </a:cubicBezTo>
                <a:cubicBezTo>
                  <a:pt x="6326" y="1152"/>
                  <a:pt x="6354" y="1156"/>
                  <a:pt x="6383" y="1106"/>
                </a:cubicBezTo>
                <a:cubicBezTo>
                  <a:pt x="6412" y="1056"/>
                  <a:pt x="6386" y="961"/>
                  <a:pt x="6421" y="966"/>
                </a:cubicBezTo>
                <a:cubicBezTo>
                  <a:pt x="6456" y="970"/>
                  <a:pt x="6419" y="1022"/>
                  <a:pt x="6454" y="1106"/>
                </a:cubicBezTo>
                <a:cubicBezTo>
                  <a:pt x="6489" y="1190"/>
                  <a:pt x="6593" y="1262"/>
                  <a:pt x="6665" y="1269"/>
                </a:cubicBezTo>
                <a:cubicBezTo>
                  <a:pt x="6736" y="1277"/>
                  <a:pt x="6726" y="1234"/>
                  <a:pt x="6823" y="1214"/>
                </a:cubicBezTo>
                <a:cubicBezTo>
                  <a:pt x="6921" y="1194"/>
                  <a:pt x="6953" y="1231"/>
                  <a:pt x="6934" y="1251"/>
                </a:cubicBezTo>
                <a:close/>
                <a:moveTo>
                  <a:pt x="6406" y="2532"/>
                </a:moveTo>
                <a:cubicBezTo>
                  <a:pt x="6439" y="2560"/>
                  <a:pt x="6361" y="2622"/>
                  <a:pt x="6306" y="2628"/>
                </a:cubicBezTo>
                <a:cubicBezTo>
                  <a:pt x="6251" y="2633"/>
                  <a:pt x="6189" y="2554"/>
                  <a:pt x="6224" y="2532"/>
                </a:cubicBezTo>
                <a:cubicBezTo>
                  <a:pt x="6250" y="2516"/>
                  <a:pt x="6275" y="2549"/>
                  <a:pt x="6319" y="2551"/>
                </a:cubicBezTo>
                <a:cubicBezTo>
                  <a:pt x="6362" y="2553"/>
                  <a:pt x="6372" y="2504"/>
                  <a:pt x="6406" y="2532"/>
                </a:cubicBezTo>
                <a:close/>
                <a:moveTo>
                  <a:pt x="6482" y="2509"/>
                </a:moveTo>
                <a:cubicBezTo>
                  <a:pt x="6448" y="2513"/>
                  <a:pt x="6461" y="2463"/>
                  <a:pt x="6427" y="2464"/>
                </a:cubicBezTo>
                <a:cubicBezTo>
                  <a:pt x="6393" y="2465"/>
                  <a:pt x="6425" y="2502"/>
                  <a:pt x="6314" y="2502"/>
                </a:cubicBezTo>
                <a:cubicBezTo>
                  <a:pt x="6203" y="2502"/>
                  <a:pt x="6224" y="2469"/>
                  <a:pt x="6186" y="2468"/>
                </a:cubicBezTo>
                <a:cubicBezTo>
                  <a:pt x="6149" y="2467"/>
                  <a:pt x="6176" y="2521"/>
                  <a:pt x="6144" y="2522"/>
                </a:cubicBezTo>
                <a:cubicBezTo>
                  <a:pt x="6111" y="2523"/>
                  <a:pt x="6077" y="2389"/>
                  <a:pt x="6117" y="2375"/>
                </a:cubicBezTo>
                <a:cubicBezTo>
                  <a:pt x="6138" y="2367"/>
                  <a:pt x="6117" y="2410"/>
                  <a:pt x="6176" y="2408"/>
                </a:cubicBezTo>
                <a:cubicBezTo>
                  <a:pt x="6236" y="2405"/>
                  <a:pt x="6231" y="2366"/>
                  <a:pt x="6258" y="2369"/>
                </a:cubicBezTo>
                <a:cubicBezTo>
                  <a:pt x="6284" y="2372"/>
                  <a:pt x="6256" y="2439"/>
                  <a:pt x="6303" y="2438"/>
                </a:cubicBezTo>
                <a:cubicBezTo>
                  <a:pt x="6350" y="2437"/>
                  <a:pt x="6315" y="2376"/>
                  <a:pt x="6363" y="2369"/>
                </a:cubicBezTo>
                <a:cubicBezTo>
                  <a:pt x="6411" y="2363"/>
                  <a:pt x="6403" y="2429"/>
                  <a:pt x="6432" y="2425"/>
                </a:cubicBezTo>
                <a:cubicBezTo>
                  <a:pt x="6461" y="2421"/>
                  <a:pt x="6445" y="2362"/>
                  <a:pt x="6480" y="2361"/>
                </a:cubicBezTo>
                <a:cubicBezTo>
                  <a:pt x="6514" y="2360"/>
                  <a:pt x="6516" y="2505"/>
                  <a:pt x="6482" y="2509"/>
                </a:cubicBezTo>
                <a:close/>
                <a:moveTo>
                  <a:pt x="6742" y="1487"/>
                </a:moveTo>
                <a:cubicBezTo>
                  <a:pt x="6921" y="1502"/>
                  <a:pt x="6958" y="1545"/>
                  <a:pt x="6958" y="1557"/>
                </a:cubicBezTo>
                <a:cubicBezTo>
                  <a:pt x="6957" y="1587"/>
                  <a:pt x="6651" y="1533"/>
                  <a:pt x="6520" y="1592"/>
                </a:cubicBezTo>
                <a:cubicBezTo>
                  <a:pt x="6389" y="1652"/>
                  <a:pt x="6403" y="1905"/>
                  <a:pt x="6425" y="1999"/>
                </a:cubicBezTo>
                <a:cubicBezTo>
                  <a:pt x="6448" y="2094"/>
                  <a:pt x="6505" y="2188"/>
                  <a:pt x="6464" y="2220"/>
                </a:cubicBezTo>
                <a:cubicBezTo>
                  <a:pt x="6422" y="2252"/>
                  <a:pt x="6404" y="2222"/>
                  <a:pt x="6383" y="2240"/>
                </a:cubicBezTo>
                <a:cubicBezTo>
                  <a:pt x="6361" y="2258"/>
                  <a:pt x="6368" y="2304"/>
                  <a:pt x="6298" y="2299"/>
                </a:cubicBezTo>
                <a:cubicBezTo>
                  <a:pt x="6227" y="2295"/>
                  <a:pt x="6249" y="2257"/>
                  <a:pt x="6217" y="2238"/>
                </a:cubicBezTo>
                <a:cubicBezTo>
                  <a:pt x="6185" y="2220"/>
                  <a:pt x="6125" y="2235"/>
                  <a:pt x="6131" y="2184"/>
                </a:cubicBezTo>
                <a:cubicBezTo>
                  <a:pt x="6137" y="2132"/>
                  <a:pt x="6174" y="2129"/>
                  <a:pt x="6229" y="2167"/>
                </a:cubicBezTo>
                <a:cubicBezTo>
                  <a:pt x="6284" y="2205"/>
                  <a:pt x="6252" y="2225"/>
                  <a:pt x="6306" y="2225"/>
                </a:cubicBezTo>
                <a:cubicBezTo>
                  <a:pt x="6360" y="2225"/>
                  <a:pt x="6354" y="2168"/>
                  <a:pt x="6371" y="2161"/>
                </a:cubicBezTo>
                <a:cubicBezTo>
                  <a:pt x="6387" y="2153"/>
                  <a:pt x="6406" y="2152"/>
                  <a:pt x="6393" y="2081"/>
                </a:cubicBezTo>
                <a:cubicBezTo>
                  <a:pt x="6381" y="2011"/>
                  <a:pt x="6337" y="1700"/>
                  <a:pt x="6419" y="1610"/>
                </a:cubicBezTo>
                <a:cubicBezTo>
                  <a:pt x="6502" y="1521"/>
                  <a:pt x="6564" y="1472"/>
                  <a:pt x="6742" y="1487"/>
                </a:cubicBezTo>
                <a:close/>
                <a:moveTo>
                  <a:pt x="6946" y="1719"/>
                </a:moveTo>
                <a:cubicBezTo>
                  <a:pt x="6982" y="1750"/>
                  <a:pt x="6867" y="1878"/>
                  <a:pt x="6758" y="1879"/>
                </a:cubicBezTo>
                <a:cubicBezTo>
                  <a:pt x="6648" y="1881"/>
                  <a:pt x="6640" y="1799"/>
                  <a:pt x="6607" y="1797"/>
                </a:cubicBezTo>
                <a:cubicBezTo>
                  <a:pt x="6574" y="1795"/>
                  <a:pt x="6603" y="1825"/>
                  <a:pt x="6549" y="1821"/>
                </a:cubicBezTo>
                <a:cubicBezTo>
                  <a:pt x="6494" y="1818"/>
                  <a:pt x="6494" y="1780"/>
                  <a:pt x="6498" y="1757"/>
                </a:cubicBezTo>
                <a:cubicBezTo>
                  <a:pt x="6502" y="1734"/>
                  <a:pt x="6530" y="1695"/>
                  <a:pt x="6575" y="1707"/>
                </a:cubicBezTo>
                <a:lnTo>
                  <a:pt x="6576" y="1710"/>
                </a:lnTo>
                <a:cubicBezTo>
                  <a:pt x="6626" y="1718"/>
                  <a:pt x="6640" y="1761"/>
                  <a:pt x="6744" y="1751"/>
                </a:cubicBezTo>
                <a:cubicBezTo>
                  <a:pt x="6848" y="1742"/>
                  <a:pt x="6911" y="1689"/>
                  <a:pt x="6946" y="1719"/>
                </a:cubicBezTo>
                <a:close/>
                <a:moveTo>
                  <a:pt x="6779" y="1596"/>
                </a:moveTo>
                <a:cubicBezTo>
                  <a:pt x="6936" y="1596"/>
                  <a:pt x="6975" y="1650"/>
                  <a:pt x="6981" y="1661"/>
                </a:cubicBezTo>
                <a:cubicBezTo>
                  <a:pt x="6989" y="1674"/>
                  <a:pt x="6985" y="1691"/>
                  <a:pt x="6971" y="1699"/>
                </a:cubicBezTo>
                <a:cubicBezTo>
                  <a:pt x="6959" y="1706"/>
                  <a:pt x="6942" y="1702"/>
                  <a:pt x="6935" y="1690"/>
                </a:cubicBezTo>
                <a:cubicBezTo>
                  <a:pt x="6933" y="1687"/>
                  <a:pt x="6902" y="1651"/>
                  <a:pt x="6779" y="1651"/>
                </a:cubicBezTo>
                <a:cubicBezTo>
                  <a:pt x="6655" y="1651"/>
                  <a:pt x="6627" y="1689"/>
                  <a:pt x="6627" y="1689"/>
                </a:cubicBezTo>
                <a:cubicBezTo>
                  <a:pt x="6622" y="1698"/>
                  <a:pt x="6613" y="1703"/>
                  <a:pt x="6603" y="1703"/>
                </a:cubicBezTo>
                <a:cubicBezTo>
                  <a:pt x="6599" y="1703"/>
                  <a:pt x="6594" y="1702"/>
                  <a:pt x="6590" y="1700"/>
                </a:cubicBezTo>
                <a:cubicBezTo>
                  <a:pt x="6577" y="1693"/>
                  <a:pt x="6572" y="1675"/>
                  <a:pt x="6579" y="1662"/>
                </a:cubicBezTo>
                <a:cubicBezTo>
                  <a:pt x="6585" y="1651"/>
                  <a:pt x="6622" y="1596"/>
                  <a:pt x="6779" y="1596"/>
                </a:cubicBezTo>
                <a:close/>
                <a:moveTo>
                  <a:pt x="6083" y="1781"/>
                </a:moveTo>
                <a:cubicBezTo>
                  <a:pt x="6083" y="1777"/>
                  <a:pt x="6083" y="1772"/>
                  <a:pt x="6083" y="1767"/>
                </a:cubicBezTo>
                <a:cubicBezTo>
                  <a:pt x="6095" y="1764"/>
                  <a:pt x="6107" y="1761"/>
                  <a:pt x="6119" y="1757"/>
                </a:cubicBezTo>
                <a:cubicBezTo>
                  <a:pt x="6122" y="1765"/>
                  <a:pt x="6124" y="1774"/>
                  <a:pt x="6125" y="1781"/>
                </a:cubicBezTo>
                <a:lnTo>
                  <a:pt x="6083" y="1781"/>
                </a:lnTo>
                <a:close/>
                <a:moveTo>
                  <a:pt x="5747" y="1715"/>
                </a:moveTo>
                <a:cubicBezTo>
                  <a:pt x="5753" y="1704"/>
                  <a:pt x="5761" y="1693"/>
                  <a:pt x="5772" y="1683"/>
                </a:cubicBezTo>
                <a:cubicBezTo>
                  <a:pt x="5808" y="1650"/>
                  <a:pt x="5861" y="1635"/>
                  <a:pt x="5931" y="1638"/>
                </a:cubicBezTo>
                <a:cubicBezTo>
                  <a:pt x="6017" y="1643"/>
                  <a:pt x="6065" y="1672"/>
                  <a:pt x="6093" y="1707"/>
                </a:cubicBezTo>
                <a:cubicBezTo>
                  <a:pt x="5905" y="1763"/>
                  <a:pt x="5766" y="1722"/>
                  <a:pt x="5747" y="1715"/>
                </a:cubicBezTo>
                <a:close/>
                <a:moveTo>
                  <a:pt x="6169" y="1820"/>
                </a:moveTo>
                <a:cubicBezTo>
                  <a:pt x="6179" y="1809"/>
                  <a:pt x="6183" y="1795"/>
                  <a:pt x="6181" y="1781"/>
                </a:cubicBezTo>
                <a:cubicBezTo>
                  <a:pt x="6173" y="1725"/>
                  <a:pt x="6134" y="1593"/>
                  <a:pt x="5934" y="1584"/>
                </a:cubicBezTo>
                <a:cubicBezTo>
                  <a:pt x="5849" y="1579"/>
                  <a:pt x="5782" y="1599"/>
                  <a:pt x="5735" y="1643"/>
                </a:cubicBezTo>
                <a:cubicBezTo>
                  <a:pt x="5673" y="1701"/>
                  <a:pt x="5671" y="1779"/>
                  <a:pt x="5671" y="1782"/>
                </a:cubicBezTo>
                <a:cubicBezTo>
                  <a:pt x="5670" y="1797"/>
                  <a:pt x="5682" y="1809"/>
                  <a:pt x="5698" y="1810"/>
                </a:cubicBezTo>
                <a:lnTo>
                  <a:pt x="5698" y="1810"/>
                </a:lnTo>
                <a:cubicBezTo>
                  <a:pt x="5713" y="1810"/>
                  <a:pt x="5725" y="1798"/>
                  <a:pt x="5726" y="1783"/>
                </a:cubicBezTo>
                <a:cubicBezTo>
                  <a:pt x="5726" y="1783"/>
                  <a:pt x="5726" y="1776"/>
                  <a:pt x="5728" y="1767"/>
                </a:cubicBezTo>
                <a:cubicBezTo>
                  <a:pt x="5734" y="1769"/>
                  <a:pt x="5751" y="1774"/>
                  <a:pt x="5776" y="1780"/>
                </a:cubicBezTo>
                <a:cubicBezTo>
                  <a:pt x="5779" y="1790"/>
                  <a:pt x="5783" y="1801"/>
                  <a:pt x="5787" y="1813"/>
                </a:cubicBezTo>
                <a:cubicBezTo>
                  <a:pt x="5798" y="1844"/>
                  <a:pt x="5753" y="1860"/>
                  <a:pt x="5763" y="1875"/>
                </a:cubicBezTo>
                <a:cubicBezTo>
                  <a:pt x="5774" y="1890"/>
                  <a:pt x="5825" y="1878"/>
                  <a:pt x="5849" y="1885"/>
                </a:cubicBezTo>
                <a:cubicBezTo>
                  <a:pt x="5861" y="1889"/>
                  <a:pt x="5885" y="1902"/>
                  <a:pt x="5903" y="1902"/>
                </a:cubicBezTo>
                <a:cubicBezTo>
                  <a:pt x="5977" y="1902"/>
                  <a:pt x="6025" y="1883"/>
                  <a:pt x="6053" y="1854"/>
                </a:cubicBezTo>
                <a:cubicBezTo>
                  <a:pt x="6058" y="1848"/>
                  <a:pt x="6063" y="1842"/>
                  <a:pt x="6066" y="1836"/>
                </a:cubicBezTo>
                <a:lnTo>
                  <a:pt x="6133" y="1836"/>
                </a:lnTo>
                <a:cubicBezTo>
                  <a:pt x="6147" y="1836"/>
                  <a:pt x="6160" y="1830"/>
                  <a:pt x="6169" y="1820"/>
                </a:cubicBezTo>
                <a:close/>
                <a:moveTo>
                  <a:pt x="7369" y="1667"/>
                </a:moveTo>
                <a:cubicBezTo>
                  <a:pt x="7391" y="1694"/>
                  <a:pt x="7283" y="1710"/>
                  <a:pt x="7279" y="1734"/>
                </a:cubicBezTo>
                <a:cubicBezTo>
                  <a:pt x="7274" y="1758"/>
                  <a:pt x="7269" y="1779"/>
                  <a:pt x="7239" y="1779"/>
                </a:cubicBezTo>
                <a:cubicBezTo>
                  <a:pt x="7209" y="1779"/>
                  <a:pt x="7197" y="1732"/>
                  <a:pt x="7167" y="1734"/>
                </a:cubicBezTo>
                <a:cubicBezTo>
                  <a:pt x="7136" y="1737"/>
                  <a:pt x="7113" y="1825"/>
                  <a:pt x="7091" y="1810"/>
                </a:cubicBezTo>
                <a:cubicBezTo>
                  <a:pt x="7070" y="1795"/>
                  <a:pt x="7131" y="1737"/>
                  <a:pt x="7119" y="1698"/>
                </a:cubicBezTo>
                <a:cubicBezTo>
                  <a:pt x="7106" y="1659"/>
                  <a:pt x="7074" y="1559"/>
                  <a:pt x="7130" y="1548"/>
                </a:cubicBezTo>
                <a:cubicBezTo>
                  <a:pt x="7173" y="1539"/>
                  <a:pt x="7104" y="1638"/>
                  <a:pt x="7167" y="1651"/>
                </a:cubicBezTo>
                <a:cubicBezTo>
                  <a:pt x="7230" y="1663"/>
                  <a:pt x="7205" y="1659"/>
                  <a:pt x="7251" y="1684"/>
                </a:cubicBezTo>
                <a:cubicBezTo>
                  <a:pt x="7298" y="1709"/>
                  <a:pt x="7347" y="1639"/>
                  <a:pt x="7369" y="1667"/>
                </a:cubicBezTo>
                <a:close/>
                <a:moveTo>
                  <a:pt x="7448" y="1217"/>
                </a:moveTo>
                <a:cubicBezTo>
                  <a:pt x="7489" y="1313"/>
                  <a:pt x="7471" y="1427"/>
                  <a:pt x="7434" y="1418"/>
                </a:cubicBezTo>
                <a:cubicBezTo>
                  <a:pt x="7398" y="1409"/>
                  <a:pt x="7432" y="1287"/>
                  <a:pt x="7375" y="1203"/>
                </a:cubicBezTo>
                <a:cubicBezTo>
                  <a:pt x="7318" y="1118"/>
                  <a:pt x="7174" y="1174"/>
                  <a:pt x="7167" y="1121"/>
                </a:cubicBezTo>
                <a:cubicBezTo>
                  <a:pt x="7160" y="1070"/>
                  <a:pt x="7407" y="1121"/>
                  <a:pt x="7448" y="1217"/>
                </a:cubicBezTo>
                <a:close/>
                <a:moveTo>
                  <a:pt x="7110" y="1413"/>
                </a:moveTo>
                <a:cubicBezTo>
                  <a:pt x="7107" y="1363"/>
                  <a:pt x="7030" y="1310"/>
                  <a:pt x="7060" y="1287"/>
                </a:cubicBezTo>
                <a:cubicBezTo>
                  <a:pt x="7081" y="1271"/>
                  <a:pt x="7126" y="1338"/>
                  <a:pt x="7142" y="1379"/>
                </a:cubicBezTo>
                <a:cubicBezTo>
                  <a:pt x="7158" y="1420"/>
                  <a:pt x="7151" y="1498"/>
                  <a:pt x="7125" y="1498"/>
                </a:cubicBezTo>
                <a:cubicBezTo>
                  <a:pt x="7099" y="1498"/>
                  <a:pt x="7112" y="1463"/>
                  <a:pt x="7110" y="1413"/>
                </a:cubicBezTo>
                <a:close/>
                <a:moveTo>
                  <a:pt x="5391" y="986"/>
                </a:moveTo>
                <a:cubicBezTo>
                  <a:pt x="5363" y="956"/>
                  <a:pt x="5503" y="819"/>
                  <a:pt x="5511" y="837"/>
                </a:cubicBezTo>
                <a:cubicBezTo>
                  <a:pt x="5519" y="855"/>
                  <a:pt x="5415" y="1012"/>
                  <a:pt x="5391" y="986"/>
                </a:cubicBezTo>
                <a:close/>
                <a:moveTo>
                  <a:pt x="5512" y="1031"/>
                </a:moveTo>
                <a:cubicBezTo>
                  <a:pt x="5500" y="1008"/>
                  <a:pt x="5608" y="983"/>
                  <a:pt x="5651" y="947"/>
                </a:cubicBezTo>
                <a:cubicBezTo>
                  <a:pt x="5695" y="910"/>
                  <a:pt x="5718" y="791"/>
                  <a:pt x="5734" y="796"/>
                </a:cubicBezTo>
                <a:cubicBezTo>
                  <a:pt x="5750" y="801"/>
                  <a:pt x="5738" y="885"/>
                  <a:pt x="5702" y="945"/>
                </a:cubicBezTo>
                <a:cubicBezTo>
                  <a:pt x="5665" y="1004"/>
                  <a:pt x="5524" y="1056"/>
                  <a:pt x="5512" y="1031"/>
                </a:cubicBezTo>
                <a:close/>
                <a:moveTo>
                  <a:pt x="5782" y="1004"/>
                </a:moveTo>
                <a:cubicBezTo>
                  <a:pt x="5745" y="1043"/>
                  <a:pt x="5653" y="1076"/>
                  <a:pt x="5644" y="1063"/>
                </a:cubicBezTo>
                <a:cubicBezTo>
                  <a:pt x="5628" y="1041"/>
                  <a:pt x="5690" y="995"/>
                  <a:pt x="5730" y="966"/>
                </a:cubicBezTo>
                <a:cubicBezTo>
                  <a:pt x="5770" y="937"/>
                  <a:pt x="5779" y="837"/>
                  <a:pt x="5802" y="851"/>
                </a:cubicBezTo>
                <a:cubicBezTo>
                  <a:pt x="5825" y="865"/>
                  <a:pt x="5818" y="965"/>
                  <a:pt x="5782" y="1004"/>
                </a:cubicBezTo>
                <a:close/>
                <a:moveTo>
                  <a:pt x="6031" y="1100"/>
                </a:moveTo>
                <a:cubicBezTo>
                  <a:pt x="6001" y="1148"/>
                  <a:pt x="5932" y="1183"/>
                  <a:pt x="5912" y="1166"/>
                </a:cubicBezTo>
                <a:cubicBezTo>
                  <a:pt x="5898" y="1155"/>
                  <a:pt x="5960" y="1091"/>
                  <a:pt x="5998" y="1050"/>
                </a:cubicBezTo>
                <a:cubicBezTo>
                  <a:pt x="6035" y="1009"/>
                  <a:pt x="6033" y="883"/>
                  <a:pt x="6070" y="892"/>
                </a:cubicBezTo>
                <a:cubicBezTo>
                  <a:pt x="6106" y="901"/>
                  <a:pt x="6060" y="1052"/>
                  <a:pt x="6031" y="1100"/>
                </a:cubicBezTo>
                <a:close/>
                <a:moveTo>
                  <a:pt x="7488" y="3593"/>
                </a:moveTo>
                <a:cubicBezTo>
                  <a:pt x="7522" y="3566"/>
                  <a:pt x="7562" y="3531"/>
                  <a:pt x="7600" y="3496"/>
                </a:cubicBezTo>
                <a:lnTo>
                  <a:pt x="7499" y="3418"/>
                </a:lnTo>
                <a:cubicBezTo>
                  <a:pt x="7483" y="3406"/>
                  <a:pt x="7480" y="3383"/>
                  <a:pt x="7492" y="3367"/>
                </a:cubicBezTo>
                <a:cubicBezTo>
                  <a:pt x="7505" y="3351"/>
                  <a:pt x="7528" y="3348"/>
                  <a:pt x="7544" y="3360"/>
                </a:cubicBezTo>
                <a:lnTo>
                  <a:pt x="7654" y="3445"/>
                </a:lnTo>
                <a:cubicBezTo>
                  <a:pt x="7706" y="3395"/>
                  <a:pt x="7745" y="3354"/>
                  <a:pt x="7746" y="3353"/>
                </a:cubicBezTo>
                <a:cubicBezTo>
                  <a:pt x="7757" y="3342"/>
                  <a:pt x="7774" y="3342"/>
                  <a:pt x="7785" y="3353"/>
                </a:cubicBezTo>
                <a:cubicBezTo>
                  <a:pt x="7796" y="3363"/>
                  <a:pt x="7796" y="3380"/>
                  <a:pt x="7785" y="3391"/>
                </a:cubicBezTo>
                <a:cubicBezTo>
                  <a:pt x="7782" y="3395"/>
                  <a:pt x="7746" y="3432"/>
                  <a:pt x="7697" y="3479"/>
                </a:cubicBezTo>
                <a:lnTo>
                  <a:pt x="7788" y="3549"/>
                </a:lnTo>
                <a:cubicBezTo>
                  <a:pt x="7804" y="3561"/>
                  <a:pt x="7807" y="3584"/>
                  <a:pt x="7795" y="3600"/>
                </a:cubicBezTo>
                <a:cubicBezTo>
                  <a:pt x="7788" y="3610"/>
                  <a:pt x="7777" y="3615"/>
                  <a:pt x="7766" y="3615"/>
                </a:cubicBezTo>
                <a:cubicBezTo>
                  <a:pt x="7758" y="3615"/>
                  <a:pt x="7750" y="3612"/>
                  <a:pt x="7743" y="3607"/>
                </a:cubicBezTo>
                <a:lnTo>
                  <a:pt x="7644" y="3530"/>
                </a:lnTo>
                <a:cubicBezTo>
                  <a:pt x="7603" y="3568"/>
                  <a:pt x="7560" y="3607"/>
                  <a:pt x="7522" y="3636"/>
                </a:cubicBezTo>
                <a:cubicBezTo>
                  <a:pt x="7517" y="3640"/>
                  <a:pt x="7511" y="3642"/>
                  <a:pt x="7505" y="3642"/>
                </a:cubicBezTo>
                <a:cubicBezTo>
                  <a:pt x="7497" y="3642"/>
                  <a:pt x="7489" y="3638"/>
                  <a:pt x="7484" y="3631"/>
                </a:cubicBezTo>
                <a:cubicBezTo>
                  <a:pt x="7474" y="3620"/>
                  <a:pt x="7476" y="3602"/>
                  <a:pt x="7488" y="3593"/>
                </a:cubicBezTo>
                <a:close/>
                <a:moveTo>
                  <a:pt x="9137" y="3174"/>
                </a:moveTo>
                <a:cubicBezTo>
                  <a:pt x="8854" y="3524"/>
                  <a:pt x="8858" y="3630"/>
                  <a:pt x="8886" y="3679"/>
                </a:cubicBezTo>
                <a:cubicBezTo>
                  <a:pt x="8895" y="3695"/>
                  <a:pt x="8910" y="3707"/>
                  <a:pt x="8929" y="3715"/>
                </a:cubicBezTo>
                <a:cubicBezTo>
                  <a:pt x="8885" y="3732"/>
                  <a:pt x="8832" y="3739"/>
                  <a:pt x="8798" y="3700"/>
                </a:cubicBezTo>
                <a:cubicBezTo>
                  <a:pt x="8771" y="3670"/>
                  <a:pt x="8759" y="3631"/>
                  <a:pt x="8763" y="3587"/>
                </a:cubicBezTo>
                <a:cubicBezTo>
                  <a:pt x="8769" y="3525"/>
                  <a:pt x="8807" y="3460"/>
                  <a:pt x="8863" y="3417"/>
                </a:cubicBezTo>
                <a:cubicBezTo>
                  <a:pt x="8890" y="3396"/>
                  <a:pt x="8914" y="3378"/>
                  <a:pt x="8937" y="3361"/>
                </a:cubicBezTo>
                <a:cubicBezTo>
                  <a:pt x="8997" y="3317"/>
                  <a:pt x="9040" y="3284"/>
                  <a:pt x="9067" y="3248"/>
                </a:cubicBezTo>
                <a:cubicBezTo>
                  <a:pt x="9115" y="3203"/>
                  <a:pt x="9143" y="3150"/>
                  <a:pt x="9145" y="3092"/>
                </a:cubicBezTo>
                <a:cubicBezTo>
                  <a:pt x="9148" y="3026"/>
                  <a:pt x="9116" y="2965"/>
                  <a:pt x="9064" y="2936"/>
                </a:cubicBezTo>
                <a:cubicBezTo>
                  <a:pt x="9035" y="2921"/>
                  <a:pt x="9003" y="2917"/>
                  <a:pt x="8973" y="2926"/>
                </a:cubicBezTo>
                <a:cubicBezTo>
                  <a:pt x="8974" y="2909"/>
                  <a:pt x="8979" y="2888"/>
                  <a:pt x="8991" y="2870"/>
                </a:cubicBezTo>
                <a:cubicBezTo>
                  <a:pt x="9010" y="2842"/>
                  <a:pt x="9042" y="2824"/>
                  <a:pt x="9087" y="2816"/>
                </a:cubicBezTo>
                <a:cubicBezTo>
                  <a:pt x="9146" y="2805"/>
                  <a:pt x="9178" y="2836"/>
                  <a:pt x="9194" y="2863"/>
                </a:cubicBezTo>
                <a:cubicBezTo>
                  <a:pt x="9235" y="2932"/>
                  <a:pt x="9228" y="3060"/>
                  <a:pt x="9137" y="3174"/>
                </a:cubicBezTo>
                <a:close/>
                <a:moveTo>
                  <a:pt x="9077" y="2762"/>
                </a:moveTo>
                <a:cubicBezTo>
                  <a:pt x="9017" y="2773"/>
                  <a:pt x="8972" y="2799"/>
                  <a:pt x="8946" y="2839"/>
                </a:cubicBezTo>
                <a:cubicBezTo>
                  <a:pt x="8905" y="2901"/>
                  <a:pt x="8920" y="2971"/>
                  <a:pt x="8921" y="2974"/>
                </a:cubicBezTo>
                <a:cubicBezTo>
                  <a:pt x="8923" y="2983"/>
                  <a:pt x="8929" y="2991"/>
                  <a:pt x="8938" y="2994"/>
                </a:cubicBezTo>
                <a:cubicBezTo>
                  <a:pt x="8946" y="2997"/>
                  <a:pt x="8956" y="2996"/>
                  <a:pt x="8964" y="2991"/>
                </a:cubicBezTo>
                <a:cubicBezTo>
                  <a:pt x="8994" y="2969"/>
                  <a:pt x="9021" y="2975"/>
                  <a:pt x="9038" y="2985"/>
                </a:cubicBezTo>
                <a:cubicBezTo>
                  <a:pt x="9071" y="3003"/>
                  <a:pt x="9092" y="3045"/>
                  <a:pt x="9090" y="3090"/>
                </a:cubicBezTo>
                <a:cubicBezTo>
                  <a:pt x="9087" y="3163"/>
                  <a:pt x="9027" y="3231"/>
                  <a:pt x="8924" y="3275"/>
                </a:cubicBezTo>
                <a:cubicBezTo>
                  <a:pt x="8623" y="3408"/>
                  <a:pt x="8392" y="3267"/>
                  <a:pt x="8389" y="3265"/>
                </a:cubicBezTo>
                <a:cubicBezTo>
                  <a:pt x="8376" y="3257"/>
                  <a:pt x="8360" y="3261"/>
                  <a:pt x="8351" y="3274"/>
                </a:cubicBezTo>
                <a:cubicBezTo>
                  <a:pt x="8343" y="3287"/>
                  <a:pt x="8347" y="3304"/>
                  <a:pt x="8360" y="3312"/>
                </a:cubicBezTo>
                <a:cubicBezTo>
                  <a:pt x="8369" y="3317"/>
                  <a:pt x="8567" y="3439"/>
                  <a:pt x="8843" y="3363"/>
                </a:cubicBezTo>
                <a:cubicBezTo>
                  <a:pt x="8839" y="3366"/>
                  <a:pt x="8834" y="3370"/>
                  <a:pt x="8829" y="3373"/>
                </a:cubicBezTo>
                <a:cubicBezTo>
                  <a:pt x="8762" y="3425"/>
                  <a:pt x="8716" y="3505"/>
                  <a:pt x="8709" y="3582"/>
                </a:cubicBezTo>
                <a:cubicBezTo>
                  <a:pt x="8703" y="3641"/>
                  <a:pt x="8719" y="3694"/>
                  <a:pt x="8756" y="3736"/>
                </a:cubicBezTo>
                <a:cubicBezTo>
                  <a:pt x="8787" y="3771"/>
                  <a:pt x="8825" y="3784"/>
                  <a:pt x="8863" y="3784"/>
                </a:cubicBezTo>
                <a:cubicBezTo>
                  <a:pt x="8949" y="3784"/>
                  <a:pt x="9035" y="3720"/>
                  <a:pt x="9040" y="3716"/>
                </a:cubicBezTo>
                <a:cubicBezTo>
                  <a:pt x="9050" y="3708"/>
                  <a:pt x="9054" y="3695"/>
                  <a:pt x="9049" y="3683"/>
                </a:cubicBezTo>
                <a:cubicBezTo>
                  <a:pt x="9044" y="3672"/>
                  <a:pt x="9032" y="3665"/>
                  <a:pt x="9020" y="3667"/>
                </a:cubicBezTo>
                <a:cubicBezTo>
                  <a:pt x="8993" y="3671"/>
                  <a:pt x="8946" y="3674"/>
                  <a:pt x="8933" y="3652"/>
                </a:cubicBezTo>
                <a:cubicBezTo>
                  <a:pt x="8923" y="3633"/>
                  <a:pt x="8908" y="3544"/>
                  <a:pt x="9179" y="3208"/>
                </a:cubicBezTo>
                <a:cubicBezTo>
                  <a:pt x="9287" y="3075"/>
                  <a:pt x="9292" y="2920"/>
                  <a:pt x="9241" y="2835"/>
                </a:cubicBezTo>
                <a:cubicBezTo>
                  <a:pt x="9206" y="2776"/>
                  <a:pt x="9146" y="2749"/>
                  <a:pt x="9077" y="2762"/>
                </a:cubicBezTo>
                <a:close/>
                <a:moveTo>
                  <a:pt x="12520" y="638"/>
                </a:moveTo>
                <a:cubicBezTo>
                  <a:pt x="12439" y="932"/>
                  <a:pt x="12088" y="1266"/>
                  <a:pt x="11366" y="1240"/>
                </a:cubicBezTo>
                <a:cubicBezTo>
                  <a:pt x="10919" y="1224"/>
                  <a:pt x="10560" y="1147"/>
                  <a:pt x="10275" y="1052"/>
                </a:cubicBezTo>
                <a:cubicBezTo>
                  <a:pt x="10271" y="1050"/>
                  <a:pt x="10268" y="1048"/>
                  <a:pt x="10264" y="1048"/>
                </a:cubicBezTo>
                <a:cubicBezTo>
                  <a:pt x="9910" y="928"/>
                  <a:pt x="9671" y="781"/>
                  <a:pt x="9522" y="688"/>
                </a:cubicBezTo>
                <a:cubicBezTo>
                  <a:pt x="9480" y="662"/>
                  <a:pt x="9339" y="567"/>
                  <a:pt x="9312" y="553"/>
                </a:cubicBezTo>
                <a:lnTo>
                  <a:pt x="9312" y="553"/>
                </a:lnTo>
                <a:cubicBezTo>
                  <a:pt x="9278" y="523"/>
                  <a:pt x="9227" y="499"/>
                  <a:pt x="9148" y="491"/>
                </a:cubicBezTo>
                <a:cubicBezTo>
                  <a:pt x="9123" y="489"/>
                  <a:pt x="9097" y="492"/>
                  <a:pt x="9072" y="499"/>
                </a:cubicBezTo>
                <a:cubicBezTo>
                  <a:pt x="9071" y="498"/>
                  <a:pt x="9069" y="498"/>
                  <a:pt x="9067" y="497"/>
                </a:cubicBezTo>
                <a:cubicBezTo>
                  <a:pt x="8837" y="439"/>
                  <a:pt x="8630" y="443"/>
                  <a:pt x="8474" y="464"/>
                </a:cubicBezTo>
                <a:cubicBezTo>
                  <a:pt x="8535" y="443"/>
                  <a:pt x="8600" y="425"/>
                  <a:pt x="8670" y="411"/>
                </a:cubicBezTo>
                <a:cubicBezTo>
                  <a:pt x="9109" y="319"/>
                  <a:pt x="9662" y="570"/>
                  <a:pt x="10196" y="813"/>
                </a:cubicBezTo>
                <a:cubicBezTo>
                  <a:pt x="10581" y="988"/>
                  <a:pt x="10944" y="1153"/>
                  <a:pt x="11258" y="1191"/>
                </a:cubicBezTo>
                <a:cubicBezTo>
                  <a:pt x="11737" y="1250"/>
                  <a:pt x="11985" y="1112"/>
                  <a:pt x="12109" y="986"/>
                </a:cubicBezTo>
                <a:cubicBezTo>
                  <a:pt x="12217" y="876"/>
                  <a:pt x="12270" y="729"/>
                  <a:pt x="12251" y="593"/>
                </a:cubicBezTo>
                <a:cubicBezTo>
                  <a:pt x="12231" y="450"/>
                  <a:pt x="12158" y="336"/>
                  <a:pt x="12055" y="290"/>
                </a:cubicBezTo>
                <a:cubicBezTo>
                  <a:pt x="12034" y="281"/>
                  <a:pt x="12013" y="274"/>
                  <a:pt x="11992" y="272"/>
                </a:cubicBezTo>
                <a:cubicBezTo>
                  <a:pt x="11979" y="270"/>
                  <a:pt x="11973" y="253"/>
                  <a:pt x="11983" y="244"/>
                </a:cubicBezTo>
                <a:cubicBezTo>
                  <a:pt x="12011" y="217"/>
                  <a:pt x="12047" y="190"/>
                  <a:pt x="12094" y="175"/>
                </a:cubicBezTo>
                <a:cubicBezTo>
                  <a:pt x="12181" y="146"/>
                  <a:pt x="12282" y="163"/>
                  <a:pt x="12394" y="225"/>
                </a:cubicBezTo>
                <a:cubicBezTo>
                  <a:pt x="12519" y="293"/>
                  <a:pt x="12569" y="459"/>
                  <a:pt x="12520" y="638"/>
                </a:cubicBezTo>
                <a:close/>
                <a:moveTo>
                  <a:pt x="10212" y="1688"/>
                </a:moveTo>
                <a:cubicBezTo>
                  <a:pt x="10168" y="1727"/>
                  <a:pt x="10114" y="1737"/>
                  <a:pt x="10046" y="1720"/>
                </a:cubicBezTo>
                <a:cubicBezTo>
                  <a:pt x="9971" y="1700"/>
                  <a:pt x="9926" y="1652"/>
                  <a:pt x="9918" y="1584"/>
                </a:cubicBezTo>
                <a:cubicBezTo>
                  <a:pt x="9913" y="1538"/>
                  <a:pt x="9919" y="1494"/>
                  <a:pt x="9931" y="1484"/>
                </a:cubicBezTo>
                <a:cubicBezTo>
                  <a:pt x="9933" y="1483"/>
                  <a:pt x="9936" y="1480"/>
                  <a:pt x="9947" y="1483"/>
                </a:cubicBezTo>
                <a:cubicBezTo>
                  <a:pt x="9953" y="1485"/>
                  <a:pt x="9959" y="1491"/>
                  <a:pt x="9966" y="1501"/>
                </a:cubicBezTo>
                <a:cubicBezTo>
                  <a:pt x="9979" y="1517"/>
                  <a:pt x="9998" y="1541"/>
                  <a:pt x="10035" y="1541"/>
                </a:cubicBezTo>
                <a:lnTo>
                  <a:pt x="10036" y="1541"/>
                </a:lnTo>
                <a:cubicBezTo>
                  <a:pt x="10157" y="1541"/>
                  <a:pt x="10263" y="1354"/>
                  <a:pt x="10288" y="1275"/>
                </a:cubicBezTo>
                <a:cubicBezTo>
                  <a:pt x="10304" y="1223"/>
                  <a:pt x="10308" y="1168"/>
                  <a:pt x="10300" y="1118"/>
                </a:cubicBezTo>
                <a:cubicBezTo>
                  <a:pt x="10307" y="1120"/>
                  <a:pt x="10315" y="1122"/>
                  <a:pt x="10322" y="1125"/>
                </a:cubicBezTo>
                <a:cubicBezTo>
                  <a:pt x="10340" y="1269"/>
                  <a:pt x="10336" y="1577"/>
                  <a:pt x="10212" y="1688"/>
                </a:cubicBezTo>
                <a:close/>
                <a:moveTo>
                  <a:pt x="9280" y="1604"/>
                </a:moveTo>
                <a:cubicBezTo>
                  <a:pt x="9348" y="1747"/>
                  <a:pt x="9430" y="1873"/>
                  <a:pt x="9498" y="1965"/>
                </a:cubicBezTo>
                <a:cubicBezTo>
                  <a:pt x="9354" y="1847"/>
                  <a:pt x="9144" y="1641"/>
                  <a:pt x="8987" y="1352"/>
                </a:cubicBezTo>
                <a:cubicBezTo>
                  <a:pt x="8824" y="1052"/>
                  <a:pt x="8861" y="800"/>
                  <a:pt x="8950" y="665"/>
                </a:cubicBezTo>
                <a:cubicBezTo>
                  <a:pt x="9000" y="590"/>
                  <a:pt x="9068" y="545"/>
                  <a:pt x="9131" y="545"/>
                </a:cubicBezTo>
                <a:cubicBezTo>
                  <a:pt x="9135" y="545"/>
                  <a:pt x="9139" y="545"/>
                  <a:pt x="9143" y="546"/>
                </a:cubicBezTo>
                <a:cubicBezTo>
                  <a:pt x="9287" y="559"/>
                  <a:pt x="9314" y="638"/>
                  <a:pt x="9318" y="667"/>
                </a:cubicBezTo>
                <a:cubicBezTo>
                  <a:pt x="9109" y="893"/>
                  <a:pt x="9096" y="1217"/>
                  <a:pt x="9280" y="1604"/>
                </a:cubicBezTo>
                <a:close/>
                <a:moveTo>
                  <a:pt x="9567" y="2142"/>
                </a:moveTo>
                <a:cubicBezTo>
                  <a:pt x="9481" y="2119"/>
                  <a:pt x="9212" y="2028"/>
                  <a:pt x="9022" y="1770"/>
                </a:cubicBezTo>
                <a:cubicBezTo>
                  <a:pt x="8978" y="1710"/>
                  <a:pt x="8935" y="1639"/>
                  <a:pt x="8889" y="1564"/>
                </a:cubicBezTo>
                <a:cubicBezTo>
                  <a:pt x="8741" y="1322"/>
                  <a:pt x="8567" y="1036"/>
                  <a:pt x="8274" y="982"/>
                </a:cubicBezTo>
                <a:cubicBezTo>
                  <a:pt x="8204" y="812"/>
                  <a:pt x="8132" y="700"/>
                  <a:pt x="8099" y="654"/>
                </a:cubicBezTo>
                <a:cubicBezTo>
                  <a:pt x="8133" y="629"/>
                  <a:pt x="8170" y="606"/>
                  <a:pt x="8209" y="583"/>
                </a:cubicBezTo>
                <a:cubicBezTo>
                  <a:pt x="8251" y="567"/>
                  <a:pt x="8583" y="450"/>
                  <a:pt x="8996" y="537"/>
                </a:cubicBezTo>
                <a:cubicBezTo>
                  <a:pt x="8963" y="561"/>
                  <a:pt x="8931" y="594"/>
                  <a:pt x="8905" y="635"/>
                </a:cubicBezTo>
                <a:cubicBezTo>
                  <a:pt x="8857" y="707"/>
                  <a:pt x="8719" y="973"/>
                  <a:pt x="8939" y="1378"/>
                </a:cubicBezTo>
                <a:cubicBezTo>
                  <a:pt x="9162" y="1789"/>
                  <a:pt x="9481" y="2031"/>
                  <a:pt x="9593" y="2106"/>
                </a:cubicBezTo>
                <a:cubicBezTo>
                  <a:pt x="9584" y="2117"/>
                  <a:pt x="9575" y="2129"/>
                  <a:pt x="9567" y="2142"/>
                </a:cubicBezTo>
                <a:close/>
                <a:moveTo>
                  <a:pt x="9519" y="2309"/>
                </a:moveTo>
                <a:cubicBezTo>
                  <a:pt x="9382" y="2311"/>
                  <a:pt x="9055" y="2288"/>
                  <a:pt x="8754" y="2065"/>
                </a:cubicBezTo>
                <a:cubicBezTo>
                  <a:pt x="8619" y="1966"/>
                  <a:pt x="8501" y="1896"/>
                  <a:pt x="8397" y="1853"/>
                </a:cubicBezTo>
                <a:cubicBezTo>
                  <a:pt x="8407" y="1725"/>
                  <a:pt x="8393" y="1587"/>
                  <a:pt x="8379" y="1489"/>
                </a:cubicBezTo>
                <a:cubicBezTo>
                  <a:pt x="8557" y="1753"/>
                  <a:pt x="8857" y="2141"/>
                  <a:pt x="9306" y="2206"/>
                </a:cubicBezTo>
                <a:cubicBezTo>
                  <a:pt x="9309" y="2207"/>
                  <a:pt x="9312" y="2208"/>
                  <a:pt x="9315" y="2208"/>
                </a:cubicBezTo>
                <a:cubicBezTo>
                  <a:pt x="9316" y="2208"/>
                  <a:pt x="9316" y="2208"/>
                  <a:pt x="9316" y="2208"/>
                </a:cubicBezTo>
                <a:cubicBezTo>
                  <a:pt x="9356" y="2213"/>
                  <a:pt x="9396" y="2216"/>
                  <a:pt x="9437" y="2216"/>
                </a:cubicBezTo>
                <a:cubicBezTo>
                  <a:pt x="9470" y="2216"/>
                  <a:pt x="9502" y="2214"/>
                  <a:pt x="9536" y="2211"/>
                </a:cubicBezTo>
                <a:cubicBezTo>
                  <a:pt x="9526" y="2240"/>
                  <a:pt x="9520" y="2272"/>
                  <a:pt x="9519" y="2309"/>
                </a:cubicBezTo>
                <a:close/>
                <a:moveTo>
                  <a:pt x="8521" y="2191"/>
                </a:moveTo>
                <a:cubicBezTo>
                  <a:pt x="8398" y="2149"/>
                  <a:pt x="8305" y="2117"/>
                  <a:pt x="8238" y="2117"/>
                </a:cubicBezTo>
                <a:cubicBezTo>
                  <a:pt x="8229" y="2117"/>
                  <a:pt x="8220" y="2117"/>
                  <a:pt x="8212" y="2118"/>
                </a:cubicBezTo>
                <a:cubicBezTo>
                  <a:pt x="8066" y="2140"/>
                  <a:pt x="8025" y="2247"/>
                  <a:pt x="8023" y="2322"/>
                </a:cubicBezTo>
                <a:cubicBezTo>
                  <a:pt x="7939" y="2307"/>
                  <a:pt x="7865" y="2250"/>
                  <a:pt x="7840" y="2178"/>
                </a:cubicBezTo>
                <a:cubicBezTo>
                  <a:pt x="7815" y="2107"/>
                  <a:pt x="7843" y="2033"/>
                  <a:pt x="7917" y="1968"/>
                </a:cubicBezTo>
                <a:cubicBezTo>
                  <a:pt x="8091" y="1818"/>
                  <a:pt x="8286" y="1789"/>
                  <a:pt x="8721" y="2110"/>
                </a:cubicBezTo>
                <a:cubicBezTo>
                  <a:pt x="8917" y="2254"/>
                  <a:pt x="9121" y="2318"/>
                  <a:pt x="9282" y="2346"/>
                </a:cubicBezTo>
                <a:cubicBezTo>
                  <a:pt x="8984" y="2350"/>
                  <a:pt x="8715" y="2258"/>
                  <a:pt x="8521" y="2191"/>
                </a:cubicBezTo>
                <a:close/>
                <a:moveTo>
                  <a:pt x="8290" y="1257"/>
                </a:moveTo>
                <a:cubicBezTo>
                  <a:pt x="8199" y="1129"/>
                  <a:pt x="8103" y="1072"/>
                  <a:pt x="8031" y="1046"/>
                </a:cubicBezTo>
                <a:cubicBezTo>
                  <a:pt x="8448" y="946"/>
                  <a:pt x="8656" y="1288"/>
                  <a:pt x="8842" y="1593"/>
                </a:cubicBezTo>
                <a:cubicBezTo>
                  <a:pt x="8889" y="1669"/>
                  <a:pt x="8932" y="1741"/>
                  <a:pt x="8977" y="1802"/>
                </a:cubicBezTo>
                <a:cubicBezTo>
                  <a:pt x="9128" y="2007"/>
                  <a:pt x="9322" y="2111"/>
                  <a:pt x="9450" y="2161"/>
                </a:cubicBezTo>
                <a:cubicBezTo>
                  <a:pt x="9445" y="2161"/>
                  <a:pt x="9440" y="2161"/>
                  <a:pt x="9435" y="2161"/>
                </a:cubicBezTo>
                <a:cubicBezTo>
                  <a:pt x="9397" y="2161"/>
                  <a:pt x="9360" y="2159"/>
                  <a:pt x="9324" y="2154"/>
                </a:cubicBezTo>
                <a:cubicBezTo>
                  <a:pt x="8847" y="1886"/>
                  <a:pt x="8653" y="1534"/>
                  <a:pt x="8588" y="1418"/>
                </a:cubicBezTo>
                <a:cubicBezTo>
                  <a:pt x="8569" y="1382"/>
                  <a:pt x="8564" y="1374"/>
                  <a:pt x="8551" y="1370"/>
                </a:cubicBezTo>
                <a:cubicBezTo>
                  <a:pt x="8537" y="1365"/>
                  <a:pt x="8521" y="1373"/>
                  <a:pt x="8516" y="1387"/>
                </a:cubicBezTo>
                <a:cubicBezTo>
                  <a:pt x="8513" y="1398"/>
                  <a:pt x="8516" y="1409"/>
                  <a:pt x="8524" y="1416"/>
                </a:cubicBezTo>
                <a:cubicBezTo>
                  <a:pt x="8527" y="1421"/>
                  <a:pt x="8534" y="1433"/>
                  <a:pt x="8540" y="1445"/>
                </a:cubicBezTo>
                <a:cubicBezTo>
                  <a:pt x="8600" y="1552"/>
                  <a:pt x="8768" y="1855"/>
                  <a:pt x="9156" y="2115"/>
                </a:cubicBezTo>
                <a:cubicBezTo>
                  <a:pt x="8767" y="1983"/>
                  <a:pt x="8514" y="1598"/>
                  <a:pt x="8362" y="1363"/>
                </a:cubicBezTo>
                <a:cubicBezTo>
                  <a:pt x="8334" y="1322"/>
                  <a:pt x="8311" y="1286"/>
                  <a:pt x="8290" y="1257"/>
                </a:cubicBezTo>
                <a:close/>
                <a:moveTo>
                  <a:pt x="9941" y="346"/>
                </a:moveTo>
                <a:cubicBezTo>
                  <a:pt x="10145" y="469"/>
                  <a:pt x="10316" y="639"/>
                  <a:pt x="10425" y="856"/>
                </a:cubicBezTo>
                <a:cubicBezTo>
                  <a:pt x="10377" y="835"/>
                  <a:pt x="10328" y="813"/>
                  <a:pt x="10279" y="790"/>
                </a:cubicBezTo>
                <a:cubicBezTo>
                  <a:pt x="10200" y="626"/>
                  <a:pt x="10085" y="475"/>
                  <a:pt x="9941" y="346"/>
                </a:cubicBezTo>
                <a:close/>
                <a:moveTo>
                  <a:pt x="10256" y="2160"/>
                </a:moveTo>
                <a:cubicBezTo>
                  <a:pt x="10140" y="2285"/>
                  <a:pt x="9997" y="2380"/>
                  <a:pt x="9835" y="2429"/>
                </a:cubicBezTo>
                <a:cubicBezTo>
                  <a:pt x="9810" y="2337"/>
                  <a:pt x="9815" y="2229"/>
                  <a:pt x="9890" y="2167"/>
                </a:cubicBezTo>
                <a:cubicBezTo>
                  <a:pt x="9959" y="2211"/>
                  <a:pt x="10032" y="2226"/>
                  <a:pt x="10107" y="2210"/>
                </a:cubicBezTo>
                <a:cubicBezTo>
                  <a:pt x="10153" y="2201"/>
                  <a:pt x="10199" y="2180"/>
                  <a:pt x="10246" y="2148"/>
                </a:cubicBezTo>
                <a:cubicBezTo>
                  <a:pt x="10253" y="2143"/>
                  <a:pt x="10262" y="2153"/>
                  <a:pt x="10256" y="2160"/>
                </a:cubicBezTo>
                <a:close/>
                <a:moveTo>
                  <a:pt x="9486" y="1204"/>
                </a:moveTo>
                <a:cubicBezTo>
                  <a:pt x="9535" y="1078"/>
                  <a:pt x="9618" y="1014"/>
                  <a:pt x="9674" y="1014"/>
                </a:cubicBezTo>
                <a:cubicBezTo>
                  <a:pt x="9676" y="1014"/>
                  <a:pt x="9678" y="1014"/>
                  <a:pt x="9680" y="1014"/>
                </a:cubicBezTo>
                <a:cubicBezTo>
                  <a:pt x="9816" y="1026"/>
                  <a:pt x="9840" y="1107"/>
                  <a:pt x="9843" y="1144"/>
                </a:cubicBezTo>
                <a:cubicBezTo>
                  <a:pt x="9717" y="1187"/>
                  <a:pt x="9633" y="1263"/>
                  <a:pt x="9595" y="1369"/>
                </a:cubicBezTo>
                <a:cubicBezTo>
                  <a:pt x="9531" y="1550"/>
                  <a:pt x="9615" y="1779"/>
                  <a:pt x="9687" y="1925"/>
                </a:cubicBezTo>
                <a:cubicBezTo>
                  <a:pt x="9435" y="1668"/>
                  <a:pt x="9413" y="1391"/>
                  <a:pt x="9486" y="1204"/>
                </a:cubicBezTo>
                <a:close/>
                <a:moveTo>
                  <a:pt x="9122" y="2589"/>
                </a:moveTo>
                <a:cubicBezTo>
                  <a:pt x="9023" y="2607"/>
                  <a:pt x="8937" y="2622"/>
                  <a:pt x="8878" y="2651"/>
                </a:cubicBezTo>
                <a:cubicBezTo>
                  <a:pt x="8822" y="2678"/>
                  <a:pt x="8786" y="2716"/>
                  <a:pt x="8771" y="2763"/>
                </a:cubicBezTo>
                <a:cubicBezTo>
                  <a:pt x="8758" y="2804"/>
                  <a:pt x="8763" y="2843"/>
                  <a:pt x="8771" y="2869"/>
                </a:cubicBezTo>
                <a:cubicBezTo>
                  <a:pt x="8729" y="2877"/>
                  <a:pt x="8680" y="2877"/>
                  <a:pt x="8643" y="2852"/>
                </a:cubicBezTo>
                <a:cubicBezTo>
                  <a:pt x="8608" y="2829"/>
                  <a:pt x="8587" y="2786"/>
                  <a:pt x="8579" y="2724"/>
                </a:cubicBezTo>
                <a:cubicBezTo>
                  <a:pt x="8573" y="2682"/>
                  <a:pt x="8588" y="2644"/>
                  <a:pt x="8623" y="2610"/>
                </a:cubicBezTo>
                <a:cubicBezTo>
                  <a:pt x="8684" y="2552"/>
                  <a:pt x="8793" y="2520"/>
                  <a:pt x="8919" y="2520"/>
                </a:cubicBezTo>
                <a:cubicBezTo>
                  <a:pt x="8964" y="2520"/>
                  <a:pt x="9011" y="2524"/>
                  <a:pt x="9059" y="2532"/>
                </a:cubicBezTo>
                <a:cubicBezTo>
                  <a:pt x="9182" y="2554"/>
                  <a:pt x="9295" y="2546"/>
                  <a:pt x="9387" y="2528"/>
                </a:cubicBezTo>
                <a:cubicBezTo>
                  <a:pt x="9304" y="2556"/>
                  <a:pt x="9210" y="2573"/>
                  <a:pt x="9122" y="2589"/>
                </a:cubicBezTo>
                <a:close/>
                <a:moveTo>
                  <a:pt x="7524" y="506"/>
                </a:moveTo>
                <a:cubicBezTo>
                  <a:pt x="7500" y="534"/>
                  <a:pt x="7493" y="543"/>
                  <a:pt x="7462" y="533"/>
                </a:cubicBezTo>
                <a:cubicBezTo>
                  <a:pt x="7414" y="518"/>
                  <a:pt x="7400" y="466"/>
                  <a:pt x="7411" y="425"/>
                </a:cubicBezTo>
                <a:cubicBezTo>
                  <a:pt x="7423" y="382"/>
                  <a:pt x="7463" y="342"/>
                  <a:pt x="7543" y="342"/>
                </a:cubicBezTo>
                <a:cubicBezTo>
                  <a:pt x="7562" y="342"/>
                  <a:pt x="7584" y="344"/>
                  <a:pt x="7608" y="350"/>
                </a:cubicBezTo>
                <a:cubicBezTo>
                  <a:pt x="7673" y="364"/>
                  <a:pt x="7725" y="384"/>
                  <a:pt x="7767" y="406"/>
                </a:cubicBezTo>
                <a:cubicBezTo>
                  <a:pt x="7608" y="402"/>
                  <a:pt x="7558" y="463"/>
                  <a:pt x="7524" y="506"/>
                </a:cubicBezTo>
                <a:close/>
                <a:moveTo>
                  <a:pt x="10222" y="317"/>
                </a:moveTo>
                <a:cubicBezTo>
                  <a:pt x="10400" y="394"/>
                  <a:pt x="10553" y="460"/>
                  <a:pt x="10716" y="478"/>
                </a:cubicBezTo>
                <a:cubicBezTo>
                  <a:pt x="11126" y="522"/>
                  <a:pt x="11241" y="327"/>
                  <a:pt x="11273" y="224"/>
                </a:cubicBezTo>
                <a:cubicBezTo>
                  <a:pt x="11312" y="252"/>
                  <a:pt x="11375" y="322"/>
                  <a:pt x="11344" y="472"/>
                </a:cubicBezTo>
                <a:cubicBezTo>
                  <a:pt x="11329" y="544"/>
                  <a:pt x="11261" y="585"/>
                  <a:pt x="11207" y="606"/>
                </a:cubicBezTo>
                <a:cubicBezTo>
                  <a:pt x="11028" y="677"/>
                  <a:pt x="10706" y="656"/>
                  <a:pt x="10478" y="496"/>
                </a:cubicBezTo>
                <a:lnTo>
                  <a:pt x="10420" y="455"/>
                </a:lnTo>
                <a:cubicBezTo>
                  <a:pt x="10349" y="405"/>
                  <a:pt x="10281" y="357"/>
                  <a:pt x="10213" y="313"/>
                </a:cubicBezTo>
                <a:cubicBezTo>
                  <a:pt x="10216" y="314"/>
                  <a:pt x="10219" y="316"/>
                  <a:pt x="10222" y="317"/>
                </a:cubicBezTo>
                <a:close/>
                <a:moveTo>
                  <a:pt x="12420" y="177"/>
                </a:moveTo>
                <a:cubicBezTo>
                  <a:pt x="12294" y="107"/>
                  <a:pt x="12178" y="89"/>
                  <a:pt x="12076" y="123"/>
                </a:cubicBezTo>
                <a:cubicBezTo>
                  <a:pt x="11934" y="170"/>
                  <a:pt x="11873" y="300"/>
                  <a:pt x="11870" y="305"/>
                </a:cubicBezTo>
                <a:cubicBezTo>
                  <a:pt x="11865" y="316"/>
                  <a:pt x="11868" y="329"/>
                  <a:pt x="11877" y="337"/>
                </a:cubicBezTo>
                <a:cubicBezTo>
                  <a:pt x="11887" y="345"/>
                  <a:pt x="11900" y="346"/>
                  <a:pt x="11910" y="339"/>
                </a:cubicBezTo>
                <a:cubicBezTo>
                  <a:pt x="11940" y="319"/>
                  <a:pt x="11987" y="320"/>
                  <a:pt x="12032" y="340"/>
                </a:cubicBezTo>
                <a:cubicBezTo>
                  <a:pt x="12118" y="379"/>
                  <a:pt x="12180" y="476"/>
                  <a:pt x="12197" y="601"/>
                </a:cubicBezTo>
                <a:cubicBezTo>
                  <a:pt x="12214" y="720"/>
                  <a:pt x="12166" y="849"/>
                  <a:pt x="12070" y="948"/>
                </a:cubicBezTo>
                <a:cubicBezTo>
                  <a:pt x="11907" y="1113"/>
                  <a:pt x="11621" y="1180"/>
                  <a:pt x="11264" y="1137"/>
                </a:cubicBezTo>
                <a:cubicBezTo>
                  <a:pt x="11036" y="1109"/>
                  <a:pt x="10777" y="1010"/>
                  <a:pt x="10502" y="890"/>
                </a:cubicBezTo>
                <a:cubicBezTo>
                  <a:pt x="10300" y="428"/>
                  <a:pt x="9840" y="161"/>
                  <a:pt x="9358" y="70"/>
                </a:cubicBezTo>
                <a:cubicBezTo>
                  <a:pt x="9417" y="75"/>
                  <a:pt x="9474" y="82"/>
                  <a:pt x="9528" y="91"/>
                </a:cubicBezTo>
                <a:cubicBezTo>
                  <a:pt x="9899" y="156"/>
                  <a:pt x="10117" y="309"/>
                  <a:pt x="10389" y="500"/>
                </a:cubicBezTo>
                <a:lnTo>
                  <a:pt x="10447" y="541"/>
                </a:lnTo>
                <a:cubicBezTo>
                  <a:pt x="10690" y="711"/>
                  <a:pt x="11034" y="734"/>
                  <a:pt x="11227" y="657"/>
                </a:cubicBezTo>
                <a:cubicBezTo>
                  <a:pt x="11323" y="619"/>
                  <a:pt x="11382" y="559"/>
                  <a:pt x="11398" y="483"/>
                </a:cubicBezTo>
                <a:cubicBezTo>
                  <a:pt x="11451" y="228"/>
                  <a:pt x="11266" y="157"/>
                  <a:pt x="11264" y="157"/>
                </a:cubicBezTo>
                <a:cubicBezTo>
                  <a:pt x="11257" y="154"/>
                  <a:pt x="11248" y="155"/>
                  <a:pt x="11241" y="159"/>
                </a:cubicBezTo>
                <a:cubicBezTo>
                  <a:pt x="11234" y="163"/>
                  <a:pt x="11229" y="170"/>
                  <a:pt x="11228" y="178"/>
                </a:cubicBezTo>
                <a:cubicBezTo>
                  <a:pt x="11215" y="247"/>
                  <a:pt x="11142" y="469"/>
                  <a:pt x="10721" y="423"/>
                </a:cubicBezTo>
                <a:cubicBezTo>
                  <a:pt x="10567" y="407"/>
                  <a:pt x="10417" y="342"/>
                  <a:pt x="10244" y="267"/>
                </a:cubicBezTo>
                <a:cubicBezTo>
                  <a:pt x="10040" y="178"/>
                  <a:pt x="9805" y="76"/>
                  <a:pt x="9502" y="31"/>
                </a:cubicBezTo>
                <a:cubicBezTo>
                  <a:pt x="9489" y="29"/>
                  <a:pt x="9475" y="27"/>
                  <a:pt x="9461" y="25"/>
                </a:cubicBezTo>
                <a:cubicBezTo>
                  <a:pt x="9460" y="25"/>
                  <a:pt x="9459" y="25"/>
                  <a:pt x="9458" y="25"/>
                </a:cubicBezTo>
                <a:cubicBezTo>
                  <a:pt x="9298" y="5"/>
                  <a:pt x="9119" y="0"/>
                  <a:pt x="8917" y="21"/>
                </a:cubicBezTo>
                <a:cubicBezTo>
                  <a:pt x="8858" y="27"/>
                  <a:pt x="8801" y="37"/>
                  <a:pt x="8746" y="49"/>
                </a:cubicBezTo>
                <a:lnTo>
                  <a:pt x="8746" y="49"/>
                </a:lnTo>
                <a:cubicBezTo>
                  <a:pt x="8744" y="49"/>
                  <a:pt x="8742" y="49"/>
                  <a:pt x="8740" y="50"/>
                </a:cubicBezTo>
                <a:cubicBezTo>
                  <a:pt x="8399" y="126"/>
                  <a:pt x="8138" y="306"/>
                  <a:pt x="7949" y="489"/>
                </a:cubicBezTo>
                <a:cubicBezTo>
                  <a:pt x="7913" y="438"/>
                  <a:pt x="7820" y="340"/>
                  <a:pt x="7620" y="296"/>
                </a:cubicBezTo>
                <a:cubicBezTo>
                  <a:pt x="7459" y="261"/>
                  <a:pt x="7378" y="336"/>
                  <a:pt x="7358" y="411"/>
                </a:cubicBezTo>
                <a:cubicBezTo>
                  <a:pt x="7338" y="487"/>
                  <a:pt x="7376" y="563"/>
                  <a:pt x="7446" y="585"/>
                </a:cubicBezTo>
                <a:cubicBezTo>
                  <a:pt x="7460" y="590"/>
                  <a:pt x="7472" y="592"/>
                  <a:pt x="7484" y="592"/>
                </a:cubicBezTo>
                <a:cubicBezTo>
                  <a:pt x="7524" y="592"/>
                  <a:pt x="7546" y="565"/>
                  <a:pt x="7566" y="541"/>
                </a:cubicBezTo>
                <a:cubicBezTo>
                  <a:pt x="7601" y="497"/>
                  <a:pt x="7650" y="438"/>
                  <a:pt x="7859" y="470"/>
                </a:cubicBezTo>
                <a:cubicBezTo>
                  <a:pt x="7885" y="494"/>
                  <a:pt x="7901" y="515"/>
                  <a:pt x="7910" y="529"/>
                </a:cubicBezTo>
                <a:cubicBezTo>
                  <a:pt x="7677" y="768"/>
                  <a:pt x="7568" y="1002"/>
                  <a:pt x="7566" y="1006"/>
                </a:cubicBezTo>
                <a:cubicBezTo>
                  <a:pt x="7560" y="1020"/>
                  <a:pt x="7566" y="1036"/>
                  <a:pt x="7580" y="1043"/>
                </a:cubicBezTo>
                <a:cubicBezTo>
                  <a:pt x="7584" y="1044"/>
                  <a:pt x="7587" y="1045"/>
                  <a:pt x="7591" y="1045"/>
                </a:cubicBezTo>
                <a:cubicBezTo>
                  <a:pt x="7602" y="1045"/>
                  <a:pt x="7612" y="1039"/>
                  <a:pt x="7616" y="1029"/>
                </a:cubicBezTo>
                <a:cubicBezTo>
                  <a:pt x="7620" y="1021"/>
                  <a:pt x="7967" y="276"/>
                  <a:pt x="8755" y="103"/>
                </a:cubicBezTo>
                <a:cubicBezTo>
                  <a:pt x="9050" y="67"/>
                  <a:pt x="9379" y="103"/>
                  <a:pt x="9674" y="215"/>
                </a:cubicBezTo>
                <a:cubicBezTo>
                  <a:pt x="9690" y="222"/>
                  <a:pt x="9704" y="232"/>
                  <a:pt x="9719" y="242"/>
                </a:cubicBezTo>
                <a:lnTo>
                  <a:pt x="9719" y="242"/>
                </a:lnTo>
                <a:cubicBezTo>
                  <a:pt x="9925" y="380"/>
                  <a:pt x="10089" y="556"/>
                  <a:pt x="10198" y="754"/>
                </a:cubicBezTo>
                <a:cubicBezTo>
                  <a:pt x="9662" y="510"/>
                  <a:pt x="9109" y="263"/>
                  <a:pt x="8659" y="357"/>
                </a:cubicBezTo>
                <a:cubicBezTo>
                  <a:pt x="8471" y="396"/>
                  <a:pt x="8316" y="459"/>
                  <a:pt x="8188" y="532"/>
                </a:cubicBezTo>
                <a:cubicBezTo>
                  <a:pt x="8186" y="533"/>
                  <a:pt x="8184" y="534"/>
                  <a:pt x="8184" y="534"/>
                </a:cubicBezTo>
                <a:cubicBezTo>
                  <a:pt x="8180" y="535"/>
                  <a:pt x="8177" y="537"/>
                  <a:pt x="8175" y="540"/>
                </a:cubicBezTo>
                <a:cubicBezTo>
                  <a:pt x="8130" y="566"/>
                  <a:pt x="8089" y="593"/>
                  <a:pt x="8051" y="621"/>
                </a:cubicBezTo>
                <a:cubicBezTo>
                  <a:pt x="8048" y="622"/>
                  <a:pt x="8046" y="623"/>
                  <a:pt x="8043" y="625"/>
                </a:cubicBezTo>
                <a:cubicBezTo>
                  <a:pt x="8041" y="627"/>
                  <a:pt x="8040" y="629"/>
                  <a:pt x="8038" y="631"/>
                </a:cubicBezTo>
                <a:cubicBezTo>
                  <a:pt x="7758" y="842"/>
                  <a:pt x="7659" y="1083"/>
                  <a:pt x="7657" y="1087"/>
                </a:cubicBezTo>
                <a:cubicBezTo>
                  <a:pt x="7652" y="1101"/>
                  <a:pt x="7659" y="1117"/>
                  <a:pt x="7673" y="1122"/>
                </a:cubicBezTo>
                <a:cubicBezTo>
                  <a:pt x="7687" y="1128"/>
                  <a:pt x="7703" y="1121"/>
                  <a:pt x="7708" y="1107"/>
                </a:cubicBezTo>
                <a:cubicBezTo>
                  <a:pt x="7710" y="1104"/>
                  <a:pt x="7800" y="885"/>
                  <a:pt x="8055" y="686"/>
                </a:cubicBezTo>
                <a:cubicBezTo>
                  <a:pt x="8084" y="728"/>
                  <a:pt x="8148" y="827"/>
                  <a:pt x="8211" y="974"/>
                </a:cubicBezTo>
                <a:cubicBezTo>
                  <a:pt x="8121" y="969"/>
                  <a:pt x="8020" y="984"/>
                  <a:pt x="7907" y="1028"/>
                </a:cubicBezTo>
                <a:cubicBezTo>
                  <a:pt x="7894" y="1031"/>
                  <a:pt x="7818" y="1054"/>
                  <a:pt x="7806" y="1128"/>
                </a:cubicBezTo>
                <a:cubicBezTo>
                  <a:pt x="7801" y="1163"/>
                  <a:pt x="7818" y="1192"/>
                  <a:pt x="7849" y="1201"/>
                </a:cubicBezTo>
                <a:cubicBezTo>
                  <a:pt x="7856" y="1203"/>
                  <a:pt x="7862" y="1203"/>
                  <a:pt x="7869" y="1203"/>
                </a:cubicBezTo>
                <a:cubicBezTo>
                  <a:pt x="7904" y="1203"/>
                  <a:pt x="7944" y="1180"/>
                  <a:pt x="7964" y="1134"/>
                </a:cubicBezTo>
                <a:cubicBezTo>
                  <a:pt x="7977" y="1102"/>
                  <a:pt x="7988" y="1094"/>
                  <a:pt x="7992" y="1091"/>
                </a:cubicBezTo>
                <a:cubicBezTo>
                  <a:pt x="8056" y="1109"/>
                  <a:pt x="8152" y="1158"/>
                  <a:pt x="8246" y="1289"/>
                </a:cubicBezTo>
                <a:cubicBezTo>
                  <a:pt x="8262" y="1312"/>
                  <a:pt x="8281" y="1341"/>
                  <a:pt x="8303" y="1374"/>
                </a:cubicBezTo>
                <a:cubicBezTo>
                  <a:pt x="8310" y="1409"/>
                  <a:pt x="8356" y="1635"/>
                  <a:pt x="8343" y="1834"/>
                </a:cubicBezTo>
                <a:cubicBezTo>
                  <a:pt x="8162" y="1775"/>
                  <a:pt x="8018" y="1808"/>
                  <a:pt x="7881" y="1927"/>
                </a:cubicBezTo>
                <a:cubicBezTo>
                  <a:pt x="7757" y="2035"/>
                  <a:pt x="7769" y="2142"/>
                  <a:pt x="7788" y="2196"/>
                </a:cubicBezTo>
                <a:cubicBezTo>
                  <a:pt x="7824" y="2299"/>
                  <a:pt x="7932" y="2374"/>
                  <a:pt x="8050" y="2380"/>
                </a:cubicBezTo>
                <a:cubicBezTo>
                  <a:pt x="8058" y="2381"/>
                  <a:pt x="8066" y="2377"/>
                  <a:pt x="8072" y="2371"/>
                </a:cubicBezTo>
                <a:cubicBezTo>
                  <a:pt x="8077" y="2365"/>
                  <a:pt x="8080" y="2357"/>
                  <a:pt x="8079" y="2349"/>
                </a:cubicBezTo>
                <a:cubicBezTo>
                  <a:pt x="8077" y="2333"/>
                  <a:pt x="8064" y="2195"/>
                  <a:pt x="8220" y="2173"/>
                </a:cubicBezTo>
                <a:cubicBezTo>
                  <a:pt x="8245" y="2169"/>
                  <a:pt x="8279" y="2174"/>
                  <a:pt x="8320" y="2184"/>
                </a:cubicBezTo>
                <a:cubicBezTo>
                  <a:pt x="8311" y="2233"/>
                  <a:pt x="8281" y="2361"/>
                  <a:pt x="8196" y="2566"/>
                </a:cubicBezTo>
                <a:lnTo>
                  <a:pt x="8078" y="2531"/>
                </a:lnTo>
                <a:cubicBezTo>
                  <a:pt x="8060" y="2526"/>
                  <a:pt x="8040" y="2533"/>
                  <a:pt x="8032" y="2549"/>
                </a:cubicBezTo>
                <a:cubicBezTo>
                  <a:pt x="8022" y="2570"/>
                  <a:pt x="8033" y="2594"/>
                  <a:pt x="8055" y="2600"/>
                </a:cubicBezTo>
                <a:lnTo>
                  <a:pt x="8166" y="2634"/>
                </a:lnTo>
                <a:cubicBezTo>
                  <a:pt x="8122" y="2733"/>
                  <a:pt x="8066" y="2849"/>
                  <a:pt x="7994" y="2980"/>
                </a:cubicBezTo>
                <a:cubicBezTo>
                  <a:pt x="7987" y="2993"/>
                  <a:pt x="7992" y="3010"/>
                  <a:pt x="8005" y="3017"/>
                </a:cubicBezTo>
                <a:cubicBezTo>
                  <a:pt x="8009" y="3019"/>
                  <a:pt x="8014" y="3020"/>
                  <a:pt x="8018" y="3020"/>
                </a:cubicBezTo>
                <a:cubicBezTo>
                  <a:pt x="8028" y="3020"/>
                  <a:pt x="8037" y="3015"/>
                  <a:pt x="8042" y="3006"/>
                </a:cubicBezTo>
                <a:cubicBezTo>
                  <a:pt x="8116" y="2871"/>
                  <a:pt x="8174" y="2752"/>
                  <a:pt x="8220" y="2650"/>
                </a:cubicBezTo>
                <a:lnTo>
                  <a:pt x="8329" y="2683"/>
                </a:lnTo>
                <a:cubicBezTo>
                  <a:pt x="8333" y="2684"/>
                  <a:pt x="8336" y="2684"/>
                  <a:pt x="8340" y="2684"/>
                </a:cubicBezTo>
                <a:cubicBezTo>
                  <a:pt x="8357" y="2684"/>
                  <a:pt x="8372" y="2672"/>
                  <a:pt x="8376" y="2654"/>
                </a:cubicBezTo>
                <a:cubicBezTo>
                  <a:pt x="8379" y="2636"/>
                  <a:pt x="8366" y="2617"/>
                  <a:pt x="8348" y="2612"/>
                </a:cubicBezTo>
                <a:lnTo>
                  <a:pt x="8249" y="2582"/>
                </a:lnTo>
                <a:cubicBezTo>
                  <a:pt x="8332" y="2382"/>
                  <a:pt x="8363" y="2255"/>
                  <a:pt x="8373" y="2199"/>
                </a:cubicBezTo>
                <a:cubicBezTo>
                  <a:pt x="8412" y="2211"/>
                  <a:pt x="8456" y="2226"/>
                  <a:pt x="8503" y="2243"/>
                </a:cubicBezTo>
                <a:cubicBezTo>
                  <a:pt x="8697" y="2309"/>
                  <a:pt x="8963" y="2401"/>
                  <a:pt x="9262" y="2401"/>
                </a:cubicBezTo>
                <a:cubicBezTo>
                  <a:pt x="9346" y="2401"/>
                  <a:pt x="9433" y="2393"/>
                  <a:pt x="9521" y="2376"/>
                </a:cubicBezTo>
                <a:cubicBezTo>
                  <a:pt x="9523" y="2394"/>
                  <a:pt x="9526" y="2412"/>
                  <a:pt x="9530" y="2431"/>
                </a:cubicBezTo>
                <a:cubicBezTo>
                  <a:pt x="9445" y="2463"/>
                  <a:pt x="9268" y="2513"/>
                  <a:pt x="9068" y="2478"/>
                </a:cubicBezTo>
                <a:cubicBezTo>
                  <a:pt x="8870" y="2443"/>
                  <a:pt x="8681" y="2479"/>
                  <a:pt x="8585" y="2571"/>
                </a:cubicBezTo>
                <a:cubicBezTo>
                  <a:pt x="8538" y="2616"/>
                  <a:pt x="8516" y="2672"/>
                  <a:pt x="8524" y="2731"/>
                </a:cubicBezTo>
                <a:cubicBezTo>
                  <a:pt x="8534" y="2809"/>
                  <a:pt x="8564" y="2865"/>
                  <a:pt x="8612" y="2898"/>
                </a:cubicBezTo>
                <a:cubicBezTo>
                  <a:pt x="8643" y="2918"/>
                  <a:pt x="8680" y="2929"/>
                  <a:pt x="8723" y="2929"/>
                </a:cubicBezTo>
                <a:cubicBezTo>
                  <a:pt x="8751" y="2929"/>
                  <a:pt x="8782" y="2924"/>
                  <a:pt x="8815" y="2916"/>
                </a:cubicBezTo>
                <a:cubicBezTo>
                  <a:pt x="8823" y="2913"/>
                  <a:pt x="8829" y="2908"/>
                  <a:pt x="8833" y="2900"/>
                </a:cubicBezTo>
                <a:cubicBezTo>
                  <a:pt x="8836" y="2892"/>
                  <a:pt x="8836" y="2884"/>
                  <a:pt x="8832" y="2876"/>
                </a:cubicBezTo>
                <a:cubicBezTo>
                  <a:pt x="8831" y="2876"/>
                  <a:pt x="8807" y="2829"/>
                  <a:pt x="8823" y="2780"/>
                </a:cubicBezTo>
                <a:cubicBezTo>
                  <a:pt x="8834" y="2748"/>
                  <a:pt x="8860" y="2721"/>
                  <a:pt x="8902" y="2700"/>
                </a:cubicBezTo>
                <a:cubicBezTo>
                  <a:pt x="8954" y="2675"/>
                  <a:pt x="9041" y="2659"/>
                  <a:pt x="9132" y="2643"/>
                </a:cubicBezTo>
                <a:cubicBezTo>
                  <a:pt x="9309" y="2611"/>
                  <a:pt x="9510" y="2575"/>
                  <a:pt x="9616" y="2451"/>
                </a:cubicBezTo>
                <a:lnTo>
                  <a:pt x="9617" y="2451"/>
                </a:lnTo>
                <a:cubicBezTo>
                  <a:pt x="9617" y="2450"/>
                  <a:pt x="9617" y="2450"/>
                  <a:pt x="9618" y="2450"/>
                </a:cubicBezTo>
                <a:lnTo>
                  <a:pt x="9618" y="2449"/>
                </a:lnTo>
                <a:cubicBezTo>
                  <a:pt x="9620" y="2447"/>
                  <a:pt x="9621" y="2444"/>
                  <a:pt x="9622" y="2442"/>
                </a:cubicBezTo>
                <a:cubicBezTo>
                  <a:pt x="9623" y="2441"/>
                  <a:pt x="9623" y="2441"/>
                  <a:pt x="9623" y="2441"/>
                </a:cubicBezTo>
                <a:cubicBezTo>
                  <a:pt x="9624" y="2438"/>
                  <a:pt x="9624" y="2436"/>
                  <a:pt x="9624" y="2433"/>
                </a:cubicBezTo>
                <a:lnTo>
                  <a:pt x="9624" y="2432"/>
                </a:lnTo>
                <a:cubicBezTo>
                  <a:pt x="9624" y="2430"/>
                  <a:pt x="9624" y="2428"/>
                  <a:pt x="9624" y="2426"/>
                </a:cubicBezTo>
                <a:cubicBezTo>
                  <a:pt x="9569" y="2162"/>
                  <a:pt x="9791" y="2083"/>
                  <a:pt x="9801" y="2080"/>
                </a:cubicBezTo>
                <a:lnTo>
                  <a:pt x="9801" y="2080"/>
                </a:lnTo>
                <a:cubicBezTo>
                  <a:pt x="9802" y="2080"/>
                  <a:pt x="9802" y="2079"/>
                  <a:pt x="9803" y="2079"/>
                </a:cubicBezTo>
                <a:cubicBezTo>
                  <a:pt x="9805" y="2078"/>
                  <a:pt x="9808" y="2076"/>
                  <a:pt x="9810" y="2074"/>
                </a:cubicBezTo>
                <a:cubicBezTo>
                  <a:pt x="9811" y="2074"/>
                  <a:pt x="9811" y="2074"/>
                  <a:pt x="9811" y="2074"/>
                </a:cubicBezTo>
                <a:lnTo>
                  <a:pt x="9811" y="2074"/>
                </a:lnTo>
                <a:cubicBezTo>
                  <a:pt x="9813" y="2071"/>
                  <a:pt x="9815" y="2069"/>
                  <a:pt x="9816" y="2066"/>
                </a:cubicBezTo>
                <a:lnTo>
                  <a:pt x="9817" y="2066"/>
                </a:lnTo>
                <a:cubicBezTo>
                  <a:pt x="9818" y="2064"/>
                  <a:pt x="9819" y="2061"/>
                  <a:pt x="9819" y="2058"/>
                </a:cubicBezTo>
                <a:cubicBezTo>
                  <a:pt x="9819" y="2057"/>
                  <a:pt x="9819" y="2057"/>
                  <a:pt x="9819" y="2057"/>
                </a:cubicBezTo>
                <a:cubicBezTo>
                  <a:pt x="9819" y="2054"/>
                  <a:pt x="9819" y="2051"/>
                  <a:pt x="9819" y="2049"/>
                </a:cubicBezTo>
                <a:cubicBezTo>
                  <a:pt x="9819" y="2048"/>
                  <a:pt x="9818" y="2048"/>
                  <a:pt x="9818" y="2047"/>
                </a:cubicBezTo>
                <a:cubicBezTo>
                  <a:pt x="9818" y="2046"/>
                  <a:pt x="9818" y="2046"/>
                  <a:pt x="9818" y="2045"/>
                </a:cubicBezTo>
                <a:cubicBezTo>
                  <a:pt x="9817" y="2043"/>
                  <a:pt x="9816" y="2041"/>
                  <a:pt x="9815" y="2039"/>
                </a:cubicBezTo>
                <a:lnTo>
                  <a:pt x="9815" y="2039"/>
                </a:lnTo>
                <a:cubicBezTo>
                  <a:pt x="9812" y="2035"/>
                  <a:pt x="9555" y="1646"/>
                  <a:pt x="9647" y="1388"/>
                </a:cubicBezTo>
                <a:cubicBezTo>
                  <a:pt x="9681" y="1293"/>
                  <a:pt x="9759" y="1227"/>
                  <a:pt x="9879" y="1190"/>
                </a:cubicBezTo>
                <a:cubicBezTo>
                  <a:pt x="9890" y="1187"/>
                  <a:pt x="9898" y="1177"/>
                  <a:pt x="9899" y="1166"/>
                </a:cubicBezTo>
                <a:cubicBezTo>
                  <a:pt x="9899" y="1164"/>
                  <a:pt x="9910" y="979"/>
                  <a:pt x="9685" y="959"/>
                </a:cubicBezTo>
                <a:cubicBezTo>
                  <a:pt x="9593" y="951"/>
                  <a:pt x="9490" y="1044"/>
                  <a:pt x="9435" y="1184"/>
                </a:cubicBezTo>
                <a:cubicBezTo>
                  <a:pt x="9350" y="1401"/>
                  <a:pt x="9380" y="1727"/>
                  <a:pt x="9704" y="2016"/>
                </a:cubicBezTo>
                <a:cubicBezTo>
                  <a:pt x="9685" y="2026"/>
                  <a:pt x="9663" y="2040"/>
                  <a:pt x="9640" y="2059"/>
                </a:cubicBezTo>
                <a:cubicBezTo>
                  <a:pt x="9506" y="1897"/>
                  <a:pt x="8932" y="1148"/>
                  <a:pt x="9367" y="695"/>
                </a:cubicBezTo>
                <a:cubicBezTo>
                  <a:pt x="9372" y="690"/>
                  <a:pt x="9374" y="683"/>
                  <a:pt x="9374" y="676"/>
                </a:cubicBezTo>
                <a:cubicBezTo>
                  <a:pt x="9374" y="676"/>
                  <a:pt x="9374" y="668"/>
                  <a:pt x="9372" y="656"/>
                </a:cubicBezTo>
                <a:cubicBezTo>
                  <a:pt x="9419" y="687"/>
                  <a:pt x="9471" y="721"/>
                  <a:pt x="9493" y="735"/>
                </a:cubicBezTo>
                <a:cubicBezTo>
                  <a:pt x="9643" y="828"/>
                  <a:pt x="9884" y="976"/>
                  <a:pt x="10239" y="1098"/>
                </a:cubicBezTo>
                <a:cubicBezTo>
                  <a:pt x="10254" y="1146"/>
                  <a:pt x="10253" y="1204"/>
                  <a:pt x="10235" y="1259"/>
                </a:cubicBezTo>
                <a:cubicBezTo>
                  <a:pt x="10211" y="1337"/>
                  <a:pt x="10115" y="1486"/>
                  <a:pt x="10036" y="1486"/>
                </a:cubicBezTo>
                <a:lnTo>
                  <a:pt x="10036" y="1486"/>
                </a:lnTo>
                <a:cubicBezTo>
                  <a:pt x="10025" y="1486"/>
                  <a:pt x="10021" y="1482"/>
                  <a:pt x="10009" y="1467"/>
                </a:cubicBezTo>
                <a:cubicBezTo>
                  <a:pt x="9999" y="1454"/>
                  <a:pt x="9986" y="1438"/>
                  <a:pt x="9963" y="1431"/>
                </a:cubicBezTo>
                <a:cubicBezTo>
                  <a:pt x="9930" y="1421"/>
                  <a:pt x="9909" y="1431"/>
                  <a:pt x="9896" y="1442"/>
                </a:cubicBezTo>
                <a:cubicBezTo>
                  <a:pt x="9856" y="1476"/>
                  <a:pt x="9860" y="1557"/>
                  <a:pt x="9863" y="1590"/>
                </a:cubicBezTo>
                <a:cubicBezTo>
                  <a:pt x="9874" y="1681"/>
                  <a:pt x="9935" y="1748"/>
                  <a:pt x="10032" y="1773"/>
                </a:cubicBezTo>
                <a:cubicBezTo>
                  <a:pt x="10058" y="1780"/>
                  <a:pt x="10083" y="1783"/>
                  <a:pt x="10106" y="1783"/>
                </a:cubicBezTo>
                <a:cubicBezTo>
                  <a:pt x="10161" y="1783"/>
                  <a:pt x="10208" y="1765"/>
                  <a:pt x="10249" y="1729"/>
                </a:cubicBezTo>
                <a:cubicBezTo>
                  <a:pt x="10391" y="1602"/>
                  <a:pt x="10393" y="1286"/>
                  <a:pt x="10379" y="1142"/>
                </a:cubicBezTo>
                <a:cubicBezTo>
                  <a:pt x="10429" y="1157"/>
                  <a:pt x="10480" y="1170"/>
                  <a:pt x="10533" y="1183"/>
                </a:cubicBezTo>
                <a:cubicBezTo>
                  <a:pt x="10577" y="1385"/>
                  <a:pt x="10557" y="1594"/>
                  <a:pt x="10487" y="1783"/>
                </a:cubicBezTo>
                <a:cubicBezTo>
                  <a:pt x="10485" y="1784"/>
                  <a:pt x="10484" y="1786"/>
                  <a:pt x="10483" y="1788"/>
                </a:cubicBezTo>
                <a:cubicBezTo>
                  <a:pt x="10352" y="2004"/>
                  <a:pt x="10218" y="2131"/>
                  <a:pt x="10095" y="2156"/>
                </a:cubicBezTo>
                <a:cubicBezTo>
                  <a:pt x="10030" y="2170"/>
                  <a:pt x="9967" y="2155"/>
                  <a:pt x="9906" y="2111"/>
                </a:cubicBezTo>
                <a:cubicBezTo>
                  <a:pt x="9896" y="2104"/>
                  <a:pt x="9884" y="2104"/>
                  <a:pt x="9874" y="2110"/>
                </a:cubicBezTo>
                <a:cubicBezTo>
                  <a:pt x="9751" y="2193"/>
                  <a:pt x="9752" y="2356"/>
                  <a:pt x="9790" y="2471"/>
                </a:cubicBezTo>
                <a:cubicBezTo>
                  <a:pt x="9794" y="2483"/>
                  <a:pt x="9805" y="2490"/>
                  <a:pt x="9816" y="2490"/>
                </a:cubicBezTo>
                <a:cubicBezTo>
                  <a:pt x="9819" y="2490"/>
                  <a:pt x="9821" y="2490"/>
                  <a:pt x="9823" y="2489"/>
                </a:cubicBezTo>
                <a:cubicBezTo>
                  <a:pt x="10090" y="2418"/>
                  <a:pt x="10317" y="2234"/>
                  <a:pt x="10461" y="1971"/>
                </a:cubicBezTo>
                <a:cubicBezTo>
                  <a:pt x="10594" y="1731"/>
                  <a:pt x="10640" y="1451"/>
                  <a:pt x="10592" y="1197"/>
                </a:cubicBezTo>
                <a:cubicBezTo>
                  <a:pt x="10815" y="1248"/>
                  <a:pt x="11070" y="1284"/>
                  <a:pt x="11364" y="1295"/>
                </a:cubicBezTo>
                <a:cubicBezTo>
                  <a:pt x="11391" y="1296"/>
                  <a:pt x="11418" y="1297"/>
                  <a:pt x="11444" y="1297"/>
                </a:cubicBezTo>
                <a:cubicBezTo>
                  <a:pt x="12144" y="1296"/>
                  <a:pt x="12489" y="954"/>
                  <a:pt x="12573" y="652"/>
                </a:cubicBezTo>
                <a:cubicBezTo>
                  <a:pt x="12629" y="449"/>
                  <a:pt x="12568" y="258"/>
                  <a:pt x="12420" y="177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7"/>
          <p:cNvSpPr txBox="1">
            <a:spLocks noGrp="1"/>
          </p:cNvSpPr>
          <p:nvPr>
            <p:ph type="title"/>
          </p:nvPr>
        </p:nvSpPr>
        <p:spPr>
          <a:xfrm>
            <a:off x="627551" y="814819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/>
              <a:t>Project Aims</a:t>
            </a:r>
            <a:endParaRPr/>
          </a:p>
        </p:txBody>
      </p:sp>
      <p:sp>
        <p:nvSpPr>
          <p:cNvPr id="385" name="Google Shape;385;p37"/>
          <p:cNvSpPr txBox="1">
            <a:spLocks noGrp="1"/>
          </p:cNvSpPr>
          <p:nvPr>
            <p:ph type="subTitle" idx="4294967295"/>
          </p:nvPr>
        </p:nvSpPr>
        <p:spPr>
          <a:xfrm>
            <a:off x="4177880" y="1602267"/>
            <a:ext cx="3595500" cy="61805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>
              <a:buNone/>
            </a:pPr>
            <a:r>
              <a:rPr lang="en" sz="3200" dirty="0"/>
              <a:t>ANALYSE</a:t>
            </a:r>
          </a:p>
        </p:txBody>
      </p:sp>
      <p:sp>
        <p:nvSpPr>
          <p:cNvPr id="387" name="Google Shape;387;p37"/>
          <p:cNvSpPr txBox="1">
            <a:spLocks noGrp="1"/>
          </p:cNvSpPr>
          <p:nvPr>
            <p:ph type="subTitle" idx="4294967295"/>
          </p:nvPr>
        </p:nvSpPr>
        <p:spPr>
          <a:xfrm>
            <a:off x="4179681" y="2554106"/>
            <a:ext cx="3595500" cy="50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>
              <a:buNone/>
            </a:pPr>
            <a:r>
              <a:rPr lang="en" sz="3200" dirty="0"/>
              <a:t>EXPLORE</a:t>
            </a:r>
          </a:p>
        </p:txBody>
      </p:sp>
      <p:sp>
        <p:nvSpPr>
          <p:cNvPr id="389" name="Google Shape;389;p37"/>
          <p:cNvSpPr txBox="1">
            <a:spLocks noGrp="1"/>
          </p:cNvSpPr>
          <p:nvPr>
            <p:ph type="subTitle" idx="4294967295"/>
          </p:nvPr>
        </p:nvSpPr>
        <p:spPr>
          <a:xfrm>
            <a:off x="4179681" y="3415298"/>
            <a:ext cx="3595500" cy="50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>
              <a:buNone/>
            </a:pPr>
            <a:r>
              <a:rPr lang="en" sz="3200" dirty="0">
                <a:solidFill>
                  <a:srgbClr val="D6C9AF"/>
                </a:solidFill>
              </a:rPr>
              <a:t>COMBINE</a:t>
            </a:r>
            <a:endParaRPr lang="en" sz="2800" dirty="0"/>
          </a:p>
        </p:txBody>
      </p:sp>
      <p:sp>
        <p:nvSpPr>
          <p:cNvPr id="394" name="Google Shape;394;p37"/>
          <p:cNvSpPr txBox="1">
            <a:spLocks noGrp="1"/>
          </p:cNvSpPr>
          <p:nvPr>
            <p:ph type="title" idx="4294967295"/>
          </p:nvPr>
        </p:nvSpPr>
        <p:spPr>
          <a:xfrm>
            <a:off x="2540636" y="1658874"/>
            <a:ext cx="560700" cy="60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/>
              <a:t>1</a:t>
            </a:r>
          </a:p>
        </p:txBody>
      </p:sp>
      <p:sp>
        <p:nvSpPr>
          <p:cNvPr id="395" name="Google Shape;395;p37"/>
          <p:cNvSpPr txBox="1">
            <a:spLocks noGrp="1"/>
          </p:cNvSpPr>
          <p:nvPr>
            <p:ph type="title" idx="4294967295"/>
          </p:nvPr>
        </p:nvSpPr>
        <p:spPr>
          <a:xfrm>
            <a:off x="2532232" y="2478037"/>
            <a:ext cx="560700" cy="60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/>
              <a:t>2</a:t>
            </a:r>
          </a:p>
        </p:txBody>
      </p:sp>
      <p:sp>
        <p:nvSpPr>
          <p:cNvPr id="396" name="Google Shape;396;p37"/>
          <p:cNvSpPr txBox="1">
            <a:spLocks noGrp="1"/>
          </p:cNvSpPr>
          <p:nvPr>
            <p:ph type="title" idx="4294967295"/>
          </p:nvPr>
        </p:nvSpPr>
        <p:spPr>
          <a:xfrm>
            <a:off x="2532232" y="3339222"/>
            <a:ext cx="560700" cy="60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/>
              <a:t>3</a:t>
            </a:r>
          </a:p>
        </p:txBody>
      </p:sp>
      <p:cxnSp>
        <p:nvCxnSpPr>
          <p:cNvPr id="399" name="Google Shape;399;p37"/>
          <p:cNvCxnSpPr>
            <a:cxnSpLocks/>
          </p:cNvCxnSpPr>
          <p:nvPr/>
        </p:nvCxnSpPr>
        <p:spPr>
          <a:xfrm>
            <a:off x="3403895" y="1962624"/>
            <a:ext cx="417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00" name="Google Shape;400;p37"/>
          <p:cNvCxnSpPr>
            <a:cxnSpLocks/>
          </p:cNvCxnSpPr>
          <p:nvPr/>
        </p:nvCxnSpPr>
        <p:spPr>
          <a:xfrm>
            <a:off x="3395491" y="2781787"/>
            <a:ext cx="417300" cy="6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01" name="Google Shape;401;p37"/>
          <p:cNvCxnSpPr>
            <a:cxnSpLocks/>
          </p:cNvCxnSpPr>
          <p:nvPr/>
        </p:nvCxnSpPr>
        <p:spPr>
          <a:xfrm>
            <a:off x="3395491" y="3642972"/>
            <a:ext cx="417300" cy="13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>
          <a:extLst>
            <a:ext uri="{FF2B5EF4-FFF2-40B4-BE49-F238E27FC236}">
              <a16:creationId xmlns:a16="http://schemas.microsoft.com/office/drawing/2014/main" id="{20E24AAC-0117-5280-2D67-E8DD6CDD29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34">
            <a:extLst>
              <a:ext uri="{FF2B5EF4-FFF2-40B4-BE49-F238E27FC236}">
                <a16:creationId xmlns:a16="http://schemas.microsoft.com/office/drawing/2014/main" id="{1422B4C8-670D-79A3-2F7C-4AA061E7941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724392" y="304221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/>
              <a:t>Progress Update</a:t>
            </a:r>
            <a:endParaRPr dirty="0"/>
          </a:p>
        </p:txBody>
      </p:sp>
      <p:pic>
        <p:nvPicPr>
          <p:cNvPr id="2" name="Picture 1" descr="A screenshot of a spreadsheet&#10;&#10;AI-generated content may be incorrect.">
            <a:extLst>
              <a:ext uri="{FF2B5EF4-FFF2-40B4-BE49-F238E27FC236}">
                <a16:creationId xmlns:a16="http://schemas.microsoft.com/office/drawing/2014/main" id="{208DAA0C-12F6-B1F1-19F7-D61935C10E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1617" y="987134"/>
            <a:ext cx="6340213" cy="3574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777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33"/>
          <p:cNvSpPr txBox="1">
            <a:spLocks noGrp="1"/>
          </p:cNvSpPr>
          <p:nvPr>
            <p:ph type="title"/>
          </p:nvPr>
        </p:nvSpPr>
        <p:spPr>
          <a:xfrm>
            <a:off x="2187198" y="2159173"/>
            <a:ext cx="4899000" cy="744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Research</a:t>
            </a:r>
            <a:endParaRPr/>
          </a:p>
        </p:txBody>
      </p:sp>
      <p:sp>
        <p:nvSpPr>
          <p:cNvPr id="350" name="Google Shape;350;p33"/>
          <p:cNvSpPr txBox="1">
            <a:spLocks noGrp="1"/>
          </p:cNvSpPr>
          <p:nvPr>
            <p:ph type="subTitle" idx="1"/>
          </p:nvPr>
        </p:nvSpPr>
        <p:spPr>
          <a:xfrm>
            <a:off x="2187198" y="2904123"/>
            <a:ext cx="4899000" cy="3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endParaRPr lang="en" dirty="0">
              <a:solidFill>
                <a:srgbClr val="D6C9AF"/>
              </a:solidFill>
            </a:endParaRPr>
          </a:p>
        </p:txBody>
      </p:sp>
      <p:grpSp>
        <p:nvGrpSpPr>
          <p:cNvPr id="351" name="Google Shape;351;p33"/>
          <p:cNvGrpSpPr/>
          <p:nvPr/>
        </p:nvGrpSpPr>
        <p:grpSpPr>
          <a:xfrm>
            <a:off x="2325048" y="1519919"/>
            <a:ext cx="4623300" cy="506967"/>
            <a:chOff x="2260350" y="1133450"/>
            <a:chExt cx="4623300" cy="506967"/>
          </a:xfrm>
        </p:grpSpPr>
        <p:cxnSp>
          <p:nvCxnSpPr>
            <p:cNvPr id="352" name="Google Shape;352;p33"/>
            <p:cNvCxnSpPr/>
            <p:nvPr/>
          </p:nvCxnSpPr>
          <p:spPr>
            <a:xfrm>
              <a:off x="2260350" y="1640413"/>
              <a:ext cx="4623300" cy="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53" name="Google Shape;353;p33"/>
            <p:cNvSpPr/>
            <p:nvPr/>
          </p:nvSpPr>
          <p:spPr>
            <a:xfrm>
              <a:off x="3986637" y="1133450"/>
              <a:ext cx="1170727" cy="506967"/>
            </a:xfrm>
            <a:custGeom>
              <a:avLst/>
              <a:gdLst/>
              <a:ahLst/>
              <a:cxnLst/>
              <a:rect l="l" t="t" r="r" b="b"/>
              <a:pathLst>
                <a:path w="6915" h="2994" extrusionOk="0">
                  <a:moveTo>
                    <a:pt x="3842" y="2535"/>
                  </a:moveTo>
                  <a:cubicBezTo>
                    <a:pt x="3832" y="2548"/>
                    <a:pt x="3812" y="2536"/>
                    <a:pt x="3818" y="2521"/>
                  </a:cubicBezTo>
                  <a:cubicBezTo>
                    <a:pt x="3858" y="2428"/>
                    <a:pt x="3925" y="2329"/>
                    <a:pt x="4036" y="2243"/>
                  </a:cubicBezTo>
                  <a:cubicBezTo>
                    <a:pt x="4075" y="2213"/>
                    <a:pt x="4115" y="2183"/>
                    <a:pt x="4155" y="2153"/>
                  </a:cubicBezTo>
                  <a:cubicBezTo>
                    <a:pt x="4387" y="1980"/>
                    <a:pt x="4606" y="1816"/>
                    <a:pt x="4628" y="1610"/>
                  </a:cubicBezTo>
                  <a:cubicBezTo>
                    <a:pt x="4636" y="1533"/>
                    <a:pt x="4617" y="1458"/>
                    <a:pt x="4570" y="1380"/>
                  </a:cubicBezTo>
                  <a:cubicBezTo>
                    <a:pt x="4560" y="1363"/>
                    <a:pt x="4572" y="1341"/>
                    <a:pt x="4591" y="1342"/>
                  </a:cubicBezTo>
                  <a:cubicBezTo>
                    <a:pt x="4660" y="1343"/>
                    <a:pt x="4752" y="1374"/>
                    <a:pt x="4819" y="1498"/>
                  </a:cubicBezTo>
                  <a:cubicBezTo>
                    <a:pt x="4867" y="1585"/>
                    <a:pt x="4879" y="1658"/>
                    <a:pt x="4858" y="1728"/>
                  </a:cubicBezTo>
                  <a:cubicBezTo>
                    <a:pt x="4818" y="1862"/>
                    <a:pt x="4656" y="1999"/>
                    <a:pt x="4330" y="2173"/>
                  </a:cubicBezTo>
                  <a:cubicBezTo>
                    <a:pt x="4081" y="2307"/>
                    <a:pt x="3932" y="2424"/>
                    <a:pt x="3842" y="2535"/>
                  </a:cubicBezTo>
                  <a:close/>
                  <a:moveTo>
                    <a:pt x="4368" y="2244"/>
                  </a:moveTo>
                  <a:cubicBezTo>
                    <a:pt x="4718" y="2056"/>
                    <a:pt x="4888" y="1909"/>
                    <a:pt x="4935" y="1751"/>
                  </a:cubicBezTo>
                  <a:cubicBezTo>
                    <a:pt x="4962" y="1660"/>
                    <a:pt x="4947" y="1565"/>
                    <a:pt x="4890" y="1460"/>
                  </a:cubicBezTo>
                  <a:cubicBezTo>
                    <a:pt x="4734" y="1173"/>
                    <a:pt x="4464" y="1283"/>
                    <a:pt x="4461" y="1284"/>
                  </a:cubicBezTo>
                  <a:cubicBezTo>
                    <a:pt x="4449" y="1289"/>
                    <a:pt x="4440" y="1300"/>
                    <a:pt x="4437" y="1312"/>
                  </a:cubicBezTo>
                  <a:cubicBezTo>
                    <a:pt x="4435" y="1325"/>
                    <a:pt x="4438" y="1338"/>
                    <a:pt x="4446" y="1348"/>
                  </a:cubicBezTo>
                  <a:cubicBezTo>
                    <a:pt x="4524" y="1437"/>
                    <a:pt x="4557" y="1520"/>
                    <a:pt x="4548" y="1601"/>
                  </a:cubicBezTo>
                  <a:cubicBezTo>
                    <a:pt x="4530" y="1772"/>
                    <a:pt x="4324" y="1926"/>
                    <a:pt x="4107" y="2089"/>
                  </a:cubicBezTo>
                  <a:cubicBezTo>
                    <a:pt x="4067" y="2119"/>
                    <a:pt x="4027" y="2149"/>
                    <a:pt x="3987" y="2180"/>
                  </a:cubicBezTo>
                  <a:cubicBezTo>
                    <a:pt x="3603" y="2476"/>
                    <a:pt x="3691" y="2899"/>
                    <a:pt x="3694" y="2916"/>
                  </a:cubicBezTo>
                  <a:cubicBezTo>
                    <a:pt x="3698" y="2935"/>
                    <a:pt x="3715" y="2948"/>
                    <a:pt x="3734" y="2948"/>
                  </a:cubicBezTo>
                  <a:lnTo>
                    <a:pt x="3735" y="2948"/>
                  </a:lnTo>
                  <a:cubicBezTo>
                    <a:pt x="3755" y="2947"/>
                    <a:pt x="3771" y="2932"/>
                    <a:pt x="3773" y="2913"/>
                  </a:cubicBezTo>
                  <a:cubicBezTo>
                    <a:pt x="3802" y="2706"/>
                    <a:pt x="3867" y="2512"/>
                    <a:pt x="4368" y="2244"/>
                  </a:cubicBezTo>
                  <a:close/>
                  <a:moveTo>
                    <a:pt x="3019" y="389"/>
                  </a:moveTo>
                  <a:cubicBezTo>
                    <a:pt x="3056" y="359"/>
                    <a:pt x="3095" y="349"/>
                    <a:pt x="3115" y="349"/>
                  </a:cubicBezTo>
                  <a:cubicBezTo>
                    <a:pt x="3120" y="349"/>
                    <a:pt x="3124" y="349"/>
                    <a:pt x="3127" y="350"/>
                  </a:cubicBezTo>
                  <a:cubicBezTo>
                    <a:pt x="3132" y="381"/>
                    <a:pt x="3079" y="491"/>
                    <a:pt x="3023" y="516"/>
                  </a:cubicBezTo>
                  <a:cubicBezTo>
                    <a:pt x="3012" y="520"/>
                    <a:pt x="3000" y="526"/>
                    <a:pt x="2983" y="494"/>
                  </a:cubicBezTo>
                  <a:cubicBezTo>
                    <a:pt x="2958" y="448"/>
                    <a:pt x="2995" y="409"/>
                    <a:pt x="3019" y="389"/>
                  </a:cubicBezTo>
                  <a:close/>
                  <a:moveTo>
                    <a:pt x="3010" y="599"/>
                  </a:moveTo>
                  <a:cubicBezTo>
                    <a:pt x="3013" y="599"/>
                    <a:pt x="3016" y="599"/>
                    <a:pt x="3019" y="599"/>
                  </a:cubicBezTo>
                  <a:cubicBezTo>
                    <a:pt x="3061" y="595"/>
                    <a:pt x="3101" y="564"/>
                    <a:pt x="3132" y="526"/>
                  </a:cubicBezTo>
                  <a:cubicBezTo>
                    <a:pt x="3175" y="561"/>
                    <a:pt x="3256" y="648"/>
                    <a:pt x="3310" y="834"/>
                  </a:cubicBezTo>
                  <a:cubicBezTo>
                    <a:pt x="3315" y="852"/>
                    <a:pt x="3331" y="863"/>
                    <a:pt x="3349" y="863"/>
                  </a:cubicBezTo>
                  <a:cubicBezTo>
                    <a:pt x="3352" y="863"/>
                    <a:pt x="3356" y="862"/>
                    <a:pt x="3360" y="861"/>
                  </a:cubicBezTo>
                  <a:cubicBezTo>
                    <a:pt x="3381" y="855"/>
                    <a:pt x="3393" y="833"/>
                    <a:pt x="3387" y="812"/>
                  </a:cubicBezTo>
                  <a:cubicBezTo>
                    <a:pt x="3326" y="601"/>
                    <a:pt x="3228" y="500"/>
                    <a:pt x="3176" y="458"/>
                  </a:cubicBezTo>
                  <a:cubicBezTo>
                    <a:pt x="3186" y="441"/>
                    <a:pt x="3193" y="423"/>
                    <a:pt x="3198" y="408"/>
                  </a:cubicBezTo>
                  <a:cubicBezTo>
                    <a:pt x="3219" y="340"/>
                    <a:pt x="3200" y="306"/>
                    <a:pt x="3180" y="290"/>
                  </a:cubicBezTo>
                  <a:cubicBezTo>
                    <a:pt x="3129" y="247"/>
                    <a:pt x="3032" y="275"/>
                    <a:pt x="2969" y="327"/>
                  </a:cubicBezTo>
                  <a:cubicBezTo>
                    <a:pt x="2897" y="385"/>
                    <a:pt x="2875" y="463"/>
                    <a:pt x="2912" y="531"/>
                  </a:cubicBezTo>
                  <a:cubicBezTo>
                    <a:pt x="2942" y="589"/>
                    <a:pt x="2983" y="599"/>
                    <a:pt x="3010" y="599"/>
                  </a:cubicBezTo>
                  <a:close/>
                  <a:moveTo>
                    <a:pt x="2802" y="1762"/>
                  </a:moveTo>
                  <a:cubicBezTo>
                    <a:pt x="2639" y="1252"/>
                    <a:pt x="3326" y="940"/>
                    <a:pt x="3332" y="937"/>
                  </a:cubicBezTo>
                  <a:cubicBezTo>
                    <a:pt x="3351" y="928"/>
                    <a:pt x="3373" y="935"/>
                    <a:pt x="3383" y="953"/>
                  </a:cubicBezTo>
                  <a:cubicBezTo>
                    <a:pt x="3394" y="970"/>
                    <a:pt x="3390" y="992"/>
                    <a:pt x="3374" y="1005"/>
                  </a:cubicBezTo>
                  <a:cubicBezTo>
                    <a:pt x="3371" y="1007"/>
                    <a:pt x="3083" y="1242"/>
                    <a:pt x="3108" y="1620"/>
                  </a:cubicBezTo>
                  <a:cubicBezTo>
                    <a:pt x="3132" y="1991"/>
                    <a:pt x="3434" y="2086"/>
                    <a:pt x="3447" y="2090"/>
                  </a:cubicBezTo>
                  <a:cubicBezTo>
                    <a:pt x="3465" y="2095"/>
                    <a:pt x="3476" y="2112"/>
                    <a:pt x="3476" y="2130"/>
                  </a:cubicBezTo>
                  <a:cubicBezTo>
                    <a:pt x="3475" y="2148"/>
                    <a:pt x="3463" y="2164"/>
                    <a:pt x="3445" y="2168"/>
                  </a:cubicBezTo>
                  <a:cubicBezTo>
                    <a:pt x="3444" y="2168"/>
                    <a:pt x="3402" y="2177"/>
                    <a:pt x="3339" y="2177"/>
                  </a:cubicBezTo>
                  <a:cubicBezTo>
                    <a:pt x="3189" y="2177"/>
                    <a:pt x="2917" y="2124"/>
                    <a:pt x="2802" y="1762"/>
                  </a:cubicBezTo>
                  <a:close/>
                  <a:moveTo>
                    <a:pt x="777" y="1171"/>
                  </a:moveTo>
                  <a:cubicBezTo>
                    <a:pt x="779" y="1161"/>
                    <a:pt x="782" y="1151"/>
                    <a:pt x="786" y="1141"/>
                  </a:cubicBezTo>
                  <a:cubicBezTo>
                    <a:pt x="799" y="1111"/>
                    <a:pt x="821" y="1080"/>
                    <a:pt x="854" y="1055"/>
                  </a:cubicBezTo>
                  <a:cubicBezTo>
                    <a:pt x="834" y="1111"/>
                    <a:pt x="832" y="1176"/>
                    <a:pt x="858" y="1221"/>
                  </a:cubicBezTo>
                  <a:cubicBezTo>
                    <a:pt x="843" y="1236"/>
                    <a:pt x="817" y="1254"/>
                    <a:pt x="787" y="1239"/>
                  </a:cubicBezTo>
                  <a:cubicBezTo>
                    <a:pt x="780" y="1235"/>
                    <a:pt x="768" y="1211"/>
                    <a:pt x="777" y="1171"/>
                  </a:cubicBezTo>
                  <a:close/>
                  <a:moveTo>
                    <a:pt x="1417" y="1341"/>
                  </a:moveTo>
                  <a:cubicBezTo>
                    <a:pt x="1441" y="1437"/>
                    <a:pt x="1463" y="1528"/>
                    <a:pt x="1509" y="1596"/>
                  </a:cubicBezTo>
                  <a:cubicBezTo>
                    <a:pt x="1575" y="1695"/>
                    <a:pt x="1675" y="1765"/>
                    <a:pt x="1762" y="1812"/>
                  </a:cubicBezTo>
                  <a:cubicBezTo>
                    <a:pt x="1564" y="1776"/>
                    <a:pt x="1271" y="1670"/>
                    <a:pt x="1217" y="1367"/>
                  </a:cubicBezTo>
                  <a:cubicBezTo>
                    <a:pt x="1228" y="1362"/>
                    <a:pt x="1244" y="1359"/>
                    <a:pt x="1262" y="1370"/>
                  </a:cubicBezTo>
                  <a:cubicBezTo>
                    <a:pt x="1271" y="1376"/>
                    <a:pt x="1283" y="1376"/>
                    <a:pt x="1292" y="1370"/>
                  </a:cubicBezTo>
                  <a:cubicBezTo>
                    <a:pt x="1302" y="1364"/>
                    <a:pt x="1307" y="1353"/>
                    <a:pt x="1305" y="1342"/>
                  </a:cubicBezTo>
                  <a:cubicBezTo>
                    <a:pt x="1304" y="1331"/>
                    <a:pt x="1269" y="1089"/>
                    <a:pt x="1122" y="978"/>
                  </a:cubicBezTo>
                  <a:cubicBezTo>
                    <a:pt x="1328" y="980"/>
                    <a:pt x="1371" y="1156"/>
                    <a:pt x="1417" y="1341"/>
                  </a:cubicBezTo>
                  <a:close/>
                  <a:moveTo>
                    <a:pt x="762" y="1290"/>
                  </a:moveTo>
                  <a:cubicBezTo>
                    <a:pt x="833" y="1325"/>
                    <a:pt x="895" y="1271"/>
                    <a:pt x="918" y="1238"/>
                  </a:cubicBezTo>
                  <a:cubicBezTo>
                    <a:pt x="925" y="1227"/>
                    <a:pt x="924" y="1212"/>
                    <a:pt x="915" y="1203"/>
                  </a:cubicBezTo>
                  <a:cubicBezTo>
                    <a:pt x="883" y="1170"/>
                    <a:pt x="891" y="1083"/>
                    <a:pt x="931" y="1030"/>
                  </a:cubicBezTo>
                  <a:cubicBezTo>
                    <a:pt x="939" y="1019"/>
                    <a:pt x="949" y="1009"/>
                    <a:pt x="962" y="1001"/>
                  </a:cubicBezTo>
                  <a:cubicBezTo>
                    <a:pt x="977" y="996"/>
                    <a:pt x="993" y="993"/>
                    <a:pt x="1009" y="989"/>
                  </a:cubicBezTo>
                  <a:cubicBezTo>
                    <a:pt x="1024" y="990"/>
                    <a:pt x="1040" y="995"/>
                    <a:pt x="1059" y="1005"/>
                  </a:cubicBezTo>
                  <a:cubicBezTo>
                    <a:pt x="1173" y="1066"/>
                    <a:pt x="1222" y="1228"/>
                    <a:pt x="1240" y="1306"/>
                  </a:cubicBezTo>
                  <a:cubicBezTo>
                    <a:pt x="1208" y="1306"/>
                    <a:pt x="1181" y="1321"/>
                    <a:pt x="1167" y="1334"/>
                  </a:cubicBezTo>
                  <a:cubicBezTo>
                    <a:pt x="1161" y="1340"/>
                    <a:pt x="1157" y="1349"/>
                    <a:pt x="1159" y="1358"/>
                  </a:cubicBezTo>
                  <a:cubicBezTo>
                    <a:pt x="1235" y="1887"/>
                    <a:pt x="1940" y="1888"/>
                    <a:pt x="1947" y="1888"/>
                  </a:cubicBezTo>
                  <a:cubicBezTo>
                    <a:pt x="1959" y="1888"/>
                    <a:pt x="1969" y="1881"/>
                    <a:pt x="1973" y="1871"/>
                  </a:cubicBezTo>
                  <a:cubicBezTo>
                    <a:pt x="1974" y="1869"/>
                    <a:pt x="1974" y="1866"/>
                    <a:pt x="1975" y="1864"/>
                  </a:cubicBezTo>
                  <a:cubicBezTo>
                    <a:pt x="1977" y="1850"/>
                    <a:pt x="1968" y="1837"/>
                    <a:pt x="1955" y="1833"/>
                  </a:cubicBezTo>
                  <a:cubicBezTo>
                    <a:pt x="1952" y="1832"/>
                    <a:pt x="1681" y="1751"/>
                    <a:pt x="1556" y="1564"/>
                  </a:cubicBezTo>
                  <a:cubicBezTo>
                    <a:pt x="1516" y="1505"/>
                    <a:pt x="1495" y="1419"/>
                    <a:pt x="1472" y="1328"/>
                  </a:cubicBezTo>
                  <a:cubicBezTo>
                    <a:pt x="1424" y="1132"/>
                    <a:pt x="1369" y="910"/>
                    <a:pt x="1098" y="922"/>
                  </a:cubicBezTo>
                  <a:cubicBezTo>
                    <a:pt x="1064" y="924"/>
                    <a:pt x="1033" y="927"/>
                    <a:pt x="1004" y="933"/>
                  </a:cubicBezTo>
                  <a:cubicBezTo>
                    <a:pt x="981" y="932"/>
                    <a:pt x="959" y="938"/>
                    <a:pt x="939" y="949"/>
                  </a:cubicBezTo>
                  <a:cubicBezTo>
                    <a:pt x="804" y="992"/>
                    <a:pt x="738" y="1079"/>
                    <a:pt x="721" y="1160"/>
                  </a:cubicBezTo>
                  <a:cubicBezTo>
                    <a:pt x="709" y="1219"/>
                    <a:pt x="725" y="1272"/>
                    <a:pt x="762" y="1290"/>
                  </a:cubicBezTo>
                  <a:close/>
                  <a:moveTo>
                    <a:pt x="3177" y="2535"/>
                  </a:moveTo>
                  <a:cubicBezTo>
                    <a:pt x="3086" y="2424"/>
                    <a:pt x="2938" y="2307"/>
                    <a:pt x="2688" y="2173"/>
                  </a:cubicBezTo>
                  <a:cubicBezTo>
                    <a:pt x="2363" y="1999"/>
                    <a:pt x="2201" y="1862"/>
                    <a:pt x="2161" y="1728"/>
                  </a:cubicBezTo>
                  <a:cubicBezTo>
                    <a:pt x="2140" y="1658"/>
                    <a:pt x="2152" y="1585"/>
                    <a:pt x="2199" y="1498"/>
                  </a:cubicBezTo>
                  <a:cubicBezTo>
                    <a:pt x="2267" y="1374"/>
                    <a:pt x="2358" y="1343"/>
                    <a:pt x="2427" y="1342"/>
                  </a:cubicBezTo>
                  <a:cubicBezTo>
                    <a:pt x="2447" y="1341"/>
                    <a:pt x="2459" y="1363"/>
                    <a:pt x="2449" y="1380"/>
                  </a:cubicBezTo>
                  <a:cubicBezTo>
                    <a:pt x="2401" y="1458"/>
                    <a:pt x="2382" y="1533"/>
                    <a:pt x="2391" y="1610"/>
                  </a:cubicBezTo>
                  <a:cubicBezTo>
                    <a:pt x="2413" y="1816"/>
                    <a:pt x="2632" y="1980"/>
                    <a:pt x="2864" y="2153"/>
                  </a:cubicBezTo>
                  <a:cubicBezTo>
                    <a:pt x="2903" y="2183"/>
                    <a:pt x="2943" y="2213"/>
                    <a:pt x="2983" y="2243"/>
                  </a:cubicBezTo>
                  <a:cubicBezTo>
                    <a:pt x="3094" y="2329"/>
                    <a:pt x="3161" y="2428"/>
                    <a:pt x="3200" y="2521"/>
                  </a:cubicBezTo>
                  <a:cubicBezTo>
                    <a:pt x="3206" y="2536"/>
                    <a:pt x="3187" y="2548"/>
                    <a:pt x="3177" y="2535"/>
                  </a:cubicBezTo>
                  <a:close/>
                  <a:moveTo>
                    <a:pt x="3032" y="2180"/>
                  </a:moveTo>
                  <a:cubicBezTo>
                    <a:pt x="2992" y="2149"/>
                    <a:pt x="2952" y="2119"/>
                    <a:pt x="2912" y="2089"/>
                  </a:cubicBezTo>
                  <a:cubicBezTo>
                    <a:pt x="2694" y="1926"/>
                    <a:pt x="2489" y="1772"/>
                    <a:pt x="2470" y="1601"/>
                  </a:cubicBezTo>
                  <a:cubicBezTo>
                    <a:pt x="2462" y="1520"/>
                    <a:pt x="2495" y="1437"/>
                    <a:pt x="2573" y="1348"/>
                  </a:cubicBezTo>
                  <a:cubicBezTo>
                    <a:pt x="2581" y="1338"/>
                    <a:pt x="2584" y="1325"/>
                    <a:pt x="2581" y="1312"/>
                  </a:cubicBezTo>
                  <a:cubicBezTo>
                    <a:pt x="2578" y="1300"/>
                    <a:pt x="2570" y="1289"/>
                    <a:pt x="2558" y="1284"/>
                  </a:cubicBezTo>
                  <a:cubicBezTo>
                    <a:pt x="2555" y="1283"/>
                    <a:pt x="2285" y="1173"/>
                    <a:pt x="2129" y="1460"/>
                  </a:cubicBezTo>
                  <a:cubicBezTo>
                    <a:pt x="2071" y="1565"/>
                    <a:pt x="2057" y="1660"/>
                    <a:pt x="2084" y="1751"/>
                  </a:cubicBezTo>
                  <a:cubicBezTo>
                    <a:pt x="2131" y="1909"/>
                    <a:pt x="2300" y="2056"/>
                    <a:pt x="2650" y="2244"/>
                  </a:cubicBezTo>
                  <a:cubicBezTo>
                    <a:pt x="3152" y="2512"/>
                    <a:pt x="3217" y="2706"/>
                    <a:pt x="3245" y="2913"/>
                  </a:cubicBezTo>
                  <a:cubicBezTo>
                    <a:pt x="3248" y="2932"/>
                    <a:pt x="3264" y="2947"/>
                    <a:pt x="3284" y="2948"/>
                  </a:cubicBezTo>
                  <a:lnTo>
                    <a:pt x="3285" y="2948"/>
                  </a:lnTo>
                  <a:cubicBezTo>
                    <a:pt x="3304" y="2948"/>
                    <a:pt x="3320" y="2935"/>
                    <a:pt x="3324" y="2916"/>
                  </a:cubicBezTo>
                  <a:cubicBezTo>
                    <a:pt x="3328" y="2899"/>
                    <a:pt x="3416" y="2476"/>
                    <a:pt x="3032" y="2180"/>
                  </a:cubicBezTo>
                  <a:close/>
                  <a:moveTo>
                    <a:pt x="4739" y="2874"/>
                  </a:moveTo>
                  <a:cubicBezTo>
                    <a:pt x="4700" y="2829"/>
                    <a:pt x="4614" y="2767"/>
                    <a:pt x="4426" y="2750"/>
                  </a:cubicBezTo>
                  <a:cubicBezTo>
                    <a:pt x="4468" y="2731"/>
                    <a:pt x="4511" y="2719"/>
                    <a:pt x="4556" y="2719"/>
                  </a:cubicBezTo>
                  <a:cubicBezTo>
                    <a:pt x="4672" y="2719"/>
                    <a:pt x="4739" y="2770"/>
                    <a:pt x="4752" y="2817"/>
                  </a:cubicBezTo>
                  <a:cubicBezTo>
                    <a:pt x="4757" y="2837"/>
                    <a:pt x="4753" y="2857"/>
                    <a:pt x="4739" y="2874"/>
                  </a:cubicBezTo>
                  <a:close/>
                  <a:moveTo>
                    <a:pt x="4556" y="2639"/>
                  </a:moveTo>
                  <a:cubicBezTo>
                    <a:pt x="4310" y="2639"/>
                    <a:pt x="4103" y="2917"/>
                    <a:pt x="4095" y="2929"/>
                  </a:cubicBezTo>
                  <a:cubicBezTo>
                    <a:pt x="4081" y="2947"/>
                    <a:pt x="4085" y="2972"/>
                    <a:pt x="4103" y="2985"/>
                  </a:cubicBezTo>
                  <a:cubicBezTo>
                    <a:pt x="4110" y="2991"/>
                    <a:pt x="4119" y="2993"/>
                    <a:pt x="4127" y="2993"/>
                  </a:cubicBezTo>
                  <a:cubicBezTo>
                    <a:pt x="4139" y="2993"/>
                    <a:pt x="4151" y="2987"/>
                    <a:pt x="4159" y="2977"/>
                  </a:cubicBezTo>
                  <a:cubicBezTo>
                    <a:pt x="4160" y="2975"/>
                    <a:pt x="4219" y="2896"/>
                    <a:pt x="4306" y="2826"/>
                  </a:cubicBezTo>
                  <a:cubicBezTo>
                    <a:pt x="4637" y="2822"/>
                    <a:pt x="4691" y="2945"/>
                    <a:pt x="4691" y="2946"/>
                  </a:cubicBezTo>
                  <a:cubicBezTo>
                    <a:pt x="4695" y="2957"/>
                    <a:pt x="4704" y="2966"/>
                    <a:pt x="4715" y="2970"/>
                  </a:cubicBezTo>
                  <a:cubicBezTo>
                    <a:pt x="4727" y="2975"/>
                    <a:pt x="4739" y="2974"/>
                    <a:pt x="4750" y="2967"/>
                  </a:cubicBezTo>
                  <a:cubicBezTo>
                    <a:pt x="4817" y="2928"/>
                    <a:pt x="4847" y="2862"/>
                    <a:pt x="4829" y="2796"/>
                  </a:cubicBezTo>
                  <a:cubicBezTo>
                    <a:pt x="4808" y="2718"/>
                    <a:pt x="4716" y="2639"/>
                    <a:pt x="4556" y="2639"/>
                  </a:cubicBezTo>
                  <a:close/>
                  <a:moveTo>
                    <a:pt x="2280" y="2874"/>
                  </a:moveTo>
                  <a:cubicBezTo>
                    <a:pt x="2266" y="2857"/>
                    <a:pt x="2261" y="2837"/>
                    <a:pt x="2267" y="2817"/>
                  </a:cubicBezTo>
                  <a:cubicBezTo>
                    <a:pt x="2280" y="2770"/>
                    <a:pt x="2346" y="2719"/>
                    <a:pt x="2463" y="2719"/>
                  </a:cubicBezTo>
                  <a:cubicBezTo>
                    <a:pt x="2507" y="2719"/>
                    <a:pt x="2551" y="2731"/>
                    <a:pt x="2592" y="2750"/>
                  </a:cubicBezTo>
                  <a:cubicBezTo>
                    <a:pt x="2405" y="2767"/>
                    <a:pt x="2318" y="2829"/>
                    <a:pt x="2280" y="2874"/>
                  </a:cubicBezTo>
                  <a:close/>
                  <a:moveTo>
                    <a:pt x="2463" y="2639"/>
                  </a:moveTo>
                  <a:cubicBezTo>
                    <a:pt x="2303" y="2639"/>
                    <a:pt x="2211" y="2718"/>
                    <a:pt x="2189" y="2796"/>
                  </a:cubicBezTo>
                  <a:cubicBezTo>
                    <a:pt x="2171" y="2862"/>
                    <a:pt x="2202" y="2928"/>
                    <a:pt x="2269" y="2967"/>
                  </a:cubicBezTo>
                  <a:cubicBezTo>
                    <a:pt x="2280" y="2974"/>
                    <a:pt x="2292" y="2975"/>
                    <a:pt x="2304" y="2970"/>
                  </a:cubicBezTo>
                  <a:cubicBezTo>
                    <a:pt x="2315" y="2966"/>
                    <a:pt x="2324" y="2957"/>
                    <a:pt x="2328" y="2946"/>
                  </a:cubicBezTo>
                  <a:cubicBezTo>
                    <a:pt x="2328" y="2945"/>
                    <a:pt x="2382" y="2822"/>
                    <a:pt x="2713" y="2826"/>
                  </a:cubicBezTo>
                  <a:cubicBezTo>
                    <a:pt x="2800" y="2896"/>
                    <a:pt x="2858" y="2975"/>
                    <a:pt x="2859" y="2977"/>
                  </a:cubicBezTo>
                  <a:cubicBezTo>
                    <a:pt x="2867" y="2987"/>
                    <a:pt x="2880" y="2993"/>
                    <a:pt x="2892" y="2993"/>
                  </a:cubicBezTo>
                  <a:cubicBezTo>
                    <a:pt x="2900" y="2993"/>
                    <a:pt x="2909" y="2991"/>
                    <a:pt x="2916" y="2985"/>
                  </a:cubicBezTo>
                  <a:cubicBezTo>
                    <a:pt x="2934" y="2972"/>
                    <a:pt x="2937" y="2947"/>
                    <a:pt x="2924" y="2929"/>
                  </a:cubicBezTo>
                  <a:cubicBezTo>
                    <a:pt x="2916" y="2917"/>
                    <a:pt x="2709" y="2639"/>
                    <a:pt x="2463" y="2639"/>
                  </a:cubicBezTo>
                  <a:close/>
                  <a:moveTo>
                    <a:pt x="3665" y="2300"/>
                  </a:moveTo>
                  <a:cubicBezTo>
                    <a:pt x="3663" y="2311"/>
                    <a:pt x="3655" y="2321"/>
                    <a:pt x="3643" y="2324"/>
                  </a:cubicBezTo>
                  <a:cubicBezTo>
                    <a:pt x="3595" y="2338"/>
                    <a:pt x="3549" y="2627"/>
                    <a:pt x="3542" y="2954"/>
                  </a:cubicBezTo>
                  <a:cubicBezTo>
                    <a:pt x="3542" y="2970"/>
                    <a:pt x="3528" y="2983"/>
                    <a:pt x="3512" y="2983"/>
                  </a:cubicBezTo>
                  <a:lnTo>
                    <a:pt x="3512" y="2983"/>
                  </a:lnTo>
                  <a:cubicBezTo>
                    <a:pt x="3496" y="2983"/>
                    <a:pt x="3482" y="2970"/>
                    <a:pt x="3482" y="2954"/>
                  </a:cubicBezTo>
                  <a:cubicBezTo>
                    <a:pt x="3472" y="2634"/>
                    <a:pt x="3428" y="2430"/>
                    <a:pt x="3351" y="2348"/>
                  </a:cubicBezTo>
                  <a:cubicBezTo>
                    <a:pt x="3342" y="2339"/>
                    <a:pt x="3332" y="2329"/>
                    <a:pt x="3333" y="2312"/>
                  </a:cubicBezTo>
                  <a:cubicBezTo>
                    <a:pt x="3334" y="2295"/>
                    <a:pt x="3346" y="2286"/>
                    <a:pt x="3349" y="2282"/>
                  </a:cubicBezTo>
                  <a:cubicBezTo>
                    <a:pt x="3463" y="2187"/>
                    <a:pt x="3597" y="2233"/>
                    <a:pt x="3652" y="2270"/>
                  </a:cubicBezTo>
                  <a:cubicBezTo>
                    <a:pt x="3661" y="2277"/>
                    <a:pt x="3666" y="2288"/>
                    <a:pt x="3665" y="2300"/>
                  </a:cubicBezTo>
                  <a:close/>
                  <a:moveTo>
                    <a:pt x="104" y="1148"/>
                  </a:moveTo>
                  <a:cubicBezTo>
                    <a:pt x="85" y="1029"/>
                    <a:pt x="99" y="939"/>
                    <a:pt x="127" y="872"/>
                  </a:cubicBezTo>
                  <a:cubicBezTo>
                    <a:pt x="162" y="789"/>
                    <a:pt x="218" y="741"/>
                    <a:pt x="260" y="715"/>
                  </a:cubicBezTo>
                  <a:cubicBezTo>
                    <a:pt x="351" y="659"/>
                    <a:pt x="445" y="662"/>
                    <a:pt x="478" y="685"/>
                  </a:cubicBezTo>
                  <a:cubicBezTo>
                    <a:pt x="543" y="733"/>
                    <a:pt x="539" y="795"/>
                    <a:pt x="534" y="821"/>
                  </a:cubicBezTo>
                  <a:cubicBezTo>
                    <a:pt x="439" y="860"/>
                    <a:pt x="384" y="920"/>
                    <a:pt x="369" y="1000"/>
                  </a:cubicBezTo>
                  <a:cubicBezTo>
                    <a:pt x="339" y="1157"/>
                    <a:pt x="478" y="1382"/>
                    <a:pt x="759" y="1634"/>
                  </a:cubicBezTo>
                  <a:cubicBezTo>
                    <a:pt x="1006" y="1856"/>
                    <a:pt x="1409" y="1957"/>
                    <a:pt x="1663" y="2001"/>
                  </a:cubicBezTo>
                  <a:cubicBezTo>
                    <a:pt x="1194" y="2020"/>
                    <a:pt x="760" y="1842"/>
                    <a:pt x="487" y="1648"/>
                  </a:cubicBezTo>
                  <a:cubicBezTo>
                    <a:pt x="268" y="1492"/>
                    <a:pt x="128" y="1310"/>
                    <a:pt x="104" y="1148"/>
                  </a:cubicBezTo>
                  <a:close/>
                  <a:moveTo>
                    <a:pt x="1903" y="2031"/>
                  </a:moveTo>
                  <a:cubicBezTo>
                    <a:pt x="1912" y="2029"/>
                    <a:pt x="1920" y="2022"/>
                    <a:pt x="1924" y="2014"/>
                  </a:cubicBezTo>
                  <a:cubicBezTo>
                    <a:pt x="1925" y="2010"/>
                    <a:pt x="1926" y="2006"/>
                    <a:pt x="1926" y="2001"/>
                  </a:cubicBezTo>
                  <a:cubicBezTo>
                    <a:pt x="1925" y="1987"/>
                    <a:pt x="1914" y="1976"/>
                    <a:pt x="1900" y="1975"/>
                  </a:cubicBezTo>
                  <a:cubicBezTo>
                    <a:pt x="1892" y="1974"/>
                    <a:pt x="1157" y="1915"/>
                    <a:pt x="796" y="1592"/>
                  </a:cubicBezTo>
                  <a:cubicBezTo>
                    <a:pt x="535" y="1357"/>
                    <a:pt x="399" y="1145"/>
                    <a:pt x="424" y="1010"/>
                  </a:cubicBezTo>
                  <a:cubicBezTo>
                    <a:pt x="436" y="947"/>
                    <a:pt x="484" y="900"/>
                    <a:pt x="567" y="868"/>
                  </a:cubicBezTo>
                  <a:cubicBezTo>
                    <a:pt x="575" y="866"/>
                    <a:pt x="581" y="859"/>
                    <a:pt x="584" y="852"/>
                  </a:cubicBezTo>
                  <a:cubicBezTo>
                    <a:pt x="600" y="808"/>
                    <a:pt x="605" y="707"/>
                    <a:pt x="511" y="639"/>
                  </a:cubicBezTo>
                  <a:cubicBezTo>
                    <a:pt x="449" y="595"/>
                    <a:pt x="328" y="607"/>
                    <a:pt x="231" y="667"/>
                  </a:cubicBezTo>
                  <a:cubicBezTo>
                    <a:pt x="160" y="710"/>
                    <a:pt x="0" y="845"/>
                    <a:pt x="48" y="1156"/>
                  </a:cubicBezTo>
                  <a:cubicBezTo>
                    <a:pt x="74" y="1333"/>
                    <a:pt x="223" y="1529"/>
                    <a:pt x="454" y="1694"/>
                  </a:cubicBezTo>
                  <a:cubicBezTo>
                    <a:pt x="780" y="1926"/>
                    <a:pt x="1332" y="2136"/>
                    <a:pt x="1903" y="2031"/>
                  </a:cubicBezTo>
                  <a:close/>
                  <a:moveTo>
                    <a:pt x="3550" y="2134"/>
                  </a:moveTo>
                  <a:cubicBezTo>
                    <a:pt x="3547" y="2114"/>
                    <a:pt x="3560" y="2095"/>
                    <a:pt x="3579" y="2090"/>
                  </a:cubicBezTo>
                  <a:cubicBezTo>
                    <a:pt x="3590" y="2087"/>
                    <a:pt x="3833" y="2015"/>
                    <a:pt x="3891" y="1656"/>
                  </a:cubicBezTo>
                  <a:cubicBezTo>
                    <a:pt x="3951" y="1292"/>
                    <a:pt x="3630" y="1000"/>
                    <a:pt x="3627" y="997"/>
                  </a:cubicBezTo>
                  <a:cubicBezTo>
                    <a:pt x="3612" y="984"/>
                    <a:pt x="3609" y="963"/>
                    <a:pt x="3619" y="946"/>
                  </a:cubicBezTo>
                  <a:cubicBezTo>
                    <a:pt x="3628" y="930"/>
                    <a:pt x="3648" y="923"/>
                    <a:pt x="3666" y="929"/>
                  </a:cubicBezTo>
                  <a:cubicBezTo>
                    <a:pt x="3672" y="930"/>
                    <a:pt x="4195" y="1115"/>
                    <a:pt x="4195" y="1633"/>
                  </a:cubicBezTo>
                  <a:cubicBezTo>
                    <a:pt x="4195" y="2162"/>
                    <a:pt x="3596" y="2169"/>
                    <a:pt x="3590" y="2169"/>
                  </a:cubicBezTo>
                  <a:lnTo>
                    <a:pt x="3590" y="2169"/>
                  </a:lnTo>
                  <a:cubicBezTo>
                    <a:pt x="3570" y="2169"/>
                    <a:pt x="3553" y="2154"/>
                    <a:pt x="3550" y="2134"/>
                  </a:cubicBezTo>
                  <a:close/>
                  <a:moveTo>
                    <a:pt x="3544" y="2028"/>
                  </a:moveTo>
                  <a:cubicBezTo>
                    <a:pt x="3535" y="2048"/>
                    <a:pt x="3524" y="2058"/>
                    <a:pt x="3511" y="2059"/>
                  </a:cubicBezTo>
                  <a:cubicBezTo>
                    <a:pt x="3511" y="2059"/>
                    <a:pt x="3510" y="2059"/>
                    <a:pt x="3509" y="2059"/>
                  </a:cubicBezTo>
                  <a:cubicBezTo>
                    <a:pt x="3482" y="2059"/>
                    <a:pt x="3464" y="2016"/>
                    <a:pt x="3454" y="1924"/>
                  </a:cubicBezTo>
                  <a:cubicBezTo>
                    <a:pt x="3434" y="1745"/>
                    <a:pt x="3449" y="1278"/>
                    <a:pt x="3505" y="1269"/>
                  </a:cubicBezTo>
                  <a:cubicBezTo>
                    <a:pt x="3510" y="1268"/>
                    <a:pt x="3518" y="1269"/>
                    <a:pt x="3526" y="1279"/>
                  </a:cubicBezTo>
                  <a:cubicBezTo>
                    <a:pt x="3577" y="1349"/>
                    <a:pt x="3601" y="1898"/>
                    <a:pt x="3544" y="2028"/>
                  </a:cubicBezTo>
                  <a:close/>
                  <a:moveTo>
                    <a:pt x="3827" y="1730"/>
                  </a:moveTo>
                  <a:cubicBezTo>
                    <a:pt x="3866" y="1509"/>
                    <a:pt x="3742" y="1322"/>
                    <a:pt x="3642" y="1171"/>
                  </a:cubicBezTo>
                  <a:cubicBezTo>
                    <a:pt x="3589" y="1091"/>
                    <a:pt x="3539" y="1015"/>
                    <a:pt x="3541" y="969"/>
                  </a:cubicBezTo>
                  <a:cubicBezTo>
                    <a:pt x="3543" y="949"/>
                    <a:pt x="3528" y="930"/>
                    <a:pt x="3509" y="927"/>
                  </a:cubicBezTo>
                  <a:cubicBezTo>
                    <a:pt x="3489" y="924"/>
                    <a:pt x="3470" y="937"/>
                    <a:pt x="3465" y="957"/>
                  </a:cubicBezTo>
                  <a:cubicBezTo>
                    <a:pt x="3464" y="958"/>
                    <a:pt x="3434" y="1077"/>
                    <a:pt x="3317" y="1245"/>
                  </a:cubicBezTo>
                  <a:cubicBezTo>
                    <a:pt x="3236" y="1361"/>
                    <a:pt x="3009" y="1753"/>
                    <a:pt x="3462" y="2088"/>
                  </a:cubicBezTo>
                  <a:cubicBezTo>
                    <a:pt x="3468" y="2093"/>
                    <a:pt x="3476" y="2096"/>
                    <a:pt x="3484" y="2096"/>
                  </a:cubicBezTo>
                  <a:cubicBezTo>
                    <a:pt x="3487" y="2096"/>
                    <a:pt x="3764" y="2092"/>
                    <a:pt x="3827" y="1730"/>
                  </a:cubicBezTo>
                  <a:close/>
                  <a:moveTo>
                    <a:pt x="6810" y="1148"/>
                  </a:moveTo>
                  <a:cubicBezTo>
                    <a:pt x="6786" y="1310"/>
                    <a:pt x="6646" y="1492"/>
                    <a:pt x="6427" y="1648"/>
                  </a:cubicBezTo>
                  <a:cubicBezTo>
                    <a:pt x="6154" y="1842"/>
                    <a:pt x="5720" y="2020"/>
                    <a:pt x="5251" y="2001"/>
                  </a:cubicBezTo>
                  <a:cubicBezTo>
                    <a:pt x="5505" y="1957"/>
                    <a:pt x="5908" y="1856"/>
                    <a:pt x="6155" y="1634"/>
                  </a:cubicBezTo>
                  <a:cubicBezTo>
                    <a:pt x="6436" y="1382"/>
                    <a:pt x="6575" y="1157"/>
                    <a:pt x="6545" y="1000"/>
                  </a:cubicBezTo>
                  <a:cubicBezTo>
                    <a:pt x="6530" y="920"/>
                    <a:pt x="6475" y="860"/>
                    <a:pt x="6380" y="821"/>
                  </a:cubicBezTo>
                  <a:cubicBezTo>
                    <a:pt x="6375" y="795"/>
                    <a:pt x="6371" y="733"/>
                    <a:pt x="6436" y="685"/>
                  </a:cubicBezTo>
                  <a:cubicBezTo>
                    <a:pt x="6469" y="662"/>
                    <a:pt x="6563" y="659"/>
                    <a:pt x="6654" y="715"/>
                  </a:cubicBezTo>
                  <a:cubicBezTo>
                    <a:pt x="6696" y="741"/>
                    <a:pt x="6752" y="789"/>
                    <a:pt x="6787" y="872"/>
                  </a:cubicBezTo>
                  <a:cubicBezTo>
                    <a:pt x="6815" y="939"/>
                    <a:pt x="6829" y="1029"/>
                    <a:pt x="6810" y="1148"/>
                  </a:cubicBezTo>
                  <a:close/>
                  <a:moveTo>
                    <a:pt x="6683" y="667"/>
                  </a:moveTo>
                  <a:cubicBezTo>
                    <a:pt x="6586" y="607"/>
                    <a:pt x="6465" y="595"/>
                    <a:pt x="6404" y="639"/>
                  </a:cubicBezTo>
                  <a:cubicBezTo>
                    <a:pt x="6309" y="707"/>
                    <a:pt x="6314" y="808"/>
                    <a:pt x="6330" y="852"/>
                  </a:cubicBezTo>
                  <a:cubicBezTo>
                    <a:pt x="6333" y="859"/>
                    <a:pt x="6339" y="866"/>
                    <a:pt x="6347" y="868"/>
                  </a:cubicBezTo>
                  <a:cubicBezTo>
                    <a:pt x="6430" y="900"/>
                    <a:pt x="6478" y="947"/>
                    <a:pt x="6490" y="1010"/>
                  </a:cubicBezTo>
                  <a:cubicBezTo>
                    <a:pt x="6515" y="1145"/>
                    <a:pt x="6379" y="1357"/>
                    <a:pt x="6118" y="1592"/>
                  </a:cubicBezTo>
                  <a:cubicBezTo>
                    <a:pt x="5757" y="1915"/>
                    <a:pt x="5022" y="1974"/>
                    <a:pt x="5014" y="1975"/>
                  </a:cubicBezTo>
                  <a:cubicBezTo>
                    <a:pt x="5000" y="1976"/>
                    <a:pt x="4989" y="1987"/>
                    <a:pt x="4988" y="2001"/>
                  </a:cubicBezTo>
                  <a:cubicBezTo>
                    <a:pt x="4988" y="2006"/>
                    <a:pt x="4989" y="2010"/>
                    <a:pt x="4990" y="2014"/>
                  </a:cubicBezTo>
                  <a:cubicBezTo>
                    <a:pt x="4994" y="2022"/>
                    <a:pt x="5002" y="2029"/>
                    <a:pt x="5011" y="2031"/>
                  </a:cubicBezTo>
                  <a:cubicBezTo>
                    <a:pt x="5582" y="2136"/>
                    <a:pt x="6134" y="1926"/>
                    <a:pt x="6460" y="1694"/>
                  </a:cubicBezTo>
                  <a:cubicBezTo>
                    <a:pt x="6691" y="1529"/>
                    <a:pt x="6840" y="1333"/>
                    <a:pt x="6866" y="1156"/>
                  </a:cubicBezTo>
                  <a:cubicBezTo>
                    <a:pt x="6914" y="845"/>
                    <a:pt x="6754" y="710"/>
                    <a:pt x="6683" y="667"/>
                  </a:cubicBezTo>
                  <a:close/>
                  <a:moveTo>
                    <a:pt x="2704" y="2530"/>
                  </a:moveTo>
                  <a:cubicBezTo>
                    <a:pt x="2632" y="2508"/>
                    <a:pt x="2542" y="2488"/>
                    <a:pt x="2431" y="2470"/>
                  </a:cubicBezTo>
                  <a:cubicBezTo>
                    <a:pt x="2397" y="2464"/>
                    <a:pt x="2361" y="2462"/>
                    <a:pt x="2326" y="2462"/>
                  </a:cubicBezTo>
                  <a:cubicBezTo>
                    <a:pt x="2136" y="2462"/>
                    <a:pt x="1933" y="2535"/>
                    <a:pt x="1719" y="2612"/>
                  </a:cubicBezTo>
                  <a:cubicBezTo>
                    <a:pt x="1560" y="2669"/>
                    <a:pt x="1397" y="2728"/>
                    <a:pt x="1236" y="2756"/>
                  </a:cubicBezTo>
                  <a:cubicBezTo>
                    <a:pt x="1409" y="2685"/>
                    <a:pt x="1539" y="2578"/>
                    <a:pt x="1547" y="2570"/>
                  </a:cubicBezTo>
                  <a:cubicBezTo>
                    <a:pt x="1559" y="2560"/>
                    <a:pt x="1564" y="2544"/>
                    <a:pt x="1560" y="2529"/>
                  </a:cubicBezTo>
                  <a:cubicBezTo>
                    <a:pt x="1556" y="2513"/>
                    <a:pt x="1543" y="2502"/>
                    <a:pt x="1527" y="2500"/>
                  </a:cubicBezTo>
                  <a:cubicBezTo>
                    <a:pt x="1494" y="2495"/>
                    <a:pt x="1472" y="2490"/>
                    <a:pt x="1457" y="2485"/>
                  </a:cubicBezTo>
                  <a:cubicBezTo>
                    <a:pt x="1555" y="2420"/>
                    <a:pt x="1838" y="2273"/>
                    <a:pt x="2293" y="2328"/>
                  </a:cubicBezTo>
                  <a:cubicBezTo>
                    <a:pt x="2469" y="2350"/>
                    <a:pt x="2608" y="2420"/>
                    <a:pt x="2716" y="2505"/>
                  </a:cubicBezTo>
                  <a:cubicBezTo>
                    <a:pt x="2728" y="2515"/>
                    <a:pt x="2718" y="2534"/>
                    <a:pt x="2704" y="2530"/>
                  </a:cubicBezTo>
                  <a:close/>
                  <a:moveTo>
                    <a:pt x="500" y="2234"/>
                  </a:moveTo>
                  <a:cubicBezTo>
                    <a:pt x="537" y="2118"/>
                    <a:pt x="634" y="2012"/>
                    <a:pt x="741" y="2043"/>
                  </a:cubicBezTo>
                  <a:cubicBezTo>
                    <a:pt x="819" y="2065"/>
                    <a:pt x="867" y="2098"/>
                    <a:pt x="883" y="2142"/>
                  </a:cubicBezTo>
                  <a:cubicBezTo>
                    <a:pt x="894" y="2173"/>
                    <a:pt x="887" y="2206"/>
                    <a:pt x="878" y="2230"/>
                  </a:cubicBezTo>
                  <a:cubicBezTo>
                    <a:pt x="840" y="2212"/>
                    <a:pt x="806" y="2204"/>
                    <a:pt x="778" y="2204"/>
                  </a:cubicBezTo>
                  <a:cubicBezTo>
                    <a:pt x="739" y="2204"/>
                    <a:pt x="709" y="2218"/>
                    <a:pt x="687" y="2233"/>
                  </a:cubicBezTo>
                  <a:cubicBezTo>
                    <a:pt x="612" y="2286"/>
                    <a:pt x="581" y="2410"/>
                    <a:pt x="610" y="2541"/>
                  </a:cubicBezTo>
                  <a:cubicBezTo>
                    <a:pt x="621" y="2590"/>
                    <a:pt x="639" y="2635"/>
                    <a:pt x="663" y="2673"/>
                  </a:cubicBezTo>
                  <a:cubicBezTo>
                    <a:pt x="480" y="2556"/>
                    <a:pt x="456" y="2372"/>
                    <a:pt x="500" y="2234"/>
                  </a:cubicBezTo>
                  <a:close/>
                  <a:moveTo>
                    <a:pt x="2997" y="2698"/>
                  </a:moveTo>
                  <a:cubicBezTo>
                    <a:pt x="2997" y="2697"/>
                    <a:pt x="2996" y="2695"/>
                    <a:pt x="2995" y="2694"/>
                  </a:cubicBezTo>
                  <a:cubicBezTo>
                    <a:pt x="2993" y="2689"/>
                    <a:pt x="2987" y="2679"/>
                    <a:pt x="2976" y="2667"/>
                  </a:cubicBezTo>
                  <a:cubicBezTo>
                    <a:pt x="2853" y="2492"/>
                    <a:pt x="2641" y="2290"/>
                    <a:pt x="2303" y="2249"/>
                  </a:cubicBezTo>
                  <a:cubicBezTo>
                    <a:pt x="1693" y="2174"/>
                    <a:pt x="1378" y="2441"/>
                    <a:pt x="1365" y="2452"/>
                  </a:cubicBezTo>
                  <a:cubicBezTo>
                    <a:pt x="1359" y="2458"/>
                    <a:pt x="1354" y="2464"/>
                    <a:pt x="1352" y="2472"/>
                  </a:cubicBezTo>
                  <a:cubicBezTo>
                    <a:pt x="1350" y="2479"/>
                    <a:pt x="1348" y="2496"/>
                    <a:pt x="1361" y="2516"/>
                  </a:cubicBezTo>
                  <a:cubicBezTo>
                    <a:pt x="1372" y="2534"/>
                    <a:pt x="1394" y="2548"/>
                    <a:pt x="1427" y="2560"/>
                  </a:cubicBezTo>
                  <a:cubicBezTo>
                    <a:pt x="1315" y="2637"/>
                    <a:pt x="1085" y="2769"/>
                    <a:pt x="873" y="2731"/>
                  </a:cubicBezTo>
                  <a:cubicBezTo>
                    <a:pt x="739" y="2707"/>
                    <a:pt x="698" y="2566"/>
                    <a:pt x="688" y="2524"/>
                  </a:cubicBezTo>
                  <a:cubicBezTo>
                    <a:pt x="667" y="2427"/>
                    <a:pt x="686" y="2332"/>
                    <a:pt x="733" y="2298"/>
                  </a:cubicBezTo>
                  <a:cubicBezTo>
                    <a:pt x="775" y="2269"/>
                    <a:pt x="833" y="2294"/>
                    <a:pt x="874" y="2319"/>
                  </a:cubicBezTo>
                  <a:cubicBezTo>
                    <a:pt x="893" y="2331"/>
                    <a:pt x="917" y="2326"/>
                    <a:pt x="929" y="2308"/>
                  </a:cubicBezTo>
                  <a:cubicBezTo>
                    <a:pt x="931" y="2304"/>
                    <a:pt x="993" y="2212"/>
                    <a:pt x="959" y="2115"/>
                  </a:cubicBezTo>
                  <a:cubicBezTo>
                    <a:pt x="934" y="2046"/>
                    <a:pt x="868" y="1996"/>
                    <a:pt x="763" y="1966"/>
                  </a:cubicBezTo>
                  <a:cubicBezTo>
                    <a:pt x="626" y="1926"/>
                    <a:pt x="480" y="2031"/>
                    <a:pt x="424" y="2209"/>
                  </a:cubicBezTo>
                  <a:cubicBezTo>
                    <a:pt x="355" y="2424"/>
                    <a:pt x="433" y="2693"/>
                    <a:pt x="762" y="2808"/>
                  </a:cubicBezTo>
                  <a:cubicBezTo>
                    <a:pt x="1090" y="2924"/>
                    <a:pt x="1424" y="2803"/>
                    <a:pt x="1747" y="2687"/>
                  </a:cubicBezTo>
                  <a:cubicBezTo>
                    <a:pt x="1990" y="2600"/>
                    <a:pt x="2219" y="2517"/>
                    <a:pt x="2419" y="2549"/>
                  </a:cubicBezTo>
                  <a:cubicBezTo>
                    <a:pt x="2776" y="2607"/>
                    <a:pt x="2886" y="2690"/>
                    <a:pt x="2914" y="2718"/>
                  </a:cubicBezTo>
                  <a:cubicBezTo>
                    <a:pt x="3005" y="2849"/>
                    <a:pt x="3042" y="2962"/>
                    <a:pt x="3043" y="2965"/>
                  </a:cubicBezTo>
                  <a:cubicBezTo>
                    <a:pt x="3048" y="2982"/>
                    <a:pt x="3064" y="2993"/>
                    <a:pt x="3081" y="2993"/>
                  </a:cubicBezTo>
                  <a:cubicBezTo>
                    <a:pt x="3085" y="2993"/>
                    <a:pt x="3089" y="2992"/>
                    <a:pt x="3093" y="2991"/>
                  </a:cubicBezTo>
                  <a:cubicBezTo>
                    <a:pt x="3114" y="2985"/>
                    <a:pt x="3126" y="2962"/>
                    <a:pt x="3119" y="2941"/>
                  </a:cubicBezTo>
                  <a:cubicBezTo>
                    <a:pt x="3119" y="2938"/>
                    <a:pt x="3083" y="2829"/>
                    <a:pt x="2997" y="2698"/>
                  </a:cubicBezTo>
                  <a:close/>
                  <a:moveTo>
                    <a:pt x="5406" y="1596"/>
                  </a:moveTo>
                  <a:cubicBezTo>
                    <a:pt x="5451" y="1528"/>
                    <a:pt x="5473" y="1437"/>
                    <a:pt x="5497" y="1341"/>
                  </a:cubicBezTo>
                  <a:cubicBezTo>
                    <a:pt x="5543" y="1156"/>
                    <a:pt x="5586" y="980"/>
                    <a:pt x="5792" y="978"/>
                  </a:cubicBezTo>
                  <a:cubicBezTo>
                    <a:pt x="5646" y="1089"/>
                    <a:pt x="5611" y="1331"/>
                    <a:pt x="5609" y="1342"/>
                  </a:cubicBezTo>
                  <a:cubicBezTo>
                    <a:pt x="5607" y="1353"/>
                    <a:pt x="5612" y="1364"/>
                    <a:pt x="5622" y="1370"/>
                  </a:cubicBezTo>
                  <a:cubicBezTo>
                    <a:pt x="5631" y="1376"/>
                    <a:pt x="5643" y="1376"/>
                    <a:pt x="5652" y="1370"/>
                  </a:cubicBezTo>
                  <a:cubicBezTo>
                    <a:pt x="5670" y="1359"/>
                    <a:pt x="5686" y="1362"/>
                    <a:pt x="5697" y="1367"/>
                  </a:cubicBezTo>
                  <a:cubicBezTo>
                    <a:pt x="5643" y="1670"/>
                    <a:pt x="5350" y="1776"/>
                    <a:pt x="5152" y="1812"/>
                  </a:cubicBezTo>
                  <a:cubicBezTo>
                    <a:pt x="5239" y="1765"/>
                    <a:pt x="5339" y="1695"/>
                    <a:pt x="5406" y="1596"/>
                  </a:cubicBezTo>
                  <a:close/>
                  <a:moveTo>
                    <a:pt x="6060" y="1055"/>
                  </a:moveTo>
                  <a:cubicBezTo>
                    <a:pt x="6093" y="1080"/>
                    <a:pt x="6115" y="1111"/>
                    <a:pt x="6128" y="1141"/>
                  </a:cubicBezTo>
                  <a:cubicBezTo>
                    <a:pt x="6132" y="1151"/>
                    <a:pt x="6135" y="1161"/>
                    <a:pt x="6137" y="1171"/>
                  </a:cubicBezTo>
                  <a:cubicBezTo>
                    <a:pt x="6146" y="1211"/>
                    <a:pt x="6135" y="1235"/>
                    <a:pt x="6127" y="1239"/>
                  </a:cubicBezTo>
                  <a:cubicBezTo>
                    <a:pt x="6097" y="1254"/>
                    <a:pt x="6071" y="1236"/>
                    <a:pt x="6056" y="1221"/>
                  </a:cubicBezTo>
                  <a:cubicBezTo>
                    <a:pt x="6082" y="1176"/>
                    <a:pt x="6080" y="1111"/>
                    <a:pt x="6060" y="1055"/>
                  </a:cubicBezTo>
                  <a:close/>
                  <a:moveTo>
                    <a:pt x="4941" y="1871"/>
                  </a:moveTo>
                  <a:cubicBezTo>
                    <a:pt x="4945" y="1881"/>
                    <a:pt x="4956" y="1888"/>
                    <a:pt x="4967" y="1888"/>
                  </a:cubicBezTo>
                  <a:cubicBezTo>
                    <a:pt x="4974" y="1888"/>
                    <a:pt x="5679" y="1887"/>
                    <a:pt x="5755" y="1358"/>
                  </a:cubicBezTo>
                  <a:cubicBezTo>
                    <a:pt x="5757" y="1349"/>
                    <a:pt x="5753" y="1340"/>
                    <a:pt x="5747" y="1334"/>
                  </a:cubicBezTo>
                  <a:cubicBezTo>
                    <a:pt x="5733" y="1321"/>
                    <a:pt x="5706" y="1306"/>
                    <a:pt x="5674" y="1306"/>
                  </a:cubicBezTo>
                  <a:cubicBezTo>
                    <a:pt x="5692" y="1228"/>
                    <a:pt x="5741" y="1066"/>
                    <a:pt x="5855" y="1005"/>
                  </a:cubicBezTo>
                  <a:cubicBezTo>
                    <a:pt x="5874" y="995"/>
                    <a:pt x="5890" y="990"/>
                    <a:pt x="5905" y="989"/>
                  </a:cubicBezTo>
                  <a:cubicBezTo>
                    <a:pt x="5922" y="993"/>
                    <a:pt x="5937" y="996"/>
                    <a:pt x="5952" y="1001"/>
                  </a:cubicBezTo>
                  <a:cubicBezTo>
                    <a:pt x="5965" y="1009"/>
                    <a:pt x="5975" y="1019"/>
                    <a:pt x="5983" y="1030"/>
                  </a:cubicBezTo>
                  <a:cubicBezTo>
                    <a:pt x="6023" y="1083"/>
                    <a:pt x="6031" y="1170"/>
                    <a:pt x="5999" y="1203"/>
                  </a:cubicBezTo>
                  <a:cubicBezTo>
                    <a:pt x="5990" y="1212"/>
                    <a:pt x="5989" y="1227"/>
                    <a:pt x="5996" y="1238"/>
                  </a:cubicBezTo>
                  <a:cubicBezTo>
                    <a:pt x="6019" y="1271"/>
                    <a:pt x="6081" y="1325"/>
                    <a:pt x="6152" y="1290"/>
                  </a:cubicBezTo>
                  <a:cubicBezTo>
                    <a:pt x="6189" y="1272"/>
                    <a:pt x="6205" y="1219"/>
                    <a:pt x="6193" y="1160"/>
                  </a:cubicBezTo>
                  <a:cubicBezTo>
                    <a:pt x="6176" y="1079"/>
                    <a:pt x="6110" y="992"/>
                    <a:pt x="5975" y="949"/>
                  </a:cubicBezTo>
                  <a:cubicBezTo>
                    <a:pt x="5955" y="938"/>
                    <a:pt x="5933" y="932"/>
                    <a:pt x="5910" y="933"/>
                  </a:cubicBezTo>
                  <a:cubicBezTo>
                    <a:pt x="5881" y="927"/>
                    <a:pt x="5850" y="924"/>
                    <a:pt x="5816" y="922"/>
                  </a:cubicBezTo>
                  <a:cubicBezTo>
                    <a:pt x="5545" y="910"/>
                    <a:pt x="5490" y="1132"/>
                    <a:pt x="5442" y="1328"/>
                  </a:cubicBezTo>
                  <a:cubicBezTo>
                    <a:pt x="5419" y="1419"/>
                    <a:pt x="5398" y="1505"/>
                    <a:pt x="5358" y="1564"/>
                  </a:cubicBezTo>
                  <a:cubicBezTo>
                    <a:pt x="5234" y="1751"/>
                    <a:pt x="4962" y="1832"/>
                    <a:pt x="4959" y="1833"/>
                  </a:cubicBezTo>
                  <a:cubicBezTo>
                    <a:pt x="4946" y="1837"/>
                    <a:pt x="4937" y="1850"/>
                    <a:pt x="4939" y="1864"/>
                  </a:cubicBezTo>
                  <a:cubicBezTo>
                    <a:pt x="4940" y="1866"/>
                    <a:pt x="4940" y="1869"/>
                    <a:pt x="4941" y="1871"/>
                  </a:cubicBezTo>
                  <a:close/>
                  <a:moveTo>
                    <a:pt x="4031" y="452"/>
                  </a:moveTo>
                  <a:cubicBezTo>
                    <a:pt x="4035" y="468"/>
                    <a:pt x="4030" y="471"/>
                    <a:pt x="4027" y="472"/>
                  </a:cubicBezTo>
                  <a:cubicBezTo>
                    <a:pt x="4024" y="474"/>
                    <a:pt x="4003" y="472"/>
                    <a:pt x="3965" y="443"/>
                  </a:cubicBezTo>
                  <a:cubicBezTo>
                    <a:pt x="3907" y="399"/>
                    <a:pt x="3865" y="336"/>
                    <a:pt x="3856" y="308"/>
                  </a:cubicBezTo>
                  <a:cubicBezTo>
                    <a:pt x="3940" y="314"/>
                    <a:pt x="4020" y="398"/>
                    <a:pt x="4031" y="452"/>
                  </a:cubicBezTo>
                  <a:close/>
                  <a:moveTo>
                    <a:pt x="3638" y="812"/>
                  </a:moveTo>
                  <a:cubicBezTo>
                    <a:pt x="3632" y="834"/>
                    <a:pt x="3645" y="856"/>
                    <a:pt x="3666" y="862"/>
                  </a:cubicBezTo>
                  <a:cubicBezTo>
                    <a:pt x="3670" y="862"/>
                    <a:pt x="3673" y="863"/>
                    <a:pt x="3677" y="863"/>
                  </a:cubicBezTo>
                  <a:cubicBezTo>
                    <a:pt x="3694" y="863"/>
                    <a:pt x="3711" y="851"/>
                    <a:pt x="3715" y="833"/>
                  </a:cubicBezTo>
                  <a:cubicBezTo>
                    <a:pt x="3783" y="584"/>
                    <a:pt x="3859" y="508"/>
                    <a:pt x="3891" y="485"/>
                  </a:cubicBezTo>
                  <a:cubicBezTo>
                    <a:pt x="3924" y="515"/>
                    <a:pt x="3976" y="553"/>
                    <a:pt x="4025" y="553"/>
                  </a:cubicBezTo>
                  <a:cubicBezTo>
                    <a:pt x="4038" y="553"/>
                    <a:pt x="4051" y="550"/>
                    <a:pt x="4063" y="544"/>
                  </a:cubicBezTo>
                  <a:cubicBezTo>
                    <a:pt x="4102" y="524"/>
                    <a:pt x="4120" y="484"/>
                    <a:pt x="4110" y="435"/>
                  </a:cubicBezTo>
                  <a:cubicBezTo>
                    <a:pt x="4090" y="343"/>
                    <a:pt x="3975" y="233"/>
                    <a:pt x="3856" y="227"/>
                  </a:cubicBezTo>
                  <a:cubicBezTo>
                    <a:pt x="3803" y="225"/>
                    <a:pt x="3785" y="255"/>
                    <a:pt x="3779" y="268"/>
                  </a:cubicBezTo>
                  <a:cubicBezTo>
                    <a:pt x="3760" y="314"/>
                    <a:pt x="3795" y="377"/>
                    <a:pt x="3835" y="426"/>
                  </a:cubicBezTo>
                  <a:cubicBezTo>
                    <a:pt x="3782" y="468"/>
                    <a:pt x="3705" y="568"/>
                    <a:pt x="3638" y="812"/>
                  </a:cubicBezTo>
                  <a:close/>
                  <a:moveTo>
                    <a:pt x="6355" y="2673"/>
                  </a:moveTo>
                  <a:cubicBezTo>
                    <a:pt x="6380" y="2635"/>
                    <a:pt x="6398" y="2590"/>
                    <a:pt x="6409" y="2541"/>
                  </a:cubicBezTo>
                  <a:cubicBezTo>
                    <a:pt x="6438" y="2410"/>
                    <a:pt x="6407" y="2286"/>
                    <a:pt x="6332" y="2233"/>
                  </a:cubicBezTo>
                  <a:cubicBezTo>
                    <a:pt x="6310" y="2218"/>
                    <a:pt x="6280" y="2204"/>
                    <a:pt x="6241" y="2204"/>
                  </a:cubicBezTo>
                  <a:cubicBezTo>
                    <a:pt x="6213" y="2204"/>
                    <a:pt x="6179" y="2212"/>
                    <a:pt x="6140" y="2230"/>
                  </a:cubicBezTo>
                  <a:cubicBezTo>
                    <a:pt x="6131" y="2206"/>
                    <a:pt x="6124" y="2173"/>
                    <a:pt x="6136" y="2142"/>
                  </a:cubicBezTo>
                  <a:cubicBezTo>
                    <a:pt x="6152" y="2098"/>
                    <a:pt x="6200" y="2065"/>
                    <a:pt x="6278" y="2043"/>
                  </a:cubicBezTo>
                  <a:cubicBezTo>
                    <a:pt x="6385" y="2012"/>
                    <a:pt x="6482" y="2118"/>
                    <a:pt x="6519" y="2234"/>
                  </a:cubicBezTo>
                  <a:cubicBezTo>
                    <a:pt x="6562" y="2372"/>
                    <a:pt x="6539" y="2556"/>
                    <a:pt x="6355" y="2673"/>
                  </a:cubicBezTo>
                  <a:close/>
                  <a:moveTo>
                    <a:pt x="5299" y="2612"/>
                  </a:moveTo>
                  <a:cubicBezTo>
                    <a:pt x="5086" y="2535"/>
                    <a:pt x="4883" y="2462"/>
                    <a:pt x="4693" y="2462"/>
                  </a:cubicBezTo>
                  <a:cubicBezTo>
                    <a:pt x="4657" y="2462"/>
                    <a:pt x="4622" y="2464"/>
                    <a:pt x="4587" y="2470"/>
                  </a:cubicBezTo>
                  <a:cubicBezTo>
                    <a:pt x="4476" y="2488"/>
                    <a:pt x="4387" y="2508"/>
                    <a:pt x="4315" y="2530"/>
                  </a:cubicBezTo>
                  <a:cubicBezTo>
                    <a:pt x="4300" y="2534"/>
                    <a:pt x="4291" y="2515"/>
                    <a:pt x="4303" y="2505"/>
                  </a:cubicBezTo>
                  <a:cubicBezTo>
                    <a:pt x="4411" y="2420"/>
                    <a:pt x="4550" y="2350"/>
                    <a:pt x="4726" y="2328"/>
                  </a:cubicBezTo>
                  <a:cubicBezTo>
                    <a:pt x="5180" y="2273"/>
                    <a:pt x="5463" y="2420"/>
                    <a:pt x="5562" y="2485"/>
                  </a:cubicBezTo>
                  <a:cubicBezTo>
                    <a:pt x="5547" y="2490"/>
                    <a:pt x="5524" y="2495"/>
                    <a:pt x="5492" y="2500"/>
                  </a:cubicBezTo>
                  <a:cubicBezTo>
                    <a:pt x="5476" y="2502"/>
                    <a:pt x="5463" y="2513"/>
                    <a:pt x="5459" y="2529"/>
                  </a:cubicBezTo>
                  <a:cubicBezTo>
                    <a:pt x="5454" y="2544"/>
                    <a:pt x="5459" y="2560"/>
                    <a:pt x="5471" y="2570"/>
                  </a:cubicBezTo>
                  <a:cubicBezTo>
                    <a:pt x="5480" y="2578"/>
                    <a:pt x="5610" y="2685"/>
                    <a:pt x="5783" y="2756"/>
                  </a:cubicBezTo>
                  <a:cubicBezTo>
                    <a:pt x="5622" y="2728"/>
                    <a:pt x="5459" y="2669"/>
                    <a:pt x="5299" y="2612"/>
                  </a:cubicBezTo>
                  <a:close/>
                  <a:moveTo>
                    <a:pt x="6256" y="1966"/>
                  </a:moveTo>
                  <a:cubicBezTo>
                    <a:pt x="6151" y="1996"/>
                    <a:pt x="6085" y="2046"/>
                    <a:pt x="6060" y="2115"/>
                  </a:cubicBezTo>
                  <a:cubicBezTo>
                    <a:pt x="6025" y="2212"/>
                    <a:pt x="6087" y="2304"/>
                    <a:pt x="6090" y="2308"/>
                  </a:cubicBezTo>
                  <a:cubicBezTo>
                    <a:pt x="6102" y="2326"/>
                    <a:pt x="6126" y="2331"/>
                    <a:pt x="6144" y="2319"/>
                  </a:cubicBezTo>
                  <a:cubicBezTo>
                    <a:pt x="6186" y="2294"/>
                    <a:pt x="6244" y="2269"/>
                    <a:pt x="6286" y="2298"/>
                  </a:cubicBezTo>
                  <a:cubicBezTo>
                    <a:pt x="6333" y="2332"/>
                    <a:pt x="6352" y="2427"/>
                    <a:pt x="6331" y="2524"/>
                  </a:cubicBezTo>
                  <a:cubicBezTo>
                    <a:pt x="6321" y="2566"/>
                    <a:pt x="6280" y="2707"/>
                    <a:pt x="6146" y="2731"/>
                  </a:cubicBezTo>
                  <a:cubicBezTo>
                    <a:pt x="5934" y="2769"/>
                    <a:pt x="5704" y="2637"/>
                    <a:pt x="5592" y="2560"/>
                  </a:cubicBezTo>
                  <a:cubicBezTo>
                    <a:pt x="5625" y="2548"/>
                    <a:pt x="5646" y="2534"/>
                    <a:pt x="5658" y="2516"/>
                  </a:cubicBezTo>
                  <a:cubicBezTo>
                    <a:pt x="5671" y="2496"/>
                    <a:pt x="5668" y="2479"/>
                    <a:pt x="5667" y="2472"/>
                  </a:cubicBezTo>
                  <a:cubicBezTo>
                    <a:pt x="5664" y="2464"/>
                    <a:pt x="5660" y="2458"/>
                    <a:pt x="5654" y="2452"/>
                  </a:cubicBezTo>
                  <a:cubicBezTo>
                    <a:pt x="5641" y="2441"/>
                    <a:pt x="5326" y="2174"/>
                    <a:pt x="4716" y="2249"/>
                  </a:cubicBezTo>
                  <a:cubicBezTo>
                    <a:pt x="4378" y="2290"/>
                    <a:pt x="4166" y="2492"/>
                    <a:pt x="4043" y="2667"/>
                  </a:cubicBezTo>
                  <a:cubicBezTo>
                    <a:pt x="4031" y="2679"/>
                    <a:pt x="4026" y="2689"/>
                    <a:pt x="4023" y="2694"/>
                  </a:cubicBezTo>
                  <a:cubicBezTo>
                    <a:pt x="4023" y="2695"/>
                    <a:pt x="4022" y="2697"/>
                    <a:pt x="4022" y="2698"/>
                  </a:cubicBezTo>
                  <a:cubicBezTo>
                    <a:pt x="3935" y="2829"/>
                    <a:pt x="3900" y="2938"/>
                    <a:pt x="3899" y="2941"/>
                  </a:cubicBezTo>
                  <a:cubicBezTo>
                    <a:pt x="3893" y="2962"/>
                    <a:pt x="3905" y="2985"/>
                    <a:pt x="3926" y="2991"/>
                  </a:cubicBezTo>
                  <a:cubicBezTo>
                    <a:pt x="3930" y="2992"/>
                    <a:pt x="3934" y="2993"/>
                    <a:pt x="3938" y="2993"/>
                  </a:cubicBezTo>
                  <a:cubicBezTo>
                    <a:pt x="3955" y="2993"/>
                    <a:pt x="3971" y="2982"/>
                    <a:pt x="3976" y="2965"/>
                  </a:cubicBezTo>
                  <a:cubicBezTo>
                    <a:pt x="3977" y="2962"/>
                    <a:pt x="4014" y="2849"/>
                    <a:pt x="4104" y="2718"/>
                  </a:cubicBezTo>
                  <a:cubicBezTo>
                    <a:pt x="4133" y="2690"/>
                    <a:pt x="4243" y="2607"/>
                    <a:pt x="4600" y="2549"/>
                  </a:cubicBezTo>
                  <a:cubicBezTo>
                    <a:pt x="4799" y="2517"/>
                    <a:pt x="5029" y="2600"/>
                    <a:pt x="5272" y="2687"/>
                  </a:cubicBezTo>
                  <a:cubicBezTo>
                    <a:pt x="5595" y="2803"/>
                    <a:pt x="5929" y="2924"/>
                    <a:pt x="6257" y="2808"/>
                  </a:cubicBezTo>
                  <a:cubicBezTo>
                    <a:pt x="6585" y="2693"/>
                    <a:pt x="6663" y="2424"/>
                    <a:pt x="6595" y="2209"/>
                  </a:cubicBezTo>
                  <a:cubicBezTo>
                    <a:pt x="6538" y="2031"/>
                    <a:pt x="6393" y="1926"/>
                    <a:pt x="6256" y="1966"/>
                  </a:cubicBezTo>
                  <a:close/>
                  <a:moveTo>
                    <a:pt x="3375" y="138"/>
                  </a:moveTo>
                  <a:cubicBezTo>
                    <a:pt x="3377" y="123"/>
                    <a:pt x="3394" y="113"/>
                    <a:pt x="3408" y="107"/>
                  </a:cubicBezTo>
                  <a:cubicBezTo>
                    <a:pt x="3429" y="98"/>
                    <a:pt x="3456" y="94"/>
                    <a:pt x="3483" y="94"/>
                  </a:cubicBezTo>
                  <a:cubicBezTo>
                    <a:pt x="3520" y="94"/>
                    <a:pt x="3558" y="102"/>
                    <a:pt x="3578" y="118"/>
                  </a:cubicBezTo>
                  <a:cubicBezTo>
                    <a:pt x="3592" y="128"/>
                    <a:pt x="3591" y="137"/>
                    <a:pt x="3590" y="141"/>
                  </a:cubicBezTo>
                  <a:cubicBezTo>
                    <a:pt x="3585" y="174"/>
                    <a:pt x="3520" y="196"/>
                    <a:pt x="3453" y="187"/>
                  </a:cubicBezTo>
                  <a:cubicBezTo>
                    <a:pt x="3425" y="183"/>
                    <a:pt x="3372" y="168"/>
                    <a:pt x="3375" y="138"/>
                  </a:cubicBezTo>
                  <a:close/>
                  <a:moveTo>
                    <a:pt x="3443" y="267"/>
                  </a:moveTo>
                  <a:lnTo>
                    <a:pt x="3444" y="267"/>
                  </a:lnTo>
                  <a:lnTo>
                    <a:pt x="3463" y="824"/>
                  </a:lnTo>
                  <a:cubicBezTo>
                    <a:pt x="3463" y="846"/>
                    <a:pt x="3481" y="863"/>
                    <a:pt x="3503" y="863"/>
                  </a:cubicBezTo>
                  <a:lnTo>
                    <a:pt x="3504" y="863"/>
                  </a:lnTo>
                  <a:cubicBezTo>
                    <a:pt x="3526" y="862"/>
                    <a:pt x="3544" y="844"/>
                    <a:pt x="3543" y="821"/>
                  </a:cubicBezTo>
                  <a:lnTo>
                    <a:pt x="3524" y="266"/>
                  </a:lnTo>
                  <a:cubicBezTo>
                    <a:pt x="3597" y="256"/>
                    <a:pt x="3660" y="219"/>
                    <a:pt x="3670" y="152"/>
                  </a:cubicBezTo>
                  <a:cubicBezTo>
                    <a:pt x="3675" y="114"/>
                    <a:pt x="3660" y="80"/>
                    <a:pt x="3627" y="54"/>
                  </a:cubicBezTo>
                  <a:cubicBezTo>
                    <a:pt x="3570" y="10"/>
                    <a:pt x="3455" y="0"/>
                    <a:pt x="3377" y="33"/>
                  </a:cubicBezTo>
                  <a:cubicBezTo>
                    <a:pt x="3329" y="53"/>
                    <a:pt x="3300" y="87"/>
                    <a:pt x="3295" y="129"/>
                  </a:cubicBezTo>
                  <a:cubicBezTo>
                    <a:pt x="3287" y="200"/>
                    <a:pt x="3345" y="254"/>
                    <a:pt x="3443" y="26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34"/>
          <p:cNvSpPr txBox="1">
            <a:spLocks noGrp="1"/>
          </p:cNvSpPr>
          <p:nvPr>
            <p:ph type="title"/>
          </p:nvPr>
        </p:nvSpPr>
        <p:spPr>
          <a:xfrm>
            <a:off x="2724392" y="304221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/>
              <a:t>Research Library</a:t>
            </a:r>
            <a:endParaRPr/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0648B38-30FD-E216-EF50-9B6712D931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912" y="970968"/>
            <a:ext cx="7164457" cy="385588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>
          <a:extLst>
            <a:ext uri="{FF2B5EF4-FFF2-40B4-BE49-F238E27FC236}">
              <a16:creationId xmlns:a16="http://schemas.microsoft.com/office/drawing/2014/main" id="{A975B1FB-11C4-3B15-9F86-ED570F059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34">
            <a:extLst>
              <a:ext uri="{FF2B5EF4-FFF2-40B4-BE49-F238E27FC236}">
                <a16:creationId xmlns:a16="http://schemas.microsoft.com/office/drawing/2014/main" id="{2AC84C71-5B34-2192-6408-54F3E381977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724392" y="304221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/>
              <a:t>Research Library</a:t>
            </a:r>
            <a:endParaRPr/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DA0ED80-13AB-D51F-7412-094FABCFA9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318" y="1812804"/>
            <a:ext cx="7595755" cy="215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591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>
          <a:extLst>
            <a:ext uri="{FF2B5EF4-FFF2-40B4-BE49-F238E27FC236}">
              <a16:creationId xmlns:a16="http://schemas.microsoft.com/office/drawing/2014/main" id="{BAF8E588-2DBE-680A-A144-6C12822EE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34">
            <a:extLst>
              <a:ext uri="{FF2B5EF4-FFF2-40B4-BE49-F238E27FC236}">
                <a16:creationId xmlns:a16="http://schemas.microsoft.com/office/drawing/2014/main" id="{4BF1A5E3-DD06-1824-838A-1661DB093FC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724392" y="304221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/>
              <a:t>Research Library</a:t>
            </a:r>
            <a:endParaRPr/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9391B1A-902F-2770-2C44-1D1AE11C8E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009" y="1003906"/>
            <a:ext cx="7335982" cy="354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887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>
          <a:extLst>
            <a:ext uri="{FF2B5EF4-FFF2-40B4-BE49-F238E27FC236}">
              <a16:creationId xmlns:a16="http://schemas.microsoft.com/office/drawing/2014/main" id="{748FCA5A-6B1D-6CC4-06F2-6B42DE155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34">
            <a:extLst>
              <a:ext uri="{FF2B5EF4-FFF2-40B4-BE49-F238E27FC236}">
                <a16:creationId xmlns:a16="http://schemas.microsoft.com/office/drawing/2014/main" id="{4E0C5B52-4D3E-A424-E634-C35A00348B4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724392" y="304221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/>
              <a:t>Research Library</a:t>
            </a:r>
            <a:endParaRPr/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E65987B-4B62-0228-0A88-1E7C38ADB4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236" y="1418104"/>
            <a:ext cx="7855528" cy="2587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087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/>
          <p:cNvSpPr txBox="1">
            <a:spLocks noGrp="1"/>
          </p:cNvSpPr>
          <p:nvPr>
            <p:ph type="title"/>
          </p:nvPr>
        </p:nvSpPr>
        <p:spPr>
          <a:xfrm>
            <a:off x="5432433" y="585803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Case Study</a:t>
            </a:r>
            <a:endParaRPr dirty="0"/>
          </a:p>
        </p:txBody>
      </p:sp>
      <p:sp>
        <p:nvSpPr>
          <p:cNvPr id="377" name="Google Shape;377;p36"/>
          <p:cNvSpPr txBox="1">
            <a:spLocks noGrp="1"/>
          </p:cNvSpPr>
          <p:nvPr>
            <p:ph type="body" idx="1"/>
          </p:nvPr>
        </p:nvSpPr>
        <p:spPr>
          <a:xfrm>
            <a:off x="6122546" y="1078205"/>
            <a:ext cx="3813600" cy="27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" dirty="0"/>
              <a:t>BioShock (2007)</a:t>
            </a:r>
          </a:p>
        </p:txBody>
      </p:sp>
      <p:pic>
        <p:nvPicPr>
          <p:cNvPr id="2" name="Picture 1" descr="A black screen with white text&#10;&#10;AI-generated content may be incorrect.">
            <a:extLst>
              <a:ext uri="{FF2B5EF4-FFF2-40B4-BE49-F238E27FC236}">
                <a16:creationId xmlns:a16="http://schemas.microsoft.com/office/drawing/2014/main" id="{3311684B-9DE5-A27D-47D2-5123E63CB3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545" y="663060"/>
            <a:ext cx="2701839" cy="4166629"/>
          </a:xfrm>
          <a:prstGeom prst="rect">
            <a:avLst/>
          </a:prstGeom>
        </p:spPr>
      </p:pic>
      <p:pic>
        <p:nvPicPr>
          <p:cNvPr id="3" name="Picture 2" descr="A black and white text on a black background&#10;&#10;AI-generated content may be incorrect.">
            <a:extLst>
              <a:ext uri="{FF2B5EF4-FFF2-40B4-BE49-F238E27FC236}">
                <a16:creationId xmlns:a16="http://schemas.microsoft.com/office/drawing/2014/main" id="{1D174250-0329-F11B-FA91-30C8199B32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3071" y="1689591"/>
            <a:ext cx="2974729" cy="313269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4B059CAB-38BA-F87E-B31C-2307095DE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140585F4-7757-0EF2-537C-F27F8EE58A1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432433" y="585803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Case Study</a:t>
            </a:r>
            <a:endParaRPr dirty="0"/>
          </a:p>
        </p:txBody>
      </p:sp>
      <p:sp>
        <p:nvSpPr>
          <p:cNvPr id="377" name="Google Shape;377;p36">
            <a:extLst>
              <a:ext uri="{FF2B5EF4-FFF2-40B4-BE49-F238E27FC236}">
                <a16:creationId xmlns:a16="http://schemas.microsoft.com/office/drawing/2014/main" id="{22097955-00E9-5F5C-E9F4-4EE716AC3DE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122546" y="1078205"/>
            <a:ext cx="3813600" cy="27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" dirty="0"/>
              <a:t>Control (2019)</a:t>
            </a:r>
            <a:endParaRPr lang="en-US" dirty="0"/>
          </a:p>
        </p:txBody>
      </p:sp>
      <p:pic>
        <p:nvPicPr>
          <p:cNvPr id="4" name="Picture 3" descr="A black and white list of text&#10;&#10;AI-generated content may be incorrect.">
            <a:extLst>
              <a:ext uri="{FF2B5EF4-FFF2-40B4-BE49-F238E27FC236}">
                <a16:creationId xmlns:a16="http://schemas.microsoft.com/office/drawing/2014/main" id="{17433A13-9CD2-8CBC-89BA-32891E1F35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186" y="590837"/>
            <a:ext cx="2919394" cy="4104410"/>
          </a:xfrm>
          <a:prstGeom prst="rect">
            <a:avLst/>
          </a:prstGeom>
        </p:spPr>
      </p:pic>
      <p:pic>
        <p:nvPicPr>
          <p:cNvPr id="5" name="Picture 4" descr="A black and white list of text&#10;&#10;AI-generated content may be incorrect.">
            <a:extLst>
              <a:ext uri="{FF2B5EF4-FFF2-40B4-BE49-F238E27FC236}">
                <a16:creationId xmlns:a16="http://schemas.microsoft.com/office/drawing/2014/main" id="{69E61435-181C-94FD-201B-A729018F0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866" y="1900237"/>
            <a:ext cx="2918114" cy="231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275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6DAA16F5-61BE-4BE0-05D2-3D86CF55DC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6A535841-12CC-881E-1FEE-89CA8136791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432433" y="585803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Case Study</a:t>
            </a:r>
            <a:endParaRPr dirty="0"/>
          </a:p>
        </p:txBody>
      </p:sp>
      <p:sp>
        <p:nvSpPr>
          <p:cNvPr id="377" name="Google Shape;377;p36">
            <a:extLst>
              <a:ext uri="{FF2B5EF4-FFF2-40B4-BE49-F238E27FC236}">
                <a16:creationId xmlns:a16="http://schemas.microsoft.com/office/drawing/2014/main" id="{9D24CB2B-CE48-CC4D-C2F2-8E9CF37E150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122546" y="1078205"/>
            <a:ext cx="3813600" cy="27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" dirty="0"/>
              <a:t>Bloodborne (2015)</a:t>
            </a:r>
            <a:endParaRPr lang="en-US" dirty="0"/>
          </a:p>
        </p:txBody>
      </p:sp>
      <p:pic>
        <p:nvPicPr>
          <p:cNvPr id="2" name="Picture 1" descr="A screenshot of a black and white list&#10;&#10;AI-generated content may be incorrect.">
            <a:extLst>
              <a:ext uri="{FF2B5EF4-FFF2-40B4-BE49-F238E27FC236}">
                <a16:creationId xmlns:a16="http://schemas.microsoft.com/office/drawing/2014/main" id="{7634262E-CFB8-2179-5E68-44F16E3D8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479" y="581890"/>
            <a:ext cx="2979423" cy="4104410"/>
          </a:xfrm>
          <a:prstGeom prst="rect">
            <a:avLst/>
          </a:prstGeom>
        </p:spPr>
      </p:pic>
      <p:pic>
        <p:nvPicPr>
          <p:cNvPr id="3" name="Picture 2" descr="A black and white text on a black background&#10;&#10;AI-generated content may be incorrect.">
            <a:extLst>
              <a:ext uri="{FF2B5EF4-FFF2-40B4-BE49-F238E27FC236}">
                <a16:creationId xmlns:a16="http://schemas.microsoft.com/office/drawing/2014/main" id="{D7096FD8-6BC6-10C4-FE9F-53DCB5D63E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4527" y="1883785"/>
            <a:ext cx="2861830" cy="221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645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>
          <a:extLst>
            <a:ext uri="{FF2B5EF4-FFF2-40B4-BE49-F238E27FC236}">
              <a16:creationId xmlns:a16="http://schemas.microsoft.com/office/drawing/2014/main" id="{28854651-B2CE-CF78-E84C-82C46DF485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33">
            <a:extLst>
              <a:ext uri="{FF2B5EF4-FFF2-40B4-BE49-F238E27FC236}">
                <a16:creationId xmlns:a16="http://schemas.microsoft.com/office/drawing/2014/main" id="{729FB027-7E2A-0AC8-62AD-0AFDC70488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68585" y="2137607"/>
            <a:ext cx="4899000" cy="744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/>
              <a:t>Practical Work</a:t>
            </a:r>
            <a:endParaRPr/>
          </a:p>
        </p:txBody>
      </p:sp>
      <p:sp>
        <p:nvSpPr>
          <p:cNvPr id="350" name="Google Shape;350;p33">
            <a:extLst>
              <a:ext uri="{FF2B5EF4-FFF2-40B4-BE49-F238E27FC236}">
                <a16:creationId xmlns:a16="http://schemas.microsoft.com/office/drawing/2014/main" id="{81A91C5F-239A-D06B-AC7F-A9BEF727780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068585" y="2882557"/>
            <a:ext cx="4899000" cy="3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endParaRPr lang="en" dirty="0"/>
          </a:p>
        </p:txBody>
      </p:sp>
      <p:grpSp>
        <p:nvGrpSpPr>
          <p:cNvPr id="351" name="Google Shape;351;p33">
            <a:extLst>
              <a:ext uri="{FF2B5EF4-FFF2-40B4-BE49-F238E27FC236}">
                <a16:creationId xmlns:a16="http://schemas.microsoft.com/office/drawing/2014/main" id="{3C5AEF12-1298-E94A-6D3A-95ED6F3D0765}"/>
              </a:ext>
            </a:extLst>
          </p:cNvPr>
          <p:cNvGrpSpPr/>
          <p:nvPr/>
        </p:nvGrpSpPr>
        <p:grpSpPr>
          <a:xfrm>
            <a:off x="2206435" y="1498353"/>
            <a:ext cx="4623300" cy="506967"/>
            <a:chOff x="2260350" y="1133450"/>
            <a:chExt cx="4623300" cy="506967"/>
          </a:xfrm>
        </p:grpSpPr>
        <p:cxnSp>
          <p:nvCxnSpPr>
            <p:cNvPr id="352" name="Google Shape;352;p33">
              <a:extLst>
                <a:ext uri="{FF2B5EF4-FFF2-40B4-BE49-F238E27FC236}">
                  <a16:creationId xmlns:a16="http://schemas.microsoft.com/office/drawing/2014/main" id="{E988366E-1628-9967-E87A-64FA44946B29}"/>
                </a:ext>
              </a:extLst>
            </p:cNvPr>
            <p:cNvCxnSpPr/>
            <p:nvPr/>
          </p:nvCxnSpPr>
          <p:spPr>
            <a:xfrm>
              <a:off x="2260350" y="1640413"/>
              <a:ext cx="4623300" cy="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53" name="Google Shape;353;p33">
              <a:extLst>
                <a:ext uri="{FF2B5EF4-FFF2-40B4-BE49-F238E27FC236}">
                  <a16:creationId xmlns:a16="http://schemas.microsoft.com/office/drawing/2014/main" id="{08F656CA-DC5E-B27C-3261-E62B7BBBC01C}"/>
                </a:ext>
              </a:extLst>
            </p:cNvPr>
            <p:cNvSpPr/>
            <p:nvPr/>
          </p:nvSpPr>
          <p:spPr>
            <a:xfrm>
              <a:off x="3986637" y="1133450"/>
              <a:ext cx="1170727" cy="506967"/>
            </a:xfrm>
            <a:custGeom>
              <a:avLst/>
              <a:gdLst/>
              <a:ahLst/>
              <a:cxnLst/>
              <a:rect l="l" t="t" r="r" b="b"/>
              <a:pathLst>
                <a:path w="6915" h="2994" extrusionOk="0">
                  <a:moveTo>
                    <a:pt x="3842" y="2535"/>
                  </a:moveTo>
                  <a:cubicBezTo>
                    <a:pt x="3832" y="2548"/>
                    <a:pt x="3812" y="2536"/>
                    <a:pt x="3818" y="2521"/>
                  </a:cubicBezTo>
                  <a:cubicBezTo>
                    <a:pt x="3858" y="2428"/>
                    <a:pt x="3925" y="2329"/>
                    <a:pt x="4036" y="2243"/>
                  </a:cubicBezTo>
                  <a:cubicBezTo>
                    <a:pt x="4075" y="2213"/>
                    <a:pt x="4115" y="2183"/>
                    <a:pt x="4155" y="2153"/>
                  </a:cubicBezTo>
                  <a:cubicBezTo>
                    <a:pt x="4387" y="1980"/>
                    <a:pt x="4606" y="1816"/>
                    <a:pt x="4628" y="1610"/>
                  </a:cubicBezTo>
                  <a:cubicBezTo>
                    <a:pt x="4636" y="1533"/>
                    <a:pt x="4617" y="1458"/>
                    <a:pt x="4570" y="1380"/>
                  </a:cubicBezTo>
                  <a:cubicBezTo>
                    <a:pt x="4560" y="1363"/>
                    <a:pt x="4572" y="1341"/>
                    <a:pt x="4591" y="1342"/>
                  </a:cubicBezTo>
                  <a:cubicBezTo>
                    <a:pt x="4660" y="1343"/>
                    <a:pt x="4752" y="1374"/>
                    <a:pt x="4819" y="1498"/>
                  </a:cubicBezTo>
                  <a:cubicBezTo>
                    <a:pt x="4867" y="1585"/>
                    <a:pt x="4879" y="1658"/>
                    <a:pt x="4858" y="1728"/>
                  </a:cubicBezTo>
                  <a:cubicBezTo>
                    <a:pt x="4818" y="1862"/>
                    <a:pt x="4656" y="1999"/>
                    <a:pt x="4330" y="2173"/>
                  </a:cubicBezTo>
                  <a:cubicBezTo>
                    <a:pt x="4081" y="2307"/>
                    <a:pt x="3932" y="2424"/>
                    <a:pt x="3842" y="2535"/>
                  </a:cubicBezTo>
                  <a:close/>
                  <a:moveTo>
                    <a:pt x="4368" y="2244"/>
                  </a:moveTo>
                  <a:cubicBezTo>
                    <a:pt x="4718" y="2056"/>
                    <a:pt x="4888" y="1909"/>
                    <a:pt x="4935" y="1751"/>
                  </a:cubicBezTo>
                  <a:cubicBezTo>
                    <a:pt x="4962" y="1660"/>
                    <a:pt x="4947" y="1565"/>
                    <a:pt x="4890" y="1460"/>
                  </a:cubicBezTo>
                  <a:cubicBezTo>
                    <a:pt x="4734" y="1173"/>
                    <a:pt x="4464" y="1283"/>
                    <a:pt x="4461" y="1284"/>
                  </a:cubicBezTo>
                  <a:cubicBezTo>
                    <a:pt x="4449" y="1289"/>
                    <a:pt x="4440" y="1300"/>
                    <a:pt x="4437" y="1312"/>
                  </a:cubicBezTo>
                  <a:cubicBezTo>
                    <a:pt x="4435" y="1325"/>
                    <a:pt x="4438" y="1338"/>
                    <a:pt x="4446" y="1348"/>
                  </a:cubicBezTo>
                  <a:cubicBezTo>
                    <a:pt x="4524" y="1437"/>
                    <a:pt x="4557" y="1520"/>
                    <a:pt x="4548" y="1601"/>
                  </a:cubicBezTo>
                  <a:cubicBezTo>
                    <a:pt x="4530" y="1772"/>
                    <a:pt x="4324" y="1926"/>
                    <a:pt x="4107" y="2089"/>
                  </a:cubicBezTo>
                  <a:cubicBezTo>
                    <a:pt x="4067" y="2119"/>
                    <a:pt x="4027" y="2149"/>
                    <a:pt x="3987" y="2180"/>
                  </a:cubicBezTo>
                  <a:cubicBezTo>
                    <a:pt x="3603" y="2476"/>
                    <a:pt x="3691" y="2899"/>
                    <a:pt x="3694" y="2916"/>
                  </a:cubicBezTo>
                  <a:cubicBezTo>
                    <a:pt x="3698" y="2935"/>
                    <a:pt x="3715" y="2948"/>
                    <a:pt x="3734" y="2948"/>
                  </a:cubicBezTo>
                  <a:lnTo>
                    <a:pt x="3735" y="2948"/>
                  </a:lnTo>
                  <a:cubicBezTo>
                    <a:pt x="3755" y="2947"/>
                    <a:pt x="3771" y="2932"/>
                    <a:pt x="3773" y="2913"/>
                  </a:cubicBezTo>
                  <a:cubicBezTo>
                    <a:pt x="3802" y="2706"/>
                    <a:pt x="3867" y="2512"/>
                    <a:pt x="4368" y="2244"/>
                  </a:cubicBezTo>
                  <a:close/>
                  <a:moveTo>
                    <a:pt x="3019" y="389"/>
                  </a:moveTo>
                  <a:cubicBezTo>
                    <a:pt x="3056" y="359"/>
                    <a:pt x="3095" y="349"/>
                    <a:pt x="3115" y="349"/>
                  </a:cubicBezTo>
                  <a:cubicBezTo>
                    <a:pt x="3120" y="349"/>
                    <a:pt x="3124" y="349"/>
                    <a:pt x="3127" y="350"/>
                  </a:cubicBezTo>
                  <a:cubicBezTo>
                    <a:pt x="3132" y="381"/>
                    <a:pt x="3079" y="491"/>
                    <a:pt x="3023" y="516"/>
                  </a:cubicBezTo>
                  <a:cubicBezTo>
                    <a:pt x="3012" y="520"/>
                    <a:pt x="3000" y="526"/>
                    <a:pt x="2983" y="494"/>
                  </a:cubicBezTo>
                  <a:cubicBezTo>
                    <a:pt x="2958" y="448"/>
                    <a:pt x="2995" y="409"/>
                    <a:pt x="3019" y="389"/>
                  </a:cubicBezTo>
                  <a:close/>
                  <a:moveTo>
                    <a:pt x="3010" y="599"/>
                  </a:moveTo>
                  <a:cubicBezTo>
                    <a:pt x="3013" y="599"/>
                    <a:pt x="3016" y="599"/>
                    <a:pt x="3019" y="599"/>
                  </a:cubicBezTo>
                  <a:cubicBezTo>
                    <a:pt x="3061" y="595"/>
                    <a:pt x="3101" y="564"/>
                    <a:pt x="3132" y="526"/>
                  </a:cubicBezTo>
                  <a:cubicBezTo>
                    <a:pt x="3175" y="561"/>
                    <a:pt x="3256" y="648"/>
                    <a:pt x="3310" y="834"/>
                  </a:cubicBezTo>
                  <a:cubicBezTo>
                    <a:pt x="3315" y="852"/>
                    <a:pt x="3331" y="863"/>
                    <a:pt x="3349" y="863"/>
                  </a:cubicBezTo>
                  <a:cubicBezTo>
                    <a:pt x="3352" y="863"/>
                    <a:pt x="3356" y="862"/>
                    <a:pt x="3360" y="861"/>
                  </a:cubicBezTo>
                  <a:cubicBezTo>
                    <a:pt x="3381" y="855"/>
                    <a:pt x="3393" y="833"/>
                    <a:pt x="3387" y="812"/>
                  </a:cubicBezTo>
                  <a:cubicBezTo>
                    <a:pt x="3326" y="601"/>
                    <a:pt x="3228" y="500"/>
                    <a:pt x="3176" y="458"/>
                  </a:cubicBezTo>
                  <a:cubicBezTo>
                    <a:pt x="3186" y="441"/>
                    <a:pt x="3193" y="423"/>
                    <a:pt x="3198" y="408"/>
                  </a:cubicBezTo>
                  <a:cubicBezTo>
                    <a:pt x="3219" y="340"/>
                    <a:pt x="3200" y="306"/>
                    <a:pt x="3180" y="290"/>
                  </a:cubicBezTo>
                  <a:cubicBezTo>
                    <a:pt x="3129" y="247"/>
                    <a:pt x="3032" y="275"/>
                    <a:pt x="2969" y="327"/>
                  </a:cubicBezTo>
                  <a:cubicBezTo>
                    <a:pt x="2897" y="385"/>
                    <a:pt x="2875" y="463"/>
                    <a:pt x="2912" y="531"/>
                  </a:cubicBezTo>
                  <a:cubicBezTo>
                    <a:pt x="2942" y="589"/>
                    <a:pt x="2983" y="599"/>
                    <a:pt x="3010" y="599"/>
                  </a:cubicBezTo>
                  <a:close/>
                  <a:moveTo>
                    <a:pt x="2802" y="1762"/>
                  </a:moveTo>
                  <a:cubicBezTo>
                    <a:pt x="2639" y="1252"/>
                    <a:pt x="3326" y="940"/>
                    <a:pt x="3332" y="937"/>
                  </a:cubicBezTo>
                  <a:cubicBezTo>
                    <a:pt x="3351" y="928"/>
                    <a:pt x="3373" y="935"/>
                    <a:pt x="3383" y="953"/>
                  </a:cubicBezTo>
                  <a:cubicBezTo>
                    <a:pt x="3394" y="970"/>
                    <a:pt x="3390" y="992"/>
                    <a:pt x="3374" y="1005"/>
                  </a:cubicBezTo>
                  <a:cubicBezTo>
                    <a:pt x="3371" y="1007"/>
                    <a:pt x="3083" y="1242"/>
                    <a:pt x="3108" y="1620"/>
                  </a:cubicBezTo>
                  <a:cubicBezTo>
                    <a:pt x="3132" y="1991"/>
                    <a:pt x="3434" y="2086"/>
                    <a:pt x="3447" y="2090"/>
                  </a:cubicBezTo>
                  <a:cubicBezTo>
                    <a:pt x="3465" y="2095"/>
                    <a:pt x="3476" y="2112"/>
                    <a:pt x="3476" y="2130"/>
                  </a:cubicBezTo>
                  <a:cubicBezTo>
                    <a:pt x="3475" y="2148"/>
                    <a:pt x="3463" y="2164"/>
                    <a:pt x="3445" y="2168"/>
                  </a:cubicBezTo>
                  <a:cubicBezTo>
                    <a:pt x="3444" y="2168"/>
                    <a:pt x="3402" y="2177"/>
                    <a:pt x="3339" y="2177"/>
                  </a:cubicBezTo>
                  <a:cubicBezTo>
                    <a:pt x="3189" y="2177"/>
                    <a:pt x="2917" y="2124"/>
                    <a:pt x="2802" y="1762"/>
                  </a:cubicBezTo>
                  <a:close/>
                  <a:moveTo>
                    <a:pt x="777" y="1171"/>
                  </a:moveTo>
                  <a:cubicBezTo>
                    <a:pt x="779" y="1161"/>
                    <a:pt x="782" y="1151"/>
                    <a:pt x="786" y="1141"/>
                  </a:cubicBezTo>
                  <a:cubicBezTo>
                    <a:pt x="799" y="1111"/>
                    <a:pt x="821" y="1080"/>
                    <a:pt x="854" y="1055"/>
                  </a:cubicBezTo>
                  <a:cubicBezTo>
                    <a:pt x="834" y="1111"/>
                    <a:pt x="832" y="1176"/>
                    <a:pt x="858" y="1221"/>
                  </a:cubicBezTo>
                  <a:cubicBezTo>
                    <a:pt x="843" y="1236"/>
                    <a:pt x="817" y="1254"/>
                    <a:pt x="787" y="1239"/>
                  </a:cubicBezTo>
                  <a:cubicBezTo>
                    <a:pt x="780" y="1235"/>
                    <a:pt x="768" y="1211"/>
                    <a:pt x="777" y="1171"/>
                  </a:cubicBezTo>
                  <a:close/>
                  <a:moveTo>
                    <a:pt x="1417" y="1341"/>
                  </a:moveTo>
                  <a:cubicBezTo>
                    <a:pt x="1441" y="1437"/>
                    <a:pt x="1463" y="1528"/>
                    <a:pt x="1509" y="1596"/>
                  </a:cubicBezTo>
                  <a:cubicBezTo>
                    <a:pt x="1575" y="1695"/>
                    <a:pt x="1675" y="1765"/>
                    <a:pt x="1762" y="1812"/>
                  </a:cubicBezTo>
                  <a:cubicBezTo>
                    <a:pt x="1564" y="1776"/>
                    <a:pt x="1271" y="1670"/>
                    <a:pt x="1217" y="1367"/>
                  </a:cubicBezTo>
                  <a:cubicBezTo>
                    <a:pt x="1228" y="1362"/>
                    <a:pt x="1244" y="1359"/>
                    <a:pt x="1262" y="1370"/>
                  </a:cubicBezTo>
                  <a:cubicBezTo>
                    <a:pt x="1271" y="1376"/>
                    <a:pt x="1283" y="1376"/>
                    <a:pt x="1292" y="1370"/>
                  </a:cubicBezTo>
                  <a:cubicBezTo>
                    <a:pt x="1302" y="1364"/>
                    <a:pt x="1307" y="1353"/>
                    <a:pt x="1305" y="1342"/>
                  </a:cubicBezTo>
                  <a:cubicBezTo>
                    <a:pt x="1304" y="1331"/>
                    <a:pt x="1269" y="1089"/>
                    <a:pt x="1122" y="978"/>
                  </a:cubicBezTo>
                  <a:cubicBezTo>
                    <a:pt x="1328" y="980"/>
                    <a:pt x="1371" y="1156"/>
                    <a:pt x="1417" y="1341"/>
                  </a:cubicBezTo>
                  <a:close/>
                  <a:moveTo>
                    <a:pt x="762" y="1290"/>
                  </a:moveTo>
                  <a:cubicBezTo>
                    <a:pt x="833" y="1325"/>
                    <a:pt x="895" y="1271"/>
                    <a:pt x="918" y="1238"/>
                  </a:cubicBezTo>
                  <a:cubicBezTo>
                    <a:pt x="925" y="1227"/>
                    <a:pt x="924" y="1212"/>
                    <a:pt x="915" y="1203"/>
                  </a:cubicBezTo>
                  <a:cubicBezTo>
                    <a:pt x="883" y="1170"/>
                    <a:pt x="891" y="1083"/>
                    <a:pt x="931" y="1030"/>
                  </a:cubicBezTo>
                  <a:cubicBezTo>
                    <a:pt x="939" y="1019"/>
                    <a:pt x="949" y="1009"/>
                    <a:pt x="962" y="1001"/>
                  </a:cubicBezTo>
                  <a:cubicBezTo>
                    <a:pt x="977" y="996"/>
                    <a:pt x="993" y="993"/>
                    <a:pt x="1009" y="989"/>
                  </a:cubicBezTo>
                  <a:cubicBezTo>
                    <a:pt x="1024" y="990"/>
                    <a:pt x="1040" y="995"/>
                    <a:pt x="1059" y="1005"/>
                  </a:cubicBezTo>
                  <a:cubicBezTo>
                    <a:pt x="1173" y="1066"/>
                    <a:pt x="1222" y="1228"/>
                    <a:pt x="1240" y="1306"/>
                  </a:cubicBezTo>
                  <a:cubicBezTo>
                    <a:pt x="1208" y="1306"/>
                    <a:pt x="1181" y="1321"/>
                    <a:pt x="1167" y="1334"/>
                  </a:cubicBezTo>
                  <a:cubicBezTo>
                    <a:pt x="1161" y="1340"/>
                    <a:pt x="1157" y="1349"/>
                    <a:pt x="1159" y="1358"/>
                  </a:cubicBezTo>
                  <a:cubicBezTo>
                    <a:pt x="1235" y="1887"/>
                    <a:pt x="1940" y="1888"/>
                    <a:pt x="1947" y="1888"/>
                  </a:cubicBezTo>
                  <a:cubicBezTo>
                    <a:pt x="1959" y="1888"/>
                    <a:pt x="1969" y="1881"/>
                    <a:pt x="1973" y="1871"/>
                  </a:cubicBezTo>
                  <a:cubicBezTo>
                    <a:pt x="1974" y="1869"/>
                    <a:pt x="1974" y="1866"/>
                    <a:pt x="1975" y="1864"/>
                  </a:cubicBezTo>
                  <a:cubicBezTo>
                    <a:pt x="1977" y="1850"/>
                    <a:pt x="1968" y="1837"/>
                    <a:pt x="1955" y="1833"/>
                  </a:cubicBezTo>
                  <a:cubicBezTo>
                    <a:pt x="1952" y="1832"/>
                    <a:pt x="1681" y="1751"/>
                    <a:pt x="1556" y="1564"/>
                  </a:cubicBezTo>
                  <a:cubicBezTo>
                    <a:pt x="1516" y="1505"/>
                    <a:pt x="1495" y="1419"/>
                    <a:pt x="1472" y="1328"/>
                  </a:cubicBezTo>
                  <a:cubicBezTo>
                    <a:pt x="1424" y="1132"/>
                    <a:pt x="1369" y="910"/>
                    <a:pt x="1098" y="922"/>
                  </a:cubicBezTo>
                  <a:cubicBezTo>
                    <a:pt x="1064" y="924"/>
                    <a:pt x="1033" y="927"/>
                    <a:pt x="1004" y="933"/>
                  </a:cubicBezTo>
                  <a:cubicBezTo>
                    <a:pt x="981" y="932"/>
                    <a:pt x="959" y="938"/>
                    <a:pt x="939" y="949"/>
                  </a:cubicBezTo>
                  <a:cubicBezTo>
                    <a:pt x="804" y="992"/>
                    <a:pt x="738" y="1079"/>
                    <a:pt x="721" y="1160"/>
                  </a:cubicBezTo>
                  <a:cubicBezTo>
                    <a:pt x="709" y="1219"/>
                    <a:pt x="725" y="1272"/>
                    <a:pt x="762" y="1290"/>
                  </a:cubicBezTo>
                  <a:close/>
                  <a:moveTo>
                    <a:pt x="3177" y="2535"/>
                  </a:moveTo>
                  <a:cubicBezTo>
                    <a:pt x="3086" y="2424"/>
                    <a:pt x="2938" y="2307"/>
                    <a:pt x="2688" y="2173"/>
                  </a:cubicBezTo>
                  <a:cubicBezTo>
                    <a:pt x="2363" y="1999"/>
                    <a:pt x="2201" y="1862"/>
                    <a:pt x="2161" y="1728"/>
                  </a:cubicBezTo>
                  <a:cubicBezTo>
                    <a:pt x="2140" y="1658"/>
                    <a:pt x="2152" y="1585"/>
                    <a:pt x="2199" y="1498"/>
                  </a:cubicBezTo>
                  <a:cubicBezTo>
                    <a:pt x="2267" y="1374"/>
                    <a:pt x="2358" y="1343"/>
                    <a:pt x="2427" y="1342"/>
                  </a:cubicBezTo>
                  <a:cubicBezTo>
                    <a:pt x="2447" y="1341"/>
                    <a:pt x="2459" y="1363"/>
                    <a:pt x="2449" y="1380"/>
                  </a:cubicBezTo>
                  <a:cubicBezTo>
                    <a:pt x="2401" y="1458"/>
                    <a:pt x="2382" y="1533"/>
                    <a:pt x="2391" y="1610"/>
                  </a:cubicBezTo>
                  <a:cubicBezTo>
                    <a:pt x="2413" y="1816"/>
                    <a:pt x="2632" y="1980"/>
                    <a:pt x="2864" y="2153"/>
                  </a:cubicBezTo>
                  <a:cubicBezTo>
                    <a:pt x="2903" y="2183"/>
                    <a:pt x="2943" y="2213"/>
                    <a:pt x="2983" y="2243"/>
                  </a:cubicBezTo>
                  <a:cubicBezTo>
                    <a:pt x="3094" y="2329"/>
                    <a:pt x="3161" y="2428"/>
                    <a:pt x="3200" y="2521"/>
                  </a:cubicBezTo>
                  <a:cubicBezTo>
                    <a:pt x="3206" y="2536"/>
                    <a:pt x="3187" y="2548"/>
                    <a:pt x="3177" y="2535"/>
                  </a:cubicBezTo>
                  <a:close/>
                  <a:moveTo>
                    <a:pt x="3032" y="2180"/>
                  </a:moveTo>
                  <a:cubicBezTo>
                    <a:pt x="2992" y="2149"/>
                    <a:pt x="2952" y="2119"/>
                    <a:pt x="2912" y="2089"/>
                  </a:cubicBezTo>
                  <a:cubicBezTo>
                    <a:pt x="2694" y="1926"/>
                    <a:pt x="2489" y="1772"/>
                    <a:pt x="2470" y="1601"/>
                  </a:cubicBezTo>
                  <a:cubicBezTo>
                    <a:pt x="2462" y="1520"/>
                    <a:pt x="2495" y="1437"/>
                    <a:pt x="2573" y="1348"/>
                  </a:cubicBezTo>
                  <a:cubicBezTo>
                    <a:pt x="2581" y="1338"/>
                    <a:pt x="2584" y="1325"/>
                    <a:pt x="2581" y="1312"/>
                  </a:cubicBezTo>
                  <a:cubicBezTo>
                    <a:pt x="2578" y="1300"/>
                    <a:pt x="2570" y="1289"/>
                    <a:pt x="2558" y="1284"/>
                  </a:cubicBezTo>
                  <a:cubicBezTo>
                    <a:pt x="2555" y="1283"/>
                    <a:pt x="2285" y="1173"/>
                    <a:pt x="2129" y="1460"/>
                  </a:cubicBezTo>
                  <a:cubicBezTo>
                    <a:pt x="2071" y="1565"/>
                    <a:pt x="2057" y="1660"/>
                    <a:pt x="2084" y="1751"/>
                  </a:cubicBezTo>
                  <a:cubicBezTo>
                    <a:pt x="2131" y="1909"/>
                    <a:pt x="2300" y="2056"/>
                    <a:pt x="2650" y="2244"/>
                  </a:cubicBezTo>
                  <a:cubicBezTo>
                    <a:pt x="3152" y="2512"/>
                    <a:pt x="3217" y="2706"/>
                    <a:pt x="3245" y="2913"/>
                  </a:cubicBezTo>
                  <a:cubicBezTo>
                    <a:pt x="3248" y="2932"/>
                    <a:pt x="3264" y="2947"/>
                    <a:pt x="3284" y="2948"/>
                  </a:cubicBezTo>
                  <a:lnTo>
                    <a:pt x="3285" y="2948"/>
                  </a:lnTo>
                  <a:cubicBezTo>
                    <a:pt x="3304" y="2948"/>
                    <a:pt x="3320" y="2935"/>
                    <a:pt x="3324" y="2916"/>
                  </a:cubicBezTo>
                  <a:cubicBezTo>
                    <a:pt x="3328" y="2899"/>
                    <a:pt x="3416" y="2476"/>
                    <a:pt x="3032" y="2180"/>
                  </a:cubicBezTo>
                  <a:close/>
                  <a:moveTo>
                    <a:pt x="4739" y="2874"/>
                  </a:moveTo>
                  <a:cubicBezTo>
                    <a:pt x="4700" y="2829"/>
                    <a:pt x="4614" y="2767"/>
                    <a:pt x="4426" y="2750"/>
                  </a:cubicBezTo>
                  <a:cubicBezTo>
                    <a:pt x="4468" y="2731"/>
                    <a:pt x="4511" y="2719"/>
                    <a:pt x="4556" y="2719"/>
                  </a:cubicBezTo>
                  <a:cubicBezTo>
                    <a:pt x="4672" y="2719"/>
                    <a:pt x="4739" y="2770"/>
                    <a:pt x="4752" y="2817"/>
                  </a:cubicBezTo>
                  <a:cubicBezTo>
                    <a:pt x="4757" y="2837"/>
                    <a:pt x="4753" y="2857"/>
                    <a:pt x="4739" y="2874"/>
                  </a:cubicBezTo>
                  <a:close/>
                  <a:moveTo>
                    <a:pt x="4556" y="2639"/>
                  </a:moveTo>
                  <a:cubicBezTo>
                    <a:pt x="4310" y="2639"/>
                    <a:pt x="4103" y="2917"/>
                    <a:pt x="4095" y="2929"/>
                  </a:cubicBezTo>
                  <a:cubicBezTo>
                    <a:pt x="4081" y="2947"/>
                    <a:pt x="4085" y="2972"/>
                    <a:pt x="4103" y="2985"/>
                  </a:cubicBezTo>
                  <a:cubicBezTo>
                    <a:pt x="4110" y="2991"/>
                    <a:pt x="4119" y="2993"/>
                    <a:pt x="4127" y="2993"/>
                  </a:cubicBezTo>
                  <a:cubicBezTo>
                    <a:pt x="4139" y="2993"/>
                    <a:pt x="4151" y="2987"/>
                    <a:pt x="4159" y="2977"/>
                  </a:cubicBezTo>
                  <a:cubicBezTo>
                    <a:pt x="4160" y="2975"/>
                    <a:pt x="4219" y="2896"/>
                    <a:pt x="4306" y="2826"/>
                  </a:cubicBezTo>
                  <a:cubicBezTo>
                    <a:pt x="4637" y="2822"/>
                    <a:pt x="4691" y="2945"/>
                    <a:pt x="4691" y="2946"/>
                  </a:cubicBezTo>
                  <a:cubicBezTo>
                    <a:pt x="4695" y="2957"/>
                    <a:pt x="4704" y="2966"/>
                    <a:pt x="4715" y="2970"/>
                  </a:cubicBezTo>
                  <a:cubicBezTo>
                    <a:pt x="4727" y="2975"/>
                    <a:pt x="4739" y="2974"/>
                    <a:pt x="4750" y="2967"/>
                  </a:cubicBezTo>
                  <a:cubicBezTo>
                    <a:pt x="4817" y="2928"/>
                    <a:pt x="4847" y="2862"/>
                    <a:pt x="4829" y="2796"/>
                  </a:cubicBezTo>
                  <a:cubicBezTo>
                    <a:pt x="4808" y="2718"/>
                    <a:pt x="4716" y="2639"/>
                    <a:pt x="4556" y="2639"/>
                  </a:cubicBezTo>
                  <a:close/>
                  <a:moveTo>
                    <a:pt x="2280" y="2874"/>
                  </a:moveTo>
                  <a:cubicBezTo>
                    <a:pt x="2266" y="2857"/>
                    <a:pt x="2261" y="2837"/>
                    <a:pt x="2267" y="2817"/>
                  </a:cubicBezTo>
                  <a:cubicBezTo>
                    <a:pt x="2280" y="2770"/>
                    <a:pt x="2346" y="2719"/>
                    <a:pt x="2463" y="2719"/>
                  </a:cubicBezTo>
                  <a:cubicBezTo>
                    <a:pt x="2507" y="2719"/>
                    <a:pt x="2551" y="2731"/>
                    <a:pt x="2592" y="2750"/>
                  </a:cubicBezTo>
                  <a:cubicBezTo>
                    <a:pt x="2405" y="2767"/>
                    <a:pt x="2318" y="2829"/>
                    <a:pt x="2280" y="2874"/>
                  </a:cubicBezTo>
                  <a:close/>
                  <a:moveTo>
                    <a:pt x="2463" y="2639"/>
                  </a:moveTo>
                  <a:cubicBezTo>
                    <a:pt x="2303" y="2639"/>
                    <a:pt x="2211" y="2718"/>
                    <a:pt x="2189" y="2796"/>
                  </a:cubicBezTo>
                  <a:cubicBezTo>
                    <a:pt x="2171" y="2862"/>
                    <a:pt x="2202" y="2928"/>
                    <a:pt x="2269" y="2967"/>
                  </a:cubicBezTo>
                  <a:cubicBezTo>
                    <a:pt x="2280" y="2974"/>
                    <a:pt x="2292" y="2975"/>
                    <a:pt x="2304" y="2970"/>
                  </a:cubicBezTo>
                  <a:cubicBezTo>
                    <a:pt x="2315" y="2966"/>
                    <a:pt x="2324" y="2957"/>
                    <a:pt x="2328" y="2946"/>
                  </a:cubicBezTo>
                  <a:cubicBezTo>
                    <a:pt x="2328" y="2945"/>
                    <a:pt x="2382" y="2822"/>
                    <a:pt x="2713" y="2826"/>
                  </a:cubicBezTo>
                  <a:cubicBezTo>
                    <a:pt x="2800" y="2896"/>
                    <a:pt x="2858" y="2975"/>
                    <a:pt x="2859" y="2977"/>
                  </a:cubicBezTo>
                  <a:cubicBezTo>
                    <a:pt x="2867" y="2987"/>
                    <a:pt x="2880" y="2993"/>
                    <a:pt x="2892" y="2993"/>
                  </a:cubicBezTo>
                  <a:cubicBezTo>
                    <a:pt x="2900" y="2993"/>
                    <a:pt x="2909" y="2991"/>
                    <a:pt x="2916" y="2985"/>
                  </a:cubicBezTo>
                  <a:cubicBezTo>
                    <a:pt x="2934" y="2972"/>
                    <a:pt x="2937" y="2947"/>
                    <a:pt x="2924" y="2929"/>
                  </a:cubicBezTo>
                  <a:cubicBezTo>
                    <a:pt x="2916" y="2917"/>
                    <a:pt x="2709" y="2639"/>
                    <a:pt x="2463" y="2639"/>
                  </a:cubicBezTo>
                  <a:close/>
                  <a:moveTo>
                    <a:pt x="3665" y="2300"/>
                  </a:moveTo>
                  <a:cubicBezTo>
                    <a:pt x="3663" y="2311"/>
                    <a:pt x="3655" y="2321"/>
                    <a:pt x="3643" y="2324"/>
                  </a:cubicBezTo>
                  <a:cubicBezTo>
                    <a:pt x="3595" y="2338"/>
                    <a:pt x="3549" y="2627"/>
                    <a:pt x="3542" y="2954"/>
                  </a:cubicBezTo>
                  <a:cubicBezTo>
                    <a:pt x="3542" y="2970"/>
                    <a:pt x="3528" y="2983"/>
                    <a:pt x="3512" y="2983"/>
                  </a:cubicBezTo>
                  <a:lnTo>
                    <a:pt x="3512" y="2983"/>
                  </a:lnTo>
                  <a:cubicBezTo>
                    <a:pt x="3496" y="2983"/>
                    <a:pt x="3482" y="2970"/>
                    <a:pt x="3482" y="2954"/>
                  </a:cubicBezTo>
                  <a:cubicBezTo>
                    <a:pt x="3472" y="2634"/>
                    <a:pt x="3428" y="2430"/>
                    <a:pt x="3351" y="2348"/>
                  </a:cubicBezTo>
                  <a:cubicBezTo>
                    <a:pt x="3342" y="2339"/>
                    <a:pt x="3332" y="2329"/>
                    <a:pt x="3333" y="2312"/>
                  </a:cubicBezTo>
                  <a:cubicBezTo>
                    <a:pt x="3334" y="2295"/>
                    <a:pt x="3346" y="2286"/>
                    <a:pt x="3349" y="2282"/>
                  </a:cubicBezTo>
                  <a:cubicBezTo>
                    <a:pt x="3463" y="2187"/>
                    <a:pt x="3597" y="2233"/>
                    <a:pt x="3652" y="2270"/>
                  </a:cubicBezTo>
                  <a:cubicBezTo>
                    <a:pt x="3661" y="2277"/>
                    <a:pt x="3666" y="2288"/>
                    <a:pt x="3665" y="2300"/>
                  </a:cubicBezTo>
                  <a:close/>
                  <a:moveTo>
                    <a:pt x="104" y="1148"/>
                  </a:moveTo>
                  <a:cubicBezTo>
                    <a:pt x="85" y="1029"/>
                    <a:pt x="99" y="939"/>
                    <a:pt x="127" y="872"/>
                  </a:cubicBezTo>
                  <a:cubicBezTo>
                    <a:pt x="162" y="789"/>
                    <a:pt x="218" y="741"/>
                    <a:pt x="260" y="715"/>
                  </a:cubicBezTo>
                  <a:cubicBezTo>
                    <a:pt x="351" y="659"/>
                    <a:pt x="445" y="662"/>
                    <a:pt x="478" y="685"/>
                  </a:cubicBezTo>
                  <a:cubicBezTo>
                    <a:pt x="543" y="733"/>
                    <a:pt x="539" y="795"/>
                    <a:pt x="534" y="821"/>
                  </a:cubicBezTo>
                  <a:cubicBezTo>
                    <a:pt x="439" y="860"/>
                    <a:pt x="384" y="920"/>
                    <a:pt x="369" y="1000"/>
                  </a:cubicBezTo>
                  <a:cubicBezTo>
                    <a:pt x="339" y="1157"/>
                    <a:pt x="478" y="1382"/>
                    <a:pt x="759" y="1634"/>
                  </a:cubicBezTo>
                  <a:cubicBezTo>
                    <a:pt x="1006" y="1856"/>
                    <a:pt x="1409" y="1957"/>
                    <a:pt x="1663" y="2001"/>
                  </a:cubicBezTo>
                  <a:cubicBezTo>
                    <a:pt x="1194" y="2020"/>
                    <a:pt x="760" y="1842"/>
                    <a:pt x="487" y="1648"/>
                  </a:cubicBezTo>
                  <a:cubicBezTo>
                    <a:pt x="268" y="1492"/>
                    <a:pt x="128" y="1310"/>
                    <a:pt x="104" y="1148"/>
                  </a:cubicBezTo>
                  <a:close/>
                  <a:moveTo>
                    <a:pt x="1903" y="2031"/>
                  </a:moveTo>
                  <a:cubicBezTo>
                    <a:pt x="1912" y="2029"/>
                    <a:pt x="1920" y="2022"/>
                    <a:pt x="1924" y="2014"/>
                  </a:cubicBezTo>
                  <a:cubicBezTo>
                    <a:pt x="1925" y="2010"/>
                    <a:pt x="1926" y="2006"/>
                    <a:pt x="1926" y="2001"/>
                  </a:cubicBezTo>
                  <a:cubicBezTo>
                    <a:pt x="1925" y="1987"/>
                    <a:pt x="1914" y="1976"/>
                    <a:pt x="1900" y="1975"/>
                  </a:cubicBezTo>
                  <a:cubicBezTo>
                    <a:pt x="1892" y="1974"/>
                    <a:pt x="1157" y="1915"/>
                    <a:pt x="796" y="1592"/>
                  </a:cubicBezTo>
                  <a:cubicBezTo>
                    <a:pt x="535" y="1357"/>
                    <a:pt x="399" y="1145"/>
                    <a:pt x="424" y="1010"/>
                  </a:cubicBezTo>
                  <a:cubicBezTo>
                    <a:pt x="436" y="947"/>
                    <a:pt x="484" y="900"/>
                    <a:pt x="567" y="868"/>
                  </a:cubicBezTo>
                  <a:cubicBezTo>
                    <a:pt x="575" y="866"/>
                    <a:pt x="581" y="859"/>
                    <a:pt x="584" y="852"/>
                  </a:cubicBezTo>
                  <a:cubicBezTo>
                    <a:pt x="600" y="808"/>
                    <a:pt x="605" y="707"/>
                    <a:pt x="511" y="639"/>
                  </a:cubicBezTo>
                  <a:cubicBezTo>
                    <a:pt x="449" y="595"/>
                    <a:pt x="328" y="607"/>
                    <a:pt x="231" y="667"/>
                  </a:cubicBezTo>
                  <a:cubicBezTo>
                    <a:pt x="160" y="710"/>
                    <a:pt x="0" y="845"/>
                    <a:pt x="48" y="1156"/>
                  </a:cubicBezTo>
                  <a:cubicBezTo>
                    <a:pt x="74" y="1333"/>
                    <a:pt x="223" y="1529"/>
                    <a:pt x="454" y="1694"/>
                  </a:cubicBezTo>
                  <a:cubicBezTo>
                    <a:pt x="780" y="1926"/>
                    <a:pt x="1332" y="2136"/>
                    <a:pt x="1903" y="2031"/>
                  </a:cubicBezTo>
                  <a:close/>
                  <a:moveTo>
                    <a:pt x="3550" y="2134"/>
                  </a:moveTo>
                  <a:cubicBezTo>
                    <a:pt x="3547" y="2114"/>
                    <a:pt x="3560" y="2095"/>
                    <a:pt x="3579" y="2090"/>
                  </a:cubicBezTo>
                  <a:cubicBezTo>
                    <a:pt x="3590" y="2087"/>
                    <a:pt x="3833" y="2015"/>
                    <a:pt x="3891" y="1656"/>
                  </a:cubicBezTo>
                  <a:cubicBezTo>
                    <a:pt x="3951" y="1292"/>
                    <a:pt x="3630" y="1000"/>
                    <a:pt x="3627" y="997"/>
                  </a:cubicBezTo>
                  <a:cubicBezTo>
                    <a:pt x="3612" y="984"/>
                    <a:pt x="3609" y="963"/>
                    <a:pt x="3619" y="946"/>
                  </a:cubicBezTo>
                  <a:cubicBezTo>
                    <a:pt x="3628" y="930"/>
                    <a:pt x="3648" y="923"/>
                    <a:pt x="3666" y="929"/>
                  </a:cubicBezTo>
                  <a:cubicBezTo>
                    <a:pt x="3672" y="930"/>
                    <a:pt x="4195" y="1115"/>
                    <a:pt x="4195" y="1633"/>
                  </a:cubicBezTo>
                  <a:cubicBezTo>
                    <a:pt x="4195" y="2162"/>
                    <a:pt x="3596" y="2169"/>
                    <a:pt x="3590" y="2169"/>
                  </a:cubicBezTo>
                  <a:lnTo>
                    <a:pt x="3590" y="2169"/>
                  </a:lnTo>
                  <a:cubicBezTo>
                    <a:pt x="3570" y="2169"/>
                    <a:pt x="3553" y="2154"/>
                    <a:pt x="3550" y="2134"/>
                  </a:cubicBezTo>
                  <a:close/>
                  <a:moveTo>
                    <a:pt x="3544" y="2028"/>
                  </a:moveTo>
                  <a:cubicBezTo>
                    <a:pt x="3535" y="2048"/>
                    <a:pt x="3524" y="2058"/>
                    <a:pt x="3511" y="2059"/>
                  </a:cubicBezTo>
                  <a:cubicBezTo>
                    <a:pt x="3511" y="2059"/>
                    <a:pt x="3510" y="2059"/>
                    <a:pt x="3509" y="2059"/>
                  </a:cubicBezTo>
                  <a:cubicBezTo>
                    <a:pt x="3482" y="2059"/>
                    <a:pt x="3464" y="2016"/>
                    <a:pt x="3454" y="1924"/>
                  </a:cubicBezTo>
                  <a:cubicBezTo>
                    <a:pt x="3434" y="1745"/>
                    <a:pt x="3449" y="1278"/>
                    <a:pt x="3505" y="1269"/>
                  </a:cubicBezTo>
                  <a:cubicBezTo>
                    <a:pt x="3510" y="1268"/>
                    <a:pt x="3518" y="1269"/>
                    <a:pt x="3526" y="1279"/>
                  </a:cubicBezTo>
                  <a:cubicBezTo>
                    <a:pt x="3577" y="1349"/>
                    <a:pt x="3601" y="1898"/>
                    <a:pt x="3544" y="2028"/>
                  </a:cubicBezTo>
                  <a:close/>
                  <a:moveTo>
                    <a:pt x="3827" y="1730"/>
                  </a:moveTo>
                  <a:cubicBezTo>
                    <a:pt x="3866" y="1509"/>
                    <a:pt x="3742" y="1322"/>
                    <a:pt x="3642" y="1171"/>
                  </a:cubicBezTo>
                  <a:cubicBezTo>
                    <a:pt x="3589" y="1091"/>
                    <a:pt x="3539" y="1015"/>
                    <a:pt x="3541" y="969"/>
                  </a:cubicBezTo>
                  <a:cubicBezTo>
                    <a:pt x="3543" y="949"/>
                    <a:pt x="3528" y="930"/>
                    <a:pt x="3509" y="927"/>
                  </a:cubicBezTo>
                  <a:cubicBezTo>
                    <a:pt x="3489" y="924"/>
                    <a:pt x="3470" y="937"/>
                    <a:pt x="3465" y="957"/>
                  </a:cubicBezTo>
                  <a:cubicBezTo>
                    <a:pt x="3464" y="958"/>
                    <a:pt x="3434" y="1077"/>
                    <a:pt x="3317" y="1245"/>
                  </a:cubicBezTo>
                  <a:cubicBezTo>
                    <a:pt x="3236" y="1361"/>
                    <a:pt x="3009" y="1753"/>
                    <a:pt x="3462" y="2088"/>
                  </a:cubicBezTo>
                  <a:cubicBezTo>
                    <a:pt x="3468" y="2093"/>
                    <a:pt x="3476" y="2096"/>
                    <a:pt x="3484" y="2096"/>
                  </a:cubicBezTo>
                  <a:cubicBezTo>
                    <a:pt x="3487" y="2096"/>
                    <a:pt x="3764" y="2092"/>
                    <a:pt x="3827" y="1730"/>
                  </a:cubicBezTo>
                  <a:close/>
                  <a:moveTo>
                    <a:pt x="6810" y="1148"/>
                  </a:moveTo>
                  <a:cubicBezTo>
                    <a:pt x="6786" y="1310"/>
                    <a:pt x="6646" y="1492"/>
                    <a:pt x="6427" y="1648"/>
                  </a:cubicBezTo>
                  <a:cubicBezTo>
                    <a:pt x="6154" y="1842"/>
                    <a:pt x="5720" y="2020"/>
                    <a:pt x="5251" y="2001"/>
                  </a:cubicBezTo>
                  <a:cubicBezTo>
                    <a:pt x="5505" y="1957"/>
                    <a:pt x="5908" y="1856"/>
                    <a:pt x="6155" y="1634"/>
                  </a:cubicBezTo>
                  <a:cubicBezTo>
                    <a:pt x="6436" y="1382"/>
                    <a:pt x="6575" y="1157"/>
                    <a:pt x="6545" y="1000"/>
                  </a:cubicBezTo>
                  <a:cubicBezTo>
                    <a:pt x="6530" y="920"/>
                    <a:pt x="6475" y="860"/>
                    <a:pt x="6380" y="821"/>
                  </a:cubicBezTo>
                  <a:cubicBezTo>
                    <a:pt x="6375" y="795"/>
                    <a:pt x="6371" y="733"/>
                    <a:pt x="6436" y="685"/>
                  </a:cubicBezTo>
                  <a:cubicBezTo>
                    <a:pt x="6469" y="662"/>
                    <a:pt x="6563" y="659"/>
                    <a:pt x="6654" y="715"/>
                  </a:cubicBezTo>
                  <a:cubicBezTo>
                    <a:pt x="6696" y="741"/>
                    <a:pt x="6752" y="789"/>
                    <a:pt x="6787" y="872"/>
                  </a:cubicBezTo>
                  <a:cubicBezTo>
                    <a:pt x="6815" y="939"/>
                    <a:pt x="6829" y="1029"/>
                    <a:pt x="6810" y="1148"/>
                  </a:cubicBezTo>
                  <a:close/>
                  <a:moveTo>
                    <a:pt x="6683" y="667"/>
                  </a:moveTo>
                  <a:cubicBezTo>
                    <a:pt x="6586" y="607"/>
                    <a:pt x="6465" y="595"/>
                    <a:pt x="6404" y="639"/>
                  </a:cubicBezTo>
                  <a:cubicBezTo>
                    <a:pt x="6309" y="707"/>
                    <a:pt x="6314" y="808"/>
                    <a:pt x="6330" y="852"/>
                  </a:cubicBezTo>
                  <a:cubicBezTo>
                    <a:pt x="6333" y="859"/>
                    <a:pt x="6339" y="866"/>
                    <a:pt x="6347" y="868"/>
                  </a:cubicBezTo>
                  <a:cubicBezTo>
                    <a:pt x="6430" y="900"/>
                    <a:pt x="6478" y="947"/>
                    <a:pt x="6490" y="1010"/>
                  </a:cubicBezTo>
                  <a:cubicBezTo>
                    <a:pt x="6515" y="1145"/>
                    <a:pt x="6379" y="1357"/>
                    <a:pt x="6118" y="1592"/>
                  </a:cubicBezTo>
                  <a:cubicBezTo>
                    <a:pt x="5757" y="1915"/>
                    <a:pt x="5022" y="1974"/>
                    <a:pt x="5014" y="1975"/>
                  </a:cubicBezTo>
                  <a:cubicBezTo>
                    <a:pt x="5000" y="1976"/>
                    <a:pt x="4989" y="1987"/>
                    <a:pt x="4988" y="2001"/>
                  </a:cubicBezTo>
                  <a:cubicBezTo>
                    <a:pt x="4988" y="2006"/>
                    <a:pt x="4989" y="2010"/>
                    <a:pt x="4990" y="2014"/>
                  </a:cubicBezTo>
                  <a:cubicBezTo>
                    <a:pt x="4994" y="2022"/>
                    <a:pt x="5002" y="2029"/>
                    <a:pt x="5011" y="2031"/>
                  </a:cubicBezTo>
                  <a:cubicBezTo>
                    <a:pt x="5582" y="2136"/>
                    <a:pt x="6134" y="1926"/>
                    <a:pt x="6460" y="1694"/>
                  </a:cubicBezTo>
                  <a:cubicBezTo>
                    <a:pt x="6691" y="1529"/>
                    <a:pt x="6840" y="1333"/>
                    <a:pt x="6866" y="1156"/>
                  </a:cubicBezTo>
                  <a:cubicBezTo>
                    <a:pt x="6914" y="845"/>
                    <a:pt x="6754" y="710"/>
                    <a:pt x="6683" y="667"/>
                  </a:cubicBezTo>
                  <a:close/>
                  <a:moveTo>
                    <a:pt x="2704" y="2530"/>
                  </a:moveTo>
                  <a:cubicBezTo>
                    <a:pt x="2632" y="2508"/>
                    <a:pt x="2542" y="2488"/>
                    <a:pt x="2431" y="2470"/>
                  </a:cubicBezTo>
                  <a:cubicBezTo>
                    <a:pt x="2397" y="2464"/>
                    <a:pt x="2361" y="2462"/>
                    <a:pt x="2326" y="2462"/>
                  </a:cubicBezTo>
                  <a:cubicBezTo>
                    <a:pt x="2136" y="2462"/>
                    <a:pt x="1933" y="2535"/>
                    <a:pt x="1719" y="2612"/>
                  </a:cubicBezTo>
                  <a:cubicBezTo>
                    <a:pt x="1560" y="2669"/>
                    <a:pt x="1397" y="2728"/>
                    <a:pt x="1236" y="2756"/>
                  </a:cubicBezTo>
                  <a:cubicBezTo>
                    <a:pt x="1409" y="2685"/>
                    <a:pt x="1539" y="2578"/>
                    <a:pt x="1547" y="2570"/>
                  </a:cubicBezTo>
                  <a:cubicBezTo>
                    <a:pt x="1559" y="2560"/>
                    <a:pt x="1564" y="2544"/>
                    <a:pt x="1560" y="2529"/>
                  </a:cubicBezTo>
                  <a:cubicBezTo>
                    <a:pt x="1556" y="2513"/>
                    <a:pt x="1543" y="2502"/>
                    <a:pt x="1527" y="2500"/>
                  </a:cubicBezTo>
                  <a:cubicBezTo>
                    <a:pt x="1494" y="2495"/>
                    <a:pt x="1472" y="2490"/>
                    <a:pt x="1457" y="2485"/>
                  </a:cubicBezTo>
                  <a:cubicBezTo>
                    <a:pt x="1555" y="2420"/>
                    <a:pt x="1838" y="2273"/>
                    <a:pt x="2293" y="2328"/>
                  </a:cubicBezTo>
                  <a:cubicBezTo>
                    <a:pt x="2469" y="2350"/>
                    <a:pt x="2608" y="2420"/>
                    <a:pt x="2716" y="2505"/>
                  </a:cubicBezTo>
                  <a:cubicBezTo>
                    <a:pt x="2728" y="2515"/>
                    <a:pt x="2718" y="2534"/>
                    <a:pt x="2704" y="2530"/>
                  </a:cubicBezTo>
                  <a:close/>
                  <a:moveTo>
                    <a:pt x="500" y="2234"/>
                  </a:moveTo>
                  <a:cubicBezTo>
                    <a:pt x="537" y="2118"/>
                    <a:pt x="634" y="2012"/>
                    <a:pt x="741" y="2043"/>
                  </a:cubicBezTo>
                  <a:cubicBezTo>
                    <a:pt x="819" y="2065"/>
                    <a:pt x="867" y="2098"/>
                    <a:pt x="883" y="2142"/>
                  </a:cubicBezTo>
                  <a:cubicBezTo>
                    <a:pt x="894" y="2173"/>
                    <a:pt x="887" y="2206"/>
                    <a:pt x="878" y="2230"/>
                  </a:cubicBezTo>
                  <a:cubicBezTo>
                    <a:pt x="840" y="2212"/>
                    <a:pt x="806" y="2204"/>
                    <a:pt x="778" y="2204"/>
                  </a:cubicBezTo>
                  <a:cubicBezTo>
                    <a:pt x="739" y="2204"/>
                    <a:pt x="709" y="2218"/>
                    <a:pt x="687" y="2233"/>
                  </a:cubicBezTo>
                  <a:cubicBezTo>
                    <a:pt x="612" y="2286"/>
                    <a:pt x="581" y="2410"/>
                    <a:pt x="610" y="2541"/>
                  </a:cubicBezTo>
                  <a:cubicBezTo>
                    <a:pt x="621" y="2590"/>
                    <a:pt x="639" y="2635"/>
                    <a:pt x="663" y="2673"/>
                  </a:cubicBezTo>
                  <a:cubicBezTo>
                    <a:pt x="480" y="2556"/>
                    <a:pt x="456" y="2372"/>
                    <a:pt x="500" y="2234"/>
                  </a:cubicBezTo>
                  <a:close/>
                  <a:moveTo>
                    <a:pt x="2997" y="2698"/>
                  </a:moveTo>
                  <a:cubicBezTo>
                    <a:pt x="2997" y="2697"/>
                    <a:pt x="2996" y="2695"/>
                    <a:pt x="2995" y="2694"/>
                  </a:cubicBezTo>
                  <a:cubicBezTo>
                    <a:pt x="2993" y="2689"/>
                    <a:pt x="2987" y="2679"/>
                    <a:pt x="2976" y="2667"/>
                  </a:cubicBezTo>
                  <a:cubicBezTo>
                    <a:pt x="2853" y="2492"/>
                    <a:pt x="2641" y="2290"/>
                    <a:pt x="2303" y="2249"/>
                  </a:cubicBezTo>
                  <a:cubicBezTo>
                    <a:pt x="1693" y="2174"/>
                    <a:pt x="1378" y="2441"/>
                    <a:pt x="1365" y="2452"/>
                  </a:cubicBezTo>
                  <a:cubicBezTo>
                    <a:pt x="1359" y="2458"/>
                    <a:pt x="1354" y="2464"/>
                    <a:pt x="1352" y="2472"/>
                  </a:cubicBezTo>
                  <a:cubicBezTo>
                    <a:pt x="1350" y="2479"/>
                    <a:pt x="1348" y="2496"/>
                    <a:pt x="1361" y="2516"/>
                  </a:cubicBezTo>
                  <a:cubicBezTo>
                    <a:pt x="1372" y="2534"/>
                    <a:pt x="1394" y="2548"/>
                    <a:pt x="1427" y="2560"/>
                  </a:cubicBezTo>
                  <a:cubicBezTo>
                    <a:pt x="1315" y="2637"/>
                    <a:pt x="1085" y="2769"/>
                    <a:pt x="873" y="2731"/>
                  </a:cubicBezTo>
                  <a:cubicBezTo>
                    <a:pt x="739" y="2707"/>
                    <a:pt x="698" y="2566"/>
                    <a:pt x="688" y="2524"/>
                  </a:cubicBezTo>
                  <a:cubicBezTo>
                    <a:pt x="667" y="2427"/>
                    <a:pt x="686" y="2332"/>
                    <a:pt x="733" y="2298"/>
                  </a:cubicBezTo>
                  <a:cubicBezTo>
                    <a:pt x="775" y="2269"/>
                    <a:pt x="833" y="2294"/>
                    <a:pt x="874" y="2319"/>
                  </a:cubicBezTo>
                  <a:cubicBezTo>
                    <a:pt x="893" y="2331"/>
                    <a:pt x="917" y="2326"/>
                    <a:pt x="929" y="2308"/>
                  </a:cubicBezTo>
                  <a:cubicBezTo>
                    <a:pt x="931" y="2304"/>
                    <a:pt x="993" y="2212"/>
                    <a:pt x="959" y="2115"/>
                  </a:cubicBezTo>
                  <a:cubicBezTo>
                    <a:pt x="934" y="2046"/>
                    <a:pt x="868" y="1996"/>
                    <a:pt x="763" y="1966"/>
                  </a:cubicBezTo>
                  <a:cubicBezTo>
                    <a:pt x="626" y="1926"/>
                    <a:pt x="480" y="2031"/>
                    <a:pt x="424" y="2209"/>
                  </a:cubicBezTo>
                  <a:cubicBezTo>
                    <a:pt x="355" y="2424"/>
                    <a:pt x="433" y="2693"/>
                    <a:pt x="762" y="2808"/>
                  </a:cubicBezTo>
                  <a:cubicBezTo>
                    <a:pt x="1090" y="2924"/>
                    <a:pt x="1424" y="2803"/>
                    <a:pt x="1747" y="2687"/>
                  </a:cubicBezTo>
                  <a:cubicBezTo>
                    <a:pt x="1990" y="2600"/>
                    <a:pt x="2219" y="2517"/>
                    <a:pt x="2419" y="2549"/>
                  </a:cubicBezTo>
                  <a:cubicBezTo>
                    <a:pt x="2776" y="2607"/>
                    <a:pt x="2886" y="2690"/>
                    <a:pt x="2914" y="2718"/>
                  </a:cubicBezTo>
                  <a:cubicBezTo>
                    <a:pt x="3005" y="2849"/>
                    <a:pt x="3042" y="2962"/>
                    <a:pt x="3043" y="2965"/>
                  </a:cubicBezTo>
                  <a:cubicBezTo>
                    <a:pt x="3048" y="2982"/>
                    <a:pt x="3064" y="2993"/>
                    <a:pt x="3081" y="2993"/>
                  </a:cubicBezTo>
                  <a:cubicBezTo>
                    <a:pt x="3085" y="2993"/>
                    <a:pt x="3089" y="2992"/>
                    <a:pt x="3093" y="2991"/>
                  </a:cubicBezTo>
                  <a:cubicBezTo>
                    <a:pt x="3114" y="2985"/>
                    <a:pt x="3126" y="2962"/>
                    <a:pt x="3119" y="2941"/>
                  </a:cubicBezTo>
                  <a:cubicBezTo>
                    <a:pt x="3119" y="2938"/>
                    <a:pt x="3083" y="2829"/>
                    <a:pt x="2997" y="2698"/>
                  </a:cubicBezTo>
                  <a:close/>
                  <a:moveTo>
                    <a:pt x="5406" y="1596"/>
                  </a:moveTo>
                  <a:cubicBezTo>
                    <a:pt x="5451" y="1528"/>
                    <a:pt x="5473" y="1437"/>
                    <a:pt x="5497" y="1341"/>
                  </a:cubicBezTo>
                  <a:cubicBezTo>
                    <a:pt x="5543" y="1156"/>
                    <a:pt x="5586" y="980"/>
                    <a:pt x="5792" y="978"/>
                  </a:cubicBezTo>
                  <a:cubicBezTo>
                    <a:pt x="5646" y="1089"/>
                    <a:pt x="5611" y="1331"/>
                    <a:pt x="5609" y="1342"/>
                  </a:cubicBezTo>
                  <a:cubicBezTo>
                    <a:pt x="5607" y="1353"/>
                    <a:pt x="5612" y="1364"/>
                    <a:pt x="5622" y="1370"/>
                  </a:cubicBezTo>
                  <a:cubicBezTo>
                    <a:pt x="5631" y="1376"/>
                    <a:pt x="5643" y="1376"/>
                    <a:pt x="5652" y="1370"/>
                  </a:cubicBezTo>
                  <a:cubicBezTo>
                    <a:pt x="5670" y="1359"/>
                    <a:pt x="5686" y="1362"/>
                    <a:pt x="5697" y="1367"/>
                  </a:cubicBezTo>
                  <a:cubicBezTo>
                    <a:pt x="5643" y="1670"/>
                    <a:pt x="5350" y="1776"/>
                    <a:pt x="5152" y="1812"/>
                  </a:cubicBezTo>
                  <a:cubicBezTo>
                    <a:pt x="5239" y="1765"/>
                    <a:pt x="5339" y="1695"/>
                    <a:pt x="5406" y="1596"/>
                  </a:cubicBezTo>
                  <a:close/>
                  <a:moveTo>
                    <a:pt x="6060" y="1055"/>
                  </a:moveTo>
                  <a:cubicBezTo>
                    <a:pt x="6093" y="1080"/>
                    <a:pt x="6115" y="1111"/>
                    <a:pt x="6128" y="1141"/>
                  </a:cubicBezTo>
                  <a:cubicBezTo>
                    <a:pt x="6132" y="1151"/>
                    <a:pt x="6135" y="1161"/>
                    <a:pt x="6137" y="1171"/>
                  </a:cubicBezTo>
                  <a:cubicBezTo>
                    <a:pt x="6146" y="1211"/>
                    <a:pt x="6135" y="1235"/>
                    <a:pt x="6127" y="1239"/>
                  </a:cubicBezTo>
                  <a:cubicBezTo>
                    <a:pt x="6097" y="1254"/>
                    <a:pt x="6071" y="1236"/>
                    <a:pt x="6056" y="1221"/>
                  </a:cubicBezTo>
                  <a:cubicBezTo>
                    <a:pt x="6082" y="1176"/>
                    <a:pt x="6080" y="1111"/>
                    <a:pt x="6060" y="1055"/>
                  </a:cubicBezTo>
                  <a:close/>
                  <a:moveTo>
                    <a:pt x="4941" y="1871"/>
                  </a:moveTo>
                  <a:cubicBezTo>
                    <a:pt x="4945" y="1881"/>
                    <a:pt x="4956" y="1888"/>
                    <a:pt x="4967" y="1888"/>
                  </a:cubicBezTo>
                  <a:cubicBezTo>
                    <a:pt x="4974" y="1888"/>
                    <a:pt x="5679" y="1887"/>
                    <a:pt x="5755" y="1358"/>
                  </a:cubicBezTo>
                  <a:cubicBezTo>
                    <a:pt x="5757" y="1349"/>
                    <a:pt x="5753" y="1340"/>
                    <a:pt x="5747" y="1334"/>
                  </a:cubicBezTo>
                  <a:cubicBezTo>
                    <a:pt x="5733" y="1321"/>
                    <a:pt x="5706" y="1306"/>
                    <a:pt x="5674" y="1306"/>
                  </a:cubicBezTo>
                  <a:cubicBezTo>
                    <a:pt x="5692" y="1228"/>
                    <a:pt x="5741" y="1066"/>
                    <a:pt x="5855" y="1005"/>
                  </a:cubicBezTo>
                  <a:cubicBezTo>
                    <a:pt x="5874" y="995"/>
                    <a:pt x="5890" y="990"/>
                    <a:pt x="5905" y="989"/>
                  </a:cubicBezTo>
                  <a:cubicBezTo>
                    <a:pt x="5922" y="993"/>
                    <a:pt x="5937" y="996"/>
                    <a:pt x="5952" y="1001"/>
                  </a:cubicBezTo>
                  <a:cubicBezTo>
                    <a:pt x="5965" y="1009"/>
                    <a:pt x="5975" y="1019"/>
                    <a:pt x="5983" y="1030"/>
                  </a:cubicBezTo>
                  <a:cubicBezTo>
                    <a:pt x="6023" y="1083"/>
                    <a:pt x="6031" y="1170"/>
                    <a:pt x="5999" y="1203"/>
                  </a:cubicBezTo>
                  <a:cubicBezTo>
                    <a:pt x="5990" y="1212"/>
                    <a:pt x="5989" y="1227"/>
                    <a:pt x="5996" y="1238"/>
                  </a:cubicBezTo>
                  <a:cubicBezTo>
                    <a:pt x="6019" y="1271"/>
                    <a:pt x="6081" y="1325"/>
                    <a:pt x="6152" y="1290"/>
                  </a:cubicBezTo>
                  <a:cubicBezTo>
                    <a:pt x="6189" y="1272"/>
                    <a:pt x="6205" y="1219"/>
                    <a:pt x="6193" y="1160"/>
                  </a:cubicBezTo>
                  <a:cubicBezTo>
                    <a:pt x="6176" y="1079"/>
                    <a:pt x="6110" y="992"/>
                    <a:pt x="5975" y="949"/>
                  </a:cubicBezTo>
                  <a:cubicBezTo>
                    <a:pt x="5955" y="938"/>
                    <a:pt x="5933" y="932"/>
                    <a:pt x="5910" y="933"/>
                  </a:cubicBezTo>
                  <a:cubicBezTo>
                    <a:pt x="5881" y="927"/>
                    <a:pt x="5850" y="924"/>
                    <a:pt x="5816" y="922"/>
                  </a:cubicBezTo>
                  <a:cubicBezTo>
                    <a:pt x="5545" y="910"/>
                    <a:pt x="5490" y="1132"/>
                    <a:pt x="5442" y="1328"/>
                  </a:cubicBezTo>
                  <a:cubicBezTo>
                    <a:pt x="5419" y="1419"/>
                    <a:pt x="5398" y="1505"/>
                    <a:pt x="5358" y="1564"/>
                  </a:cubicBezTo>
                  <a:cubicBezTo>
                    <a:pt x="5234" y="1751"/>
                    <a:pt x="4962" y="1832"/>
                    <a:pt x="4959" y="1833"/>
                  </a:cubicBezTo>
                  <a:cubicBezTo>
                    <a:pt x="4946" y="1837"/>
                    <a:pt x="4937" y="1850"/>
                    <a:pt x="4939" y="1864"/>
                  </a:cubicBezTo>
                  <a:cubicBezTo>
                    <a:pt x="4940" y="1866"/>
                    <a:pt x="4940" y="1869"/>
                    <a:pt x="4941" y="1871"/>
                  </a:cubicBezTo>
                  <a:close/>
                  <a:moveTo>
                    <a:pt x="4031" y="452"/>
                  </a:moveTo>
                  <a:cubicBezTo>
                    <a:pt x="4035" y="468"/>
                    <a:pt x="4030" y="471"/>
                    <a:pt x="4027" y="472"/>
                  </a:cubicBezTo>
                  <a:cubicBezTo>
                    <a:pt x="4024" y="474"/>
                    <a:pt x="4003" y="472"/>
                    <a:pt x="3965" y="443"/>
                  </a:cubicBezTo>
                  <a:cubicBezTo>
                    <a:pt x="3907" y="399"/>
                    <a:pt x="3865" y="336"/>
                    <a:pt x="3856" y="308"/>
                  </a:cubicBezTo>
                  <a:cubicBezTo>
                    <a:pt x="3940" y="314"/>
                    <a:pt x="4020" y="398"/>
                    <a:pt x="4031" y="452"/>
                  </a:cubicBezTo>
                  <a:close/>
                  <a:moveTo>
                    <a:pt x="3638" y="812"/>
                  </a:moveTo>
                  <a:cubicBezTo>
                    <a:pt x="3632" y="834"/>
                    <a:pt x="3645" y="856"/>
                    <a:pt x="3666" y="862"/>
                  </a:cubicBezTo>
                  <a:cubicBezTo>
                    <a:pt x="3670" y="862"/>
                    <a:pt x="3673" y="863"/>
                    <a:pt x="3677" y="863"/>
                  </a:cubicBezTo>
                  <a:cubicBezTo>
                    <a:pt x="3694" y="863"/>
                    <a:pt x="3711" y="851"/>
                    <a:pt x="3715" y="833"/>
                  </a:cubicBezTo>
                  <a:cubicBezTo>
                    <a:pt x="3783" y="584"/>
                    <a:pt x="3859" y="508"/>
                    <a:pt x="3891" y="485"/>
                  </a:cubicBezTo>
                  <a:cubicBezTo>
                    <a:pt x="3924" y="515"/>
                    <a:pt x="3976" y="553"/>
                    <a:pt x="4025" y="553"/>
                  </a:cubicBezTo>
                  <a:cubicBezTo>
                    <a:pt x="4038" y="553"/>
                    <a:pt x="4051" y="550"/>
                    <a:pt x="4063" y="544"/>
                  </a:cubicBezTo>
                  <a:cubicBezTo>
                    <a:pt x="4102" y="524"/>
                    <a:pt x="4120" y="484"/>
                    <a:pt x="4110" y="435"/>
                  </a:cubicBezTo>
                  <a:cubicBezTo>
                    <a:pt x="4090" y="343"/>
                    <a:pt x="3975" y="233"/>
                    <a:pt x="3856" y="227"/>
                  </a:cubicBezTo>
                  <a:cubicBezTo>
                    <a:pt x="3803" y="225"/>
                    <a:pt x="3785" y="255"/>
                    <a:pt x="3779" y="268"/>
                  </a:cubicBezTo>
                  <a:cubicBezTo>
                    <a:pt x="3760" y="314"/>
                    <a:pt x="3795" y="377"/>
                    <a:pt x="3835" y="426"/>
                  </a:cubicBezTo>
                  <a:cubicBezTo>
                    <a:pt x="3782" y="468"/>
                    <a:pt x="3705" y="568"/>
                    <a:pt x="3638" y="812"/>
                  </a:cubicBezTo>
                  <a:close/>
                  <a:moveTo>
                    <a:pt x="6355" y="2673"/>
                  </a:moveTo>
                  <a:cubicBezTo>
                    <a:pt x="6380" y="2635"/>
                    <a:pt x="6398" y="2590"/>
                    <a:pt x="6409" y="2541"/>
                  </a:cubicBezTo>
                  <a:cubicBezTo>
                    <a:pt x="6438" y="2410"/>
                    <a:pt x="6407" y="2286"/>
                    <a:pt x="6332" y="2233"/>
                  </a:cubicBezTo>
                  <a:cubicBezTo>
                    <a:pt x="6310" y="2218"/>
                    <a:pt x="6280" y="2204"/>
                    <a:pt x="6241" y="2204"/>
                  </a:cubicBezTo>
                  <a:cubicBezTo>
                    <a:pt x="6213" y="2204"/>
                    <a:pt x="6179" y="2212"/>
                    <a:pt x="6140" y="2230"/>
                  </a:cubicBezTo>
                  <a:cubicBezTo>
                    <a:pt x="6131" y="2206"/>
                    <a:pt x="6124" y="2173"/>
                    <a:pt x="6136" y="2142"/>
                  </a:cubicBezTo>
                  <a:cubicBezTo>
                    <a:pt x="6152" y="2098"/>
                    <a:pt x="6200" y="2065"/>
                    <a:pt x="6278" y="2043"/>
                  </a:cubicBezTo>
                  <a:cubicBezTo>
                    <a:pt x="6385" y="2012"/>
                    <a:pt x="6482" y="2118"/>
                    <a:pt x="6519" y="2234"/>
                  </a:cubicBezTo>
                  <a:cubicBezTo>
                    <a:pt x="6562" y="2372"/>
                    <a:pt x="6539" y="2556"/>
                    <a:pt x="6355" y="2673"/>
                  </a:cubicBezTo>
                  <a:close/>
                  <a:moveTo>
                    <a:pt x="5299" y="2612"/>
                  </a:moveTo>
                  <a:cubicBezTo>
                    <a:pt x="5086" y="2535"/>
                    <a:pt x="4883" y="2462"/>
                    <a:pt x="4693" y="2462"/>
                  </a:cubicBezTo>
                  <a:cubicBezTo>
                    <a:pt x="4657" y="2462"/>
                    <a:pt x="4622" y="2464"/>
                    <a:pt x="4587" y="2470"/>
                  </a:cubicBezTo>
                  <a:cubicBezTo>
                    <a:pt x="4476" y="2488"/>
                    <a:pt x="4387" y="2508"/>
                    <a:pt x="4315" y="2530"/>
                  </a:cubicBezTo>
                  <a:cubicBezTo>
                    <a:pt x="4300" y="2534"/>
                    <a:pt x="4291" y="2515"/>
                    <a:pt x="4303" y="2505"/>
                  </a:cubicBezTo>
                  <a:cubicBezTo>
                    <a:pt x="4411" y="2420"/>
                    <a:pt x="4550" y="2350"/>
                    <a:pt x="4726" y="2328"/>
                  </a:cubicBezTo>
                  <a:cubicBezTo>
                    <a:pt x="5180" y="2273"/>
                    <a:pt x="5463" y="2420"/>
                    <a:pt x="5562" y="2485"/>
                  </a:cubicBezTo>
                  <a:cubicBezTo>
                    <a:pt x="5547" y="2490"/>
                    <a:pt x="5524" y="2495"/>
                    <a:pt x="5492" y="2500"/>
                  </a:cubicBezTo>
                  <a:cubicBezTo>
                    <a:pt x="5476" y="2502"/>
                    <a:pt x="5463" y="2513"/>
                    <a:pt x="5459" y="2529"/>
                  </a:cubicBezTo>
                  <a:cubicBezTo>
                    <a:pt x="5454" y="2544"/>
                    <a:pt x="5459" y="2560"/>
                    <a:pt x="5471" y="2570"/>
                  </a:cubicBezTo>
                  <a:cubicBezTo>
                    <a:pt x="5480" y="2578"/>
                    <a:pt x="5610" y="2685"/>
                    <a:pt x="5783" y="2756"/>
                  </a:cubicBezTo>
                  <a:cubicBezTo>
                    <a:pt x="5622" y="2728"/>
                    <a:pt x="5459" y="2669"/>
                    <a:pt x="5299" y="2612"/>
                  </a:cubicBezTo>
                  <a:close/>
                  <a:moveTo>
                    <a:pt x="6256" y="1966"/>
                  </a:moveTo>
                  <a:cubicBezTo>
                    <a:pt x="6151" y="1996"/>
                    <a:pt x="6085" y="2046"/>
                    <a:pt x="6060" y="2115"/>
                  </a:cubicBezTo>
                  <a:cubicBezTo>
                    <a:pt x="6025" y="2212"/>
                    <a:pt x="6087" y="2304"/>
                    <a:pt x="6090" y="2308"/>
                  </a:cubicBezTo>
                  <a:cubicBezTo>
                    <a:pt x="6102" y="2326"/>
                    <a:pt x="6126" y="2331"/>
                    <a:pt x="6144" y="2319"/>
                  </a:cubicBezTo>
                  <a:cubicBezTo>
                    <a:pt x="6186" y="2294"/>
                    <a:pt x="6244" y="2269"/>
                    <a:pt x="6286" y="2298"/>
                  </a:cubicBezTo>
                  <a:cubicBezTo>
                    <a:pt x="6333" y="2332"/>
                    <a:pt x="6352" y="2427"/>
                    <a:pt x="6331" y="2524"/>
                  </a:cubicBezTo>
                  <a:cubicBezTo>
                    <a:pt x="6321" y="2566"/>
                    <a:pt x="6280" y="2707"/>
                    <a:pt x="6146" y="2731"/>
                  </a:cubicBezTo>
                  <a:cubicBezTo>
                    <a:pt x="5934" y="2769"/>
                    <a:pt x="5704" y="2637"/>
                    <a:pt x="5592" y="2560"/>
                  </a:cubicBezTo>
                  <a:cubicBezTo>
                    <a:pt x="5625" y="2548"/>
                    <a:pt x="5646" y="2534"/>
                    <a:pt x="5658" y="2516"/>
                  </a:cubicBezTo>
                  <a:cubicBezTo>
                    <a:pt x="5671" y="2496"/>
                    <a:pt x="5668" y="2479"/>
                    <a:pt x="5667" y="2472"/>
                  </a:cubicBezTo>
                  <a:cubicBezTo>
                    <a:pt x="5664" y="2464"/>
                    <a:pt x="5660" y="2458"/>
                    <a:pt x="5654" y="2452"/>
                  </a:cubicBezTo>
                  <a:cubicBezTo>
                    <a:pt x="5641" y="2441"/>
                    <a:pt x="5326" y="2174"/>
                    <a:pt x="4716" y="2249"/>
                  </a:cubicBezTo>
                  <a:cubicBezTo>
                    <a:pt x="4378" y="2290"/>
                    <a:pt x="4166" y="2492"/>
                    <a:pt x="4043" y="2667"/>
                  </a:cubicBezTo>
                  <a:cubicBezTo>
                    <a:pt x="4031" y="2679"/>
                    <a:pt x="4026" y="2689"/>
                    <a:pt x="4023" y="2694"/>
                  </a:cubicBezTo>
                  <a:cubicBezTo>
                    <a:pt x="4023" y="2695"/>
                    <a:pt x="4022" y="2697"/>
                    <a:pt x="4022" y="2698"/>
                  </a:cubicBezTo>
                  <a:cubicBezTo>
                    <a:pt x="3935" y="2829"/>
                    <a:pt x="3900" y="2938"/>
                    <a:pt x="3899" y="2941"/>
                  </a:cubicBezTo>
                  <a:cubicBezTo>
                    <a:pt x="3893" y="2962"/>
                    <a:pt x="3905" y="2985"/>
                    <a:pt x="3926" y="2991"/>
                  </a:cubicBezTo>
                  <a:cubicBezTo>
                    <a:pt x="3930" y="2992"/>
                    <a:pt x="3934" y="2993"/>
                    <a:pt x="3938" y="2993"/>
                  </a:cubicBezTo>
                  <a:cubicBezTo>
                    <a:pt x="3955" y="2993"/>
                    <a:pt x="3971" y="2982"/>
                    <a:pt x="3976" y="2965"/>
                  </a:cubicBezTo>
                  <a:cubicBezTo>
                    <a:pt x="3977" y="2962"/>
                    <a:pt x="4014" y="2849"/>
                    <a:pt x="4104" y="2718"/>
                  </a:cubicBezTo>
                  <a:cubicBezTo>
                    <a:pt x="4133" y="2690"/>
                    <a:pt x="4243" y="2607"/>
                    <a:pt x="4600" y="2549"/>
                  </a:cubicBezTo>
                  <a:cubicBezTo>
                    <a:pt x="4799" y="2517"/>
                    <a:pt x="5029" y="2600"/>
                    <a:pt x="5272" y="2687"/>
                  </a:cubicBezTo>
                  <a:cubicBezTo>
                    <a:pt x="5595" y="2803"/>
                    <a:pt x="5929" y="2924"/>
                    <a:pt x="6257" y="2808"/>
                  </a:cubicBezTo>
                  <a:cubicBezTo>
                    <a:pt x="6585" y="2693"/>
                    <a:pt x="6663" y="2424"/>
                    <a:pt x="6595" y="2209"/>
                  </a:cubicBezTo>
                  <a:cubicBezTo>
                    <a:pt x="6538" y="2031"/>
                    <a:pt x="6393" y="1926"/>
                    <a:pt x="6256" y="1966"/>
                  </a:cubicBezTo>
                  <a:close/>
                  <a:moveTo>
                    <a:pt x="3375" y="138"/>
                  </a:moveTo>
                  <a:cubicBezTo>
                    <a:pt x="3377" y="123"/>
                    <a:pt x="3394" y="113"/>
                    <a:pt x="3408" y="107"/>
                  </a:cubicBezTo>
                  <a:cubicBezTo>
                    <a:pt x="3429" y="98"/>
                    <a:pt x="3456" y="94"/>
                    <a:pt x="3483" y="94"/>
                  </a:cubicBezTo>
                  <a:cubicBezTo>
                    <a:pt x="3520" y="94"/>
                    <a:pt x="3558" y="102"/>
                    <a:pt x="3578" y="118"/>
                  </a:cubicBezTo>
                  <a:cubicBezTo>
                    <a:pt x="3592" y="128"/>
                    <a:pt x="3591" y="137"/>
                    <a:pt x="3590" y="141"/>
                  </a:cubicBezTo>
                  <a:cubicBezTo>
                    <a:pt x="3585" y="174"/>
                    <a:pt x="3520" y="196"/>
                    <a:pt x="3453" y="187"/>
                  </a:cubicBezTo>
                  <a:cubicBezTo>
                    <a:pt x="3425" y="183"/>
                    <a:pt x="3372" y="168"/>
                    <a:pt x="3375" y="138"/>
                  </a:cubicBezTo>
                  <a:close/>
                  <a:moveTo>
                    <a:pt x="3443" y="267"/>
                  </a:moveTo>
                  <a:lnTo>
                    <a:pt x="3444" y="267"/>
                  </a:lnTo>
                  <a:lnTo>
                    <a:pt x="3463" y="824"/>
                  </a:lnTo>
                  <a:cubicBezTo>
                    <a:pt x="3463" y="846"/>
                    <a:pt x="3481" y="863"/>
                    <a:pt x="3503" y="863"/>
                  </a:cubicBezTo>
                  <a:lnTo>
                    <a:pt x="3504" y="863"/>
                  </a:lnTo>
                  <a:cubicBezTo>
                    <a:pt x="3526" y="862"/>
                    <a:pt x="3544" y="844"/>
                    <a:pt x="3543" y="821"/>
                  </a:cubicBezTo>
                  <a:lnTo>
                    <a:pt x="3524" y="266"/>
                  </a:lnTo>
                  <a:cubicBezTo>
                    <a:pt x="3597" y="256"/>
                    <a:pt x="3660" y="219"/>
                    <a:pt x="3670" y="152"/>
                  </a:cubicBezTo>
                  <a:cubicBezTo>
                    <a:pt x="3675" y="114"/>
                    <a:pt x="3660" y="80"/>
                    <a:pt x="3627" y="54"/>
                  </a:cubicBezTo>
                  <a:cubicBezTo>
                    <a:pt x="3570" y="10"/>
                    <a:pt x="3455" y="0"/>
                    <a:pt x="3377" y="33"/>
                  </a:cubicBezTo>
                  <a:cubicBezTo>
                    <a:pt x="3329" y="53"/>
                    <a:pt x="3300" y="87"/>
                    <a:pt x="3295" y="129"/>
                  </a:cubicBezTo>
                  <a:cubicBezTo>
                    <a:pt x="3287" y="200"/>
                    <a:pt x="3345" y="254"/>
                    <a:pt x="3443" y="26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7704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30B42-EC9D-F8DC-5B08-2C76F9580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925" y="728495"/>
            <a:ext cx="3813600" cy="557100"/>
          </a:xfrm>
        </p:spPr>
        <p:txBody>
          <a:bodyPr/>
          <a:lstStyle/>
          <a:p>
            <a:r>
              <a:rPr lang="en-GB" dirty="0"/>
              <a:t>layout and asset list</a:t>
            </a:r>
          </a:p>
        </p:txBody>
      </p:sp>
      <p:pic>
        <p:nvPicPr>
          <p:cNvPr id="6" name="Picture 5" descr="A drawing of a diagram&#10;&#10;AI-generated content may be incorrect.">
            <a:extLst>
              <a:ext uri="{FF2B5EF4-FFF2-40B4-BE49-F238E27FC236}">
                <a16:creationId xmlns:a16="http://schemas.microsoft.com/office/drawing/2014/main" id="{E2840825-AEA8-A687-A338-80E923A23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0729" y="1612033"/>
            <a:ext cx="3078862" cy="3065319"/>
          </a:xfrm>
          <a:prstGeom prst="rect">
            <a:avLst/>
          </a:prstGeom>
        </p:spPr>
      </p:pic>
      <p:pic>
        <p:nvPicPr>
          <p:cNvPr id="9" name="Picture 8" descr="A black screen with white text&#10;&#10;AI-generated content may be incorrect.">
            <a:extLst>
              <a:ext uri="{FF2B5EF4-FFF2-40B4-BE49-F238E27FC236}">
                <a16:creationId xmlns:a16="http://schemas.microsoft.com/office/drawing/2014/main" id="{B14D4605-7E1E-BB03-DB2B-0FA223EB01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607" y="613063"/>
            <a:ext cx="2714634" cy="4062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5622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D126A9-A7E4-855B-BFAC-DEB6D31CD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649FD-85DE-64BE-2F70-06D65EA69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1798" y="728496"/>
            <a:ext cx="3813600" cy="557100"/>
          </a:xfrm>
        </p:spPr>
        <p:txBody>
          <a:bodyPr/>
          <a:lstStyle/>
          <a:p>
            <a:r>
              <a:rPr lang="en-GB"/>
              <a:t>Grey Box Layout</a:t>
            </a:r>
          </a:p>
        </p:txBody>
      </p:sp>
      <p:pic>
        <p:nvPicPr>
          <p:cNvPr id="5" name="Picture 4" descr="A model of a city&#10;&#10;AI-generated content may be incorrect.">
            <a:extLst>
              <a:ext uri="{FF2B5EF4-FFF2-40B4-BE49-F238E27FC236}">
                <a16:creationId xmlns:a16="http://schemas.microsoft.com/office/drawing/2014/main" id="{6E1017B3-16C9-4595-D1EB-9DB8D1047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0997" y="1381992"/>
            <a:ext cx="4156479" cy="2441865"/>
          </a:xfrm>
          <a:prstGeom prst="rect">
            <a:avLst/>
          </a:prstGeom>
        </p:spPr>
      </p:pic>
      <p:pic>
        <p:nvPicPr>
          <p:cNvPr id="6" name="Picture 5" descr="A greyscale shot of a city&#10;&#10;AI-generated content may be incorrect.">
            <a:extLst>
              <a:ext uri="{FF2B5EF4-FFF2-40B4-BE49-F238E27FC236}">
                <a16:creationId xmlns:a16="http://schemas.microsoft.com/office/drawing/2014/main" id="{0D9D730B-E7FF-DCE4-9412-70391AD66E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772" y="675409"/>
            <a:ext cx="3259404" cy="1932710"/>
          </a:xfrm>
          <a:prstGeom prst="rect">
            <a:avLst/>
          </a:prstGeom>
        </p:spPr>
      </p:pic>
      <p:pic>
        <p:nvPicPr>
          <p:cNvPr id="7" name="Picture 6" descr="A greyscale shot of a building&#10;&#10;AI-generated content may be incorrect.">
            <a:extLst>
              <a:ext uri="{FF2B5EF4-FFF2-40B4-BE49-F238E27FC236}">
                <a16:creationId xmlns:a16="http://schemas.microsoft.com/office/drawing/2014/main" id="{5F8B0FEC-9980-6CB9-E55C-30D7D137D4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2752271"/>
            <a:ext cx="3252355" cy="184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15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5A2FF1CE-E5D1-64D8-6E04-4CB9B3CE9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AD3D869E-0EE6-E4B1-D522-5DFCEFF2007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3397" y="-241"/>
            <a:ext cx="4250162" cy="60472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Fountain</a:t>
            </a:r>
            <a:endParaRPr dirty="0"/>
          </a:p>
        </p:txBody>
      </p:sp>
      <p:sp>
        <p:nvSpPr>
          <p:cNvPr id="5" name="Google Shape;377;p36">
            <a:extLst>
              <a:ext uri="{FF2B5EF4-FFF2-40B4-BE49-F238E27FC236}">
                <a16:creationId xmlns:a16="http://schemas.microsoft.com/office/drawing/2014/main" id="{C5D2C191-8495-E408-D27B-2F5BC558816A}"/>
              </a:ext>
            </a:extLst>
          </p:cNvPr>
          <p:cNvSpPr txBox="1">
            <a:spLocks/>
          </p:cNvSpPr>
          <p:nvPr/>
        </p:nvSpPr>
        <p:spPr>
          <a:xfrm>
            <a:off x="4582772" y="399398"/>
            <a:ext cx="3802817" cy="413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OBJ_AD_FOUNTAIN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CF5F9A-03EE-BC8A-DB03-AC8D2B5869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7519" y="1318763"/>
            <a:ext cx="4111566" cy="3055908"/>
          </a:xfrm>
          <a:prstGeom prst="rect">
            <a:avLst/>
          </a:prstGeom>
        </p:spPr>
      </p:pic>
      <p:pic>
        <p:nvPicPr>
          <p:cNvPr id="10" name="Picture 9" descr="A wireframe of a carousel&#10;&#10;AI-generated content may be incorrect.">
            <a:extLst>
              <a:ext uri="{FF2B5EF4-FFF2-40B4-BE49-F238E27FC236}">
                <a16:creationId xmlns:a16="http://schemas.microsoft.com/office/drawing/2014/main" id="{3174105C-904F-DD7F-1678-A0A09857B4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555" y="1324514"/>
            <a:ext cx="4080295" cy="3055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609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79CB30AE-2268-54D7-9AD7-437ABC418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91660C81-321C-ECF8-5EDE-932CA1C5F46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3397" y="-241"/>
            <a:ext cx="4250162" cy="60472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Fountain</a:t>
            </a:r>
            <a:endParaRPr dirty="0"/>
          </a:p>
        </p:txBody>
      </p:sp>
      <p:pic>
        <p:nvPicPr>
          <p:cNvPr id="2" name="Picture Placeholder 1" descr="A drawing of a motorcycle&#10;&#10;AI-generated content may be incorrect.">
            <a:extLst>
              <a:ext uri="{FF2B5EF4-FFF2-40B4-BE49-F238E27FC236}">
                <a16:creationId xmlns:a16="http://schemas.microsoft.com/office/drawing/2014/main" id="{E4B8C457-33CC-088F-0279-ED21569F4AE8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5703" r="5703"/>
          <a:stretch/>
        </p:blipFill>
        <p:spPr>
          <a:xfrm>
            <a:off x="4319468" y="794618"/>
            <a:ext cx="1416230" cy="14734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77;p36">
            <a:extLst>
              <a:ext uri="{FF2B5EF4-FFF2-40B4-BE49-F238E27FC236}">
                <a16:creationId xmlns:a16="http://schemas.microsoft.com/office/drawing/2014/main" id="{1CFDC2A1-E637-EE3C-2566-CFF76B478D14}"/>
              </a:ext>
            </a:extLst>
          </p:cNvPr>
          <p:cNvSpPr txBox="1">
            <a:spLocks/>
          </p:cNvSpPr>
          <p:nvPr/>
        </p:nvSpPr>
        <p:spPr>
          <a:xfrm>
            <a:off x="4582772" y="399398"/>
            <a:ext cx="3802817" cy="413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OBJ_AD_FOUNTAIN</a:t>
            </a:r>
            <a:endParaRPr lang="en-US" dirty="0"/>
          </a:p>
        </p:txBody>
      </p:sp>
      <p:sp>
        <p:nvSpPr>
          <p:cNvPr id="12" name="Google Shape;377;p36">
            <a:extLst>
              <a:ext uri="{FF2B5EF4-FFF2-40B4-BE49-F238E27FC236}">
                <a16:creationId xmlns:a16="http://schemas.microsoft.com/office/drawing/2014/main" id="{19DE52BC-033A-69D4-D57D-B385767057BA}"/>
              </a:ext>
            </a:extLst>
          </p:cNvPr>
          <p:cNvSpPr txBox="1">
            <a:spLocks/>
          </p:cNvSpPr>
          <p:nvPr/>
        </p:nvSpPr>
        <p:spPr>
          <a:xfrm>
            <a:off x="4571240" y="2272798"/>
            <a:ext cx="3813600" cy="38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BASE COLOUR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D5BE18-BE14-7E2A-EF38-D39984FDB711}"/>
              </a:ext>
            </a:extLst>
          </p:cNvPr>
          <p:cNvSpPr txBox="1"/>
          <p:nvPr/>
        </p:nvSpPr>
        <p:spPr>
          <a:xfrm>
            <a:off x="6847217" y="2269825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METALLIC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725BF2-023C-6A55-A691-B07B49E7066E}"/>
              </a:ext>
            </a:extLst>
          </p:cNvPr>
          <p:cNvSpPr txBox="1"/>
          <p:nvPr/>
        </p:nvSpPr>
        <p:spPr>
          <a:xfrm>
            <a:off x="4572000" y="4210769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NORMAL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2D3B095-92EC-57EB-B971-86CFCE82EFA4}"/>
              </a:ext>
            </a:extLst>
          </p:cNvPr>
          <p:cNvSpPr txBox="1"/>
          <p:nvPr/>
        </p:nvSpPr>
        <p:spPr>
          <a:xfrm>
            <a:off x="6847217" y="4199986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ROUGHNESS</a:t>
            </a:r>
            <a:endParaRPr lang="en-GB" dirty="0"/>
          </a:p>
          <a:p>
            <a:pPr algn="ctr"/>
            <a:endParaRPr lang="en-GB"/>
          </a:p>
        </p:txBody>
      </p:sp>
      <p:pic>
        <p:nvPicPr>
          <p:cNvPr id="4" name="Picture 3" descr="A black and white image of a football ball&#10;&#10;AI-generated content may be incorrect.">
            <a:extLst>
              <a:ext uri="{FF2B5EF4-FFF2-40B4-BE49-F238E27FC236}">
                <a16:creationId xmlns:a16="http://schemas.microsoft.com/office/drawing/2014/main" id="{AFD48C7B-8B8F-33EC-0CB4-8E0B19A914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5986" y="797942"/>
            <a:ext cx="1423360" cy="1455709"/>
          </a:xfrm>
          <a:prstGeom prst="rect">
            <a:avLst/>
          </a:prstGeom>
        </p:spPr>
      </p:pic>
      <p:pic>
        <p:nvPicPr>
          <p:cNvPr id="6" name="Picture 5" descr="A blue background with a group of objects&#10;&#10;AI-generated content may be incorrect.">
            <a:extLst>
              <a:ext uri="{FF2B5EF4-FFF2-40B4-BE49-F238E27FC236}">
                <a16:creationId xmlns:a16="http://schemas.microsoft.com/office/drawing/2014/main" id="{A8A7DD7E-A277-482B-E486-37CD776787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0165" y="2717320"/>
            <a:ext cx="1369444" cy="1401793"/>
          </a:xfrm>
          <a:prstGeom prst="rect">
            <a:avLst/>
          </a:prstGeom>
        </p:spPr>
      </p:pic>
      <p:pic>
        <p:nvPicPr>
          <p:cNvPr id="11" name="Picture 10" descr="A black and white image of a machine&#10;&#10;AI-generated content may be incorrect.">
            <a:extLst>
              <a:ext uri="{FF2B5EF4-FFF2-40B4-BE49-F238E27FC236}">
                <a16:creationId xmlns:a16="http://schemas.microsoft.com/office/drawing/2014/main" id="{3CEA373A-0DE5-52B6-C501-9A6E82DB7A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4420" y="2706537"/>
            <a:ext cx="1434142" cy="14125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1E8F517-8F3B-3B0C-7DD6-76B9C17C9E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723" y="1348596"/>
            <a:ext cx="3298706" cy="2446308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4D3A8A9-57CA-ECF3-DAE0-E8B4396CA6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770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7A612C7E-C0BE-F963-341C-247B36DCC5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D5F5F821-E1FD-FC1B-0EDE-2656925449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3397" y="-241"/>
            <a:ext cx="4250162" cy="60472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Fountain </a:t>
            </a:r>
            <a:endParaRPr dirty="0"/>
          </a:p>
        </p:txBody>
      </p:sp>
      <p:sp>
        <p:nvSpPr>
          <p:cNvPr id="5" name="Google Shape;377;p36">
            <a:extLst>
              <a:ext uri="{FF2B5EF4-FFF2-40B4-BE49-F238E27FC236}">
                <a16:creationId xmlns:a16="http://schemas.microsoft.com/office/drawing/2014/main" id="{4CBFF1B6-EE62-B750-8889-928E513D054F}"/>
              </a:ext>
            </a:extLst>
          </p:cNvPr>
          <p:cNvSpPr txBox="1">
            <a:spLocks/>
          </p:cNvSpPr>
          <p:nvPr/>
        </p:nvSpPr>
        <p:spPr>
          <a:xfrm>
            <a:off x="754051" y="2348279"/>
            <a:ext cx="3813600" cy="38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BASE COLOUR</a:t>
            </a:r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EE8E889-4A3B-1364-9EE2-67BEB3E8892C}"/>
              </a:ext>
            </a:extLst>
          </p:cNvPr>
          <p:cNvSpPr txBox="1"/>
          <p:nvPr/>
        </p:nvSpPr>
        <p:spPr>
          <a:xfrm>
            <a:off x="2760453" y="2345306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METALLIC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15A8032-AAE4-7884-E9FF-ABE108E5A350}"/>
              </a:ext>
            </a:extLst>
          </p:cNvPr>
          <p:cNvSpPr txBox="1"/>
          <p:nvPr/>
        </p:nvSpPr>
        <p:spPr>
          <a:xfrm>
            <a:off x="754811" y="4286250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NORMAL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E8DD5CA-F066-7918-5EDC-90EA8BB40DF6}"/>
              </a:ext>
            </a:extLst>
          </p:cNvPr>
          <p:cNvSpPr txBox="1"/>
          <p:nvPr/>
        </p:nvSpPr>
        <p:spPr>
          <a:xfrm>
            <a:off x="2760453" y="4275467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ROUGHNESS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38" name="Google Shape;377;p36">
            <a:extLst>
              <a:ext uri="{FF2B5EF4-FFF2-40B4-BE49-F238E27FC236}">
                <a16:creationId xmlns:a16="http://schemas.microsoft.com/office/drawing/2014/main" id="{D19205EA-476B-4C96-9E6D-A3DF511929EB}"/>
              </a:ext>
            </a:extLst>
          </p:cNvPr>
          <p:cNvSpPr txBox="1">
            <a:spLocks/>
          </p:cNvSpPr>
          <p:nvPr/>
        </p:nvSpPr>
        <p:spPr>
          <a:xfrm>
            <a:off x="4635938" y="2348279"/>
            <a:ext cx="3813600" cy="38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BASE COLOUR</a:t>
            </a:r>
            <a:endParaRPr 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21D6C4B-ED60-36EC-8F39-CD31E148C981}"/>
              </a:ext>
            </a:extLst>
          </p:cNvPr>
          <p:cNvSpPr txBox="1"/>
          <p:nvPr/>
        </p:nvSpPr>
        <p:spPr>
          <a:xfrm>
            <a:off x="6911915" y="2345306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METALLIC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DB66CCC-834F-CD3F-B379-25C4921E06E5}"/>
              </a:ext>
            </a:extLst>
          </p:cNvPr>
          <p:cNvSpPr txBox="1"/>
          <p:nvPr/>
        </p:nvSpPr>
        <p:spPr>
          <a:xfrm>
            <a:off x="4636698" y="4286250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NORMAL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DF9EB3A-016C-1792-153B-98074AD8A498}"/>
              </a:ext>
            </a:extLst>
          </p:cNvPr>
          <p:cNvSpPr txBox="1"/>
          <p:nvPr/>
        </p:nvSpPr>
        <p:spPr>
          <a:xfrm>
            <a:off x="6911915" y="4275467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ROUGHNESS</a:t>
            </a:r>
            <a:endParaRPr lang="en-GB" dirty="0"/>
          </a:p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0013096-6470-C15A-D8EB-2805023313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590" y="787160"/>
            <a:ext cx="1552755" cy="1552755"/>
          </a:xfrm>
          <a:prstGeom prst="rect">
            <a:avLst/>
          </a:prstGeom>
        </p:spPr>
      </p:pic>
      <p:pic>
        <p:nvPicPr>
          <p:cNvPr id="3" name="Picture 2" descr="A white background with black and white clouds&#10;&#10;AI-generated content may be incorrect.">
            <a:extLst>
              <a:ext uri="{FF2B5EF4-FFF2-40B4-BE49-F238E27FC236}">
                <a16:creationId xmlns:a16="http://schemas.microsoft.com/office/drawing/2014/main" id="{3FB22001-0E4A-4B2D-4114-6DCD53ADA0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8155" y="794349"/>
            <a:ext cx="1552755" cy="1552755"/>
          </a:xfrm>
          <a:prstGeom prst="rect">
            <a:avLst/>
          </a:prstGeom>
        </p:spPr>
      </p:pic>
      <p:pic>
        <p:nvPicPr>
          <p:cNvPr id="4" name="Picture 3" descr="A blue and purple background&#10;&#10;AI-generated content may be incorrect.">
            <a:extLst>
              <a:ext uri="{FF2B5EF4-FFF2-40B4-BE49-F238E27FC236}">
                <a16:creationId xmlns:a16="http://schemas.microsoft.com/office/drawing/2014/main" id="{4D17449A-DD8C-5152-F2BC-DFB9A03B7A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184" y="2720915"/>
            <a:ext cx="1552755" cy="15527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0F38C7B-2BF6-02AD-BD1A-48DE2A4156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60967" y="2717320"/>
            <a:ext cx="1552755" cy="1552755"/>
          </a:xfrm>
          <a:prstGeom prst="rect">
            <a:avLst/>
          </a:prstGeom>
        </p:spPr>
      </p:pic>
      <p:pic>
        <p:nvPicPr>
          <p:cNvPr id="7" name="Picture 6" descr="A black background with circles and lines&#10;&#10;AI-generated content may be incorrect.">
            <a:extLst>
              <a:ext uri="{FF2B5EF4-FFF2-40B4-BE49-F238E27FC236}">
                <a16:creationId xmlns:a16="http://schemas.microsoft.com/office/drawing/2014/main" id="{9BE1C94C-EEEA-ECAB-B12D-617D21BE83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1646" y="2717320"/>
            <a:ext cx="1541972" cy="15527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B66DCFC-CD27-5E95-3013-D5F3EB7CAF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6929" y="783566"/>
            <a:ext cx="1541972" cy="1552755"/>
          </a:xfrm>
          <a:prstGeom prst="rect">
            <a:avLst/>
          </a:prstGeom>
        </p:spPr>
      </p:pic>
      <p:pic>
        <p:nvPicPr>
          <p:cNvPr id="9" name="Picture 8" descr="A black and white image of a number&#10;&#10;AI-generated content may be incorrect.">
            <a:extLst>
              <a:ext uri="{FF2B5EF4-FFF2-40B4-BE49-F238E27FC236}">
                <a16:creationId xmlns:a16="http://schemas.microsoft.com/office/drawing/2014/main" id="{37E4A2D4-5C84-C018-B10D-B844A54609A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18977" y="769188"/>
            <a:ext cx="1541972" cy="1552755"/>
          </a:xfrm>
          <a:prstGeom prst="rect">
            <a:avLst/>
          </a:prstGeom>
        </p:spPr>
      </p:pic>
      <p:pic>
        <p:nvPicPr>
          <p:cNvPr id="10" name="Picture 9" descr="A blue background with a number&#10;&#10;AI-generated content may be incorrect.">
            <a:extLst>
              <a:ext uri="{FF2B5EF4-FFF2-40B4-BE49-F238E27FC236}">
                <a16:creationId xmlns:a16="http://schemas.microsoft.com/office/drawing/2014/main" id="{53D3B51C-1ED3-E184-F2A0-0491C0CECC1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66608" y="2728103"/>
            <a:ext cx="1574321" cy="158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1026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E7110651-A8EF-0B91-E883-94BC742DB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B91F1DD8-F68F-8B54-36E0-69B76ABBA3E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35397" y="-241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Lamp</a:t>
            </a:r>
          </a:p>
        </p:txBody>
      </p:sp>
      <p:sp>
        <p:nvSpPr>
          <p:cNvPr id="5" name="Google Shape;377;p36">
            <a:extLst>
              <a:ext uri="{FF2B5EF4-FFF2-40B4-BE49-F238E27FC236}">
                <a16:creationId xmlns:a16="http://schemas.microsoft.com/office/drawing/2014/main" id="{2BF27FA2-D0C5-055F-221E-CCEBE78315E2}"/>
              </a:ext>
            </a:extLst>
          </p:cNvPr>
          <p:cNvSpPr txBox="1">
            <a:spLocks/>
          </p:cNvSpPr>
          <p:nvPr/>
        </p:nvSpPr>
        <p:spPr>
          <a:xfrm>
            <a:off x="5336834" y="407335"/>
            <a:ext cx="3802817" cy="413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OBJ_AD_LAMP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04EDEA2-7DAC-593A-ED0A-57A61E40CF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9504" y="819509"/>
            <a:ext cx="2424778" cy="3871104"/>
          </a:xfrm>
          <a:prstGeom prst="rect">
            <a:avLst/>
          </a:prstGeom>
        </p:spPr>
      </p:pic>
      <p:pic>
        <p:nvPicPr>
          <p:cNvPr id="10" name="Picture 9" descr="A wireframe of a tower&#10;&#10;AI-generated content may be incorrect.">
            <a:extLst>
              <a:ext uri="{FF2B5EF4-FFF2-40B4-BE49-F238E27FC236}">
                <a16:creationId xmlns:a16="http://schemas.microsoft.com/office/drawing/2014/main" id="{47D9954E-8996-03BF-0E3E-29635B9C90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4351" y="819509"/>
            <a:ext cx="2184062" cy="386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936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E22BDE24-4BEC-5E67-6849-7A4690D73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2272762B-FDE1-410D-4502-332043E018B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35397" y="-241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Lamp</a:t>
            </a:r>
          </a:p>
        </p:txBody>
      </p:sp>
      <p:pic>
        <p:nvPicPr>
          <p:cNvPr id="2" name="Picture Placeholder 1" descr="A black pole on a white tile floor&#10;&#10;AI-generated content may be incorrect.">
            <a:extLst>
              <a:ext uri="{FF2B5EF4-FFF2-40B4-BE49-F238E27FC236}">
                <a16:creationId xmlns:a16="http://schemas.microsoft.com/office/drawing/2014/main" id="{7A4E0C7D-AFF1-1158-2293-954261496807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t="1856" b="1856"/>
          <a:stretch/>
        </p:blipFill>
        <p:spPr>
          <a:xfrm>
            <a:off x="272211" y="719479"/>
            <a:ext cx="3169399" cy="37153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77;p36">
            <a:extLst>
              <a:ext uri="{FF2B5EF4-FFF2-40B4-BE49-F238E27FC236}">
                <a16:creationId xmlns:a16="http://schemas.microsoft.com/office/drawing/2014/main" id="{CE25CC4E-32E2-36EE-3031-5E59DD8C94D0}"/>
              </a:ext>
            </a:extLst>
          </p:cNvPr>
          <p:cNvSpPr txBox="1">
            <a:spLocks/>
          </p:cNvSpPr>
          <p:nvPr/>
        </p:nvSpPr>
        <p:spPr>
          <a:xfrm>
            <a:off x="5336834" y="407335"/>
            <a:ext cx="3802817" cy="413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OBJ_AD_LAMP</a:t>
            </a:r>
            <a:endParaRPr lang="en-US" dirty="0"/>
          </a:p>
        </p:txBody>
      </p:sp>
      <p:sp>
        <p:nvSpPr>
          <p:cNvPr id="4" name="Google Shape;377;p36">
            <a:extLst>
              <a:ext uri="{FF2B5EF4-FFF2-40B4-BE49-F238E27FC236}">
                <a16:creationId xmlns:a16="http://schemas.microsoft.com/office/drawing/2014/main" id="{1B0A6657-8D66-07E7-D50A-7D0BFE4048F2}"/>
              </a:ext>
            </a:extLst>
          </p:cNvPr>
          <p:cNvSpPr txBox="1">
            <a:spLocks/>
          </p:cNvSpPr>
          <p:nvPr/>
        </p:nvSpPr>
        <p:spPr>
          <a:xfrm>
            <a:off x="4452626" y="2380628"/>
            <a:ext cx="3813600" cy="38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BASE COLOUR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367243-4BCA-4672-1EA4-CBF91AA7A99D}"/>
              </a:ext>
            </a:extLst>
          </p:cNvPr>
          <p:cNvSpPr txBox="1"/>
          <p:nvPr/>
        </p:nvSpPr>
        <p:spPr>
          <a:xfrm>
            <a:off x="6728603" y="2377655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METALLIC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1489F1-B471-7C7B-9B84-806AE4839FEF}"/>
              </a:ext>
            </a:extLst>
          </p:cNvPr>
          <p:cNvSpPr txBox="1"/>
          <p:nvPr/>
        </p:nvSpPr>
        <p:spPr>
          <a:xfrm>
            <a:off x="4453386" y="4318599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NORMAL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BA329C2-E2D1-45D7-2B36-99EA0F716307}"/>
              </a:ext>
            </a:extLst>
          </p:cNvPr>
          <p:cNvSpPr txBox="1"/>
          <p:nvPr/>
        </p:nvSpPr>
        <p:spPr>
          <a:xfrm>
            <a:off x="6728603" y="4307816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ROUGHNESS</a:t>
            </a:r>
            <a:endParaRPr lang="en-GB" dirty="0"/>
          </a:p>
          <a:p>
            <a:pPr algn="ctr"/>
            <a:endParaRPr lang="en-GB"/>
          </a:p>
        </p:txBody>
      </p:sp>
      <p:pic>
        <p:nvPicPr>
          <p:cNvPr id="6" name="Picture 5" descr="A group of musical instruments&#10;&#10;AI-generated content may be incorrect.">
            <a:extLst>
              <a:ext uri="{FF2B5EF4-FFF2-40B4-BE49-F238E27FC236}">
                <a16:creationId xmlns:a16="http://schemas.microsoft.com/office/drawing/2014/main" id="{F6A573F6-E5A7-D616-0C92-11C3565973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7730" y="2911414"/>
            <a:ext cx="1369444" cy="1369444"/>
          </a:xfrm>
          <a:prstGeom prst="rect">
            <a:avLst/>
          </a:prstGeom>
        </p:spPr>
      </p:pic>
      <p:pic>
        <p:nvPicPr>
          <p:cNvPr id="7" name="Picture 6" descr="A black and yellow guitar&#10;&#10;AI-generated content may be incorrect.">
            <a:extLst>
              <a:ext uri="{FF2B5EF4-FFF2-40B4-BE49-F238E27FC236}">
                <a16:creationId xmlns:a16="http://schemas.microsoft.com/office/drawing/2014/main" id="{E4CD13B4-797F-9120-60B1-6051F30F48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1268" y="1010008"/>
            <a:ext cx="1369444" cy="1369444"/>
          </a:xfrm>
          <a:prstGeom prst="rect">
            <a:avLst/>
          </a:prstGeom>
        </p:spPr>
      </p:pic>
      <p:pic>
        <p:nvPicPr>
          <p:cNvPr id="8" name="Picture 7" descr="A black and white image of a guitar&#10;&#10;AI-generated content may be incorrect.">
            <a:extLst>
              <a:ext uri="{FF2B5EF4-FFF2-40B4-BE49-F238E27FC236}">
                <a16:creationId xmlns:a16="http://schemas.microsoft.com/office/drawing/2014/main" id="{61C7EE52-D8F5-FBEA-B018-2E5E05B2CD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278" y="1006414"/>
            <a:ext cx="1369444" cy="1369444"/>
          </a:xfrm>
          <a:prstGeom prst="rect">
            <a:avLst/>
          </a:prstGeom>
        </p:spPr>
      </p:pic>
      <p:pic>
        <p:nvPicPr>
          <p:cNvPr id="9" name="Picture 8" descr="A blue and purple background&#10;&#10;AI-generated content may be incorrect.">
            <a:extLst>
              <a:ext uri="{FF2B5EF4-FFF2-40B4-BE49-F238E27FC236}">
                <a16:creationId xmlns:a16="http://schemas.microsoft.com/office/drawing/2014/main" id="{78E1F39C-4E51-D034-2248-E861FCE9A1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94080" y="2911414"/>
            <a:ext cx="1369444" cy="1369444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7DBFED5-F871-E12A-4190-CBD6E1A097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906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5EEED5DD-3DCF-070C-162D-875076CD6D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4B508B88-AC39-4A64-24F6-87C5194F87E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35397" y="-241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Bin</a:t>
            </a:r>
          </a:p>
        </p:txBody>
      </p:sp>
      <p:sp>
        <p:nvSpPr>
          <p:cNvPr id="5" name="Google Shape;377;p36">
            <a:extLst>
              <a:ext uri="{FF2B5EF4-FFF2-40B4-BE49-F238E27FC236}">
                <a16:creationId xmlns:a16="http://schemas.microsoft.com/office/drawing/2014/main" id="{D593BA87-8FD6-DF2F-EDFB-464B4CAD4636}"/>
              </a:ext>
            </a:extLst>
          </p:cNvPr>
          <p:cNvSpPr txBox="1">
            <a:spLocks/>
          </p:cNvSpPr>
          <p:nvPr/>
        </p:nvSpPr>
        <p:spPr>
          <a:xfrm>
            <a:off x="5336834" y="407335"/>
            <a:ext cx="3802817" cy="413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OBJ_AD_BIN</a:t>
            </a:r>
            <a:endParaRPr lang="en-US" dirty="0"/>
          </a:p>
        </p:txBody>
      </p:sp>
      <p:pic>
        <p:nvPicPr>
          <p:cNvPr id="10" name="Picture 9" descr="A grey box with windows&#10;&#10;AI-generated content may be incorrect.">
            <a:extLst>
              <a:ext uri="{FF2B5EF4-FFF2-40B4-BE49-F238E27FC236}">
                <a16:creationId xmlns:a16="http://schemas.microsoft.com/office/drawing/2014/main" id="{1B2D8297-18F2-39E4-DB8B-09EB14429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9098" y="1040471"/>
            <a:ext cx="2563484" cy="3375265"/>
          </a:xfrm>
          <a:prstGeom prst="rect">
            <a:avLst/>
          </a:prstGeom>
        </p:spPr>
      </p:pic>
      <p:pic>
        <p:nvPicPr>
          <p:cNvPr id="12" name="Picture 11" descr="A blue lines on a grey surface&#10;&#10;AI-generated content may be incorrect.">
            <a:extLst>
              <a:ext uri="{FF2B5EF4-FFF2-40B4-BE49-F238E27FC236}">
                <a16:creationId xmlns:a16="http://schemas.microsoft.com/office/drawing/2014/main" id="{07111AC5-5D16-C906-926F-81B2CF7F2F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9777" y="1039213"/>
            <a:ext cx="2297862" cy="3410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4349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AAA42651-AE18-FB35-696B-618435B4AB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CA0B9F81-BFF9-A5BC-F227-2B675EF4DE9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35397" y="-241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Bin</a:t>
            </a:r>
          </a:p>
        </p:txBody>
      </p:sp>
      <p:pic>
        <p:nvPicPr>
          <p:cNvPr id="2" name="Picture Placeholder 1" descr="A green and yellow trash can on a tile floor&#10;&#10;AI-generated content may be incorrect.">
            <a:extLst>
              <a:ext uri="{FF2B5EF4-FFF2-40B4-BE49-F238E27FC236}">
                <a16:creationId xmlns:a16="http://schemas.microsoft.com/office/drawing/2014/main" id="{FA18AE51-828E-9028-5056-6CA12827424A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t="2315" b="2315"/>
          <a:stretch/>
        </p:blipFill>
        <p:spPr>
          <a:xfrm>
            <a:off x="351961" y="795966"/>
            <a:ext cx="3009900" cy="35623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77;p36">
            <a:extLst>
              <a:ext uri="{FF2B5EF4-FFF2-40B4-BE49-F238E27FC236}">
                <a16:creationId xmlns:a16="http://schemas.microsoft.com/office/drawing/2014/main" id="{9CE9A7AF-82D6-DD96-F525-D912EC4CA808}"/>
              </a:ext>
            </a:extLst>
          </p:cNvPr>
          <p:cNvSpPr txBox="1">
            <a:spLocks/>
          </p:cNvSpPr>
          <p:nvPr/>
        </p:nvSpPr>
        <p:spPr>
          <a:xfrm>
            <a:off x="5336834" y="407335"/>
            <a:ext cx="3802817" cy="413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OBJ_AD_BIN</a:t>
            </a:r>
            <a:endParaRPr lang="en-US" dirty="0"/>
          </a:p>
        </p:txBody>
      </p:sp>
      <p:sp>
        <p:nvSpPr>
          <p:cNvPr id="4" name="Google Shape;377;p36">
            <a:extLst>
              <a:ext uri="{FF2B5EF4-FFF2-40B4-BE49-F238E27FC236}">
                <a16:creationId xmlns:a16="http://schemas.microsoft.com/office/drawing/2014/main" id="{2C4CD88C-7481-4618-399F-E3B72563E014}"/>
              </a:ext>
            </a:extLst>
          </p:cNvPr>
          <p:cNvSpPr txBox="1">
            <a:spLocks/>
          </p:cNvSpPr>
          <p:nvPr/>
        </p:nvSpPr>
        <p:spPr>
          <a:xfrm>
            <a:off x="4528107" y="2477675"/>
            <a:ext cx="3813600" cy="38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BASE COLOUR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83D66D1-802A-20CB-4479-C821D83B19B4}"/>
              </a:ext>
            </a:extLst>
          </p:cNvPr>
          <p:cNvSpPr txBox="1"/>
          <p:nvPr/>
        </p:nvSpPr>
        <p:spPr>
          <a:xfrm>
            <a:off x="6804084" y="2474703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METALLIC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78CD9D2-3644-D3E3-B8C6-821F0409C592}"/>
              </a:ext>
            </a:extLst>
          </p:cNvPr>
          <p:cNvSpPr txBox="1"/>
          <p:nvPr/>
        </p:nvSpPr>
        <p:spPr>
          <a:xfrm>
            <a:off x="4528867" y="4415647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NORMAL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58FDEB1-69E8-574B-EBC2-6E2E6017C289}"/>
              </a:ext>
            </a:extLst>
          </p:cNvPr>
          <p:cNvSpPr txBox="1"/>
          <p:nvPr/>
        </p:nvSpPr>
        <p:spPr>
          <a:xfrm>
            <a:off x="6804084" y="4404864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ROUGHNESS</a:t>
            </a:r>
            <a:endParaRPr lang="en-GB" dirty="0"/>
          </a:p>
          <a:p>
            <a:pPr algn="ctr"/>
            <a:endParaRPr lang="en-GB"/>
          </a:p>
        </p:txBody>
      </p:sp>
      <p:pic>
        <p:nvPicPr>
          <p:cNvPr id="3" name="Picture 2" descr="A black and white image of a person and person&#10;&#10;AI-generated content may be incorrect.">
            <a:extLst>
              <a:ext uri="{FF2B5EF4-FFF2-40B4-BE49-F238E27FC236}">
                <a16:creationId xmlns:a16="http://schemas.microsoft.com/office/drawing/2014/main" id="{1AD5E4B5-CC08-B281-A450-F320A7EBC6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1467" y="2857499"/>
            <a:ext cx="1498840" cy="14449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F49023-39B6-08D2-650F-11B500E708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8136" y="1063924"/>
            <a:ext cx="1498840" cy="1423359"/>
          </a:xfrm>
          <a:prstGeom prst="rect">
            <a:avLst/>
          </a:prstGeom>
        </p:spPr>
      </p:pic>
      <p:pic>
        <p:nvPicPr>
          <p:cNvPr id="7" name="Picture 6" descr="A black and white image of a person&#10;&#10;AI-generated content may be incorrect.">
            <a:extLst>
              <a:ext uri="{FF2B5EF4-FFF2-40B4-BE49-F238E27FC236}">
                <a16:creationId xmlns:a16="http://schemas.microsoft.com/office/drawing/2014/main" id="{28982C80-FF17-A32C-4543-63BAE87583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5061" y="1049546"/>
            <a:ext cx="1488057" cy="1423359"/>
          </a:xfrm>
          <a:prstGeom prst="rect">
            <a:avLst/>
          </a:prstGeom>
        </p:spPr>
      </p:pic>
      <p:pic>
        <p:nvPicPr>
          <p:cNvPr id="8" name="Picture 7" descr="A blue and purple background&#10;&#10;AI-generated content may be incorrect.">
            <a:extLst>
              <a:ext uri="{FF2B5EF4-FFF2-40B4-BE49-F238E27FC236}">
                <a16:creationId xmlns:a16="http://schemas.microsoft.com/office/drawing/2014/main" id="{44B09432-2168-2307-0B68-B05BE3A9A5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1731" y="2868282"/>
            <a:ext cx="1498840" cy="1434142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1FB1332-AD61-B231-285C-0EFDB622F1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8897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E480601B-19EA-252D-949D-EB7695978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E17A81DC-8F8A-36FD-FC38-C969702F3E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3397" y="-241"/>
            <a:ext cx="4250162" cy="60472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Bin</a:t>
            </a:r>
            <a:endParaRPr lang="en-US" dirty="0"/>
          </a:p>
        </p:txBody>
      </p:sp>
      <p:sp>
        <p:nvSpPr>
          <p:cNvPr id="13" name="Google Shape;377;p36">
            <a:extLst>
              <a:ext uri="{FF2B5EF4-FFF2-40B4-BE49-F238E27FC236}">
                <a16:creationId xmlns:a16="http://schemas.microsoft.com/office/drawing/2014/main" id="{0C07653C-6E33-CE82-40F8-A539D0137287}"/>
              </a:ext>
            </a:extLst>
          </p:cNvPr>
          <p:cNvSpPr txBox="1">
            <a:spLocks/>
          </p:cNvSpPr>
          <p:nvPr/>
        </p:nvSpPr>
        <p:spPr>
          <a:xfrm>
            <a:off x="2436201" y="2359063"/>
            <a:ext cx="3813600" cy="38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BASE COLOUR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02A953F-D896-3A31-6AE6-DF9B94D93EB9}"/>
              </a:ext>
            </a:extLst>
          </p:cNvPr>
          <p:cNvSpPr txBox="1"/>
          <p:nvPr/>
        </p:nvSpPr>
        <p:spPr>
          <a:xfrm>
            <a:off x="4712178" y="2356090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METALLIC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66CCDE1-78D8-56FE-D338-3A2A79673389}"/>
              </a:ext>
            </a:extLst>
          </p:cNvPr>
          <p:cNvSpPr txBox="1"/>
          <p:nvPr/>
        </p:nvSpPr>
        <p:spPr>
          <a:xfrm>
            <a:off x="2436961" y="4297034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NORMAL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7B305AA-21A7-2C53-BFF7-866A05BDE204}"/>
              </a:ext>
            </a:extLst>
          </p:cNvPr>
          <p:cNvSpPr txBox="1"/>
          <p:nvPr/>
        </p:nvSpPr>
        <p:spPr>
          <a:xfrm>
            <a:off x="4712178" y="4286251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ROUGHNESS</a:t>
            </a:r>
            <a:endParaRPr lang="en-GB" dirty="0"/>
          </a:p>
          <a:p>
            <a:pPr algn="ctr"/>
            <a:endParaRPr lang="en-GB"/>
          </a:p>
        </p:txBody>
      </p:sp>
      <p:pic>
        <p:nvPicPr>
          <p:cNvPr id="2" name="Picture 1" descr="A greyscale shot of a black and white image&#10;&#10;AI-generated content may be incorrect.">
            <a:extLst>
              <a:ext uri="{FF2B5EF4-FFF2-40B4-BE49-F238E27FC236}">
                <a16:creationId xmlns:a16="http://schemas.microsoft.com/office/drawing/2014/main" id="{A1B93E30-8624-1550-FC8F-C202DF9010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2871" y="2911413"/>
            <a:ext cx="1369445" cy="1369445"/>
          </a:xfrm>
          <a:prstGeom prst="rect">
            <a:avLst/>
          </a:prstGeom>
        </p:spPr>
      </p:pic>
      <p:pic>
        <p:nvPicPr>
          <p:cNvPr id="3" name="Picture 2" descr="A yellow and green background&#10;&#10;AI-generated content may be incorrect.">
            <a:extLst>
              <a:ext uri="{FF2B5EF4-FFF2-40B4-BE49-F238E27FC236}">
                <a16:creationId xmlns:a16="http://schemas.microsoft.com/office/drawing/2014/main" id="{0C05DF56-4D8A-6DE0-A67A-FF370F9607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7192" y="945309"/>
            <a:ext cx="1369445" cy="1369445"/>
          </a:xfrm>
          <a:prstGeom prst="rect">
            <a:avLst/>
          </a:prstGeom>
        </p:spPr>
      </p:pic>
      <p:pic>
        <p:nvPicPr>
          <p:cNvPr id="4" name="Picture 3" descr="A black and white image of a black and white image of a black and white image of a black and white image of a black and white image of a black and white image of a black and&#10;&#10;AI-generated content may be incorrect.">
            <a:extLst>
              <a:ext uri="{FF2B5EF4-FFF2-40B4-BE49-F238E27FC236}">
                <a16:creationId xmlns:a16="http://schemas.microsoft.com/office/drawing/2014/main" id="{788F5991-E1F2-8BBF-77EC-9633A014DF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6466" y="941715"/>
            <a:ext cx="1369445" cy="1369445"/>
          </a:xfrm>
          <a:prstGeom prst="rect">
            <a:avLst/>
          </a:prstGeom>
        </p:spPr>
      </p:pic>
      <p:pic>
        <p:nvPicPr>
          <p:cNvPr id="5" name="Picture 4" descr="A blue and purple background&#10;&#10;AI-generated content may be incorrect.">
            <a:extLst>
              <a:ext uri="{FF2B5EF4-FFF2-40B4-BE49-F238E27FC236}">
                <a16:creationId xmlns:a16="http://schemas.microsoft.com/office/drawing/2014/main" id="{ECB506EB-D3B7-6186-F36A-118F246A25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0786" y="2911413"/>
            <a:ext cx="1369445" cy="136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6783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D99C1894-1C56-57B5-EDC2-E7CBDB07D9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E6764D3E-BECC-B875-25E2-57653098315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35397" y="-241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Main Hall</a:t>
            </a:r>
            <a:endParaRPr dirty="0"/>
          </a:p>
        </p:txBody>
      </p:sp>
      <p:sp>
        <p:nvSpPr>
          <p:cNvPr id="5" name="Google Shape;377;p36">
            <a:extLst>
              <a:ext uri="{FF2B5EF4-FFF2-40B4-BE49-F238E27FC236}">
                <a16:creationId xmlns:a16="http://schemas.microsoft.com/office/drawing/2014/main" id="{D112E790-96DF-F417-B63C-EC76E6E8E9B4}"/>
              </a:ext>
            </a:extLst>
          </p:cNvPr>
          <p:cNvSpPr txBox="1">
            <a:spLocks/>
          </p:cNvSpPr>
          <p:nvPr/>
        </p:nvSpPr>
        <p:spPr>
          <a:xfrm>
            <a:off x="5336834" y="407335"/>
            <a:ext cx="3802817" cy="413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OBJ_AD_MAIN_HALL</a:t>
            </a:r>
            <a:endParaRPr lang="en-US" dirty="0"/>
          </a:p>
        </p:txBody>
      </p:sp>
      <p:pic>
        <p:nvPicPr>
          <p:cNvPr id="8" name="Picture 7" descr="A model of a building&#10;&#10;AI-generated content may be incorrect.">
            <a:extLst>
              <a:ext uri="{FF2B5EF4-FFF2-40B4-BE49-F238E27FC236}">
                <a16:creationId xmlns:a16="http://schemas.microsoft.com/office/drawing/2014/main" id="{2FA873C1-5103-DD94-FF35-FB64107247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6198" y="959688"/>
            <a:ext cx="3912822" cy="3536831"/>
          </a:xfrm>
          <a:prstGeom prst="rect">
            <a:avLst/>
          </a:prstGeom>
        </p:spPr>
      </p:pic>
      <p:pic>
        <p:nvPicPr>
          <p:cNvPr id="9" name="Picture 8" descr="A blueprint of a building&#10;&#10;AI-generated content may be incorrect.">
            <a:extLst>
              <a:ext uri="{FF2B5EF4-FFF2-40B4-BE49-F238E27FC236}">
                <a16:creationId xmlns:a16="http://schemas.microsoft.com/office/drawing/2014/main" id="{60D8BE84-4F0C-096A-B3E1-B15EEDE6DF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893" y="959688"/>
            <a:ext cx="3925198" cy="3536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7465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A37AA7C8-4323-A5CE-16C2-D7523BB23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2FFCFA88-9427-C626-A92A-4F1A5976C1C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35397" y="-241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Main Hall</a:t>
            </a:r>
            <a:endParaRPr dirty="0"/>
          </a:p>
        </p:txBody>
      </p:sp>
      <p:sp>
        <p:nvSpPr>
          <p:cNvPr id="5" name="Google Shape;377;p36">
            <a:extLst>
              <a:ext uri="{FF2B5EF4-FFF2-40B4-BE49-F238E27FC236}">
                <a16:creationId xmlns:a16="http://schemas.microsoft.com/office/drawing/2014/main" id="{BE4A8CFC-F2AF-5A0D-EECB-FE129A4C5D21}"/>
              </a:ext>
            </a:extLst>
          </p:cNvPr>
          <p:cNvSpPr txBox="1">
            <a:spLocks/>
          </p:cNvSpPr>
          <p:nvPr/>
        </p:nvSpPr>
        <p:spPr>
          <a:xfrm>
            <a:off x="5336834" y="407335"/>
            <a:ext cx="3802817" cy="413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OBJ_AD_MAIN_HALL</a:t>
            </a:r>
            <a:endParaRPr lang="en-US" dirty="0"/>
          </a:p>
        </p:txBody>
      </p:sp>
      <p:sp>
        <p:nvSpPr>
          <p:cNvPr id="4" name="Google Shape;377;p36">
            <a:extLst>
              <a:ext uri="{FF2B5EF4-FFF2-40B4-BE49-F238E27FC236}">
                <a16:creationId xmlns:a16="http://schemas.microsoft.com/office/drawing/2014/main" id="{48C02476-F303-B5FA-BE75-4407256A091E}"/>
              </a:ext>
            </a:extLst>
          </p:cNvPr>
          <p:cNvSpPr txBox="1">
            <a:spLocks/>
          </p:cNvSpPr>
          <p:nvPr/>
        </p:nvSpPr>
        <p:spPr>
          <a:xfrm>
            <a:off x="4495758" y="2510025"/>
            <a:ext cx="3813600" cy="38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BASE COLOUR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AF7A431-F3D5-2061-A1DC-216430DFDD02}"/>
              </a:ext>
            </a:extLst>
          </p:cNvPr>
          <p:cNvSpPr txBox="1"/>
          <p:nvPr/>
        </p:nvSpPr>
        <p:spPr>
          <a:xfrm>
            <a:off x="6771735" y="2507052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METALLIC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EFAFAB5-4592-A803-46CA-698BABD7B097}"/>
              </a:ext>
            </a:extLst>
          </p:cNvPr>
          <p:cNvSpPr txBox="1"/>
          <p:nvPr/>
        </p:nvSpPr>
        <p:spPr>
          <a:xfrm>
            <a:off x="4496518" y="4447996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NORMAL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BDE3F8-412C-ADC5-CB11-66219B374ADB}"/>
              </a:ext>
            </a:extLst>
          </p:cNvPr>
          <p:cNvSpPr txBox="1"/>
          <p:nvPr/>
        </p:nvSpPr>
        <p:spPr>
          <a:xfrm>
            <a:off x="6771735" y="4437213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ROUGHNESS</a:t>
            </a:r>
            <a:endParaRPr lang="en-GB" dirty="0"/>
          </a:p>
          <a:p>
            <a:pPr algn="ctr"/>
            <a:endParaRPr lang="en-GB"/>
          </a:p>
        </p:txBody>
      </p:sp>
      <p:pic>
        <p:nvPicPr>
          <p:cNvPr id="2" name="Picture 1" descr="A model of a building&#10;&#10;AI-generated content may be incorrect.">
            <a:extLst>
              <a:ext uri="{FF2B5EF4-FFF2-40B4-BE49-F238E27FC236}">
                <a16:creationId xmlns:a16="http://schemas.microsoft.com/office/drawing/2014/main" id="{DD6F3F69-343A-1F0C-A42E-ACF2F21628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711" y="1045952"/>
            <a:ext cx="4139532" cy="3062379"/>
          </a:xfrm>
          <a:prstGeom prst="rect">
            <a:avLst/>
          </a:prstGeom>
        </p:spPr>
      </p:pic>
      <p:pic>
        <p:nvPicPr>
          <p:cNvPr id="3" name="Picture 2" descr="A black and white image of a dog&#10;&#10;AI-generated content may be incorrect.">
            <a:extLst>
              <a:ext uri="{FF2B5EF4-FFF2-40B4-BE49-F238E27FC236}">
                <a16:creationId xmlns:a16="http://schemas.microsoft.com/office/drawing/2014/main" id="{695343DA-08B6-C83D-8B10-CEF8F625EE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6344" y="2922198"/>
            <a:ext cx="1520406" cy="15204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C48FE5-624B-B6D4-82EF-D637F4F102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8316" y="988444"/>
            <a:ext cx="1520406" cy="1520406"/>
          </a:xfrm>
          <a:prstGeom prst="rect">
            <a:avLst/>
          </a:prstGeom>
        </p:spPr>
      </p:pic>
      <p:pic>
        <p:nvPicPr>
          <p:cNvPr id="7" name="Picture 6" descr="A black and white image of a building&#10;&#10;AI-generated content may be incorrect.">
            <a:extLst>
              <a:ext uri="{FF2B5EF4-FFF2-40B4-BE49-F238E27FC236}">
                <a16:creationId xmlns:a16="http://schemas.microsoft.com/office/drawing/2014/main" id="{A7ABF091-9196-F5C2-3E6B-74689B5B00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0722" y="984849"/>
            <a:ext cx="1520406" cy="1520406"/>
          </a:xfrm>
          <a:prstGeom prst="rect">
            <a:avLst/>
          </a:prstGeom>
        </p:spPr>
      </p:pic>
      <p:pic>
        <p:nvPicPr>
          <p:cNvPr id="8" name="Picture 7" descr="A blue and purple background&#10;&#10;AI-generated content may be incorrect.">
            <a:extLst>
              <a:ext uri="{FF2B5EF4-FFF2-40B4-BE49-F238E27FC236}">
                <a16:creationId xmlns:a16="http://schemas.microsoft.com/office/drawing/2014/main" id="{348B291E-6580-2B19-FC57-34715A7A06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1910" y="2900633"/>
            <a:ext cx="1520406" cy="1520406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8FC6E49-4EE5-8EC2-2732-38D4F5F5E2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5398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>
          <a:extLst>
            <a:ext uri="{FF2B5EF4-FFF2-40B4-BE49-F238E27FC236}">
              <a16:creationId xmlns:a16="http://schemas.microsoft.com/office/drawing/2014/main" id="{52D64520-B28A-124C-4B56-FFCC6F2F3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>
            <a:extLst>
              <a:ext uri="{FF2B5EF4-FFF2-40B4-BE49-F238E27FC236}">
                <a16:creationId xmlns:a16="http://schemas.microsoft.com/office/drawing/2014/main" id="{44E741C9-4A13-9964-BEC6-C722805D30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35397" y="-241"/>
            <a:ext cx="38136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dirty="0"/>
              <a:t>Art Deco Main Hall</a:t>
            </a:r>
            <a:endParaRPr dirty="0"/>
          </a:p>
        </p:txBody>
      </p:sp>
      <p:sp>
        <p:nvSpPr>
          <p:cNvPr id="5" name="Google Shape;377;p36">
            <a:extLst>
              <a:ext uri="{FF2B5EF4-FFF2-40B4-BE49-F238E27FC236}">
                <a16:creationId xmlns:a16="http://schemas.microsoft.com/office/drawing/2014/main" id="{E44A2F49-8546-AA48-B724-112903553274}"/>
              </a:ext>
            </a:extLst>
          </p:cNvPr>
          <p:cNvSpPr txBox="1">
            <a:spLocks/>
          </p:cNvSpPr>
          <p:nvPr/>
        </p:nvSpPr>
        <p:spPr>
          <a:xfrm>
            <a:off x="5336834" y="407335"/>
            <a:ext cx="3802817" cy="413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OBJ_AD_MAIN_HALL</a:t>
            </a:r>
            <a:endParaRPr lang="en-US" dirty="0"/>
          </a:p>
        </p:txBody>
      </p:sp>
      <p:sp>
        <p:nvSpPr>
          <p:cNvPr id="4" name="Google Shape;377;p36">
            <a:extLst>
              <a:ext uri="{FF2B5EF4-FFF2-40B4-BE49-F238E27FC236}">
                <a16:creationId xmlns:a16="http://schemas.microsoft.com/office/drawing/2014/main" id="{509AC97A-0255-3BFA-A6EC-654B3064A303}"/>
              </a:ext>
            </a:extLst>
          </p:cNvPr>
          <p:cNvSpPr txBox="1">
            <a:spLocks/>
          </p:cNvSpPr>
          <p:nvPr/>
        </p:nvSpPr>
        <p:spPr>
          <a:xfrm>
            <a:off x="4840815" y="2445326"/>
            <a:ext cx="3813600" cy="38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BASE COLOUR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CA8A5-E906-3F4F-9E4B-DA7DDB5985CD}"/>
              </a:ext>
            </a:extLst>
          </p:cNvPr>
          <p:cNvSpPr txBox="1"/>
          <p:nvPr/>
        </p:nvSpPr>
        <p:spPr>
          <a:xfrm>
            <a:off x="6782518" y="2431570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METALLIC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72ED451-AC63-F271-B0BE-044627B6F51F}"/>
              </a:ext>
            </a:extLst>
          </p:cNvPr>
          <p:cNvSpPr txBox="1"/>
          <p:nvPr/>
        </p:nvSpPr>
        <p:spPr>
          <a:xfrm>
            <a:off x="4841575" y="4383297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NORMAL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8EAC80A-EF56-90B9-4757-4ABF4F441D6D}"/>
              </a:ext>
            </a:extLst>
          </p:cNvPr>
          <p:cNvSpPr txBox="1"/>
          <p:nvPr/>
        </p:nvSpPr>
        <p:spPr>
          <a:xfrm>
            <a:off x="6782518" y="4361731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ROUGHNESS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1FF6F63-31E4-B29D-92FD-D9CAD1047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42331" y="1721426"/>
            <a:ext cx="3813600" cy="27969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Google Shape;377;p36">
            <a:extLst>
              <a:ext uri="{FF2B5EF4-FFF2-40B4-BE49-F238E27FC236}">
                <a16:creationId xmlns:a16="http://schemas.microsoft.com/office/drawing/2014/main" id="{DECCD576-FCE9-6720-02CF-A0CF0EDE704A}"/>
              </a:ext>
            </a:extLst>
          </p:cNvPr>
          <p:cNvSpPr txBox="1">
            <a:spLocks/>
          </p:cNvSpPr>
          <p:nvPr/>
        </p:nvSpPr>
        <p:spPr>
          <a:xfrm>
            <a:off x="710919" y="2499241"/>
            <a:ext cx="3813600" cy="38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●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○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egreya"/>
              <a:buChar char="■"/>
              <a:defRPr sz="1400" b="0" i="0" u="none" strike="noStrike" cap="none">
                <a:solidFill>
                  <a:schemeClr val="dk1"/>
                </a:solidFill>
                <a:latin typeface="Alegreya"/>
                <a:ea typeface="Alegreya"/>
                <a:cs typeface="Alegreya"/>
                <a:sym typeface="Alegreya"/>
              </a:defRPr>
            </a:lvl9pPr>
          </a:lstStyle>
          <a:p>
            <a:pPr marL="0" indent="0">
              <a:buNone/>
            </a:pPr>
            <a:r>
              <a:rPr lang="en" dirty="0"/>
              <a:t>BASE COLOUR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329707-F70E-1F33-1ED6-4A6E235079D3}"/>
              </a:ext>
            </a:extLst>
          </p:cNvPr>
          <p:cNvSpPr txBox="1"/>
          <p:nvPr/>
        </p:nvSpPr>
        <p:spPr>
          <a:xfrm>
            <a:off x="2609489" y="2496268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METALLIC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A82702-74CC-D836-D50D-C7A7F0F7B9A7}"/>
              </a:ext>
            </a:extLst>
          </p:cNvPr>
          <p:cNvSpPr txBox="1"/>
          <p:nvPr/>
        </p:nvSpPr>
        <p:spPr>
          <a:xfrm>
            <a:off x="711679" y="4437212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NORMAL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2F5F07-0425-31BA-E3FD-CEB47DD39C43}"/>
              </a:ext>
            </a:extLst>
          </p:cNvPr>
          <p:cNvSpPr txBox="1"/>
          <p:nvPr/>
        </p:nvSpPr>
        <p:spPr>
          <a:xfrm>
            <a:off x="2609489" y="4426429"/>
            <a:ext cx="4572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D6C9AF"/>
                </a:solidFill>
                <a:latin typeface="Alegreya"/>
              </a:rPr>
              <a:t>ROUGHNESS</a:t>
            </a:r>
            <a:endParaRPr lang="en-GB" dirty="0"/>
          </a:p>
          <a:p>
            <a:pPr algn="ctr"/>
            <a:endParaRPr lang="en-GB"/>
          </a:p>
        </p:txBody>
      </p:sp>
      <p:pic>
        <p:nvPicPr>
          <p:cNvPr id="12" name="Picture 11" descr="A white and black image of a bird&#10;&#10;AI-generated content may be incorrect.">
            <a:extLst>
              <a:ext uri="{FF2B5EF4-FFF2-40B4-BE49-F238E27FC236}">
                <a16:creationId xmlns:a16="http://schemas.microsoft.com/office/drawing/2014/main" id="{9EC890BE-C72C-38AC-4C9C-41AFF46F1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7731" y="2825150"/>
            <a:ext cx="1531189" cy="153118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C915854-4DF9-B9B8-1CC7-6A4B123F78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6325" y="783565"/>
            <a:ext cx="1531189" cy="1531189"/>
          </a:xfrm>
          <a:prstGeom prst="rect">
            <a:avLst/>
          </a:prstGeom>
        </p:spPr>
      </p:pic>
      <p:pic>
        <p:nvPicPr>
          <p:cNvPr id="14" name="Picture 13" descr="A black and white image of a broken animal&#10;&#10;AI-generated content may be incorrect.">
            <a:extLst>
              <a:ext uri="{FF2B5EF4-FFF2-40B4-BE49-F238E27FC236}">
                <a16:creationId xmlns:a16="http://schemas.microsoft.com/office/drawing/2014/main" id="{8B1E722C-CF7B-27CD-D25B-C58D5363C7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8193" y="823103"/>
            <a:ext cx="1531189" cy="1531189"/>
          </a:xfrm>
          <a:prstGeom prst="rect">
            <a:avLst/>
          </a:prstGeom>
        </p:spPr>
      </p:pic>
      <p:pic>
        <p:nvPicPr>
          <p:cNvPr id="15" name="Picture 14" descr="A blue and purple background&#10;&#10;AI-generated content may be incorrect.">
            <a:extLst>
              <a:ext uri="{FF2B5EF4-FFF2-40B4-BE49-F238E27FC236}">
                <a16:creationId xmlns:a16="http://schemas.microsoft.com/office/drawing/2014/main" id="{1B58E295-D9A5-EF9C-212B-099FA6DD27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49919" y="2825151"/>
            <a:ext cx="1531189" cy="1531189"/>
          </a:xfrm>
          <a:prstGeom prst="rect">
            <a:avLst/>
          </a:prstGeom>
        </p:spPr>
      </p:pic>
      <p:pic>
        <p:nvPicPr>
          <p:cNvPr id="16" name="Picture 15" descr="A spider web with a spider web&#10;&#10;AI-generated content may be incorrect.">
            <a:extLst>
              <a:ext uri="{FF2B5EF4-FFF2-40B4-BE49-F238E27FC236}">
                <a16:creationId xmlns:a16="http://schemas.microsoft.com/office/drawing/2014/main" id="{BB584DD6-E3EF-69B1-65FB-644E7F75A5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7655" y="2825151"/>
            <a:ext cx="1520406" cy="1520406"/>
          </a:xfrm>
          <a:prstGeom prst="rect">
            <a:avLst/>
          </a:prstGeom>
        </p:spPr>
      </p:pic>
      <p:pic>
        <p:nvPicPr>
          <p:cNvPr id="18" name="Picture 17" descr="A grey and white image of a butterfly&#10;&#10;AI-generated content may be incorrect.">
            <a:extLst>
              <a:ext uri="{FF2B5EF4-FFF2-40B4-BE49-F238E27FC236}">
                <a16:creationId xmlns:a16="http://schemas.microsoft.com/office/drawing/2014/main" id="{764FFE86-2A29-7CA5-C761-EC2BEE81AE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7033" y="912962"/>
            <a:ext cx="1520406" cy="152040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406A60C-56DF-3743-F6E1-BE3A4DEE27A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81249" y="909368"/>
            <a:ext cx="1520406" cy="152040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5B35DA4-D10B-B99E-F1C4-239C77120CE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0627" y="2857500"/>
            <a:ext cx="1520406" cy="15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912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663C89-FCBB-EC49-92AD-8DF8C011B6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A6091-AF3E-179A-B634-6FFE61A85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9443" y="323250"/>
            <a:ext cx="4999732" cy="557100"/>
          </a:xfrm>
        </p:spPr>
        <p:txBody>
          <a:bodyPr/>
          <a:lstStyle/>
          <a:p>
            <a:r>
              <a:rPr lang="en-GB"/>
              <a:t>Unreal Engine Layout</a:t>
            </a:r>
          </a:p>
        </p:txBody>
      </p:sp>
      <p:pic>
        <p:nvPicPr>
          <p:cNvPr id="3" name="Picture 2" descr="A building with many black boxes&#10;&#10;AI-generated content may be incorrect.">
            <a:extLst>
              <a:ext uri="{FF2B5EF4-FFF2-40B4-BE49-F238E27FC236}">
                <a16:creationId xmlns:a16="http://schemas.microsoft.com/office/drawing/2014/main" id="{7FF26B88-E608-9E3A-6A00-A9899F4157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069" y="884207"/>
            <a:ext cx="5839929" cy="384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5964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>
          <a:extLst>
            <a:ext uri="{FF2B5EF4-FFF2-40B4-BE49-F238E27FC236}">
              <a16:creationId xmlns:a16="http://schemas.microsoft.com/office/drawing/2014/main" id="{562F7CAC-D14E-20C7-4342-A6F257106B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33">
            <a:extLst>
              <a:ext uri="{FF2B5EF4-FFF2-40B4-BE49-F238E27FC236}">
                <a16:creationId xmlns:a16="http://schemas.microsoft.com/office/drawing/2014/main" id="{9AC83F32-6DAB-38AC-154D-D0272401B49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61783" y="2008211"/>
            <a:ext cx="6128264" cy="73411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/>
              <a:t>Thank you for listening</a:t>
            </a:r>
          </a:p>
        </p:txBody>
      </p:sp>
      <p:sp>
        <p:nvSpPr>
          <p:cNvPr id="350" name="Google Shape;350;p33">
            <a:extLst>
              <a:ext uri="{FF2B5EF4-FFF2-40B4-BE49-F238E27FC236}">
                <a16:creationId xmlns:a16="http://schemas.microsoft.com/office/drawing/2014/main" id="{7CB43434-F4D1-E4A5-946F-BEB60690627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122500" y="2742378"/>
            <a:ext cx="4899000" cy="3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">
                <a:solidFill>
                  <a:srgbClr val="D6C9AF"/>
                </a:solidFill>
              </a:rPr>
              <a:t>Any questions?</a:t>
            </a:r>
            <a:endParaRPr lang="en-US"/>
          </a:p>
        </p:txBody>
      </p:sp>
      <p:grpSp>
        <p:nvGrpSpPr>
          <p:cNvPr id="351" name="Google Shape;351;p33">
            <a:extLst>
              <a:ext uri="{FF2B5EF4-FFF2-40B4-BE49-F238E27FC236}">
                <a16:creationId xmlns:a16="http://schemas.microsoft.com/office/drawing/2014/main" id="{E2016E88-9677-F010-CE32-7B8EBCF40B79}"/>
              </a:ext>
            </a:extLst>
          </p:cNvPr>
          <p:cNvGrpSpPr/>
          <p:nvPr/>
        </p:nvGrpSpPr>
        <p:grpSpPr>
          <a:xfrm>
            <a:off x="2206435" y="1498353"/>
            <a:ext cx="4623300" cy="506967"/>
            <a:chOff x="2260350" y="1133450"/>
            <a:chExt cx="4623300" cy="506967"/>
          </a:xfrm>
        </p:grpSpPr>
        <p:cxnSp>
          <p:nvCxnSpPr>
            <p:cNvPr id="352" name="Google Shape;352;p33">
              <a:extLst>
                <a:ext uri="{FF2B5EF4-FFF2-40B4-BE49-F238E27FC236}">
                  <a16:creationId xmlns:a16="http://schemas.microsoft.com/office/drawing/2014/main" id="{8C51C580-595E-7A1C-106E-A1CA51B12C28}"/>
                </a:ext>
              </a:extLst>
            </p:cNvPr>
            <p:cNvCxnSpPr/>
            <p:nvPr/>
          </p:nvCxnSpPr>
          <p:spPr>
            <a:xfrm>
              <a:off x="2260350" y="1640413"/>
              <a:ext cx="4623300" cy="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53" name="Google Shape;353;p33">
              <a:extLst>
                <a:ext uri="{FF2B5EF4-FFF2-40B4-BE49-F238E27FC236}">
                  <a16:creationId xmlns:a16="http://schemas.microsoft.com/office/drawing/2014/main" id="{116EAB55-749C-C8B1-25C0-9010F22C7358}"/>
                </a:ext>
              </a:extLst>
            </p:cNvPr>
            <p:cNvSpPr/>
            <p:nvPr/>
          </p:nvSpPr>
          <p:spPr>
            <a:xfrm>
              <a:off x="3986637" y="1133450"/>
              <a:ext cx="1170727" cy="506967"/>
            </a:xfrm>
            <a:custGeom>
              <a:avLst/>
              <a:gdLst/>
              <a:ahLst/>
              <a:cxnLst/>
              <a:rect l="l" t="t" r="r" b="b"/>
              <a:pathLst>
                <a:path w="6915" h="2994" extrusionOk="0">
                  <a:moveTo>
                    <a:pt x="3842" y="2535"/>
                  </a:moveTo>
                  <a:cubicBezTo>
                    <a:pt x="3832" y="2548"/>
                    <a:pt x="3812" y="2536"/>
                    <a:pt x="3818" y="2521"/>
                  </a:cubicBezTo>
                  <a:cubicBezTo>
                    <a:pt x="3858" y="2428"/>
                    <a:pt x="3925" y="2329"/>
                    <a:pt x="4036" y="2243"/>
                  </a:cubicBezTo>
                  <a:cubicBezTo>
                    <a:pt x="4075" y="2213"/>
                    <a:pt x="4115" y="2183"/>
                    <a:pt x="4155" y="2153"/>
                  </a:cubicBezTo>
                  <a:cubicBezTo>
                    <a:pt x="4387" y="1980"/>
                    <a:pt x="4606" y="1816"/>
                    <a:pt x="4628" y="1610"/>
                  </a:cubicBezTo>
                  <a:cubicBezTo>
                    <a:pt x="4636" y="1533"/>
                    <a:pt x="4617" y="1458"/>
                    <a:pt x="4570" y="1380"/>
                  </a:cubicBezTo>
                  <a:cubicBezTo>
                    <a:pt x="4560" y="1363"/>
                    <a:pt x="4572" y="1341"/>
                    <a:pt x="4591" y="1342"/>
                  </a:cubicBezTo>
                  <a:cubicBezTo>
                    <a:pt x="4660" y="1343"/>
                    <a:pt x="4752" y="1374"/>
                    <a:pt x="4819" y="1498"/>
                  </a:cubicBezTo>
                  <a:cubicBezTo>
                    <a:pt x="4867" y="1585"/>
                    <a:pt x="4879" y="1658"/>
                    <a:pt x="4858" y="1728"/>
                  </a:cubicBezTo>
                  <a:cubicBezTo>
                    <a:pt x="4818" y="1862"/>
                    <a:pt x="4656" y="1999"/>
                    <a:pt x="4330" y="2173"/>
                  </a:cubicBezTo>
                  <a:cubicBezTo>
                    <a:pt x="4081" y="2307"/>
                    <a:pt x="3932" y="2424"/>
                    <a:pt x="3842" y="2535"/>
                  </a:cubicBezTo>
                  <a:close/>
                  <a:moveTo>
                    <a:pt x="4368" y="2244"/>
                  </a:moveTo>
                  <a:cubicBezTo>
                    <a:pt x="4718" y="2056"/>
                    <a:pt x="4888" y="1909"/>
                    <a:pt x="4935" y="1751"/>
                  </a:cubicBezTo>
                  <a:cubicBezTo>
                    <a:pt x="4962" y="1660"/>
                    <a:pt x="4947" y="1565"/>
                    <a:pt x="4890" y="1460"/>
                  </a:cubicBezTo>
                  <a:cubicBezTo>
                    <a:pt x="4734" y="1173"/>
                    <a:pt x="4464" y="1283"/>
                    <a:pt x="4461" y="1284"/>
                  </a:cubicBezTo>
                  <a:cubicBezTo>
                    <a:pt x="4449" y="1289"/>
                    <a:pt x="4440" y="1300"/>
                    <a:pt x="4437" y="1312"/>
                  </a:cubicBezTo>
                  <a:cubicBezTo>
                    <a:pt x="4435" y="1325"/>
                    <a:pt x="4438" y="1338"/>
                    <a:pt x="4446" y="1348"/>
                  </a:cubicBezTo>
                  <a:cubicBezTo>
                    <a:pt x="4524" y="1437"/>
                    <a:pt x="4557" y="1520"/>
                    <a:pt x="4548" y="1601"/>
                  </a:cubicBezTo>
                  <a:cubicBezTo>
                    <a:pt x="4530" y="1772"/>
                    <a:pt x="4324" y="1926"/>
                    <a:pt x="4107" y="2089"/>
                  </a:cubicBezTo>
                  <a:cubicBezTo>
                    <a:pt x="4067" y="2119"/>
                    <a:pt x="4027" y="2149"/>
                    <a:pt x="3987" y="2180"/>
                  </a:cubicBezTo>
                  <a:cubicBezTo>
                    <a:pt x="3603" y="2476"/>
                    <a:pt x="3691" y="2899"/>
                    <a:pt x="3694" y="2916"/>
                  </a:cubicBezTo>
                  <a:cubicBezTo>
                    <a:pt x="3698" y="2935"/>
                    <a:pt x="3715" y="2948"/>
                    <a:pt x="3734" y="2948"/>
                  </a:cubicBezTo>
                  <a:lnTo>
                    <a:pt x="3735" y="2948"/>
                  </a:lnTo>
                  <a:cubicBezTo>
                    <a:pt x="3755" y="2947"/>
                    <a:pt x="3771" y="2932"/>
                    <a:pt x="3773" y="2913"/>
                  </a:cubicBezTo>
                  <a:cubicBezTo>
                    <a:pt x="3802" y="2706"/>
                    <a:pt x="3867" y="2512"/>
                    <a:pt x="4368" y="2244"/>
                  </a:cubicBezTo>
                  <a:close/>
                  <a:moveTo>
                    <a:pt x="3019" y="389"/>
                  </a:moveTo>
                  <a:cubicBezTo>
                    <a:pt x="3056" y="359"/>
                    <a:pt x="3095" y="349"/>
                    <a:pt x="3115" y="349"/>
                  </a:cubicBezTo>
                  <a:cubicBezTo>
                    <a:pt x="3120" y="349"/>
                    <a:pt x="3124" y="349"/>
                    <a:pt x="3127" y="350"/>
                  </a:cubicBezTo>
                  <a:cubicBezTo>
                    <a:pt x="3132" y="381"/>
                    <a:pt x="3079" y="491"/>
                    <a:pt x="3023" y="516"/>
                  </a:cubicBezTo>
                  <a:cubicBezTo>
                    <a:pt x="3012" y="520"/>
                    <a:pt x="3000" y="526"/>
                    <a:pt x="2983" y="494"/>
                  </a:cubicBezTo>
                  <a:cubicBezTo>
                    <a:pt x="2958" y="448"/>
                    <a:pt x="2995" y="409"/>
                    <a:pt x="3019" y="389"/>
                  </a:cubicBezTo>
                  <a:close/>
                  <a:moveTo>
                    <a:pt x="3010" y="599"/>
                  </a:moveTo>
                  <a:cubicBezTo>
                    <a:pt x="3013" y="599"/>
                    <a:pt x="3016" y="599"/>
                    <a:pt x="3019" y="599"/>
                  </a:cubicBezTo>
                  <a:cubicBezTo>
                    <a:pt x="3061" y="595"/>
                    <a:pt x="3101" y="564"/>
                    <a:pt x="3132" y="526"/>
                  </a:cubicBezTo>
                  <a:cubicBezTo>
                    <a:pt x="3175" y="561"/>
                    <a:pt x="3256" y="648"/>
                    <a:pt x="3310" y="834"/>
                  </a:cubicBezTo>
                  <a:cubicBezTo>
                    <a:pt x="3315" y="852"/>
                    <a:pt x="3331" y="863"/>
                    <a:pt x="3349" y="863"/>
                  </a:cubicBezTo>
                  <a:cubicBezTo>
                    <a:pt x="3352" y="863"/>
                    <a:pt x="3356" y="862"/>
                    <a:pt x="3360" y="861"/>
                  </a:cubicBezTo>
                  <a:cubicBezTo>
                    <a:pt x="3381" y="855"/>
                    <a:pt x="3393" y="833"/>
                    <a:pt x="3387" y="812"/>
                  </a:cubicBezTo>
                  <a:cubicBezTo>
                    <a:pt x="3326" y="601"/>
                    <a:pt x="3228" y="500"/>
                    <a:pt x="3176" y="458"/>
                  </a:cubicBezTo>
                  <a:cubicBezTo>
                    <a:pt x="3186" y="441"/>
                    <a:pt x="3193" y="423"/>
                    <a:pt x="3198" y="408"/>
                  </a:cubicBezTo>
                  <a:cubicBezTo>
                    <a:pt x="3219" y="340"/>
                    <a:pt x="3200" y="306"/>
                    <a:pt x="3180" y="290"/>
                  </a:cubicBezTo>
                  <a:cubicBezTo>
                    <a:pt x="3129" y="247"/>
                    <a:pt x="3032" y="275"/>
                    <a:pt x="2969" y="327"/>
                  </a:cubicBezTo>
                  <a:cubicBezTo>
                    <a:pt x="2897" y="385"/>
                    <a:pt x="2875" y="463"/>
                    <a:pt x="2912" y="531"/>
                  </a:cubicBezTo>
                  <a:cubicBezTo>
                    <a:pt x="2942" y="589"/>
                    <a:pt x="2983" y="599"/>
                    <a:pt x="3010" y="599"/>
                  </a:cubicBezTo>
                  <a:close/>
                  <a:moveTo>
                    <a:pt x="2802" y="1762"/>
                  </a:moveTo>
                  <a:cubicBezTo>
                    <a:pt x="2639" y="1252"/>
                    <a:pt x="3326" y="940"/>
                    <a:pt x="3332" y="937"/>
                  </a:cubicBezTo>
                  <a:cubicBezTo>
                    <a:pt x="3351" y="928"/>
                    <a:pt x="3373" y="935"/>
                    <a:pt x="3383" y="953"/>
                  </a:cubicBezTo>
                  <a:cubicBezTo>
                    <a:pt x="3394" y="970"/>
                    <a:pt x="3390" y="992"/>
                    <a:pt x="3374" y="1005"/>
                  </a:cubicBezTo>
                  <a:cubicBezTo>
                    <a:pt x="3371" y="1007"/>
                    <a:pt x="3083" y="1242"/>
                    <a:pt x="3108" y="1620"/>
                  </a:cubicBezTo>
                  <a:cubicBezTo>
                    <a:pt x="3132" y="1991"/>
                    <a:pt x="3434" y="2086"/>
                    <a:pt x="3447" y="2090"/>
                  </a:cubicBezTo>
                  <a:cubicBezTo>
                    <a:pt x="3465" y="2095"/>
                    <a:pt x="3476" y="2112"/>
                    <a:pt x="3476" y="2130"/>
                  </a:cubicBezTo>
                  <a:cubicBezTo>
                    <a:pt x="3475" y="2148"/>
                    <a:pt x="3463" y="2164"/>
                    <a:pt x="3445" y="2168"/>
                  </a:cubicBezTo>
                  <a:cubicBezTo>
                    <a:pt x="3444" y="2168"/>
                    <a:pt x="3402" y="2177"/>
                    <a:pt x="3339" y="2177"/>
                  </a:cubicBezTo>
                  <a:cubicBezTo>
                    <a:pt x="3189" y="2177"/>
                    <a:pt x="2917" y="2124"/>
                    <a:pt x="2802" y="1762"/>
                  </a:cubicBezTo>
                  <a:close/>
                  <a:moveTo>
                    <a:pt x="777" y="1171"/>
                  </a:moveTo>
                  <a:cubicBezTo>
                    <a:pt x="779" y="1161"/>
                    <a:pt x="782" y="1151"/>
                    <a:pt x="786" y="1141"/>
                  </a:cubicBezTo>
                  <a:cubicBezTo>
                    <a:pt x="799" y="1111"/>
                    <a:pt x="821" y="1080"/>
                    <a:pt x="854" y="1055"/>
                  </a:cubicBezTo>
                  <a:cubicBezTo>
                    <a:pt x="834" y="1111"/>
                    <a:pt x="832" y="1176"/>
                    <a:pt x="858" y="1221"/>
                  </a:cubicBezTo>
                  <a:cubicBezTo>
                    <a:pt x="843" y="1236"/>
                    <a:pt x="817" y="1254"/>
                    <a:pt x="787" y="1239"/>
                  </a:cubicBezTo>
                  <a:cubicBezTo>
                    <a:pt x="780" y="1235"/>
                    <a:pt x="768" y="1211"/>
                    <a:pt x="777" y="1171"/>
                  </a:cubicBezTo>
                  <a:close/>
                  <a:moveTo>
                    <a:pt x="1417" y="1341"/>
                  </a:moveTo>
                  <a:cubicBezTo>
                    <a:pt x="1441" y="1437"/>
                    <a:pt x="1463" y="1528"/>
                    <a:pt x="1509" y="1596"/>
                  </a:cubicBezTo>
                  <a:cubicBezTo>
                    <a:pt x="1575" y="1695"/>
                    <a:pt x="1675" y="1765"/>
                    <a:pt x="1762" y="1812"/>
                  </a:cubicBezTo>
                  <a:cubicBezTo>
                    <a:pt x="1564" y="1776"/>
                    <a:pt x="1271" y="1670"/>
                    <a:pt x="1217" y="1367"/>
                  </a:cubicBezTo>
                  <a:cubicBezTo>
                    <a:pt x="1228" y="1362"/>
                    <a:pt x="1244" y="1359"/>
                    <a:pt x="1262" y="1370"/>
                  </a:cubicBezTo>
                  <a:cubicBezTo>
                    <a:pt x="1271" y="1376"/>
                    <a:pt x="1283" y="1376"/>
                    <a:pt x="1292" y="1370"/>
                  </a:cubicBezTo>
                  <a:cubicBezTo>
                    <a:pt x="1302" y="1364"/>
                    <a:pt x="1307" y="1353"/>
                    <a:pt x="1305" y="1342"/>
                  </a:cubicBezTo>
                  <a:cubicBezTo>
                    <a:pt x="1304" y="1331"/>
                    <a:pt x="1269" y="1089"/>
                    <a:pt x="1122" y="978"/>
                  </a:cubicBezTo>
                  <a:cubicBezTo>
                    <a:pt x="1328" y="980"/>
                    <a:pt x="1371" y="1156"/>
                    <a:pt x="1417" y="1341"/>
                  </a:cubicBezTo>
                  <a:close/>
                  <a:moveTo>
                    <a:pt x="762" y="1290"/>
                  </a:moveTo>
                  <a:cubicBezTo>
                    <a:pt x="833" y="1325"/>
                    <a:pt x="895" y="1271"/>
                    <a:pt x="918" y="1238"/>
                  </a:cubicBezTo>
                  <a:cubicBezTo>
                    <a:pt x="925" y="1227"/>
                    <a:pt x="924" y="1212"/>
                    <a:pt x="915" y="1203"/>
                  </a:cubicBezTo>
                  <a:cubicBezTo>
                    <a:pt x="883" y="1170"/>
                    <a:pt x="891" y="1083"/>
                    <a:pt x="931" y="1030"/>
                  </a:cubicBezTo>
                  <a:cubicBezTo>
                    <a:pt x="939" y="1019"/>
                    <a:pt x="949" y="1009"/>
                    <a:pt x="962" y="1001"/>
                  </a:cubicBezTo>
                  <a:cubicBezTo>
                    <a:pt x="977" y="996"/>
                    <a:pt x="993" y="993"/>
                    <a:pt x="1009" y="989"/>
                  </a:cubicBezTo>
                  <a:cubicBezTo>
                    <a:pt x="1024" y="990"/>
                    <a:pt x="1040" y="995"/>
                    <a:pt x="1059" y="1005"/>
                  </a:cubicBezTo>
                  <a:cubicBezTo>
                    <a:pt x="1173" y="1066"/>
                    <a:pt x="1222" y="1228"/>
                    <a:pt x="1240" y="1306"/>
                  </a:cubicBezTo>
                  <a:cubicBezTo>
                    <a:pt x="1208" y="1306"/>
                    <a:pt x="1181" y="1321"/>
                    <a:pt x="1167" y="1334"/>
                  </a:cubicBezTo>
                  <a:cubicBezTo>
                    <a:pt x="1161" y="1340"/>
                    <a:pt x="1157" y="1349"/>
                    <a:pt x="1159" y="1358"/>
                  </a:cubicBezTo>
                  <a:cubicBezTo>
                    <a:pt x="1235" y="1887"/>
                    <a:pt x="1940" y="1888"/>
                    <a:pt x="1947" y="1888"/>
                  </a:cubicBezTo>
                  <a:cubicBezTo>
                    <a:pt x="1959" y="1888"/>
                    <a:pt x="1969" y="1881"/>
                    <a:pt x="1973" y="1871"/>
                  </a:cubicBezTo>
                  <a:cubicBezTo>
                    <a:pt x="1974" y="1869"/>
                    <a:pt x="1974" y="1866"/>
                    <a:pt x="1975" y="1864"/>
                  </a:cubicBezTo>
                  <a:cubicBezTo>
                    <a:pt x="1977" y="1850"/>
                    <a:pt x="1968" y="1837"/>
                    <a:pt x="1955" y="1833"/>
                  </a:cubicBezTo>
                  <a:cubicBezTo>
                    <a:pt x="1952" y="1832"/>
                    <a:pt x="1681" y="1751"/>
                    <a:pt x="1556" y="1564"/>
                  </a:cubicBezTo>
                  <a:cubicBezTo>
                    <a:pt x="1516" y="1505"/>
                    <a:pt x="1495" y="1419"/>
                    <a:pt x="1472" y="1328"/>
                  </a:cubicBezTo>
                  <a:cubicBezTo>
                    <a:pt x="1424" y="1132"/>
                    <a:pt x="1369" y="910"/>
                    <a:pt x="1098" y="922"/>
                  </a:cubicBezTo>
                  <a:cubicBezTo>
                    <a:pt x="1064" y="924"/>
                    <a:pt x="1033" y="927"/>
                    <a:pt x="1004" y="933"/>
                  </a:cubicBezTo>
                  <a:cubicBezTo>
                    <a:pt x="981" y="932"/>
                    <a:pt x="959" y="938"/>
                    <a:pt x="939" y="949"/>
                  </a:cubicBezTo>
                  <a:cubicBezTo>
                    <a:pt x="804" y="992"/>
                    <a:pt x="738" y="1079"/>
                    <a:pt x="721" y="1160"/>
                  </a:cubicBezTo>
                  <a:cubicBezTo>
                    <a:pt x="709" y="1219"/>
                    <a:pt x="725" y="1272"/>
                    <a:pt x="762" y="1290"/>
                  </a:cubicBezTo>
                  <a:close/>
                  <a:moveTo>
                    <a:pt x="3177" y="2535"/>
                  </a:moveTo>
                  <a:cubicBezTo>
                    <a:pt x="3086" y="2424"/>
                    <a:pt x="2938" y="2307"/>
                    <a:pt x="2688" y="2173"/>
                  </a:cubicBezTo>
                  <a:cubicBezTo>
                    <a:pt x="2363" y="1999"/>
                    <a:pt x="2201" y="1862"/>
                    <a:pt x="2161" y="1728"/>
                  </a:cubicBezTo>
                  <a:cubicBezTo>
                    <a:pt x="2140" y="1658"/>
                    <a:pt x="2152" y="1585"/>
                    <a:pt x="2199" y="1498"/>
                  </a:cubicBezTo>
                  <a:cubicBezTo>
                    <a:pt x="2267" y="1374"/>
                    <a:pt x="2358" y="1343"/>
                    <a:pt x="2427" y="1342"/>
                  </a:cubicBezTo>
                  <a:cubicBezTo>
                    <a:pt x="2447" y="1341"/>
                    <a:pt x="2459" y="1363"/>
                    <a:pt x="2449" y="1380"/>
                  </a:cubicBezTo>
                  <a:cubicBezTo>
                    <a:pt x="2401" y="1458"/>
                    <a:pt x="2382" y="1533"/>
                    <a:pt x="2391" y="1610"/>
                  </a:cubicBezTo>
                  <a:cubicBezTo>
                    <a:pt x="2413" y="1816"/>
                    <a:pt x="2632" y="1980"/>
                    <a:pt x="2864" y="2153"/>
                  </a:cubicBezTo>
                  <a:cubicBezTo>
                    <a:pt x="2903" y="2183"/>
                    <a:pt x="2943" y="2213"/>
                    <a:pt x="2983" y="2243"/>
                  </a:cubicBezTo>
                  <a:cubicBezTo>
                    <a:pt x="3094" y="2329"/>
                    <a:pt x="3161" y="2428"/>
                    <a:pt x="3200" y="2521"/>
                  </a:cubicBezTo>
                  <a:cubicBezTo>
                    <a:pt x="3206" y="2536"/>
                    <a:pt x="3187" y="2548"/>
                    <a:pt x="3177" y="2535"/>
                  </a:cubicBezTo>
                  <a:close/>
                  <a:moveTo>
                    <a:pt x="3032" y="2180"/>
                  </a:moveTo>
                  <a:cubicBezTo>
                    <a:pt x="2992" y="2149"/>
                    <a:pt x="2952" y="2119"/>
                    <a:pt x="2912" y="2089"/>
                  </a:cubicBezTo>
                  <a:cubicBezTo>
                    <a:pt x="2694" y="1926"/>
                    <a:pt x="2489" y="1772"/>
                    <a:pt x="2470" y="1601"/>
                  </a:cubicBezTo>
                  <a:cubicBezTo>
                    <a:pt x="2462" y="1520"/>
                    <a:pt x="2495" y="1437"/>
                    <a:pt x="2573" y="1348"/>
                  </a:cubicBezTo>
                  <a:cubicBezTo>
                    <a:pt x="2581" y="1338"/>
                    <a:pt x="2584" y="1325"/>
                    <a:pt x="2581" y="1312"/>
                  </a:cubicBezTo>
                  <a:cubicBezTo>
                    <a:pt x="2578" y="1300"/>
                    <a:pt x="2570" y="1289"/>
                    <a:pt x="2558" y="1284"/>
                  </a:cubicBezTo>
                  <a:cubicBezTo>
                    <a:pt x="2555" y="1283"/>
                    <a:pt x="2285" y="1173"/>
                    <a:pt x="2129" y="1460"/>
                  </a:cubicBezTo>
                  <a:cubicBezTo>
                    <a:pt x="2071" y="1565"/>
                    <a:pt x="2057" y="1660"/>
                    <a:pt x="2084" y="1751"/>
                  </a:cubicBezTo>
                  <a:cubicBezTo>
                    <a:pt x="2131" y="1909"/>
                    <a:pt x="2300" y="2056"/>
                    <a:pt x="2650" y="2244"/>
                  </a:cubicBezTo>
                  <a:cubicBezTo>
                    <a:pt x="3152" y="2512"/>
                    <a:pt x="3217" y="2706"/>
                    <a:pt x="3245" y="2913"/>
                  </a:cubicBezTo>
                  <a:cubicBezTo>
                    <a:pt x="3248" y="2932"/>
                    <a:pt x="3264" y="2947"/>
                    <a:pt x="3284" y="2948"/>
                  </a:cubicBezTo>
                  <a:lnTo>
                    <a:pt x="3285" y="2948"/>
                  </a:lnTo>
                  <a:cubicBezTo>
                    <a:pt x="3304" y="2948"/>
                    <a:pt x="3320" y="2935"/>
                    <a:pt x="3324" y="2916"/>
                  </a:cubicBezTo>
                  <a:cubicBezTo>
                    <a:pt x="3328" y="2899"/>
                    <a:pt x="3416" y="2476"/>
                    <a:pt x="3032" y="2180"/>
                  </a:cubicBezTo>
                  <a:close/>
                  <a:moveTo>
                    <a:pt x="4739" y="2874"/>
                  </a:moveTo>
                  <a:cubicBezTo>
                    <a:pt x="4700" y="2829"/>
                    <a:pt x="4614" y="2767"/>
                    <a:pt x="4426" y="2750"/>
                  </a:cubicBezTo>
                  <a:cubicBezTo>
                    <a:pt x="4468" y="2731"/>
                    <a:pt x="4511" y="2719"/>
                    <a:pt x="4556" y="2719"/>
                  </a:cubicBezTo>
                  <a:cubicBezTo>
                    <a:pt x="4672" y="2719"/>
                    <a:pt x="4739" y="2770"/>
                    <a:pt x="4752" y="2817"/>
                  </a:cubicBezTo>
                  <a:cubicBezTo>
                    <a:pt x="4757" y="2837"/>
                    <a:pt x="4753" y="2857"/>
                    <a:pt x="4739" y="2874"/>
                  </a:cubicBezTo>
                  <a:close/>
                  <a:moveTo>
                    <a:pt x="4556" y="2639"/>
                  </a:moveTo>
                  <a:cubicBezTo>
                    <a:pt x="4310" y="2639"/>
                    <a:pt x="4103" y="2917"/>
                    <a:pt x="4095" y="2929"/>
                  </a:cubicBezTo>
                  <a:cubicBezTo>
                    <a:pt x="4081" y="2947"/>
                    <a:pt x="4085" y="2972"/>
                    <a:pt x="4103" y="2985"/>
                  </a:cubicBezTo>
                  <a:cubicBezTo>
                    <a:pt x="4110" y="2991"/>
                    <a:pt x="4119" y="2993"/>
                    <a:pt x="4127" y="2993"/>
                  </a:cubicBezTo>
                  <a:cubicBezTo>
                    <a:pt x="4139" y="2993"/>
                    <a:pt x="4151" y="2987"/>
                    <a:pt x="4159" y="2977"/>
                  </a:cubicBezTo>
                  <a:cubicBezTo>
                    <a:pt x="4160" y="2975"/>
                    <a:pt x="4219" y="2896"/>
                    <a:pt x="4306" y="2826"/>
                  </a:cubicBezTo>
                  <a:cubicBezTo>
                    <a:pt x="4637" y="2822"/>
                    <a:pt x="4691" y="2945"/>
                    <a:pt x="4691" y="2946"/>
                  </a:cubicBezTo>
                  <a:cubicBezTo>
                    <a:pt x="4695" y="2957"/>
                    <a:pt x="4704" y="2966"/>
                    <a:pt x="4715" y="2970"/>
                  </a:cubicBezTo>
                  <a:cubicBezTo>
                    <a:pt x="4727" y="2975"/>
                    <a:pt x="4739" y="2974"/>
                    <a:pt x="4750" y="2967"/>
                  </a:cubicBezTo>
                  <a:cubicBezTo>
                    <a:pt x="4817" y="2928"/>
                    <a:pt x="4847" y="2862"/>
                    <a:pt x="4829" y="2796"/>
                  </a:cubicBezTo>
                  <a:cubicBezTo>
                    <a:pt x="4808" y="2718"/>
                    <a:pt x="4716" y="2639"/>
                    <a:pt x="4556" y="2639"/>
                  </a:cubicBezTo>
                  <a:close/>
                  <a:moveTo>
                    <a:pt x="2280" y="2874"/>
                  </a:moveTo>
                  <a:cubicBezTo>
                    <a:pt x="2266" y="2857"/>
                    <a:pt x="2261" y="2837"/>
                    <a:pt x="2267" y="2817"/>
                  </a:cubicBezTo>
                  <a:cubicBezTo>
                    <a:pt x="2280" y="2770"/>
                    <a:pt x="2346" y="2719"/>
                    <a:pt x="2463" y="2719"/>
                  </a:cubicBezTo>
                  <a:cubicBezTo>
                    <a:pt x="2507" y="2719"/>
                    <a:pt x="2551" y="2731"/>
                    <a:pt x="2592" y="2750"/>
                  </a:cubicBezTo>
                  <a:cubicBezTo>
                    <a:pt x="2405" y="2767"/>
                    <a:pt x="2318" y="2829"/>
                    <a:pt x="2280" y="2874"/>
                  </a:cubicBezTo>
                  <a:close/>
                  <a:moveTo>
                    <a:pt x="2463" y="2639"/>
                  </a:moveTo>
                  <a:cubicBezTo>
                    <a:pt x="2303" y="2639"/>
                    <a:pt x="2211" y="2718"/>
                    <a:pt x="2189" y="2796"/>
                  </a:cubicBezTo>
                  <a:cubicBezTo>
                    <a:pt x="2171" y="2862"/>
                    <a:pt x="2202" y="2928"/>
                    <a:pt x="2269" y="2967"/>
                  </a:cubicBezTo>
                  <a:cubicBezTo>
                    <a:pt x="2280" y="2974"/>
                    <a:pt x="2292" y="2975"/>
                    <a:pt x="2304" y="2970"/>
                  </a:cubicBezTo>
                  <a:cubicBezTo>
                    <a:pt x="2315" y="2966"/>
                    <a:pt x="2324" y="2957"/>
                    <a:pt x="2328" y="2946"/>
                  </a:cubicBezTo>
                  <a:cubicBezTo>
                    <a:pt x="2328" y="2945"/>
                    <a:pt x="2382" y="2822"/>
                    <a:pt x="2713" y="2826"/>
                  </a:cubicBezTo>
                  <a:cubicBezTo>
                    <a:pt x="2800" y="2896"/>
                    <a:pt x="2858" y="2975"/>
                    <a:pt x="2859" y="2977"/>
                  </a:cubicBezTo>
                  <a:cubicBezTo>
                    <a:pt x="2867" y="2987"/>
                    <a:pt x="2880" y="2993"/>
                    <a:pt x="2892" y="2993"/>
                  </a:cubicBezTo>
                  <a:cubicBezTo>
                    <a:pt x="2900" y="2993"/>
                    <a:pt x="2909" y="2991"/>
                    <a:pt x="2916" y="2985"/>
                  </a:cubicBezTo>
                  <a:cubicBezTo>
                    <a:pt x="2934" y="2972"/>
                    <a:pt x="2937" y="2947"/>
                    <a:pt x="2924" y="2929"/>
                  </a:cubicBezTo>
                  <a:cubicBezTo>
                    <a:pt x="2916" y="2917"/>
                    <a:pt x="2709" y="2639"/>
                    <a:pt x="2463" y="2639"/>
                  </a:cubicBezTo>
                  <a:close/>
                  <a:moveTo>
                    <a:pt x="3665" y="2300"/>
                  </a:moveTo>
                  <a:cubicBezTo>
                    <a:pt x="3663" y="2311"/>
                    <a:pt x="3655" y="2321"/>
                    <a:pt x="3643" y="2324"/>
                  </a:cubicBezTo>
                  <a:cubicBezTo>
                    <a:pt x="3595" y="2338"/>
                    <a:pt x="3549" y="2627"/>
                    <a:pt x="3542" y="2954"/>
                  </a:cubicBezTo>
                  <a:cubicBezTo>
                    <a:pt x="3542" y="2970"/>
                    <a:pt x="3528" y="2983"/>
                    <a:pt x="3512" y="2983"/>
                  </a:cubicBezTo>
                  <a:lnTo>
                    <a:pt x="3512" y="2983"/>
                  </a:lnTo>
                  <a:cubicBezTo>
                    <a:pt x="3496" y="2983"/>
                    <a:pt x="3482" y="2970"/>
                    <a:pt x="3482" y="2954"/>
                  </a:cubicBezTo>
                  <a:cubicBezTo>
                    <a:pt x="3472" y="2634"/>
                    <a:pt x="3428" y="2430"/>
                    <a:pt x="3351" y="2348"/>
                  </a:cubicBezTo>
                  <a:cubicBezTo>
                    <a:pt x="3342" y="2339"/>
                    <a:pt x="3332" y="2329"/>
                    <a:pt x="3333" y="2312"/>
                  </a:cubicBezTo>
                  <a:cubicBezTo>
                    <a:pt x="3334" y="2295"/>
                    <a:pt x="3346" y="2286"/>
                    <a:pt x="3349" y="2282"/>
                  </a:cubicBezTo>
                  <a:cubicBezTo>
                    <a:pt x="3463" y="2187"/>
                    <a:pt x="3597" y="2233"/>
                    <a:pt x="3652" y="2270"/>
                  </a:cubicBezTo>
                  <a:cubicBezTo>
                    <a:pt x="3661" y="2277"/>
                    <a:pt x="3666" y="2288"/>
                    <a:pt x="3665" y="2300"/>
                  </a:cubicBezTo>
                  <a:close/>
                  <a:moveTo>
                    <a:pt x="104" y="1148"/>
                  </a:moveTo>
                  <a:cubicBezTo>
                    <a:pt x="85" y="1029"/>
                    <a:pt x="99" y="939"/>
                    <a:pt x="127" y="872"/>
                  </a:cubicBezTo>
                  <a:cubicBezTo>
                    <a:pt x="162" y="789"/>
                    <a:pt x="218" y="741"/>
                    <a:pt x="260" y="715"/>
                  </a:cubicBezTo>
                  <a:cubicBezTo>
                    <a:pt x="351" y="659"/>
                    <a:pt x="445" y="662"/>
                    <a:pt x="478" y="685"/>
                  </a:cubicBezTo>
                  <a:cubicBezTo>
                    <a:pt x="543" y="733"/>
                    <a:pt x="539" y="795"/>
                    <a:pt x="534" y="821"/>
                  </a:cubicBezTo>
                  <a:cubicBezTo>
                    <a:pt x="439" y="860"/>
                    <a:pt x="384" y="920"/>
                    <a:pt x="369" y="1000"/>
                  </a:cubicBezTo>
                  <a:cubicBezTo>
                    <a:pt x="339" y="1157"/>
                    <a:pt x="478" y="1382"/>
                    <a:pt x="759" y="1634"/>
                  </a:cubicBezTo>
                  <a:cubicBezTo>
                    <a:pt x="1006" y="1856"/>
                    <a:pt x="1409" y="1957"/>
                    <a:pt x="1663" y="2001"/>
                  </a:cubicBezTo>
                  <a:cubicBezTo>
                    <a:pt x="1194" y="2020"/>
                    <a:pt x="760" y="1842"/>
                    <a:pt x="487" y="1648"/>
                  </a:cubicBezTo>
                  <a:cubicBezTo>
                    <a:pt x="268" y="1492"/>
                    <a:pt x="128" y="1310"/>
                    <a:pt x="104" y="1148"/>
                  </a:cubicBezTo>
                  <a:close/>
                  <a:moveTo>
                    <a:pt x="1903" y="2031"/>
                  </a:moveTo>
                  <a:cubicBezTo>
                    <a:pt x="1912" y="2029"/>
                    <a:pt x="1920" y="2022"/>
                    <a:pt x="1924" y="2014"/>
                  </a:cubicBezTo>
                  <a:cubicBezTo>
                    <a:pt x="1925" y="2010"/>
                    <a:pt x="1926" y="2006"/>
                    <a:pt x="1926" y="2001"/>
                  </a:cubicBezTo>
                  <a:cubicBezTo>
                    <a:pt x="1925" y="1987"/>
                    <a:pt x="1914" y="1976"/>
                    <a:pt x="1900" y="1975"/>
                  </a:cubicBezTo>
                  <a:cubicBezTo>
                    <a:pt x="1892" y="1974"/>
                    <a:pt x="1157" y="1915"/>
                    <a:pt x="796" y="1592"/>
                  </a:cubicBezTo>
                  <a:cubicBezTo>
                    <a:pt x="535" y="1357"/>
                    <a:pt x="399" y="1145"/>
                    <a:pt x="424" y="1010"/>
                  </a:cubicBezTo>
                  <a:cubicBezTo>
                    <a:pt x="436" y="947"/>
                    <a:pt x="484" y="900"/>
                    <a:pt x="567" y="868"/>
                  </a:cubicBezTo>
                  <a:cubicBezTo>
                    <a:pt x="575" y="866"/>
                    <a:pt x="581" y="859"/>
                    <a:pt x="584" y="852"/>
                  </a:cubicBezTo>
                  <a:cubicBezTo>
                    <a:pt x="600" y="808"/>
                    <a:pt x="605" y="707"/>
                    <a:pt x="511" y="639"/>
                  </a:cubicBezTo>
                  <a:cubicBezTo>
                    <a:pt x="449" y="595"/>
                    <a:pt x="328" y="607"/>
                    <a:pt x="231" y="667"/>
                  </a:cubicBezTo>
                  <a:cubicBezTo>
                    <a:pt x="160" y="710"/>
                    <a:pt x="0" y="845"/>
                    <a:pt x="48" y="1156"/>
                  </a:cubicBezTo>
                  <a:cubicBezTo>
                    <a:pt x="74" y="1333"/>
                    <a:pt x="223" y="1529"/>
                    <a:pt x="454" y="1694"/>
                  </a:cubicBezTo>
                  <a:cubicBezTo>
                    <a:pt x="780" y="1926"/>
                    <a:pt x="1332" y="2136"/>
                    <a:pt x="1903" y="2031"/>
                  </a:cubicBezTo>
                  <a:close/>
                  <a:moveTo>
                    <a:pt x="3550" y="2134"/>
                  </a:moveTo>
                  <a:cubicBezTo>
                    <a:pt x="3547" y="2114"/>
                    <a:pt x="3560" y="2095"/>
                    <a:pt x="3579" y="2090"/>
                  </a:cubicBezTo>
                  <a:cubicBezTo>
                    <a:pt x="3590" y="2087"/>
                    <a:pt x="3833" y="2015"/>
                    <a:pt x="3891" y="1656"/>
                  </a:cubicBezTo>
                  <a:cubicBezTo>
                    <a:pt x="3951" y="1292"/>
                    <a:pt x="3630" y="1000"/>
                    <a:pt x="3627" y="997"/>
                  </a:cubicBezTo>
                  <a:cubicBezTo>
                    <a:pt x="3612" y="984"/>
                    <a:pt x="3609" y="963"/>
                    <a:pt x="3619" y="946"/>
                  </a:cubicBezTo>
                  <a:cubicBezTo>
                    <a:pt x="3628" y="930"/>
                    <a:pt x="3648" y="923"/>
                    <a:pt x="3666" y="929"/>
                  </a:cubicBezTo>
                  <a:cubicBezTo>
                    <a:pt x="3672" y="930"/>
                    <a:pt x="4195" y="1115"/>
                    <a:pt x="4195" y="1633"/>
                  </a:cubicBezTo>
                  <a:cubicBezTo>
                    <a:pt x="4195" y="2162"/>
                    <a:pt x="3596" y="2169"/>
                    <a:pt x="3590" y="2169"/>
                  </a:cubicBezTo>
                  <a:lnTo>
                    <a:pt x="3590" y="2169"/>
                  </a:lnTo>
                  <a:cubicBezTo>
                    <a:pt x="3570" y="2169"/>
                    <a:pt x="3553" y="2154"/>
                    <a:pt x="3550" y="2134"/>
                  </a:cubicBezTo>
                  <a:close/>
                  <a:moveTo>
                    <a:pt x="3544" y="2028"/>
                  </a:moveTo>
                  <a:cubicBezTo>
                    <a:pt x="3535" y="2048"/>
                    <a:pt x="3524" y="2058"/>
                    <a:pt x="3511" y="2059"/>
                  </a:cubicBezTo>
                  <a:cubicBezTo>
                    <a:pt x="3511" y="2059"/>
                    <a:pt x="3510" y="2059"/>
                    <a:pt x="3509" y="2059"/>
                  </a:cubicBezTo>
                  <a:cubicBezTo>
                    <a:pt x="3482" y="2059"/>
                    <a:pt x="3464" y="2016"/>
                    <a:pt x="3454" y="1924"/>
                  </a:cubicBezTo>
                  <a:cubicBezTo>
                    <a:pt x="3434" y="1745"/>
                    <a:pt x="3449" y="1278"/>
                    <a:pt x="3505" y="1269"/>
                  </a:cubicBezTo>
                  <a:cubicBezTo>
                    <a:pt x="3510" y="1268"/>
                    <a:pt x="3518" y="1269"/>
                    <a:pt x="3526" y="1279"/>
                  </a:cubicBezTo>
                  <a:cubicBezTo>
                    <a:pt x="3577" y="1349"/>
                    <a:pt x="3601" y="1898"/>
                    <a:pt x="3544" y="2028"/>
                  </a:cubicBezTo>
                  <a:close/>
                  <a:moveTo>
                    <a:pt x="3827" y="1730"/>
                  </a:moveTo>
                  <a:cubicBezTo>
                    <a:pt x="3866" y="1509"/>
                    <a:pt x="3742" y="1322"/>
                    <a:pt x="3642" y="1171"/>
                  </a:cubicBezTo>
                  <a:cubicBezTo>
                    <a:pt x="3589" y="1091"/>
                    <a:pt x="3539" y="1015"/>
                    <a:pt x="3541" y="969"/>
                  </a:cubicBezTo>
                  <a:cubicBezTo>
                    <a:pt x="3543" y="949"/>
                    <a:pt x="3528" y="930"/>
                    <a:pt x="3509" y="927"/>
                  </a:cubicBezTo>
                  <a:cubicBezTo>
                    <a:pt x="3489" y="924"/>
                    <a:pt x="3470" y="937"/>
                    <a:pt x="3465" y="957"/>
                  </a:cubicBezTo>
                  <a:cubicBezTo>
                    <a:pt x="3464" y="958"/>
                    <a:pt x="3434" y="1077"/>
                    <a:pt x="3317" y="1245"/>
                  </a:cubicBezTo>
                  <a:cubicBezTo>
                    <a:pt x="3236" y="1361"/>
                    <a:pt x="3009" y="1753"/>
                    <a:pt x="3462" y="2088"/>
                  </a:cubicBezTo>
                  <a:cubicBezTo>
                    <a:pt x="3468" y="2093"/>
                    <a:pt x="3476" y="2096"/>
                    <a:pt x="3484" y="2096"/>
                  </a:cubicBezTo>
                  <a:cubicBezTo>
                    <a:pt x="3487" y="2096"/>
                    <a:pt x="3764" y="2092"/>
                    <a:pt x="3827" y="1730"/>
                  </a:cubicBezTo>
                  <a:close/>
                  <a:moveTo>
                    <a:pt x="6810" y="1148"/>
                  </a:moveTo>
                  <a:cubicBezTo>
                    <a:pt x="6786" y="1310"/>
                    <a:pt x="6646" y="1492"/>
                    <a:pt x="6427" y="1648"/>
                  </a:cubicBezTo>
                  <a:cubicBezTo>
                    <a:pt x="6154" y="1842"/>
                    <a:pt x="5720" y="2020"/>
                    <a:pt x="5251" y="2001"/>
                  </a:cubicBezTo>
                  <a:cubicBezTo>
                    <a:pt x="5505" y="1957"/>
                    <a:pt x="5908" y="1856"/>
                    <a:pt x="6155" y="1634"/>
                  </a:cubicBezTo>
                  <a:cubicBezTo>
                    <a:pt x="6436" y="1382"/>
                    <a:pt x="6575" y="1157"/>
                    <a:pt x="6545" y="1000"/>
                  </a:cubicBezTo>
                  <a:cubicBezTo>
                    <a:pt x="6530" y="920"/>
                    <a:pt x="6475" y="860"/>
                    <a:pt x="6380" y="821"/>
                  </a:cubicBezTo>
                  <a:cubicBezTo>
                    <a:pt x="6375" y="795"/>
                    <a:pt x="6371" y="733"/>
                    <a:pt x="6436" y="685"/>
                  </a:cubicBezTo>
                  <a:cubicBezTo>
                    <a:pt x="6469" y="662"/>
                    <a:pt x="6563" y="659"/>
                    <a:pt x="6654" y="715"/>
                  </a:cubicBezTo>
                  <a:cubicBezTo>
                    <a:pt x="6696" y="741"/>
                    <a:pt x="6752" y="789"/>
                    <a:pt x="6787" y="872"/>
                  </a:cubicBezTo>
                  <a:cubicBezTo>
                    <a:pt x="6815" y="939"/>
                    <a:pt x="6829" y="1029"/>
                    <a:pt x="6810" y="1148"/>
                  </a:cubicBezTo>
                  <a:close/>
                  <a:moveTo>
                    <a:pt x="6683" y="667"/>
                  </a:moveTo>
                  <a:cubicBezTo>
                    <a:pt x="6586" y="607"/>
                    <a:pt x="6465" y="595"/>
                    <a:pt x="6404" y="639"/>
                  </a:cubicBezTo>
                  <a:cubicBezTo>
                    <a:pt x="6309" y="707"/>
                    <a:pt x="6314" y="808"/>
                    <a:pt x="6330" y="852"/>
                  </a:cubicBezTo>
                  <a:cubicBezTo>
                    <a:pt x="6333" y="859"/>
                    <a:pt x="6339" y="866"/>
                    <a:pt x="6347" y="868"/>
                  </a:cubicBezTo>
                  <a:cubicBezTo>
                    <a:pt x="6430" y="900"/>
                    <a:pt x="6478" y="947"/>
                    <a:pt x="6490" y="1010"/>
                  </a:cubicBezTo>
                  <a:cubicBezTo>
                    <a:pt x="6515" y="1145"/>
                    <a:pt x="6379" y="1357"/>
                    <a:pt x="6118" y="1592"/>
                  </a:cubicBezTo>
                  <a:cubicBezTo>
                    <a:pt x="5757" y="1915"/>
                    <a:pt x="5022" y="1974"/>
                    <a:pt x="5014" y="1975"/>
                  </a:cubicBezTo>
                  <a:cubicBezTo>
                    <a:pt x="5000" y="1976"/>
                    <a:pt x="4989" y="1987"/>
                    <a:pt x="4988" y="2001"/>
                  </a:cubicBezTo>
                  <a:cubicBezTo>
                    <a:pt x="4988" y="2006"/>
                    <a:pt x="4989" y="2010"/>
                    <a:pt x="4990" y="2014"/>
                  </a:cubicBezTo>
                  <a:cubicBezTo>
                    <a:pt x="4994" y="2022"/>
                    <a:pt x="5002" y="2029"/>
                    <a:pt x="5011" y="2031"/>
                  </a:cubicBezTo>
                  <a:cubicBezTo>
                    <a:pt x="5582" y="2136"/>
                    <a:pt x="6134" y="1926"/>
                    <a:pt x="6460" y="1694"/>
                  </a:cubicBezTo>
                  <a:cubicBezTo>
                    <a:pt x="6691" y="1529"/>
                    <a:pt x="6840" y="1333"/>
                    <a:pt x="6866" y="1156"/>
                  </a:cubicBezTo>
                  <a:cubicBezTo>
                    <a:pt x="6914" y="845"/>
                    <a:pt x="6754" y="710"/>
                    <a:pt x="6683" y="667"/>
                  </a:cubicBezTo>
                  <a:close/>
                  <a:moveTo>
                    <a:pt x="2704" y="2530"/>
                  </a:moveTo>
                  <a:cubicBezTo>
                    <a:pt x="2632" y="2508"/>
                    <a:pt x="2542" y="2488"/>
                    <a:pt x="2431" y="2470"/>
                  </a:cubicBezTo>
                  <a:cubicBezTo>
                    <a:pt x="2397" y="2464"/>
                    <a:pt x="2361" y="2462"/>
                    <a:pt x="2326" y="2462"/>
                  </a:cubicBezTo>
                  <a:cubicBezTo>
                    <a:pt x="2136" y="2462"/>
                    <a:pt x="1933" y="2535"/>
                    <a:pt x="1719" y="2612"/>
                  </a:cubicBezTo>
                  <a:cubicBezTo>
                    <a:pt x="1560" y="2669"/>
                    <a:pt x="1397" y="2728"/>
                    <a:pt x="1236" y="2756"/>
                  </a:cubicBezTo>
                  <a:cubicBezTo>
                    <a:pt x="1409" y="2685"/>
                    <a:pt x="1539" y="2578"/>
                    <a:pt x="1547" y="2570"/>
                  </a:cubicBezTo>
                  <a:cubicBezTo>
                    <a:pt x="1559" y="2560"/>
                    <a:pt x="1564" y="2544"/>
                    <a:pt x="1560" y="2529"/>
                  </a:cubicBezTo>
                  <a:cubicBezTo>
                    <a:pt x="1556" y="2513"/>
                    <a:pt x="1543" y="2502"/>
                    <a:pt x="1527" y="2500"/>
                  </a:cubicBezTo>
                  <a:cubicBezTo>
                    <a:pt x="1494" y="2495"/>
                    <a:pt x="1472" y="2490"/>
                    <a:pt x="1457" y="2485"/>
                  </a:cubicBezTo>
                  <a:cubicBezTo>
                    <a:pt x="1555" y="2420"/>
                    <a:pt x="1838" y="2273"/>
                    <a:pt x="2293" y="2328"/>
                  </a:cubicBezTo>
                  <a:cubicBezTo>
                    <a:pt x="2469" y="2350"/>
                    <a:pt x="2608" y="2420"/>
                    <a:pt x="2716" y="2505"/>
                  </a:cubicBezTo>
                  <a:cubicBezTo>
                    <a:pt x="2728" y="2515"/>
                    <a:pt x="2718" y="2534"/>
                    <a:pt x="2704" y="2530"/>
                  </a:cubicBezTo>
                  <a:close/>
                  <a:moveTo>
                    <a:pt x="500" y="2234"/>
                  </a:moveTo>
                  <a:cubicBezTo>
                    <a:pt x="537" y="2118"/>
                    <a:pt x="634" y="2012"/>
                    <a:pt x="741" y="2043"/>
                  </a:cubicBezTo>
                  <a:cubicBezTo>
                    <a:pt x="819" y="2065"/>
                    <a:pt x="867" y="2098"/>
                    <a:pt x="883" y="2142"/>
                  </a:cubicBezTo>
                  <a:cubicBezTo>
                    <a:pt x="894" y="2173"/>
                    <a:pt x="887" y="2206"/>
                    <a:pt x="878" y="2230"/>
                  </a:cubicBezTo>
                  <a:cubicBezTo>
                    <a:pt x="840" y="2212"/>
                    <a:pt x="806" y="2204"/>
                    <a:pt x="778" y="2204"/>
                  </a:cubicBezTo>
                  <a:cubicBezTo>
                    <a:pt x="739" y="2204"/>
                    <a:pt x="709" y="2218"/>
                    <a:pt x="687" y="2233"/>
                  </a:cubicBezTo>
                  <a:cubicBezTo>
                    <a:pt x="612" y="2286"/>
                    <a:pt x="581" y="2410"/>
                    <a:pt x="610" y="2541"/>
                  </a:cubicBezTo>
                  <a:cubicBezTo>
                    <a:pt x="621" y="2590"/>
                    <a:pt x="639" y="2635"/>
                    <a:pt x="663" y="2673"/>
                  </a:cubicBezTo>
                  <a:cubicBezTo>
                    <a:pt x="480" y="2556"/>
                    <a:pt x="456" y="2372"/>
                    <a:pt x="500" y="2234"/>
                  </a:cubicBezTo>
                  <a:close/>
                  <a:moveTo>
                    <a:pt x="2997" y="2698"/>
                  </a:moveTo>
                  <a:cubicBezTo>
                    <a:pt x="2997" y="2697"/>
                    <a:pt x="2996" y="2695"/>
                    <a:pt x="2995" y="2694"/>
                  </a:cubicBezTo>
                  <a:cubicBezTo>
                    <a:pt x="2993" y="2689"/>
                    <a:pt x="2987" y="2679"/>
                    <a:pt x="2976" y="2667"/>
                  </a:cubicBezTo>
                  <a:cubicBezTo>
                    <a:pt x="2853" y="2492"/>
                    <a:pt x="2641" y="2290"/>
                    <a:pt x="2303" y="2249"/>
                  </a:cubicBezTo>
                  <a:cubicBezTo>
                    <a:pt x="1693" y="2174"/>
                    <a:pt x="1378" y="2441"/>
                    <a:pt x="1365" y="2452"/>
                  </a:cubicBezTo>
                  <a:cubicBezTo>
                    <a:pt x="1359" y="2458"/>
                    <a:pt x="1354" y="2464"/>
                    <a:pt x="1352" y="2472"/>
                  </a:cubicBezTo>
                  <a:cubicBezTo>
                    <a:pt x="1350" y="2479"/>
                    <a:pt x="1348" y="2496"/>
                    <a:pt x="1361" y="2516"/>
                  </a:cubicBezTo>
                  <a:cubicBezTo>
                    <a:pt x="1372" y="2534"/>
                    <a:pt x="1394" y="2548"/>
                    <a:pt x="1427" y="2560"/>
                  </a:cubicBezTo>
                  <a:cubicBezTo>
                    <a:pt x="1315" y="2637"/>
                    <a:pt x="1085" y="2769"/>
                    <a:pt x="873" y="2731"/>
                  </a:cubicBezTo>
                  <a:cubicBezTo>
                    <a:pt x="739" y="2707"/>
                    <a:pt x="698" y="2566"/>
                    <a:pt x="688" y="2524"/>
                  </a:cubicBezTo>
                  <a:cubicBezTo>
                    <a:pt x="667" y="2427"/>
                    <a:pt x="686" y="2332"/>
                    <a:pt x="733" y="2298"/>
                  </a:cubicBezTo>
                  <a:cubicBezTo>
                    <a:pt x="775" y="2269"/>
                    <a:pt x="833" y="2294"/>
                    <a:pt x="874" y="2319"/>
                  </a:cubicBezTo>
                  <a:cubicBezTo>
                    <a:pt x="893" y="2331"/>
                    <a:pt x="917" y="2326"/>
                    <a:pt x="929" y="2308"/>
                  </a:cubicBezTo>
                  <a:cubicBezTo>
                    <a:pt x="931" y="2304"/>
                    <a:pt x="993" y="2212"/>
                    <a:pt x="959" y="2115"/>
                  </a:cubicBezTo>
                  <a:cubicBezTo>
                    <a:pt x="934" y="2046"/>
                    <a:pt x="868" y="1996"/>
                    <a:pt x="763" y="1966"/>
                  </a:cubicBezTo>
                  <a:cubicBezTo>
                    <a:pt x="626" y="1926"/>
                    <a:pt x="480" y="2031"/>
                    <a:pt x="424" y="2209"/>
                  </a:cubicBezTo>
                  <a:cubicBezTo>
                    <a:pt x="355" y="2424"/>
                    <a:pt x="433" y="2693"/>
                    <a:pt x="762" y="2808"/>
                  </a:cubicBezTo>
                  <a:cubicBezTo>
                    <a:pt x="1090" y="2924"/>
                    <a:pt x="1424" y="2803"/>
                    <a:pt x="1747" y="2687"/>
                  </a:cubicBezTo>
                  <a:cubicBezTo>
                    <a:pt x="1990" y="2600"/>
                    <a:pt x="2219" y="2517"/>
                    <a:pt x="2419" y="2549"/>
                  </a:cubicBezTo>
                  <a:cubicBezTo>
                    <a:pt x="2776" y="2607"/>
                    <a:pt x="2886" y="2690"/>
                    <a:pt x="2914" y="2718"/>
                  </a:cubicBezTo>
                  <a:cubicBezTo>
                    <a:pt x="3005" y="2849"/>
                    <a:pt x="3042" y="2962"/>
                    <a:pt x="3043" y="2965"/>
                  </a:cubicBezTo>
                  <a:cubicBezTo>
                    <a:pt x="3048" y="2982"/>
                    <a:pt x="3064" y="2993"/>
                    <a:pt x="3081" y="2993"/>
                  </a:cubicBezTo>
                  <a:cubicBezTo>
                    <a:pt x="3085" y="2993"/>
                    <a:pt x="3089" y="2992"/>
                    <a:pt x="3093" y="2991"/>
                  </a:cubicBezTo>
                  <a:cubicBezTo>
                    <a:pt x="3114" y="2985"/>
                    <a:pt x="3126" y="2962"/>
                    <a:pt x="3119" y="2941"/>
                  </a:cubicBezTo>
                  <a:cubicBezTo>
                    <a:pt x="3119" y="2938"/>
                    <a:pt x="3083" y="2829"/>
                    <a:pt x="2997" y="2698"/>
                  </a:cubicBezTo>
                  <a:close/>
                  <a:moveTo>
                    <a:pt x="5406" y="1596"/>
                  </a:moveTo>
                  <a:cubicBezTo>
                    <a:pt x="5451" y="1528"/>
                    <a:pt x="5473" y="1437"/>
                    <a:pt x="5497" y="1341"/>
                  </a:cubicBezTo>
                  <a:cubicBezTo>
                    <a:pt x="5543" y="1156"/>
                    <a:pt x="5586" y="980"/>
                    <a:pt x="5792" y="978"/>
                  </a:cubicBezTo>
                  <a:cubicBezTo>
                    <a:pt x="5646" y="1089"/>
                    <a:pt x="5611" y="1331"/>
                    <a:pt x="5609" y="1342"/>
                  </a:cubicBezTo>
                  <a:cubicBezTo>
                    <a:pt x="5607" y="1353"/>
                    <a:pt x="5612" y="1364"/>
                    <a:pt x="5622" y="1370"/>
                  </a:cubicBezTo>
                  <a:cubicBezTo>
                    <a:pt x="5631" y="1376"/>
                    <a:pt x="5643" y="1376"/>
                    <a:pt x="5652" y="1370"/>
                  </a:cubicBezTo>
                  <a:cubicBezTo>
                    <a:pt x="5670" y="1359"/>
                    <a:pt x="5686" y="1362"/>
                    <a:pt x="5697" y="1367"/>
                  </a:cubicBezTo>
                  <a:cubicBezTo>
                    <a:pt x="5643" y="1670"/>
                    <a:pt x="5350" y="1776"/>
                    <a:pt x="5152" y="1812"/>
                  </a:cubicBezTo>
                  <a:cubicBezTo>
                    <a:pt x="5239" y="1765"/>
                    <a:pt x="5339" y="1695"/>
                    <a:pt x="5406" y="1596"/>
                  </a:cubicBezTo>
                  <a:close/>
                  <a:moveTo>
                    <a:pt x="6060" y="1055"/>
                  </a:moveTo>
                  <a:cubicBezTo>
                    <a:pt x="6093" y="1080"/>
                    <a:pt x="6115" y="1111"/>
                    <a:pt x="6128" y="1141"/>
                  </a:cubicBezTo>
                  <a:cubicBezTo>
                    <a:pt x="6132" y="1151"/>
                    <a:pt x="6135" y="1161"/>
                    <a:pt x="6137" y="1171"/>
                  </a:cubicBezTo>
                  <a:cubicBezTo>
                    <a:pt x="6146" y="1211"/>
                    <a:pt x="6135" y="1235"/>
                    <a:pt x="6127" y="1239"/>
                  </a:cubicBezTo>
                  <a:cubicBezTo>
                    <a:pt x="6097" y="1254"/>
                    <a:pt x="6071" y="1236"/>
                    <a:pt x="6056" y="1221"/>
                  </a:cubicBezTo>
                  <a:cubicBezTo>
                    <a:pt x="6082" y="1176"/>
                    <a:pt x="6080" y="1111"/>
                    <a:pt x="6060" y="1055"/>
                  </a:cubicBezTo>
                  <a:close/>
                  <a:moveTo>
                    <a:pt x="4941" y="1871"/>
                  </a:moveTo>
                  <a:cubicBezTo>
                    <a:pt x="4945" y="1881"/>
                    <a:pt x="4956" y="1888"/>
                    <a:pt x="4967" y="1888"/>
                  </a:cubicBezTo>
                  <a:cubicBezTo>
                    <a:pt x="4974" y="1888"/>
                    <a:pt x="5679" y="1887"/>
                    <a:pt x="5755" y="1358"/>
                  </a:cubicBezTo>
                  <a:cubicBezTo>
                    <a:pt x="5757" y="1349"/>
                    <a:pt x="5753" y="1340"/>
                    <a:pt x="5747" y="1334"/>
                  </a:cubicBezTo>
                  <a:cubicBezTo>
                    <a:pt x="5733" y="1321"/>
                    <a:pt x="5706" y="1306"/>
                    <a:pt x="5674" y="1306"/>
                  </a:cubicBezTo>
                  <a:cubicBezTo>
                    <a:pt x="5692" y="1228"/>
                    <a:pt x="5741" y="1066"/>
                    <a:pt x="5855" y="1005"/>
                  </a:cubicBezTo>
                  <a:cubicBezTo>
                    <a:pt x="5874" y="995"/>
                    <a:pt x="5890" y="990"/>
                    <a:pt x="5905" y="989"/>
                  </a:cubicBezTo>
                  <a:cubicBezTo>
                    <a:pt x="5922" y="993"/>
                    <a:pt x="5937" y="996"/>
                    <a:pt x="5952" y="1001"/>
                  </a:cubicBezTo>
                  <a:cubicBezTo>
                    <a:pt x="5965" y="1009"/>
                    <a:pt x="5975" y="1019"/>
                    <a:pt x="5983" y="1030"/>
                  </a:cubicBezTo>
                  <a:cubicBezTo>
                    <a:pt x="6023" y="1083"/>
                    <a:pt x="6031" y="1170"/>
                    <a:pt x="5999" y="1203"/>
                  </a:cubicBezTo>
                  <a:cubicBezTo>
                    <a:pt x="5990" y="1212"/>
                    <a:pt x="5989" y="1227"/>
                    <a:pt x="5996" y="1238"/>
                  </a:cubicBezTo>
                  <a:cubicBezTo>
                    <a:pt x="6019" y="1271"/>
                    <a:pt x="6081" y="1325"/>
                    <a:pt x="6152" y="1290"/>
                  </a:cubicBezTo>
                  <a:cubicBezTo>
                    <a:pt x="6189" y="1272"/>
                    <a:pt x="6205" y="1219"/>
                    <a:pt x="6193" y="1160"/>
                  </a:cubicBezTo>
                  <a:cubicBezTo>
                    <a:pt x="6176" y="1079"/>
                    <a:pt x="6110" y="992"/>
                    <a:pt x="5975" y="949"/>
                  </a:cubicBezTo>
                  <a:cubicBezTo>
                    <a:pt x="5955" y="938"/>
                    <a:pt x="5933" y="932"/>
                    <a:pt x="5910" y="933"/>
                  </a:cubicBezTo>
                  <a:cubicBezTo>
                    <a:pt x="5881" y="927"/>
                    <a:pt x="5850" y="924"/>
                    <a:pt x="5816" y="922"/>
                  </a:cubicBezTo>
                  <a:cubicBezTo>
                    <a:pt x="5545" y="910"/>
                    <a:pt x="5490" y="1132"/>
                    <a:pt x="5442" y="1328"/>
                  </a:cubicBezTo>
                  <a:cubicBezTo>
                    <a:pt x="5419" y="1419"/>
                    <a:pt x="5398" y="1505"/>
                    <a:pt x="5358" y="1564"/>
                  </a:cubicBezTo>
                  <a:cubicBezTo>
                    <a:pt x="5234" y="1751"/>
                    <a:pt x="4962" y="1832"/>
                    <a:pt x="4959" y="1833"/>
                  </a:cubicBezTo>
                  <a:cubicBezTo>
                    <a:pt x="4946" y="1837"/>
                    <a:pt x="4937" y="1850"/>
                    <a:pt x="4939" y="1864"/>
                  </a:cubicBezTo>
                  <a:cubicBezTo>
                    <a:pt x="4940" y="1866"/>
                    <a:pt x="4940" y="1869"/>
                    <a:pt x="4941" y="1871"/>
                  </a:cubicBezTo>
                  <a:close/>
                  <a:moveTo>
                    <a:pt x="4031" y="452"/>
                  </a:moveTo>
                  <a:cubicBezTo>
                    <a:pt x="4035" y="468"/>
                    <a:pt x="4030" y="471"/>
                    <a:pt x="4027" y="472"/>
                  </a:cubicBezTo>
                  <a:cubicBezTo>
                    <a:pt x="4024" y="474"/>
                    <a:pt x="4003" y="472"/>
                    <a:pt x="3965" y="443"/>
                  </a:cubicBezTo>
                  <a:cubicBezTo>
                    <a:pt x="3907" y="399"/>
                    <a:pt x="3865" y="336"/>
                    <a:pt x="3856" y="308"/>
                  </a:cubicBezTo>
                  <a:cubicBezTo>
                    <a:pt x="3940" y="314"/>
                    <a:pt x="4020" y="398"/>
                    <a:pt x="4031" y="452"/>
                  </a:cubicBezTo>
                  <a:close/>
                  <a:moveTo>
                    <a:pt x="3638" y="812"/>
                  </a:moveTo>
                  <a:cubicBezTo>
                    <a:pt x="3632" y="834"/>
                    <a:pt x="3645" y="856"/>
                    <a:pt x="3666" y="862"/>
                  </a:cubicBezTo>
                  <a:cubicBezTo>
                    <a:pt x="3670" y="862"/>
                    <a:pt x="3673" y="863"/>
                    <a:pt x="3677" y="863"/>
                  </a:cubicBezTo>
                  <a:cubicBezTo>
                    <a:pt x="3694" y="863"/>
                    <a:pt x="3711" y="851"/>
                    <a:pt x="3715" y="833"/>
                  </a:cubicBezTo>
                  <a:cubicBezTo>
                    <a:pt x="3783" y="584"/>
                    <a:pt x="3859" y="508"/>
                    <a:pt x="3891" y="485"/>
                  </a:cubicBezTo>
                  <a:cubicBezTo>
                    <a:pt x="3924" y="515"/>
                    <a:pt x="3976" y="553"/>
                    <a:pt x="4025" y="553"/>
                  </a:cubicBezTo>
                  <a:cubicBezTo>
                    <a:pt x="4038" y="553"/>
                    <a:pt x="4051" y="550"/>
                    <a:pt x="4063" y="544"/>
                  </a:cubicBezTo>
                  <a:cubicBezTo>
                    <a:pt x="4102" y="524"/>
                    <a:pt x="4120" y="484"/>
                    <a:pt x="4110" y="435"/>
                  </a:cubicBezTo>
                  <a:cubicBezTo>
                    <a:pt x="4090" y="343"/>
                    <a:pt x="3975" y="233"/>
                    <a:pt x="3856" y="227"/>
                  </a:cubicBezTo>
                  <a:cubicBezTo>
                    <a:pt x="3803" y="225"/>
                    <a:pt x="3785" y="255"/>
                    <a:pt x="3779" y="268"/>
                  </a:cubicBezTo>
                  <a:cubicBezTo>
                    <a:pt x="3760" y="314"/>
                    <a:pt x="3795" y="377"/>
                    <a:pt x="3835" y="426"/>
                  </a:cubicBezTo>
                  <a:cubicBezTo>
                    <a:pt x="3782" y="468"/>
                    <a:pt x="3705" y="568"/>
                    <a:pt x="3638" y="812"/>
                  </a:cubicBezTo>
                  <a:close/>
                  <a:moveTo>
                    <a:pt x="6355" y="2673"/>
                  </a:moveTo>
                  <a:cubicBezTo>
                    <a:pt x="6380" y="2635"/>
                    <a:pt x="6398" y="2590"/>
                    <a:pt x="6409" y="2541"/>
                  </a:cubicBezTo>
                  <a:cubicBezTo>
                    <a:pt x="6438" y="2410"/>
                    <a:pt x="6407" y="2286"/>
                    <a:pt x="6332" y="2233"/>
                  </a:cubicBezTo>
                  <a:cubicBezTo>
                    <a:pt x="6310" y="2218"/>
                    <a:pt x="6280" y="2204"/>
                    <a:pt x="6241" y="2204"/>
                  </a:cubicBezTo>
                  <a:cubicBezTo>
                    <a:pt x="6213" y="2204"/>
                    <a:pt x="6179" y="2212"/>
                    <a:pt x="6140" y="2230"/>
                  </a:cubicBezTo>
                  <a:cubicBezTo>
                    <a:pt x="6131" y="2206"/>
                    <a:pt x="6124" y="2173"/>
                    <a:pt x="6136" y="2142"/>
                  </a:cubicBezTo>
                  <a:cubicBezTo>
                    <a:pt x="6152" y="2098"/>
                    <a:pt x="6200" y="2065"/>
                    <a:pt x="6278" y="2043"/>
                  </a:cubicBezTo>
                  <a:cubicBezTo>
                    <a:pt x="6385" y="2012"/>
                    <a:pt x="6482" y="2118"/>
                    <a:pt x="6519" y="2234"/>
                  </a:cubicBezTo>
                  <a:cubicBezTo>
                    <a:pt x="6562" y="2372"/>
                    <a:pt x="6539" y="2556"/>
                    <a:pt x="6355" y="2673"/>
                  </a:cubicBezTo>
                  <a:close/>
                  <a:moveTo>
                    <a:pt x="5299" y="2612"/>
                  </a:moveTo>
                  <a:cubicBezTo>
                    <a:pt x="5086" y="2535"/>
                    <a:pt x="4883" y="2462"/>
                    <a:pt x="4693" y="2462"/>
                  </a:cubicBezTo>
                  <a:cubicBezTo>
                    <a:pt x="4657" y="2462"/>
                    <a:pt x="4622" y="2464"/>
                    <a:pt x="4587" y="2470"/>
                  </a:cubicBezTo>
                  <a:cubicBezTo>
                    <a:pt x="4476" y="2488"/>
                    <a:pt x="4387" y="2508"/>
                    <a:pt x="4315" y="2530"/>
                  </a:cubicBezTo>
                  <a:cubicBezTo>
                    <a:pt x="4300" y="2534"/>
                    <a:pt x="4291" y="2515"/>
                    <a:pt x="4303" y="2505"/>
                  </a:cubicBezTo>
                  <a:cubicBezTo>
                    <a:pt x="4411" y="2420"/>
                    <a:pt x="4550" y="2350"/>
                    <a:pt x="4726" y="2328"/>
                  </a:cubicBezTo>
                  <a:cubicBezTo>
                    <a:pt x="5180" y="2273"/>
                    <a:pt x="5463" y="2420"/>
                    <a:pt x="5562" y="2485"/>
                  </a:cubicBezTo>
                  <a:cubicBezTo>
                    <a:pt x="5547" y="2490"/>
                    <a:pt x="5524" y="2495"/>
                    <a:pt x="5492" y="2500"/>
                  </a:cubicBezTo>
                  <a:cubicBezTo>
                    <a:pt x="5476" y="2502"/>
                    <a:pt x="5463" y="2513"/>
                    <a:pt x="5459" y="2529"/>
                  </a:cubicBezTo>
                  <a:cubicBezTo>
                    <a:pt x="5454" y="2544"/>
                    <a:pt x="5459" y="2560"/>
                    <a:pt x="5471" y="2570"/>
                  </a:cubicBezTo>
                  <a:cubicBezTo>
                    <a:pt x="5480" y="2578"/>
                    <a:pt x="5610" y="2685"/>
                    <a:pt x="5783" y="2756"/>
                  </a:cubicBezTo>
                  <a:cubicBezTo>
                    <a:pt x="5622" y="2728"/>
                    <a:pt x="5459" y="2669"/>
                    <a:pt x="5299" y="2612"/>
                  </a:cubicBezTo>
                  <a:close/>
                  <a:moveTo>
                    <a:pt x="6256" y="1966"/>
                  </a:moveTo>
                  <a:cubicBezTo>
                    <a:pt x="6151" y="1996"/>
                    <a:pt x="6085" y="2046"/>
                    <a:pt x="6060" y="2115"/>
                  </a:cubicBezTo>
                  <a:cubicBezTo>
                    <a:pt x="6025" y="2212"/>
                    <a:pt x="6087" y="2304"/>
                    <a:pt x="6090" y="2308"/>
                  </a:cubicBezTo>
                  <a:cubicBezTo>
                    <a:pt x="6102" y="2326"/>
                    <a:pt x="6126" y="2331"/>
                    <a:pt x="6144" y="2319"/>
                  </a:cubicBezTo>
                  <a:cubicBezTo>
                    <a:pt x="6186" y="2294"/>
                    <a:pt x="6244" y="2269"/>
                    <a:pt x="6286" y="2298"/>
                  </a:cubicBezTo>
                  <a:cubicBezTo>
                    <a:pt x="6333" y="2332"/>
                    <a:pt x="6352" y="2427"/>
                    <a:pt x="6331" y="2524"/>
                  </a:cubicBezTo>
                  <a:cubicBezTo>
                    <a:pt x="6321" y="2566"/>
                    <a:pt x="6280" y="2707"/>
                    <a:pt x="6146" y="2731"/>
                  </a:cubicBezTo>
                  <a:cubicBezTo>
                    <a:pt x="5934" y="2769"/>
                    <a:pt x="5704" y="2637"/>
                    <a:pt x="5592" y="2560"/>
                  </a:cubicBezTo>
                  <a:cubicBezTo>
                    <a:pt x="5625" y="2548"/>
                    <a:pt x="5646" y="2534"/>
                    <a:pt x="5658" y="2516"/>
                  </a:cubicBezTo>
                  <a:cubicBezTo>
                    <a:pt x="5671" y="2496"/>
                    <a:pt x="5668" y="2479"/>
                    <a:pt x="5667" y="2472"/>
                  </a:cubicBezTo>
                  <a:cubicBezTo>
                    <a:pt x="5664" y="2464"/>
                    <a:pt x="5660" y="2458"/>
                    <a:pt x="5654" y="2452"/>
                  </a:cubicBezTo>
                  <a:cubicBezTo>
                    <a:pt x="5641" y="2441"/>
                    <a:pt x="5326" y="2174"/>
                    <a:pt x="4716" y="2249"/>
                  </a:cubicBezTo>
                  <a:cubicBezTo>
                    <a:pt x="4378" y="2290"/>
                    <a:pt x="4166" y="2492"/>
                    <a:pt x="4043" y="2667"/>
                  </a:cubicBezTo>
                  <a:cubicBezTo>
                    <a:pt x="4031" y="2679"/>
                    <a:pt x="4026" y="2689"/>
                    <a:pt x="4023" y="2694"/>
                  </a:cubicBezTo>
                  <a:cubicBezTo>
                    <a:pt x="4023" y="2695"/>
                    <a:pt x="4022" y="2697"/>
                    <a:pt x="4022" y="2698"/>
                  </a:cubicBezTo>
                  <a:cubicBezTo>
                    <a:pt x="3935" y="2829"/>
                    <a:pt x="3900" y="2938"/>
                    <a:pt x="3899" y="2941"/>
                  </a:cubicBezTo>
                  <a:cubicBezTo>
                    <a:pt x="3893" y="2962"/>
                    <a:pt x="3905" y="2985"/>
                    <a:pt x="3926" y="2991"/>
                  </a:cubicBezTo>
                  <a:cubicBezTo>
                    <a:pt x="3930" y="2992"/>
                    <a:pt x="3934" y="2993"/>
                    <a:pt x="3938" y="2993"/>
                  </a:cubicBezTo>
                  <a:cubicBezTo>
                    <a:pt x="3955" y="2993"/>
                    <a:pt x="3971" y="2982"/>
                    <a:pt x="3976" y="2965"/>
                  </a:cubicBezTo>
                  <a:cubicBezTo>
                    <a:pt x="3977" y="2962"/>
                    <a:pt x="4014" y="2849"/>
                    <a:pt x="4104" y="2718"/>
                  </a:cubicBezTo>
                  <a:cubicBezTo>
                    <a:pt x="4133" y="2690"/>
                    <a:pt x="4243" y="2607"/>
                    <a:pt x="4600" y="2549"/>
                  </a:cubicBezTo>
                  <a:cubicBezTo>
                    <a:pt x="4799" y="2517"/>
                    <a:pt x="5029" y="2600"/>
                    <a:pt x="5272" y="2687"/>
                  </a:cubicBezTo>
                  <a:cubicBezTo>
                    <a:pt x="5595" y="2803"/>
                    <a:pt x="5929" y="2924"/>
                    <a:pt x="6257" y="2808"/>
                  </a:cubicBezTo>
                  <a:cubicBezTo>
                    <a:pt x="6585" y="2693"/>
                    <a:pt x="6663" y="2424"/>
                    <a:pt x="6595" y="2209"/>
                  </a:cubicBezTo>
                  <a:cubicBezTo>
                    <a:pt x="6538" y="2031"/>
                    <a:pt x="6393" y="1926"/>
                    <a:pt x="6256" y="1966"/>
                  </a:cubicBezTo>
                  <a:close/>
                  <a:moveTo>
                    <a:pt x="3375" y="138"/>
                  </a:moveTo>
                  <a:cubicBezTo>
                    <a:pt x="3377" y="123"/>
                    <a:pt x="3394" y="113"/>
                    <a:pt x="3408" y="107"/>
                  </a:cubicBezTo>
                  <a:cubicBezTo>
                    <a:pt x="3429" y="98"/>
                    <a:pt x="3456" y="94"/>
                    <a:pt x="3483" y="94"/>
                  </a:cubicBezTo>
                  <a:cubicBezTo>
                    <a:pt x="3520" y="94"/>
                    <a:pt x="3558" y="102"/>
                    <a:pt x="3578" y="118"/>
                  </a:cubicBezTo>
                  <a:cubicBezTo>
                    <a:pt x="3592" y="128"/>
                    <a:pt x="3591" y="137"/>
                    <a:pt x="3590" y="141"/>
                  </a:cubicBezTo>
                  <a:cubicBezTo>
                    <a:pt x="3585" y="174"/>
                    <a:pt x="3520" y="196"/>
                    <a:pt x="3453" y="187"/>
                  </a:cubicBezTo>
                  <a:cubicBezTo>
                    <a:pt x="3425" y="183"/>
                    <a:pt x="3372" y="168"/>
                    <a:pt x="3375" y="138"/>
                  </a:cubicBezTo>
                  <a:close/>
                  <a:moveTo>
                    <a:pt x="3443" y="267"/>
                  </a:moveTo>
                  <a:lnTo>
                    <a:pt x="3444" y="267"/>
                  </a:lnTo>
                  <a:lnTo>
                    <a:pt x="3463" y="824"/>
                  </a:lnTo>
                  <a:cubicBezTo>
                    <a:pt x="3463" y="846"/>
                    <a:pt x="3481" y="863"/>
                    <a:pt x="3503" y="863"/>
                  </a:cubicBezTo>
                  <a:lnTo>
                    <a:pt x="3504" y="863"/>
                  </a:lnTo>
                  <a:cubicBezTo>
                    <a:pt x="3526" y="862"/>
                    <a:pt x="3544" y="844"/>
                    <a:pt x="3543" y="821"/>
                  </a:cubicBezTo>
                  <a:lnTo>
                    <a:pt x="3524" y="266"/>
                  </a:lnTo>
                  <a:cubicBezTo>
                    <a:pt x="3597" y="256"/>
                    <a:pt x="3660" y="219"/>
                    <a:pt x="3670" y="152"/>
                  </a:cubicBezTo>
                  <a:cubicBezTo>
                    <a:pt x="3675" y="114"/>
                    <a:pt x="3660" y="80"/>
                    <a:pt x="3627" y="54"/>
                  </a:cubicBezTo>
                  <a:cubicBezTo>
                    <a:pt x="3570" y="10"/>
                    <a:pt x="3455" y="0"/>
                    <a:pt x="3377" y="33"/>
                  </a:cubicBezTo>
                  <a:cubicBezTo>
                    <a:pt x="3329" y="53"/>
                    <a:pt x="3300" y="87"/>
                    <a:pt x="3295" y="129"/>
                  </a:cubicBezTo>
                  <a:cubicBezTo>
                    <a:pt x="3287" y="200"/>
                    <a:pt x="3345" y="254"/>
                    <a:pt x="3443" y="26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5945674"/>
      </p:ext>
    </p:extLst>
  </p:cSld>
  <p:clrMapOvr>
    <a:masterClrMapping/>
  </p:clrMapOvr>
</p:sld>
</file>

<file path=ppt/theme/theme1.xml><?xml version="1.0" encoding="utf-8"?>
<a:theme xmlns:a="http://schemas.openxmlformats.org/drawingml/2006/main" name="Dark Academia Aesthetic Design Inspiration by Slidesgo">
  <a:themeElements>
    <a:clrScheme name="Simple Light">
      <a:dk1>
        <a:srgbClr val="D6C9AF"/>
      </a:dk1>
      <a:lt1>
        <a:srgbClr val="021713"/>
      </a:lt1>
      <a:dk2>
        <a:srgbClr val="FFF2CC"/>
      </a:dk2>
      <a:lt2>
        <a:srgbClr val="D0E0E3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D6C9A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desgo Final Pages">
  <a:themeElements>
    <a:clrScheme name="Simple Light">
      <a:dk1>
        <a:srgbClr val="0E2A47"/>
      </a:dk1>
      <a:lt1>
        <a:srgbClr val="FFFFFF"/>
      </a:lt1>
      <a:dk2>
        <a:srgbClr val="869FB2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869FB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(16:9)</PresentationFormat>
  <Slides>28</Slides>
  <Notes>25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Dark Academia Aesthetic Design Inspiration by Slidesgo</vt:lpstr>
      <vt:lpstr>Slidesgo Final Pages</vt:lpstr>
      <vt:lpstr>Interim Viva</vt:lpstr>
      <vt:lpstr>Overview</vt:lpstr>
      <vt:lpstr>Project Aims</vt:lpstr>
      <vt:lpstr>Progress Update</vt:lpstr>
      <vt:lpstr>Research</vt:lpstr>
      <vt:lpstr>Research Library</vt:lpstr>
      <vt:lpstr>Research Library</vt:lpstr>
      <vt:lpstr>Research Library</vt:lpstr>
      <vt:lpstr>Research Library</vt:lpstr>
      <vt:lpstr>Case Study</vt:lpstr>
      <vt:lpstr>Case Study</vt:lpstr>
      <vt:lpstr>Case Study</vt:lpstr>
      <vt:lpstr>Practical Work</vt:lpstr>
      <vt:lpstr>layout and asset list</vt:lpstr>
      <vt:lpstr>Grey Box Layout</vt:lpstr>
      <vt:lpstr>Art Deco Fountain</vt:lpstr>
      <vt:lpstr>Art Deco Fountain</vt:lpstr>
      <vt:lpstr>Art Deco Fountain </vt:lpstr>
      <vt:lpstr>Art Deco Lamp</vt:lpstr>
      <vt:lpstr>Art Deco Lamp</vt:lpstr>
      <vt:lpstr>Art Deco Bin</vt:lpstr>
      <vt:lpstr>Art Deco Bin</vt:lpstr>
      <vt:lpstr>Art Deco Bin</vt:lpstr>
      <vt:lpstr>Art Deco Main Hall</vt:lpstr>
      <vt:lpstr>Art Deco Main Hall</vt:lpstr>
      <vt:lpstr>Art Deco Main Hall</vt:lpstr>
      <vt:lpstr>Unreal Engine Layout</vt:lpstr>
      <vt:lpstr>Thank you for listening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389</cp:revision>
  <dcterms:modified xsi:type="dcterms:W3CDTF">2026-01-15T11:24:11Z</dcterms:modified>
</cp:coreProperties>
</file>