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65"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5D1596-7B1B-425F-9213-B4640749CA3D}" v="134" dt="2023-06-24T21:36:03.7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9926" autoAdjust="0"/>
  </p:normalViewPr>
  <p:slideViewPr>
    <p:cSldViewPr snapToGrid="0">
      <p:cViewPr varScale="1">
        <p:scale>
          <a:sx n="62" d="100"/>
          <a:sy n="62" d="100"/>
        </p:scale>
        <p:origin x="1488" y="4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42D60-9A76-4020-9E80-B095C6BD1457}"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IN"/>
        </a:p>
      </dgm:t>
    </dgm:pt>
    <dgm:pt modelId="{839BB75A-79CF-48F6-A348-AC00F423D838}">
      <dgm:prSet/>
      <dgm:spPr/>
      <dgm:t>
        <a:bodyPr/>
        <a:lstStyle/>
        <a:p>
          <a:r>
            <a:rPr lang="en-US" b="1" dirty="0"/>
            <a:t>Job responsibilities and functional areas:</a:t>
          </a:r>
          <a:endParaRPr lang="en-IN" b="1" dirty="0"/>
        </a:p>
      </dgm:t>
    </dgm:pt>
    <dgm:pt modelId="{D2B4D02C-6BB9-442D-B8A3-8BB2BEEB7D2F}" type="parTrans" cxnId="{C06ED846-987A-4153-A475-32406963B102}">
      <dgm:prSet/>
      <dgm:spPr/>
      <dgm:t>
        <a:bodyPr/>
        <a:lstStyle/>
        <a:p>
          <a:endParaRPr lang="en-IN"/>
        </a:p>
      </dgm:t>
    </dgm:pt>
    <dgm:pt modelId="{1E50A3ED-A19B-4449-9BC9-6DFBFE07339E}" type="sibTrans" cxnId="{C06ED846-987A-4153-A475-32406963B102}">
      <dgm:prSet/>
      <dgm:spPr/>
      <dgm:t>
        <a:bodyPr/>
        <a:lstStyle/>
        <a:p>
          <a:endParaRPr lang="en-IN"/>
        </a:p>
      </dgm:t>
    </dgm:pt>
    <dgm:pt modelId="{3CE15290-85B8-479D-9A55-9040F4CCA06D}" type="pres">
      <dgm:prSet presAssocID="{DCE42D60-9A76-4020-9E80-B095C6BD1457}" presName="linear" presStyleCnt="0">
        <dgm:presLayoutVars>
          <dgm:animLvl val="lvl"/>
          <dgm:resizeHandles val="exact"/>
        </dgm:presLayoutVars>
      </dgm:prSet>
      <dgm:spPr/>
    </dgm:pt>
    <dgm:pt modelId="{F19AFF6A-D973-4F53-B97F-5820398CBBC8}" type="pres">
      <dgm:prSet presAssocID="{839BB75A-79CF-48F6-A348-AC00F423D838}" presName="parentText" presStyleLbl="node1" presStyleIdx="0" presStyleCnt="1">
        <dgm:presLayoutVars>
          <dgm:chMax val="0"/>
          <dgm:bulletEnabled val="1"/>
        </dgm:presLayoutVars>
      </dgm:prSet>
      <dgm:spPr/>
    </dgm:pt>
  </dgm:ptLst>
  <dgm:cxnLst>
    <dgm:cxn modelId="{C06ED846-987A-4153-A475-32406963B102}" srcId="{DCE42D60-9A76-4020-9E80-B095C6BD1457}" destId="{839BB75A-79CF-48F6-A348-AC00F423D838}" srcOrd="0" destOrd="0" parTransId="{D2B4D02C-6BB9-442D-B8A3-8BB2BEEB7D2F}" sibTransId="{1E50A3ED-A19B-4449-9BC9-6DFBFE07339E}"/>
    <dgm:cxn modelId="{FF50307F-E518-4B5D-AFFE-101E58CC44A0}" type="presOf" srcId="{839BB75A-79CF-48F6-A348-AC00F423D838}" destId="{F19AFF6A-D973-4F53-B97F-5820398CBBC8}" srcOrd="0" destOrd="0" presId="urn:microsoft.com/office/officeart/2005/8/layout/vList2"/>
    <dgm:cxn modelId="{5B9A60FB-2B6B-4046-8A15-74B936B0DB98}" type="presOf" srcId="{DCE42D60-9A76-4020-9E80-B095C6BD1457}" destId="{3CE15290-85B8-479D-9A55-9040F4CCA06D}" srcOrd="0" destOrd="0" presId="urn:microsoft.com/office/officeart/2005/8/layout/vList2"/>
    <dgm:cxn modelId="{92A85F0F-6CB5-4CA8-9E74-3287F0FDDFD6}" type="presParOf" srcId="{3CE15290-85B8-479D-9A55-9040F4CCA06D}" destId="{F19AFF6A-D973-4F53-B97F-5820398CBBC8}"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F964C0-C09E-46F4-BD49-D11A5C138896}" type="doc">
      <dgm:prSet loTypeId="urn:microsoft.com/office/officeart/2005/8/layout/venn1" loCatId="relationship" qsTypeId="urn:microsoft.com/office/officeart/2005/8/quickstyle/simple1" qsCatId="simple" csTypeId="urn:microsoft.com/office/officeart/2005/8/colors/colorful1" csCatId="colorful"/>
      <dgm:spPr/>
      <dgm:t>
        <a:bodyPr/>
        <a:lstStyle/>
        <a:p>
          <a:endParaRPr lang="en-IN"/>
        </a:p>
      </dgm:t>
    </dgm:pt>
    <dgm:pt modelId="{2030B687-8E12-4CDA-B763-7F8DBEE440AD}">
      <dgm:prSet/>
      <dgm:spPr/>
      <dgm:t>
        <a:bodyPr/>
        <a:lstStyle/>
        <a:p>
          <a:r>
            <a:rPr lang="en-GB" dirty="0">
              <a:latin typeface="Times New Roman" panose="02020603050405020304" pitchFamily="18" charset="0"/>
              <a:cs typeface="Times New Roman" panose="02020603050405020304" pitchFamily="18" charset="0"/>
            </a:rPr>
            <a:t>Recruitment and Selection</a:t>
          </a:r>
          <a:endParaRPr lang="en-IN" dirty="0">
            <a:latin typeface="Times New Roman" panose="02020603050405020304" pitchFamily="18" charset="0"/>
            <a:cs typeface="Times New Roman" panose="02020603050405020304" pitchFamily="18" charset="0"/>
          </a:endParaRPr>
        </a:p>
      </dgm:t>
    </dgm:pt>
    <dgm:pt modelId="{C96250F4-C8D5-4E62-B503-28065C2D15B0}" type="parTrans" cxnId="{E734AD41-6EDA-4E2F-984C-6560377F22EB}">
      <dgm:prSet/>
      <dgm:spPr/>
      <dgm:t>
        <a:bodyPr/>
        <a:lstStyle/>
        <a:p>
          <a:endParaRPr lang="en-IN"/>
        </a:p>
      </dgm:t>
    </dgm:pt>
    <dgm:pt modelId="{C68E9F40-44B2-42A6-BEBD-B60E356996D8}" type="sibTrans" cxnId="{E734AD41-6EDA-4E2F-984C-6560377F22EB}">
      <dgm:prSet/>
      <dgm:spPr/>
      <dgm:t>
        <a:bodyPr/>
        <a:lstStyle/>
        <a:p>
          <a:endParaRPr lang="en-IN"/>
        </a:p>
      </dgm:t>
    </dgm:pt>
    <dgm:pt modelId="{01E580B6-97CF-4A8A-8D07-F5852C42F111}">
      <dgm:prSet/>
      <dgm:spPr/>
      <dgm:t>
        <a:bodyPr/>
        <a:lstStyle/>
        <a:p>
          <a:r>
            <a:rPr lang="en-GB" dirty="0">
              <a:latin typeface="Times New Roman" panose="02020603050405020304" pitchFamily="18" charset="0"/>
              <a:cs typeface="Times New Roman" panose="02020603050405020304" pitchFamily="18" charset="0"/>
            </a:rPr>
            <a:t>Employee Onboarding and Offboarding</a:t>
          </a:r>
          <a:endParaRPr lang="en-IN" dirty="0">
            <a:latin typeface="Times New Roman" panose="02020603050405020304" pitchFamily="18" charset="0"/>
            <a:cs typeface="Times New Roman" panose="02020603050405020304" pitchFamily="18" charset="0"/>
          </a:endParaRPr>
        </a:p>
      </dgm:t>
    </dgm:pt>
    <dgm:pt modelId="{855C87BE-3476-4A68-B571-C4479D15F2FD}" type="parTrans" cxnId="{DD02EC41-B83B-4BE0-907B-7836A0F0A3F7}">
      <dgm:prSet/>
      <dgm:spPr/>
      <dgm:t>
        <a:bodyPr/>
        <a:lstStyle/>
        <a:p>
          <a:endParaRPr lang="en-IN"/>
        </a:p>
      </dgm:t>
    </dgm:pt>
    <dgm:pt modelId="{2F58745E-7B7F-4D1E-AED1-01DEA8F00BD7}" type="sibTrans" cxnId="{DD02EC41-B83B-4BE0-907B-7836A0F0A3F7}">
      <dgm:prSet/>
      <dgm:spPr/>
      <dgm:t>
        <a:bodyPr/>
        <a:lstStyle/>
        <a:p>
          <a:endParaRPr lang="en-IN"/>
        </a:p>
      </dgm:t>
    </dgm:pt>
    <dgm:pt modelId="{45657EF9-382F-4C16-96C1-33A2FE3DAFBE}">
      <dgm:prSet/>
      <dgm:spPr/>
      <dgm:t>
        <a:bodyPr/>
        <a:lstStyle/>
        <a:p>
          <a:r>
            <a:rPr lang="en-GB" dirty="0">
              <a:latin typeface="Times New Roman" panose="02020603050405020304" pitchFamily="18" charset="0"/>
              <a:cs typeface="Times New Roman" panose="02020603050405020304" pitchFamily="18" charset="0"/>
            </a:rPr>
            <a:t>Employee Relations</a:t>
          </a:r>
          <a:endParaRPr lang="en-IN" dirty="0">
            <a:latin typeface="Times New Roman" panose="02020603050405020304" pitchFamily="18" charset="0"/>
            <a:cs typeface="Times New Roman" panose="02020603050405020304" pitchFamily="18" charset="0"/>
          </a:endParaRPr>
        </a:p>
      </dgm:t>
    </dgm:pt>
    <dgm:pt modelId="{DDCB5CE3-BCF1-44E9-B750-F0DB97A85B50}" type="parTrans" cxnId="{4E9C803D-A806-4A46-B8AF-AF3FD84E8FB8}">
      <dgm:prSet/>
      <dgm:spPr/>
      <dgm:t>
        <a:bodyPr/>
        <a:lstStyle/>
        <a:p>
          <a:endParaRPr lang="en-IN"/>
        </a:p>
      </dgm:t>
    </dgm:pt>
    <dgm:pt modelId="{DF179DEA-F592-4EBA-8BE7-D5A5E86CC5D2}" type="sibTrans" cxnId="{4E9C803D-A806-4A46-B8AF-AF3FD84E8FB8}">
      <dgm:prSet/>
      <dgm:spPr/>
      <dgm:t>
        <a:bodyPr/>
        <a:lstStyle/>
        <a:p>
          <a:endParaRPr lang="en-IN"/>
        </a:p>
      </dgm:t>
    </dgm:pt>
    <dgm:pt modelId="{17464BE3-8BA5-4BAA-B602-291CB02A3E4F}" type="pres">
      <dgm:prSet presAssocID="{F9F964C0-C09E-46F4-BD49-D11A5C138896}" presName="compositeShape" presStyleCnt="0">
        <dgm:presLayoutVars>
          <dgm:chMax val="7"/>
          <dgm:dir/>
          <dgm:resizeHandles val="exact"/>
        </dgm:presLayoutVars>
      </dgm:prSet>
      <dgm:spPr/>
    </dgm:pt>
    <dgm:pt modelId="{EACA444C-8FED-431E-8739-78881C93ABD1}" type="pres">
      <dgm:prSet presAssocID="{2030B687-8E12-4CDA-B763-7F8DBEE440AD}" presName="circ1" presStyleLbl="vennNode1" presStyleIdx="0" presStyleCnt="3"/>
      <dgm:spPr/>
    </dgm:pt>
    <dgm:pt modelId="{A9193B97-4675-42CE-9ACE-E54C1BE7D08A}" type="pres">
      <dgm:prSet presAssocID="{2030B687-8E12-4CDA-B763-7F8DBEE440AD}" presName="circ1Tx" presStyleLbl="revTx" presStyleIdx="0" presStyleCnt="0">
        <dgm:presLayoutVars>
          <dgm:chMax val="0"/>
          <dgm:chPref val="0"/>
          <dgm:bulletEnabled val="1"/>
        </dgm:presLayoutVars>
      </dgm:prSet>
      <dgm:spPr/>
    </dgm:pt>
    <dgm:pt modelId="{26976DD9-FCAC-457C-A5C5-7638A7A9A9F7}" type="pres">
      <dgm:prSet presAssocID="{01E580B6-97CF-4A8A-8D07-F5852C42F111}" presName="circ2" presStyleLbl="vennNode1" presStyleIdx="1" presStyleCnt="3"/>
      <dgm:spPr/>
    </dgm:pt>
    <dgm:pt modelId="{1E4480D9-204E-418C-A0B3-0D781861F198}" type="pres">
      <dgm:prSet presAssocID="{01E580B6-97CF-4A8A-8D07-F5852C42F111}" presName="circ2Tx" presStyleLbl="revTx" presStyleIdx="0" presStyleCnt="0">
        <dgm:presLayoutVars>
          <dgm:chMax val="0"/>
          <dgm:chPref val="0"/>
          <dgm:bulletEnabled val="1"/>
        </dgm:presLayoutVars>
      </dgm:prSet>
      <dgm:spPr/>
    </dgm:pt>
    <dgm:pt modelId="{5DBD94F2-7964-4205-AA91-CFE2AAD50272}" type="pres">
      <dgm:prSet presAssocID="{45657EF9-382F-4C16-96C1-33A2FE3DAFBE}" presName="circ3" presStyleLbl="vennNode1" presStyleIdx="2" presStyleCnt="3"/>
      <dgm:spPr/>
    </dgm:pt>
    <dgm:pt modelId="{E0C68ECD-4AEE-4AA7-ABD8-E1EF76CD2678}" type="pres">
      <dgm:prSet presAssocID="{45657EF9-382F-4C16-96C1-33A2FE3DAFBE}" presName="circ3Tx" presStyleLbl="revTx" presStyleIdx="0" presStyleCnt="0">
        <dgm:presLayoutVars>
          <dgm:chMax val="0"/>
          <dgm:chPref val="0"/>
          <dgm:bulletEnabled val="1"/>
        </dgm:presLayoutVars>
      </dgm:prSet>
      <dgm:spPr/>
    </dgm:pt>
  </dgm:ptLst>
  <dgm:cxnLst>
    <dgm:cxn modelId="{33659101-8618-4988-89AF-73C8EB1202A8}" type="presOf" srcId="{01E580B6-97CF-4A8A-8D07-F5852C42F111}" destId="{1E4480D9-204E-418C-A0B3-0D781861F198}" srcOrd="1" destOrd="0" presId="urn:microsoft.com/office/officeart/2005/8/layout/venn1"/>
    <dgm:cxn modelId="{4E9C803D-A806-4A46-B8AF-AF3FD84E8FB8}" srcId="{F9F964C0-C09E-46F4-BD49-D11A5C138896}" destId="{45657EF9-382F-4C16-96C1-33A2FE3DAFBE}" srcOrd="2" destOrd="0" parTransId="{DDCB5CE3-BCF1-44E9-B750-F0DB97A85B50}" sibTransId="{DF179DEA-F592-4EBA-8BE7-D5A5E86CC5D2}"/>
    <dgm:cxn modelId="{E734AD41-6EDA-4E2F-984C-6560377F22EB}" srcId="{F9F964C0-C09E-46F4-BD49-D11A5C138896}" destId="{2030B687-8E12-4CDA-B763-7F8DBEE440AD}" srcOrd="0" destOrd="0" parTransId="{C96250F4-C8D5-4E62-B503-28065C2D15B0}" sibTransId="{C68E9F40-44B2-42A6-BEBD-B60E356996D8}"/>
    <dgm:cxn modelId="{DD02EC41-B83B-4BE0-907B-7836A0F0A3F7}" srcId="{F9F964C0-C09E-46F4-BD49-D11A5C138896}" destId="{01E580B6-97CF-4A8A-8D07-F5852C42F111}" srcOrd="1" destOrd="0" parTransId="{855C87BE-3476-4A68-B571-C4479D15F2FD}" sibTransId="{2F58745E-7B7F-4D1E-AED1-01DEA8F00BD7}"/>
    <dgm:cxn modelId="{4B19B269-8F74-49A0-BE9D-5FFD02FE1076}" type="presOf" srcId="{F9F964C0-C09E-46F4-BD49-D11A5C138896}" destId="{17464BE3-8BA5-4BAA-B602-291CB02A3E4F}" srcOrd="0" destOrd="0" presId="urn:microsoft.com/office/officeart/2005/8/layout/venn1"/>
    <dgm:cxn modelId="{281DBF76-1424-4BFD-BDB0-736153AE6649}" type="presOf" srcId="{01E580B6-97CF-4A8A-8D07-F5852C42F111}" destId="{26976DD9-FCAC-457C-A5C5-7638A7A9A9F7}" srcOrd="0" destOrd="0" presId="urn:microsoft.com/office/officeart/2005/8/layout/venn1"/>
    <dgm:cxn modelId="{A530C192-68DA-4E15-8B8A-7122911E4896}" type="presOf" srcId="{45657EF9-382F-4C16-96C1-33A2FE3DAFBE}" destId="{E0C68ECD-4AEE-4AA7-ABD8-E1EF76CD2678}" srcOrd="1" destOrd="0" presId="urn:microsoft.com/office/officeart/2005/8/layout/venn1"/>
    <dgm:cxn modelId="{C4A8F5DE-C61B-4394-AE52-F2C3458F5E6A}" type="presOf" srcId="{2030B687-8E12-4CDA-B763-7F8DBEE440AD}" destId="{EACA444C-8FED-431E-8739-78881C93ABD1}" srcOrd="0" destOrd="0" presId="urn:microsoft.com/office/officeart/2005/8/layout/venn1"/>
    <dgm:cxn modelId="{7A38DEE4-ABAF-4BD4-9E02-2D886667373F}" type="presOf" srcId="{45657EF9-382F-4C16-96C1-33A2FE3DAFBE}" destId="{5DBD94F2-7964-4205-AA91-CFE2AAD50272}" srcOrd="0" destOrd="0" presId="urn:microsoft.com/office/officeart/2005/8/layout/venn1"/>
    <dgm:cxn modelId="{74C142E5-70C2-48A6-B2D2-F9B53632CE7C}" type="presOf" srcId="{2030B687-8E12-4CDA-B763-7F8DBEE440AD}" destId="{A9193B97-4675-42CE-9ACE-E54C1BE7D08A}" srcOrd="1" destOrd="0" presId="urn:microsoft.com/office/officeart/2005/8/layout/venn1"/>
    <dgm:cxn modelId="{574A795F-DFB6-4008-8E69-4EC249D1AE61}" type="presParOf" srcId="{17464BE3-8BA5-4BAA-B602-291CB02A3E4F}" destId="{EACA444C-8FED-431E-8739-78881C93ABD1}" srcOrd="0" destOrd="0" presId="urn:microsoft.com/office/officeart/2005/8/layout/venn1"/>
    <dgm:cxn modelId="{01B0E653-09D7-4D16-9C55-1EAEE9DDCBA7}" type="presParOf" srcId="{17464BE3-8BA5-4BAA-B602-291CB02A3E4F}" destId="{A9193B97-4675-42CE-9ACE-E54C1BE7D08A}" srcOrd="1" destOrd="0" presId="urn:microsoft.com/office/officeart/2005/8/layout/venn1"/>
    <dgm:cxn modelId="{78EFC03B-5FE3-4133-8B21-E2CFE30CD607}" type="presParOf" srcId="{17464BE3-8BA5-4BAA-B602-291CB02A3E4F}" destId="{26976DD9-FCAC-457C-A5C5-7638A7A9A9F7}" srcOrd="2" destOrd="0" presId="urn:microsoft.com/office/officeart/2005/8/layout/venn1"/>
    <dgm:cxn modelId="{67748BAC-4699-4479-8205-D5338F7CFDEA}" type="presParOf" srcId="{17464BE3-8BA5-4BAA-B602-291CB02A3E4F}" destId="{1E4480D9-204E-418C-A0B3-0D781861F198}" srcOrd="3" destOrd="0" presId="urn:microsoft.com/office/officeart/2005/8/layout/venn1"/>
    <dgm:cxn modelId="{B17AF597-F6B8-4F2F-BE1E-23C2607B5E77}" type="presParOf" srcId="{17464BE3-8BA5-4BAA-B602-291CB02A3E4F}" destId="{5DBD94F2-7964-4205-AA91-CFE2AAD50272}" srcOrd="4" destOrd="0" presId="urn:microsoft.com/office/officeart/2005/8/layout/venn1"/>
    <dgm:cxn modelId="{7A950D47-5864-4A13-8C46-B4E9F224A755}" type="presParOf" srcId="{17464BE3-8BA5-4BAA-B602-291CB02A3E4F}" destId="{E0C68ECD-4AEE-4AA7-ABD8-E1EF76CD2678}" srcOrd="5" destOrd="0" presId="urn:microsoft.com/office/officeart/2005/8/layout/ven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573437-CC22-458D-80DA-719BBF3C5B46}" type="doc">
      <dgm:prSet loTypeId="urn:microsoft.com/office/officeart/2005/8/layout/venn1" loCatId="relationship" qsTypeId="urn:microsoft.com/office/officeart/2005/8/quickstyle/simple1" qsCatId="simple" csTypeId="urn:microsoft.com/office/officeart/2005/8/colors/colorful1" csCatId="colorful"/>
      <dgm:spPr/>
      <dgm:t>
        <a:bodyPr/>
        <a:lstStyle/>
        <a:p>
          <a:endParaRPr lang="en-IN"/>
        </a:p>
      </dgm:t>
    </dgm:pt>
    <dgm:pt modelId="{E6F58E2F-4C4B-4487-9BCE-C9A3048EACE4}">
      <dgm:prSet custT="1"/>
      <dgm:spPr/>
      <dgm:t>
        <a:bodyPr/>
        <a:lstStyle/>
        <a:p>
          <a:r>
            <a:rPr lang="en-GB" sz="800" b="1" dirty="0">
              <a:latin typeface="Times New Roman" panose="02020603050405020304" pitchFamily="18" charset="0"/>
              <a:cs typeface="Times New Roman" panose="02020603050405020304" pitchFamily="18" charset="0"/>
            </a:rPr>
            <a:t>Training and Development</a:t>
          </a:r>
          <a:endParaRPr lang="en-IN" sz="800" b="1" dirty="0">
            <a:latin typeface="Times New Roman" panose="02020603050405020304" pitchFamily="18" charset="0"/>
            <a:cs typeface="Times New Roman" panose="02020603050405020304" pitchFamily="18" charset="0"/>
          </a:endParaRPr>
        </a:p>
      </dgm:t>
    </dgm:pt>
    <dgm:pt modelId="{4C56D62D-EA6E-40FB-B829-B444695F86D2}" type="parTrans" cxnId="{4B27554C-F155-4F62-890F-503A13D56165}">
      <dgm:prSet/>
      <dgm:spPr/>
      <dgm:t>
        <a:bodyPr/>
        <a:lstStyle/>
        <a:p>
          <a:endParaRPr lang="en-IN"/>
        </a:p>
      </dgm:t>
    </dgm:pt>
    <dgm:pt modelId="{D26D6175-49CE-4F17-8066-DC37072289C6}" type="sibTrans" cxnId="{4B27554C-F155-4F62-890F-503A13D56165}">
      <dgm:prSet/>
      <dgm:spPr/>
      <dgm:t>
        <a:bodyPr/>
        <a:lstStyle/>
        <a:p>
          <a:endParaRPr lang="en-IN"/>
        </a:p>
      </dgm:t>
    </dgm:pt>
    <dgm:pt modelId="{6A9C7D3D-61E9-4C85-A9AF-4D7112B8A636}">
      <dgm:prSet custT="1"/>
      <dgm:spPr/>
      <dgm:t>
        <a:bodyPr/>
        <a:lstStyle/>
        <a:p>
          <a:r>
            <a:rPr lang="en-GB" sz="800" b="1" dirty="0"/>
            <a:t>Compensation and </a:t>
          </a:r>
          <a:r>
            <a:rPr lang="en-GB" sz="800" b="1" dirty="0">
              <a:latin typeface="Times New Roman" panose="02020603050405020304" pitchFamily="18" charset="0"/>
              <a:cs typeface="Times New Roman" panose="02020603050405020304" pitchFamily="18" charset="0"/>
            </a:rPr>
            <a:t>Benefits</a:t>
          </a:r>
          <a:endParaRPr lang="en-IN" sz="800" b="1" dirty="0">
            <a:latin typeface="Times New Roman" panose="02020603050405020304" pitchFamily="18" charset="0"/>
            <a:cs typeface="Times New Roman" panose="02020603050405020304" pitchFamily="18" charset="0"/>
          </a:endParaRPr>
        </a:p>
      </dgm:t>
    </dgm:pt>
    <dgm:pt modelId="{F552A621-79EC-4C05-A085-F6DAB88F5B66}" type="parTrans" cxnId="{269F7827-2B97-411F-AE48-BCC1AEC86D3A}">
      <dgm:prSet/>
      <dgm:spPr/>
      <dgm:t>
        <a:bodyPr/>
        <a:lstStyle/>
        <a:p>
          <a:endParaRPr lang="en-IN"/>
        </a:p>
      </dgm:t>
    </dgm:pt>
    <dgm:pt modelId="{C3D3E219-69F5-4CE9-A2B9-32EF52F10E19}" type="sibTrans" cxnId="{269F7827-2B97-411F-AE48-BCC1AEC86D3A}">
      <dgm:prSet/>
      <dgm:spPr/>
      <dgm:t>
        <a:bodyPr/>
        <a:lstStyle/>
        <a:p>
          <a:endParaRPr lang="en-IN"/>
        </a:p>
      </dgm:t>
    </dgm:pt>
    <dgm:pt modelId="{AB37880D-0C91-4E39-BF26-EC7007BD9AA8}">
      <dgm:prSet custT="1"/>
      <dgm:spPr/>
      <dgm:t>
        <a:bodyPr/>
        <a:lstStyle/>
        <a:p>
          <a:r>
            <a:rPr lang="en-GB" sz="800" b="1" dirty="0">
              <a:latin typeface="Times New Roman" panose="02020603050405020304" pitchFamily="18" charset="0"/>
              <a:cs typeface="Times New Roman" panose="02020603050405020304" pitchFamily="18" charset="0"/>
            </a:rPr>
            <a:t>Performance Management</a:t>
          </a:r>
          <a:endParaRPr lang="en-IN" sz="800" b="1" dirty="0">
            <a:latin typeface="Times New Roman" panose="02020603050405020304" pitchFamily="18" charset="0"/>
            <a:cs typeface="Times New Roman" panose="02020603050405020304" pitchFamily="18" charset="0"/>
          </a:endParaRPr>
        </a:p>
      </dgm:t>
    </dgm:pt>
    <dgm:pt modelId="{621DD89B-5416-456D-872D-836BDF6E4C56}" type="parTrans" cxnId="{226291BB-B687-4581-BB28-D9FFE446ACD0}">
      <dgm:prSet/>
      <dgm:spPr/>
      <dgm:t>
        <a:bodyPr/>
        <a:lstStyle/>
        <a:p>
          <a:endParaRPr lang="en-IN"/>
        </a:p>
      </dgm:t>
    </dgm:pt>
    <dgm:pt modelId="{A50F5E27-B086-46CB-BB2C-9BDB2656CDDF}" type="sibTrans" cxnId="{226291BB-B687-4581-BB28-D9FFE446ACD0}">
      <dgm:prSet/>
      <dgm:spPr/>
      <dgm:t>
        <a:bodyPr/>
        <a:lstStyle/>
        <a:p>
          <a:endParaRPr lang="en-IN"/>
        </a:p>
      </dgm:t>
    </dgm:pt>
    <dgm:pt modelId="{91CA7282-E2EB-461C-8BD9-9E5374831FC8}">
      <dgm:prSet custT="1"/>
      <dgm:spPr/>
      <dgm:t>
        <a:bodyPr/>
        <a:lstStyle/>
        <a:p>
          <a:r>
            <a:rPr lang="en-IN" sz="800" b="1" dirty="0">
              <a:latin typeface="Times New Roman" panose="02020603050405020304" pitchFamily="18" charset="0"/>
              <a:cs typeface="Times New Roman" panose="02020603050405020304" pitchFamily="18" charset="0"/>
            </a:rPr>
            <a:t>HR Information Systems</a:t>
          </a:r>
        </a:p>
      </dgm:t>
    </dgm:pt>
    <dgm:pt modelId="{8BA77902-6C6F-468D-9F9B-A1AD5C752249}" type="parTrans" cxnId="{D8C206C6-DABA-46B8-87BC-92AF8153EDE4}">
      <dgm:prSet/>
      <dgm:spPr/>
      <dgm:t>
        <a:bodyPr/>
        <a:lstStyle/>
        <a:p>
          <a:endParaRPr lang="en-IN"/>
        </a:p>
      </dgm:t>
    </dgm:pt>
    <dgm:pt modelId="{739FF934-1296-467B-A47A-2ADB2E4E9737}" type="sibTrans" cxnId="{D8C206C6-DABA-46B8-87BC-92AF8153EDE4}">
      <dgm:prSet/>
      <dgm:spPr/>
      <dgm:t>
        <a:bodyPr/>
        <a:lstStyle/>
        <a:p>
          <a:endParaRPr lang="en-IN"/>
        </a:p>
      </dgm:t>
    </dgm:pt>
    <dgm:pt modelId="{D12F096D-8602-420B-823A-0E12E639D2E5}" type="pres">
      <dgm:prSet presAssocID="{1C573437-CC22-458D-80DA-719BBF3C5B46}" presName="compositeShape" presStyleCnt="0">
        <dgm:presLayoutVars>
          <dgm:chMax val="7"/>
          <dgm:dir/>
          <dgm:resizeHandles val="exact"/>
        </dgm:presLayoutVars>
      </dgm:prSet>
      <dgm:spPr/>
    </dgm:pt>
    <dgm:pt modelId="{41160DDF-CB0F-4F12-98A8-04DFC8B3B9F0}" type="pres">
      <dgm:prSet presAssocID="{E6F58E2F-4C4B-4487-9BCE-C9A3048EACE4}" presName="circ1" presStyleLbl="vennNode1" presStyleIdx="0" presStyleCnt="4"/>
      <dgm:spPr/>
    </dgm:pt>
    <dgm:pt modelId="{FC7A6544-7C39-4D8E-80FB-554E364E54E5}" type="pres">
      <dgm:prSet presAssocID="{E6F58E2F-4C4B-4487-9BCE-C9A3048EACE4}" presName="circ1Tx" presStyleLbl="revTx" presStyleIdx="0" presStyleCnt="0">
        <dgm:presLayoutVars>
          <dgm:chMax val="0"/>
          <dgm:chPref val="0"/>
          <dgm:bulletEnabled val="1"/>
        </dgm:presLayoutVars>
      </dgm:prSet>
      <dgm:spPr/>
    </dgm:pt>
    <dgm:pt modelId="{2823AC85-D6FE-426F-AF26-764D0A784BF4}" type="pres">
      <dgm:prSet presAssocID="{6A9C7D3D-61E9-4C85-A9AF-4D7112B8A636}" presName="circ2" presStyleLbl="vennNode1" presStyleIdx="1" presStyleCnt="4"/>
      <dgm:spPr/>
    </dgm:pt>
    <dgm:pt modelId="{55316986-1D2C-4F13-8DE0-C6CCAC5E16C6}" type="pres">
      <dgm:prSet presAssocID="{6A9C7D3D-61E9-4C85-A9AF-4D7112B8A636}" presName="circ2Tx" presStyleLbl="revTx" presStyleIdx="0" presStyleCnt="0">
        <dgm:presLayoutVars>
          <dgm:chMax val="0"/>
          <dgm:chPref val="0"/>
          <dgm:bulletEnabled val="1"/>
        </dgm:presLayoutVars>
      </dgm:prSet>
      <dgm:spPr/>
    </dgm:pt>
    <dgm:pt modelId="{6E71E449-602D-494F-B8B3-1E35BF22BE5B}" type="pres">
      <dgm:prSet presAssocID="{AB37880D-0C91-4E39-BF26-EC7007BD9AA8}" presName="circ3" presStyleLbl="vennNode1" presStyleIdx="2" presStyleCnt="4"/>
      <dgm:spPr/>
    </dgm:pt>
    <dgm:pt modelId="{30E97ABF-AEC2-41B4-B5C1-2D5D0A70EDF1}" type="pres">
      <dgm:prSet presAssocID="{AB37880D-0C91-4E39-BF26-EC7007BD9AA8}" presName="circ3Tx" presStyleLbl="revTx" presStyleIdx="0" presStyleCnt="0">
        <dgm:presLayoutVars>
          <dgm:chMax val="0"/>
          <dgm:chPref val="0"/>
          <dgm:bulletEnabled val="1"/>
        </dgm:presLayoutVars>
      </dgm:prSet>
      <dgm:spPr/>
    </dgm:pt>
    <dgm:pt modelId="{907EE1EE-0638-4833-A896-184A316149AE}" type="pres">
      <dgm:prSet presAssocID="{91CA7282-E2EB-461C-8BD9-9E5374831FC8}" presName="circ4" presStyleLbl="vennNode1" presStyleIdx="3" presStyleCnt="4"/>
      <dgm:spPr/>
    </dgm:pt>
    <dgm:pt modelId="{128B5ADE-E1C6-4E32-A433-EC03FAE4FA25}" type="pres">
      <dgm:prSet presAssocID="{91CA7282-E2EB-461C-8BD9-9E5374831FC8}" presName="circ4Tx" presStyleLbl="revTx" presStyleIdx="0" presStyleCnt="0">
        <dgm:presLayoutVars>
          <dgm:chMax val="0"/>
          <dgm:chPref val="0"/>
          <dgm:bulletEnabled val="1"/>
        </dgm:presLayoutVars>
      </dgm:prSet>
      <dgm:spPr/>
    </dgm:pt>
  </dgm:ptLst>
  <dgm:cxnLst>
    <dgm:cxn modelId="{C67B2D0A-E100-45C2-AE2C-898942D67CD7}" type="presOf" srcId="{6A9C7D3D-61E9-4C85-A9AF-4D7112B8A636}" destId="{2823AC85-D6FE-426F-AF26-764D0A784BF4}" srcOrd="0" destOrd="0" presId="urn:microsoft.com/office/officeart/2005/8/layout/venn1"/>
    <dgm:cxn modelId="{269F7827-2B97-411F-AE48-BCC1AEC86D3A}" srcId="{1C573437-CC22-458D-80DA-719BBF3C5B46}" destId="{6A9C7D3D-61E9-4C85-A9AF-4D7112B8A636}" srcOrd="1" destOrd="0" parTransId="{F552A621-79EC-4C05-A085-F6DAB88F5B66}" sibTransId="{C3D3E219-69F5-4CE9-A2B9-32EF52F10E19}"/>
    <dgm:cxn modelId="{4AEB4A67-0573-4D71-B3D5-2E10CDE9780C}" type="presOf" srcId="{91CA7282-E2EB-461C-8BD9-9E5374831FC8}" destId="{907EE1EE-0638-4833-A896-184A316149AE}" srcOrd="0" destOrd="0" presId="urn:microsoft.com/office/officeart/2005/8/layout/venn1"/>
    <dgm:cxn modelId="{E16BCA4B-51DB-4487-89DE-BDCEC43FD14B}" type="presOf" srcId="{91CA7282-E2EB-461C-8BD9-9E5374831FC8}" destId="{128B5ADE-E1C6-4E32-A433-EC03FAE4FA25}" srcOrd="1" destOrd="0" presId="urn:microsoft.com/office/officeart/2005/8/layout/venn1"/>
    <dgm:cxn modelId="{4B27554C-F155-4F62-890F-503A13D56165}" srcId="{1C573437-CC22-458D-80DA-719BBF3C5B46}" destId="{E6F58E2F-4C4B-4487-9BCE-C9A3048EACE4}" srcOrd="0" destOrd="0" parTransId="{4C56D62D-EA6E-40FB-B829-B444695F86D2}" sibTransId="{D26D6175-49CE-4F17-8066-DC37072289C6}"/>
    <dgm:cxn modelId="{A1D4E74C-F0A5-4F65-BAFF-0BCC8763042C}" type="presOf" srcId="{1C573437-CC22-458D-80DA-719BBF3C5B46}" destId="{D12F096D-8602-420B-823A-0E12E639D2E5}" srcOrd="0" destOrd="0" presId="urn:microsoft.com/office/officeart/2005/8/layout/venn1"/>
    <dgm:cxn modelId="{CC6AF252-776F-4F7E-8B67-8ED6FAC92C42}" type="presOf" srcId="{E6F58E2F-4C4B-4487-9BCE-C9A3048EACE4}" destId="{FC7A6544-7C39-4D8E-80FB-554E364E54E5}" srcOrd="1" destOrd="0" presId="urn:microsoft.com/office/officeart/2005/8/layout/venn1"/>
    <dgm:cxn modelId="{F174F65A-71C7-404B-B241-5D590E46B8D1}" type="presOf" srcId="{AB37880D-0C91-4E39-BF26-EC7007BD9AA8}" destId="{30E97ABF-AEC2-41B4-B5C1-2D5D0A70EDF1}" srcOrd="1" destOrd="0" presId="urn:microsoft.com/office/officeart/2005/8/layout/venn1"/>
    <dgm:cxn modelId="{D2137982-409B-4333-A25A-37D56D541DFA}" type="presOf" srcId="{6A9C7D3D-61E9-4C85-A9AF-4D7112B8A636}" destId="{55316986-1D2C-4F13-8DE0-C6CCAC5E16C6}" srcOrd="1" destOrd="0" presId="urn:microsoft.com/office/officeart/2005/8/layout/venn1"/>
    <dgm:cxn modelId="{226291BB-B687-4581-BB28-D9FFE446ACD0}" srcId="{1C573437-CC22-458D-80DA-719BBF3C5B46}" destId="{AB37880D-0C91-4E39-BF26-EC7007BD9AA8}" srcOrd="2" destOrd="0" parTransId="{621DD89B-5416-456D-872D-836BDF6E4C56}" sibTransId="{A50F5E27-B086-46CB-BB2C-9BDB2656CDDF}"/>
    <dgm:cxn modelId="{D8C206C6-DABA-46B8-87BC-92AF8153EDE4}" srcId="{1C573437-CC22-458D-80DA-719BBF3C5B46}" destId="{91CA7282-E2EB-461C-8BD9-9E5374831FC8}" srcOrd="3" destOrd="0" parTransId="{8BA77902-6C6F-468D-9F9B-A1AD5C752249}" sibTransId="{739FF934-1296-467B-A47A-2ADB2E4E9737}"/>
    <dgm:cxn modelId="{06794FC6-E6D1-4D5D-A0DB-C8E78D234BF8}" type="presOf" srcId="{AB37880D-0C91-4E39-BF26-EC7007BD9AA8}" destId="{6E71E449-602D-494F-B8B3-1E35BF22BE5B}" srcOrd="0" destOrd="0" presId="urn:microsoft.com/office/officeart/2005/8/layout/venn1"/>
    <dgm:cxn modelId="{B97296D1-D89C-4BBF-985E-A49691F24D0E}" type="presOf" srcId="{E6F58E2F-4C4B-4487-9BCE-C9A3048EACE4}" destId="{41160DDF-CB0F-4F12-98A8-04DFC8B3B9F0}" srcOrd="0" destOrd="0" presId="urn:microsoft.com/office/officeart/2005/8/layout/venn1"/>
    <dgm:cxn modelId="{671E582B-08F5-4BB2-9656-BF6B0DCFD02A}" type="presParOf" srcId="{D12F096D-8602-420B-823A-0E12E639D2E5}" destId="{41160DDF-CB0F-4F12-98A8-04DFC8B3B9F0}" srcOrd="0" destOrd="0" presId="urn:microsoft.com/office/officeart/2005/8/layout/venn1"/>
    <dgm:cxn modelId="{7047A32A-A36B-4EA5-905F-578028A4D12A}" type="presParOf" srcId="{D12F096D-8602-420B-823A-0E12E639D2E5}" destId="{FC7A6544-7C39-4D8E-80FB-554E364E54E5}" srcOrd="1" destOrd="0" presId="urn:microsoft.com/office/officeart/2005/8/layout/venn1"/>
    <dgm:cxn modelId="{F7CCE59D-7FDE-4AEF-9D7A-E453373381F4}" type="presParOf" srcId="{D12F096D-8602-420B-823A-0E12E639D2E5}" destId="{2823AC85-D6FE-426F-AF26-764D0A784BF4}" srcOrd="2" destOrd="0" presId="urn:microsoft.com/office/officeart/2005/8/layout/venn1"/>
    <dgm:cxn modelId="{03EBCF88-8C5B-4422-A17C-9C20D4F2636F}" type="presParOf" srcId="{D12F096D-8602-420B-823A-0E12E639D2E5}" destId="{55316986-1D2C-4F13-8DE0-C6CCAC5E16C6}" srcOrd="3" destOrd="0" presId="urn:microsoft.com/office/officeart/2005/8/layout/venn1"/>
    <dgm:cxn modelId="{2609D4E3-71FC-4805-9014-52E20C1A1010}" type="presParOf" srcId="{D12F096D-8602-420B-823A-0E12E639D2E5}" destId="{6E71E449-602D-494F-B8B3-1E35BF22BE5B}" srcOrd="4" destOrd="0" presId="urn:microsoft.com/office/officeart/2005/8/layout/venn1"/>
    <dgm:cxn modelId="{321DD99B-CCE0-4DF7-A581-B4886E77C15D}" type="presParOf" srcId="{D12F096D-8602-420B-823A-0E12E639D2E5}" destId="{30E97ABF-AEC2-41B4-B5C1-2D5D0A70EDF1}" srcOrd="5" destOrd="0" presId="urn:microsoft.com/office/officeart/2005/8/layout/venn1"/>
    <dgm:cxn modelId="{23241D53-543B-4122-9999-7089C4788996}" type="presParOf" srcId="{D12F096D-8602-420B-823A-0E12E639D2E5}" destId="{907EE1EE-0638-4833-A896-184A316149AE}" srcOrd="6" destOrd="0" presId="urn:microsoft.com/office/officeart/2005/8/layout/venn1"/>
    <dgm:cxn modelId="{AD372C82-9A39-4540-B71F-04A6FA023346}" type="presParOf" srcId="{D12F096D-8602-420B-823A-0E12E639D2E5}" destId="{128B5ADE-E1C6-4E32-A433-EC03FAE4FA25}" srcOrd="7" destOrd="0" presId="urn:microsoft.com/office/officeart/2005/8/layout/venn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5361EF-E0AE-4C5A-9310-DCC0117D7378}" type="doc">
      <dgm:prSet loTypeId="urn:microsoft.com/office/officeart/2005/8/layout/cycle6" loCatId="cycle" qsTypeId="urn:microsoft.com/office/officeart/2005/8/quickstyle/simple1" qsCatId="simple" csTypeId="urn:microsoft.com/office/officeart/2005/8/colors/colorful1" csCatId="colorful"/>
      <dgm:spPr/>
      <dgm:t>
        <a:bodyPr/>
        <a:lstStyle/>
        <a:p>
          <a:endParaRPr lang="en-IN"/>
        </a:p>
      </dgm:t>
    </dgm:pt>
    <dgm:pt modelId="{24105C2B-30AE-4507-909B-65CF65951786}">
      <dgm:prSet/>
      <dgm:spPr/>
      <dgm:t>
        <a:bodyPr/>
        <a:lstStyle/>
        <a:p>
          <a:r>
            <a:rPr lang="en-GB"/>
            <a:t>Integrity</a:t>
          </a:r>
          <a:endParaRPr lang="en-IN"/>
        </a:p>
      </dgm:t>
    </dgm:pt>
    <dgm:pt modelId="{629DE50A-B9AB-45F9-BE7A-167BE969EB55}" type="parTrans" cxnId="{A31A85C3-1EB0-4597-886C-26D70EDECC4C}">
      <dgm:prSet/>
      <dgm:spPr/>
      <dgm:t>
        <a:bodyPr/>
        <a:lstStyle/>
        <a:p>
          <a:endParaRPr lang="en-IN"/>
        </a:p>
      </dgm:t>
    </dgm:pt>
    <dgm:pt modelId="{24B68283-7AAE-484D-8B90-D79836758238}" type="sibTrans" cxnId="{A31A85C3-1EB0-4597-886C-26D70EDECC4C}">
      <dgm:prSet/>
      <dgm:spPr/>
      <dgm:t>
        <a:bodyPr/>
        <a:lstStyle/>
        <a:p>
          <a:endParaRPr lang="en-IN"/>
        </a:p>
      </dgm:t>
    </dgm:pt>
    <dgm:pt modelId="{62B8DDD4-38C1-431B-884B-9ECCA666D8C1}">
      <dgm:prSet/>
      <dgm:spPr/>
      <dgm:t>
        <a:bodyPr/>
        <a:lstStyle/>
        <a:p>
          <a:r>
            <a:rPr lang="en-GB"/>
            <a:t>Trustworthiness</a:t>
          </a:r>
          <a:endParaRPr lang="en-IN"/>
        </a:p>
      </dgm:t>
    </dgm:pt>
    <dgm:pt modelId="{6232B516-83BC-43FB-B934-C653CDCEDDB7}" type="parTrans" cxnId="{86010B4F-F0A2-4AA0-8AC0-0E2C691A83AD}">
      <dgm:prSet/>
      <dgm:spPr/>
      <dgm:t>
        <a:bodyPr/>
        <a:lstStyle/>
        <a:p>
          <a:endParaRPr lang="en-IN"/>
        </a:p>
      </dgm:t>
    </dgm:pt>
    <dgm:pt modelId="{FCFF8ADF-6D93-40D1-A683-2A9ECB9DED51}" type="sibTrans" cxnId="{86010B4F-F0A2-4AA0-8AC0-0E2C691A83AD}">
      <dgm:prSet/>
      <dgm:spPr/>
      <dgm:t>
        <a:bodyPr/>
        <a:lstStyle/>
        <a:p>
          <a:endParaRPr lang="en-IN"/>
        </a:p>
      </dgm:t>
    </dgm:pt>
    <dgm:pt modelId="{220543DB-359B-4E19-BAF5-FF3E3CDE9517}">
      <dgm:prSet/>
      <dgm:spPr/>
      <dgm:t>
        <a:bodyPr/>
        <a:lstStyle/>
        <a:p>
          <a:r>
            <a:rPr lang="en-GB"/>
            <a:t>Professionalism</a:t>
          </a:r>
          <a:endParaRPr lang="en-IN"/>
        </a:p>
      </dgm:t>
    </dgm:pt>
    <dgm:pt modelId="{66B5FD26-D155-4AE2-B8E6-8F1F484CC207}" type="parTrans" cxnId="{3A85D9F0-8588-454F-AE46-4B8C168F43DF}">
      <dgm:prSet/>
      <dgm:spPr/>
      <dgm:t>
        <a:bodyPr/>
        <a:lstStyle/>
        <a:p>
          <a:endParaRPr lang="en-IN"/>
        </a:p>
      </dgm:t>
    </dgm:pt>
    <dgm:pt modelId="{E51C1C21-1C48-4F38-8842-9FEFAD2EE2B0}" type="sibTrans" cxnId="{3A85D9F0-8588-454F-AE46-4B8C168F43DF}">
      <dgm:prSet/>
      <dgm:spPr/>
      <dgm:t>
        <a:bodyPr/>
        <a:lstStyle/>
        <a:p>
          <a:endParaRPr lang="en-IN"/>
        </a:p>
      </dgm:t>
    </dgm:pt>
    <dgm:pt modelId="{52373C2E-90EF-4E48-9AF6-0523A5F23F3E}">
      <dgm:prSet/>
      <dgm:spPr/>
      <dgm:t>
        <a:bodyPr/>
        <a:lstStyle/>
        <a:p>
          <a:r>
            <a:rPr lang="en-GB"/>
            <a:t>Advocacy</a:t>
          </a:r>
          <a:endParaRPr lang="en-IN"/>
        </a:p>
      </dgm:t>
    </dgm:pt>
    <dgm:pt modelId="{C3019BDB-8BFA-4B46-AE3B-61178DBD6989}" type="parTrans" cxnId="{CC473848-D701-43E9-BE1C-56B4387AD00A}">
      <dgm:prSet/>
      <dgm:spPr/>
      <dgm:t>
        <a:bodyPr/>
        <a:lstStyle/>
        <a:p>
          <a:endParaRPr lang="en-IN"/>
        </a:p>
      </dgm:t>
    </dgm:pt>
    <dgm:pt modelId="{1A8542C9-E290-45E4-8239-682B903EE0EB}" type="sibTrans" cxnId="{CC473848-D701-43E9-BE1C-56B4387AD00A}">
      <dgm:prSet/>
      <dgm:spPr/>
      <dgm:t>
        <a:bodyPr/>
        <a:lstStyle/>
        <a:p>
          <a:endParaRPr lang="en-IN"/>
        </a:p>
      </dgm:t>
    </dgm:pt>
    <dgm:pt modelId="{3CFB7A2E-C49F-43FE-91A8-F78E2F080049}" type="pres">
      <dgm:prSet presAssocID="{2C5361EF-E0AE-4C5A-9310-DCC0117D7378}" presName="cycle" presStyleCnt="0">
        <dgm:presLayoutVars>
          <dgm:dir/>
          <dgm:resizeHandles val="exact"/>
        </dgm:presLayoutVars>
      </dgm:prSet>
      <dgm:spPr/>
    </dgm:pt>
    <dgm:pt modelId="{69668D67-5162-451A-A653-7B53CE9F46A4}" type="pres">
      <dgm:prSet presAssocID="{24105C2B-30AE-4507-909B-65CF65951786}" presName="node" presStyleLbl="node1" presStyleIdx="0" presStyleCnt="4">
        <dgm:presLayoutVars>
          <dgm:bulletEnabled val="1"/>
        </dgm:presLayoutVars>
      </dgm:prSet>
      <dgm:spPr/>
    </dgm:pt>
    <dgm:pt modelId="{FC788317-37B5-4CA7-80A1-F818D91952CB}" type="pres">
      <dgm:prSet presAssocID="{24105C2B-30AE-4507-909B-65CF65951786}" presName="spNode" presStyleCnt="0"/>
      <dgm:spPr/>
    </dgm:pt>
    <dgm:pt modelId="{DC9416A7-1950-4C3E-9868-0B379AE36D6C}" type="pres">
      <dgm:prSet presAssocID="{24B68283-7AAE-484D-8B90-D79836758238}" presName="sibTrans" presStyleLbl="sibTrans1D1" presStyleIdx="0" presStyleCnt="4"/>
      <dgm:spPr/>
    </dgm:pt>
    <dgm:pt modelId="{CBA6925F-774B-4F90-85C4-6686CBD27797}" type="pres">
      <dgm:prSet presAssocID="{62B8DDD4-38C1-431B-884B-9ECCA666D8C1}" presName="node" presStyleLbl="node1" presStyleIdx="1" presStyleCnt="4">
        <dgm:presLayoutVars>
          <dgm:bulletEnabled val="1"/>
        </dgm:presLayoutVars>
      </dgm:prSet>
      <dgm:spPr/>
    </dgm:pt>
    <dgm:pt modelId="{0F7CCB53-90F2-4D88-B596-FE8A7570115F}" type="pres">
      <dgm:prSet presAssocID="{62B8DDD4-38C1-431B-884B-9ECCA666D8C1}" presName="spNode" presStyleCnt="0"/>
      <dgm:spPr/>
    </dgm:pt>
    <dgm:pt modelId="{D8B2EE14-5BBE-4D36-B508-E6740207029F}" type="pres">
      <dgm:prSet presAssocID="{FCFF8ADF-6D93-40D1-A683-2A9ECB9DED51}" presName="sibTrans" presStyleLbl="sibTrans1D1" presStyleIdx="1" presStyleCnt="4"/>
      <dgm:spPr/>
    </dgm:pt>
    <dgm:pt modelId="{68A996B7-18CB-4C9B-829D-78EF6B331920}" type="pres">
      <dgm:prSet presAssocID="{220543DB-359B-4E19-BAF5-FF3E3CDE9517}" presName="node" presStyleLbl="node1" presStyleIdx="2" presStyleCnt="4">
        <dgm:presLayoutVars>
          <dgm:bulletEnabled val="1"/>
        </dgm:presLayoutVars>
      </dgm:prSet>
      <dgm:spPr/>
    </dgm:pt>
    <dgm:pt modelId="{6D594FA7-C428-4FF2-8C82-D0DB65F91559}" type="pres">
      <dgm:prSet presAssocID="{220543DB-359B-4E19-BAF5-FF3E3CDE9517}" presName="spNode" presStyleCnt="0"/>
      <dgm:spPr/>
    </dgm:pt>
    <dgm:pt modelId="{7A1830CE-5849-483B-BCBF-05ECD851DCA8}" type="pres">
      <dgm:prSet presAssocID="{E51C1C21-1C48-4F38-8842-9FEFAD2EE2B0}" presName="sibTrans" presStyleLbl="sibTrans1D1" presStyleIdx="2" presStyleCnt="4"/>
      <dgm:spPr/>
    </dgm:pt>
    <dgm:pt modelId="{8DDBE1D2-32FD-4A36-BA0D-498AD286B7ED}" type="pres">
      <dgm:prSet presAssocID="{52373C2E-90EF-4E48-9AF6-0523A5F23F3E}" presName="node" presStyleLbl="node1" presStyleIdx="3" presStyleCnt="4">
        <dgm:presLayoutVars>
          <dgm:bulletEnabled val="1"/>
        </dgm:presLayoutVars>
      </dgm:prSet>
      <dgm:spPr/>
    </dgm:pt>
    <dgm:pt modelId="{6C9A88A7-45ED-4625-8E3A-597253FB8128}" type="pres">
      <dgm:prSet presAssocID="{52373C2E-90EF-4E48-9AF6-0523A5F23F3E}" presName="spNode" presStyleCnt="0"/>
      <dgm:spPr/>
    </dgm:pt>
    <dgm:pt modelId="{4CF915AD-28D4-4DE2-AB5E-66661EB99956}" type="pres">
      <dgm:prSet presAssocID="{1A8542C9-E290-45E4-8239-682B903EE0EB}" presName="sibTrans" presStyleLbl="sibTrans1D1" presStyleIdx="3" presStyleCnt="4"/>
      <dgm:spPr/>
    </dgm:pt>
  </dgm:ptLst>
  <dgm:cxnLst>
    <dgm:cxn modelId="{DF04A807-A4F6-4E1C-8C18-AE879F2414F1}" type="presOf" srcId="{220543DB-359B-4E19-BAF5-FF3E3CDE9517}" destId="{68A996B7-18CB-4C9B-829D-78EF6B331920}" srcOrd="0" destOrd="0" presId="urn:microsoft.com/office/officeart/2005/8/layout/cycle6"/>
    <dgm:cxn modelId="{54A9151C-CE4F-4BC5-B0EF-9F0B40CF2B43}" type="presOf" srcId="{2C5361EF-E0AE-4C5A-9310-DCC0117D7378}" destId="{3CFB7A2E-C49F-43FE-91A8-F78E2F080049}" srcOrd="0" destOrd="0" presId="urn:microsoft.com/office/officeart/2005/8/layout/cycle6"/>
    <dgm:cxn modelId="{95F2FE2D-6F6F-4F51-BA37-A7583E937089}" type="presOf" srcId="{24105C2B-30AE-4507-909B-65CF65951786}" destId="{69668D67-5162-451A-A653-7B53CE9F46A4}" srcOrd="0" destOrd="0" presId="urn:microsoft.com/office/officeart/2005/8/layout/cycle6"/>
    <dgm:cxn modelId="{076B1E2E-DA20-414B-B811-BE0F8AD5A736}" type="presOf" srcId="{E51C1C21-1C48-4F38-8842-9FEFAD2EE2B0}" destId="{7A1830CE-5849-483B-BCBF-05ECD851DCA8}" srcOrd="0" destOrd="0" presId="urn:microsoft.com/office/officeart/2005/8/layout/cycle6"/>
    <dgm:cxn modelId="{7E307463-6D6F-4A44-9431-D80E35FAFB58}" type="presOf" srcId="{1A8542C9-E290-45E4-8239-682B903EE0EB}" destId="{4CF915AD-28D4-4DE2-AB5E-66661EB99956}" srcOrd="0" destOrd="0" presId="urn:microsoft.com/office/officeart/2005/8/layout/cycle6"/>
    <dgm:cxn modelId="{CC473848-D701-43E9-BE1C-56B4387AD00A}" srcId="{2C5361EF-E0AE-4C5A-9310-DCC0117D7378}" destId="{52373C2E-90EF-4E48-9AF6-0523A5F23F3E}" srcOrd="3" destOrd="0" parTransId="{C3019BDB-8BFA-4B46-AE3B-61178DBD6989}" sibTransId="{1A8542C9-E290-45E4-8239-682B903EE0EB}"/>
    <dgm:cxn modelId="{BD70A948-8CC6-4432-9733-B3FE2C4724D7}" type="presOf" srcId="{FCFF8ADF-6D93-40D1-A683-2A9ECB9DED51}" destId="{D8B2EE14-5BBE-4D36-B508-E6740207029F}" srcOrd="0" destOrd="0" presId="urn:microsoft.com/office/officeart/2005/8/layout/cycle6"/>
    <dgm:cxn modelId="{86010B4F-F0A2-4AA0-8AC0-0E2C691A83AD}" srcId="{2C5361EF-E0AE-4C5A-9310-DCC0117D7378}" destId="{62B8DDD4-38C1-431B-884B-9ECCA666D8C1}" srcOrd="1" destOrd="0" parTransId="{6232B516-83BC-43FB-B934-C653CDCEDDB7}" sibTransId="{FCFF8ADF-6D93-40D1-A683-2A9ECB9DED51}"/>
    <dgm:cxn modelId="{D56DD29B-BF44-4A7A-BD14-C008EF2AFFF0}" type="presOf" srcId="{62B8DDD4-38C1-431B-884B-9ECCA666D8C1}" destId="{CBA6925F-774B-4F90-85C4-6686CBD27797}" srcOrd="0" destOrd="0" presId="urn:microsoft.com/office/officeart/2005/8/layout/cycle6"/>
    <dgm:cxn modelId="{A31A85C3-1EB0-4597-886C-26D70EDECC4C}" srcId="{2C5361EF-E0AE-4C5A-9310-DCC0117D7378}" destId="{24105C2B-30AE-4507-909B-65CF65951786}" srcOrd="0" destOrd="0" parTransId="{629DE50A-B9AB-45F9-BE7A-167BE969EB55}" sibTransId="{24B68283-7AAE-484D-8B90-D79836758238}"/>
    <dgm:cxn modelId="{3449FFE7-2560-4835-83CE-83A730151A25}" type="presOf" srcId="{24B68283-7AAE-484D-8B90-D79836758238}" destId="{DC9416A7-1950-4C3E-9868-0B379AE36D6C}" srcOrd="0" destOrd="0" presId="urn:microsoft.com/office/officeart/2005/8/layout/cycle6"/>
    <dgm:cxn modelId="{3A85D9F0-8588-454F-AE46-4B8C168F43DF}" srcId="{2C5361EF-E0AE-4C5A-9310-DCC0117D7378}" destId="{220543DB-359B-4E19-BAF5-FF3E3CDE9517}" srcOrd="2" destOrd="0" parTransId="{66B5FD26-D155-4AE2-B8E6-8F1F484CC207}" sibTransId="{E51C1C21-1C48-4F38-8842-9FEFAD2EE2B0}"/>
    <dgm:cxn modelId="{C7987DF9-8E91-4801-8504-4C22218C7AFB}" type="presOf" srcId="{52373C2E-90EF-4E48-9AF6-0523A5F23F3E}" destId="{8DDBE1D2-32FD-4A36-BA0D-498AD286B7ED}" srcOrd="0" destOrd="0" presId="urn:microsoft.com/office/officeart/2005/8/layout/cycle6"/>
    <dgm:cxn modelId="{D838EC96-CD98-452F-88EF-8BADF2551961}" type="presParOf" srcId="{3CFB7A2E-C49F-43FE-91A8-F78E2F080049}" destId="{69668D67-5162-451A-A653-7B53CE9F46A4}" srcOrd="0" destOrd="0" presId="urn:microsoft.com/office/officeart/2005/8/layout/cycle6"/>
    <dgm:cxn modelId="{0E6FA6EA-F9B1-48AA-A76C-FA537E3D3AD0}" type="presParOf" srcId="{3CFB7A2E-C49F-43FE-91A8-F78E2F080049}" destId="{FC788317-37B5-4CA7-80A1-F818D91952CB}" srcOrd="1" destOrd="0" presId="urn:microsoft.com/office/officeart/2005/8/layout/cycle6"/>
    <dgm:cxn modelId="{C77BD233-6D94-474B-A7D5-8579A7D90AF2}" type="presParOf" srcId="{3CFB7A2E-C49F-43FE-91A8-F78E2F080049}" destId="{DC9416A7-1950-4C3E-9868-0B379AE36D6C}" srcOrd="2" destOrd="0" presId="urn:microsoft.com/office/officeart/2005/8/layout/cycle6"/>
    <dgm:cxn modelId="{BB60B5A2-2F53-47F2-979C-1BCDCC608773}" type="presParOf" srcId="{3CFB7A2E-C49F-43FE-91A8-F78E2F080049}" destId="{CBA6925F-774B-4F90-85C4-6686CBD27797}" srcOrd="3" destOrd="0" presId="urn:microsoft.com/office/officeart/2005/8/layout/cycle6"/>
    <dgm:cxn modelId="{B9636992-84FA-479C-9CD2-365F712AB5A4}" type="presParOf" srcId="{3CFB7A2E-C49F-43FE-91A8-F78E2F080049}" destId="{0F7CCB53-90F2-4D88-B596-FE8A7570115F}" srcOrd="4" destOrd="0" presId="urn:microsoft.com/office/officeart/2005/8/layout/cycle6"/>
    <dgm:cxn modelId="{F05D9A89-C1DC-485D-A206-E12F64364435}" type="presParOf" srcId="{3CFB7A2E-C49F-43FE-91A8-F78E2F080049}" destId="{D8B2EE14-5BBE-4D36-B508-E6740207029F}" srcOrd="5" destOrd="0" presId="urn:microsoft.com/office/officeart/2005/8/layout/cycle6"/>
    <dgm:cxn modelId="{48F5E185-60AC-4F31-B797-48A694427432}" type="presParOf" srcId="{3CFB7A2E-C49F-43FE-91A8-F78E2F080049}" destId="{68A996B7-18CB-4C9B-829D-78EF6B331920}" srcOrd="6" destOrd="0" presId="urn:microsoft.com/office/officeart/2005/8/layout/cycle6"/>
    <dgm:cxn modelId="{4C0D302A-56C3-4787-B6DE-1DFB33A48D1A}" type="presParOf" srcId="{3CFB7A2E-C49F-43FE-91A8-F78E2F080049}" destId="{6D594FA7-C428-4FF2-8C82-D0DB65F91559}" srcOrd="7" destOrd="0" presId="urn:microsoft.com/office/officeart/2005/8/layout/cycle6"/>
    <dgm:cxn modelId="{1E5FDEE2-A567-4911-B5AB-A27F11018F80}" type="presParOf" srcId="{3CFB7A2E-C49F-43FE-91A8-F78E2F080049}" destId="{7A1830CE-5849-483B-BCBF-05ECD851DCA8}" srcOrd="8" destOrd="0" presId="urn:microsoft.com/office/officeart/2005/8/layout/cycle6"/>
    <dgm:cxn modelId="{BE017EE6-4E73-498E-8337-31B26A0A8D98}" type="presParOf" srcId="{3CFB7A2E-C49F-43FE-91A8-F78E2F080049}" destId="{8DDBE1D2-32FD-4A36-BA0D-498AD286B7ED}" srcOrd="9" destOrd="0" presId="urn:microsoft.com/office/officeart/2005/8/layout/cycle6"/>
    <dgm:cxn modelId="{7D94F3A4-32DA-419A-8245-E4CFCB164379}" type="presParOf" srcId="{3CFB7A2E-C49F-43FE-91A8-F78E2F080049}" destId="{6C9A88A7-45ED-4625-8E3A-597253FB8128}" srcOrd="10" destOrd="0" presId="urn:microsoft.com/office/officeart/2005/8/layout/cycle6"/>
    <dgm:cxn modelId="{26881B72-4F58-4060-AA12-BD1505127266}" type="presParOf" srcId="{3CFB7A2E-C49F-43FE-91A8-F78E2F080049}" destId="{4CF915AD-28D4-4DE2-AB5E-66661EB99956}"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0A54696-4E2D-480D-93D3-6258CD856FB5}" type="doc">
      <dgm:prSet loTypeId="urn:microsoft.com/office/officeart/2005/8/layout/cycle2" loCatId="cycle" qsTypeId="urn:microsoft.com/office/officeart/2005/8/quickstyle/3d1" qsCatId="3D" csTypeId="urn:microsoft.com/office/officeart/2005/8/colors/accent0_3" csCatId="mainScheme"/>
      <dgm:spPr/>
      <dgm:t>
        <a:bodyPr/>
        <a:lstStyle/>
        <a:p>
          <a:endParaRPr lang="en-IN"/>
        </a:p>
      </dgm:t>
    </dgm:pt>
    <dgm:pt modelId="{30EBB3CC-B447-4EA5-8787-62790A2E33DE}">
      <dgm:prSet/>
      <dgm:spPr/>
      <dgm:t>
        <a:bodyPr/>
        <a:lstStyle/>
        <a:p>
          <a:r>
            <a:rPr lang="en-GB"/>
            <a:t>Transactional relationships</a:t>
          </a:r>
          <a:endParaRPr lang="en-IN"/>
        </a:p>
      </dgm:t>
    </dgm:pt>
    <dgm:pt modelId="{152F9154-7C33-450C-AD64-4E95AF41F0A8}" type="parTrans" cxnId="{F25C5FA3-CE72-4E03-A14B-4EFF364C5FED}">
      <dgm:prSet/>
      <dgm:spPr/>
      <dgm:t>
        <a:bodyPr/>
        <a:lstStyle/>
        <a:p>
          <a:endParaRPr lang="en-IN"/>
        </a:p>
      </dgm:t>
    </dgm:pt>
    <dgm:pt modelId="{5F8DDF1A-7204-4EC1-9094-E38C87D6D4CF}" type="sibTrans" cxnId="{F25C5FA3-CE72-4E03-A14B-4EFF364C5FED}">
      <dgm:prSet/>
      <dgm:spPr/>
      <dgm:t>
        <a:bodyPr/>
        <a:lstStyle/>
        <a:p>
          <a:endParaRPr lang="en-IN"/>
        </a:p>
      </dgm:t>
    </dgm:pt>
    <dgm:pt modelId="{88B413CB-5D9A-44EC-AE17-589D256CAD6F}">
      <dgm:prSet/>
      <dgm:spPr/>
      <dgm:t>
        <a:bodyPr/>
        <a:lstStyle/>
        <a:p>
          <a:r>
            <a:rPr lang="en-GB"/>
            <a:t>Collaborative relationship</a:t>
          </a:r>
          <a:endParaRPr lang="en-IN"/>
        </a:p>
      </dgm:t>
    </dgm:pt>
    <dgm:pt modelId="{F7A90888-BE79-42DB-A621-4F6B6C826ABC}" type="parTrans" cxnId="{EC76736B-47B8-421D-A803-4F6C70FAF694}">
      <dgm:prSet/>
      <dgm:spPr/>
      <dgm:t>
        <a:bodyPr/>
        <a:lstStyle/>
        <a:p>
          <a:endParaRPr lang="en-IN"/>
        </a:p>
      </dgm:t>
    </dgm:pt>
    <dgm:pt modelId="{DE19C8B0-F44E-470A-9F56-CB945070D3E5}" type="sibTrans" cxnId="{EC76736B-47B8-421D-A803-4F6C70FAF694}">
      <dgm:prSet/>
      <dgm:spPr/>
      <dgm:t>
        <a:bodyPr/>
        <a:lstStyle/>
        <a:p>
          <a:endParaRPr lang="en-IN"/>
        </a:p>
      </dgm:t>
    </dgm:pt>
    <dgm:pt modelId="{5392D1AF-17B3-496C-A285-EDF7FC7970EF}">
      <dgm:prSet/>
      <dgm:spPr/>
      <dgm:t>
        <a:bodyPr/>
        <a:lstStyle/>
        <a:p>
          <a:r>
            <a:rPr lang="en-GB"/>
            <a:t>Supportive Relationship</a:t>
          </a:r>
          <a:endParaRPr lang="en-IN"/>
        </a:p>
      </dgm:t>
    </dgm:pt>
    <dgm:pt modelId="{9A3805A3-E099-4D3F-A629-3BB2511CE1F3}" type="parTrans" cxnId="{C8DB5554-1D86-41AC-87CC-4121E5A876DB}">
      <dgm:prSet/>
      <dgm:spPr/>
      <dgm:t>
        <a:bodyPr/>
        <a:lstStyle/>
        <a:p>
          <a:endParaRPr lang="en-IN"/>
        </a:p>
      </dgm:t>
    </dgm:pt>
    <dgm:pt modelId="{C4C9FEA8-C998-4EBF-9EBD-E52CB53B92E8}" type="sibTrans" cxnId="{C8DB5554-1D86-41AC-87CC-4121E5A876DB}">
      <dgm:prSet/>
      <dgm:spPr/>
      <dgm:t>
        <a:bodyPr/>
        <a:lstStyle/>
        <a:p>
          <a:endParaRPr lang="en-IN"/>
        </a:p>
      </dgm:t>
    </dgm:pt>
    <dgm:pt modelId="{9F071182-1493-4100-B95D-D04BD82F3864}">
      <dgm:prSet/>
      <dgm:spPr/>
      <dgm:t>
        <a:bodyPr/>
        <a:lstStyle/>
        <a:p>
          <a:r>
            <a:rPr lang="en-GB"/>
            <a:t>Empowering Relationship</a:t>
          </a:r>
          <a:endParaRPr lang="en-IN"/>
        </a:p>
      </dgm:t>
    </dgm:pt>
    <dgm:pt modelId="{1F017C6A-03C4-4887-8BB8-A0BB9BC2E218}" type="parTrans" cxnId="{6A04F700-A954-4A70-8162-2E95AA98B229}">
      <dgm:prSet/>
      <dgm:spPr/>
      <dgm:t>
        <a:bodyPr/>
        <a:lstStyle/>
        <a:p>
          <a:endParaRPr lang="en-IN"/>
        </a:p>
      </dgm:t>
    </dgm:pt>
    <dgm:pt modelId="{0D754882-458D-4ECE-80BE-B8A9DF69FA04}" type="sibTrans" cxnId="{6A04F700-A954-4A70-8162-2E95AA98B229}">
      <dgm:prSet/>
      <dgm:spPr/>
      <dgm:t>
        <a:bodyPr/>
        <a:lstStyle/>
        <a:p>
          <a:endParaRPr lang="en-IN"/>
        </a:p>
      </dgm:t>
    </dgm:pt>
    <dgm:pt modelId="{A98D6FED-A439-4437-A52A-C40CDB634463}" type="pres">
      <dgm:prSet presAssocID="{C0A54696-4E2D-480D-93D3-6258CD856FB5}" presName="cycle" presStyleCnt="0">
        <dgm:presLayoutVars>
          <dgm:dir/>
          <dgm:resizeHandles val="exact"/>
        </dgm:presLayoutVars>
      </dgm:prSet>
      <dgm:spPr/>
    </dgm:pt>
    <dgm:pt modelId="{5400F2AD-2926-4F6C-A4D5-87002EA0372D}" type="pres">
      <dgm:prSet presAssocID="{30EBB3CC-B447-4EA5-8787-62790A2E33DE}" presName="node" presStyleLbl="node1" presStyleIdx="0" presStyleCnt="4">
        <dgm:presLayoutVars>
          <dgm:bulletEnabled val="1"/>
        </dgm:presLayoutVars>
      </dgm:prSet>
      <dgm:spPr/>
    </dgm:pt>
    <dgm:pt modelId="{DEED2805-E848-4A95-B479-2788CE5F5081}" type="pres">
      <dgm:prSet presAssocID="{5F8DDF1A-7204-4EC1-9094-E38C87D6D4CF}" presName="sibTrans" presStyleLbl="sibTrans2D1" presStyleIdx="0" presStyleCnt="4"/>
      <dgm:spPr/>
    </dgm:pt>
    <dgm:pt modelId="{629E5CF6-B484-45FC-9428-EC6CC64D1D6B}" type="pres">
      <dgm:prSet presAssocID="{5F8DDF1A-7204-4EC1-9094-E38C87D6D4CF}" presName="connectorText" presStyleLbl="sibTrans2D1" presStyleIdx="0" presStyleCnt="4"/>
      <dgm:spPr/>
    </dgm:pt>
    <dgm:pt modelId="{11BAAFD8-BDAE-4BC9-B383-DCE16F7481E9}" type="pres">
      <dgm:prSet presAssocID="{88B413CB-5D9A-44EC-AE17-589D256CAD6F}" presName="node" presStyleLbl="node1" presStyleIdx="1" presStyleCnt="4">
        <dgm:presLayoutVars>
          <dgm:bulletEnabled val="1"/>
        </dgm:presLayoutVars>
      </dgm:prSet>
      <dgm:spPr/>
    </dgm:pt>
    <dgm:pt modelId="{A3FC334F-524A-477F-BDC4-6DD38D017645}" type="pres">
      <dgm:prSet presAssocID="{DE19C8B0-F44E-470A-9F56-CB945070D3E5}" presName="sibTrans" presStyleLbl="sibTrans2D1" presStyleIdx="1" presStyleCnt="4"/>
      <dgm:spPr/>
    </dgm:pt>
    <dgm:pt modelId="{300843C9-0AC1-4F68-860B-9EE1B364A9C3}" type="pres">
      <dgm:prSet presAssocID="{DE19C8B0-F44E-470A-9F56-CB945070D3E5}" presName="connectorText" presStyleLbl="sibTrans2D1" presStyleIdx="1" presStyleCnt="4"/>
      <dgm:spPr/>
    </dgm:pt>
    <dgm:pt modelId="{62615AFB-C463-4756-81A7-E44FF15FFA23}" type="pres">
      <dgm:prSet presAssocID="{5392D1AF-17B3-496C-A285-EDF7FC7970EF}" presName="node" presStyleLbl="node1" presStyleIdx="2" presStyleCnt="4">
        <dgm:presLayoutVars>
          <dgm:bulletEnabled val="1"/>
        </dgm:presLayoutVars>
      </dgm:prSet>
      <dgm:spPr/>
    </dgm:pt>
    <dgm:pt modelId="{5EDBB046-DE47-40FA-AB7A-21AFA83A9714}" type="pres">
      <dgm:prSet presAssocID="{C4C9FEA8-C998-4EBF-9EBD-E52CB53B92E8}" presName="sibTrans" presStyleLbl="sibTrans2D1" presStyleIdx="2" presStyleCnt="4"/>
      <dgm:spPr/>
    </dgm:pt>
    <dgm:pt modelId="{B2754BF4-F65B-4068-8DB7-4357BEE3490C}" type="pres">
      <dgm:prSet presAssocID="{C4C9FEA8-C998-4EBF-9EBD-E52CB53B92E8}" presName="connectorText" presStyleLbl="sibTrans2D1" presStyleIdx="2" presStyleCnt="4"/>
      <dgm:spPr/>
    </dgm:pt>
    <dgm:pt modelId="{8C2BE219-8835-490F-966E-376E0B544E6B}" type="pres">
      <dgm:prSet presAssocID="{9F071182-1493-4100-B95D-D04BD82F3864}" presName="node" presStyleLbl="node1" presStyleIdx="3" presStyleCnt="4">
        <dgm:presLayoutVars>
          <dgm:bulletEnabled val="1"/>
        </dgm:presLayoutVars>
      </dgm:prSet>
      <dgm:spPr/>
    </dgm:pt>
    <dgm:pt modelId="{CB10EA60-494F-4BAF-B7BF-B9C32BC09E36}" type="pres">
      <dgm:prSet presAssocID="{0D754882-458D-4ECE-80BE-B8A9DF69FA04}" presName="sibTrans" presStyleLbl="sibTrans2D1" presStyleIdx="3" presStyleCnt="4"/>
      <dgm:spPr/>
    </dgm:pt>
    <dgm:pt modelId="{48BFA0ED-0947-4214-BC1D-99C22B170E45}" type="pres">
      <dgm:prSet presAssocID="{0D754882-458D-4ECE-80BE-B8A9DF69FA04}" presName="connectorText" presStyleLbl="sibTrans2D1" presStyleIdx="3" presStyleCnt="4"/>
      <dgm:spPr/>
    </dgm:pt>
  </dgm:ptLst>
  <dgm:cxnLst>
    <dgm:cxn modelId="{6A04F700-A954-4A70-8162-2E95AA98B229}" srcId="{C0A54696-4E2D-480D-93D3-6258CD856FB5}" destId="{9F071182-1493-4100-B95D-D04BD82F3864}" srcOrd="3" destOrd="0" parTransId="{1F017C6A-03C4-4887-8BB8-A0BB9BC2E218}" sibTransId="{0D754882-458D-4ECE-80BE-B8A9DF69FA04}"/>
    <dgm:cxn modelId="{5840BA0B-636D-4550-87D1-A8E5911F707B}" type="presOf" srcId="{5F8DDF1A-7204-4EC1-9094-E38C87D6D4CF}" destId="{629E5CF6-B484-45FC-9428-EC6CC64D1D6B}" srcOrd="1" destOrd="0" presId="urn:microsoft.com/office/officeart/2005/8/layout/cycle2"/>
    <dgm:cxn modelId="{6256461A-D2DB-47A7-95A2-F2E4CBE58CA5}" type="presOf" srcId="{0D754882-458D-4ECE-80BE-B8A9DF69FA04}" destId="{CB10EA60-494F-4BAF-B7BF-B9C32BC09E36}" srcOrd="0" destOrd="0" presId="urn:microsoft.com/office/officeart/2005/8/layout/cycle2"/>
    <dgm:cxn modelId="{4F920D3B-F472-4478-AC86-495BE92680EA}" type="presOf" srcId="{9F071182-1493-4100-B95D-D04BD82F3864}" destId="{8C2BE219-8835-490F-966E-376E0B544E6B}" srcOrd="0" destOrd="0" presId="urn:microsoft.com/office/officeart/2005/8/layout/cycle2"/>
    <dgm:cxn modelId="{4B5AFC3C-7909-4790-864A-1EE7A77EBE07}" type="presOf" srcId="{30EBB3CC-B447-4EA5-8787-62790A2E33DE}" destId="{5400F2AD-2926-4F6C-A4D5-87002EA0372D}" srcOrd="0" destOrd="0" presId="urn:microsoft.com/office/officeart/2005/8/layout/cycle2"/>
    <dgm:cxn modelId="{EC76736B-47B8-421D-A803-4F6C70FAF694}" srcId="{C0A54696-4E2D-480D-93D3-6258CD856FB5}" destId="{88B413CB-5D9A-44EC-AE17-589D256CAD6F}" srcOrd="1" destOrd="0" parTransId="{F7A90888-BE79-42DB-A621-4F6B6C826ABC}" sibTransId="{DE19C8B0-F44E-470A-9F56-CB945070D3E5}"/>
    <dgm:cxn modelId="{6A6B9051-0651-4E76-A6C8-C2D4F4EB83F2}" type="presOf" srcId="{DE19C8B0-F44E-470A-9F56-CB945070D3E5}" destId="{A3FC334F-524A-477F-BDC4-6DD38D017645}" srcOrd="0" destOrd="0" presId="urn:microsoft.com/office/officeart/2005/8/layout/cycle2"/>
    <dgm:cxn modelId="{C8DB5554-1D86-41AC-87CC-4121E5A876DB}" srcId="{C0A54696-4E2D-480D-93D3-6258CD856FB5}" destId="{5392D1AF-17B3-496C-A285-EDF7FC7970EF}" srcOrd="2" destOrd="0" parTransId="{9A3805A3-E099-4D3F-A629-3BB2511CE1F3}" sibTransId="{C4C9FEA8-C998-4EBF-9EBD-E52CB53B92E8}"/>
    <dgm:cxn modelId="{157A6658-D2F9-42A6-811C-4A10E243481D}" type="presOf" srcId="{0D754882-458D-4ECE-80BE-B8A9DF69FA04}" destId="{48BFA0ED-0947-4214-BC1D-99C22B170E45}" srcOrd="1" destOrd="0" presId="urn:microsoft.com/office/officeart/2005/8/layout/cycle2"/>
    <dgm:cxn modelId="{A9FB2C91-30A7-41A7-92A3-224366DDDB7E}" type="presOf" srcId="{C0A54696-4E2D-480D-93D3-6258CD856FB5}" destId="{A98D6FED-A439-4437-A52A-C40CDB634463}" srcOrd="0" destOrd="0" presId="urn:microsoft.com/office/officeart/2005/8/layout/cycle2"/>
    <dgm:cxn modelId="{2ED1C99B-962F-4AAD-88A7-4EBEBF6BCA0E}" type="presOf" srcId="{5F8DDF1A-7204-4EC1-9094-E38C87D6D4CF}" destId="{DEED2805-E848-4A95-B479-2788CE5F5081}" srcOrd="0" destOrd="0" presId="urn:microsoft.com/office/officeart/2005/8/layout/cycle2"/>
    <dgm:cxn modelId="{F25C5FA3-CE72-4E03-A14B-4EFF364C5FED}" srcId="{C0A54696-4E2D-480D-93D3-6258CD856FB5}" destId="{30EBB3CC-B447-4EA5-8787-62790A2E33DE}" srcOrd="0" destOrd="0" parTransId="{152F9154-7C33-450C-AD64-4E95AF41F0A8}" sibTransId="{5F8DDF1A-7204-4EC1-9094-E38C87D6D4CF}"/>
    <dgm:cxn modelId="{F521E8A9-4CC4-49B0-8646-DCD7B7037579}" type="presOf" srcId="{88B413CB-5D9A-44EC-AE17-589D256CAD6F}" destId="{11BAAFD8-BDAE-4BC9-B383-DCE16F7481E9}" srcOrd="0" destOrd="0" presId="urn:microsoft.com/office/officeart/2005/8/layout/cycle2"/>
    <dgm:cxn modelId="{A21C5FB9-D4FA-4897-B849-E0273158C790}" type="presOf" srcId="{5392D1AF-17B3-496C-A285-EDF7FC7970EF}" destId="{62615AFB-C463-4756-81A7-E44FF15FFA23}" srcOrd="0" destOrd="0" presId="urn:microsoft.com/office/officeart/2005/8/layout/cycle2"/>
    <dgm:cxn modelId="{61D870DE-75CF-46FC-9BE8-335460DB41CA}" type="presOf" srcId="{C4C9FEA8-C998-4EBF-9EBD-E52CB53B92E8}" destId="{5EDBB046-DE47-40FA-AB7A-21AFA83A9714}" srcOrd="0" destOrd="0" presId="urn:microsoft.com/office/officeart/2005/8/layout/cycle2"/>
    <dgm:cxn modelId="{8C0B3BDF-B343-4EDC-8DF4-35D86750B9C2}" type="presOf" srcId="{DE19C8B0-F44E-470A-9F56-CB945070D3E5}" destId="{300843C9-0AC1-4F68-860B-9EE1B364A9C3}" srcOrd="1" destOrd="0" presId="urn:microsoft.com/office/officeart/2005/8/layout/cycle2"/>
    <dgm:cxn modelId="{D55503E1-42F2-4CDD-828D-41EDEB5E8059}" type="presOf" srcId="{C4C9FEA8-C998-4EBF-9EBD-E52CB53B92E8}" destId="{B2754BF4-F65B-4068-8DB7-4357BEE3490C}" srcOrd="1" destOrd="0" presId="urn:microsoft.com/office/officeart/2005/8/layout/cycle2"/>
    <dgm:cxn modelId="{32207820-3800-4AB7-84A6-0BD76F152120}" type="presParOf" srcId="{A98D6FED-A439-4437-A52A-C40CDB634463}" destId="{5400F2AD-2926-4F6C-A4D5-87002EA0372D}" srcOrd="0" destOrd="0" presId="urn:microsoft.com/office/officeart/2005/8/layout/cycle2"/>
    <dgm:cxn modelId="{B65C13A5-4236-4BDC-BCF8-FA28973B115F}" type="presParOf" srcId="{A98D6FED-A439-4437-A52A-C40CDB634463}" destId="{DEED2805-E848-4A95-B479-2788CE5F5081}" srcOrd="1" destOrd="0" presId="urn:microsoft.com/office/officeart/2005/8/layout/cycle2"/>
    <dgm:cxn modelId="{190DEA72-5BE5-49FC-BFC2-3141EDA84DF5}" type="presParOf" srcId="{DEED2805-E848-4A95-B479-2788CE5F5081}" destId="{629E5CF6-B484-45FC-9428-EC6CC64D1D6B}" srcOrd="0" destOrd="0" presId="urn:microsoft.com/office/officeart/2005/8/layout/cycle2"/>
    <dgm:cxn modelId="{A0BE2D10-7CB9-48F0-A8F8-4E35F79115EC}" type="presParOf" srcId="{A98D6FED-A439-4437-A52A-C40CDB634463}" destId="{11BAAFD8-BDAE-4BC9-B383-DCE16F7481E9}" srcOrd="2" destOrd="0" presId="urn:microsoft.com/office/officeart/2005/8/layout/cycle2"/>
    <dgm:cxn modelId="{194ACC3E-4DBC-4703-8809-551EE194D919}" type="presParOf" srcId="{A98D6FED-A439-4437-A52A-C40CDB634463}" destId="{A3FC334F-524A-477F-BDC4-6DD38D017645}" srcOrd="3" destOrd="0" presId="urn:microsoft.com/office/officeart/2005/8/layout/cycle2"/>
    <dgm:cxn modelId="{90EEF5EA-C5C4-4E53-8F31-CEA7FEFE1902}" type="presParOf" srcId="{A3FC334F-524A-477F-BDC4-6DD38D017645}" destId="{300843C9-0AC1-4F68-860B-9EE1B364A9C3}" srcOrd="0" destOrd="0" presId="urn:microsoft.com/office/officeart/2005/8/layout/cycle2"/>
    <dgm:cxn modelId="{500B1483-2F91-4868-828A-93E5FB23D5F0}" type="presParOf" srcId="{A98D6FED-A439-4437-A52A-C40CDB634463}" destId="{62615AFB-C463-4756-81A7-E44FF15FFA23}" srcOrd="4" destOrd="0" presId="urn:microsoft.com/office/officeart/2005/8/layout/cycle2"/>
    <dgm:cxn modelId="{31572432-6558-4667-B61B-E94DA41C69B3}" type="presParOf" srcId="{A98D6FED-A439-4437-A52A-C40CDB634463}" destId="{5EDBB046-DE47-40FA-AB7A-21AFA83A9714}" srcOrd="5" destOrd="0" presId="urn:microsoft.com/office/officeart/2005/8/layout/cycle2"/>
    <dgm:cxn modelId="{DE6D5C6F-67C5-452B-9089-1EE941E333EB}" type="presParOf" srcId="{5EDBB046-DE47-40FA-AB7A-21AFA83A9714}" destId="{B2754BF4-F65B-4068-8DB7-4357BEE3490C}" srcOrd="0" destOrd="0" presId="urn:microsoft.com/office/officeart/2005/8/layout/cycle2"/>
    <dgm:cxn modelId="{7819F638-8DE5-486A-8EE1-AF32B7A8B58D}" type="presParOf" srcId="{A98D6FED-A439-4437-A52A-C40CDB634463}" destId="{8C2BE219-8835-490F-966E-376E0B544E6B}" srcOrd="6" destOrd="0" presId="urn:microsoft.com/office/officeart/2005/8/layout/cycle2"/>
    <dgm:cxn modelId="{2337FA9B-FF75-4E46-9982-371B128234D5}" type="presParOf" srcId="{A98D6FED-A439-4437-A52A-C40CDB634463}" destId="{CB10EA60-494F-4BAF-B7BF-B9C32BC09E36}" srcOrd="7" destOrd="0" presId="urn:microsoft.com/office/officeart/2005/8/layout/cycle2"/>
    <dgm:cxn modelId="{D62C8BAE-EEC6-4BA5-BF19-41D7571572DF}" type="presParOf" srcId="{CB10EA60-494F-4BAF-B7BF-B9C32BC09E36}" destId="{48BFA0ED-0947-4214-BC1D-99C22B170E45}"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94A627-501B-4646-B3A1-811B7325AD54}" type="doc">
      <dgm:prSet loTypeId="urn:microsoft.com/office/officeart/2005/8/layout/rings+Icon" loCatId="relationship" qsTypeId="urn:microsoft.com/office/officeart/2005/8/quickstyle/3d1" qsCatId="3D" csTypeId="urn:microsoft.com/office/officeart/2005/8/colors/accent3_5" csCatId="accent3"/>
      <dgm:spPr/>
      <dgm:t>
        <a:bodyPr/>
        <a:lstStyle/>
        <a:p>
          <a:endParaRPr lang="en-IN"/>
        </a:p>
      </dgm:t>
    </dgm:pt>
    <dgm:pt modelId="{9499A13C-7BCD-49A5-820B-5F31D6CAF652}">
      <dgm:prSet/>
      <dgm:spPr/>
      <dgm:t>
        <a:bodyPr/>
        <a:lstStyle/>
        <a:p>
          <a:r>
            <a:rPr lang="en-GB"/>
            <a:t>Effective Communication</a:t>
          </a:r>
          <a:endParaRPr lang="en-IN"/>
        </a:p>
      </dgm:t>
    </dgm:pt>
    <dgm:pt modelId="{A1401B26-DF71-43E3-A794-69B078F260FE}" type="parTrans" cxnId="{C86AD724-E713-4F9C-9ADA-2F4FA4733EBD}">
      <dgm:prSet/>
      <dgm:spPr/>
      <dgm:t>
        <a:bodyPr/>
        <a:lstStyle/>
        <a:p>
          <a:endParaRPr lang="en-IN"/>
        </a:p>
      </dgm:t>
    </dgm:pt>
    <dgm:pt modelId="{37CE8D60-623E-47D8-87AD-13D8BBEA57AA}" type="sibTrans" cxnId="{C86AD724-E713-4F9C-9ADA-2F4FA4733EBD}">
      <dgm:prSet/>
      <dgm:spPr/>
      <dgm:t>
        <a:bodyPr/>
        <a:lstStyle/>
        <a:p>
          <a:endParaRPr lang="en-IN"/>
        </a:p>
      </dgm:t>
    </dgm:pt>
    <dgm:pt modelId="{0A9AE117-7284-4011-99B9-4B47028A494D}">
      <dgm:prSet/>
      <dgm:spPr/>
      <dgm:t>
        <a:bodyPr/>
        <a:lstStyle/>
        <a:p>
          <a:r>
            <a:rPr lang="en-GB"/>
            <a:t>Mutual Respect</a:t>
          </a:r>
          <a:endParaRPr lang="en-IN"/>
        </a:p>
      </dgm:t>
    </dgm:pt>
    <dgm:pt modelId="{80A06197-2138-4A10-9F3A-69C1E37EE679}" type="parTrans" cxnId="{3C3DD488-2DCC-40DE-8FBB-5872DE6B50E9}">
      <dgm:prSet/>
      <dgm:spPr/>
      <dgm:t>
        <a:bodyPr/>
        <a:lstStyle/>
        <a:p>
          <a:endParaRPr lang="en-IN"/>
        </a:p>
      </dgm:t>
    </dgm:pt>
    <dgm:pt modelId="{F4F129DA-D1F0-4509-A8EF-AB101D3ACC26}" type="sibTrans" cxnId="{3C3DD488-2DCC-40DE-8FBB-5872DE6B50E9}">
      <dgm:prSet/>
      <dgm:spPr/>
      <dgm:t>
        <a:bodyPr/>
        <a:lstStyle/>
        <a:p>
          <a:endParaRPr lang="en-IN"/>
        </a:p>
      </dgm:t>
    </dgm:pt>
    <dgm:pt modelId="{20B5234E-1270-4C72-9F7D-A20E4EAC8DEB}">
      <dgm:prSet/>
      <dgm:spPr/>
      <dgm:t>
        <a:bodyPr/>
        <a:lstStyle/>
        <a:p>
          <a:r>
            <a:rPr lang="en-GB"/>
            <a:t>Recognition and Rewards</a:t>
          </a:r>
          <a:endParaRPr lang="en-IN"/>
        </a:p>
      </dgm:t>
    </dgm:pt>
    <dgm:pt modelId="{716025C1-F9EF-41E7-BA96-E29119CC28C8}" type="parTrans" cxnId="{87EA6D1C-6F92-4090-8D45-93F9706892D5}">
      <dgm:prSet/>
      <dgm:spPr/>
      <dgm:t>
        <a:bodyPr/>
        <a:lstStyle/>
        <a:p>
          <a:endParaRPr lang="en-IN"/>
        </a:p>
      </dgm:t>
    </dgm:pt>
    <dgm:pt modelId="{71A3F338-3989-48BC-B735-5083C9B23925}" type="sibTrans" cxnId="{87EA6D1C-6F92-4090-8D45-93F9706892D5}">
      <dgm:prSet/>
      <dgm:spPr/>
      <dgm:t>
        <a:bodyPr/>
        <a:lstStyle/>
        <a:p>
          <a:endParaRPr lang="en-IN"/>
        </a:p>
      </dgm:t>
    </dgm:pt>
    <dgm:pt modelId="{3490AAB3-F4A5-44B1-AAB8-99AEA48C4E25}">
      <dgm:prSet/>
      <dgm:spPr/>
      <dgm:t>
        <a:bodyPr/>
        <a:lstStyle/>
        <a:p>
          <a:r>
            <a:rPr lang="en-GB"/>
            <a:t>Opportunities for Development and Progress</a:t>
          </a:r>
          <a:endParaRPr lang="en-IN"/>
        </a:p>
      </dgm:t>
    </dgm:pt>
    <dgm:pt modelId="{75036001-DCD9-41C6-AF1A-93F59919E3C7}" type="parTrans" cxnId="{D1B4B746-6C66-40BC-829A-5DDA3AFF154C}">
      <dgm:prSet/>
      <dgm:spPr/>
      <dgm:t>
        <a:bodyPr/>
        <a:lstStyle/>
        <a:p>
          <a:endParaRPr lang="en-IN"/>
        </a:p>
      </dgm:t>
    </dgm:pt>
    <dgm:pt modelId="{2759E946-A9C0-4D5A-824B-126EDAD58CC1}" type="sibTrans" cxnId="{D1B4B746-6C66-40BC-829A-5DDA3AFF154C}">
      <dgm:prSet/>
      <dgm:spPr/>
      <dgm:t>
        <a:bodyPr/>
        <a:lstStyle/>
        <a:p>
          <a:endParaRPr lang="en-IN"/>
        </a:p>
      </dgm:t>
    </dgm:pt>
    <dgm:pt modelId="{D41B6C57-D9D4-4ADE-BF3F-538F9F57E1E2}" type="pres">
      <dgm:prSet presAssocID="{2694A627-501B-4646-B3A1-811B7325AD54}" presName="Name0" presStyleCnt="0">
        <dgm:presLayoutVars>
          <dgm:chMax val="7"/>
          <dgm:dir/>
          <dgm:resizeHandles val="exact"/>
        </dgm:presLayoutVars>
      </dgm:prSet>
      <dgm:spPr/>
    </dgm:pt>
    <dgm:pt modelId="{E06074AB-32C3-466F-9721-8B8D64B4F687}" type="pres">
      <dgm:prSet presAssocID="{2694A627-501B-4646-B3A1-811B7325AD54}" presName="ellipse1" presStyleLbl="vennNode1" presStyleIdx="0" presStyleCnt="4">
        <dgm:presLayoutVars>
          <dgm:bulletEnabled val="1"/>
        </dgm:presLayoutVars>
      </dgm:prSet>
      <dgm:spPr/>
    </dgm:pt>
    <dgm:pt modelId="{87D8D998-E3B2-42C1-9857-6C76CCB129A8}" type="pres">
      <dgm:prSet presAssocID="{2694A627-501B-4646-B3A1-811B7325AD54}" presName="ellipse2" presStyleLbl="vennNode1" presStyleIdx="1" presStyleCnt="4">
        <dgm:presLayoutVars>
          <dgm:bulletEnabled val="1"/>
        </dgm:presLayoutVars>
      </dgm:prSet>
      <dgm:spPr/>
    </dgm:pt>
    <dgm:pt modelId="{13ACB8B4-A512-4513-B525-6240B26E6914}" type="pres">
      <dgm:prSet presAssocID="{2694A627-501B-4646-B3A1-811B7325AD54}" presName="ellipse3" presStyleLbl="vennNode1" presStyleIdx="2" presStyleCnt="4">
        <dgm:presLayoutVars>
          <dgm:bulletEnabled val="1"/>
        </dgm:presLayoutVars>
      </dgm:prSet>
      <dgm:spPr/>
    </dgm:pt>
    <dgm:pt modelId="{E9F53DE0-272A-4264-9DCD-1F18DBB3C09F}" type="pres">
      <dgm:prSet presAssocID="{2694A627-501B-4646-B3A1-811B7325AD54}" presName="ellipse4" presStyleLbl="vennNode1" presStyleIdx="3" presStyleCnt="4">
        <dgm:presLayoutVars>
          <dgm:bulletEnabled val="1"/>
        </dgm:presLayoutVars>
      </dgm:prSet>
      <dgm:spPr/>
    </dgm:pt>
  </dgm:ptLst>
  <dgm:cxnLst>
    <dgm:cxn modelId="{350CCB13-E4DD-420E-8608-66651956E84A}" type="presOf" srcId="{9499A13C-7BCD-49A5-820B-5F31D6CAF652}" destId="{E06074AB-32C3-466F-9721-8B8D64B4F687}" srcOrd="0" destOrd="0" presId="urn:microsoft.com/office/officeart/2005/8/layout/rings+Icon"/>
    <dgm:cxn modelId="{87EA6D1C-6F92-4090-8D45-93F9706892D5}" srcId="{2694A627-501B-4646-B3A1-811B7325AD54}" destId="{20B5234E-1270-4C72-9F7D-A20E4EAC8DEB}" srcOrd="2" destOrd="0" parTransId="{716025C1-F9EF-41E7-BA96-E29119CC28C8}" sibTransId="{71A3F338-3989-48BC-B735-5083C9B23925}"/>
    <dgm:cxn modelId="{86410A1D-F1A8-4A29-B265-1056E7610FA2}" type="presOf" srcId="{0A9AE117-7284-4011-99B9-4B47028A494D}" destId="{87D8D998-E3B2-42C1-9857-6C76CCB129A8}" srcOrd="0" destOrd="0" presId="urn:microsoft.com/office/officeart/2005/8/layout/rings+Icon"/>
    <dgm:cxn modelId="{C86AD724-E713-4F9C-9ADA-2F4FA4733EBD}" srcId="{2694A627-501B-4646-B3A1-811B7325AD54}" destId="{9499A13C-7BCD-49A5-820B-5F31D6CAF652}" srcOrd="0" destOrd="0" parTransId="{A1401B26-DF71-43E3-A794-69B078F260FE}" sibTransId="{37CE8D60-623E-47D8-87AD-13D8BBEA57AA}"/>
    <dgm:cxn modelId="{6B574966-709B-428B-9778-89F2D9DFEC3F}" type="presOf" srcId="{20B5234E-1270-4C72-9F7D-A20E4EAC8DEB}" destId="{13ACB8B4-A512-4513-B525-6240B26E6914}" srcOrd="0" destOrd="0" presId="urn:microsoft.com/office/officeart/2005/8/layout/rings+Icon"/>
    <dgm:cxn modelId="{D1B4B746-6C66-40BC-829A-5DDA3AFF154C}" srcId="{2694A627-501B-4646-B3A1-811B7325AD54}" destId="{3490AAB3-F4A5-44B1-AAB8-99AEA48C4E25}" srcOrd="3" destOrd="0" parTransId="{75036001-DCD9-41C6-AF1A-93F59919E3C7}" sibTransId="{2759E946-A9C0-4D5A-824B-126EDAD58CC1}"/>
    <dgm:cxn modelId="{3C3DD488-2DCC-40DE-8FBB-5872DE6B50E9}" srcId="{2694A627-501B-4646-B3A1-811B7325AD54}" destId="{0A9AE117-7284-4011-99B9-4B47028A494D}" srcOrd="1" destOrd="0" parTransId="{80A06197-2138-4A10-9F3A-69C1E37EE679}" sibTransId="{F4F129DA-D1F0-4509-A8EF-AB101D3ACC26}"/>
    <dgm:cxn modelId="{4E8DD9B7-3A04-4D50-A01E-4E28CDC2572F}" type="presOf" srcId="{2694A627-501B-4646-B3A1-811B7325AD54}" destId="{D41B6C57-D9D4-4ADE-BF3F-538F9F57E1E2}" srcOrd="0" destOrd="0" presId="urn:microsoft.com/office/officeart/2005/8/layout/rings+Icon"/>
    <dgm:cxn modelId="{F1A498DB-3428-4FD5-8B2D-EFF87290552B}" type="presOf" srcId="{3490AAB3-F4A5-44B1-AAB8-99AEA48C4E25}" destId="{E9F53DE0-272A-4264-9DCD-1F18DBB3C09F}" srcOrd="0" destOrd="0" presId="urn:microsoft.com/office/officeart/2005/8/layout/rings+Icon"/>
    <dgm:cxn modelId="{8E5DC541-2124-4E1A-8B8A-2823E6677E36}" type="presParOf" srcId="{D41B6C57-D9D4-4ADE-BF3F-538F9F57E1E2}" destId="{E06074AB-32C3-466F-9721-8B8D64B4F687}" srcOrd="0" destOrd="0" presId="urn:microsoft.com/office/officeart/2005/8/layout/rings+Icon"/>
    <dgm:cxn modelId="{68FDCDFE-7B7E-4AA9-9F08-4CA010DEAE9B}" type="presParOf" srcId="{D41B6C57-D9D4-4ADE-BF3F-538F9F57E1E2}" destId="{87D8D998-E3B2-42C1-9857-6C76CCB129A8}" srcOrd="1" destOrd="0" presId="urn:microsoft.com/office/officeart/2005/8/layout/rings+Icon"/>
    <dgm:cxn modelId="{9BA6590B-F834-4FC8-9004-B1715E0C6E95}" type="presParOf" srcId="{D41B6C57-D9D4-4ADE-BF3F-538F9F57E1E2}" destId="{13ACB8B4-A512-4513-B525-6240B26E6914}" srcOrd="2" destOrd="0" presId="urn:microsoft.com/office/officeart/2005/8/layout/rings+Icon"/>
    <dgm:cxn modelId="{2599FAC6-C286-4638-BE91-31138E172B0D}" type="presParOf" srcId="{D41B6C57-D9D4-4ADE-BF3F-538F9F57E1E2}" destId="{E9F53DE0-272A-4264-9DCD-1F18DBB3C09F}" srcOrd="3"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001ABA6-FB96-4693-BD47-D639030ED950}"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IN"/>
        </a:p>
      </dgm:t>
    </dgm:pt>
    <dgm:pt modelId="{35F03C6B-427F-4D76-A81F-8525CFEAA96B}">
      <dgm:prSet/>
      <dgm:spPr/>
      <dgm:t>
        <a:bodyPr/>
        <a:lstStyle/>
        <a:p>
          <a:r>
            <a:rPr lang="en-GB"/>
            <a:t>Cheese, P., 2023. CIPD. In Encyclopedia of Human Resource Management (pp. 44-45). Edward Elgar Publishing.</a:t>
          </a:r>
          <a:endParaRPr lang="en-IN"/>
        </a:p>
      </dgm:t>
    </dgm:pt>
    <dgm:pt modelId="{1AF69C6B-612A-4E6C-962C-40219A2E6844}" type="parTrans" cxnId="{A65835D5-FD9E-4EB2-9272-F9002527B9CF}">
      <dgm:prSet/>
      <dgm:spPr/>
      <dgm:t>
        <a:bodyPr/>
        <a:lstStyle/>
        <a:p>
          <a:endParaRPr lang="en-IN"/>
        </a:p>
      </dgm:t>
    </dgm:pt>
    <dgm:pt modelId="{1CF18777-C1FB-4DB5-9F48-DEFC00C39932}" type="sibTrans" cxnId="{A65835D5-FD9E-4EB2-9272-F9002527B9CF}">
      <dgm:prSet/>
      <dgm:spPr/>
      <dgm:t>
        <a:bodyPr/>
        <a:lstStyle/>
        <a:p>
          <a:endParaRPr lang="en-IN"/>
        </a:p>
      </dgm:t>
    </dgm:pt>
    <dgm:pt modelId="{5BE8D268-E442-4A6A-8B94-5164CAE7B970}">
      <dgm:prSet/>
      <dgm:spPr/>
      <dgm:t>
        <a:bodyPr/>
        <a:lstStyle/>
        <a:p>
          <a:r>
            <a:rPr lang="en-GB"/>
            <a:t>Fenech, R., Baguant, P. and Ivanov, D., 2019. The changing role of human resource management in an era of digital transformation. Journal of Management Information &amp; Decision Sciences, 22(2)</a:t>
          </a:r>
          <a:endParaRPr lang="en-IN"/>
        </a:p>
      </dgm:t>
    </dgm:pt>
    <dgm:pt modelId="{79BFE1C6-FAB6-47E9-A54B-BC3F0EDD19A6}" type="parTrans" cxnId="{C2A57C47-AC9E-4C00-9B03-6A5CBB241B2B}">
      <dgm:prSet/>
      <dgm:spPr/>
      <dgm:t>
        <a:bodyPr/>
        <a:lstStyle/>
        <a:p>
          <a:endParaRPr lang="en-IN"/>
        </a:p>
      </dgm:t>
    </dgm:pt>
    <dgm:pt modelId="{287BE3E3-DC99-4BE9-8A21-12D41176C947}" type="sibTrans" cxnId="{C2A57C47-AC9E-4C00-9B03-6A5CBB241B2B}">
      <dgm:prSet/>
      <dgm:spPr/>
      <dgm:t>
        <a:bodyPr/>
        <a:lstStyle/>
        <a:p>
          <a:endParaRPr lang="en-IN"/>
        </a:p>
      </dgm:t>
    </dgm:pt>
    <dgm:pt modelId="{A05D3333-4A8A-41D7-8842-8773DF4E89E8}">
      <dgm:prSet/>
      <dgm:spPr/>
      <dgm:t>
        <a:bodyPr/>
        <a:lstStyle/>
        <a:p>
          <a:r>
            <a:rPr lang="en-GB"/>
            <a:t>Garcia-Perez, A., Cegarra-Navarro, J.G., Bedford, D., Thomas, M. and Wakabayashi, S., 2019. Implications for Human Resource Management Roles and Responsibilities. In Critical Capabilities and Competencies for Knowledge Organizations. Emerald Publishing Limited.</a:t>
          </a:r>
          <a:endParaRPr lang="en-IN"/>
        </a:p>
      </dgm:t>
    </dgm:pt>
    <dgm:pt modelId="{8F8165FB-6F49-46B4-98B1-12E7B7EC0EA9}" type="parTrans" cxnId="{4886CA0D-B683-49AA-9430-EF70A522AEF1}">
      <dgm:prSet/>
      <dgm:spPr/>
      <dgm:t>
        <a:bodyPr/>
        <a:lstStyle/>
        <a:p>
          <a:endParaRPr lang="en-IN"/>
        </a:p>
      </dgm:t>
    </dgm:pt>
    <dgm:pt modelId="{D1418381-DF28-46DC-9E2F-7002C6041AF0}" type="sibTrans" cxnId="{4886CA0D-B683-49AA-9430-EF70A522AEF1}">
      <dgm:prSet/>
      <dgm:spPr/>
      <dgm:t>
        <a:bodyPr/>
        <a:lstStyle/>
        <a:p>
          <a:endParaRPr lang="en-IN"/>
        </a:p>
      </dgm:t>
    </dgm:pt>
    <dgm:pt modelId="{1429B592-3792-463A-A67D-BB00DED980B0}">
      <dgm:prSet/>
      <dgm:spPr/>
      <dgm:t>
        <a:bodyPr/>
        <a:lstStyle/>
        <a:p>
          <a:r>
            <a:rPr lang="en-GB"/>
            <a:t>Gedrimiene, E., Celik, I., Mäkitalo, K. and Muukkonen, H., 2023. Transparency and trustworthiness in user intentions to follow career recommendations from a learning analytics tool. Journal of Learning Analytics, 10(1), pp.54-70.</a:t>
          </a:r>
          <a:endParaRPr lang="en-IN"/>
        </a:p>
      </dgm:t>
    </dgm:pt>
    <dgm:pt modelId="{D54CDA61-2283-4A91-8FDE-F7E8EC9CF89B}" type="parTrans" cxnId="{86BB4C4F-25DD-4DAD-A434-F9AB7ABFB63E}">
      <dgm:prSet/>
      <dgm:spPr/>
      <dgm:t>
        <a:bodyPr/>
        <a:lstStyle/>
        <a:p>
          <a:endParaRPr lang="en-IN"/>
        </a:p>
      </dgm:t>
    </dgm:pt>
    <dgm:pt modelId="{1D0576C1-C3A4-44F0-AC9C-2286D5771F9E}" type="sibTrans" cxnId="{86BB4C4F-25DD-4DAD-A434-F9AB7ABFB63E}">
      <dgm:prSet/>
      <dgm:spPr/>
      <dgm:t>
        <a:bodyPr/>
        <a:lstStyle/>
        <a:p>
          <a:endParaRPr lang="en-IN"/>
        </a:p>
      </dgm:t>
    </dgm:pt>
    <dgm:pt modelId="{C76D07E1-AFE2-4097-B58D-7EC558ED72C8}">
      <dgm:prSet/>
      <dgm:spPr/>
      <dgm:t>
        <a:bodyPr/>
        <a:lstStyle/>
        <a:p>
          <a:r>
            <a:rPr lang="en-GB"/>
            <a:t>Handy, J., Gardner, D. and Davy, D., 2020. Relational expectations and transactional obligations: Incompatible psychological contracts and triadic employment relationships. Sage Open, 10(2), p.2158244020932672.</a:t>
          </a:r>
          <a:endParaRPr lang="en-IN"/>
        </a:p>
      </dgm:t>
    </dgm:pt>
    <dgm:pt modelId="{089ACB64-C751-4565-9E48-67D34EE7D989}" type="parTrans" cxnId="{083184E4-BD77-4073-BB5B-EDFD393C3496}">
      <dgm:prSet/>
      <dgm:spPr/>
      <dgm:t>
        <a:bodyPr/>
        <a:lstStyle/>
        <a:p>
          <a:endParaRPr lang="en-IN"/>
        </a:p>
      </dgm:t>
    </dgm:pt>
    <dgm:pt modelId="{6A52FF09-D16C-467C-A54F-377A46709941}" type="sibTrans" cxnId="{083184E4-BD77-4073-BB5B-EDFD393C3496}">
      <dgm:prSet/>
      <dgm:spPr/>
      <dgm:t>
        <a:bodyPr/>
        <a:lstStyle/>
        <a:p>
          <a:endParaRPr lang="en-IN"/>
        </a:p>
      </dgm:t>
    </dgm:pt>
    <dgm:pt modelId="{8B781655-82A9-4E92-929C-8E005A43FBB6}">
      <dgm:prSet/>
      <dgm:spPr/>
      <dgm:t>
        <a:bodyPr/>
        <a:lstStyle/>
        <a:p>
          <a:r>
            <a:rPr lang="en-GB"/>
            <a:t>Jawaad, M., Amir, A., Bashir, A. and Hasan, T., 2019. Human resource practices and organizational commitment: The mediating role of job satisfaction in emerging economy. Cogent Business &amp; Management, 6(1), p.1608668.</a:t>
          </a:r>
          <a:endParaRPr lang="en-IN"/>
        </a:p>
      </dgm:t>
    </dgm:pt>
    <dgm:pt modelId="{B870BCBF-5E8D-4AF6-AB80-4E2EAD5381B5}" type="parTrans" cxnId="{1B793065-2E78-4813-B34B-9C32C94D210C}">
      <dgm:prSet/>
      <dgm:spPr/>
      <dgm:t>
        <a:bodyPr/>
        <a:lstStyle/>
        <a:p>
          <a:endParaRPr lang="en-IN"/>
        </a:p>
      </dgm:t>
    </dgm:pt>
    <dgm:pt modelId="{E8D4ACAD-7EF7-4E39-ABE0-040C79ECEF64}" type="sibTrans" cxnId="{1B793065-2E78-4813-B34B-9C32C94D210C}">
      <dgm:prSet/>
      <dgm:spPr/>
      <dgm:t>
        <a:bodyPr/>
        <a:lstStyle/>
        <a:p>
          <a:endParaRPr lang="en-IN"/>
        </a:p>
      </dgm:t>
    </dgm:pt>
    <dgm:pt modelId="{3B2BE45B-04B4-429B-91D8-197D7973E445}">
      <dgm:prSet/>
      <dgm:spPr/>
      <dgm:t>
        <a:bodyPr/>
        <a:lstStyle/>
        <a:p>
          <a:r>
            <a:rPr lang="en-GB"/>
            <a:t>Lee, Y. and Chon, M.G., 2021. Transformational leadership and employee communication behaviors: the role of communal and exchange relationship norms. Leadership &amp; Organization Development Journal, 42(1), pp.61-82.</a:t>
          </a:r>
          <a:endParaRPr lang="en-IN"/>
        </a:p>
      </dgm:t>
    </dgm:pt>
    <dgm:pt modelId="{A88200DD-8B0F-4EE3-9ED8-07424145DF45}" type="parTrans" cxnId="{D92F1344-6D75-48A7-A9DA-2B24C2815D68}">
      <dgm:prSet/>
      <dgm:spPr/>
      <dgm:t>
        <a:bodyPr/>
        <a:lstStyle/>
        <a:p>
          <a:endParaRPr lang="en-IN"/>
        </a:p>
      </dgm:t>
    </dgm:pt>
    <dgm:pt modelId="{8D6934E0-00F4-4BE9-B05C-748A4D201DC8}" type="sibTrans" cxnId="{D92F1344-6D75-48A7-A9DA-2B24C2815D68}">
      <dgm:prSet/>
      <dgm:spPr/>
      <dgm:t>
        <a:bodyPr/>
        <a:lstStyle/>
        <a:p>
          <a:endParaRPr lang="en-IN"/>
        </a:p>
      </dgm:t>
    </dgm:pt>
    <dgm:pt modelId="{FF3BE9C3-B37C-4F49-97EF-B5A1E9DE692C}">
      <dgm:prSet/>
      <dgm:spPr/>
      <dgm:t>
        <a:bodyPr/>
        <a:lstStyle/>
        <a:p>
          <a:r>
            <a:rPr lang="en-GB"/>
            <a:t>Lyytikäinen, P., 2020. How to create new business opportunities in data sharing ecosystems with collaborative relationship between a large company and a SME.</a:t>
          </a:r>
          <a:endParaRPr lang="en-IN"/>
        </a:p>
      </dgm:t>
    </dgm:pt>
    <dgm:pt modelId="{6625B3B4-9998-4862-82E3-E8DAEB4FDFA8}" type="parTrans" cxnId="{0E4A5E92-0D7F-43D5-BF78-68A46405684D}">
      <dgm:prSet/>
      <dgm:spPr/>
      <dgm:t>
        <a:bodyPr/>
        <a:lstStyle/>
        <a:p>
          <a:endParaRPr lang="en-IN"/>
        </a:p>
      </dgm:t>
    </dgm:pt>
    <dgm:pt modelId="{CCE928E7-4894-47B7-A692-B08221221CA2}" type="sibTrans" cxnId="{0E4A5E92-0D7F-43D5-BF78-68A46405684D}">
      <dgm:prSet/>
      <dgm:spPr/>
      <dgm:t>
        <a:bodyPr/>
        <a:lstStyle/>
        <a:p>
          <a:endParaRPr lang="en-IN"/>
        </a:p>
      </dgm:t>
    </dgm:pt>
    <dgm:pt modelId="{3EC217C4-FACB-4A0B-A474-8D26F9078CC4}">
      <dgm:prSet/>
      <dgm:spPr/>
      <dgm:t>
        <a:bodyPr/>
        <a:lstStyle/>
        <a:p>
          <a:r>
            <a:rPr lang="en-GB"/>
            <a:t>Roper, I. and Higgins, P., 2020. Hidden in plain sight? The human resource management practitioner's role in dealing with workplace conflict as a source of organisational–professional power. Human Resource Management Journal, 30(4), pp.508-524.</a:t>
          </a:r>
          <a:endParaRPr lang="en-IN"/>
        </a:p>
      </dgm:t>
    </dgm:pt>
    <dgm:pt modelId="{D195239F-01A0-441B-B4F0-537CB25AB60A}" type="parTrans" cxnId="{777535E1-224C-46A4-98D1-E8621EF12266}">
      <dgm:prSet/>
      <dgm:spPr/>
      <dgm:t>
        <a:bodyPr/>
        <a:lstStyle/>
        <a:p>
          <a:endParaRPr lang="en-IN"/>
        </a:p>
      </dgm:t>
    </dgm:pt>
    <dgm:pt modelId="{0B50D91D-42D3-4F42-8137-73F98BE5C24D}" type="sibTrans" cxnId="{777535E1-224C-46A4-98D1-E8621EF12266}">
      <dgm:prSet/>
      <dgm:spPr/>
      <dgm:t>
        <a:bodyPr/>
        <a:lstStyle/>
        <a:p>
          <a:endParaRPr lang="en-IN"/>
        </a:p>
      </dgm:t>
    </dgm:pt>
    <dgm:pt modelId="{CC32A7C6-8734-432C-BE4F-566E8D6C3897}">
      <dgm:prSet/>
      <dgm:spPr/>
      <dgm:t>
        <a:bodyPr/>
        <a:lstStyle/>
        <a:p>
          <a:r>
            <a:rPr lang="en-GB"/>
            <a:t>Shifrin, N.V. and Michel, J.S., 2022. Flexible work arrangements and employee health: A meta-analytic review. Work &amp; Stress, 36(1), pp.60-85.</a:t>
          </a:r>
          <a:endParaRPr lang="en-IN"/>
        </a:p>
      </dgm:t>
    </dgm:pt>
    <dgm:pt modelId="{0B0BF4ED-D2B0-4C4C-9E2E-FDAAE44593C7}" type="parTrans" cxnId="{F4A0D382-EFA6-467A-A9B8-B9EC27B4260A}">
      <dgm:prSet/>
      <dgm:spPr/>
      <dgm:t>
        <a:bodyPr/>
        <a:lstStyle/>
        <a:p>
          <a:endParaRPr lang="en-IN"/>
        </a:p>
      </dgm:t>
    </dgm:pt>
    <dgm:pt modelId="{C03EE4D3-4FB4-487D-BD4C-91570D471BD8}" type="sibTrans" cxnId="{F4A0D382-EFA6-467A-A9B8-B9EC27B4260A}">
      <dgm:prSet/>
      <dgm:spPr/>
      <dgm:t>
        <a:bodyPr/>
        <a:lstStyle/>
        <a:p>
          <a:endParaRPr lang="en-IN"/>
        </a:p>
      </dgm:t>
    </dgm:pt>
    <dgm:pt modelId="{BD2A2923-DB6C-4332-A23D-0284C60C5C73}">
      <dgm:prSet/>
      <dgm:spPr/>
      <dgm:t>
        <a:bodyPr/>
        <a:lstStyle/>
        <a:p>
          <a:r>
            <a:rPr lang="en-GB"/>
            <a:t>Teng, E., Zhang, L. and Lou, M., 2020. I am talking but are you listening? The effects of challenge and hindrance stressors on effective communication. Human Performance, 33(4), pp.241-257.</a:t>
          </a:r>
          <a:endParaRPr lang="en-IN"/>
        </a:p>
      </dgm:t>
    </dgm:pt>
    <dgm:pt modelId="{1D86E3E2-0E82-4471-854A-8F82C74D1A6C}" type="parTrans" cxnId="{CF0B22F0-7913-4999-98EB-262F1DE78391}">
      <dgm:prSet/>
      <dgm:spPr/>
      <dgm:t>
        <a:bodyPr/>
        <a:lstStyle/>
        <a:p>
          <a:endParaRPr lang="en-IN"/>
        </a:p>
      </dgm:t>
    </dgm:pt>
    <dgm:pt modelId="{DD90EB89-CD77-4D46-9426-7A85A3D545AF}" type="sibTrans" cxnId="{CF0B22F0-7913-4999-98EB-262F1DE78391}">
      <dgm:prSet/>
      <dgm:spPr/>
      <dgm:t>
        <a:bodyPr/>
        <a:lstStyle/>
        <a:p>
          <a:endParaRPr lang="en-IN"/>
        </a:p>
      </dgm:t>
    </dgm:pt>
    <dgm:pt modelId="{80F226D8-E509-4333-8AB7-46E9E856D393}" type="pres">
      <dgm:prSet presAssocID="{0001ABA6-FB96-4693-BD47-D639030ED950}" presName="linear" presStyleCnt="0">
        <dgm:presLayoutVars>
          <dgm:animLvl val="lvl"/>
          <dgm:resizeHandles val="exact"/>
        </dgm:presLayoutVars>
      </dgm:prSet>
      <dgm:spPr/>
    </dgm:pt>
    <dgm:pt modelId="{BE467DE2-B2DA-41ED-A031-F6B55537BCAC}" type="pres">
      <dgm:prSet presAssocID="{35F03C6B-427F-4D76-A81F-8525CFEAA96B}" presName="parentText" presStyleLbl="node1" presStyleIdx="0" presStyleCnt="11">
        <dgm:presLayoutVars>
          <dgm:chMax val="0"/>
          <dgm:bulletEnabled val="1"/>
        </dgm:presLayoutVars>
      </dgm:prSet>
      <dgm:spPr/>
    </dgm:pt>
    <dgm:pt modelId="{C28CA428-5521-4AB0-8B2B-91C983E5C400}" type="pres">
      <dgm:prSet presAssocID="{1CF18777-C1FB-4DB5-9F48-DEFC00C39932}" presName="spacer" presStyleCnt="0"/>
      <dgm:spPr/>
    </dgm:pt>
    <dgm:pt modelId="{6CB4A27E-6E84-4820-928F-73E92CA0ADEA}" type="pres">
      <dgm:prSet presAssocID="{5BE8D268-E442-4A6A-8B94-5164CAE7B970}" presName="parentText" presStyleLbl="node1" presStyleIdx="1" presStyleCnt="11">
        <dgm:presLayoutVars>
          <dgm:chMax val="0"/>
          <dgm:bulletEnabled val="1"/>
        </dgm:presLayoutVars>
      </dgm:prSet>
      <dgm:spPr/>
    </dgm:pt>
    <dgm:pt modelId="{433E9173-376E-4C32-8645-771724308467}" type="pres">
      <dgm:prSet presAssocID="{287BE3E3-DC99-4BE9-8A21-12D41176C947}" presName="spacer" presStyleCnt="0"/>
      <dgm:spPr/>
    </dgm:pt>
    <dgm:pt modelId="{88D60F22-858E-42EC-BC9A-B1678E2E6496}" type="pres">
      <dgm:prSet presAssocID="{A05D3333-4A8A-41D7-8842-8773DF4E89E8}" presName="parentText" presStyleLbl="node1" presStyleIdx="2" presStyleCnt="11">
        <dgm:presLayoutVars>
          <dgm:chMax val="0"/>
          <dgm:bulletEnabled val="1"/>
        </dgm:presLayoutVars>
      </dgm:prSet>
      <dgm:spPr/>
    </dgm:pt>
    <dgm:pt modelId="{228B5250-8C1B-4F38-B308-E30D2FB77218}" type="pres">
      <dgm:prSet presAssocID="{D1418381-DF28-46DC-9E2F-7002C6041AF0}" presName="spacer" presStyleCnt="0"/>
      <dgm:spPr/>
    </dgm:pt>
    <dgm:pt modelId="{E20C75F1-EE4E-4972-985F-4EDA2D0106D2}" type="pres">
      <dgm:prSet presAssocID="{1429B592-3792-463A-A67D-BB00DED980B0}" presName="parentText" presStyleLbl="node1" presStyleIdx="3" presStyleCnt="11">
        <dgm:presLayoutVars>
          <dgm:chMax val="0"/>
          <dgm:bulletEnabled val="1"/>
        </dgm:presLayoutVars>
      </dgm:prSet>
      <dgm:spPr/>
    </dgm:pt>
    <dgm:pt modelId="{6E86A1F3-C752-4DA6-A163-6C39AF576621}" type="pres">
      <dgm:prSet presAssocID="{1D0576C1-C3A4-44F0-AC9C-2286D5771F9E}" presName="spacer" presStyleCnt="0"/>
      <dgm:spPr/>
    </dgm:pt>
    <dgm:pt modelId="{395D1E7C-6141-4066-A48E-50C7AB23935F}" type="pres">
      <dgm:prSet presAssocID="{C76D07E1-AFE2-4097-B58D-7EC558ED72C8}" presName="parentText" presStyleLbl="node1" presStyleIdx="4" presStyleCnt="11">
        <dgm:presLayoutVars>
          <dgm:chMax val="0"/>
          <dgm:bulletEnabled val="1"/>
        </dgm:presLayoutVars>
      </dgm:prSet>
      <dgm:spPr/>
    </dgm:pt>
    <dgm:pt modelId="{DAA27381-3B35-454A-8A81-A65E7C5762E0}" type="pres">
      <dgm:prSet presAssocID="{6A52FF09-D16C-467C-A54F-377A46709941}" presName="spacer" presStyleCnt="0"/>
      <dgm:spPr/>
    </dgm:pt>
    <dgm:pt modelId="{6E10CB62-57CA-41BD-A1D0-A299EAC96D19}" type="pres">
      <dgm:prSet presAssocID="{8B781655-82A9-4E92-929C-8E005A43FBB6}" presName="parentText" presStyleLbl="node1" presStyleIdx="5" presStyleCnt="11">
        <dgm:presLayoutVars>
          <dgm:chMax val="0"/>
          <dgm:bulletEnabled val="1"/>
        </dgm:presLayoutVars>
      </dgm:prSet>
      <dgm:spPr/>
    </dgm:pt>
    <dgm:pt modelId="{B7649F4C-0857-4ACF-8C36-B724BCEE57C9}" type="pres">
      <dgm:prSet presAssocID="{E8D4ACAD-7EF7-4E39-ABE0-040C79ECEF64}" presName="spacer" presStyleCnt="0"/>
      <dgm:spPr/>
    </dgm:pt>
    <dgm:pt modelId="{813E7B15-5BE0-4361-B67A-73663BAB2D91}" type="pres">
      <dgm:prSet presAssocID="{3B2BE45B-04B4-429B-91D8-197D7973E445}" presName="parentText" presStyleLbl="node1" presStyleIdx="6" presStyleCnt="11">
        <dgm:presLayoutVars>
          <dgm:chMax val="0"/>
          <dgm:bulletEnabled val="1"/>
        </dgm:presLayoutVars>
      </dgm:prSet>
      <dgm:spPr/>
    </dgm:pt>
    <dgm:pt modelId="{5E703CD6-BE52-4588-ADFF-8C6DCC4447B9}" type="pres">
      <dgm:prSet presAssocID="{8D6934E0-00F4-4BE9-B05C-748A4D201DC8}" presName="spacer" presStyleCnt="0"/>
      <dgm:spPr/>
    </dgm:pt>
    <dgm:pt modelId="{6EEE88AF-FEA3-4F7C-B700-6F11962D3A60}" type="pres">
      <dgm:prSet presAssocID="{FF3BE9C3-B37C-4F49-97EF-B5A1E9DE692C}" presName="parentText" presStyleLbl="node1" presStyleIdx="7" presStyleCnt="11">
        <dgm:presLayoutVars>
          <dgm:chMax val="0"/>
          <dgm:bulletEnabled val="1"/>
        </dgm:presLayoutVars>
      </dgm:prSet>
      <dgm:spPr/>
    </dgm:pt>
    <dgm:pt modelId="{08B32CD0-B783-4373-8AD5-6BCCD8763D08}" type="pres">
      <dgm:prSet presAssocID="{CCE928E7-4894-47B7-A692-B08221221CA2}" presName="spacer" presStyleCnt="0"/>
      <dgm:spPr/>
    </dgm:pt>
    <dgm:pt modelId="{CD3BA04D-42CF-4E69-AE39-3C905ED08B96}" type="pres">
      <dgm:prSet presAssocID="{3EC217C4-FACB-4A0B-A474-8D26F9078CC4}" presName="parentText" presStyleLbl="node1" presStyleIdx="8" presStyleCnt="11">
        <dgm:presLayoutVars>
          <dgm:chMax val="0"/>
          <dgm:bulletEnabled val="1"/>
        </dgm:presLayoutVars>
      </dgm:prSet>
      <dgm:spPr/>
    </dgm:pt>
    <dgm:pt modelId="{DB69BEB4-E896-4CD1-A5D2-2020585C2420}" type="pres">
      <dgm:prSet presAssocID="{0B50D91D-42D3-4F42-8137-73F98BE5C24D}" presName="spacer" presStyleCnt="0"/>
      <dgm:spPr/>
    </dgm:pt>
    <dgm:pt modelId="{FFF05169-B26E-4FBD-9D3D-A5B140D13E65}" type="pres">
      <dgm:prSet presAssocID="{CC32A7C6-8734-432C-BE4F-566E8D6C3897}" presName="parentText" presStyleLbl="node1" presStyleIdx="9" presStyleCnt="11">
        <dgm:presLayoutVars>
          <dgm:chMax val="0"/>
          <dgm:bulletEnabled val="1"/>
        </dgm:presLayoutVars>
      </dgm:prSet>
      <dgm:spPr/>
    </dgm:pt>
    <dgm:pt modelId="{81F01E04-A01A-471E-9686-1F9FB459457E}" type="pres">
      <dgm:prSet presAssocID="{C03EE4D3-4FB4-487D-BD4C-91570D471BD8}" presName="spacer" presStyleCnt="0"/>
      <dgm:spPr/>
    </dgm:pt>
    <dgm:pt modelId="{E2A97605-8F37-4C8D-B43D-920EE50252DD}" type="pres">
      <dgm:prSet presAssocID="{BD2A2923-DB6C-4332-A23D-0284C60C5C73}" presName="parentText" presStyleLbl="node1" presStyleIdx="10" presStyleCnt="11">
        <dgm:presLayoutVars>
          <dgm:chMax val="0"/>
          <dgm:bulletEnabled val="1"/>
        </dgm:presLayoutVars>
      </dgm:prSet>
      <dgm:spPr/>
    </dgm:pt>
  </dgm:ptLst>
  <dgm:cxnLst>
    <dgm:cxn modelId="{A6633606-EE35-4864-8B9E-F520877F7E76}" type="presOf" srcId="{5BE8D268-E442-4A6A-8B94-5164CAE7B970}" destId="{6CB4A27E-6E84-4820-928F-73E92CA0ADEA}" srcOrd="0" destOrd="0" presId="urn:microsoft.com/office/officeart/2005/8/layout/vList2"/>
    <dgm:cxn modelId="{4886CA0D-B683-49AA-9430-EF70A522AEF1}" srcId="{0001ABA6-FB96-4693-BD47-D639030ED950}" destId="{A05D3333-4A8A-41D7-8842-8773DF4E89E8}" srcOrd="2" destOrd="0" parTransId="{8F8165FB-6F49-46B4-98B1-12E7B7EC0EA9}" sibTransId="{D1418381-DF28-46DC-9E2F-7002C6041AF0}"/>
    <dgm:cxn modelId="{3CAE7F12-FC03-45F0-B730-86D982B779C1}" type="presOf" srcId="{3B2BE45B-04B4-429B-91D8-197D7973E445}" destId="{813E7B15-5BE0-4361-B67A-73663BAB2D91}" srcOrd="0" destOrd="0" presId="urn:microsoft.com/office/officeart/2005/8/layout/vList2"/>
    <dgm:cxn modelId="{38C5CB12-44D8-4CD4-9AD7-FEFED6173D89}" type="presOf" srcId="{BD2A2923-DB6C-4332-A23D-0284C60C5C73}" destId="{E2A97605-8F37-4C8D-B43D-920EE50252DD}" srcOrd="0" destOrd="0" presId="urn:microsoft.com/office/officeart/2005/8/layout/vList2"/>
    <dgm:cxn modelId="{8B646821-A47F-4FF8-A44F-94F07E7DA8BD}" type="presOf" srcId="{3EC217C4-FACB-4A0B-A474-8D26F9078CC4}" destId="{CD3BA04D-42CF-4E69-AE39-3C905ED08B96}" srcOrd="0" destOrd="0" presId="urn:microsoft.com/office/officeart/2005/8/layout/vList2"/>
    <dgm:cxn modelId="{A5F87624-73DD-4582-9D98-96A69A8B23BE}" type="presOf" srcId="{0001ABA6-FB96-4693-BD47-D639030ED950}" destId="{80F226D8-E509-4333-8AB7-46E9E856D393}" srcOrd="0" destOrd="0" presId="urn:microsoft.com/office/officeart/2005/8/layout/vList2"/>
    <dgm:cxn modelId="{4713D060-A11A-4C19-AF31-D98245523AB0}" type="presOf" srcId="{C76D07E1-AFE2-4097-B58D-7EC558ED72C8}" destId="{395D1E7C-6141-4066-A48E-50C7AB23935F}" srcOrd="0" destOrd="0" presId="urn:microsoft.com/office/officeart/2005/8/layout/vList2"/>
    <dgm:cxn modelId="{D92F1344-6D75-48A7-A9DA-2B24C2815D68}" srcId="{0001ABA6-FB96-4693-BD47-D639030ED950}" destId="{3B2BE45B-04B4-429B-91D8-197D7973E445}" srcOrd="6" destOrd="0" parTransId="{A88200DD-8B0F-4EE3-9ED8-07424145DF45}" sibTransId="{8D6934E0-00F4-4BE9-B05C-748A4D201DC8}"/>
    <dgm:cxn modelId="{1B793065-2E78-4813-B34B-9C32C94D210C}" srcId="{0001ABA6-FB96-4693-BD47-D639030ED950}" destId="{8B781655-82A9-4E92-929C-8E005A43FBB6}" srcOrd="5" destOrd="0" parTransId="{B870BCBF-5E8D-4AF6-AB80-4E2EAD5381B5}" sibTransId="{E8D4ACAD-7EF7-4E39-ABE0-040C79ECEF64}"/>
    <dgm:cxn modelId="{C2A57C47-AC9E-4C00-9B03-6A5CBB241B2B}" srcId="{0001ABA6-FB96-4693-BD47-D639030ED950}" destId="{5BE8D268-E442-4A6A-8B94-5164CAE7B970}" srcOrd="1" destOrd="0" parTransId="{79BFE1C6-FAB6-47E9-A54B-BC3F0EDD19A6}" sibTransId="{287BE3E3-DC99-4BE9-8A21-12D41176C947}"/>
    <dgm:cxn modelId="{86BB4C4F-25DD-4DAD-A434-F9AB7ABFB63E}" srcId="{0001ABA6-FB96-4693-BD47-D639030ED950}" destId="{1429B592-3792-463A-A67D-BB00DED980B0}" srcOrd="3" destOrd="0" parTransId="{D54CDA61-2283-4A91-8FDE-F7E8EC9CF89B}" sibTransId="{1D0576C1-C3A4-44F0-AC9C-2286D5771F9E}"/>
    <dgm:cxn modelId="{861FB754-FD1A-4533-8698-FCF8ED1DA326}" type="presOf" srcId="{35F03C6B-427F-4D76-A81F-8525CFEAA96B}" destId="{BE467DE2-B2DA-41ED-A031-F6B55537BCAC}" srcOrd="0" destOrd="0" presId="urn:microsoft.com/office/officeart/2005/8/layout/vList2"/>
    <dgm:cxn modelId="{F4A0D382-EFA6-467A-A9B8-B9EC27B4260A}" srcId="{0001ABA6-FB96-4693-BD47-D639030ED950}" destId="{CC32A7C6-8734-432C-BE4F-566E8D6C3897}" srcOrd="9" destOrd="0" parTransId="{0B0BF4ED-D2B0-4C4C-9E2E-FDAAE44593C7}" sibTransId="{C03EE4D3-4FB4-487D-BD4C-91570D471BD8}"/>
    <dgm:cxn modelId="{0E4A5E92-0D7F-43D5-BF78-68A46405684D}" srcId="{0001ABA6-FB96-4693-BD47-D639030ED950}" destId="{FF3BE9C3-B37C-4F49-97EF-B5A1E9DE692C}" srcOrd="7" destOrd="0" parTransId="{6625B3B4-9998-4862-82E3-E8DAEB4FDFA8}" sibTransId="{CCE928E7-4894-47B7-A692-B08221221CA2}"/>
    <dgm:cxn modelId="{D85F8D9B-23FA-41E1-B333-E2DE44D7616F}" type="presOf" srcId="{CC32A7C6-8734-432C-BE4F-566E8D6C3897}" destId="{FFF05169-B26E-4FBD-9D3D-A5B140D13E65}" srcOrd="0" destOrd="0" presId="urn:microsoft.com/office/officeart/2005/8/layout/vList2"/>
    <dgm:cxn modelId="{E3AC17C2-33A7-475E-8BFE-57B2DE456FF6}" type="presOf" srcId="{A05D3333-4A8A-41D7-8842-8773DF4E89E8}" destId="{88D60F22-858E-42EC-BC9A-B1678E2E6496}" srcOrd="0" destOrd="0" presId="urn:microsoft.com/office/officeart/2005/8/layout/vList2"/>
    <dgm:cxn modelId="{A65835D5-FD9E-4EB2-9272-F9002527B9CF}" srcId="{0001ABA6-FB96-4693-BD47-D639030ED950}" destId="{35F03C6B-427F-4D76-A81F-8525CFEAA96B}" srcOrd="0" destOrd="0" parTransId="{1AF69C6B-612A-4E6C-962C-40219A2E6844}" sibTransId="{1CF18777-C1FB-4DB5-9F48-DEFC00C39932}"/>
    <dgm:cxn modelId="{A6F137DE-F074-480B-A042-F239A8F24FDE}" type="presOf" srcId="{FF3BE9C3-B37C-4F49-97EF-B5A1E9DE692C}" destId="{6EEE88AF-FEA3-4F7C-B700-6F11962D3A60}" srcOrd="0" destOrd="0" presId="urn:microsoft.com/office/officeart/2005/8/layout/vList2"/>
    <dgm:cxn modelId="{777535E1-224C-46A4-98D1-E8621EF12266}" srcId="{0001ABA6-FB96-4693-BD47-D639030ED950}" destId="{3EC217C4-FACB-4A0B-A474-8D26F9078CC4}" srcOrd="8" destOrd="0" parTransId="{D195239F-01A0-441B-B4F0-537CB25AB60A}" sibTransId="{0B50D91D-42D3-4F42-8137-73F98BE5C24D}"/>
    <dgm:cxn modelId="{083184E4-BD77-4073-BB5B-EDFD393C3496}" srcId="{0001ABA6-FB96-4693-BD47-D639030ED950}" destId="{C76D07E1-AFE2-4097-B58D-7EC558ED72C8}" srcOrd="4" destOrd="0" parTransId="{089ACB64-C751-4565-9E48-67D34EE7D989}" sibTransId="{6A52FF09-D16C-467C-A54F-377A46709941}"/>
    <dgm:cxn modelId="{CF0B22F0-7913-4999-98EB-262F1DE78391}" srcId="{0001ABA6-FB96-4693-BD47-D639030ED950}" destId="{BD2A2923-DB6C-4332-A23D-0284C60C5C73}" srcOrd="10" destOrd="0" parTransId="{1D86E3E2-0E82-4471-854A-8F82C74D1A6C}" sibTransId="{DD90EB89-CD77-4D46-9426-7A85A3D545AF}"/>
    <dgm:cxn modelId="{48FCA1F8-EF4C-4759-AB5F-692C9752A1FF}" type="presOf" srcId="{8B781655-82A9-4E92-929C-8E005A43FBB6}" destId="{6E10CB62-57CA-41BD-A1D0-A299EAC96D19}" srcOrd="0" destOrd="0" presId="urn:microsoft.com/office/officeart/2005/8/layout/vList2"/>
    <dgm:cxn modelId="{091D32FE-6EFA-418E-8710-9E5E02E8EC11}" type="presOf" srcId="{1429B592-3792-463A-A67D-BB00DED980B0}" destId="{E20C75F1-EE4E-4972-985F-4EDA2D0106D2}" srcOrd="0" destOrd="0" presId="urn:microsoft.com/office/officeart/2005/8/layout/vList2"/>
    <dgm:cxn modelId="{AF3A60F8-CC1A-4A31-835E-4AE821CAC11D}" type="presParOf" srcId="{80F226D8-E509-4333-8AB7-46E9E856D393}" destId="{BE467DE2-B2DA-41ED-A031-F6B55537BCAC}" srcOrd="0" destOrd="0" presId="urn:microsoft.com/office/officeart/2005/8/layout/vList2"/>
    <dgm:cxn modelId="{E7529EE9-E36A-45AE-93BA-04DE1AA0B01D}" type="presParOf" srcId="{80F226D8-E509-4333-8AB7-46E9E856D393}" destId="{C28CA428-5521-4AB0-8B2B-91C983E5C400}" srcOrd="1" destOrd="0" presId="urn:microsoft.com/office/officeart/2005/8/layout/vList2"/>
    <dgm:cxn modelId="{9CA58996-FC15-4154-A06D-050D82628A55}" type="presParOf" srcId="{80F226D8-E509-4333-8AB7-46E9E856D393}" destId="{6CB4A27E-6E84-4820-928F-73E92CA0ADEA}" srcOrd="2" destOrd="0" presId="urn:microsoft.com/office/officeart/2005/8/layout/vList2"/>
    <dgm:cxn modelId="{5F41CB7A-A726-4A28-95FD-BE0D1D93FC1C}" type="presParOf" srcId="{80F226D8-E509-4333-8AB7-46E9E856D393}" destId="{433E9173-376E-4C32-8645-771724308467}" srcOrd="3" destOrd="0" presId="urn:microsoft.com/office/officeart/2005/8/layout/vList2"/>
    <dgm:cxn modelId="{34FA5A97-C794-429F-A6D6-327D31DD591E}" type="presParOf" srcId="{80F226D8-E509-4333-8AB7-46E9E856D393}" destId="{88D60F22-858E-42EC-BC9A-B1678E2E6496}" srcOrd="4" destOrd="0" presId="urn:microsoft.com/office/officeart/2005/8/layout/vList2"/>
    <dgm:cxn modelId="{72C5E75F-7C4D-492A-9E3E-06CC9CBA7EDB}" type="presParOf" srcId="{80F226D8-E509-4333-8AB7-46E9E856D393}" destId="{228B5250-8C1B-4F38-B308-E30D2FB77218}" srcOrd="5" destOrd="0" presId="urn:microsoft.com/office/officeart/2005/8/layout/vList2"/>
    <dgm:cxn modelId="{71F50B5A-F303-4709-AA7A-E68C4BDB073D}" type="presParOf" srcId="{80F226D8-E509-4333-8AB7-46E9E856D393}" destId="{E20C75F1-EE4E-4972-985F-4EDA2D0106D2}" srcOrd="6" destOrd="0" presId="urn:microsoft.com/office/officeart/2005/8/layout/vList2"/>
    <dgm:cxn modelId="{E963A68E-DEDF-4A54-AE51-0FF32B229FE7}" type="presParOf" srcId="{80F226D8-E509-4333-8AB7-46E9E856D393}" destId="{6E86A1F3-C752-4DA6-A163-6C39AF576621}" srcOrd="7" destOrd="0" presId="urn:microsoft.com/office/officeart/2005/8/layout/vList2"/>
    <dgm:cxn modelId="{B418075B-0A3D-4E7A-B3BD-153FDBFCB5FF}" type="presParOf" srcId="{80F226D8-E509-4333-8AB7-46E9E856D393}" destId="{395D1E7C-6141-4066-A48E-50C7AB23935F}" srcOrd="8" destOrd="0" presId="urn:microsoft.com/office/officeart/2005/8/layout/vList2"/>
    <dgm:cxn modelId="{F6947C47-BFCB-4897-BC07-353B5AA0A46A}" type="presParOf" srcId="{80F226D8-E509-4333-8AB7-46E9E856D393}" destId="{DAA27381-3B35-454A-8A81-A65E7C5762E0}" srcOrd="9" destOrd="0" presId="urn:microsoft.com/office/officeart/2005/8/layout/vList2"/>
    <dgm:cxn modelId="{3C1AED54-45D2-4132-8DD1-58DC0C77CA5C}" type="presParOf" srcId="{80F226D8-E509-4333-8AB7-46E9E856D393}" destId="{6E10CB62-57CA-41BD-A1D0-A299EAC96D19}" srcOrd="10" destOrd="0" presId="urn:microsoft.com/office/officeart/2005/8/layout/vList2"/>
    <dgm:cxn modelId="{B1DEF1A2-FB7A-41AC-88E0-DAE298F52F4A}" type="presParOf" srcId="{80F226D8-E509-4333-8AB7-46E9E856D393}" destId="{B7649F4C-0857-4ACF-8C36-B724BCEE57C9}" srcOrd="11" destOrd="0" presId="urn:microsoft.com/office/officeart/2005/8/layout/vList2"/>
    <dgm:cxn modelId="{18A72571-1967-4A81-944B-E8F8C72A857B}" type="presParOf" srcId="{80F226D8-E509-4333-8AB7-46E9E856D393}" destId="{813E7B15-5BE0-4361-B67A-73663BAB2D91}" srcOrd="12" destOrd="0" presId="urn:microsoft.com/office/officeart/2005/8/layout/vList2"/>
    <dgm:cxn modelId="{EE7A1A6D-3377-4892-96E9-9C4977B1848F}" type="presParOf" srcId="{80F226D8-E509-4333-8AB7-46E9E856D393}" destId="{5E703CD6-BE52-4588-ADFF-8C6DCC4447B9}" srcOrd="13" destOrd="0" presId="urn:microsoft.com/office/officeart/2005/8/layout/vList2"/>
    <dgm:cxn modelId="{91F7E7BA-EC28-4ADB-9307-17A9946C185E}" type="presParOf" srcId="{80F226D8-E509-4333-8AB7-46E9E856D393}" destId="{6EEE88AF-FEA3-4F7C-B700-6F11962D3A60}" srcOrd="14" destOrd="0" presId="urn:microsoft.com/office/officeart/2005/8/layout/vList2"/>
    <dgm:cxn modelId="{27DDC75F-8122-49E9-ADD2-0E06962D3305}" type="presParOf" srcId="{80F226D8-E509-4333-8AB7-46E9E856D393}" destId="{08B32CD0-B783-4373-8AD5-6BCCD8763D08}" srcOrd="15" destOrd="0" presId="urn:microsoft.com/office/officeart/2005/8/layout/vList2"/>
    <dgm:cxn modelId="{C457898B-6053-4AB8-A931-F1FB83A68B16}" type="presParOf" srcId="{80F226D8-E509-4333-8AB7-46E9E856D393}" destId="{CD3BA04D-42CF-4E69-AE39-3C905ED08B96}" srcOrd="16" destOrd="0" presId="urn:microsoft.com/office/officeart/2005/8/layout/vList2"/>
    <dgm:cxn modelId="{4E8C0851-075C-464C-BF57-C51183E5633A}" type="presParOf" srcId="{80F226D8-E509-4333-8AB7-46E9E856D393}" destId="{DB69BEB4-E896-4CD1-A5D2-2020585C2420}" srcOrd="17" destOrd="0" presId="urn:microsoft.com/office/officeart/2005/8/layout/vList2"/>
    <dgm:cxn modelId="{9DF5D990-96B0-48C4-A310-15E26B15F76C}" type="presParOf" srcId="{80F226D8-E509-4333-8AB7-46E9E856D393}" destId="{FFF05169-B26E-4FBD-9D3D-A5B140D13E65}" srcOrd="18" destOrd="0" presId="urn:microsoft.com/office/officeart/2005/8/layout/vList2"/>
    <dgm:cxn modelId="{657C49AC-6317-436E-A3CE-C727877E4D5F}" type="presParOf" srcId="{80F226D8-E509-4333-8AB7-46E9E856D393}" destId="{81F01E04-A01A-471E-9686-1F9FB459457E}" srcOrd="19" destOrd="0" presId="urn:microsoft.com/office/officeart/2005/8/layout/vList2"/>
    <dgm:cxn modelId="{76230AE8-9057-4F8F-A7D1-6F7097D4F470}" type="presParOf" srcId="{80F226D8-E509-4333-8AB7-46E9E856D393}" destId="{E2A97605-8F37-4C8D-B43D-920EE50252DD}" srcOrd="2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9AFF6A-D973-4F53-B97F-5820398CBBC8}">
      <dsp:nvSpPr>
        <dsp:cNvPr id="0" name=""/>
        <dsp:cNvSpPr/>
      </dsp:nvSpPr>
      <dsp:spPr>
        <a:xfrm>
          <a:off x="0" y="1600"/>
          <a:ext cx="4256676" cy="37440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Job responsibilities and functional areas:</a:t>
          </a:r>
          <a:endParaRPr lang="en-IN" sz="1600" b="1" kern="1200" dirty="0"/>
        </a:p>
      </dsp:txBody>
      <dsp:txXfrm>
        <a:off x="18277" y="19877"/>
        <a:ext cx="4220122" cy="3378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CA444C-8FED-431E-8739-78881C93ABD1}">
      <dsp:nvSpPr>
        <dsp:cNvPr id="0" name=""/>
        <dsp:cNvSpPr/>
      </dsp:nvSpPr>
      <dsp:spPr>
        <a:xfrm>
          <a:off x="898554" y="30753"/>
          <a:ext cx="1476177" cy="1476177"/>
        </a:xfrm>
        <a:prstGeom prst="ellipse">
          <a:avLst/>
        </a:prstGeom>
        <a:solidFill>
          <a:schemeClr val="accent2">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Recruitment and Selection</a:t>
          </a:r>
          <a:endParaRPr lang="en-IN" sz="1400" kern="1200" dirty="0">
            <a:latin typeface="Times New Roman" panose="02020603050405020304" pitchFamily="18" charset="0"/>
            <a:cs typeface="Times New Roman" panose="02020603050405020304" pitchFamily="18" charset="0"/>
          </a:endParaRPr>
        </a:p>
      </dsp:txBody>
      <dsp:txXfrm>
        <a:off x="1095378" y="289084"/>
        <a:ext cx="1082530" cy="664279"/>
      </dsp:txXfrm>
    </dsp:sp>
    <dsp:sp modelId="{26976DD9-FCAC-457C-A5C5-7638A7A9A9F7}">
      <dsp:nvSpPr>
        <dsp:cNvPr id="0" name=""/>
        <dsp:cNvSpPr/>
      </dsp:nvSpPr>
      <dsp:spPr>
        <a:xfrm>
          <a:off x="1431208" y="953364"/>
          <a:ext cx="1476177" cy="1476177"/>
        </a:xfrm>
        <a:prstGeom prst="ellipse">
          <a:avLst/>
        </a:prstGeom>
        <a:solidFill>
          <a:schemeClr val="accent3">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Employee Onboarding and Offboarding</a:t>
          </a:r>
          <a:endParaRPr lang="en-IN" sz="1400" kern="1200" dirty="0">
            <a:latin typeface="Times New Roman" panose="02020603050405020304" pitchFamily="18" charset="0"/>
            <a:cs typeface="Times New Roman" panose="02020603050405020304" pitchFamily="18" charset="0"/>
          </a:endParaRPr>
        </a:p>
      </dsp:txBody>
      <dsp:txXfrm>
        <a:off x="1882673" y="1334710"/>
        <a:ext cx="885706" cy="811897"/>
      </dsp:txXfrm>
    </dsp:sp>
    <dsp:sp modelId="{5DBD94F2-7964-4205-AA91-CFE2AAD50272}">
      <dsp:nvSpPr>
        <dsp:cNvPr id="0" name=""/>
        <dsp:cNvSpPr/>
      </dsp:nvSpPr>
      <dsp:spPr>
        <a:xfrm>
          <a:off x="365900" y="953364"/>
          <a:ext cx="1476177" cy="1476177"/>
        </a:xfrm>
        <a:prstGeom prst="ellipse">
          <a:avLst/>
        </a:prstGeom>
        <a:solidFill>
          <a:schemeClr val="accent4">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Employee Relations</a:t>
          </a:r>
          <a:endParaRPr lang="en-IN" sz="1400" kern="1200" dirty="0">
            <a:latin typeface="Times New Roman" panose="02020603050405020304" pitchFamily="18" charset="0"/>
            <a:cs typeface="Times New Roman" panose="02020603050405020304" pitchFamily="18" charset="0"/>
          </a:endParaRPr>
        </a:p>
      </dsp:txBody>
      <dsp:txXfrm>
        <a:off x="504907" y="1334710"/>
        <a:ext cx="885706" cy="8118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60DDF-CB0F-4F12-98A8-04DFC8B3B9F0}">
      <dsp:nvSpPr>
        <dsp:cNvPr id="0" name=""/>
        <dsp:cNvSpPr/>
      </dsp:nvSpPr>
      <dsp:spPr>
        <a:xfrm>
          <a:off x="773769" y="28944"/>
          <a:ext cx="1505090" cy="1505090"/>
        </a:xfrm>
        <a:prstGeom prst="ellipse">
          <a:avLst/>
        </a:prstGeom>
        <a:solidFill>
          <a:schemeClr val="accent2">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b="1" kern="1200" dirty="0">
              <a:latin typeface="Times New Roman" panose="02020603050405020304" pitchFamily="18" charset="0"/>
              <a:cs typeface="Times New Roman" panose="02020603050405020304" pitchFamily="18" charset="0"/>
            </a:rPr>
            <a:t>Training and Development</a:t>
          </a:r>
          <a:endParaRPr lang="en-IN" sz="800" b="1" kern="1200" dirty="0">
            <a:latin typeface="Times New Roman" panose="02020603050405020304" pitchFamily="18" charset="0"/>
            <a:cs typeface="Times New Roman" panose="02020603050405020304" pitchFamily="18" charset="0"/>
          </a:endParaRPr>
        </a:p>
      </dsp:txBody>
      <dsp:txXfrm>
        <a:off x="947434" y="231552"/>
        <a:ext cx="1157762" cy="477576"/>
      </dsp:txXfrm>
    </dsp:sp>
    <dsp:sp modelId="{2823AC85-D6FE-426F-AF26-764D0A784BF4}">
      <dsp:nvSpPr>
        <dsp:cNvPr id="0" name=""/>
        <dsp:cNvSpPr/>
      </dsp:nvSpPr>
      <dsp:spPr>
        <a:xfrm>
          <a:off x="1439482" y="694657"/>
          <a:ext cx="1505090" cy="1505090"/>
        </a:xfrm>
        <a:prstGeom prst="ellipse">
          <a:avLst/>
        </a:prstGeom>
        <a:solidFill>
          <a:schemeClr val="accent3">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b="1" kern="1200" dirty="0"/>
            <a:t>Compensation and </a:t>
          </a:r>
          <a:r>
            <a:rPr lang="en-GB" sz="800" b="1" kern="1200" dirty="0">
              <a:latin typeface="Times New Roman" panose="02020603050405020304" pitchFamily="18" charset="0"/>
              <a:cs typeface="Times New Roman" panose="02020603050405020304" pitchFamily="18" charset="0"/>
            </a:rPr>
            <a:t>Benefits</a:t>
          </a:r>
          <a:endParaRPr lang="en-IN" sz="800" b="1" kern="1200" dirty="0">
            <a:latin typeface="Times New Roman" panose="02020603050405020304" pitchFamily="18" charset="0"/>
            <a:cs typeface="Times New Roman" panose="02020603050405020304" pitchFamily="18" charset="0"/>
          </a:endParaRPr>
        </a:p>
      </dsp:txBody>
      <dsp:txXfrm>
        <a:off x="2249916" y="868321"/>
        <a:ext cx="578881" cy="1157762"/>
      </dsp:txXfrm>
    </dsp:sp>
    <dsp:sp modelId="{6E71E449-602D-494F-B8B3-1E35BF22BE5B}">
      <dsp:nvSpPr>
        <dsp:cNvPr id="0" name=""/>
        <dsp:cNvSpPr/>
      </dsp:nvSpPr>
      <dsp:spPr>
        <a:xfrm>
          <a:off x="773769" y="1360370"/>
          <a:ext cx="1505090" cy="1505090"/>
        </a:xfrm>
        <a:prstGeom prst="ellipse">
          <a:avLst/>
        </a:prstGeom>
        <a:solidFill>
          <a:schemeClr val="accent4">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b="1" kern="1200" dirty="0">
              <a:latin typeface="Times New Roman" panose="02020603050405020304" pitchFamily="18" charset="0"/>
              <a:cs typeface="Times New Roman" panose="02020603050405020304" pitchFamily="18" charset="0"/>
            </a:rPr>
            <a:t>Performance Management</a:t>
          </a:r>
          <a:endParaRPr lang="en-IN" sz="800" b="1" kern="1200" dirty="0">
            <a:latin typeface="Times New Roman" panose="02020603050405020304" pitchFamily="18" charset="0"/>
            <a:cs typeface="Times New Roman" panose="02020603050405020304" pitchFamily="18" charset="0"/>
          </a:endParaRPr>
        </a:p>
      </dsp:txBody>
      <dsp:txXfrm>
        <a:off x="947434" y="2185275"/>
        <a:ext cx="1157762" cy="477576"/>
      </dsp:txXfrm>
    </dsp:sp>
    <dsp:sp modelId="{907EE1EE-0638-4833-A896-184A316149AE}">
      <dsp:nvSpPr>
        <dsp:cNvPr id="0" name=""/>
        <dsp:cNvSpPr/>
      </dsp:nvSpPr>
      <dsp:spPr>
        <a:xfrm>
          <a:off x="108056" y="694657"/>
          <a:ext cx="1505090" cy="1505090"/>
        </a:xfrm>
        <a:prstGeom prst="ellipse">
          <a:avLst/>
        </a:prstGeom>
        <a:solidFill>
          <a:schemeClr val="accent5">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IN" sz="800" b="1" kern="1200" dirty="0">
              <a:latin typeface="Times New Roman" panose="02020603050405020304" pitchFamily="18" charset="0"/>
              <a:cs typeface="Times New Roman" panose="02020603050405020304" pitchFamily="18" charset="0"/>
            </a:rPr>
            <a:t>HR Information Systems</a:t>
          </a:r>
        </a:p>
      </dsp:txBody>
      <dsp:txXfrm>
        <a:off x="223832" y="868321"/>
        <a:ext cx="578881" cy="11577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668D67-5162-451A-A653-7B53CE9F46A4}">
      <dsp:nvSpPr>
        <dsp:cNvPr id="0" name=""/>
        <dsp:cNvSpPr/>
      </dsp:nvSpPr>
      <dsp:spPr>
        <a:xfrm>
          <a:off x="1141179" y="78258"/>
          <a:ext cx="1061182" cy="689768"/>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Integrity</a:t>
          </a:r>
          <a:endParaRPr lang="en-IN" sz="1000" kern="1200"/>
        </a:p>
      </dsp:txBody>
      <dsp:txXfrm>
        <a:off x="1174851" y="111930"/>
        <a:ext cx="993838" cy="622424"/>
      </dsp:txXfrm>
    </dsp:sp>
    <dsp:sp modelId="{DC9416A7-1950-4C3E-9868-0B379AE36D6C}">
      <dsp:nvSpPr>
        <dsp:cNvPr id="0" name=""/>
        <dsp:cNvSpPr/>
      </dsp:nvSpPr>
      <dsp:spPr>
        <a:xfrm>
          <a:off x="531156" y="423142"/>
          <a:ext cx="2281228" cy="2281228"/>
        </a:xfrm>
        <a:custGeom>
          <a:avLst/>
          <a:gdLst/>
          <a:ahLst/>
          <a:cxnLst/>
          <a:rect l="0" t="0" r="0" b="0"/>
          <a:pathLst>
            <a:path>
              <a:moveTo>
                <a:pt x="1678865" y="134986"/>
              </a:moveTo>
              <a:arcTo wR="1140614" hR="1140614" stAng="17889447" swAng="2628430"/>
            </a:path>
          </a:pathLst>
        </a:custGeom>
        <a:noFill/>
        <a:ln w="12700" cap="rnd"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BA6925F-774B-4F90-85C4-6686CBD27797}">
      <dsp:nvSpPr>
        <dsp:cNvPr id="0" name=""/>
        <dsp:cNvSpPr/>
      </dsp:nvSpPr>
      <dsp:spPr>
        <a:xfrm>
          <a:off x="2281793" y="1218872"/>
          <a:ext cx="1061182" cy="689768"/>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Trustworthiness</a:t>
          </a:r>
          <a:endParaRPr lang="en-IN" sz="1000" kern="1200"/>
        </a:p>
      </dsp:txBody>
      <dsp:txXfrm>
        <a:off x="2315465" y="1252544"/>
        <a:ext cx="993838" cy="622424"/>
      </dsp:txXfrm>
    </dsp:sp>
    <dsp:sp modelId="{D8B2EE14-5BBE-4D36-B508-E6740207029F}">
      <dsp:nvSpPr>
        <dsp:cNvPr id="0" name=""/>
        <dsp:cNvSpPr/>
      </dsp:nvSpPr>
      <dsp:spPr>
        <a:xfrm>
          <a:off x="531156" y="423142"/>
          <a:ext cx="2281228" cy="2281228"/>
        </a:xfrm>
        <a:custGeom>
          <a:avLst/>
          <a:gdLst/>
          <a:ahLst/>
          <a:cxnLst/>
          <a:rect l="0" t="0" r="0" b="0"/>
          <a:pathLst>
            <a:path>
              <a:moveTo>
                <a:pt x="2225184" y="1493753"/>
              </a:moveTo>
              <a:arcTo wR="1140614" hR="1140614" stAng="1082123" swAng="2628430"/>
            </a:path>
          </a:pathLst>
        </a:custGeom>
        <a:noFill/>
        <a:ln w="12700" cap="rnd"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8A996B7-18CB-4C9B-829D-78EF6B331920}">
      <dsp:nvSpPr>
        <dsp:cNvPr id="0" name=""/>
        <dsp:cNvSpPr/>
      </dsp:nvSpPr>
      <dsp:spPr>
        <a:xfrm>
          <a:off x="1141179" y="2359486"/>
          <a:ext cx="1061182" cy="689768"/>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Professionalism</a:t>
          </a:r>
          <a:endParaRPr lang="en-IN" sz="1000" kern="1200"/>
        </a:p>
      </dsp:txBody>
      <dsp:txXfrm>
        <a:off x="1174851" y="2393158"/>
        <a:ext cx="993838" cy="622424"/>
      </dsp:txXfrm>
    </dsp:sp>
    <dsp:sp modelId="{7A1830CE-5849-483B-BCBF-05ECD851DCA8}">
      <dsp:nvSpPr>
        <dsp:cNvPr id="0" name=""/>
        <dsp:cNvSpPr/>
      </dsp:nvSpPr>
      <dsp:spPr>
        <a:xfrm>
          <a:off x="531156" y="423142"/>
          <a:ext cx="2281228" cy="2281228"/>
        </a:xfrm>
        <a:custGeom>
          <a:avLst/>
          <a:gdLst/>
          <a:ahLst/>
          <a:cxnLst/>
          <a:rect l="0" t="0" r="0" b="0"/>
          <a:pathLst>
            <a:path>
              <a:moveTo>
                <a:pt x="602362" y="2146241"/>
              </a:moveTo>
              <a:arcTo wR="1140614" hR="1140614" stAng="7089447" swAng="2628430"/>
            </a:path>
          </a:pathLst>
        </a:custGeom>
        <a:noFill/>
        <a:ln w="12700" cap="rnd"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DDBE1D2-32FD-4A36-BA0D-498AD286B7ED}">
      <dsp:nvSpPr>
        <dsp:cNvPr id="0" name=""/>
        <dsp:cNvSpPr/>
      </dsp:nvSpPr>
      <dsp:spPr>
        <a:xfrm>
          <a:off x="565" y="1218872"/>
          <a:ext cx="1061182" cy="689768"/>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Advocacy</a:t>
          </a:r>
          <a:endParaRPr lang="en-IN" sz="1000" kern="1200"/>
        </a:p>
      </dsp:txBody>
      <dsp:txXfrm>
        <a:off x="34237" y="1252544"/>
        <a:ext cx="993838" cy="622424"/>
      </dsp:txXfrm>
    </dsp:sp>
    <dsp:sp modelId="{4CF915AD-28D4-4DE2-AB5E-66661EB99956}">
      <dsp:nvSpPr>
        <dsp:cNvPr id="0" name=""/>
        <dsp:cNvSpPr/>
      </dsp:nvSpPr>
      <dsp:spPr>
        <a:xfrm>
          <a:off x="531156" y="423142"/>
          <a:ext cx="2281228" cy="2281228"/>
        </a:xfrm>
        <a:custGeom>
          <a:avLst/>
          <a:gdLst/>
          <a:ahLst/>
          <a:cxnLst/>
          <a:rect l="0" t="0" r="0" b="0"/>
          <a:pathLst>
            <a:path>
              <a:moveTo>
                <a:pt x="56043" y="787474"/>
              </a:moveTo>
              <a:arcTo wR="1140614" hR="1140614" stAng="11882123" swAng="2628430"/>
            </a:path>
          </a:pathLst>
        </a:custGeom>
        <a:noFill/>
        <a:ln w="12700" cap="rnd"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0F2AD-2926-4F6C-A4D5-87002EA0372D}">
      <dsp:nvSpPr>
        <dsp:cNvPr id="0" name=""/>
        <dsp:cNvSpPr/>
      </dsp:nvSpPr>
      <dsp:spPr>
        <a:xfrm>
          <a:off x="1196399" y="100993"/>
          <a:ext cx="1127640" cy="1127640"/>
        </a:xfrm>
        <a:prstGeom prst="ellips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Transactional relationships</a:t>
          </a:r>
          <a:endParaRPr lang="en-IN" sz="1000" kern="1200"/>
        </a:p>
      </dsp:txBody>
      <dsp:txXfrm>
        <a:off x="1361538" y="266132"/>
        <a:ext cx="797362" cy="797362"/>
      </dsp:txXfrm>
    </dsp:sp>
    <dsp:sp modelId="{DEED2805-E848-4A95-B479-2788CE5F5081}">
      <dsp:nvSpPr>
        <dsp:cNvPr id="0" name=""/>
        <dsp:cNvSpPr/>
      </dsp:nvSpPr>
      <dsp:spPr>
        <a:xfrm rot="2700000">
          <a:off x="2202877" y="1066691"/>
          <a:ext cx="299017" cy="380578"/>
        </a:xfrm>
        <a:prstGeom prst="rightArrow">
          <a:avLst>
            <a:gd name="adj1" fmla="val 60000"/>
            <a:gd name="adj2" fmla="val 50000"/>
          </a:avLst>
        </a:prstGeom>
        <a:gradFill rotWithShape="0">
          <a:gsLst>
            <a:gs pos="0">
              <a:schemeClr val="dk2">
                <a:tint val="60000"/>
                <a:hueOff val="0"/>
                <a:satOff val="0"/>
                <a:lumOff val="0"/>
                <a:alphaOff val="0"/>
                <a:tint val="96000"/>
                <a:lumMod val="100000"/>
              </a:schemeClr>
            </a:gs>
            <a:gs pos="78000">
              <a:schemeClr val="dk2">
                <a:tint val="6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kern="1200"/>
        </a:p>
      </dsp:txBody>
      <dsp:txXfrm>
        <a:off x="2216014" y="1111091"/>
        <a:ext cx="209312" cy="228346"/>
      </dsp:txXfrm>
    </dsp:sp>
    <dsp:sp modelId="{11BAAFD8-BDAE-4BC9-B383-DCE16F7481E9}">
      <dsp:nvSpPr>
        <dsp:cNvPr id="0" name=""/>
        <dsp:cNvSpPr/>
      </dsp:nvSpPr>
      <dsp:spPr>
        <a:xfrm>
          <a:off x="2392700" y="1297295"/>
          <a:ext cx="1127640" cy="1127640"/>
        </a:xfrm>
        <a:prstGeom prst="ellips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Collaborative relationship</a:t>
          </a:r>
          <a:endParaRPr lang="en-IN" sz="1000" kern="1200"/>
        </a:p>
      </dsp:txBody>
      <dsp:txXfrm>
        <a:off x="2557839" y="1462434"/>
        <a:ext cx="797362" cy="797362"/>
      </dsp:txXfrm>
    </dsp:sp>
    <dsp:sp modelId="{A3FC334F-524A-477F-BDC4-6DD38D017645}">
      <dsp:nvSpPr>
        <dsp:cNvPr id="0" name=""/>
        <dsp:cNvSpPr/>
      </dsp:nvSpPr>
      <dsp:spPr>
        <a:xfrm rot="8100000">
          <a:off x="2214845" y="2262992"/>
          <a:ext cx="299017" cy="380578"/>
        </a:xfrm>
        <a:prstGeom prst="rightArrow">
          <a:avLst>
            <a:gd name="adj1" fmla="val 60000"/>
            <a:gd name="adj2" fmla="val 50000"/>
          </a:avLst>
        </a:prstGeom>
        <a:gradFill rotWithShape="0">
          <a:gsLst>
            <a:gs pos="0">
              <a:schemeClr val="dk2">
                <a:tint val="60000"/>
                <a:hueOff val="0"/>
                <a:satOff val="0"/>
                <a:lumOff val="0"/>
                <a:alphaOff val="0"/>
                <a:tint val="96000"/>
                <a:lumMod val="100000"/>
              </a:schemeClr>
            </a:gs>
            <a:gs pos="78000">
              <a:schemeClr val="dk2">
                <a:tint val="6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kern="1200"/>
        </a:p>
      </dsp:txBody>
      <dsp:txXfrm rot="10800000">
        <a:off x="2291413" y="2307392"/>
        <a:ext cx="209312" cy="228346"/>
      </dsp:txXfrm>
    </dsp:sp>
    <dsp:sp modelId="{62615AFB-C463-4756-81A7-E44FF15FFA23}">
      <dsp:nvSpPr>
        <dsp:cNvPr id="0" name=""/>
        <dsp:cNvSpPr/>
      </dsp:nvSpPr>
      <dsp:spPr>
        <a:xfrm>
          <a:off x="1196399" y="2493596"/>
          <a:ext cx="1127640" cy="1127640"/>
        </a:xfrm>
        <a:prstGeom prst="ellips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Supportive Relationship</a:t>
          </a:r>
          <a:endParaRPr lang="en-IN" sz="1000" kern="1200"/>
        </a:p>
      </dsp:txBody>
      <dsp:txXfrm>
        <a:off x="1361538" y="2658735"/>
        <a:ext cx="797362" cy="797362"/>
      </dsp:txXfrm>
    </dsp:sp>
    <dsp:sp modelId="{5EDBB046-DE47-40FA-AB7A-21AFA83A9714}">
      <dsp:nvSpPr>
        <dsp:cNvPr id="0" name=""/>
        <dsp:cNvSpPr/>
      </dsp:nvSpPr>
      <dsp:spPr>
        <a:xfrm rot="13500000">
          <a:off x="1018544" y="2274960"/>
          <a:ext cx="299017" cy="380578"/>
        </a:xfrm>
        <a:prstGeom prst="rightArrow">
          <a:avLst>
            <a:gd name="adj1" fmla="val 60000"/>
            <a:gd name="adj2" fmla="val 50000"/>
          </a:avLst>
        </a:prstGeom>
        <a:gradFill rotWithShape="0">
          <a:gsLst>
            <a:gs pos="0">
              <a:schemeClr val="dk2">
                <a:tint val="60000"/>
                <a:hueOff val="0"/>
                <a:satOff val="0"/>
                <a:lumOff val="0"/>
                <a:alphaOff val="0"/>
                <a:tint val="96000"/>
                <a:lumMod val="100000"/>
              </a:schemeClr>
            </a:gs>
            <a:gs pos="78000">
              <a:schemeClr val="dk2">
                <a:tint val="6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kern="1200"/>
        </a:p>
      </dsp:txBody>
      <dsp:txXfrm rot="10800000">
        <a:off x="1095112" y="2382792"/>
        <a:ext cx="209312" cy="228346"/>
      </dsp:txXfrm>
    </dsp:sp>
    <dsp:sp modelId="{8C2BE219-8835-490F-966E-376E0B544E6B}">
      <dsp:nvSpPr>
        <dsp:cNvPr id="0" name=""/>
        <dsp:cNvSpPr/>
      </dsp:nvSpPr>
      <dsp:spPr>
        <a:xfrm>
          <a:off x="98" y="1297295"/>
          <a:ext cx="1127640" cy="1127640"/>
        </a:xfrm>
        <a:prstGeom prst="ellips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Empowering Relationship</a:t>
          </a:r>
          <a:endParaRPr lang="en-IN" sz="1000" kern="1200"/>
        </a:p>
      </dsp:txBody>
      <dsp:txXfrm>
        <a:off x="165237" y="1462434"/>
        <a:ext cx="797362" cy="797362"/>
      </dsp:txXfrm>
    </dsp:sp>
    <dsp:sp modelId="{CB10EA60-494F-4BAF-B7BF-B9C32BC09E36}">
      <dsp:nvSpPr>
        <dsp:cNvPr id="0" name=""/>
        <dsp:cNvSpPr/>
      </dsp:nvSpPr>
      <dsp:spPr>
        <a:xfrm rot="18900000">
          <a:off x="1006576" y="1078659"/>
          <a:ext cx="299017" cy="380578"/>
        </a:xfrm>
        <a:prstGeom prst="rightArrow">
          <a:avLst>
            <a:gd name="adj1" fmla="val 60000"/>
            <a:gd name="adj2" fmla="val 50000"/>
          </a:avLst>
        </a:prstGeom>
        <a:gradFill rotWithShape="0">
          <a:gsLst>
            <a:gs pos="0">
              <a:schemeClr val="dk2">
                <a:tint val="60000"/>
                <a:hueOff val="0"/>
                <a:satOff val="0"/>
                <a:lumOff val="0"/>
                <a:alphaOff val="0"/>
                <a:tint val="96000"/>
                <a:lumMod val="100000"/>
              </a:schemeClr>
            </a:gs>
            <a:gs pos="78000">
              <a:schemeClr val="dk2">
                <a:tint val="6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kern="1200"/>
        </a:p>
      </dsp:txBody>
      <dsp:txXfrm>
        <a:off x="1019713" y="1186491"/>
        <a:ext cx="209312" cy="2283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074AB-32C3-466F-9721-8B8D64B4F687}">
      <dsp:nvSpPr>
        <dsp:cNvPr id="0" name=""/>
        <dsp:cNvSpPr/>
      </dsp:nvSpPr>
      <dsp:spPr>
        <a:xfrm>
          <a:off x="0" y="1376089"/>
          <a:ext cx="1628625" cy="1628825"/>
        </a:xfrm>
        <a:prstGeom prst="ellipse">
          <a:avLst/>
        </a:prstGeom>
        <a:solidFill>
          <a:schemeClr val="accent3">
            <a:shade val="80000"/>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Effective Communication</a:t>
          </a:r>
          <a:endParaRPr lang="en-IN" sz="1100" kern="1200"/>
        </a:p>
      </dsp:txBody>
      <dsp:txXfrm>
        <a:off x="238507" y="1614625"/>
        <a:ext cx="1151611" cy="1151753"/>
      </dsp:txXfrm>
    </dsp:sp>
    <dsp:sp modelId="{87D8D998-E3B2-42C1-9857-6C76CCB129A8}">
      <dsp:nvSpPr>
        <dsp:cNvPr id="0" name=""/>
        <dsp:cNvSpPr/>
      </dsp:nvSpPr>
      <dsp:spPr>
        <a:xfrm>
          <a:off x="837922" y="2462425"/>
          <a:ext cx="1628625" cy="1628825"/>
        </a:xfrm>
        <a:prstGeom prst="ellipse">
          <a:avLst/>
        </a:prstGeom>
        <a:solidFill>
          <a:schemeClr val="accent3">
            <a:shade val="80000"/>
            <a:alpha val="50000"/>
            <a:hueOff val="-10"/>
            <a:satOff val="2607"/>
            <a:lumOff val="1753"/>
            <a:alphaOff val="1000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Mutual Respect</a:t>
          </a:r>
          <a:endParaRPr lang="en-IN" sz="1100" kern="1200"/>
        </a:p>
      </dsp:txBody>
      <dsp:txXfrm>
        <a:off x="1076429" y="2700961"/>
        <a:ext cx="1151611" cy="1151753"/>
      </dsp:txXfrm>
    </dsp:sp>
    <dsp:sp modelId="{13ACB8B4-A512-4513-B525-6240B26E6914}">
      <dsp:nvSpPr>
        <dsp:cNvPr id="0" name=""/>
        <dsp:cNvSpPr/>
      </dsp:nvSpPr>
      <dsp:spPr>
        <a:xfrm>
          <a:off x="1675430" y="1376089"/>
          <a:ext cx="1628625" cy="1628825"/>
        </a:xfrm>
        <a:prstGeom prst="ellipse">
          <a:avLst/>
        </a:prstGeom>
        <a:solidFill>
          <a:schemeClr val="accent3">
            <a:shade val="80000"/>
            <a:alpha val="50000"/>
            <a:hueOff val="-21"/>
            <a:satOff val="5214"/>
            <a:lumOff val="3506"/>
            <a:alphaOff val="2000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Recognition and Rewards</a:t>
          </a:r>
          <a:endParaRPr lang="en-IN" sz="1100" kern="1200"/>
        </a:p>
      </dsp:txBody>
      <dsp:txXfrm>
        <a:off x="1913937" y="1614625"/>
        <a:ext cx="1151611" cy="1151753"/>
      </dsp:txXfrm>
    </dsp:sp>
    <dsp:sp modelId="{E9F53DE0-272A-4264-9DCD-1F18DBB3C09F}">
      <dsp:nvSpPr>
        <dsp:cNvPr id="0" name=""/>
        <dsp:cNvSpPr/>
      </dsp:nvSpPr>
      <dsp:spPr>
        <a:xfrm>
          <a:off x="2513352" y="2462425"/>
          <a:ext cx="1628625" cy="1628825"/>
        </a:xfrm>
        <a:prstGeom prst="ellipse">
          <a:avLst/>
        </a:prstGeom>
        <a:solidFill>
          <a:schemeClr val="accent3">
            <a:shade val="80000"/>
            <a:alpha val="50000"/>
            <a:hueOff val="-31"/>
            <a:satOff val="7821"/>
            <a:lumOff val="5259"/>
            <a:alphaOff val="3000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Opportunities for Development and Progress</a:t>
          </a:r>
          <a:endParaRPr lang="en-IN" sz="1100" kern="1200"/>
        </a:p>
      </dsp:txBody>
      <dsp:txXfrm>
        <a:off x="2751859" y="2700961"/>
        <a:ext cx="1151611" cy="11517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67DE2-B2DA-41ED-A031-F6B55537BCAC}">
      <dsp:nvSpPr>
        <dsp:cNvPr id="0" name=""/>
        <dsp:cNvSpPr/>
      </dsp:nvSpPr>
      <dsp:spPr>
        <a:xfrm>
          <a:off x="0" y="37160"/>
          <a:ext cx="9057871" cy="38025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Cheese, P., 2023. CIPD. In Encyclopedia of Human Resource Management (pp. 44-45). Edward Elgar Publishing.</a:t>
          </a:r>
          <a:endParaRPr lang="en-IN" sz="1000" kern="1200"/>
        </a:p>
      </dsp:txBody>
      <dsp:txXfrm>
        <a:off x="18562" y="55722"/>
        <a:ext cx="9020747" cy="343126"/>
      </dsp:txXfrm>
    </dsp:sp>
    <dsp:sp modelId="{6CB4A27E-6E84-4820-928F-73E92CA0ADEA}">
      <dsp:nvSpPr>
        <dsp:cNvPr id="0" name=""/>
        <dsp:cNvSpPr/>
      </dsp:nvSpPr>
      <dsp:spPr>
        <a:xfrm>
          <a:off x="0" y="446210"/>
          <a:ext cx="9057871" cy="38025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Fenech, R., Baguant, P. and Ivanov, D., 2019. The changing role of human resource management in an era of digital transformation. Journal of Management Information &amp; Decision Sciences, 22(2)</a:t>
          </a:r>
          <a:endParaRPr lang="en-IN" sz="1000" kern="1200"/>
        </a:p>
      </dsp:txBody>
      <dsp:txXfrm>
        <a:off x="18562" y="464772"/>
        <a:ext cx="9020747" cy="343126"/>
      </dsp:txXfrm>
    </dsp:sp>
    <dsp:sp modelId="{88D60F22-858E-42EC-BC9A-B1678E2E6496}">
      <dsp:nvSpPr>
        <dsp:cNvPr id="0" name=""/>
        <dsp:cNvSpPr/>
      </dsp:nvSpPr>
      <dsp:spPr>
        <a:xfrm>
          <a:off x="0" y="855260"/>
          <a:ext cx="9057871" cy="38025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Garcia-Perez, A., Cegarra-Navarro, J.G., Bedford, D., Thomas, M. and Wakabayashi, S., 2019. Implications for Human Resource Management Roles and Responsibilities. In Critical Capabilities and Competencies for Knowledge Organizations. Emerald Publishing Limited.</a:t>
          </a:r>
          <a:endParaRPr lang="en-IN" sz="1000" kern="1200"/>
        </a:p>
      </dsp:txBody>
      <dsp:txXfrm>
        <a:off x="18562" y="873822"/>
        <a:ext cx="9020747" cy="343126"/>
      </dsp:txXfrm>
    </dsp:sp>
    <dsp:sp modelId="{E20C75F1-EE4E-4972-985F-4EDA2D0106D2}">
      <dsp:nvSpPr>
        <dsp:cNvPr id="0" name=""/>
        <dsp:cNvSpPr/>
      </dsp:nvSpPr>
      <dsp:spPr>
        <a:xfrm>
          <a:off x="0" y="1264310"/>
          <a:ext cx="9057871" cy="38025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Gedrimiene, E., Celik, I., Mäkitalo, K. and Muukkonen, H., 2023. Transparency and trustworthiness in user intentions to follow career recommendations from a learning analytics tool. Journal of Learning Analytics, 10(1), pp.54-70.</a:t>
          </a:r>
          <a:endParaRPr lang="en-IN" sz="1000" kern="1200"/>
        </a:p>
      </dsp:txBody>
      <dsp:txXfrm>
        <a:off x="18562" y="1282872"/>
        <a:ext cx="9020747" cy="343126"/>
      </dsp:txXfrm>
    </dsp:sp>
    <dsp:sp modelId="{395D1E7C-6141-4066-A48E-50C7AB23935F}">
      <dsp:nvSpPr>
        <dsp:cNvPr id="0" name=""/>
        <dsp:cNvSpPr/>
      </dsp:nvSpPr>
      <dsp:spPr>
        <a:xfrm>
          <a:off x="0" y="1673360"/>
          <a:ext cx="9057871" cy="380250"/>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Handy, J., Gardner, D. and Davy, D., 2020. Relational expectations and transactional obligations: Incompatible psychological contracts and triadic employment relationships. Sage Open, 10(2), p.2158244020932672.</a:t>
          </a:r>
          <a:endParaRPr lang="en-IN" sz="1000" kern="1200"/>
        </a:p>
      </dsp:txBody>
      <dsp:txXfrm>
        <a:off x="18562" y="1691922"/>
        <a:ext cx="9020747" cy="343126"/>
      </dsp:txXfrm>
    </dsp:sp>
    <dsp:sp modelId="{6E10CB62-57CA-41BD-A1D0-A299EAC96D19}">
      <dsp:nvSpPr>
        <dsp:cNvPr id="0" name=""/>
        <dsp:cNvSpPr/>
      </dsp:nvSpPr>
      <dsp:spPr>
        <a:xfrm>
          <a:off x="0" y="2082410"/>
          <a:ext cx="9057871" cy="38025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Jawaad, M., Amir, A., Bashir, A. and Hasan, T., 2019. Human resource practices and organizational commitment: The mediating role of job satisfaction in emerging economy. Cogent Business &amp; Management, 6(1), p.1608668.</a:t>
          </a:r>
          <a:endParaRPr lang="en-IN" sz="1000" kern="1200"/>
        </a:p>
      </dsp:txBody>
      <dsp:txXfrm>
        <a:off x="18562" y="2100972"/>
        <a:ext cx="9020747" cy="343126"/>
      </dsp:txXfrm>
    </dsp:sp>
    <dsp:sp modelId="{813E7B15-5BE0-4361-B67A-73663BAB2D91}">
      <dsp:nvSpPr>
        <dsp:cNvPr id="0" name=""/>
        <dsp:cNvSpPr/>
      </dsp:nvSpPr>
      <dsp:spPr>
        <a:xfrm>
          <a:off x="0" y="2491460"/>
          <a:ext cx="9057871" cy="38025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Lee, Y. and Chon, M.G., 2021. Transformational leadership and employee communication behaviors: the role of communal and exchange relationship norms. Leadership &amp; Organization Development Journal, 42(1), pp.61-82.</a:t>
          </a:r>
          <a:endParaRPr lang="en-IN" sz="1000" kern="1200"/>
        </a:p>
      </dsp:txBody>
      <dsp:txXfrm>
        <a:off x="18562" y="2510022"/>
        <a:ext cx="9020747" cy="343126"/>
      </dsp:txXfrm>
    </dsp:sp>
    <dsp:sp modelId="{6EEE88AF-FEA3-4F7C-B700-6F11962D3A60}">
      <dsp:nvSpPr>
        <dsp:cNvPr id="0" name=""/>
        <dsp:cNvSpPr/>
      </dsp:nvSpPr>
      <dsp:spPr>
        <a:xfrm>
          <a:off x="0" y="2900510"/>
          <a:ext cx="9057871" cy="38025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Lyytikäinen, P., 2020. How to create new business opportunities in data sharing ecosystems with collaborative relationship between a large company and a SME.</a:t>
          </a:r>
          <a:endParaRPr lang="en-IN" sz="1000" kern="1200"/>
        </a:p>
      </dsp:txBody>
      <dsp:txXfrm>
        <a:off x="18562" y="2919072"/>
        <a:ext cx="9020747" cy="343126"/>
      </dsp:txXfrm>
    </dsp:sp>
    <dsp:sp modelId="{CD3BA04D-42CF-4E69-AE39-3C905ED08B96}">
      <dsp:nvSpPr>
        <dsp:cNvPr id="0" name=""/>
        <dsp:cNvSpPr/>
      </dsp:nvSpPr>
      <dsp:spPr>
        <a:xfrm>
          <a:off x="0" y="3309560"/>
          <a:ext cx="9057871" cy="38025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Roper, I. and Higgins, P., 2020. Hidden in plain sight? The human resource management practitioner's role in dealing with workplace conflict as a source of organisational–professional power. Human Resource Management Journal, 30(4), pp.508-524.</a:t>
          </a:r>
          <a:endParaRPr lang="en-IN" sz="1000" kern="1200"/>
        </a:p>
      </dsp:txBody>
      <dsp:txXfrm>
        <a:off x="18562" y="3328122"/>
        <a:ext cx="9020747" cy="343126"/>
      </dsp:txXfrm>
    </dsp:sp>
    <dsp:sp modelId="{FFF05169-B26E-4FBD-9D3D-A5B140D13E65}">
      <dsp:nvSpPr>
        <dsp:cNvPr id="0" name=""/>
        <dsp:cNvSpPr/>
      </dsp:nvSpPr>
      <dsp:spPr>
        <a:xfrm>
          <a:off x="0" y="3718610"/>
          <a:ext cx="9057871" cy="380250"/>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Shifrin, N.V. and Michel, J.S., 2022. Flexible work arrangements and employee health: A meta-analytic review. Work &amp; Stress, 36(1), pp.60-85.</a:t>
          </a:r>
          <a:endParaRPr lang="en-IN" sz="1000" kern="1200"/>
        </a:p>
      </dsp:txBody>
      <dsp:txXfrm>
        <a:off x="18562" y="3737172"/>
        <a:ext cx="9020747" cy="343126"/>
      </dsp:txXfrm>
    </dsp:sp>
    <dsp:sp modelId="{E2A97605-8F37-4C8D-B43D-920EE50252DD}">
      <dsp:nvSpPr>
        <dsp:cNvPr id="0" name=""/>
        <dsp:cNvSpPr/>
      </dsp:nvSpPr>
      <dsp:spPr>
        <a:xfrm>
          <a:off x="0" y="4127660"/>
          <a:ext cx="9057871" cy="38025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Teng, E., Zhang, L. and Lou, M., 2020. I am talking but are you listening? The effects of challenge and hindrance stressors on effective communication. Human Performance, 33(4), pp.241-257.</a:t>
          </a:r>
          <a:endParaRPr lang="en-IN" sz="1000" kern="1200"/>
        </a:p>
      </dsp:txBody>
      <dsp:txXfrm>
        <a:off x="18562" y="4146222"/>
        <a:ext cx="9020747" cy="3431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E91927-9A29-483D-ADCB-FC7D79AE342D}" type="datetimeFigureOut">
              <a:rPr lang="en-IN" smtClean="0"/>
              <a:t>24-06-2023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88DBA9-8165-47A1-ACF7-8DBF1DC24A77}" type="slidenum">
              <a:rPr lang="en-IN" smtClean="0"/>
              <a:t>‹#›</a:t>
            </a:fld>
            <a:endParaRPr lang="en-IN"/>
          </a:p>
        </p:txBody>
      </p:sp>
    </p:spTree>
    <p:extLst>
      <p:ext uri="{BB962C8B-B14F-4D97-AF65-F5344CB8AC3E}">
        <p14:creationId xmlns:p14="http://schemas.microsoft.com/office/powerpoint/2010/main" val="4027240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F88DBA9-8165-47A1-ACF7-8DBF1DC24A77}" type="slidenum">
              <a:rPr lang="en-IN" smtClean="0"/>
              <a:t>2</a:t>
            </a:fld>
            <a:endParaRPr lang="en-IN"/>
          </a:p>
        </p:txBody>
      </p:sp>
    </p:spTree>
    <p:extLst>
      <p:ext uri="{BB962C8B-B14F-4D97-AF65-F5344CB8AC3E}">
        <p14:creationId xmlns:p14="http://schemas.microsoft.com/office/powerpoint/2010/main" val="6058037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Job responsibilities: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Employee Relations: HR specialists act as a liaison between management and staff, promoting a productive workplace. To uphold fair and respectful interactions inside the company, they address employee concerns, resolve disputes, and create policies and procedures.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Functional areas:</a:t>
            </a:r>
          </a:p>
          <a:p>
            <a:pPr algn="just">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Performance Management: HR experts monitor performance appraisal processes and give managers and staff advice on how to define objectives, evaluate performance, and foster performance growth (Fenech et al.,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HR Information Systems: HR professionals manage HRIS platforms, confirming correct and intimate maintenance of employee data and creating reports for decision-making.</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F88DBA9-8165-47A1-ACF7-8DBF1DC24A77}" type="slidenum">
              <a:rPr lang="en-IN" smtClean="0"/>
              <a:t>4</a:t>
            </a:fld>
            <a:endParaRPr lang="en-IN"/>
          </a:p>
        </p:txBody>
      </p:sp>
    </p:spTree>
    <p:extLst>
      <p:ext uri="{BB962C8B-B14F-4D97-AF65-F5344CB8AC3E}">
        <p14:creationId xmlns:p14="http://schemas.microsoft.com/office/powerpoint/2010/main" val="1345780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Relating Motivation Theory to the Role of HR Professionals: </a:t>
            </a:r>
            <a:endParaRPr lang="en-IN"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According to Maslow's Hierarchy of wants hypothesis, people have a variety of wants, ranging from more advanced demands like self-actualization to more fundamental physiological requirements. This theory can be put into practice by HR experts by comprehending and addressing the different requirements of employees through programs like: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Offering Competitive Compensation: HR experts may guarantee that workers' physiological and safety demands are addressed by providing competitive pay, benefits, and a secure workplace.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Supporting Career Development: HR specialists help meet the demands of employees for self-actualization and respect by providing training, opportunities for advancement, and recognition programs.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HR professionals may improve job satisfaction and engagement by integrating Maslow's theory into HR practices to foster an environment that fosters employees' general well-being and motivation.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F88DBA9-8165-47A1-ACF7-8DBF1DC24A77}" type="slidenum">
              <a:rPr lang="en-IN" smtClean="0"/>
              <a:t>5</a:t>
            </a:fld>
            <a:endParaRPr lang="en-IN"/>
          </a:p>
        </p:txBody>
      </p:sp>
    </p:spTree>
    <p:extLst>
      <p:ext uri="{BB962C8B-B14F-4D97-AF65-F5344CB8AC3E}">
        <p14:creationId xmlns:p14="http://schemas.microsoft.com/office/powerpoint/2010/main" val="650723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By referencing the CIPD profession map, HR professionals can ensure that they align their practices with the industry's best practices and stay updated with the evolving HR landscape. It aids them in evaluating their present capabilities, identifying their areas of growth, and working to advance their abilities to effectively meet organizations’ HR needs and contribute to their general success.</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F88DBA9-8165-47A1-ACF7-8DBF1DC24A77}" type="slidenum">
              <a:rPr lang="en-IN" smtClean="0"/>
              <a:t>6</a:t>
            </a:fld>
            <a:endParaRPr lang="en-IN"/>
          </a:p>
        </p:txBody>
      </p:sp>
    </p:spTree>
    <p:extLst>
      <p:ext uri="{BB962C8B-B14F-4D97-AF65-F5344CB8AC3E}">
        <p14:creationId xmlns:p14="http://schemas.microsoft.com/office/powerpoint/2010/main" val="3698803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Supportive Relationship: This connection places a strong emphasis on the employer's responsibility for fostering the development and well-being of workers (Lee and Chon, 2021). To aid employees in honing their talents and realizing their potential, employers offer them tools, mentorship, and training opportunities. Employee loyalty and dedication grow when they feel appreciated and supported.</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Empowering Relationship: In a relationship that is empowering, employers provide employees autonomy and decision-making power. Workers are granted autonomy, permitting them to take responsibility for their job and pay for the achievement of the organization. This partnership fosters innovation, creativity, and employee empowerment</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a:t>
            </a:r>
          </a:p>
        </p:txBody>
      </p:sp>
      <p:sp>
        <p:nvSpPr>
          <p:cNvPr id="4" name="Slide Number Placeholder 3"/>
          <p:cNvSpPr>
            <a:spLocks noGrp="1"/>
          </p:cNvSpPr>
          <p:nvPr>
            <p:ph type="sldNum" sz="quarter" idx="5"/>
          </p:nvPr>
        </p:nvSpPr>
        <p:spPr/>
        <p:txBody>
          <a:bodyPr/>
          <a:lstStyle/>
          <a:p>
            <a:fld id="{FF88DBA9-8165-47A1-ACF7-8DBF1DC24A77}" type="slidenum">
              <a:rPr lang="en-IN" smtClean="0"/>
              <a:t>7</a:t>
            </a:fld>
            <a:endParaRPr lang="en-IN"/>
          </a:p>
        </p:txBody>
      </p:sp>
    </p:spTree>
    <p:extLst>
      <p:ext uri="{BB962C8B-B14F-4D97-AF65-F5344CB8AC3E}">
        <p14:creationId xmlns:p14="http://schemas.microsoft.com/office/powerpoint/2010/main" val="10870509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1000"/>
              </a:spcAft>
              <a:buClrTx/>
              <a:buSzTx/>
              <a:buFont typeface="Arial" panose="020B0604020202020204" pitchFamily="34" charset="0"/>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Practical examples of factors influencing the positive relationship</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15000"/>
              </a:lnSpc>
              <a:spcAft>
                <a:spcPts val="1000"/>
              </a:spcAft>
              <a:buFont typeface="Arial" panose="020B0604020202020204" pitchFamily="34" charset="0"/>
              <a:buNone/>
            </a:pP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15000"/>
              </a:lnSpc>
              <a:spcAft>
                <a:spcPts val="1000"/>
              </a:spcAft>
              <a:buFont typeface="Arial" panose="020B0604020202020204" pitchFamily="34" charset="0"/>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Recognition and Rewards: Recognising and rewarding employees' efforts and accomplishments through reward and recognition programs improve motivation, job satisfaction, and the working relationship between the employer and the workforce.</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15000"/>
              </a:lnSpc>
              <a:spcAft>
                <a:spcPts val="1000"/>
              </a:spcAft>
              <a:buFont typeface="Arial" panose="020B0604020202020204" pitchFamily="34" charset="0"/>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Opportunities for Development and Progress: Offering chances for education, professional development, and skill improvement shows a company's dedication to its employees progress. This encourages friendship, participation, and loyalty</a:t>
            </a:r>
          </a:p>
          <a:p>
            <a:pPr marL="0" indent="0" algn="just">
              <a:lnSpc>
                <a:spcPct val="115000"/>
              </a:lnSpc>
              <a:spcAft>
                <a:spcPts val="1000"/>
              </a:spcAft>
              <a:buFont typeface="Arial" panose="020B0604020202020204" pitchFamily="34" charset="0"/>
              <a:buNone/>
            </a:pPr>
            <a:endParaRPr lang="en-GB" sz="1200" dirty="0">
              <a:effectLst/>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1000"/>
              </a:spcAft>
              <a:buClrTx/>
              <a:buSzTx/>
              <a:buFont typeface="Arial" panose="020B0604020202020204" pitchFamily="34" charset="0"/>
              <a:buNone/>
              <a:tabLst/>
              <a:defRPr/>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Relating employee engagement theory with positive relationships:</a:t>
            </a:r>
          </a:p>
          <a:p>
            <a:pPr marL="0" indent="0" algn="just">
              <a:lnSpc>
                <a:spcPct val="115000"/>
              </a:lnSpc>
              <a:spcAft>
                <a:spcPts val="1000"/>
              </a:spcAft>
              <a:buFont typeface="Arial" panose="020B0604020202020204" pitchFamily="34" charset="0"/>
              <a:buNone/>
            </a:pPr>
            <a:endParaRPr lang="en-GB" sz="1200" dirty="0">
              <a:effectLst/>
              <a:latin typeface="Times New Roman" panose="02020603050405020304" pitchFamily="18" charset="0"/>
              <a:cs typeface="Times New Roman" panose="02020603050405020304" pitchFamily="18" charset="0"/>
            </a:endParaRPr>
          </a:p>
          <a:p>
            <a:pPr algn="just">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Employers may increase employee engagement by inspiring relationships that are cooperative, empowering, and helpful. A sense of community and trust is nurtured through active communication and shared respect, while employee motivation and job satisfaction are advanced by recognition and growth opportunities. In a result, the employee becomes more interested to go above and beyond in their jobs and feels a robust emotional connection to the company.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Employers may improve the working environment and foster healthy relationships by putting employee engagement theory into practice, which raises engagement levels and improves organizational performance.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15000"/>
              </a:lnSpc>
              <a:spcAft>
                <a:spcPts val="1000"/>
              </a:spcAft>
              <a:buFont typeface="Arial" panose="020B0604020202020204" pitchFamily="34" charset="0"/>
              <a:buNone/>
            </a:pPr>
            <a:endParaRPr lang="en-IN" dirty="0"/>
          </a:p>
        </p:txBody>
      </p:sp>
      <p:sp>
        <p:nvSpPr>
          <p:cNvPr id="4" name="Slide Number Placeholder 3"/>
          <p:cNvSpPr>
            <a:spLocks noGrp="1"/>
          </p:cNvSpPr>
          <p:nvPr>
            <p:ph type="sldNum" sz="quarter" idx="5"/>
          </p:nvPr>
        </p:nvSpPr>
        <p:spPr/>
        <p:txBody>
          <a:bodyPr/>
          <a:lstStyle/>
          <a:p>
            <a:fld id="{FF88DBA9-8165-47A1-ACF7-8DBF1DC24A77}" type="slidenum">
              <a:rPr lang="en-IN" smtClean="0"/>
              <a:t>8</a:t>
            </a:fld>
            <a:endParaRPr lang="en-IN"/>
          </a:p>
        </p:txBody>
      </p:sp>
    </p:spTree>
    <p:extLst>
      <p:ext uri="{BB962C8B-B14F-4D97-AF65-F5344CB8AC3E}">
        <p14:creationId xmlns:p14="http://schemas.microsoft.com/office/powerpoint/2010/main" val="2683445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Personal Experiences Outlining Positive Practices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Regular Feedback and Coaching: In my prior position, I established a routine for giving employees regular feedback and coaching sessions. During these sessions, we discussed their progress, dealt with any difficulties, and established improvement targets. I saw higher engagement, better performance, and deeper connections between workers and their supervisors when the time was spent supporting employees'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Employee Recognition Programmes: I started an employee appreciation program to encourage a positive work environment and raise morale. This program involves recognizing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honoring</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employees' accomplishments, whether using official awards or informal gestures of gratitude. Employees felt more valued when their work was publicly acknowledged, and it also improved their relationship with the company and their managers.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F88DBA9-8165-47A1-ACF7-8DBF1DC24A77}" type="slidenum">
              <a:rPr lang="en-IN" smtClean="0"/>
              <a:t>9</a:t>
            </a:fld>
            <a:endParaRPr lang="en-IN"/>
          </a:p>
        </p:txBody>
      </p:sp>
    </p:spTree>
    <p:extLst>
      <p:ext uri="{BB962C8B-B14F-4D97-AF65-F5344CB8AC3E}">
        <p14:creationId xmlns:p14="http://schemas.microsoft.com/office/powerpoint/2010/main" val="2620264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64EA95-BE01-4F78-A401-ACCA911C6C46}" type="datetimeFigureOut">
              <a:rPr lang="en-IN" smtClean="0"/>
              <a:t>24-06-2023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B12624-5649-4ADC-94A5-A84D2EBC2698}" type="slidenum">
              <a:rPr lang="en-IN" smtClean="0"/>
              <a:t>‹#›</a:t>
            </a:fld>
            <a:endParaRPr lang="en-IN"/>
          </a:p>
        </p:txBody>
      </p:sp>
    </p:spTree>
    <p:extLst>
      <p:ext uri="{BB962C8B-B14F-4D97-AF65-F5344CB8AC3E}">
        <p14:creationId xmlns:p14="http://schemas.microsoft.com/office/powerpoint/2010/main" val="4270948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64EA95-BE01-4F78-A401-ACCA911C6C46}" type="datetimeFigureOut">
              <a:rPr lang="en-IN" smtClean="0"/>
              <a:t>24-06-2023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B12624-5649-4ADC-94A5-A84D2EBC2698}" type="slidenum">
              <a:rPr lang="en-IN" smtClean="0"/>
              <a:t>‹#›</a:t>
            </a:fld>
            <a:endParaRPr lang="en-IN"/>
          </a:p>
        </p:txBody>
      </p:sp>
    </p:spTree>
    <p:extLst>
      <p:ext uri="{BB962C8B-B14F-4D97-AF65-F5344CB8AC3E}">
        <p14:creationId xmlns:p14="http://schemas.microsoft.com/office/powerpoint/2010/main" val="2078777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64EA95-BE01-4F78-A401-ACCA911C6C46}" type="datetimeFigureOut">
              <a:rPr lang="en-IN" smtClean="0"/>
              <a:t>24-06-2023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B12624-5649-4ADC-94A5-A84D2EBC2698}" type="slidenum">
              <a:rPr lang="en-IN" smtClean="0"/>
              <a:t>‹#›</a:t>
            </a:fld>
            <a:endParaRPr lang="en-IN"/>
          </a:p>
        </p:txBody>
      </p:sp>
    </p:spTree>
    <p:extLst>
      <p:ext uri="{BB962C8B-B14F-4D97-AF65-F5344CB8AC3E}">
        <p14:creationId xmlns:p14="http://schemas.microsoft.com/office/powerpoint/2010/main" val="3525168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64EA95-BE01-4F78-A401-ACCA911C6C46}" type="datetimeFigureOut">
              <a:rPr lang="en-IN" smtClean="0"/>
              <a:t>24-06-2023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B12624-5649-4ADC-94A5-A84D2EBC2698}" type="slidenum">
              <a:rPr lang="en-IN" smtClean="0"/>
              <a:t>‹#›</a:t>
            </a:fld>
            <a:endParaRPr lang="en-IN"/>
          </a:p>
        </p:txBody>
      </p:sp>
    </p:spTree>
    <p:extLst>
      <p:ext uri="{BB962C8B-B14F-4D97-AF65-F5344CB8AC3E}">
        <p14:creationId xmlns:p14="http://schemas.microsoft.com/office/powerpoint/2010/main" val="2315178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64EA95-BE01-4F78-A401-ACCA911C6C46}" type="datetimeFigureOut">
              <a:rPr lang="en-IN" smtClean="0"/>
              <a:t>24-06-2023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BB12624-5649-4ADC-94A5-A84D2EBC2698}" type="slidenum">
              <a:rPr lang="en-IN" smtClean="0"/>
              <a:t>‹#›</a:t>
            </a:fld>
            <a:endParaRPr lang="en-IN"/>
          </a:p>
        </p:txBody>
      </p:sp>
    </p:spTree>
    <p:extLst>
      <p:ext uri="{BB962C8B-B14F-4D97-AF65-F5344CB8AC3E}">
        <p14:creationId xmlns:p14="http://schemas.microsoft.com/office/powerpoint/2010/main" val="635248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64EA95-BE01-4F78-A401-ACCA911C6C46}" type="datetimeFigureOut">
              <a:rPr lang="en-IN" smtClean="0"/>
              <a:t>24-06-2023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BB12624-5649-4ADC-94A5-A84D2EBC2698}" type="slidenum">
              <a:rPr lang="en-IN" smtClean="0"/>
              <a:t>‹#›</a:t>
            </a:fld>
            <a:endParaRPr lang="en-IN"/>
          </a:p>
        </p:txBody>
      </p:sp>
    </p:spTree>
    <p:extLst>
      <p:ext uri="{BB962C8B-B14F-4D97-AF65-F5344CB8AC3E}">
        <p14:creationId xmlns:p14="http://schemas.microsoft.com/office/powerpoint/2010/main" val="13321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64EA95-BE01-4F78-A401-ACCA911C6C46}" type="datetimeFigureOut">
              <a:rPr lang="en-IN" smtClean="0"/>
              <a:t>24-06-2023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BB12624-5649-4ADC-94A5-A84D2EBC2698}" type="slidenum">
              <a:rPr lang="en-IN" smtClean="0"/>
              <a:t>‹#›</a:t>
            </a:fld>
            <a:endParaRPr lang="en-IN"/>
          </a:p>
        </p:txBody>
      </p:sp>
    </p:spTree>
    <p:extLst>
      <p:ext uri="{BB962C8B-B14F-4D97-AF65-F5344CB8AC3E}">
        <p14:creationId xmlns:p14="http://schemas.microsoft.com/office/powerpoint/2010/main" val="1657999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64EA95-BE01-4F78-A401-ACCA911C6C46}" type="datetimeFigureOut">
              <a:rPr lang="en-IN" smtClean="0"/>
              <a:t>24-06-2023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B12624-5649-4ADC-94A5-A84D2EBC2698}" type="slidenum">
              <a:rPr lang="en-IN" smtClean="0"/>
              <a:t>‹#›</a:t>
            </a:fld>
            <a:endParaRPr lang="en-IN"/>
          </a:p>
        </p:txBody>
      </p:sp>
    </p:spTree>
    <p:extLst>
      <p:ext uri="{BB962C8B-B14F-4D97-AF65-F5344CB8AC3E}">
        <p14:creationId xmlns:p14="http://schemas.microsoft.com/office/powerpoint/2010/main" val="138338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B12624-5649-4ADC-94A5-A84D2EBC2698}" type="slidenum">
              <a:rPr lang="en-IN" smtClean="0"/>
              <a:t>‹#›</a:t>
            </a:fld>
            <a:endParaRPr lang="en-IN"/>
          </a:p>
        </p:txBody>
      </p:sp>
      <p:sp>
        <p:nvSpPr>
          <p:cNvPr id="5" name="Date Placeholder 4"/>
          <p:cNvSpPr>
            <a:spLocks noGrp="1"/>
          </p:cNvSpPr>
          <p:nvPr>
            <p:ph type="dt" sz="half" idx="10"/>
          </p:nvPr>
        </p:nvSpPr>
        <p:spPr/>
        <p:txBody>
          <a:bodyPr/>
          <a:lstStyle/>
          <a:p>
            <a:fld id="{4B64EA95-BE01-4F78-A401-ACCA911C6C46}" type="datetimeFigureOut">
              <a:rPr lang="en-IN" smtClean="0"/>
              <a:t>24-06-2023</a:t>
            </a:fld>
            <a:endParaRPr lang="en-IN"/>
          </a:p>
        </p:txBody>
      </p:sp>
    </p:spTree>
    <p:extLst>
      <p:ext uri="{BB962C8B-B14F-4D97-AF65-F5344CB8AC3E}">
        <p14:creationId xmlns:p14="http://schemas.microsoft.com/office/powerpoint/2010/main" val="1117719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64EA95-BE01-4F78-A401-ACCA911C6C46}" type="datetimeFigureOut">
              <a:rPr lang="en-IN" smtClean="0"/>
              <a:t>24-06-2023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B12624-5649-4ADC-94A5-A84D2EBC2698}" type="slidenum">
              <a:rPr lang="en-IN" smtClean="0"/>
              <a:t>‹#›</a:t>
            </a:fld>
            <a:endParaRPr lang="en-IN"/>
          </a:p>
        </p:txBody>
      </p:sp>
    </p:spTree>
    <p:extLst>
      <p:ext uri="{BB962C8B-B14F-4D97-AF65-F5344CB8AC3E}">
        <p14:creationId xmlns:p14="http://schemas.microsoft.com/office/powerpoint/2010/main" val="2114760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64EA95-BE01-4F78-A401-ACCA911C6C46}" type="datetimeFigureOut">
              <a:rPr lang="en-IN" smtClean="0"/>
              <a:t>24-06-2023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B12624-5649-4ADC-94A5-A84D2EBC2698}"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57998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64EA95-BE01-4F78-A401-ACCA911C6C46}" type="datetimeFigureOut">
              <a:rPr lang="en-IN" smtClean="0"/>
              <a:t>24-06-2023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B12624-5649-4ADC-94A5-A84D2EBC2698}" type="slidenum">
              <a:rPr lang="en-IN" smtClean="0"/>
              <a:t>‹#›</a:t>
            </a:fld>
            <a:endParaRPr lang="en-IN"/>
          </a:p>
        </p:txBody>
      </p:sp>
    </p:spTree>
    <p:extLst>
      <p:ext uri="{BB962C8B-B14F-4D97-AF65-F5344CB8AC3E}">
        <p14:creationId xmlns:p14="http://schemas.microsoft.com/office/powerpoint/2010/main" val="10271798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64EA95-BE01-4F78-A401-ACCA911C6C46}" type="datetimeFigureOut">
              <a:rPr lang="en-IN" smtClean="0"/>
              <a:t>24-06-2023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B12624-5649-4ADC-94A5-A84D2EBC2698}"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19728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64EA95-BE01-4F78-A401-ACCA911C6C46}" type="datetimeFigureOut">
              <a:rPr lang="en-IN" smtClean="0"/>
              <a:t>24-06-2023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B12624-5649-4ADC-94A5-A84D2EBC2698}" type="slidenum">
              <a:rPr lang="en-IN" smtClean="0"/>
              <a:t>‹#›</a:t>
            </a:fld>
            <a:endParaRPr lang="en-IN"/>
          </a:p>
        </p:txBody>
      </p:sp>
    </p:spTree>
    <p:extLst>
      <p:ext uri="{BB962C8B-B14F-4D97-AF65-F5344CB8AC3E}">
        <p14:creationId xmlns:p14="http://schemas.microsoft.com/office/powerpoint/2010/main" val="13332405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64EA95-BE01-4F78-A401-ACCA911C6C46}" type="datetimeFigureOut">
              <a:rPr lang="en-IN" smtClean="0"/>
              <a:t>24-06-2023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B12624-5649-4ADC-94A5-A84D2EBC2698}" type="slidenum">
              <a:rPr lang="en-IN" smtClean="0"/>
              <a:t>‹#›</a:t>
            </a:fld>
            <a:endParaRPr lang="en-IN"/>
          </a:p>
        </p:txBody>
      </p:sp>
    </p:spTree>
    <p:extLst>
      <p:ext uri="{BB962C8B-B14F-4D97-AF65-F5344CB8AC3E}">
        <p14:creationId xmlns:p14="http://schemas.microsoft.com/office/powerpoint/2010/main" val="17534263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64EA95-BE01-4F78-A401-ACCA911C6C46}" type="datetimeFigureOut">
              <a:rPr lang="en-IN" smtClean="0"/>
              <a:t>24-06-2023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B12624-5649-4ADC-94A5-A84D2EBC2698}" type="slidenum">
              <a:rPr lang="en-IN" smtClean="0"/>
              <a:t>‹#›</a:t>
            </a:fld>
            <a:endParaRPr lang="en-IN"/>
          </a:p>
        </p:txBody>
      </p:sp>
    </p:spTree>
    <p:extLst>
      <p:ext uri="{BB962C8B-B14F-4D97-AF65-F5344CB8AC3E}">
        <p14:creationId xmlns:p14="http://schemas.microsoft.com/office/powerpoint/2010/main" val="2586767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B64EA95-BE01-4F78-A401-ACCA911C6C46}" type="datetimeFigureOut">
              <a:rPr lang="en-IN" smtClean="0"/>
              <a:t>24-06-2023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BB12624-5649-4ADC-94A5-A84D2EBC2698}" type="slidenum">
              <a:rPr lang="en-IN" smtClean="0"/>
              <a:t>‹#›</a:t>
            </a:fld>
            <a:endParaRPr lang="en-IN"/>
          </a:p>
        </p:txBody>
      </p:sp>
    </p:spTree>
    <p:extLst>
      <p:ext uri="{BB962C8B-B14F-4D97-AF65-F5344CB8AC3E}">
        <p14:creationId xmlns:p14="http://schemas.microsoft.com/office/powerpoint/2010/main" val="1585835274"/>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 id="2147483779" r:id="rId14"/>
    <p:sldLayoutId id="2147483780" r:id="rId15"/>
    <p:sldLayoutId id="214748378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notesSlide" Target="../notesSlides/notesSlide2.xml"/><Relationship Id="rId16" Type="http://schemas.openxmlformats.org/officeDocument/2006/relationships/diagramColors" Target="../diagrams/colors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59888-8A8C-4E21-45C7-97C062FB0301}"/>
              </a:ext>
            </a:extLst>
          </p:cNvPr>
          <p:cNvSpPr>
            <a:spLocks noGrp="1"/>
          </p:cNvSpPr>
          <p:nvPr>
            <p:ph type="ctrTitle"/>
          </p:nvPr>
        </p:nvSpPr>
        <p:spPr>
          <a:xfrm>
            <a:off x="704336" y="463601"/>
            <a:ext cx="8785654" cy="1874678"/>
          </a:xfrm>
          <a:ln>
            <a:solidFill>
              <a:schemeClr val="tx1"/>
            </a:solidFill>
          </a:ln>
        </p:spPr>
        <p:txBody>
          <a:bodyPr/>
          <a:lstStyle/>
          <a:p>
            <a:r>
              <a:rPr lang="en-US" sz="6000" dirty="0">
                <a:solidFill>
                  <a:schemeClr val="bg2">
                    <a:lumMod val="10000"/>
                  </a:schemeClr>
                </a:solidFill>
                <a:latin typeface="Algerian" panose="04020705040A02060702" pitchFamily="82" charset="0"/>
              </a:rPr>
              <a:t> HUMAN RESOURCES</a:t>
            </a:r>
            <a:endParaRPr lang="en-IN" sz="6000" dirty="0">
              <a:solidFill>
                <a:schemeClr val="bg2">
                  <a:lumMod val="10000"/>
                </a:schemeClr>
              </a:solidFill>
              <a:latin typeface="Algerian" panose="04020705040A02060702" pitchFamily="82" charset="0"/>
            </a:endParaRPr>
          </a:p>
        </p:txBody>
      </p:sp>
      <p:sp>
        <p:nvSpPr>
          <p:cNvPr id="3" name="Subtitle 2">
            <a:extLst>
              <a:ext uri="{FF2B5EF4-FFF2-40B4-BE49-F238E27FC236}">
                <a16:creationId xmlns:a16="http://schemas.microsoft.com/office/drawing/2014/main" id="{3F15CC7C-BA89-3FF0-D78C-F0414522299E}"/>
              </a:ext>
            </a:extLst>
          </p:cNvPr>
          <p:cNvSpPr>
            <a:spLocks noGrp="1"/>
          </p:cNvSpPr>
          <p:nvPr>
            <p:ph type="subTitle" idx="1"/>
          </p:nvPr>
        </p:nvSpPr>
        <p:spPr>
          <a:xfrm>
            <a:off x="2640046" y="2967047"/>
            <a:ext cx="4483211" cy="1646302"/>
          </a:xfrm>
          <a:ln>
            <a:solidFill>
              <a:schemeClr val="tx1"/>
            </a:solidFill>
          </a:ln>
        </p:spPr>
        <p:txBody>
          <a:bodyPr>
            <a:normAutofit fontScale="55000" lnSpcReduction="20000"/>
          </a:bodyPr>
          <a:lstStyle/>
          <a:p>
            <a:r>
              <a:rPr lang="en-GB" sz="2900" dirty="0">
                <a:latin typeface="Arial Black" panose="020B0A04020102020204" pitchFamily="34" charset="0"/>
                <a:cs typeface="Times New Roman" panose="02020603050405020304" pitchFamily="18" charset="0"/>
              </a:rPr>
              <a:t> </a:t>
            </a:r>
            <a:r>
              <a:rPr lang="en-GB" sz="2900" dirty="0">
                <a:solidFill>
                  <a:schemeClr val="tx1"/>
                </a:solidFill>
                <a:latin typeface="Arial Black" panose="020B0A04020102020204" pitchFamily="34" charset="0"/>
                <a:cs typeface="Times New Roman" panose="02020603050405020304" pitchFamily="18" charset="0"/>
              </a:rPr>
              <a:t>Student name: Izabela Stanescu</a:t>
            </a:r>
          </a:p>
          <a:p>
            <a:r>
              <a:rPr lang="en-GB" sz="2900" dirty="0">
                <a:solidFill>
                  <a:schemeClr val="tx1"/>
                </a:solidFill>
                <a:latin typeface="Arial Black" panose="020B0A04020102020204" pitchFamily="34" charset="0"/>
                <a:cs typeface="Times New Roman" panose="02020603050405020304" pitchFamily="18" charset="0"/>
              </a:rPr>
              <a:t>Student ID: 2025868</a:t>
            </a:r>
          </a:p>
          <a:p>
            <a:r>
              <a:rPr lang="en-GB" sz="2900" dirty="0">
                <a:solidFill>
                  <a:schemeClr val="tx1"/>
                </a:solidFill>
                <a:latin typeface="Arial Black" panose="020B0A04020102020204" pitchFamily="34" charset="0"/>
                <a:cs typeface="Times New Roman" panose="02020603050405020304" pitchFamily="18" charset="0"/>
              </a:rPr>
              <a:t>Module name : Managing People</a:t>
            </a:r>
            <a:endParaRPr lang="en-US" altLang="en-US" sz="2900" b="1" dirty="0">
              <a:latin typeface="Arial Black" panose="020B0A04020102020204" pitchFamily="34" charset="0"/>
            </a:endParaRPr>
          </a:p>
          <a:p>
            <a:r>
              <a:rPr lang="en-US" sz="2900" b="1" dirty="0">
                <a:solidFill>
                  <a:schemeClr val="tx1"/>
                </a:solidFill>
                <a:latin typeface="Arial Black" panose="020B0A04020102020204" pitchFamily="34" charset="0"/>
                <a:cs typeface="Times New Roman" panose="02020603050405020304" pitchFamily="18" charset="0"/>
              </a:rPr>
              <a:t>Module Code:LCBB5004</a:t>
            </a:r>
            <a:r>
              <a:rPr lang="en-GB" sz="2900" dirty="0">
                <a:solidFill>
                  <a:schemeClr val="tx1"/>
                </a:solidFill>
                <a:latin typeface="Arial Black" panose="020B0A04020102020204" pitchFamily="34" charset="0"/>
                <a:cs typeface="Times New Roman" panose="02020603050405020304" pitchFamily="18" charset="0"/>
              </a:rPr>
              <a:t> </a:t>
            </a:r>
          </a:p>
          <a:p>
            <a:r>
              <a:rPr lang="en-GB" sz="2900" dirty="0">
                <a:solidFill>
                  <a:schemeClr val="tx1"/>
                </a:solidFill>
                <a:latin typeface="Arial Black" panose="020B0A04020102020204" pitchFamily="34" charset="0"/>
                <a:cs typeface="Times New Roman" panose="02020603050405020304" pitchFamily="18" charset="0"/>
              </a:rPr>
              <a:t>Name of lecturer: Samuel </a:t>
            </a:r>
            <a:r>
              <a:rPr lang="en-GB" sz="2900" dirty="0" err="1">
                <a:solidFill>
                  <a:schemeClr val="tx1"/>
                </a:solidFill>
                <a:latin typeface="Arial Black" panose="020B0A04020102020204" pitchFamily="34" charset="0"/>
                <a:cs typeface="Times New Roman" panose="02020603050405020304" pitchFamily="18" charset="0"/>
              </a:rPr>
              <a:t>Ofori</a:t>
            </a:r>
            <a:r>
              <a:rPr lang="en-GB" sz="2900" dirty="0">
                <a:solidFill>
                  <a:schemeClr val="tx1"/>
                </a:solidFill>
                <a:latin typeface="Arial Black" panose="020B0A04020102020204" pitchFamily="34" charset="0"/>
                <a:cs typeface="Times New Roman" panose="02020603050405020304" pitchFamily="18" charset="0"/>
              </a:rPr>
              <a:t> </a:t>
            </a:r>
          </a:p>
          <a:p>
            <a:endParaRPr lang="en-IN" dirty="0"/>
          </a:p>
        </p:txBody>
      </p:sp>
      <p:pic>
        <p:nvPicPr>
          <p:cNvPr id="5" name="Picture 4">
            <a:extLst>
              <a:ext uri="{FF2B5EF4-FFF2-40B4-BE49-F238E27FC236}">
                <a16:creationId xmlns:a16="http://schemas.microsoft.com/office/drawing/2014/main" id="{6E5CB065-890D-B35E-5EAF-E6437791CC55}"/>
              </a:ext>
            </a:extLst>
          </p:cNvPr>
          <p:cNvPicPr>
            <a:picLocks noChangeAspect="1"/>
          </p:cNvPicPr>
          <p:nvPr/>
        </p:nvPicPr>
        <p:blipFill>
          <a:blip r:embed="rId2"/>
          <a:stretch>
            <a:fillRect/>
          </a:stretch>
        </p:blipFill>
        <p:spPr>
          <a:xfrm>
            <a:off x="0" y="5761101"/>
            <a:ext cx="12192000" cy="1096900"/>
          </a:xfrm>
          <a:prstGeom prst="rect">
            <a:avLst/>
          </a:prstGeom>
          <a:ln>
            <a:solidFill>
              <a:schemeClr val="tx1"/>
            </a:solidFill>
          </a:ln>
        </p:spPr>
      </p:pic>
    </p:spTree>
    <p:extLst>
      <p:ext uri="{BB962C8B-B14F-4D97-AF65-F5344CB8AC3E}">
        <p14:creationId xmlns:p14="http://schemas.microsoft.com/office/powerpoint/2010/main" val="1868588654"/>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D5BFCC5-0C81-9D19-A52C-0D290C1600CC}"/>
              </a:ext>
            </a:extLst>
          </p:cNvPr>
          <p:cNvSpPr>
            <a:spLocks noGrp="1"/>
          </p:cNvSpPr>
          <p:nvPr>
            <p:ph type="title"/>
          </p:nvPr>
        </p:nvSpPr>
        <p:spPr>
          <a:xfrm>
            <a:off x="0" y="227800"/>
            <a:ext cx="8596668" cy="728870"/>
          </a:xfrm>
        </p:spPr>
        <p:style>
          <a:lnRef idx="1">
            <a:schemeClr val="accent1"/>
          </a:lnRef>
          <a:fillRef idx="3">
            <a:schemeClr val="accent1"/>
          </a:fillRef>
          <a:effectRef idx="2">
            <a:schemeClr val="accent1"/>
          </a:effectRef>
          <a:fontRef idx="minor">
            <a:schemeClr val="lt1"/>
          </a:fontRef>
        </p:style>
        <p:txBody>
          <a:bodyPr>
            <a:normAutofit/>
          </a:bodyPr>
          <a:lstStyle/>
          <a:p>
            <a:r>
              <a:rPr lang="en-US" sz="3200" b="1" dirty="0">
                <a:latin typeface="Times New Roman" panose="02020603050405020304" pitchFamily="18" charset="0"/>
                <a:cs typeface="Times New Roman" panose="02020603050405020304" pitchFamily="18" charset="0"/>
              </a:rPr>
              <a:t>Table of content</a:t>
            </a: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D08E823-21A7-B43F-15F4-94FA469BF867}"/>
              </a:ext>
            </a:extLst>
          </p:cNvPr>
          <p:cNvSpPr>
            <a:spLocks noGrp="1"/>
          </p:cNvSpPr>
          <p:nvPr>
            <p:ph idx="1"/>
          </p:nvPr>
        </p:nvSpPr>
        <p:spPr>
          <a:xfrm>
            <a:off x="142027" y="1338984"/>
            <a:ext cx="8802467" cy="4912187"/>
          </a:xfrm>
        </p:spPr>
        <p:txBody>
          <a:bodyPr>
            <a:normAutofit/>
          </a:bodyPr>
          <a:lstStyle/>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Introduction</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Role of Human resource professional</a:t>
            </a:r>
          </a:p>
          <a:p>
            <a:pPr>
              <a:buFont typeface="+mj-lt"/>
              <a:buAutoNum type="arabicPeriod"/>
            </a:pPr>
            <a:r>
              <a:rPr lang="en-US" dirty="0">
                <a:latin typeface="Times New Roman" panose="02020603050405020304" pitchFamily="18" charset="0"/>
                <a:cs typeface="Times New Roman" panose="02020603050405020304" pitchFamily="18" charset="0"/>
              </a:rPr>
              <a:t>Job responsibilities and functional areas</a:t>
            </a:r>
          </a:p>
          <a:p>
            <a:pPr>
              <a:buFont typeface="+mj-lt"/>
              <a:buAutoNum type="arabicPeriod"/>
            </a:pPr>
            <a:r>
              <a:rPr lang="en-US" dirty="0">
                <a:latin typeface="Times New Roman" panose="02020603050405020304" pitchFamily="18" charset="0"/>
                <a:cs typeface="Times New Roman" panose="02020603050405020304" pitchFamily="18" charset="0"/>
              </a:rPr>
              <a:t>HR professionals should adhere to the following values</a:t>
            </a:r>
          </a:p>
          <a:p>
            <a:pPr>
              <a:buFont typeface="+mj-lt"/>
              <a:buAutoNum type="arabicPeriod"/>
            </a:pPr>
            <a:r>
              <a:rPr lang="en-US" dirty="0">
                <a:latin typeface="Times New Roman" panose="02020603050405020304" pitchFamily="18" charset="0"/>
                <a:cs typeface="Times New Roman" panose="02020603050405020304" pitchFamily="18" charset="0"/>
              </a:rPr>
              <a:t>Current CIPD</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Factors can be put in place to impact a positive relationship between the employee and the employer?</a:t>
            </a:r>
          </a:p>
          <a:p>
            <a:pPr>
              <a:buFont typeface="+mj-lt"/>
              <a:buAutoNum type="arabicPeriod"/>
            </a:pPr>
            <a:r>
              <a:rPr lang="en-US" dirty="0">
                <a:latin typeface="Times New Roman" panose="02020603050405020304" pitchFamily="18" charset="0"/>
                <a:cs typeface="Times New Roman" panose="02020603050405020304" pitchFamily="18" charset="0"/>
              </a:rPr>
              <a:t>Types of Relationships between Employer and Employee</a:t>
            </a:r>
          </a:p>
          <a:p>
            <a:pPr>
              <a:buFont typeface="+mj-lt"/>
              <a:buAutoNum type="arabicPeriod"/>
            </a:pPr>
            <a:r>
              <a:rPr lang="en-US" dirty="0">
                <a:latin typeface="Times New Roman" panose="02020603050405020304" pitchFamily="18" charset="0"/>
                <a:cs typeface="Times New Roman" panose="02020603050405020304" pitchFamily="18" charset="0"/>
              </a:rPr>
              <a:t>Practical examples of factors influencing the positive relationship</a:t>
            </a:r>
          </a:p>
          <a:p>
            <a:pPr>
              <a:buFont typeface="+mj-lt"/>
              <a:buAutoNum type="arabicPeriod"/>
            </a:pPr>
            <a:r>
              <a:rPr lang="en-US" dirty="0">
                <a:latin typeface="Times New Roman" panose="02020603050405020304" pitchFamily="18" charset="0"/>
                <a:cs typeface="Times New Roman" panose="02020603050405020304" pitchFamily="18" charset="0"/>
              </a:rPr>
              <a:t>Personal Experiences Outlining Positive Practices</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Conclusion</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References</a:t>
            </a:r>
          </a:p>
          <a:p>
            <a:pPr>
              <a:buFont typeface="Wingdings" panose="05000000000000000000" pitchFamily="2" charset="2"/>
              <a:buChar char="q"/>
            </a:pPr>
            <a:endParaRPr lang="en-US"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IN" dirty="0"/>
          </a:p>
        </p:txBody>
      </p:sp>
    </p:spTree>
    <p:extLst>
      <p:ext uri="{BB962C8B-B14F-4D97-AF65-F5344CB8AC3E}">
        <p14:creationId xmlns:p14="http://schemas.microsoft.com/office/powerpoint/2010/main" val="304418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A3C6FE7-9780-BD43-50D6-69C9C118C4AA}"/>
              </a:ext>
            </a:extLst>
          </p:cNvPr>
          <p:cNvSpPr>
            <a:spLocks noGrp="1"/>
          </p:cNvSpPr>
          <p:nvPr>
            <p:ph type="title"/>
          </p:nvPr>
        </p:nvSpPr>
        <p:spPr>
          <a:xfrm>
            <a:off x="461098" y="293887"/>
            <a:ext cx="8596668" cy="633765"/>
          </a:xfrm>
        </p:spPr>
        <p:style>
          <a:lnRef idx="1">
            <a:schemeClr val="accent1"/>
          </a:lnRef>
          <a:fillRef idx="3">
            <a:schemeClr val="accent1"/>
          </a:fillRef>
          <a:effectRef idx="2">
            <a:schemeClr val="accent1"/>
          </a:effectRef>
          <a:fontRef idx="minor">
            <a:schemeClr val="lt1"/>
          </a:fontRef>
        </p:style>
        <p:txBody>
          <a:bodyPr>
            <a:normAutofit/>
          </a:bodyPr>
          <a:lstStyle/>
          <a:p>
            <a:r>
              <a:rPr lang="en-US" sz="3200" b="1" dirty="0">
                <a:latin typeface="Times New Roman" panose="02020603050405020304" pitchFamily="18" charset="0"/>
                <a:cs typeface="Times New Roman" panose="02020603050405020304" pitchFamily="18" charset="0"/>
              </a:rPr>
              <a:t>Introduction</a:t>
            </a: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26F9C89-92C9-0BEA-6F64-9C63DF4033AF}"/>
              </a:ext>
            </a:extLst>
          </p:cNvPr>
          <p:cNvSpPr>
            <a:spLocks noGrp="1"/>
          </p:cNvSpPr>
          <p:nvPr>
            <p:ph idx="1"/>
          </p:nvPr>
        </p:nvSpPr>
        <p:spPr>
          <a:xfrm>
            <a:off x="461098" y="1289830"/>
            <a:ext cx="8596668" cy="2765335"/>
          </a:xfrm>
        </p:spPr>
        <p:txBody>
          <a:bodyPr>
            <a:normAutofit lnSpcReduction="10000"/>
          </a:bodyPr>
          <a:lstStyle/>
          <a:p>
            <a:pPr marL="0" marR="102235" indent="0" algn="just">
              <a:lnSpc>
                <a:spcPct val="104000"/>
              </a:lnSpc>
              <a:spcAft>
                <a:spcPts val="25"/>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explore the role of Human Resources (HR) professionals and investigate factors that foster positive engagement between employers and employees. The HR professional plays a key role in managing humans within organizations, and positive engagement refers to the formation of an equally beneficial relationship between employers and employees. The paper aims to understand the job responsibilities, functional areas, and values of HR professionals, while also studying types of relationships and examining practical examples and theories that contribute to a positive employer-employee relationship.</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102235" indent="0" algn="just">
              <a:lnSpc>
                <a:spcPct val="104000"/>
              </a:lnSpc>
              <a:spcAft>
                <a:spcPts val="25"/>
              </a:spcAft>
              <a:buNone/>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347730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5F6DFC7-FE56-5C90-FF6D-A86F0D03B294}"/>
              </a:ext>
            </a:extLst>
          </p:cNvPr>
          <p:cNvSpPr>
            <a:spLocks noGrp="1"/>
          </p:cNvSpPr>
          <p:nvPr>
            <p:ph type="title"/>
          </p:nvPr>
        </p:nvSpPr>
        <p:spPr>
          <a:xfrm>
            <a:off x="0" y="123921"/>
            <a:ext cx="8596668" cy="633765"/>
          </a:xfrm>
        </p:spPr>
        <p:style>
          <a:lnRef idx="1">
            <a:schemeClr val="accent1"/>
          </a:lnRef>
          <a:fillRef idx="3">
            <a:schemeClr val="accent1"/>
          </a:fillRef>
          <a:effectRef idx="2">
            <a:schemeClr val="accent1"/>
          </a:effectRef>
          <a:fontRef idx="minor">
            <a:schemeClr val="lt1"/>
          </a:fontRef>
        </p:style>
        <p:txBody>
          <a:bodyPr>
            <a:normAutofit/>
          </a:bodyPr>
          <a:lstStyle/>
          <a:p>
            <a:r>
              <a:rPr lang="en-US" sz="3200" b="1" dirty="0">
                <a:latin typeface="Times New Roman" panose="02020603050405020304" pitchFamily="18" charset="0"/>
                <a:cs typeface="Times New Roman" panose="02020603050405020304" pitchFamily="18" charset="0"/>
              </a:rPr>
              <a:t>Role of Human resource professional</a:t>
            </a:r>
            <a:endParaRPr lang="en-IN" sz="3200" b="1" dirty="0">
              <a:latin typeface="Times New Roman" panose="02020603050405020304" pitchFamily="18" charset="0"/>
              <a:cs typeface="Times New Roman" panose="02020603050405020304" pitchFamily="18" charset="0"/>
            </a:endParaRPr>
          </a:p>
        </p:txBody>
      </p:sp>
      <p:graphicFrame>
        <p:nvGraphicFramePr>
          <p:cNvPr id="8" name="Content Placeholder 7">
            <a:extLst>
              <a:ext uri="{FF2B5EF4-FFF2-40B4-BE49-F238E27FC236}">
                <a16:creationId xmlns:a16="http://schemas.microsoft.com/office/drawing/2014/main" id="{2E187A0C-8720-EB82-B9C5-5029E1A96791}"/>
              </a:ext>
            </a:extLst>
          </p:cNvPr>
          <p:cNvGraphicFramePr>
            <a:graphicFrameLocks noGrp="1"/>
          </p:cNvGraphicFramePr>
          <p:nvPr>
            <p:ph idx="1"/>
            <p:extLst>
              <p:ext uri="{D42A27DB-BD31-4B8C-83A1-F6EECF244321}">
                <p14:modId xmlns:p14="http://schemas.microsoft.com/office/powerpoint/2010/main" val="4041176255"/>
              </p:ext>
            </p:extLst>
          </p:nvPr>
        </p:nvGraphicFramePr>
        <p:xfrm>
          <a:off x="41658" y="872627"/>
          <a:ext cx="4256676" cy="3776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A9EDDEC8-C3E8-6EFB-767C-3BC22D9B48FE}"/>
              </a:ext>
            </a:extLst>
          </p:cNvPr>
          <p:cNvGraphicFramePr/>
          <p:nvPr>
            <p:extLst>
              <p:ext uri="{D42A27DB-BD31-4B8C-83A1-F6EECF244321}">
                <p14:modId xmlns:p14="http://schemas.microsoft.com/office/powerpoint/2010/main" val="668465206"/>
              </p:ext>
            </p:extLst>
          </p:nvPr>
        </p:nvGraphicFramePr>
        <p:xfrm>
          <a:off x="8746434" y="982012"/>
          <a:ext cx="3273287" cy="24602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Content Placeholder 2">
            <a:extLst>
              <a:ext uri="{FF2B5EF4-FFF2-40B4-BE49-F238E27FC236}">
                <a16:creationId xmlns:a16="http://schemas.microsoft.com/office/drawing/2014/main" id="{76CBD967-2B44-4E00-81CB-6CB7F413E9CF}"/>
              </a:ext>
            </a:extLst>
          </p:cNvPr>
          <p:cNvSpPr txBox="1">
            <a:spLocks/>
          </p:cNvSpPr>
          <p:nvPr/>
        </p:nvSpPr>
        <p:spPr>
          <a:xfrm>
            <a:off x="41658" y="1384852"/>
            <a:ext cx="8420698" cy="2577548"/>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US" sz="2000" b="1" dirty="0">
                <a:latin typeface="Times New Roman" panose="02020603050405020304" pitchFamily="18" charset="0"/>
                <a:cs typeface="Times New Roman" panose="02020603050405020304" pitchFamily="18" charset="0"/>
              </a:rPr>
              <a:t>Job Responsibilities</a:t>
            </a:r>
          </a:p>
          <a:p>
            <a:pPr algn="just">
              <a:lnSpc>
                <a:spcPct val="115000"/>
              </a:lnSpc>
              <a:spcAft>
                <a:spcPts val="1000"/>
              </a:spcAft>
              <a:buClrTx/>
              <a:buFont typeface="Arial" panose="020B0604020202020204" pitchFamily="34" charset="0"/>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Recruitment and Selection: HR specialists are in charge of luring, locating, and selecting competent applicants for open jobs inside the company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Jawaad</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et al., 2019). They write job descriptions, post job openings, evaluate applicants, hold interviews, and streamline the hiring procedure.</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buClrTx/>
              <a:buFont typeface="Arial" panose="020B0604020202020204" pitchFamily="34" charset="0"/>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Employee Onboarding and Offboarding: HR experts make sure that new hires have a smooth transition by giving them the knowledge, orientation, and training they need to be successful in their positions (Garcia-Perez et al., 2019). Additionally, they handle documentation linked to employee separations, perform exit interviews, and manage these processes.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Font typeface="Wingdings 3" charset="2"/>
              <a:buNone/>
            </a:pPr>
            <a:endParaRPr lang="en-IN" sz="1600" dirty="0">
              <a:latin typeface="Times New Roman" panose="02020603050405020304" pitchFamily="18" charset="0"/>
              <a:cs typeface="Times New Roman" panose="02020603050405020304" pitchFamily="18" charset="0"/>
            </a:endParaRPr>
          </a:p>
        </p:txBody>
      </p:sp>
      <p:sp>
        <p:nvSpPr>
          <p:cNvPr id="9" name="Content Placeholder 2">
            <a:extLst>
              <a:ext uri="{FF2B5EF4-FFF2-40B4-BE49-F238E27FC236}">
                <a16:creationId xmlns:a16="http://schemas.microsoft.com/office/drawing/2014/main" id="{4864384E-2A79-E1A7-8610-DF00D6E99AF1}"/>
              </a:ext>
            </a:extLst>
          </p:cNvPr>
          <p:cNvSpPr txBox="1">
            <a:spLocks/>
          </p:cNvSpPr>
          <p:nvPr/>
        </p:nvSpPr>
        <p:spPr>
          <a:xfrm>
            <a:off x="41658" y="4456400"/>
            <a:ext cx="8420698" cy="2577548"/>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US" sz="2200" b="1" dirty="0">
                <a:effectLst/>
                <a:latin typeface="Times New Roman" panose="02020603050405020304" pitchFamily="18" charset="0"/>
                <a:ea typeface="Calibri" panose="020F0502020204030204" pitchFamily="34" charset="0"/>
                <a:cs typeface="Times New Roman" panose="02020603050405020304" pitchFamily="18" charset="0"/>
              </a:rPr>
              <a:t>Functional areas</a:t>
            </a:r>
          </a:p>
          <a:p>
            <a:pPr algn="just">
              <a:lnSpc>
                <a:spcPct val="115000"/>
              </a:lnSpc>
              <a:spcAft>
                <a:spcPts val="1000"/>
              </a:spcAft>
              <a:buClrTx/>
              <a:buFont typeface="Arial" panose="020B0604020202020204" pitchFamily="34" charset="0"/>
              <a:buChar char="•"/>
            </a:pPr>
            <a:r>
              <a:rPr lang="en-GB" sz="1700" dirty="0">
                <a:effectLst/>
                <a:latin typeface="Times New Roman" panose="02020603050405020304" pitchFamily="18" charset="0"/>
                <a:ea typeface="Calibri" panose="020F0502020204030204" pitchFamily="34" charset="0"/>
                <a:cs typeface="Times New Roman" panose="02020603050405020304" pitchFamily="18" charset="0"/>
              </a:rPr>
              <a:t>Training and Development: HR experts determine the training needs of employees and create training courses to advance their knowledge and abilities. They support activities for career planning, succession planning, and employee advancement.</a:t>
            </a:r>
            <a:endParaRPr lang="en-IN" sz="17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buClrTx/>
              <a:buFont typeface="Arial" panose="020B0604020202020204" pitchFamily="34" charset="0"/>
              <a:buChar char="•"/>
            </a:pPr>
            <a:r>
              <a:rPr lang="en-GB" sz="1700" dirty="0">
                <a:effectLst/>
                <a:latin typeface="Times New Roman" panose="02020603050405020304" pitchFamily="18" charset="0"/>
                <a:ea typeface="Calibri" panose="020F0502020204030204" pitchFamily="34" charset="0"/>
                <a:cs typeface="Times New Roman" panose="02020603050405020304" pitchFamily="18" charset="0"/>
              </a:rPr>
              <a:t>Compensation and Benefits: HR specialists oversee employee benefit plans, salary evaluations, and compensation plans. While abiding by legal and regulatory obligations, they guarantee equitable and competitive compensation.</a:t>
            </a:r>
            <a:endParaRPr lang="en-IN" sz="17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Font typeface="Wingdings 3" charset="2"/>
              <a:buNone/>
            </a:pPr>
            <a:endParaRPr lang="en-IN" dirty="0">
              <a:latin typeface="Times New Roman" panose="02020603050405020304" pitchFamily="18" charset="0"/>
              <a:cs typeface="Times New Roman" panose="02020603050405020304" pitchFamily="18" charset="0"/>
            </a:endParaRPr>
          </a:p>
        </p:txBody>
      </p:sp>
      <p:graphicFrame>
        <p:nvGraphicFramePr>
          <p:cNvPr id="10" name="Diagram 9">
            <a:extLst>
              <a:ext uri="{FF2B5EF4-FFF2-40B4-BE49-F238E27FC236}">
                <a16:creationId xmlns:a16="http://schemas.microsoft.com/office/drawing/2014/main" id="{6BF23A15-A54D-1E93-004A-B10CE02E6A91}"/>
              </a:ext>
            </a:extLst>
          </p:cNvPr>
          <p:cNvGraphicFramePr/>
          <p:nvPr>
            <p:extLst>
              <p:ext uri="{D42A27DB-BD31-4B8C-83A1-F6EECF244321}">
                <p14:modId xmlns:p14="http://schemas.microsoft.com/office/powerpoint/2010/main" val="1518010191"/>
              </p:ext>
            </p:extLst>
          </p:nvPr>
        </p:nvGraphicFramePr>
        <p:xfrm>
          <a:off x="8746434" y="3640975"/>
          <a:ext cx="3052630" cy="289440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395019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0DCFA142-A649-EB86-3F0D-674E5D95A693}"/>
              </a:ext>
            </a:extLst>
          </p:cNvPr>
          <p:cNvGraphicFramePr>
            <a:graphicFrameLocks noGrp="1"/>
          </p:cNvGraphicFramePr>
          <p:nvPr>
            <p:ph idx="1"/>
            <p:extLst>
              <p:ext uri="{D42A27DB-BD31-4B8C-83A1-F6EECF244321}">
                <p14:modId xmlns:p14="http://schemas.microsoft.com/office/powerpoint/2010/main" val="3108959167"/>
              </p:ext>
            </p:extLst>
          </p:nvPr>
        </p:nvGraphicFramePr>
        <p:xfrm>
          <a:off x="8596668" y="1749286"/>
          <a:ext cx="3343541" cy="31275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9B5D74B0-1884-B889-E96E-0FAED8FAABA0}"/>
              </a:ext>
            </a:extLst>
          </p:cNvPr>
          <p:cNvGrpSpPr/>
          <p:nvPr/>
        </p:nvGrpSpPr>
        <p:grpSpPr>
          <a:xfrm>
            <a:off x="74011" y="109093"/>
            <a:ext cx="7977595" cy="588276"/>
            <a:chOff x="0" y="1600"/>
            <a:chExt cx="4256676" cy="374400"/>
          </a:xfrm>
        </p:grpSpPr>
        <p:sp>
          <p:nvSpPr>
            <p:cNvPr id="5" name="Rectangle: Rounded Corners 4">
              <a:extLst>
                <a:ext uri="{FF2B5EF4-FFF2-40B4-BE49-F238E27FC236}">
                  <a16:creationId xmlns:a16="http://schemas.microsoft.com/office/drawing/2014/main" id="{4A04E1D5-D5CF-D02A-8B0A-67DC74889ED5}"/>
                </a:ext>
              </a:extLst>
            </p:cNvPr>
            <p:cNvSpPr/>
            <p:nvPr/>
          </p:nvSpPr>
          <p:spPr>
            <a:xfrm>
              <a:off x="0" y="1600"/>
              <a:ext cx="4256676" cy="374400"/>
            </a:xfrm>
            <a:prstGeom prst="roundRect">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6" name="Rectangle: Rounded Corners 4">
              <a:extLst>
                <a:ext uri="{FF2B5EF4-FFF2-40B4-BE49-F238E27FC236}">
                  <a16:creationId xmlns:a16="http://schemas.microsoft.com/office/drawing/2014/main" id="{7172C6FE-237D-76E5-2279-9F137A877BB3}"/>
                </a:ext>
              </a:extLst>
            </p:cNvPr>
            <p:cNvSpPr txBox="1"/>
            <p:nvPr/>
          </p:nvSpPr>
          <p:spPr>
            <a:xfrm>
              <a:off x="18277" y="19877"/>
              <a:ext cx="4220122" cy="3378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HR professionals should adhere to the following values</a:t>
              </a:r>
              <a:endParaRPr lang="en-IN" sz="1600" b="1" kern="1200" dirty="0"/>
            </a:p>
          </p:txBody>
        </p:sp>
      </p:grpSp>
      <p:sp>
        <p:nvSpPr>
          <p:cNvPr id="8" name="Content Placeholder 2">
            <a:extLst>
              <a:ext uri="{FF2B5EF4-FFF2-40B4-BE49-F238E27FC236}">
                <a16:creationId xmlns:a16="http://schemas.microsoft.com/office/drawing/2014/main" id="{36AEEDF1-58A4-F69B-6575-4BF55BA4B24B}"/>
              </a:ext>
            </a:extLst>
          </p:cNvPr>
          <p:cNvSpPr txBox="1">
            <a:spLocks/>
          </p:cNvSpPr>
          <p:nvPr/>
        </p:nvSpPr>
        <p:spPr>
          <a:xfrm>
            <a:off x="0" y="914400"/>
            <a:ext cx="8596668" cy="4797287"/>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lnSpc>
                <a:spcPct val="115000"/>
              </a:lnSpc>
              <a:spcAft>
                <a:spcPts val="1000"/>
              </a:spcAft>
              <a:buClrTx/>
              <a:buFont typeface="Arial" panose="020B0604020202020204" pitchFamily="34" charset="0"/>
              <a:buChar char="•"/>
            </a:pPr>
            <a:r>
              <a:rPr lang="en-GB" sz="1900" dirty="0">
                <a:latin typeface="Times New Roman" panose="02020603050405020304" pitchFamily="18" charset="0"/>
                <a:ea typeface="Calibri" panose="020F0502020204030204" pitchFamily="34" charset="0"/>
                <a:cs typeface="Times New Roman" panose="02020603050405020304" pitchFamily="18" charset="0"/>
              </a:rPr>
              <a:t>Integrity: When dealing with employees and stakeholders, HR professionals should act with honesty, openness, and moral decency. They maintain confidentiality when handling private employee information and make sure that choices are made fairly.</a:t>
            </a:r>
            <a:endParaRPr lang="en-IN" sz="19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buClrTx/>
              <a:buFont typeface="Arial" panose="020B0604020202020204" pitchFamily="34" charset="0"/>
              <a:buChar char="•"/>
            </a:pPr>
            <a:r>
              <a:rPr lang="en-GB" sz="1900" dirty="0">
                <a:latin typeface="Times New Roman" panose="02020603050405020304" pitchFamily="18" charset="0"/>
                <a:ea typeface="Calibri" panose="020F0502020204030204" pitchFamily="34" charset="0"/>
                <a:cs typeface="Times New Roman" panose="02020603050405020304" pitchFamily="18" charset="0"/>
              </a:rPr>
              <a:t>Trustworthiness: HR professionals should foster confidence among staff members by being dependable, trustworthy, and upholding confidentiality (</a:t>
            </a:r>
            <a:r>
              <a:rPr lang="en-GB" sz="1900" dirty="0" err="1">
                <a:latin typeface="Times New Roman" panose="02020603050405020304" pitchFamily="18" charset="0"/>
                <a:ea typeface="Calibri" panose="020F0502020204030204" pitchFamily="34" charset="0"/>
                <a:cs typeface="Times New Roman" panose="02020603050405020304" pitchFamily="18" charset="0"/>
              </a:rPr>
              <a:t>Gedrimiene</a:t>
            </a:r>
            <a:r>
              <a:rPr lang="en-GB" sz="1900" dirty="0">
                <a:latin typeface="Times New Roman" panose="02020603050405020304" pitchFamily="18" charset="0"/>
                <a:ea typeface="Calibri" panose="020F0502020204030204" pitchFamily="34" charset="0"/>
                <a:cs typeface="Times New Roman" panose="02020603050405020304" pitchFamily="18" charset="0"/>
              </a:rPr>
              <a:t> et al., 2023). They should be friendly and provide a secure atmosphere for workers to express their worries.</a:t>
            </a:r>
            <a:endParaRPr lang="en-IN" sz="19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buClrTx/>
              <a:buFont typeface="Arial" panose="020B0604020202020204" pitchFamily="34" charset="0"/>
              <a:buChar char="•"/>
            </a:pPr>
            <a:r>
              <a:rPr lang="en-GB" sz="1900" dirty="0">
                <a:latin typeface="Times New Roman" panose="02020603050405020304" pitchFamily="18" charset="0"/>
                <a:ea typeface="Calibri" panose="020F0502020204030204" pitchFamily="34" charset="0"/>
                <a:cs typeface="Times New Roman" panose="02020603050405020304" pitchFamily="18" charset="0"/>
              </a:rPr>
              <a:t>Professionalism: HR professionals should act, present themselves, and communicate with the utmost professionalism. In their encounters, they ought to demonstrate competence, respect, and impartiality.</a:t>
            </a:r>
            <a:endParaRPr lang="en-IN" sz="19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buClrTx/>
              <a:buFont typeface="Arial" panose="020B0604020202020204" pitchFamily="34" charset="0"/>
              <a:buChar char="•"/>
            </a:pPr>
            <a:r>
              <a:rPr lang="en-GB" sz="1900" dirty="0">
                <a:latin typeface="Times New Roman" panose="02020603050405020304" pitchFamily="18" charset="0"/>
                <a:ea typeface="Calibri" panose="020F0502020204030204" pitchFamily="34" charset="0"/>
                <a:cs typeface="Times New Roman" panose="02020603050405020304" pitchFamily="18" charset="0"/>
              </a:rPr>
              <a:t>Advocacy: HR professionals should fight for workers' rights and welfare, providing fairness and equal opportunity. They ought to advocate for equality, respect, and diversity within the company (Roper and Higgins, 2020).</a:t>
            </a:r>
            <a:endParaRPr lang="en-IN" sz="1900" dirty="0">
              <a:latin typeface="Times New Roman" panose="02020603050405020304" pitchFamily="18" charset="0"/>
              <a:ea typeface="Calibri" panose="020F0502020204030204" pitchFamily="34" charset="0"/>
              <a:cs typeface="Times New Roman" panose="02020603050405020304" pitchFamily="18" charset="0"/>
            </a:endParaRPr>
          </a:p>
          <a:p>
            <a:pPr>
              <a:buFont typeface="Arial" panose="020B0604020202020204" pitchFamily="34" charset="0"/>
              <a:buChar char="•"/>
            </a:pPr>
            <a:endParaRPr lang="en-IN" dirty="0"/>
          </a:p>
        </p:txBody>
      </p:sp>
    </p:spTree>
    <p:extLst>
      <p:ext uri="{BB962C8B-B14F-4D97-AF65-F5344CB8AC3E}">
        <p14:creationId xmlns:p14="http://schemas.microsoft.com/office/powerpoint/2010/main" val="3261453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2ED774-F28B-CD69-A8DB-0964106E1F9D}"/>
              </a:ext>
            </a:extLst>
          </p:cNvPr>
          <p:cNvSpPr>
            <a:spLocks noGrp="1"/>
          </p:cNvSpPr>
          <p:nvPr>
            <p:ph idx="1"/>
          </p:nvPr>
        </p:nvSpPr>
        <p:spPr>
          <a:xfrm>
            <a:off x="145473" y="1243508"/>
            <a:ext cx="8596668" cy="3880773"/>
          </a:xfrm>
        </p:spPr>
        <p:txBody>
          <a:bodyPr>
            <a:normAutofit/>
          </a:bodyPr>
          <a:lstStyle/>
          <a:p>
            <a:pPr algn="just">
              <a:lnSpc>
                <a:spcPct val="115000"/>
              </a:lnSpc>
              <a:spcAft>
                <a:spcPts val="10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current CIPD (Chartered Institute of Personnel and Development) profession map offers a thorough framework that details the expertise, abilities, and conduct expected of HR professionals in each of their jobs (Cheese, 2023). It helps HR professionals grasp the standards and competencies necessary to succeed in their careers by serving as a beneficial resource.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Four primary professional areas make up the CIPD career map: insights, strategy, solutions, leading human resources, and organization design. These topics cover a range of subdisciplines, including reward management, learning and development, employee relations, and resourcing and talent planning.</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grpSp>
        <p:nvGrpSpPr>
          <p:cNvPr id="6" name="Group 5">
            <a:extLst>
              <a:ext uri="{FF2B5EF4-FFF2-40B4-BE49-F238E27FC236}">
                <a16:creationId xmlns:a16="http://schemas.microsoft.com/office/drawing/2014/main" id="{C55B286C-F990-2CDD-BC1C-EDE105647AC7}"/>
              </a:ext>
            </a:extLst>
          </p:cNvPr>
          <p:cNvGrpSpPr/>
          <p:nvPr/>
        </p:nvGrpSpPr>
        <p:grpSpPr>
          <a:xfrm>
            <a:off x="145473" y="213966"/>
            <a:ext cx="7730836" cy="602672"/>
            <a:chOff x="0" y="1600"/>
            <a:chExt cx="4256676" cy="374400"/>
          </a:xfrm>
        </p:grpSpPr>
        <p:sp>
          <p:nvSpPr>
            <p:cNvPr id="7" name="Rectangle: Rounded Corners 6">
              <a:extLst>
                <a:ext uri="{FF2B5EF4-FFF2-40B4-BE49-F238E27FC236}">
                  <a16:creationId xmlns:a16="http://schemas.microsoft.com/office/drawing/2014/main" id="{F32A1F32-CA68-A371-85D6-C5CD171ED764}"/>
                </a:ext>
              </a:extLst>
            </p:cNvPr>
            <p:cNvSpPr/>
            <p:nvPr/>
          </p:nvSpPr>
          <p:spPr>
            <a:xfrm>
              <a:off x="0" y="1600"/>
              <a:ext cx="4256676" cy="374400"/>
            </a:xfrm>
            <a:prstGeom prst="roundRect">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8" name="Rectangle: Rounded Corners 4">
              <a:extLst>
                <a:ext uri="{FF2B5EF4-FFF2-40B4-BE49-F238E27FC236}">
                  <a16:creationId xmlns:a16="http://schemas.microsoft.com/office/drawing/2014/main" id="{5488BD13-A4C9-1E87-B855-51F0AEC71DC3}"/>
                </a:ext>
              </a:extLst>
            </p:cNvPr>
            <p:cNvSpPr txBox="1"/>
            <p:nvPr/>
          </p:nvSpPr>
          <p:spPr>
            <a:xfrm>
              <a:off x="18277" y="97273"/>
              <a:ext cx="4220122" cy="27872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60960" rIns="60960" bIns="60960" numCol="1" spcCol="1270" anchor="ctr" anchorCtr="0">
              <a:noAutofit/>
            </a:bodyPr>
            <a:lstStyle/>
            <a:p>
              <a:pPr defTabSz="711200">
                <a:lnSpc>
                  <a:spcPct val="90000"/>
                </a:lnSpc>
                <a:spcBef>
                  <a:spcPct val="0"/>
                </a:spcBef>
                <a:spcAft>
                  <a:spcPct val="35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Current CIPD</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defTabSz="711200">
                <a:lnSpc>
                  <a:spcPct val="90000"/>
                </a:lnSpc>
                <a:spcBef>
                  <a:spcPct val="0"/>
                </a:spcBef>
                <a:spcAft>
                  <a:spcPct val="35000"/>
                </a:spcAft>
                <a:buNone/>
              </a:pPr>
              <a:endParaRPr lang="en-IN" sz="1600" b="1" kern="1200" dirty="0"/>
            </a:p>
          </p:txBody>
        </p:sp>
      </p:grpSp>
    </p:spTree>
    <p:extLst>
      <p:ext uri="{BB962C8B-B14F-4D97-AF65-F5344CB8AC3E}">
        <p14:creationId xmlns:p14="http://schemas.microsoft.com/office/powerpoint/2010/main" val="3211409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6540A35-6E8F-943C-FE59-40A59876B203}"/>
              </a:ext>
            </a:extLst>
          </p:cNvPr>
          <p:cNvSpPr>
            <a:spLocks noGrp="1"/>
          </p:cNvSpPr>
          <p:nvPr>
            <p:ph type="title"/>
          </p:nvPr>
        </p:nvSpPr>
        <p:spPr>
          <a:xfrm>
            <a:off x="0" y="252751"/>
            <a:ext cx="8823960" cy="951209"/>
          </a:xfrm>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sz="3200" b="1" dirty="0">
                <a:latin typeface="Times New Roman" panose="02020603050405020304" pitchFamily="18" charset="0"/>
                <a:cs typeface="Times New Roman" panose="02020603050405020304" pitchFamily="18" charset="0"/>
              </a:rPr>
              <a:t>Factors can be put in place to impact a positive relationship between the employee and the employer.</a:t>
            </a:r>
            <a:endParaRPr lang="en-IN" sz="3200" b="1" dirty="0">
              <a:latin typeface="Times New Roman" panose="02020603050405020304" pitchFamily="18" charset="0"/>
              <a:cs typeface="Times New Roman" panose="02020603050405020304" pitchFamily="18" charset="0"/>
            </a:endParaRPr>
          </a:p>
        </p:txBody>
      </p:sp>
      <p:graphicFrame>
        <p:nvGraphicFramePr>
          <p:cNvPr id="12" name="Content Placeholder 11">
            <a:extLst>
              <a:ext uri="{FF2B5EF4-FFF2-40B4-BE49-F238E27FC236}">
                <a16:creationId xmlns:a16="http://schemas.microsoft.com/office/drawing/2014/main" id="{FC508170-FFF9-404B-FFDF-AB693DAA40FE}"/>
              </a:ext>
            </a:extLst>
          </p:cNvPr>
          <p:cNvGraphicFramePr>
            <a:graphicFrameLocks noGrp="1"/>
          </p:cNvGraphicFramePr>
          <p:nvPr>
            <p:ph idx="1"/>
            <p:extLst>
              <p:ext uri="{D42A27DB-BD31-4B8C-83A1-F6EECF244321}">
                <p14:modId xmlns:p14="http://schemas.microsoft.com/office/powerpoint/2010/main" val="2192639239"/>
              </p:ext>
            </p:extLst>
          </p:nvPr>
        </p:nvGraphicFramePr>
        <p:xfrm>
          <a:off x="8671560" y="1741909"/>
          <a:ext cx="3520440" cy="37222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7" name="Group 6">
            <a:extLst>
              <a:ext uri="{FF2B5EF4-FFF2-40B4-BE49-F238E27FC236}">
                <a16:creationId xmlns:a16="http://schemas.microsoft.com/office/drawing/2014/main" id="{6CE2B7E1-14BB-CCE9-38AC-87FD888FEED3}"/>
              </a:ext>
            </a:extLst>
          </p:cNvPr>
          <p:cNvGrpSpPr/>
          <p:nvPr/>
        </p:nvGrpSpPr>
        <p:grpSpPr>
          <a:xfrm>
            <a:off x="0" y="1447771"/>
            <a:ext cx="7977595" cy="588276"/>
            <a:chOff x="0" y="1600"/>
            <a:chExt cx="4256676" cy="374400"/>
          </a:xfrm>
        </p:grpSpPr>
        <p:sp>
          <p:nvSpPr>
            <p:cNvPr id="8" name="Rectangle: Rounded Corners 7">
              <a:extLst>
                <a:ext uri="{FF2B5EF4-FFF2-40B4-BE49-F238E27FC236}">
                  <a16:creationId xmlns:a16="http://schemas.microsoft.com/office/drawing/2014/main" id="{ADE23AB4-918A-A200-AF63-6326F6F78F13}"/>
                </a:ext>
              </a:extLst>
            </p:cNvPr>
            <p:cNvSpPr/>
            <p:nvPr/>
          </p:nvSpPr>
          <p:spPr>
            <a:xfrm>
              <a:off x="0" y="1600"/>
              <a:ext cx="4256676" cy="374400"/>
            </a:xfrm>
            <a:prstGeom prst="roundRect">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9" name="Rectangle: Rounded Corners 4">
              <a:extLst>
                <a:ext uri="{FF2B5EF4-FFF2-40B4-BE49-F238E27FC236}">
                  <a16:creationId xmlns:a16="http://schemas.microsoft.com/office/drawing/2014/main" id="{1122A4AC-5C39-7FBF-7E68-6D66F8FD50F1}"/>
                </a:ext>
              </a:extLst>
            </p:cNvPr>
            <p:cNvSpPr txBox="1"/>
            <p:nvPr/>
          </p:nvSpPr>
          <p:spPr>
            <a:xfrm>
              <a:off x="18277" y="19877"/>
              <a:ext cx="4220122" cy="3378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60960" rIns="60960" bIns="60960" numCol="1" spcCol="1270" anchor="ctr" anchorCtr="0">
              <a:noAutofit/>
            </a:bodyPr>
            <a:lstStyle/>
            <a:p>
              <a:pPr algn="just">
                <a:lnSpc>
                  <a:spcPct val="115000"/>
                </a:lnSpc>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Types of Relationships between Employer and Employee: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13" name="Content Placeholder 2">
            <a:extLst>
              <a:ext uri="{FF2B5EF4-FFF2-40B4-BE49-F238E27FC236}">
                <a16:creationId xmlns:a16="http://schemas.microsoft.com/office/drawing/2014/main" id="{6D3C5FC2-6725-4A1E-A8B1-7C65BA7B6FB1}"/>
              </a:ext>
            </a:extLst>
          </p:cNvPr>
          <p:cNvSpPr txBox="1">
            <a:spLocks/>
          </p:cNvSpPr>
          <p:nvPr/>
        </p:nvSpPr>
        <p:spPr>
          <a:xfrm>
            <a:off x="0" y="2438400"/>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lnSpc>
                <a:spcPct val="115000"/>
              </a:lnSpc>
              <a:spcAft>
                <a:spcPts val="1000"/>
              </a:spcAft>
              <a:buClrTx/>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Transactional relationships: Relationships that are largely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centered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on the trade of goods and amenities in exchange for payment. While the employee performs their job duties, the company offers pay, perks, and a secure workplace (Handy et al., 2020). It is a lawfully obligatory contract constructed on mutual responsibilities.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buClrTx/>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Collaborative relationship: In a collaborative relationship, the employee and employer collaborate to accomplish mutual objectives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Lyytikäinen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 There is trust, open communication, and a spirit of collaboration. Employers embrace employee ideas and encourage employee participation, creating a welcoming environment at work.</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buFont typeface="Arial" panose="020B0604020202020204" pitchFamily="34" charset="0"/>
              <a:buChar char="•"/>
            </a:pPr>
            <a:endParaRPr lang="en-IN" dirty="0">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444517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4815B77A-F245-6660-F4ED-CA19DB67009C}"/>
              </a:ext>
            </a:extLst>
          </p:cNvPr>
          <p:cNvGraphicFramePr>
            <a:graphicFrameLocks noGrp="1"/>
          </p:cNvGraphicFramePr>
          <p:nvPr>
            <p:ph idx="1"/>
            <p:extLst>
              <p:ext uri="{D42A27DB-BD31-4B8C-83A1-F6EECF244321}">
                <p14:modId xmlns:p14="http://schemas.microsoft.com/office/powerpoint/2010/main" val="2132256114"/>
              </p:ext>
            </p:extLst>
          </p:nvPr>
        </p:nvGraphicFramePr>
        <p:xfrm>
          <a:off x="8084275" y="257080"/>
          <a:ext cx="4141978" cy="54673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1E486141-2C37-F226-E313-92A05C7F0653}"/>
              </a:ext>
            </a:extLst>
          </p:cNvPr>
          <p:cNvGrpSpPr/>
          <p:nvPr/>
        </p:nvGrpSpPr>
        <p:grpSpPr>
          <a:xfrm>
            <a:off x="106680" y="228362"/>
            <a:ext cx="7977595" cy="588276"/>
            <a:chOff x="0" y="1600"/>
            <a:chExt cx="4256676" cy="374400"/>
          </a:xfrm>
        </p:grpSpPr>
        <p:sp>
          <p:nvSpPr>
            <p:cNvPr id="5" name="Rectangle: Rounded Corners 4">
              <a:extLst>
                <a:ext uri="{FF2B5EF4-FFF2-40B4-BE49-F238E27FC236}">
                  <a16:creationId xmlns:a16="http://schemas.microsoft.com/office/drawing/2014/main" id="{880AD2A7-F71E-BCF8-800B-B1163942E398}"/>
                </a:ext>
              </a:extLst>
            </p:cNvPr>
            <p:cNvSpPr/>
            <p:nvPr/>
          </p:nvSpPr>
          <p:spPr>
            <a:xfrm>
              <a:off x="0" y="1600"/>
              <a:ext cx="4256676" cy="374400"/>
            </a:xfrm>
            <a:prstGeom prst="roundRect">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6" name="Rectangle: Rounded Corners 4">
              <a:extLst>
                <a:ext uri="{FF2B5EF4-FFF2-40B4-BE49-F238E27FC236}">
                  <a16:creationId xmlns:a16="http://schemas.microsoft.com/office/drawing/2014/main" id="{4A00A128-D37F-24E4-A6B5-E635782CD833}"/>
                </a:ext>
              </a:extLst>
            </p:cNvPr>
            <p:cNvSpPr txBox="1"/>
            <p:nvPr/>
          </p:nvSpPr>
          <p:spPr>
            <a:xfrm>
              <a:off x="18277" y="19877"/>
              <a:ext cx="4220122" cy="3378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60960" rIns="60960" bIns="60960" numCol="1" spcCol="1270" anchor="ctr" anchorCtr="0">
              <a:noAutofit/>
            </a:bodyPr>
            <a:lstStyle/>
            <a:p>
              <a:pPr algn="just">
                <a:lnSpc>
                  <a:spcPct val="115000"/>
                </a:lnSpc>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Practical examples of factors influencing the positive relationship</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9" name="TextBox 8">
            <a:extLst>
              <a:ext uri="{FF2B5EF4-FFF2-40B4-BE49-F238E27FC236}">
                <a16:creationId xmlns:a16="http://schemas.microsoft.com/office/drawing/2014/main" id="{09F666B7-8439-3896-C23B-B9E91E75E5E0}"/>
              </a:ext>
            </a:extLst>
          </p:cNvPr>
          <p:cNvSpPr txBox="1"/>
          <p:nvPr/>
        </p:nvSpPr>
        <p:spPr>
          <a:xfrm>
            <a:off x="222307" y="1250218"/>
            <a:ext cx="7977594" cy="5933034"/>
          </a:xfrm>
          <a:prstGeom prst="rect">
            <a:avLst/>
          </a:prstGeom>
          <a:noFill/>
        </p:spPr>
        <p:txBody>
          <a:bodyPr wrap="square">
            <a:spAutoFit/>
          </a:bodyPr>
          <a:lstStyle/>
          <a:p>
            <a:pPr marL="285750" indent="-285750" algn="just">
              <a:lnSpc>
                <a:spcPct val="115000"/>
              </a:lnSpc>
              <a:spcAft>
                <a:spcPts val="10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Effective Communication: Establishing trust and understanding between employers and employees requires open and honest communication. Positive relationships are fostered by regular feedback, attentive listening, and defined expectations (Teng et al., 2020).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15000"/>
              </a:lnSpc>
              <a:spcAft>
                <a:spcPts val="10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Mutual Respect: Recognising the value and contributions each person provides to the company, employers and employees should treat one another with respect. Respectful conduct fosters a positive and effective work environment.</a:t>
            </a:r>
          </a:p>
          <a:p>
            <a:pPr algn="just">
              <a:lnSpc>
                <a:spcPct val="115000"/>
              </a:lnSpc>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Relating employee engagement theory with positive relationships:</a:t>
            </a:r>
          </a:p>
          <a:p>
            <a:pPr marL="285750" indent="-285750" algn="just">
              <a:lnSpc>
                <a:spcPct val="115000"/>
              </a:lnSpc>
              <a:spcAft>
                <a:spcPts val="10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Employee engagement says employees are more probable to be involved, inspired, and creative when they have a connection to their work, have a sense of purpose, and have optimistic networks with their employers. Employee engagement is critically influenced by the interactions that employers and employees have with one another.</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15000"/>
              </a:lnSpc>
              <a:spcAft>
                <a:spcPts val="1000"/>
              </a:spcAft>
              <a:buFont typeface="Arial" panose="020B0604020202020204" pitchFamily="34" charset="0"/>
              <a:buChar char="•"/>
            </a:pPr>
            <a:endParaRPr lang="en-IN"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15000"/>
              </a:lnSpc>
              <a:spcAft>
                <a:spcPts val="1000"/>
              </a:spcAft>
              <a:buFont typeface="Arial" panose="020B0604020202020204" pitchFamily="34" charset="0"/>
              <a:buChar char="•"/>
            </a:pPr>
            <a:endParaRPr lang="en-IN"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587690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5B1DB7-309D-AF22-DF74-7D6F7DA052AA}"/>
              </a:ext>
            </a:extLst>
          </p:cNvPr>
          <p:cNvSpPr>
            <a:spLocks noGrp="1"/>
          </p:cNvSpPr>
          <p:nvPr>
            <p:ph idx="1"/>
          </p:nvPr>
        </p:nvSpPr>
        <p:spPr>
          <a:xfrm>
            <a:off x="0" y="1096860"/>
            <a:ext cx="8596668" cy="4664280"/>
          </a:xfrm>
        </p:spPr>
        <p:txBody>
          <a:bodyPr>
            <a:normAutofit/>
          </a:bodyPr>
          <a:lstStyle/>
          <a:p>
            <a:pPr algn="just">
              <a:lnSpc>
                <a:spcPct val="115000"/>
              </a:lnSpc>
              <a:spcAft>
                <a:spcPts val="1000"/>
              </a:spcAft>
              <a:buClrTx/>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Flexible Work Arrangements: Understanding the value of a work-life balance, I implemented flexible work arrangements like remote work alternatives and movable schedules. Employees were able to equilibrium their personal and professional duties because of this practice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Shifrin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Michel, 2022). Employees stated greater job satisfaction, greater loyalty, and better work-life balance as a result.</a:t>
            </a:r>
          </a:p>
          <a:p>
            <a:pPr marL="0" indent="0" algn="just">
              <a:lnSpc>
                <a:spcPct val="115000"/>
              </a:lnSpc>
              <a:spcAft>
                <a:spcPts val="1000"/>
              </a:spcAft>
              <a:buNone/>
            </a:pPr>
            <a:r>
              <a:rPr lang="en-GB" b="1" dirty="0">
                <a:latin typeface="Times New Roman" panose="02020603050405020304" pitchFamily="18" charset="0"/>
                <a:ea typeface="Calibri" panose="020F0502020204030204" pitchFamily="34" charset="0"/>
                <a:cs typeface="Times New Roman" panose="02020603050405020304" pitchFamily="18" charset="0"/>
              </a:rPr>
              <a:t>Relating with Transformational leadership theory</a:t>
            </a:r>
            <a:endParaRPr lang="en-IN"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buClrTx/>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These positive practices align with the theory of transformational leadership, according to which managers inspire and encourage their teams to accomplish common objectives. Regular feedback and coaching show a leader's dedication to personal development, and recognition programs excite and motivate staff by recognizing contributions. Flexible work arrangements increase employee engagement and happiness by demonstrating a leader's understanding and support.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grpSp>
        <p:nvGrpSpPr>
          <p:cNvPr id="4" name="Group 3">
            <a:extLst>
              <a:ext uri="{FF2B5EF4-FFF2-40B4-BE49-F238E27FC236}">
                <a16:creationId xmlns:a16="http://schemas.microsoft.com/office/drawing/2014/main" id="{A0B61066-D8E8-C967-E425-45A8200366DD}"/>
              </a:ext>
            </a:extLst>
          </p:cNvPr>
          <p:cNvGrpSpPr/>
          <p:nvPr/>
        </p:nvGrpSpPr>
        <p:grpSpPr>
          <a:xfrm>
            <a:off x="0" y="135596"/>
            <a:ext cx="7977595" cy="588276"/>
            <a:chOff x="0" y="1600"/>
            <a:chExt cx="4256676" cy="374400"/>
          </a:xfrm>
        </p:grpSpPr>
        <p:sp>
          <p:nvSpPr>
            <p:cNvPr id="5" name="Rectangle: Rounded Corners 4">
              <a:extLst>
                <a:ext uri="{FF2B5EF4-FFF2-40B4-BE49-F238E27FC236}">
                  <a16:creationId xmlns:a16="http://schemas.microsoft.com/office/drawing/2014/main" id="{E3CA18F9-7111-DAF4-8105-696760F7420B}"/>
                </a:ext>
              </a:extLst>
            </p:cNvPr>
            <p:cNvSpPr/>
            <p:nvPr/>
          </p:nvSpPr>
          <p:spPr>
            <a:xfrm>
              <a:off x="0" y="1600"/>
              <a:ext cx="4256676" cy="374400"/>
            </a:xfrm>
            <a:prstGeom prst="roundRect">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6" name="Rectangle: Rounded Corners 4">
              <a:extLst>
                <a:ext uri="{FF2B5EF4-FFF2-40B4-BE49-F238E27FC236}">
                  <a16:creationId xmlns:a16="http://schemas.microsoft.com/office/drawing/2014/main" id="{A012E6AE-9E03-5BC4-A8DE-ED97FCF4BD0F}"/>
                </a:ext>
              </a:extLst>
            </p:cNvPr>
            <p:cNvSpPr txBox="1"/>
            <p:nvPr/>
          </p:nvSpPr>
          <p:spPr>
            <a:xfrm>
              <a:off x="18277" y="19877"/>
              <a:ext cx="4220122" cy="3378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60960" rIns="60960" bIns="60960" numCol="1" spcCol="1270" anchor="ctr" anchorCtr="0">
              <a:noAutofit/>
            </a:bodyPr>
            <a:lstStyle/>
            <a:p>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Personal Experiences Outlining Positive Practices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grpSp>
      <p:pic>
        <p:nvPicPr>
          <p:cNvPr id="1026" name="Picture 2" descr="Transformational Leadership. What Is It? | The Human Capital Hub">
            <a:extLst>
              <a:ext uri="{FF2B5EF4-FFF2-40B4-BE49-F238E27FC236}">
                <a16:creationId xmlns:a16="http://schemas.microsoft.com/office/drawing/2014/main" id="{F1A88D13-BA5C-40BB-BD60-9859F759DAB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52452" y="1825935"/>
            <a:ext cx="2782128" cy="260515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6CA5D2E-7425-679D-90BA-B9D8E1E750EE}"/>
              </a:ext>
            </a:extLst>
          </p:cNvPr>
          <p:cNvSpPr txBox="1"/>
          <p:nvPr/>
        </p:nvSpPr>
        <p:spPr>
          <a:xfrm>
            <a:off x="9342782" y="4431093"/>
            <a:ext cx="2054087" cy="246221"/>
          </a:xfrm>
          <a:prstGeom prst="rect">
            <a:avLst/>
          </a:prstGeom>
          <a:noFill/>
        </p:spPr>
        <p:txBody>
          <a:bodyPr wrap="square" rtlCol="0">
            <a:spAutoFit/>
          </a:bodyPr>
          <a:lstStyle/>
          <a:p>
            <a:r>
              <a:rPr lang="en-US" sz="1000" dirty="0"/>
              <a:t>(Source: The Human Capital Hub</a:t>
            </a:r>
            <a:endParaRPr lang="en-IN" sz="1000" dirty="0"/>
          </a:p>
        </p:txBody>
      </p:sp>
    </p:spTree>
    <p:extLst>
      <p:ext uri="{BB962C8B-B14F-4D97-AF65-F5344CB8AC3E}">
        <p14:creationId xmlns:p14="http://schemas.microsoft.com/office/powerpoint/2010/main" val="877710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08FB017-328C-364B-8708-4680A922CC07}"/>
              </a:ext>
            </a:extLst>
          </p:cNvPr>
          <p:cNvSpPr>
            <a:spLocks noGrp="1"/>
          </p:cNvSpPr>
          <p:nvPr>
            <p:ph type="title"/>
          </p:nvPr>
        </p:nvSpPr>
        <p:spPr>
          <a:xfrm>
            <a:off x="0" y="182873"/>
            <a:ext cx="8596668" cy="633765"/>
          </a:xfrm>
        </p:spPr>
        <p:style>
          <a:lnRef idx="1">
            <a:schemeClr val="accent1"/>
          </a:lnRef>
          <a:fillRef idx="3">
            <a:schemeClr val="accent1"/>
          </a:fillRef>
          <a:effectRef idx="2">
            <a:schemeClr val="accent1"/>
          </a:effectRef>
          <a:fontRef idx="minor">
            <a:schemeClr val="lt1"/>
          </a:fontRef>
        </p:style>
        <p:txBody>
          <a:bodyPr>
            <a:normAutofit/>
          </a:bodyPr>
          <a:lstStyle/>
          <a:p>
            <a:r>
              <a:rPr lang="en-US" sz="3200" b="1" dirty="0">
                <a:latin typeface="Times New Roman" panose="02020603050405020304" pitchFamily="18" charset="0"/>
                <a:cs typeface="Times New Roman" panose="02020603050405020304" pitchFamily="18" charset="0"/>
              </a:rPr>
              <a:t>Conclusion</a:t>
            </a: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295F62B-5166-DB69-19CA-AF8E4C1FAE5F}"/>
              </a:ext>
            </a:extLst>
          </p:cNvPr>
          <p:cNvSpPr>
            <a:spLocks noGrp="1"/>
          </p:cNvSpPr>
          <p:nvPr>
            <p:ph idx="1"/>
          </p:nvPr>
        </p:nvSpPr>
        <p:spPr>
          <a:xfrm>
            <a:off x="0" y="1225869"/>
            <a:ext cx="8596668" cy="3880773"/>
          </a:xfrm>
        </p:spPr>
        <p:txBody>
          <a:bodyPr>
            <a:normAutofit/>
          </a:bodyPr>
          <a:lstStyle/>
          <a:p>
            <a:pPr algn="just">
              <a:lnSpc>
                <a:spcPct val="115000"/>
              </a:lnSpc>
              <a:spcAft>
                <a:spcPts val="10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conclusion, the presentation has explored the multifaceted role of Human Resources (HR) experts and the significance of fostering positive relationships between employers and employees. HR experts have diverse responsibilities within various functional areas and must adhere to values that encourage fairness, inclusivity, and ethical practices. By applying practices such as regular feedback, employee recognition, and flexible work arrangements, employers can promote a positive work atmosphere. These efforts relate to theories like transformational leadership and employee engagement, which highlight the importance of effective communication, mutual respect, and support for employee growth. Overall, lining up positive relationship aids both organizations and individuals, leading to improved engagement, satisfaction, and overall achievement.</a:t>
            </a:r>
            <a:br>
              <a:rPr lang="en-GB" sz="1800" kern="0" dirty="0">
                <a:effectLst/>
                <a:latin typeface="Times New Roman" panose="02020603050405020304" pitchFamily="18" charset="0"/>
                <a:ea typeface="Calibri" panose="020F0502020204030204" pitchFamily="34" charset="0"/>
              </a:rPr>
            </a:b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0285442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DF78513-0B5F-987E-7141-0D4286F27A91}"/>
              </a:ext>
            </a:extLst>
          </p:cNvPr>
          <p:cNvSpPr>
            <a:spLocks noGrp="1"/>
          </p:cNvSpPr>
          <p:nvPr>
            <p:ph type="title"/>
          </p:nvPr>
        </p:nvSpPr>
        <p:spPr>
          <a:xfrm>
            <a:off x="0" y="156238"/>
            <a:ext cx="8597900" cy="660400"/>
          </a:xfrm>
        </p:spPr>
        <p:style>
          <a:lnRef idx="1">
            <a:schemeClr val="accent1"/>
          </a:lnRef>
          <a:fillRef idx="3">
            <a:schemeClr val="accent1"/>
          </a:fillRef>
          <a:effectRef idx="2">
            <a:schemeClr val="accent1"/>
          </a:effectRef>
          <a:fontRef idx="minor">
            <a:schemeClr val="lt1"/>
          </a:fontRef>
        </p:style>
        <p:txBody>
          <a:bodyPr/>
          <a:lstStyle/>
          <a:p>
            <a:r>
              <a:rPr lang="en-US" b="1" dirty="0">
                <a:latin typeface="Times New Roman" panose="02020603050405020304" pitchFamily="18" charset="0"/>
                <a:cs typeface="Times New Roman" panose="02020603050405020304" pitchFamily="18" charset="0"/>
              </a:rPr>
              <a:t>References</a:t>
            </a:r>
            <a:endParaRPr lang="en-IN" b="1" dirty="0">
              <a:latin typeface="Times New Roman" panose="02020603050405020304" pitchFamily="18" charset="0"/>
              <a:cs typeface="Times New Roman" panose="02020603050405020304" pitchFamily="18" charset="0"/>
            </a:endParaRPr>
          </a:p>
        </p:txBody>
      </p:sp>
      <p:graphicFrame>
        <p:nvGraphicFramePr>
          <p:cNvPr id="8" name="Content Placeholder 7">
            <a:extLst>
              <a:ext uri="{FF2B5EF4-FFF2-40B4-BE49-F238E27FC236}">
                <a16:creationId xmlns:a16="http://schemas.microsoft.com/office/drawing/2014/main" id="{C98B6F6D-A224-0DD9-EEC1-0543E458D821}"/>
              </a:ext>
            </a:extLst>
          </p:cNvPr>
          <p:cNvGraphicFramePr>
            <a:graphicFrameLocks noGrp="1"/>
          </p:cNvGraphicFramePr>
          <p:nvPr>
            <p:ph idx="1"/>
            <p:extLst>
              <p:ext uri="{D42A27DB-BD31-4B8C-83A1-F6EECF244321}">
                <p14:modId xmlns:p14="http://schemas.microsoft.com/office/powerpoint/2010/main" val="3000327248"/>
              </p:ext>
            </p:extLst>
          </p:nvPr>
        </p:nvGraphicFramePr>
        <p:xfrm>
          <a:off x="0" y="1156464"/>
          <a:ext cx="9057871" cy="45450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760328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2453</Words>
  <Application>Microsoft Office PowerPoint</Application>
  <PresentationFormat>Widescreen</PresentationFormat>
  <Paragraphs>119</Paragraphs>
  <Slides>11</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Algerian</vt:lpstr>
      <vt:lpstr>Arial</vt:lpstr>
      <vt:lpstr>Arial Black</vt:lpstr>
      <vt:lpstr>Calibri</vt:lpstr>
      <vt:lpstr>Times New Roman</vt:lpstr>
      <vt:lpstr>Trebuchet MS</vt:lpstr>
      <vt:lpstr>Wingdings</vt:lpstr>
      <vt:lpstr>Wingdings 3</vt:lpstr>
      <vt:lpstr>Facet</vt:lpstr>
      <vt:lpstr> HUMAN RESOURCES</vt:lpstr>
      <vt:lpstr>Table of content</vt:lpstr>
      <vt:lpstr>Introduction</vt:lpstr>
      <vt:lpstr>Role of Human resource professional</vt:lpstr>
      <vt:lpstr>PowerPoint Presentation</vt:lpstr>
      <vt:lpstr>PowerPoint Presentation</vt:lpstr>
      <vt:lpstr>Factors can be put in place to impact a positive relationship between the employee and the employer.</vt:lpstr>
      <vt:lpstr>PowerPoint Presentation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2023-06-23T10:36:28Z</dcterms:created>
  <dcterms:modified xsi:type="dcterms:W3CDTF">2023-06-24T21:56:12Z</dcterms:modified>
</cp:coreProperties>
</file>