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59" r:id="rId5"/>
    <p:sldId id="262" r:id="rId6"/>
    <p:sldId id="260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7" autoAdjust="0"/>
    <p:restoredTop sz="94660"/>
  </p:normalViewPr>
  <p:slideViewPr>
    <p:cSldViewPr snapToGrid="0">
      <p:cViewPr varScale="1">
        <p:scale>
          <a:sx n="55" d="100"/>
          <a:sy n="55" d="100"/>
        </p:scale>
        <p:origin x="96" y="13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47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219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80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80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258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4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084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566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939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5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0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084D3D-CD66-47E2-AB89-9BAA3735FEC7}" type="datetimeFigureOut">
              <a:rPr lang="en-GB" smtClean="0"/>
              <a:t>08/10/2017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53D72E-4B3C-49AC-B2D9-C15F7B6F71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15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Cultural Relativism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3154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Cultural Differences is evidence for cultural relativism</a:t>
            </a:r>
          </a:p>
          <a:p>
            <a:endParaRPr lang="en-GB" dirty="0"/>
          </a:p>
          <a:p>
            <a:r>
              <a:rPr lang="en-GB" dirty="0" smtClean="0"/>
              <a:t> Right and wrong are defined by cultural norms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96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82800" y="482600"/>
            <a:ext cx="7772400" cy="5918200"/>
          </a:xfrm>
        </p:spPr>
        <p:txBody>
          <a:bodyPr/>
          <a:lstStyle/>
          <a:p>
            <a:r>
              <a:rPr lang="en-GB" altLang="en-US" sz="3600" dirty="0"/>
              <a:t>James </a:t>
            </a:r>
            <a:r>
              <a:rPr lang="en-GB" altLang="en-US" sz="3600" dirty="0" err="1"/>
              <a:t>Rachels</a:t>
            </a:r>
            <a:r>
              <a:rPr lang="en-GB" altLang="en-US" sz="3600" dirty="0" smtClean="0"/>
              <a:t>:</a:t>
            </a:r>
          </a:p>
          <a:p>
            <a:endParaRPr lang="en-GB" altLang="en-US" sz="3600" dirty="0"/>
          </a:p>
          <a:p>
            <a:r>
              <a:rPr lang="en-GB" altLang="en-US" sz="3200" dirty="0"/>
              <a:t>‘(1) The Eskimos see nothing wrong in infanticide, whereas Americans believes infanticide is immoral.</a:t>
            </a:r>
          </a:p>
          <a:p>
            <a:r>
              <a:rPr lang="en-GB" altLang="en-US" sz="3200" dirty="0"/>
              <a:t>(2) Therefore, infanticide is neither objectively right nor objectively wrong. It is merely a matter of opinion, which varies from culture to culture. ‘</a:t>
            </a:r>
          </a:p>
        </p:txBody>
      </p:sp>
    </p:spTree>
    <p:extLst>
      <p:ext uri="{BB962C8B-B14F-4D97-AF65-F5344CB8AC3E}">
        <p14:creationId xmlns:p14="http://schemas.microsoft.com/office/powerpoint/2010/main" val="242598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Cultural Relativism </a:t>
            </a:r>
            <a:endParaRPr lang="en-US" alt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‘(1) Different cultures have different moral codes</a:t>
            </a:r>
            <a:r>
              <a:rPr lang="en-GB" altLang="en-US" dirty="0" smtClean="0"/>
              <a:t>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“truth” in morality. Right and wrong are only matters of opinion, and opinions vary from culture to culture</a:t>
            </a:r>
            <a:r>
              <a:rPr lang="en-GB" altLang="en-US" dirty="0" smtClean="0"/>
              <a:t>.’</a:t>
            </a:r>
          </a:p>
          <a:p>
            <a:pPr>
              <a:buFontTx/>
              <a:buNone/>
            </a:pPr>
            <a:r>
              <a:rPr lang="en-GB" altLang="en-US" dirty="0"/>
              <a:t>	</a:t>
            </a:r>
            <a:r>
              <a:rPr lang="en-GB" altLang="en-US" dirty="0" smtClean="0"/>
              <a:t>						- James </a:t>
            </a:r>
            <a:r>
              <a:rPr lang="en-GB" altLang="en-US" dirty="0" err="1" smtClean="0"/>
              <a:t>Rachels</a:t>
            </a:r>
            <a:r>
              <a:rPr lang="en-GB" altLang="en-US" dirty="0" smtClean="0"/>
              <a:t> 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551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Similarities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Opponents to cultural relativism argue that there are more similarities than differences</a:t>
            </a:r>
          </a:p>
          <a:p>
            <a:r>
              <a:rPr lang="en-GB" dirty="0" smtClean="0"/>
              <a:t>Suggesting objective moral values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78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Analogy with Science </a:t>
            </a:r>
            <a:endParaRPr lang="en-US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 dirty="0" smtClean="0"/>
          </a:p>
          <a:p>
            <a:pPr>
              <a:buFontTx/>
              <a:buNone/>
            </a:pPr>
            <a:r>
              <a:rPr lang="en-GB" altLang="en-US" dirty="0" smtClean="0"/>
              <a:t>(</a:t>
            </a:r>
            <a:r>
              <a:rPr lang="en-GB" altLang="en-US" dirty="0"/>
              <a:t>1)Some believe the Earth was created in 7 days, others believe that Earth as we know it came in to being in a process that lasted millions of years</a:t>
            </a:r>
            <a:r>
              <a:rPr lang="en-GB" altLang="en-US" dirty="0" smtClean="0"/>
              <a:t>.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(2) Therefore, there is no objective truths in earth science. </a:t>
            </a:r>
          </a:p>
          <a:p>
            <a:pPr>
              <a:buFontTx/>
              <a:buNone/>
            </a:pP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931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Problem of Moral Progress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can be no moral progress with cultural relativism, only change.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68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Tolerance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Does cultural relativism promote tolerance?</a:t>
            </a:r>
          </a:p>
          <a:p>
            <a:endParaRPr lang="en-GB" dirty="0"/>
          </a:p>
          <a:p>
            <a:r>
              <a:rPr lang="en-GB" dirty="0" smtClean="0"/>
              <a:t> Tolerance is promoted to being of objective value, undermining relativism.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1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221</Words>
  <Application>Microsoft Office PowerPoint</Application>
  <PresentationFormat>Widescreen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Cultural Relativism </vt:lpstr>
      <vt:lpstr>Cultural Differences</vt:lpstr>
      <vt:lpstr>PowerPoint Presentation</vt:lpstr>
      <vt:lpstr>Cultural Relativism </vt:lpstr>
      <vt:lpstr>Cultural Similarities </vt:lpstr>
      <vt:lpstr>Analogy with Science </vt:lpstr>
      <vt:lpstr>The Problem of Moral Progress</vt:lpstr>
      <vt:lpstr>Tolerance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Cultural Relativism</dc:title>
  <dc:creator>Tristan Nash</dc:creator>
  <cp:lastModifiedBy>Tristan Nash</cp:lastModifiedBy>
  <cp:revision>7</cp:revision>
  <dcterms:created xsi:type="dcterms:W3CDTF">2017-10-01T22:32:17Z</dcterms:created>
  <dcterms:modified xsi:type="dcterms:W3CDTF">2017-10-08T22:39:38Z</dcterms:modified>
</cp:coreProperties>
</file>