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png" ContentType="image/png"/>
  <Default Extension="jpeg" ContentType="image/jpeg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_rels/.rels" ContentType="application/vnd.openxmlformats-package.relationship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heme/_rels/theme8.xml.rels" ContentType="application/vnd.openxmlformats-package.relationships+xml"/>
  <Override PartName="/ppt/theme/_rels/theme7.xml.rels" ContentType="application/vnd.openxmlformats-package.relationships+xml"/>
  <Override PartName="/ppt/theme/_rels/theme16.xml.rels" ContentType="application/vnd.openxmlformats-package.relationships+xml"/>
  <Override PartName="/ppt/theme/_rels/theme1.xml.rels" ContentType="application/vnd.openxmlformats-package.relationships+xml"/>
  <Override PartName="/ppt/theme/_rels/theme21.xml.rels" ContentType="application/vnd.openxmlformats-package.relationships+xml"/>
  <Override PartName="/ppt/theme/_rels/theme4.xml.rels" ContentType="application/vnd.openxmlformats-package.relationships+xml"/>
  <Override PartName="/ppt/theme/_rels/theme24.xml.rels" ContentType="application/vnd.openxmlformats-package.relationships+xml"/>
  <Override PartName="/ppt/theme/_rels/theme20.xml.rels" ContentType="application/vnd.openxmlformats-package.relationships+xml"/>
  <Override PartName="/ppt/theme/_rels/theme23.xml.rels" ContentType="application/vnd.openxmlformats-package.relationships+xml"/>
  <Override PartName="/ppt/theme/_rels/theme3.xml.rels" ContentType="application/vnd.openxmlformats-package.relationships+xml"/>
  <Override PartName="/ppt/theme/_rels/theme6.xml.rels" ContentType="application/vnd.openxmlformats-package.relationships+xml"/>
  <Override PartName="/ppt/theme/_rels/theme25.xml.rels" ContentType="application/vnd.openxmlformats-package.relationships+xml"/>
  <Override PartName="/ppt/theme/_rels/theme5.xml.rels" ContentType="application/vnd.openxmlformats-package.relationships+xml"/>
  <Override PartName="/ppt/theme/_rels/theme2.xml.rels" ContentType="application/vnd.openxmlformats-package.relationships+xml"/>
  <Override PartName="/ppt/theme/_rels/theme22.xml.rels" ContentType="application/vnd.openxmlformats-package.relationships+xml"/>
  <Override PartName="/ppt/theme/_rels/theme12.xml.rels" ContentType="application/vnd.openxmlformats-package.relationships+xml"/>
  <Override PartName="/ppt/theme/_rels/theme11.xml.rels" ContentType="application/vnd.openxmlformats-package.relationships+xml"/>
  <Override PartName="/ppt/theme/_rels/theme15.xml.rels" ContentType="application/vnd.openxmlformats-package.relationships+xml"/>
  <Override PartName="/ppt/theme/_rels/theme10.xml.rels" ContentType="application/vnd.openxmlformats-package.relationships+xml"/>
  <Override PartName="/ppt/theme/_rels/theme19.xml.rels" ContentType="application/vnd.openxmlformats-package.relationships+xml"/>
  <Override PartName="/ppt/theme/_rels/theme14.xml.rels" ContentType="application/vnd.openxmlformats-package.relationships+xml"/>
  <Override PartName="/ppt/theme/_rels/theme18.xml.rels" ContentType="application/vnd.openxmlformats-package.relationships+xml"/>
  <Override PartName="/ppt/theme/_rels/theme9.xml.rels" ContentType="application/vnd.openxmlformats-package.relationships+xml"/>
  <Override PartName="/ppt/theme/_rels/theme13.xml.rels" ContentType="application/vnd.openxmlformats-package.relationships+xml"/>
  <Override PartName="/ppt/theme/_rels/theme17.xml.rels" ContentType="application/vnd.openxmlformats-package.relationship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13.xml" ContentType="application/vnd.openxmlformats-officedocument.theme+xml"/>
  <Override PartName="/ppt/theme/theme6.xml" ContentType="application/vnd.openxmlformats-officedocument.theme+xml"/>
  <Override PartName="/ppt/theme/theme18.xml" ContentType="application/vnd.openxmlformats-officedocument.theme+xml"/>
  <Override PartName="/ppt/theme/theme14.xml" ContentType="application/vnd.openxmlformats-officedocument.theme+xml"/>
  <Override PartName="/ppt/theme/theme7.xml" ContentType="application/vnd.openxmlformats-officedocument.theme+xml"/>
  <Override PartName="/ppt/theme/theme19.xml" ContentType="application/vnd.openxmlformats-officedocument.theme+xml"/>
  <Override PartName="/ppt/theme/theme3.xml" ContentType="application/vnd.openxmlformats-officedocument.theme+xml"/>
  <Override PartName="/ppt/theme/theme10.xml" ContentType="application/vnd.openxmlformats-officedocument.theme+xml"/>
  <Override PartName="/ppt/theme/theme8.xml" ContentType="application/vnd.openxmlformats-officedocument.theme+xml"/>
  <Override PartName="/ppt/theme/theme15.xml" ContentType="application/vnd.openxmlformats-officedocument.theme+xml"/>
  <Override PartName="/ppt/theme/theme4.xml" ContentType="application/vnd.openxmlformats-officedocument.theme+xml"/>
  <Override PartName="/ppt/theme/theme11.xml" ContentType="application/vnd.openxmlformats-officedocument.theme+xml"/>
  <Override PartName="/ppt/theme/theme16.xml" ContentType="application/vnd.openxmlformats-officedocument.theme+xml"/>
  <Override PartName="/ppt/theme/theme9.xml" ContentType="application/vnd.openxmlformats-officedocument.theme+xml"/>
  <Override PartName="/ppt/theme/theme5.xml" ContentType="application/vnd.openxmlformats-officedocument.theme+xml"/>
  <Override PartName="/ppt/theme/theme12.xml" ContentType="application/vnd.openxmlformats-officedocument.theme+xml"/>
  <Override PartName="/ppt/theme/theme20.xml" ContentType="application/vnd.openxmlformats-officedocument.theme+xml"/>
  <Override PartName="/ppt/theme/theme21.xml" ContentType="application/vnd.openxmlformats-officedocument.theme+xml"/>
  <Override PartName="/ppt/theme/theme22.xml" ContentType="application/vnd.openxmlformats-officedocument.theme+xml"/>
  <Override PartName="/ppt/theme/theme23.xml" ContentType="application/vnd.openxmlformats-officedocument.theme+xml"/>
  <Override PartName="/ppt/theme/theme24.xml" ContentType="application/vnd.openxmlformats-officedocument.theme+xml"/>
  <Override PartName="/ppt/theme/theme17.xml" ContentType="application/vnd.openxmlformats-officedocument.theme+xml"/>
  <Override PartName="/ppt/theme/theme25.xml" ContentType="application/vnd.openxmlformats-officedocument.theme+xml"/>
  <Override PartName="/ppt/slideMasters/_rels/slideMaster25.xml.rels" ContentType="application/vnd.openxmlformats-package.relationships+xml"/>
  <Override PartName="/ppt/slideMasters/_rels/slideMaster8.xml.rels" ContentType="application/vnd.openxmlformats-package.relationships+xml"/>
  <Override PartName="/ppt/slideMasters/_rels/slideMaster19.xml.rels" ContentType="application/vnd.openxmlformats-package.relationships+xml"/>
  <Override PartName="/ppt/slideMasters/_rels/slideMaster22.xml.rels" ContentType="application/vnd.openxmlformats-package.relationships+xml"/>
  <Override PartName="/ppt/slideMasters/_rels/slideMaster5.xml.rels" ContentType="application/vnd.openxmlformats-package.relationships+xml"/>
  <Override PartName="/ppt/slideMasters/_rels/slideMaster16.xml.rels" ContentType="application/vnd.openxmlformats-package.relationships+xml"/>
  <Override PartName="/ppt/slideMasters/_rels/slideMaster23.xml.rels" ContentType="application/vnd.openxmlformats-package.relationships+xml"/>
  <Override PartName="/ppt/slideMasters/_rels/slideMaster6.xml.rels" ContentType="application/vnd.openxmlformats-package.relationships+xml"/>
  <Override PartName="/ppt/slideMasters/_rels/slideMaster17.xml.rels" ContentType="application/vnd.openxmlformats-package.relationships+xml"/>
  <Override PartName="/ppt/slideMasters/_rels/slideMaster7.xml.rels" ContentType="application/vnd.openxmlformats-package.relationships+xml"/>
  <Override PartName="/ppt/slideMasters/_rels/slideMaster18.xml.rels" ContentType="application/vnd.openxmlformats-package.relationships+xml"/>
  <Override PartName="/ppt/slideMasters/_rels/slideMaster24.xml.rels" ContentType="application/vnd.openxmlformats-package.relationships+xml"/>
  <Override PartName="/ppt/slideMasters/_rels/slideMaster21.xml.rels" ContentType="application/vnd.openxmlformats-package.relationships+xml"/>
  <Override PartName="/ppt/slideMasters/_rels/slideMaster20.xml.rels" ContentType="application/vnd.openxmlformats-package.relationships+xml"/>
  <Override PartName="/ppt/slideMasters/_rels/slideMaster9.xml.rels" ContentType="application/vnd.openxmlformats-package.relationships+xml"/>
  <Override PartName="/ppt/slideMasters/_rels/slideMaster11.xml.rels" ContentType="application/vnd.openxmlformats-package.relationships+xml"/>
  <Override PartName="/ppt/slideMasters/_rels/slideMaster10.xml.rels" ContentType="application/vnd.openxmlformats-package.relationships+xml"/>
  <Override PartName="/ppt/slideMasters/_rels/slideMaster15.xml.rels" ContentType="application/vnd.openxmlformats-package.relationships+xml"/>
  <Override PartName="/ppt/slideMasters/_rels/slideMaster4.xml.rels" ContentType="application/vnd.openxmlformats-package.relationships+xml"/>
  <Override PartName="/ppt/slideMasters/_rels/slideMaster14.xml.rels" ContentType="application/vnd.openxmlformats-package.relationships+xml"/>
  <Override PartName="/ppt/slideMasters/_rels/slideMaster3.xml.rels" ContentType="application/vnd.openxmlformats-package.relationships+xml"/>
  <Override PartName="/ppt/slideMasters/_rels/slideMaster1.xml.rels" ContentType="application/vnd.openxmlformats-package.relationships+xml"/>
  <Override PartName="/ppt/slideMasters/_rels/slideMaster12.xml.rels" ContentType="application/vnd.openxmlformats-package.relationships+xml"/>
  <Override PartName="/ppt/slideMasters/_rels/slideMaster13.xml.rels" ContentType="application/vnd.openxmlformats-package.relationships+xml"/>
  <Override PartName="/ppt/slideMasters/_rels/slideMaster2.xml.rels" ContentType="application/vnd.openxmlformats-package.relationships+xml"/>
  <Override PartName="/ppt/slideMasters/slideMaster2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2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23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25.xml" ContentType="application/vnd.openxmlformats-officedocument.presentationml.slideMaster+xml"/>
  <Override PartName="/ppt/_rels/presentation.xml.rels" ContentType="application/vnd.openxmlformats-package.relationships+xml"/>
  <Override PartName="/ppt/media/image9.png" ContentType="image/png"/>
  <Override PartName="/ppt/media/image5.png" ContentType="image/png"/>
  <Override PartName="/ppt/media/image13.png" ContentType="image/png"/>
  <Override PartName="/ppt/media/image3.png" ContentType="image/png"/>
  <Override PartName="/ppt/media/image11.png" ContentType="image/png"/>
  <Override PartName="/ppt/media/image1.jpeg" ContentType="image/jpeg"/>
  <Override PartName="/ppt/media/image4.png" ContentType="image/png"/>
  <Override PartName="/ppt/media/image12.png" ContentType="image/png"/>
  <Override PartName="/ppt/media/image6.jpeg" ContentType="image/jpeg"/>
  <Override PartName="/ppt/media/image15.png" ContentType="image/png"/>
  <Override PartName="/ppt/media/image7.png" ContentType="image/png"/>
  <Override PartName="/ppt/media/image2.png" ContentType="image/png"/>
  <Override PartName="/ppt/media/image10.png" ContentType="image/png"/>
  <Override PartName="/ppt/media/image8.png" ContentType="image/png"/>
  <Override PartName="/ppt/media/image16.png" ContentType="image/png"/>
  <Override PartName="/ppt/media/image14.png" ContentType="image/png"/>
  <Override PartName="/ppt/slideLayouts/_rels/slideLayout32.xml.rels" ContentType="application/vnd.openxmlformats-package.relationships+xml"/>
  <Override PartName="/ppt/slideLayouts/_rels/slideLayout17.xml.rels" ContentType="application/vnd.openxmlformats-package.relationships+xml"/>
  <Override PartName="/ppt/slideLayouts/_rels/slideLayout26.xml.rels" ContentType="application/vnd.openxmlformats-package.relationships+xml"/>
  <Override PartName="/ppt/slideLayouts/_rels/slideLayout29.xml.rels" ContentType="application/vnd.openxmlformats-package.relationships+xml"/>
  <Override PartName="/ppt/slideLayouts/_rels/slideLayout5.xml.rels" ContentType="application/vnd.openxmlformats-package.relationships+xml"/>
  <Override PartName="/ppt/slideLayouts/_rels/slideLayout31.xml.rels" ContentType="application/vnd.openxmlformats-package.relationships+xml"/>
  <Override PartName="/ppt/slideLayouts/_rels/slideLayout16.xml.rels" ContentType="application/vnd.openxmlformats-package.relationships+xml"/>
  <Override PartName="/ppt/slideLayouts/_rels/slideLayout25.xml.rels" ContentType="application/vnd.openxmlformats-package.relationships+xml"/>
  <Override PartName="/ppt/slideLayouts/_rels/slideLayout28.xml.rels" ContentType="application/vnd.openxmlformats-package.relationships+xml"/>
  <Override PartName="/ppt/slideLayouts/_rels/slideLayout30.xml.rels" ContentType="application/vnd.openxmlformats-package.relationships+xml"/>
  <Override PartName="/ppt/slideLayouts/_rels/slideLayout15.xml.rels" ContentType="application/vnd.openxmlformats-package.relationships+xml"/>
  <Override PartName="/ppt/slideLayouts/_rels/slideLayout23.xml.rels" ContentType="application/vnd.openxmlformats-package.relationships+xml"/>
  <Override PartName="/ppt/slideLayouts/_rels/slideLayout9.xml.rels" ContentType="application/vnd.openxmlformats-package.relationships+xml"/>
  <Override PartName="/ppt/slideLayouts/_rels/slideLayout22.xml.rels" ContentType="application/vnd.openxmlformats-package.relationships+xml"/>
  <Override PartName="/ppt/slideLayouts/_rels/slideLayout8.xml.rels" ContentType="application/vnd.openxmlformats-package.relationships+xml"/>
  <Override PartName="/ppt/slideLayouts/_rels/slideLayout21.xml.rels" ContentType="application/vnd.openxmlformats-package.relationships+xml"/>
  <Override PartName="/ppt/slideLayouts/_rels/slideLayout7.xml.rels" ContentType="application/vnd.openxmlformats-package.relationships+xml"/>
  <Override PartName="/ppt/slideLayouts/_rels/slideLayout20.xml.rels" ContentType="application/vnd.openxmlformats-package.relationships+xml"/>
  <Override PartName="/ppt/slideLayouts/_rels/slideLayout19.xml.rels" ContentType="application/vnd.openxmlformats-package.relationships+xml"/>
  <Override PartName="/ppt/slideLayouts/_rels/slideLayout18.xml.rels" ContentType="application/vnd.openxmlformats-package.relationships+xml"/>
  <Override PartName="/ppt/slideLayouts/_rels/slideLayout24.xml.rels" ContentType="application/vnd.openxmlformats-package.relationships+xml"/>
  <Override PartName="/ppt/slideLayouts/_rels/slideLayout13.xml.rels" ContentType="application/vnd.openxmlformats-package.relationships+xml"/>
  <Override PartName="/ppt/slideLayouts/_rels/slideLayout12.xml.rels" ContentType="application/vnd.openxmlformats-package.relationships+xml"/>
  <Override PartName="/ppt/slideLayouts/_rels/slideLayout6.xml.rels" ContentType="application/vnd.openxmlformats-package.relationships+xml"/>
  <Override PartName="/ppt/slideLayouts/_rels/slideLayout11.xml.rels" ContentType="application/vnd.openxmlformats-package.relationships+xml"/>
  <Override PartName="/ppt/slideLayouts/_rels/slideLayout4.xml.rels" ContentType="application/vnd.openxmlformats-package.relationships+xml"/>
  <Override PartName="/ppt/slideLayouts/_rels/slideLayout10.xml.rels" ContentType="application/vnd.openxmlformats-package.relationships+xml"/>
  <Override PartName="/ppt/slideLayouts/_rels/slideLayout27.xml.rels" ContentType="application/vnd.openxmlformats-package.relationships+xml"/>
  <Override PartName="/ppt/slideLayouts/_rels/slideLayout3.xml.rels" ContentType="application/vnd.openxmlformats-package.relationships+xml"/>
  <Override PartName="/ppt/slideLayouts/_rels/slideLayout2.xml.rels" ContentType="application/vnd.openxmlformats-package.relationships+xml"/>
  <Override PartName="/ppt/slideLayouts/_rels/slideLayout14.xml.rels" ContentType="application/vnd.openxmlformats-package.relationships+xml"/>
  <Override PartName="/ppt/slideLayouts/_rels/slideLayout1.xml.rels" ContentType="application/vnd.openxmlformats-package.relationship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_rels/slide8.xml.rels" ContentType="application/vnd.openxmlformats-package.relationships+xml"/>
  <Override PartName="/ppt/slides/_rels/slide7.xml.rels" ContentType="application/vnd.openxmlformats-package.relationships+xml"/>
  <Override PartName="/ppt/slides/_rels/slide6.xml.rels" ContentType="application/vnd.openxmlformats-package.relationships+xml"/>
  <Override PartName="/ppt/slides/_rels/slide5.xml.rels" ContentType="application/vnd.openxmlformats-package.relationships+xml"/>
  <Override PartName="/ppt/slides/_rels/slide4.xml.rels" ContentType="application/vnd.openxmlformats-package.relationships+xml"/>
  <Override PartName="/ppt/slides/_rels/slide3.xml.rels" ContentType="application/vnd.openxmlformats-package.relationships+xml"/>
  <Override PartName="/ppt/slides/_rels/slide2.xml.rels" ContentType="application/vnd.openxmlformats-package.relationships+xml"/>
  <Override PartName="/ppt/slides/_rels/slide1.xml.rels" ContentType="application/vnd.openxmlformats-package.relationships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custom-properties" Target="docProps/custom.xml"/><Relationship Id="rId4" Type="http://schemas.openxmlformats.org/officeDocument/2006/relationships/officeDocument" Target="ppt/presentation.xml"/>
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sldMasterIdLst>
    <p:sldMasterId id="2147483648" r:id="rId2"/>
    <p:sldMasterId id="2147483650" r:id="rId3"/>
    <p:sldMasterId id="2147483652" r:id="rId4"/>
    <p:sldMasterId id="2147483654" r:id="rId5"/>
    <p:sldMasterId id="2147483656" r:id="rId6"/>
    <p:sldMasterId id="2147483658" r:id="rId7"/>
    <p:sldMasterId id="2147483660" r:id="rId8"/>
    <p:sldMasterId id="2147483662" r:id="rId9"/>
    <p:sldMasterId id="2147483664" r:id="rId10"/>
    <p:sldMasterId id="2147483666" r:id="rId11"/>
    <p:sldMasterId id="2147483675" r:id="rId12"/>
    <p:sldMasterId id="2147483677" r:id="rId13"/>
    <p:sldMasterId id="2147483679" r:id="rId14"/>
    <p:sldMasterId id="2147483681" r:id="rId15"/>
    <p:sldMasterId id="2147483683" r:id="rId16"/>
    <p:sldMasterId id="2147483685" r:id="rId17"/>
    <p:sldMasterId id="2147483687" r:id="rId18"/>
    <p:sldMasterId id="2147483689" r:id="rId19"/>
    <p:sldMasterId id="2147483691" r:id="rId20"/>
    <p:sldMasterId id="2147483693" r:id="rId21"/>
    <p:sldMasterId id="2147483695" r:id="rId22"/>
    <p:sldMasterId id="2147483697" r:id="rId23"/>
    <p:sldMasterId id="2147483699" r:id="rId24"/>
    <p:sldMasterId id="2147483701" r:id="rId25"/>
    <p:sldMasterId id="2147483703" r:id="rId26"/>
  </p:sldMasterIdLst>
  <p:sldIdLst>
    <p:sldId id="256" r:id="rId27"/>
    <p:sldId id="257" r:id="rId28"/>
    <p:sldId id="258" r:id="rId29"/>
    <p:sldId id="259" r:id="rId30"/>
    <p:sldId id="260" r:id="rId31"/>
    <p:sldId id="261" r:id="rId32"/>
    <p:sldId id="262" r:id="rId33"/>
    <p:sldId id="263" r:id="rId34"/>
  </p:sldIdLst>
  <p:sldSz cx="12192000" cy="6858000"/>
  <p:notesSz cx="7559675" cy="10691813"/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/>
</p:presentationPr>
</file>

<file path=ppt/_rels/presentation.xml.rels><?xml version="1.0" encoding="UTF-8"?>
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3" Type="http://schemas.openxmlformats.org/officeDocument/2006/relationships/slideMaster" Target="slideMasters/slideMaster2.xml"/><Relationship Id="rId4" Type="http://schemas.openxmlformats.org/officeDocument/2006/relationships/slideMaster" Target="slideMasters/slideMaster3.xml"/><Relationship Id="rId5" Type="http://schemas.openxmlformats.org/officeDocument/2006/relationships/slideMaster" Target="slideMasters/slideMaster4.xml"/><Relationship Id="rId6" Type="http://schemas.openxmlformats.org/officeDocument/2006/relationships/slideMaster" Target="slideMasters/slideMaster5.xml"/><Relationship Id="rId7" Type="http://schemas.openxmlformats.org/officeDocument/2006/relationships/slideMaster" Target="slideMasters/slideMaster6.xml"/><Relationship Id="rId8" Type="http://schemas.openxmlformats.org/officeDocument/2006/relationships/slideMaster" Target="slideMasters/slideMaster7.xml"/><Relationship Id="rId9" Type="http://schemas.openxmlformats.org/officeDocument/2006/relationships/slideMaster" Target="slideMasters/slideMaster8.xml"/><Relationship Id="rId10" Type="http://schemas.openxmlformats.org/officeDocument/2006/relationships/slideMaster" Target="slideMasters/slideMaster9.xml"/><Relationship Id="rId11" Type="http://schemas.openxmlformats.org/officeDocument/2006/relationships/slideMaster" Target="slideMasters/slideMaster10.xml"/><Relationship Id="rId12" Type="http://schemas.openxmlformats.org/officeDocument/2006/relationships/slideMaster" Target="slideMasters/slideMaster11.xml"/><Relationship Id="rId13" Type="http://schemas.openxmlformats.org/officeDocument/2006/relationships/slideMaster" Target="slideMasters/slideMaster12.xml"/><Relationship Id="rId14" Type="http://schemas.openxmlformats.org/officeDocument/2006/relationships/slideMaster" Target="slideMasters/slideMaster13.xml"/><Relationship Id="rId15" Type="http://schemas.openxmlformats.org/officeDocument/2006/relationships/slideMaster" Target="slideMasters/slideMaster14.xml"/><Relationship Id="rId16" Type="http://schemas.openxmlformats.org/officeDocument/2006/relationships/slideMaster" Target="slideMasters/slideMaster15.xml"/><Relationship Id="rId17" Type="http://schemas.openxmlformats.org/officeDocument/2006/relationships/slideMaster" Target="slideMasters/slideMaster16.xml"/><Relationship Id="rId18" Type="http://schemas.openxmlformats.org/officeDocument/2006/relationships/slideMaster" Target="slideMasters/slideMaster17.xml"/><Relationship Id="rId19" Type="http://schemas.openxmlformats.org/officeDocument/2006/relationships/slideMaster" Target="slideMasters/slideMaster18.xml"/><Relationship Id="rId20" Type="http://schemas.openxmlformats.org/officeDocument/2006/relationships/slideMaster" Target="slideMasters/slideMaster19.xml"/><Relationship Id="rId21" Type="http://schemas.openxmlformats.org/officeDocument/2006/relationships/slideMaster" Target="slideMasters/slideMaster20.xml"/><Relationship Id="rId22" Type="http://schemas.openxmlformats.org/officeDocument/2006/relationships/slideMaster" Target="slideMasters/slideMaster21.xml"/><Relationship Id="rId23" Type="http://schemas.openxmlformats.org/officeDocument/2006/relationships/slideMaster" Target="slideMasters/slideMaster22.xml"/><Relationship Id="rId24" Type="http://schemas.openxmlformats.org/officeDocument/2006/relationships/slideMaster" Target="slideMasters/slideMaster23.xml"/><Relationship Id="rId25" Type="http://schemas.openxmlformats.org/officeDocument/2006/relationships/slideMaster" Target="slideMasters/slideMaster24.xml"/><Relationship Id="rId26" Type="http://schemas.openxmlformats.org/officeDocument/2006/relationships/slideMaster" Target="slideMasters/slideMaster25.xml"/><Relationship Id="rId27" Type="http://schemas.openxmlformats.org/officeDocument/2006/relationships/slide" Target="slides/slide1.xml"/><Relationship Id="rId28" Type="http://schemas.openxmlformats.org/officeDocument/2006/relationships/slide" Target="slides/slide2.xml"/><Relationship Id="rId29" Type="http://schemas.openxmlformats.org/officeDocument/2006/relationships/slide" Target="slides/slide3.xml"/><Relationship Id="rId30" Type="http://schemas.openxmlformats.org/officeDocument/2006/relationships/slide" Target="slides/slide4.xml"/><Relationship Id="rId31" Type="http://schemas.openxmlformats.org/officeDocument/2006/relationships/slide" Target="slides/slide5.xml"/><Relationship Id="rId32" Type="http://schemas.openxmlformats.org/officeDocument/2006/relationships/slide" Target="slides/slide6.xml"/><Relationship Id="rId33" Type="http://schemas.openxmlformats.org/officeDocument/2006/relationships/slide" Target="slides/slide7.xml"/><Relationship Id="rId34" Type="http://schemas.openxmlformats.org/officeDocument/2006/relationships/slide" Target="slides/slide8.xml"/><Relationship Id="rId35" Type="http://schemas.openxmlformats.org/officeDocument/2006/relationships/presProps" Target="presProps.xml"/>
</Relationships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6.xml"/>
</Relationships>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7.xml"/>
</Relationships>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8.xml"/>
</Relationships>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9.xml"/>
</Relationships>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0.xml"/>
</Relationships>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0.xml"/>
</Relationships>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0.xml"/>
</Relationships>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0.xml"/>
</Relationships>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0.xml"/>
</Relationships>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0.xml"/>
</Relationships>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0.xml"/>
</Relationships>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0.xml"/>
</Relationships>
</file>

<file path=ppt/slideLayouts/_rels/slideLayout1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1.xml"/>
</Relationships>
</file>

<file path=ppt/slideLayouts/_rels/slideLayout1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2.xml"/>
</Relationships>
</file>

<file path=ppt/slideLayouts/_rels/slideLayout2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3.xml"/>
</Relationships>
</file>

<file path=ppt/slideLayouts/_rels/slideLayout2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4.xml"/>
</Relationships>
</file>

<file path=ppt/slideLayouts/_rels/slideLayout2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5.xml"/>
</Relationships>
</file>

<file path=ppt/slideLayouts/_rels/slideLayout2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6.xml"/>
</Relationships>
</file>

<file path=ppt/slideLayouts/_rels/slideLayout2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7.xml"/>
</Relationships>
</file>

<file path=ppt/slideLayouts/_rels/slideLayout2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8.xml"/>
</Relationships>
</file>

<file path=ppt/slideLayouts/_rels/slideLayout2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9.xml"/>
</Relationships>
</file>

<file path=ppt/slideLayouts/_rels/slideLayout2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0.xml"/>
</Relationships>
</file>

<file path=ppt/slideLayouts/_rels/slideLayout2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1.xml"/>
</Relationships>
</file>

<file path=ppt/slideLayouts/_rels/slideLayout2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2.xml"/>
</Relationships>
</file>

<file path=ppt/slideLayouts/_rels/slideLayout3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3.xml"/>
</Relationships>
</file>

<file path=ppt/slideLayouts/_rels/slideLayout3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4.xml"/>
</Relationships>
</file>

<file path=ppt/slideLayouts/_rels/slideLayout3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5.xml"/>
</Relationships>
</file>

<file path=ppt/slideLayouts/slideLayout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8920" cy="1498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9" name="PlaceHolder 2"/>
          <p:cNvSpPr>
            <a:spLocks noGrp="1"/>
          </p:cNvSpPr>
          <p:nvPr>
            <p:ph type="subTitle"/>
          </p:nvPr>
        </p:nvSpPr>
        <p:spPr>
          <a:xfrm>
            <a:off x="1024200" y="2286000"/>
            <a:ext cx="9718920" cy="4022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1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2"/>
          </p:nvPr>
        </p:nvSpPr>
        <p:spPr/>
        <p:txBody>
          <a:bodyPr/>
          <a:p>
            <a:fld id="{6A916910-8F69-4135-AB71-8EF9D10C1CCB}" type="slidenum">
              <a:t>&lt;#&gt;</a:t>
            </a:fld>
          </a:p>
        </p:txBody>
      </p:sp>
      <p:sp>
        <p:nvSpPr>
          <p:cNvPr id="6" name="PlaceHolder 5"/>
          <p:cNvSpPr>
            <a:spLocks noGrp="1"/>
          </p:cNvSpPr>
          <p:nvPr>
            <p:ph type="dt" idx="3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4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5"/>
          </p:nvPr>
        </p:nvSpPr>
        <p:spPr/>
        <p:txBody>
          <a:bodyPr/>
          <a:p>
            <a:fld id="{864ADD43-4CA8-4434-9816-048A5E3018A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6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7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8"/>
          </p:nvPr>
        </p:nvSpPr>
        <p:spPr/>
        <p:txBody>
          <a:bodyPr/>
          <a:p>
            <a:fld id="{2E4366CC-C411-4745-9327-D8CE1EE88CF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9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8920" cy="1498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ftr" idx="10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4" name="PlaceHolder 3"/>
          <p:cNvSpPr>
            <a:spLocks noGrp="1"/>
          </p:cNvSpPr>
          <p:nvPr>
            <p:ph type="sldNum" idx="11"/>
          </p:nvPr>
        </p:nvSpPr>
        <p:spPr/>
        <p:txBody>
          <a:bodyPr/>
          <a:p>
            <a:fld id="{DC9B6872-F414-48AF-A01E-3AE8BB5D8F7B}" type="slidenum">
              <a:t>&lt;#&gt;</a:t>
            </a:fld>
          </a:p>
        </p:txBody>
      </p:sp>
      <p:sp>
        <p:nvSpPr>
          <p:cNvPr id="5" name="PlaceHolder 4"/>
          <p:cNvSpPr>
            <a:spLocks noGrp="1"/>
          </p:cNvSpPr>
          <p:nvPr>
            <p:ph type="dt" idx="12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8920" cy="1498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33" name="PlaceHolder 2"/>
          <p:cNvSpPr>
            <a:spLocks noGrp="1"/>
          </p:cNvSpPr>
          <p:nvPr>
            <p:ph/>
          </p:nvPr>
        </p:nvSpPr>
        <p:spPr>
          <a:xfrm>
            <a:off x="1024200" y="2286000"/>
            <a:ext cx="4742640" cy="4022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34" name="PlaceHolder 3"/>
          <p:cNvSpPr>
            <a:spLocks noGrp="1"/>
          </p:cNvSpPr>
          <p:nvPr>
            <p:ph/>
          </p:nvPr>
        </p:nvSpPr>
        <p:spPr>
          <a:xfrm>
            <a:off x="6004440" y="2286000"/>
            <a:ext cx="4742640" cy="4022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5" name="PlaceHolder 4"/>
          <p:cNvSpPr>
            <a:spLocks noGrp="1"/>
          </p:cNvSpPr>
          <p:nvPr>
            <p:ph type="ftr" idx="13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6" name="PlaceHolder 5"/>
          <p:cNvSpPr>
            <a:spLocks noGrp="1"/>
          </p:cNvSpPr>
          <p:nvPr>
            <p:ph type="sldNum" idx="14"/>
          </p:nvPr>
        </p:nvSpPr>
        <p:spPr/>
        <p:txBody>
          <a:bodyPr/>
          <a:p>
            <a:fld id="{D0BC6772-2690-45A7-8D16-DF7B38FDC5DC}" type="slidenum">
              <a:t>&lt;#&gt;</a:t>
            </a:fld>
          </a:p>
        </p:txBody>
      </p:sp>
      <p:sp>
        <p:nvSpPr>
          <p:cNvPr id="7" name="PlaceHolder 6"/>
          <p:cNvSpPr>
            <a:spLocks noGrp="1"/>
          </p:cNvSpPr>
          <p:nvPr>
            <p:ph type="dt" idx="15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Defaul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16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17"/>
          </p:nvPr>
        </p:nvSpPr>
        <p:spPr/>
        <p:txBody>
          <a:bodyPr/>
          <a:p>
            <a:fld id="{60A5BC57-C701-4261-BAC9-A4C31D3D5F4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18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Defaul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19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0"/>
          </p:nvPr>
        </p:nvSpPr>
        <p:spPr/>
        <p:txBody>
          <a:bodyPr/>
          <a:p>
            <a:fld id="{1EE2573F-64E4-44FA-AD50-4FF5B395F81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1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Defaul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8920" cy="1498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/>
          </p:nvPr>
        </p:nvSpPr>
        <p:spPr>
          <a:xfrm>
            <a:off x="1024200" y="2286000"/>
            <a:ext cx="4742640" cy="4022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/>
          </p:nvPr>
        </p:nvSpPr>
        <p:spPr>
          <a:xfrm>
            <a:off x="6004440" y="2286000"/>
            <a:ext cx="4742640" cy="4022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5" name="PlaceHolder 4"/>
          <p:cNvSpPr>
            <a:spLocks noGrp="1"/>
          </p:cNvSpPr>
          <p:nvPr>
            <p:ph type="ftr" idx="22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6" name="PlaceHolder 5"/>
          <p:cNvSpPr>
            <a:spLocks noGrp="1"/>
          </p:cNvSpPr>
          <p:nvPr>
            <p:ph type="sldNum" idx="23"/>
          </p:nvPr>
        </p:nvSpPr>
        <p:spPr/>
        <p:txBody>
          <a:bodyPr/>
          <a:p>
            <a:fld id="{12CA402E-6D0D-4869-96E9-73DD7D95B52D}" type="slidenum">
              <a:t>&lt;#&gt;</a:t>
            </a:fld>
          </a:p>
        </p:txBody>
      </p:sp>
      <p:sp>
        <p:nvSpPr>
          <p:cNvPr id="7" name="PlaceHolder 6"/>
          <p:cNvSpPr>
            <a:spLocks noGrp="1"/>
          </p:cNvSpPr>
          <p:nvPr>
            <p:ph type="dt" idx="24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Defaul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8920" cy="1498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ftr" idx="25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4" name="PlaceHolder 3"/>
          <p:cNvSpPr>
            <a:spLocks noGrp="1"/>
          </p:cNvSpPr>
          <p:nvPr>
            <p:ph type="sldNum" idx="26"/>
          </p:nvPr>
        </p:nvSpPr>
        <p:spPr/>
        <p:txBody>
          <a:bodyPr/>
          <a:p>
            <a:fld id="{7F039BB4-D79C-4582-AD9F-27E4FC13B396}" type="slidenum">
              <a:t>&lt;#&gt;</a:t>
            </a:fld>
          </a:p>
        </p:txBody>
      </p:sp>
      <p:sp>
        <p:nvSpPr>
          <p:cNvPr id="5" name="PlaceHolder 4"/>
          <p:cNvSpPr>
            <a:spLocks noGrp="1"/>
          </p:cNvSpPr>
          <p:nvPr>
            <p:ph type="dt" idx="27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1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Defaul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8920" cy="1498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ftr" idx="28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4" name="PlaceHolder 3"/>
          <p:cNvSpPr>
            <a:spLocks noGrp="1"/>
          </p:cNvSpPr>
          <p:nvPr>
            <p:ph type="sldNum" idx="29"/>
          </p:nvPr>
        </p:nvSpPr>
        <p:spPr/>
        <p:txBody>
          <a:bodyPr/>
          <a:p>
            <a:fld id="{037020E6-8DA4-4080-817F-82F4171851BF}" type="slidenum">
              <a:t>&lt;#&gt;</a:t>
            </a:fld>
          </a:p>
        </p:txBody>
      </p:sp>
      <p:sp>
        <p:nvSpPr>
          <p:cNvPr id="5" name="PlaceHolder 4"/>
          <p:cNvSpPr>
            <a:spLocks noGrp="1"/>
          </p:cNvSpPr>
          <p:nvPr>
            <p:ph type="dt" idx="30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1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Defaul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8920" cy="1498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67" name="PlaceHolder 2"/>
          <p:cNvSpPr>
            <a:spLocks noGrp="1"/>
          </p:cNvSpPr>
          <p:nvPr>
            <p:ph/>
          </p:nvPr>
        </p:nvSpPr>
        <p:spPr>
          <a:xfrm>
            <a:off x="1024200" y="2286000"/>
            <a:ext cx="4742640" cy="4022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/>
          </p:nvPr>
        </p:nvSpPr>
        <p:spPr>
          <a:xfrm>
            <a:off x="6004440" y="2286000"/>
            <a:ext cx="4742640" cy="4022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5" name="PlaceHolder 4"/>
          <p:cNvSpPr>
            <a:spLocks noGrp="1"/>
          </p:cNvSpPr>
          <p:nvPr>
            <p:ph type="ftr" idx="28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6" name="PlaceHolder 5"/>
          <p:cNvSpPr>
            <a:spLocks noGrp="1"/>
          </p:cNvSpPr>
          <p:nvPr>
            <p:ph type="sldNum" idx="29"/>
          </p:nvPr>
        </p:nvSpPr>
        <p:spPr/>
        <p:txBody>
          <a:bodyPr/>
          <a:p>
            <a:fld id="{D6349934-49E8-45FB-99F5-D23F2B90A3D1}" type="slidenum">
              <a:t>&lt;#&gt;</a:t>
            </a:fld>
          </a:p>
        </p:txBody>
      </p:sp>
      <p:sp>
        <p:nvSpPr>
          <p:cNvPr id="7" name="PlaceHolder 6"/>
          <p:cNvSpPr>
            <a:spLocks noGrp="1"/>
          </p:cNvSpPr>
          <p:nvPr>
            <p:ph type="dt" idx="30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1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Defaul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28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9"/>
          </p:nvPr>
        </p:nvSpPr>
        <p:spPr/>
        <p:txBody>
          <a:bodyPr/>
          <a:p>
            <a:fld id="{05EB7ED7-54FE-4367-8971-AB304B8E21D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30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1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Defaul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8920" cy="1498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70" name="PlaceHolder 2"/>
          <p:cNvSpPr>
            <a:spLocks noGrp="1"/>
          </p:cNvSpPr>
          <p:nvPr>
            <p:ph/>
          </p:nvPr>
        </p:nvSpPr>
        <p:spPr>
          <a:xfrm>
            <a:off x="1024200" y="2286000"/>
            <a:ext cx="9718920" cy="4022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8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29"/>
          </p:nvPr>
        </p:nvSpPr>
        <p:spPr/>
        <p:txBody>
          <a:bodyPr/>
          <a:p>
            <a:fld id="{129C6414-37E6-48DF-A90E-F02D31D2D7EB}" type="slidenum">
              <a:t>&lt;#&gt;</a:t>
            </a:fld>
          </a:p>
        </p:txBody>
      </p:sp>
      <p:sp>
        <p:nvSpPr>
          <p:cNvPr id="6" name="PlaceHolder 5"/>
          <p:cNvSpPr>
            <a:spLocks noGrp="1"/>
          </p:cNvSpPr>
          <p:nvPr>
            <p:ph type="dt" idx="30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1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vertTx" preserve="1">
  <p:cSld name="Defaul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28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9"/>
          </p:nvPr>
        </p:nvSpPr>
        <p:spPr/>
        <p:txBody>
          <a:bodyPr/>
          <a:p>
            <a:fld id="{9A8A4C9B-C8C9-45D2-A587-76D0D17A28A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30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1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vertTitleAndTx" preserve="1">
  <p:cSld name="Defaul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28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9"/>
          </p:nvPr>
        </p:nvSpPr>
        <p:spPr/>
        <p:txBody>
          <a:bodyPr/>
          <a:p>
            <a:fld id="{CD289137-84D6-4BFE-B80D-17F34447E22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30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1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" preserve="1">
  <p:cSld name="Defaul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8920" cy="1498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72" name="PlaceHolder 2"/>
          <p:cNvSpPr>
            <a:spLocks noGrp="1"/>
          </p:cNvSpPr>
          <p:nvPr>
            <p:ph type="subTitle"/>
          </p:nvPr>
        </p:nvSpPr>
        <p:spPr>
          <a:xfrm>
            <a:off x="1024200" y="2286000"/>
            <a:ext cx="9718920" cy="4022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8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29"/>
          </p:nvPr>
        </p:nvSpPr>
        <p:spPr/>
        <p:txBody>
          <a:bodyPr/>
          <a:p>
            <a:fld id="{2B6F1F46-9419-4863-93CD-B7ADB2E5AF41}" type="slidenum">
              <a:t>&lt;#&gt;</a:t>
            </a:fld>
          </a:p>
        </p:txBody>
      </p:sp>
      <p:sp>
        <p:nvSpPr>
          <p:cNvPr id="6" name="PlaceHolder 5"/>
          <p:cNvSpPr>
            <a:spLocks noGrp="1"/>
          </p:cNvSpPr>
          <p:nvPr>
            <p:ph type="dt" idx="30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1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Defaul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8920" cy="1498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/>
          </p:nvPr>
        </p:nvSpPr>
        <p:spPr>
          <a:xfrm>
            <a:off x="1024200" y="2286000"/>
            <a:ext cx="9718920" cy="4022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8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29"/>
          </p:nvPr>
        </p:nvSpPr>
        <p:spPr/>
        <p:txBody>
          <a:bodyPr/>
          <a:p>
            <a:fld id="{9851E8E9-794E-4373-9541-F3F3D4C07929}" type="slidenum">
              <a:t>&lt;#&gt;</a:t>
            </a:fld>
          </a:p>
        </p:txBody>
      </p:sp>
      <p:sp>
        <p:nvSpPr>
          <p:cNvPr id="6" name="PlaceHolder 5"/>
          <p:cNvSpPr>
            <a:spLocks noGrp="1"/>
          </p:cNvSpPr>
          <p:nvPr>
            <p:ph type="dt" idx="30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1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" preserve="1">
  <p:cSld name="Defaul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8920" cy="1498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81" name="PlaceHolder 2"/>
          <p:cNvSpPr>
            <a:spLocks noGrp="1"/>
          </p:cNvSpPr>
          <p:nvPr>
            <p:ph type="subTitle"/>
          </p:nvPr>
        </p:nvSpPr>
        <p:spPr>
          <a:xfrm>
            <a:off x="1024200" y="2286000"/>
            <a:ext cx="9718920" cy="4022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31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32"/>
          </p:nvPr>
        </p:nvSpPr>
        <p:spPr/>
        <p:txBody>
          <a:bodyPr/>
          <a:p>
            <a:fld id="{22DC8AC1-A006-45FA-9587-D9C307806638}" type="slidenum">
              <a:t>&lt;#&gt;</a:t>
            </a:fld>
          </a:p>
        </p:txBody>
      </p:sp>
      <p:sp>
        <p:nvSpPr>
          <p:cNvPr id="6" name="PlaceHolder 5"/>
          <p:cNvSpPr>
            <a:spLocks noGrp="1"/>
          </p:cNvSpPr>
          <p:nvPr>
            <p:ph type="dt" idx="33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1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vertTitleAndTx" preserve="1">
  <p:cSld name="Default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34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35"/>
          </p:nvPr>
        </p:nvSpPr>
        <p:spPr/>
        <p:txBody>
          <a:bodyPr/>
          <a:p>
            <a:fld id="{4534847C-2512-4B5B-9932-12F13695F25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36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2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Default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8920" cy="1498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93" name="PlaceHolder 2"/>
          <p:cNvSpPr>
            <a:spLocks noGrp="1"/>
          </p:cNvSpPr>
          <p:nvPr>
            <p:ph/>
          </p:nvPr>
        </p:nvSpPr>
        <p:spPr>
          <a:xfrm>
            <a:off x="1024200" y="2286000"/>
            <a:ext cx="9718920" cy="4022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37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38"/>
          </p:nvPr>
        </p:nvSpPr>
        <p:spPr/>
        <p:txBody>
          <a:bodyPr/>
          <a:p>
            <a:fld id="{01857953-F56B-4D94-A01C-BF54FFA2126F}" type="slidenum">
              <a:t>&lt;#&gt;</a:t>
            </a:fld>
          </a:p>
        </p:txBody>
      </p:sp>
      <p:sp>
        <p:nvSpPr>
          <p:cNvPr id="6" name="PlaceHolder 5"/>
          <p:cNvSpPr>
            <a:spLocks noGrp="1"/>
          </p:cNvSpPr>
          <p:nvPr>
            <p:ph type="dt" idx="39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2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vertTx" preserve="1">
  <p:cSld name="Default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40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41"/>
          </p:nvPr>
        </p:nvSpPr>
        <p:spPr/>
        <p:txBody>
          <a:bodyPr/>
          <a:p>
            <a:fld id="{06EAA40E-38FA-47CE-876A-26D19EAC98C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42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2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" preserve="1">
  <p:cSld name="Default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8920" cy="1498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04" name="PlaceHolder 2"/>
          <p:cNvSpPr>
            <a:spLocks noGrp="1"/>
          </p:cNvSpPr>
          <p:nvPr>
            <p:ph type="subTitle"/>
          </p:nvPr>
        </p:nvSpPr>
        <p:spPr>
          <a:xfrm>
            <a:off x="1024200" y="2286000"/>
            <a:ext cx="9718920" cy="4022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43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44"/>
          </p:nvPr>
        </p:nvSpPr>
        <p:spPr/>
        <p:txBody>
          <a:bodyPr/>
          <a:p>
            <a:fld id="{8A526791-C6D6-444B-B56E-CA0FF17B481D}" type="slidenum">
              <a:t>&lt;#&gt;</a:t>
            </a:fld>
          </a:p>
        </p:txBody>
      </p:sp>
      <p:sp>
        <p:nvSpPr>
          <p:cNvPr id="6" name="PlaceHolder 5"/>
          <p:cNvSpPr>
            <a:spLocks noGrp="1"/>
          </p:cNvSpPr>
          <p:nvPr>
            <p:ph type="dt" idx="45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2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vertTitleAndTx" preserve="1">
  <p:cSld name="Default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46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47"/>
          </p:nvPr>
        </p:nvSpPr>
        <p:spPr/>
        <p:txBody>
          <a:bodyPr/>
          <a:p>
            <a:fld id="{FCE70B58-6493-4402-BF3A-0D904D913E6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48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2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vertTx" preserve="1">
  <p:cSld name="Default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49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50"/>
          </p:nvPr>
        </p:nvSpPr>
        <p:spPr/>
        <p:txBody>
          <a:bodyPr/>
          <a:p>
            <a:fld id="{5D45C9E1-6698-4536-88A9-912013BECCC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51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2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Default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8920" cy="1498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20" name="PlaceHolder 2"/>
          <p:cNvSpPr>
            <a:spLocks noGrp="1"/>
          </p:cNvSpPr>
          <p:nvPr>
            <p:ph/>
          </p:nvPr>
        </p:nvSpPr>
        <p:spPr>
          <a:xfrm>
            <a:off x="1024200" y="2286000"/>
            <a:ext cx="9718920" cy="4022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52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53"/>
          </p:nvPr>
        </p:nvSpPr>
        <p:spPr/>
        <p:txBody>
          <a:bodyPr/>
          <a:p>
            <a:fld id="{34230C7A-1B01-4FA5-8056-9A65D083187A}" type="slidenum">
              <a:t>&lt;#&gt;</a:t>
            </a:fld>
          </a:p>
        </p:txBody>
      </p:sp>
      <p:sp>
        <p:nvSpPr>
          <p:cNvPr id="6" name="PlaceHolder 5"/>
          <p:cNvSpPr>
            <a:spLocks noGrp="1"/>
          </p:cNvSpPr>
          <p:nvPr>
            <p:ph type="dt" idx="54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2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55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56"/>
          </p:nvPr>
        </p:nvSpPr>
        <p:spPr/>
        <p:txBody>
          <a:bodyPr/>
          <a:p>
            <a:fld id="{B969465A-1BE5-4413-A379-945FC066993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57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2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8920" cy="1498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35" name="PlaceHolder 2"/>
          <p:cNvSpPr>
            <a:spLocks noGrp="1"/>
          </p:cNvSpPr>
          <p:nvPr>
            <p:ph/>
          </p:nvPr>
        </p:nvSpPr>
        <p:spPr>
          <a:xfrm>
            <a:off x="1024200" y="2286000"/>
            <a:ext cx="4742640" cy="4022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36" name="PlaceHolder 3"/>
          <p:cNvSpPr>
            <a:spLocks noGrp="1"/>
          </p:cNvSpPr>
          <p:nvPr>
            <p:ph/>
          </p:nvPr>
        </p:nvSpPr>
        <p:spPr>
          <a:xfrm>
            <a:off x="6004440" y="2286000"/>
            <a:ext cx="4742640" cy="4022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5" name="PlaceHolder 4"/>
          <p:cNvSpPr>
            <a:spLocks noGrp="1"/>
          </p:cNvSpPr>
          <p:nvPr>
            <p:ph type="ftr" idx="58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6" name="PlaceHolder 5"/>
          <p:cNvSpPr>
            <a:spLocks noGrp="1"/>
          </p:cNvSpPr>
          <p:nvPr>
            <p:ph type="sldNum" idx="59"/>
          </p:nvPr>
        </p:nvSpPr>
        <p:spPr/>
        <p:txBody>
          <a:bodyPr/>
          <a:p>
            <a:fld id="{B16C4023-B50E-4F41-8CCB-4B26F97EC497}" type="slidenum">
              <a:t>&lt;#&gt;</a:t>
            </a:fld>
          </a:p>
        </p:txBody>
      </p:sp>
      <p:sp>
        <p:nvSpPr>
          <p:cNvPr id="7" name="PlaceHolder 6"/>
          <p:cNvSpPr>
            <a:spLocks noGrp="1"/>
          </p:cNvSpPr>
          <p:nvPr>
            <p:ph type="dt" idx="60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2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61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62"/>
          </p:nvPr>
        </p:nvSpPr>
        <p:spPr/>
        <p:txBody>
          <a:bodyPr/>
          <a:p>
            <a:fld id="{5E03C306-FD59-46CF-B737-96DCC641BAC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63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2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8920" cy="1498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ftr" idx="64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4" name="PlaceHolder 3"/>
          <p:cNvSpPr>
            <a:spLocks noGrp="1"/>
          </p:cNvSpPr>
          <p:nvPr>
            <p:ph type="sldNum" idx="65"/>
          </p:nvPr>
        </p:nvSpPr>
        <p:spPr/>
        <p:txBody>
          <a:bodyPr/>
          <a:p>
            <a:fld id="{A97F1799-08E4-492F-88FC-C01E422FB2E0}" type="slidenum">
              <a:t>&lt;#&gt;</a:t>
            </a:fld>
          </a:p>
        </p:txBody>
      </p:sp>
      <p:sp>
        <p:nvSpPr>
          <p:cNvPr id="5" name="PlaceHolder 4"/>
          <p:cNvSpPr>
            <a:spLocks noGrp="1"/>
          </p:cNvSpPr>
          <p:nvPr>
            <p:ph type="dt" idx="66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3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67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68"/>
          </p:nvPr>
        </p:nvSpPr>
        <p:spPr/>
        <p:txBody>
          <a:bodyPr/>
          <a:p>
            <a:fld id="{C2E05EC6-7952-4617-8987-5EA24BF70F8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69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3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70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71"/>
          </p:nvPr>
        </p:nvSpPr>
        <p:spPr/>
        <p:txBody>
          <a:bodyPr/>
          <a:p>
            <a:fld id="{4BDA0809-5732-4C4E-9261-4041D8BF92D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72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3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73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74"/>
          </p:nvPr>
        </p:nvSpPr>
        <p:spPr/>
        <p:txBody>
          <a:bodyPr/>
          <a:p>
            <a:fld id="{595E6D43-A711-4540-AC2C-4A6271CF24F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75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image" Target="../media/image2.png"/><Relationship Id="rId3" Type="http://schemas.openxmlformats.org/officeDocument/2006/relationships/slideLayout" Target="../slideLayouts/slideLayout1.xml"/>
</Relationships>
</file>

<file path=ppt/slideMasters/_rels/slideMaster2.xml.rels><?xml version="1.0" encoding="UTF-8"?>
<Relationships xmlns="http://schemas.openxmlformats.org/package/2006/relationships"><Relationship Id="rId1" Type="http://schemas.openxmlformats.org/officeDocument/2006/relationships/theme" Target="../theme/theme2.xml"/><Relationship Id="rId2" Type="http://schemas.openxmlformats.org/officeDocument/2006/relationships/slideLayout" Target="../slideLayouts/slideLayout2.xml"/>
</Relationships>
</file>

<file path=ppt/slideMasters/_rels/slideMaster3.xml.rels><?xml version="1.0" encoding="UTF-8"?>
<Relationships xmlns="http://schemas.openxmlformats.org/package/2006/relationships"><Relationship Id="rId1" Type="http://schemas.openxmlformats.org/officeDocument/2006/relationships/theme" Target="../theme/theme3.xml"/><Relationship Id="rId2" Type="http://schemas.openxmlformats.org/officeDocument/2006/relationships/slideLayout" Target="../slideLayouts/slideLayout3.xml"/>
</Relationships>
</file>

<file path=ppt/slideMasters/_rels/slideMaster4.xml.rels><?xml version="1.0" encoding="UTF-8"?>
<Relationships xmlns="http://schemas.openxmlformats.org/package/2006/relationships"><Relationship Id="rId1" Type="http://schemas.openxmlformats.org/officeDocument/2006/relationships/theme" Target="../theme/theme4.xml"/><Relationship Id="rId2" Type="http://schemas.openxmlformats.org/officeDocument/2006/relationships/slideLayout" Target="../slideLayouts/slideLayout4.xml"/>
</Relationships>
</file>

<file path=ppt/slideMasters/_rels/slideMaster5.xml.rels><?xml version="1.0" encoding="UTF-8"?>
<Relationships xmlns="http://schemas.openxmlformats.org/package/2006/relationships"><Relationship Id="rId1" Type="http://schemas.openxmlformats.org/officeDocument/2006/relationships/theme" Target="../theme/theme5.xml"/><Relationship Id="rId2" Type="http://schemas.openxmlformats.org/officeDocument/2006/relationships/slideLayout" Target="../slideLayouts/slideLayout5.xml"/>
</Relationships>
</file>

<file path=ppt/slideMasters/_rels/slideMaster6.xml.rels><?xml version="1.0" encoding="UTF-8"?>
<Relationships xmlns="http://schemas.openxmlformats.org/package/2006/relationships"><Relationship Id="rId1" Type="http://schemas.openxmlformats.org/officeDocument/2006/relationships/theme" Target="../theme/theme6.xml"/><Relationship Id="rId2" Type="http://schemas.openxmlformats.org/officeDocument/2006/relationships/slideLayout" Target="../slideLayouts/slideLayout6.xml"/>
</Relationships>
</file>

<file path=ppt/slideMasters/_rels/slideMaster7.xml.rels><?xml version="1.0" encoding="UTF-8"?>
<Relationships xmlns="http://schemas.openxmlformats.org/package/2006/relationships"><Relationship Id="rId1" Type="http://schemas.openxmlformats.org/officeDocument/2006/relationships/theme" Target="../theme/theme7.xml"/><Relationship Id="rId2" Type="http://schemas.openxmlformats.org/officeDocument/2006/relationships/slideLayout" Target="../slideLayouts/slideLayout7.xml"/>
</Relationships>
</file>

<file path=ppt/slideMasters/_rels/slideMaster8.xml.rels><?xml version="1.0" encoding="UTF-8"?>
<Relationships xmlns="http://schemas.openxmlformats.org/package/2006/relationships"><Relationship Id="rId1" Type="http://schemas.openxmlformats.org/officeDocument/2006/relationships/theme" Target="../theme/theme8.xml"/><Relationship Id="rId2" Type="http://schemas.openxmlformats.org/officeDocument/2006/relationships/slideLayout" Target="../slideLayouts/slideLayout8.xml"/>
</Relationships>
</file>

<file path=ppt/slideMasters/_rels/slideMaster9.xml.rels><?xml version="1.0" encoding="UTF-8"?>
<Relationships xmlns="http://schemas.openxmlformats.org/package/2006/relationships"><Relationship Id="rId1" Type="http://schemas.openxmlformats.org/officeDocument/2006/relationships/theme" Target="../theme/theme9.xml"/><Relationship Id="rId2" Type="http://schemas.openxmlformats.org/officeDocument/2006/relationships/slideLayout" Target="../slideLayouts/slideLayout9.xml"/>
</Relationships>
</file>

<file path=ppt/slideMasters/_rels/slideMaster10.xml.rels><?xml version="1.0" encoding="UTF-8"?>
<Relationships xmlns="http://schemas.openxmlformats.org/package/2006/relationships"><Relationship Id="rId1" Type="http://schemas.openxmlformats.org/officeDocument/2006/relationships/theme" Target="../theme/theme10.xml"/><Relationship Id="rId2" Type="http://schemas.openxmlformats.org/officeDocument/2006/relationships/slideLayout" Target="../slideLayouts/slideLayout10.xml"/><Relationship Id="rId3" Type="http://schemas.openxmlformats.org/officeDocument/2006/relationships/slideLayout" Target="../slideLayouts/slideLayout11.xml"/><Relationship Id="rId4" Type="http://schemas.openxmlformats.org/officeDocument/2006/relationships/slideLayout" Target="../slideLayouts/slideLayout12.xml"/><Relationship Id="rId5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5.xml"/><Relationship Id="rId8" Type="http://schemas.openxmlformats.org/officeDocument/2006/relationships/slideLayout" Target="../slideLayouts/slideLayout16.xml"/><Relationship Id="rId9" Type="http://schemas.openxmlformats.org/officeDocument/2006/relationships/slideLayout" Target="../slideLayouts/slideLayout17.xml"/>
</Relationships>
</file>

<file path=ppt/slideMasters/_rels/slideMaster11.xml.rels><?xml version="1.0" encoding="UTF-8"?>
<Relationships xmlns="http://schemas.openxmlformats.org/package/2006/relationships"><Relationship Id="rId1" Type="http://schemas.openxmlformats.org/officeDocument/2006/relationships/theme" Target="../theme/theme11.xml"/><Relationship Id="rId2" Type="http://schemas.openxmlformats.org/officeDocument/2006/relationships/slideLayout" Target="../slideLayouts/slideLayout18.xml"/>
</Relationships>
</file>

<file path=ppt/slideMasters/_rels/slideMaster12.xml.rels><?xml version="1.0" encoding="UTF-8"?>
<Relationships xmlns="http://schemas.openxmlformats.org/package/2006/relationships"><Relationship Id="rId1" Type="http://schemas.openxmlformats.org/officeDocument/2006/relationships/theme" Target="../theme/theme12.xml"/><Relationship Id="rId2" Type="http://schemas.openxmlformats.org/officeDocument/2006/relationships/slideLayout" Target="../slideLayouts/slideLayout19.xml"/>
</Relationships>
</file>

<file path=ppt/slideMasters/_rels/slideMaster13.xml.rels><?xml version="1.0" encoding="UTF-8"?>
<Relationships xmlns="http://schemas.openxmlformats.org/package/2006/relationships"><Relationship Id="rId1" Type="http://schemas.openxmlformats.org/officeDocument/2006/relationships/theme" Target="../theme/theme13.xml"/><Relationship Id="rId2" Type="http://schemas.openxmlformats.org/officeDocument/2006/relationships/slideLayout" Target="../slideLayouts/slideLayout20.xml"/>
</Relationships>
</file>

<file path=ppt/slideMasters/_rels/slideMaster14.xml.rels><?xml version="1.0" encoding="UTF-8"?>
<Relationships xmlns="http://schemas.openxmlformats.org/package/2006/relationships"><Relationship Id="rId1" Type="http://schemas.openxmlformats.org/officeDocument/2006/relationships/theme" Target="../theme/theme14.xml"/><Relationship Id="rId2" Type="http://schemas.openxmlformats.org/officeDocument/2006/relationships/slideLayout" Target="../slideLayouts/slideLayout21.xml"/>
</Relationships>
</file>

<file path=ppt/slideMasters/_rels/slideMaster15.xml.rels><?xml version="1.0" encoding="UTF-8"?>
<Relationships xmlns="http://schemas.openxmlformats.org/package/2006/relationships"><Relationship Id="rId1" Type="http://schemas.openxmlformats.org/officeDocument/2006/relationships/theme" Target="../theme/theme15.xml"/><Relationship Id="rId2" Type="http://schemas.openxmlformats.org/officeDocument/2006/relationships/slideLayout" Target="../slideLayouts/slideLayout22.xml"/>
</Relationships>
</file>

<file path=ppt/slideMasters/_rels/slideMaster16.xml.rels><?xml version="1.0" encoding="UTF-8"?>
<Relationships xmlns="http://schemas.openxmlformats.org/package/2006/relationships"><Relationship Id="rId1" Type="http://schemas.openxmlformats.org/officeDocument/2006/relationships/theme" Target="../theme/theme16.xml"/><Relationship Id="rId2" Type="http://schemas.openxmlformats.org/officeDocument/2006/relationships/slideLayout" Target="../slideLayouts/slideLayout23.xml"/>
</Relationships>
</file>

<file path=ppt/slideMasters/_rels/slideMaster17.xml.rels><?xml version="1.0" encoding="UTF-8"?>
<Relationships xmlns="http://schemas.openxmlformats.org/package/2006/relationships"><Relationship Id="rId1" Type="http://schemas.openxmlformats.org/officeDocument/2006/relationships/theme" Target="../theme/theme17.xml"/><Relationship Id="rId2" Type="http://schemas.openxmlformats.org/officeDocument/2006/relationships/slideLayout" Target="../slideLayouts/slideLayout24.xml"/>
</Relationships>
</file>

<file path=ppt/slideMasters/_rels/slideMaster18.xml.rels><?xml version="1.0" encoding="UTF-8"?>
<Relationships xmlns="http://schemas.openxmlformats.org/package/2006/relationships"><Relationship Id="rId1" Type="http://schemas.openxmlformats.org/officeDocument/2006/relationships/theme" Target="../theme/theme18.xml"/><Relationship Id="rId2" Type="http://schemas.openxmlformats.org/officeDocument/2006/relationships/slideLayout" Target="../slideLayouts/slideLayout25.xml"/>
</Relationships>
</file>

<file path=ppt/slideMasters/_rels/slideMaster19.xml.rels><?xml version="1.0" encoding="UTF-8"?>
<Relationships xmlns="http://schemas.openxmlformats.org/package/2006/relationships"><Relationship Id="rId1" Type="http://schemas.openxmlformats.org/officeDocument/2006/relationships/theme" Target="../theme/theme19.xml"/><Relationship Id="rId2" Type="http://schemas.openxmlformats.org/officeDocument/2006/relationships/image" Target="../media/image3.png"/><Relationship Id="rId3" Type="http://schemas.openxmlformats.org/officeDocument/2006/relationships/slideLayout" Target="../slideLayouts/slideLayout26.xml"/>
</Relationships>
</file>

<file path=ppt/slideMasters/_rels/slideMaster20.xml.rels><?xml version="1.0" encoding="UTF-8"?>
<Relationships xmlns="http://schemas.openxmlformats.org/package/2006/relationships"><Relationship Id="rId1" Type="http://schemas.openxmlformats.org/officeDocument/2006/relationships/theme" Target="../theme/theme20.xml"/><Relationship Id="rId2" Type="http://schemas.openxmlformats.org/officeDocument/2006/relationships/slideLayout" Target="../slideLayouts/slideLayout27.xml"/>
</Relationships>
</file>

<file path=ppt/slideMasters/_rels/slideMaster21.xml.rels><?xml version="1.0" encoding="UTF-8"?>
<Relationships xmlns="http://schemas.openxmlformats.org/package/2006/relationships"><Relationship Id="rId1" Type="http://schemas.openxmlformats.org/officeDocument/2006/relationships/theme" Target="../theme/theme21.xml"/><Relationship Id="rId2" Type="http://schemas.openxmlformats.org/officeDocument/2006/relationships/slideLayout" Target="../slideLayouts/slideLayout28.xml"/>
</Relationships>
</file>

<file path=ppt/slideMasters/_rels/slideMaster22.xml.rels><?xml version="1.0" encoding="UTF-8"?>
<Relationships xmlns="http://schemas.openxmlformats.org/package/2006/relationships"><Relationship Id="rId1" Type="http://schemas.openxmlformats.org/officeDocument/2006/relationships/theme" Target="../theme/theme22.xml"/><Relationship Id="rId2" Type="http://schemas.openxmlformats.org/officeDocument/2006/relationships/slideLayout" Target="../slideLayouts/slideLayout29.xml"/>
</Relationships>
</file>

<file path=ppt/slideMasters/_rels/slideMaster23.xml.rels><?xml version="1.0" encoding="UTF-8"?>
<Relationships xmlns="http://schemas.openxmlformats.org/package/2006/relationships"><Relationship Id="rId1" Type="http://schemas.openxmlformats.org/officeDocument/2006/relationships/theme" Target="../theme/theme23.xml"/><Relationship Id="rId2" Type="http://schemas.openxmlformats.org/officeDocument/2006/relationships/slideLayout" Target="../slideLayouts/slideLayout30.xml"/>
</Relationships>
</file>

<file path=ppt/slideMasters/_rels/slideMaster24.xml.rels><?xml version="1.0" encoding="UTF-8"?>
<Relationships xmlns="http://schemas.openxmlformats.org/package/2006/relationships"><Relationship Id="rId1" Type="http://schemas.openxmlformats.org/officeDocument/2006/relationships/theme" Target="../theme/theme24.xml"/><Relationship Id="rId2" Type="http://schemas.openxmlformats.org/officeDocument/2006/relationships/slideLayout" Target="../slideLayouts/slideLayout31.xml"/>
</Relationships>
</file>

<file path=ppt/slideMasters/_rels/slideMaster25.xml.rels><?xml version="1.0" encoding="UTF-8"?>
<Relationships xmlns="http://schemas.openxmlformats.org/package/2006/relationships"><Relationship Id="rId1" Type="http://schemas.openxmlformats.org/officeDocument/2006/relationships/theme" Target="../theme/theme25.xml"/><Relationship Id="rId2" Type="http://schemas.openxmlformats.org/officeDocument/2006/relationships/slideLayout" Target="../slideLayouts/slideLayout32.xml"/>
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564b3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0" name="Straight Connector 6"/>
          <p:cNvCxnSpPr/>
          <p:nvPr/>
        </p:nvCxnSpPr>
        <p:spPr>
          <a:xfrm flipV="1">
            <a:off x="761760" y="826200"/>
            <a:ext cx="1080" cy="915480"/>
          </a:xfrm>
          <a:prstGeom prst="straightConnector1">
            <a:avLst/>
          </a:prstGeom>
          <a:ln w="19050">
            <a:solidFill>
              <a:srgbClr val="93a299"/>
            </a:solidFill>
            <a:round/>
          </a:ln>
        </p:spPr>
      </p:cxnSp>
      <p:sp>
        <p:nvSpPr>
          <p:cNvPr id="1" name="Rectangle 12"/>
          <p:cNvSpPr/>
          <p:nvPr/>
        </p:nvSpPr>
        <p:spPr>
          <a:xfrm>
            <a:off x="0" y="0"/>
            <a:ext cx="12191040" cy="4570920"/>
          </a:xfrm>
          <a:prstGeom prst="rect">
            <a:avLst/>
          </a:prstGeom>
          <a:blipFill rotWithShape="0">
            <a:blip r:embed="rId2"/>
            <a:srcRect/>
            <a:tile tx="17301" ty="0" sx="70968" sy="70968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endParaRPr b="0" lang="en-GB" sz="18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cxnSp>
        <p:nvCxnSpPr>
          <p:cNvPr id="2" name="Straight Connector 13"/>
          <p:cNvCxnSpPr/>
          <p:nvPr/>
        </p:nvCxnSpPr>
        <p:spPr>
          <a:xfrm flipV="1">
            <a:off x="8386560" y="5263920"/>
            <a:ext cx="1080" cy="915480"/>
          </a:xfrm>
          <a:prstGeom prst="straightConnector1">
            <a:avLst/>
          </a:prstGeom>
          <a:ln w="19050">
            <a:solidFill>
              <a:srgbClr val="93a299"/>
            </a:solidFill>
            <a:round/>
          </a:ln>
        </p:spPr>
      </p:cxnSp>
      <p:sp>
        <p:nvSpPr>
          <p:cNvPr id="3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8920" cy="1498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title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4" name="PlaceHolder 2"/>
          <p:cNvSpPr>
            <a:spLocks noGrp="1"/>
          </p:cNvSpPr>
          <p:nvPr>
            <p:ph type="ftr" idx="1"/>
          </p:nvPr>
        </p:nvSpPr>
        <p:spPr>
          <a:xfrm>
            <a:off x="4843080" y="6470640"/>
            <a:ext cx="5900400" cy="2732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ctr">
              <a:lnSpc>
                <a:spcPct val="100000"/>
              </a:lnSpc>
              <a:buNone/>
              <a:tabLst>
                <a:tab algn="l" pos="0"/>
              </a:tabLst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&lt;footer&gt;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5" name="PlaceHolder 3"/>
          <p:cNvSpPr>
            <a:spLocks noGrp="1"/>
          </p:cNvSpPr>
          <p:nvPr>
            <p:ph type="sldNum" idx="2"/>
          </p:nvPr>
        </p:nvSpPr>
        <p:spPr>
          <a:xfrm>
            <a:off x="10837440" y="6470640"/>
            <a:ext cx="972720" cy="2732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defTabSz="914400">
              <a:lnSpc>
                <a:spcPct val="100000"/>
              </a:lnSpc>
              <a:buNone/>
              <a:tabLst>
                <a:tab algn="l" pos="0"/>
              </a:tabLst>
              <a:defRPr b="0" lang="en-GB" sz="10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defRPr>
            </a:lvl1pPr>
          </a:lstStyle>
          <a:p>
            <a:pPr indent="0" defTabSz="914400">
              <a:lnSpc>
                <a:spcPct val="100000"/>
              </a:lnSpc>
              <a:buNone/>
              <a:tabLst>
                <a:tab algn="l" pos="0"/>
              </a:tabLst>
            </a:pPr>
            <a:fld id="{FA893F91-CBAB-4993-A2CC-3850DC132F23}" type="slidenum">
              <a:rPr b="0" lang="en-GB" sz="10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rPr>
              <a:t>&lt;number&gt;</a:t>
            </a:fld>
            <a:endParaRPr b="0" lang="en-GB" sz="10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6" name="PlaceHolder 4"/>
          <p:cNvSpPr>
            <a:spLocks noGrp="1"/>
          </p:cNvSpPr>
          <p:nvPr>
            <p:ph type="dt" idx="3"/>
          </p:nvPr>
        </p:nvSpPr>
        <p:spPr>
          <a:xfrm>
            <a:off x="1024200" y="6470640"/>
            <a:ext cx="2153160" cy="2732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>
              <a:buNone/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>
              <a:buNone/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&lt;date/time&gt;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7" name="PlaceHolder 5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3200" strike="noStrike" u="none">
                <a:solidFill>
                  <a:srgbClr val="ffffff"/>
                </a:solidFill>
                <a:uFillTx/>
                <a:latin typeface="Arial"/>
              </a:rPr>
              <a:t>Click to edit the outline text format</a:t>
            </a: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2800" strike="noStrike" u="none">
                <a:solidFill>
                  <a:srgbClr val="ffffff"/>
                </a:solidFill>
                <a:uFillTx/>
                <a:latin typeface="Arial"/>
              </a:rPr>
              <a:t>Second Outline Level</a:t>
            </a:r>
            <a:endParaRPr b="0" lang="en-GB" sz="2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2400" strike="noStrike" u="none">
                <a:solidFill>
                  <a:srgbClr val="ffffff"/>
                </a:solidFill>
                <a:uFillTx/>
                <a:latin typeface="Arial"/>
              </a:rPr>
              <a:t>Third Outline Level</a:t>
            </a:r>
            <a:endParaRPr b="0" lang="en-GB" sz="24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2000" strike="noStrike" u="none">
                <a:solidFill>
                  <a:srgbClr val="ffffff"/>
                </a:solidFill>
                <a:uFillTx/>
                <a:latin typeface="Arial"/>
              </a:rPr>
              <a:t>Fourth Outline Level</a:t>
            </a:r>
            <a:endParaRPr b="0" lang="en-GB" sz="20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2000" strike="noStrike" u="none">
                <a:solidFill>
                  <a:srgbClr val="ffffff"/>
                </a:solidFill>
                <a:uFillTx/>
                <a:latin typeface="Arial"/>
              </a:rPr>
              <a:t>Fifth Outline Level</a:t>
            </a:r>
            <a:endParaRPr b="0" lang="en-GB" sz="20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2000" strike="noStrike" u="none">
                <a:solidFill>
                  <a:srgbClr val="ffffff"/>
                </a:solidFill>
                <a:uFillTx/>
                <a:latin typeface="Arial"/>
              </a:rPr>
              <a:t>Sixth Outline Level</a:t>
            </a:r>
            <a:endParaRPr b="0" lang="en-GB" sz="20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2000" strike="noStrike" u="none">
                <a:solidFill>
                  <a:srgbClr val="ffffff"/>
                </a:solidFill>
                <a:uFillTx/>
                <a:latin typeface="Arial"/>
              </a:rPr>
              <a:t>Seventh Outline Level</a:t>
            </a:r>
            <a:endParaRPr b="0" lang="en-GB" sz="20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3"/>
  </p:sldLayoutIdLst>
</p:sldMaster>
</file>

<file path=ppt/slideMasters/slideMaster2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564b3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6"/>
          <p:cNvCxnSpPr/>
          <p:nvPr/>
        </p:nvCxnSpPr>
        <p:spPr>
          <a:xfrm flipV="1">
            <a:off x="761760" y="826200"/>
            <a:ext cx="1080" cy="915480"/>
          </a:xfrm>
          <a:prstGeom prst="straightConnector1">
            <a:avLst/>
          </a:prstGeom>
          <a:ln w="19050">
            <a:solidFill>
              <a:srgbClr val="93a299"/>
            </a:solidFill>
            <a:round/>
          </a:ln>
        </p:spPr>
      </p:cxnSp>
      <p:sp>
        <p:nvSpPr>
          <p:cNvPr id="11" name="PlaceHolder 1"/>
          <p:cNvSpPr>
            <a:spLocks noGrp="1"/>
          </p:cNvSpPr>
          <p:nvPr>
            <p:ph type="ftr" idx="4"/>
          </p:nvPr>
        </p:nvSpPr>
        <p:spPr>
          <a:xfrm>
            <a:off x="4843080" y="6470640"/>
            <a:ext cx="5900400" cy="2732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ctr">
              <a:lnSpc>
                <a:spcPct val="100000"/>
              </a:lnSpc>
              <a:buNone/>
              <a:tabLst>
                <a:tab algn="l" pos="0"/>
              </a:tabLst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 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12" name="PlaceHolder 2"/>
          <p:cNvSpPr>
            <a:spLocks noGrp="1"/>
          </p:cNvSpPr>
          <p:nvPr>
            <p:ph type="sldNum" idx="5"/>
          </p:nvPr>
        </p:nvSpPr>
        <p:spPr>
          <a:xfrm>
            <a:off x="10837440" y="6470640"/>
            <a:ext cx="972720" cy="2732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defTabSz="914400">
              <a:lnSpc>
                <a:spcPct val="100000"/>
              </a:lnSpc>
              <a:buNone/>
              <a:tabLst>
                <a:tab algn="l" pos="0"/>
              </a:tabLst>
              <a:defRPr b="0" lang="en-GB" sz="10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defRPr>
            </a:lvl1pPr>
          </a:lstStyle>
          <a:p>
            <a:pPr indent="0" defTabSz="914400">
              <a:lnSpc>
                <a:spcPct val="100000"/>
              </a:lnSpc>
              <a:buNone/>
              <a:tabLst>
                <a:tab algn="l" pos="0"/>
              </a:tabLst>
            </a:pPr>
            <a:fld id="{03396E8A-2BD7-492B-B7B6-EFA0E0FB1209}" type="slidenum">
              <a:rPr b="0" lang="en-GB" sz="10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rPr>
              <a:t>1</a:t>
            </a:fld>
            <a:endParaRPr b="0" lang="en-GB" sz="10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13" name="PlaceHolder 3"/>
          <p:cNvSpPr>
            <a:spLocks noGrp="1"/>
          </p:cNvSpPr>
          <p:nvPr>
            <p:ph type="dt" idx="6"/>
          </p:nvPr>
        </p:nvSpPr>
        <p:spPr>
          <a:xfrm>
            <a:off x="1024200" y="6470640"/>
            <a:ext cx="2153160" cy="2732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>
              <a:buNone/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>
              <a:buNone/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 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51" r:id="rId2"/>
  </p:sldLayoutIdLst>
</p:sldMaster>
</file>

<file path=ppt/slideMasters/slideMaster3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564b3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4" name="Straight Connector 6"/>
          <p:cNvCxnSpPr/>
          <p:nvPr/>
        </p:nvCxnSpPr>
        <p:spPr>
          <a:xfrm flipV="1">
            <a:off x="761760" y="826200"/>
            <a:ext cx="1080" cy="915480"/>
          </a:xfrm>
          <a:prstGeom prst="straightConnector1">
            <a:avLst/>
          </a:prstGeom>
          <a:ln w="19050">
            <a:solidFill>
              <a:srgbClr val="93a299"/>
            </a:solidFill>
            <a:round/>
          </a:ln>
        </p:spPr>
      </p:cxnSp>
      <p:cxnSp>
        <p:nvCxnSpPr>
          <p:cNvPr id="15" name="Straight Connector 6"/>
          <p:cNvCxnSpPr/>
          <p:nvPr/>
        </p:nvCxnSpPr>
        <p:spPr>
          <a:xfrm>
            <a:off x="9601200" y="516240"/>
            <a:ext cx="915480" cy="1080"/>
          </a:xfrm>
          <a:prstGeom prst="straightConnector1">
            <a:avLst/>
          </a:prstGeom>
          <a:ln w="19050">
            <a:solidFill>
              <a:srgbClr val="93a299"/>
            </a:solidFill>
            <a:round/>
          </a:ln>
        </p:spPr>
      </p:cxnSp>
      <p:sp>
        <p:nvSpPr>
          <p:cNvPr id="16" name="PlaceHolder 1"/>
          <p:cNvSpPr>
            <a:spLocks noGrp="1"/>
          </p:cNvSpPr>
          <p:nvPr>
            <p:ph type="ftr" idx="7"/>
          </p:nvPr>
        </p:nvSpPr>
        <p:spPr>
          <a:xfrm>
            <a:off x="4843080" y="6470640"/>
            <a:ext cx="5900400" cy="2732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ctr">
              <a:lnSpc>
                <a:spcPct val="100000"/>
              </a:lnSpc>
              <a:buNone/>
              <a:tabLst>
                <a:tab algn="l" pos="0"/>
              </a:tabLst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 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17" name="PlaceHolder 2"/>
          <p:cNvSpPr>
            <a:spLocks noGrp="1"/>
          </p:cNvSpPr>
          <p:nvPr>
            <p:ph type="sldNum" idx="8"/>
          </p:nvPr>
        </p:nvSpPr>
        <p:spPr>
          <a:xfrm>
            <a:off x="10837440" y="6470640"/>
            <a:ext cx="972720" cy="2732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defTabSz="914400">
              <a:lnSpc>
                <a:spcPct val="100000"/>
              </a:lnSpc>
              <a:buNone/>
              <a:tabLst>
                <a:tab algn="l" pos="0"/>
              </a:tabLst>
              <a:defRPr b="0" lang="en-GB" sz="10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defRPr>
            </a:lvl1pPr>
          </a:lstStyle>
          <a:p>
            <a:pPr indent="0" defTabSz="914400">
              <a:lnSpc>
                <a:spcPct val="100000"/>
              </a:lnSpc>
              <a:buNone/>
              <a:tabLst>
                <a:tab algn="l" pos="0"/>
              </a:tabLst>
            </a:pPr>
            <a:fld id="{48AB77B0-1FDA-4CAE-9B34-09905803647B}" type="slidenum">
              <a:rPr b="0" lang="en-GB" sz="10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rPr>
              <a:t>1</a:t>
            </a:fld>
            <a:endParaRPr b="0" lang="en-GB" sz="10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18" name="PlaceHolder 3"/>
          <p:cNvSpPr>
            <a:spLocks noGrp="1"/>
          </p:cNvSpPr>
          <p:nvPr>
            <p:ph type="dt" idx="9"/>
          </p:nvPr>
        </p:nvSpPr>
        <p:spPr>
          <a:xfrm>
            <a:off x="1024200" y="6470640"/>
            <a:ext cx="2153160" cy="2732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>
              <a:buNone/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>
              <a:buNone/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 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53" r:id="rId2"/>
  </p:sldLayoutIdLst>
</p:sldMaster>
</file>

<file path=ppt/slideMasters/slideMaster4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564b3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9" name="Straight Connector 6"/>
          <p:cNvCxnSpPr/>
          <p:nvPr/>
        </p:nvCxnSpPr>
        <p:spPr>
          <a:xfrm flipV="1">
            <a:off x="761760" y="826200"/>
            <a:ext cx="1080" cy="915480"/>
          </a:xfrm>
          <a:prstGeom prst="straightConnector1">
            <a:avLst/>
          </a:prstGeom>
          <a:ln w="19050">
            <a:solidFill>
              <a:srgbClr val="93a299"/>
            </a:solidFill>
            <a:round/>
          </a:ln>
        </p:spPr>
      </p:cxnSp>
      <p:sp>
        <p:nvSpPr>
          <p:cNvPr id="20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8920" cy="1498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title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21" name="PlaceHolder 2"/>
          <p:cNvSpPr>
            <a:spLocks noGrp="1"/>
          </p:cNvSpPr>
          <p:nvPr>
            <p:ph type="ftr" idx="10"/>
          </p:nvPr>
        </p:nvSpPr>
        <p:spPr>
          <a:xfrm>
            <a:off x="4843080" y="6470640"/>
            <a:ext cx="5900400" cy="2732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ctr">
              <a:lnSpc>
                <a:spcPct val="100000"/>
              </a:lnSpc>
              <a:buNone/>
              <a:tabLst>
                <a:tab algn="l" pos="0"/>
              </a:tabLst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 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22" name="PlaceHolder 3"/>
          <p:cNvSpPr>
            <a:spLocks noGrp="1"/>
          </p:cNvSpPr>
          <p:nvPr>
            <p:ph type="sldNum" idx="11"/>
          </p:nvPr>
        </p:nvSpPr>
        <p:spPr>
          <a:xfrm>
            <a:off x="10837440" y="6470640"/>
            <a:ext cx="972720" cy="2732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defTabSz="914400">
              <a:lnSpc>
                <a:spcPct val="100000"/>
              </a:lnSpc>
              <a:buNone/>
              <a:tabLst>
                <a:tab algn="l" pos="0"/>
              </a:tabLst>
              <a:defRPr b="0" lang="en-GB" sz="10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defRPr>
            </a:lvl1pPr>
          </a:lstStyle>
          <a:p>
            <a:pPr indent="0" defTabSz="914400">
              <a:lnSpc>
                <a:spcPct val="100000"/>
              </a:lnSpc>
              <a:buNone/>
              <a:tabLst>
                <a:tab algn="l" pos="0"/>
              </a:tabLst>
            </a:pPr>
            <a:fld id="{31A73E91-751E-4499-A1C1-354E0CE2A7FC}" type="slidenum">
              <a:rPr b="0" lang="en-GB" sz="10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rPr>
              <a:t>1</a:t>
            </a:fld>
            <a:endParaRPr b="0" lang="en-GB" sz="10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23" name="PlaceHolder 4"/>
          <p:cNvSpPr>
            <a:spLocks noGrp="1"/>
          </p:cNvSpPr>
          <p:nvPr>
            <p:ph type="dt" idx="12"/>
          </p:nvPr>
        </p:nvSpPr>
        <p:spPr>
          <a:xfrm>
            <a:off x="1024200" y="6470640"/>
            <a:ext cx="2153160" cy="2732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>
              <a:buNone/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>
              <a:buNone/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 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55" r:id="rId2"/>
  </p:sldLayoutIdLst>
</p:sldMaster>
</file>

<file path=ppt/slideMasters/slideMaster5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564b3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5" name="Straight Connector 6"/>
          <p:cNvCxnSpPr/>
          <p:nvPr/>
        </p:nvCxnSpPr>
        <p:spPr>
          <a:xfrm flipV="1">
            <a:off x="761760" y="826200"/>
            <a:ext cx="1080" cy="915480"/>
          </a:xfrm>
          <a:prstGeom prst="straightConnector1">
            <a:avLst/>
          </a:prstGeom>
          <a:ln w="19050">
            <a:solidFill>
              <a:srgbClr val="93a299"/>
            </a:solidFill>
            <a:round/>
          </a:ln>
        </p:spPr>
      </p:cxnSp>
      <p:sp>
        <p:nvSpPr>
          <p:cNvPr id="26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8920" cy="1498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title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27" name="PlaceHolder 2"/>
          <p:cNvSpPr>
            <a:spLocks noGrp="1"/>
          </p:cNvSpPr>
          <p:nvPr>
            <p:ph type="body"/>
          </p:nvPr>
        </p:nvSpPr>
        <p:spPr>
          <a:xfrm>
            <a:off x="1024200" y="2286000"/>
            <a:ext cx="4742640" cy="4022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outline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Second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Third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Fourth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Fifth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Sixth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Seventh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28" name="PlaceHolder 3"/>
          <p:cNvSpPr>
            <a:spLocks noGrp="1"/>
          </p:cNvSpPr>
          <p:nvPr>
            <p:ph type="body"/>
          </p:nvPr>
        </p:nvSpPr>
        <p:spPr>
          <a:xfrm>
            <a:off x="6004800" y="2286000"/>
            <a:ext cx="4742640" cy="4022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outline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Second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Third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Fourth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Fifth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Sixth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Seventh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29" name="PlaceHolder 4"/>
          <p:cNvSpPr>
            <a:spLocks noGrp="1"/>
          </p:cNvSpPr>
          <p:nvPr>
            <p:ph type="ftr" idx="13"/>
          </p:nvPr>
        </p:nvSpPr>
        <p:spPr>
          <a:xfrm>
            <a:off x="4843080" y="6470640"/>
            <a:ext cx="5900400" cy="2732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ctr">
              <a:lnSpc>
                <a:spcPct val="100000"/>
              </a:lnSpc>
              <a:buNone/>
              <a:tabLst>
                <a:tab algn="l" pos="0"/>
              </a:tabLst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&lt;footer&gt;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30" name="PlaceHolder 5"/>
          <p:cNvSpPr>
            <a:spLocks noGrp="1"/>
          </p:cNvSpPr>
          <p:nvPr>
            <p:ph type="sldNum" idx="14"/>
          </p:nvPr>
        </p:nvSpPr>
        <p:spPr>
          <a:xfrm>
            <a:off x="10837440" y="6470640"/>
            <a:ext cx="972720" cy="2732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defTabSz="914400">
              <a:lnSpc>
                <a:spcPct val="100000"/>
              </a:lnSpc>
              <a:buNone/>
              <a:tabLst>
                <a:tab algn="l" pos="0"/>
              </a:tabLst>
              <a:defRPr b="0" lang="en-GB" sz="10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defRPr>
            </a:lvl1pPr>
          </a:lstStyle>
          <a:p>
            <a:pPr indent="0" defTabSz="914400">
              <a:lnSpc>
                <a:spcPct val="100000"/>
              </a:lnSpc>
              <a:buNone/>
              <a:tabLst>
                <a:tab algn="l" pos="0"/>
              </a:tabLst>
            </a:pPr>
            <a:fld id="{D1450117-454F-41D2-9554-A76166D27B1B}" type="slidenum">
              <a:rPr b="0" lang="en-GB" sz="10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rPr>
              <a:t>&lt;number&gt;</a:t>
            </a:fld>
            <a:endParaRPr b="0" lang="en-GB" sz="10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31" name="PlaceHolder 6"/>
          <p:cNvSpPr>
            <a:spLocks noGrp="1"/>
          </p:cNvSpPr>
          <p:nvPr>
            <p:ph type="dt" idx="15"/>
          </p:nvPr>
        </p:nvSpPr>
        <p:spPr>
          <a:xfrm>
            <a:off x="1024200" y="6470640"/>
            <a:ext cx="2153160" cy="2732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>
              <a:buNone/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>
              <a:buNone/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&lt;date/time&gt;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57" r:id="rId2"/>
  </p:sldLayoutIdLst>
</p:sldMaster>
</file>

<file path=ppt/slideMasters/slideMaster6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564b3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5" name="Straight Connector 6"/>
          <p:cNvCxnSpPr/>
          <p:nvPr/>
        </p:nvCxnSpPr>
        <p:spPr>
          <a:xfrm flipV="1">
            <a:off x="761760" y="826200"/>
            <a:ext cx="1080" cy="915480"/>
          </a:xfrm>
          <a:prstGeom prst="straightConnector1">
            <a:avLst/>
          </a:prstGeom>
          <a:ln w="19050">
            <a:solidFill>
              <a:srgbClr val="93a299"/>
            </a:solidFill>
            <a:round/>
          </a:ln>
        </p:spPr>
      </p:cxnSp>
      <p:sp>
        <p:nvSpPr>
          <p:cNvPr id="36" name="PlaceHolder 1"/>
          <p:cNvSpPr>
            <a:spLocks noGrp="1"/>
          </p:cNvSpPr>
          <p:nvPr>
            <p:ph type="ftr" idx="16"/>
          </p:nvPr>
        </p:nvSpPr>
        <p:spPr>
          <a:xfrm>
            <a:off x="4843080" y="6470640"/>
            <a:ext cx="5900400" cy="2732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ctr">
              <a:lnSpc>
                <a:spcPct val="100000"/>
              </a:lnSpc>
              <a:buNone/>
              <a:tabLst>
                <a:tab algn="l" pos="0"/>
              </a:tabLst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 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37" name="PlaceHolder 2"/>
          <p:cNvSpPr>
            <a:spLocks noGrp="1"/>
          </p:cNvSpPr>
          <p:nvPr>
            <p:ph type="sldNum" idx="17"/>
          </p:nvPr>
        </p:nvSpPr>
        <p:spPr>
          <a:xfrm>
            <a:off x="10837440" y="6470640"/>
            <a:ext cx="972720" cy="2732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defTabSz="914400">
              <a:lnSpc>
                <a:spcPct val="100000"/>
              </a:lnSpc>
              <a:buNone/>
              <a:tabLst>
                <a:tab algn="l" pos="0"/>
              </a:tabLst>
              <a:defRPr b="0" lang="en-GB" sz="10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defRPr>
            </a:lvl1pPr>
          </a:lstStyle>
          <a:p>
            <a:pPr indent="0" defTabSz="914400">
              <a:lnSpc>
                <a:spcPct val="100000"/>
              </a:lnSpc>
              <a:buNone/>
              <a:tabLst>
                <a:tab algn="l" pos="0"/>
              </a:tabLst>
            </a:pPr>
            <a:fld id="{531404A0-AE99-4847-9D2E-68BC932A0FE0}" type="slidenum">
              <a:rPr b="0" lang="en-GB" sz="10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rPr>
              <a:t>1</a:t>
            </a:fld>
            <a:endParaRPr b="0" lang="en-GB" sz="10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38" name="PlaceHolder 3"/>
          <p:cNvSpPr>
            <a:spLocks noGrp="1"/>
          </p:cNvSpPr>
          <p:nvPr>
            <p:ph type="dt" idx="18"/>
          </p:nvPr>
        </p:nvSpPr>
        <p:spPr>
          <a:xfrm>
            <a:off x="1024200" y="6470640"/>
            <a:ext cx="2153160" cy="2732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>
              <a:buNone/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>
              <a:buNone/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 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59" r:id="rId2"/>
  </p:sldLayoutIdLst>
</p:sldMaster>
</file>

<file path=ppt/slideMasters/slideMaster7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564b3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9" name="Straight Connector 6"/>
          <p:cNvCxnSpPr/>
          <p:nvPr/>
        </p:nvCxnSpPr>
        <p:spPr>
          <a:xfrm flipV="1">
            <a:off x="761760" y="826200"/>
            <a:ext cx="1080" cy="915480"/>
          </a:xfrm>
          <a:prstGeom prst="straightConnector1">
            <a:avLst/>
          </a:prstGeom>
          <a:ln w="19050">
            <a:solidFill>
              <a:srgbClr val="93a299"/>
            </a:solidFill>
            <a:round/>
          </a:ln>
        </p:spPr>
      </p:cxnSp>
      <p:sp>
        <p:nvSpPr>
          <p:cNvPr id="40" name="PlaceHolder 1"/>
          <p:cNvSpPr>
            <a:spLocks noGrp="1"/>
          </p:cNvSpPr>
          <p:nvPr>
            <p:ph type="ftr" idx="19"/>
          </p:nvPr>
        </p:nvSpPr>
        <p:spPr>
          <a:xfrm>
            <a:off x="4843080" y="6470640"/>
            <a:ext cx="5900400" cy="2732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ctr">
              <a:lnSpc>
                <a:spcPct val="100000"/>
              </a:lnSpc>
              <a:buNone/>
              <a:tabLst>
                <a:tab algn="l" pos="0"/>
              </a:tabLst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 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41" name="PlaceHolder 2"/>
          <p:cNvSpPr>
            <a:spLocks noGrp="1"/>
          </p:cNvSpPr>
          <p:nvPr>
            <p:ph type="sldNum" idx="20"/>
          </p:nvPr>
        </p:nvSpPr>
        <p:spPr>
          <a:xfrm>
            <a:off x="10837440" y="6470640"/>
            <a:ext cx="972720" cy="2732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defTabSz="914400">
              <a:lnSpc>
                <a:spcPct val="100000"/>
              </a:lnSpc>
              <a:buNone/>
              <a:tabLst>
                <a:tab algn="l" pos="0"/>
              </a:tabLst>
              <a:defRPr b="0" lang="en-GB" sz="10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defRPr>
            </a:lvl1pPr>
          </a:lstStyle>
          <a:p>
            <a:pPr indent="0" defTabSz="914400">
              <a:lnSpc>
                <a:spcPct val="100000"/>
              </a:lnSpc>
              <a:buNone/>
              <a:tabLst>
                <a:tab algn="l" pos="0"/>
              </a:tabLst>
            </a:pPr>
            <a:fld id="{EE25D483-3A2C-4E80-AE89-1C3CEB743932}" type="slidenum">
              <a:rPr b="0" lang="en-GB" sz="10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rPr>
              <a:t>1</a:t>
            </a:fld>
            <a:endParaRPr b="0" lang="en-GB" sz="10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42" name="PlaceHolder 3"/>
          <p:cNvSpPr>
            <a:spLocks noGrp="1"/>
          </p:cNvSpPr>
          <p:nvPr>
            <p:ph type="dt" idx="21"/>
          </p:nvPr>
        </p:nvSpPr>
        <p:spPr>
          <a:xfrm>
            <a:off x="1024200" y="6470640"/>
            <a:ext cx="2153160" cy="2732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>
              <a:buNone/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>
              <a:buNone/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 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2"/>
  </p:sldLayoutIdLst>
</p:sldMaster>
</file>

<file path=ppt/slideMasters/slideMaster8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564b3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3" name="Straight Connector 6"/>
          <p:cNvCxnSpPr/>
          <p:nvPr/>
        </p:nvCxnSpPr>
        <p:spPr>
          <a:xfrm flipV="1">
            <a:off x="761760" y="826200"/>
            <a:ext cx="1080" cy="915480"/>
          </a:xfrm>
          <a:prstGeom prst="straightConnector1">
            <a:avLst/>
          </a:prstGeom>
          <a:ln w="19050">
            <a:solidFill>
              <a:srgbClr val="93a299"/>
            </a:solidFill>
            <a:round/>
          </a:ln>
        </p:spPr>
      </p:cxnSp>
      <p:sp>
        <p:nvSpPr>
          <p:cNvPr id="44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8920" cy="1498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title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45" name="PlaceHolder 2"/>
          <p:cNvSpPr>
            <a:spLocks noGrp="1"/>
          </p:cNvSpPr>
          <p:nvPr>
            <p:ph type="body"/>
          </p:nvPr>
        </p:nvSpPr>
        <p:spPr>
          <a:xfrm>
            <a:off x="1024200" y="2286000"/>
            <a:ext cx="4742640" cy="4022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outline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Second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Third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Fourth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Fifth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Sixth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Seventh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46" name="PlaceHolder 3"/>
          <p:cNvSpPr>
            <a:spLocks noGrp="1"/>
          </p:cNvSpPr>
          <p:nvPr>
            <p:ph type="body"/>
          </p:nvPr>
        </p:nvSpPr>
        <p:spPr>
          <a:xfrm>
            <a:off x="6004800" y="2286000"/>
            <a:ext cx="4742640" cy="4022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outline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Second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Third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Fourth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Fifth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Sixth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Seventh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47" name="PlaceHolder 4"/>
          <p:cNvSpPr>
            <a:spLocks noGrp="1"/>
          </p:cNvSpPr>
          <p:nvPr>
            <p:ph type="ftr" idx="22"/>
          </p:nvPr>
        </p:nvSpPr>
        <p:spPr>
          <a:xfrm>
            <a:off x="4843080" y="6470640"/>
            <a:ext cx="5900400" cy="2732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ctr">
              <a:lnSpc>
                <a:spcPct val="100000"/>
              </a:lnSpc>
              <a:buNone/>
              <a:tabLst>
                <a:tab algn="l" pos="0"/>
              </a:tabLst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&lt;footer&gt;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48" name="PlaceHolder 5"/>
          <p:cNvSpPr>
            <a:spLocks noGrp="1"/>
          </p:cNvSpPr>
          <p:nvPr>
            <p:ph type="sldNum" idx="23"/>
          </p:nvPr>
        </p:nvSpPr>
        <p:spPr>
          <a:xfrm>
            <a:off x="10837440" y="6470640"/>
            <a:ext cx="972720" cy="2732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defTabSz="914400">
              <a:lnSpc>
                <a:spcPct val="100000"/>
              </a:lnSpc>
              <a:buNone/>
              <a:tabLst>
                <a:tab algn="l" pos="0"/>
              </a:tabLst>
              <a:defRPr b="0" lang="en-GB" sz="10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defRPr>
            </a:lvl1pPr>
          </a:lstStyle>
          <a:p>
            <a:pPr indent="0" defTabSz="914400">
              <a:lnSpc>
                <a:spcPct val="100000"/>
              </a:lnSpc>
              <a:buNone/>
              <a:tabLst>
                <a:tab algn="l" pos="0"/>
              </a:tabLst>
            </a:pPr>
            <a:fld id="{1D45000D-53A0-4496-A708-C1AD359AAE25}" type="slidenum">
              <a:rPr b="0" lang="en-GB" sz="10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rPr>
              <a:t>&lt;number&gt;</a:t>
            </a:fld>
            <a:endParaRPr b="0" lang="en-GB" sz="10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49" name="PlaceHolder 6"/>
          <p:cNvSpPr>
            <a:spLocks noGrp="1"/>
          </p:cNvSpPr>
          <p:nvPr>
            <p:ph type="dt" idx="24"/>
          </p:nvPr>
        </p:nvSpPr>
        <p:spPr>
          <a:xfrm>
            <a:off x="1024200" y="6470640"/>
            <a:ext cx="2153160" cy="2732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>
              <a:buNone/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>
              <a:buNone/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&lt;date/time&gt;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3" r:id="rId2"/>
  </p:sldLayoutIdLst>
</p:sldMaster>
</file>

<file path=ppt/slideMasters/slideMaster9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564b3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3" name="Straight Connector 6"/>
          <p:cNvCxnSpPr/>
          <p:nvPr/>
        </p:nvCxnSpPr>
        <p:spPr>
          <a:xfrm flipV="1">
            <a:off x="761760" y="826200"/>
            <a:ext cx="1080" cy="915480"/>
          </a:xfrm>
          <a:prstGeom prst="straightConnector1">
            <a:avLst/>
          </a:prstGeom>
          <a:ln w="19050">
            <a:solidFill>
              <a:srgbClr val="93a299"/>
            </a:solidFill>
            <a:round/>
          </a:ln>
        </p:spPr>
      </p:cxnSp>
      <p:sp>
        <p:nvSpPr>
          <p:cNvPr id="54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8920" cy="1498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title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55" name="PlaceHolder 2"/>
          <p:cNvSpPr>
            <a:spLocks noGrp="1"/>
          </p:cNvSpPr>
          <p:nvPr>
            <p:ph type="ftr" idx="25"/>
          </p:nvPr>
        </p:nvSpPr>
        <p:spPr>
          <a:xfrm>
            <a:off x="4843080" y="6470640"/>
            <a:ext cx="5900400" cy="2732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ctr">
              <a:lnSpc>
                <a:spcPct val="100000"/>
              </a:lnSpc>
              <a:buNone/>
              <a:tabLst>
                <a:tab algn="l" pos="0"/>
              </a:tabLst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 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56" name="PlaceHolder 3"/>
          <p:cNvSpPr>
            <a:spLocks noGrp="1"/>
          </p:cNvSpPr>
          <p:nvPr>
            <p:ph type="sldNum" idx="26"/>
          </p:nvPr>
        </p:nvSpPr>
        <p:spPr>
          <a:xfrm>
            <a:off x="10837440" y="6470640"/>
            <a:ext cx="972720" cy="2732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defTabSz="914400">
              <a:lnSpc>
                <a:spcPct val="100000"/>
              </a:lnSpc>
              <a:buNone/>
              <a:tabLst>
                <a:tab algn="l" pos="0"/>
              </a:tabLst>
              <a:defRPr b="0" lang="en-GB" sz="10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defRPr>
            </a:lvl1pPr>
          </a:lstStyle>
          <a:p>
            <a:pPr indent="0" defTabSz="914400">
              <a:lnSpc>
                <a:spcPct val="100000"/>
              </a:lnSpc>
              <a:buNone/>
              <a:tabLst>
                <a:tab algn="l" pos="0"/>
              </a:tabLst>
            </a:pPr>
            <a:fld id="{B842937A-5D51-41AE-B5C3-96C7CE2C6032}" type="slidenum">
              <a:rPr b="0" lang="en-GB" sz="10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rPr>
              <a:t>1</a:t>
            </a:fld>
            <a:endParaRPr b="0" lang="en-GB" sz="10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57" name="PlaceHolder 4"/>
          <p:cNvSpPr>
            <a:spLocks noGrp="1"/>
          </p:cNvSpPr>
          <p:nvPr>
            <p:ph type="dt" idx="27"/>
          </p:nvPr>
        </p:nvSpPr>
        <p:spPr>
          <a:xfrm>
            <a:off x="1024200" y="6470640"/>
            <a:ext cx="2153160" cy="2732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>
              <a:buNone/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>
              <a:buNone/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 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5" r:id="rId2"/>
  </p:sldLayoutIdLst>
</p:sldMaster>
</file>

<file path=ppt/slideMasters/slideMaster10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564b3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9" name="Straight Connector 6"/>
          <p:cNvCxnSpPr/>
          <p:nvPr/>
        </p:nvCxnSpPr>
        <p:spPr>
          <a:xfrm flipV="1">
            <a:off x="761760" y="826200"/>
            <a:ext cx="1080" cy="915480"/>
          </a:xfrm>
          <a:prstGeom prst="straightConnector1">
            <a:avLst/>
          </a:prstGeom>
          <a:ln w="19050">
            <a:solidFill>
              <a:srgbClr val="93a299"/>
            </a:solidFill>
            <a:round/>
          </a:ln>
        </p:spPr>
      </p:cxnSp>
      <p:sp>
        <p:nvSpPr>
          <p:cNvPr id="60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8920" cy="1498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title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61" name="PlaceHolder 2"/>
          <p:cNvSpPr>
            <a:spLocks noGrp="1"/>
          </p:cNvSpPr>
          <p:nvPr>
            <p:ph type="body"/>
          </p:nvPr>
        </p:nvSpPr>
        <p:spPr>
          <a:xfrm>
            <a:off x="1024200" y="2286000"/>
            <a:ext cx="9718920" cy="4022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outline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Second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Third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Fourth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Fifth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Sixth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Seventh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62" name="PlaceHolder 3"/>
          <p:cNvSpPr>
            <a:spLocks noGrp="1"/>
          </p:cNvSpPr>
          <p:nvPr>
            <p:ph type="ftr" idx="28"/>
          </p:nvPr>
        </p:nvSpPr>
        <p:spPr>
          <a:xfrm>
            <a:off x="4843080" y="6470640"/>
            <a:ext cx="5900400" cy="2732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ctr">
              <a:lnSpc>
                <a:spcPct val="100000"/>
              </a:lnSpc>
              <a:buNone/>
              <a:tabLst>
                <a:tab algn="l" pos="0"/>
              </a:tabLst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&lt;footer&gt;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63" name="PlaceHolder 4"/>
          <p:cNvSpPr>
            <a:spLocks noGrp="1"/>
          </p:cNvSpPr>
          <p:nvPr>
            <p:ph type="sldNum" idx="29"/>
          </p:nvPr>
        </p:nvSpPr>
        <p:spPr>
          <a:xfrm>
            <a:off x="10837440" y="6470640"/>
            <a:ext cx="972720" cy="2732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defTabSz="914400">
              <a:lnSpc>
                <a:spcPct val="100000"/>
              </a:lnSpc>
              <a:buNone/>
              <a:tabLst>
                <a:tab algn="l" pos="0"/>
              </a:tabLst>
              <a:defRPr b="0" lang="en-GB" sz="10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defRPr>
            </a:lvl1pPr>
          </a:lstStyle>
          <a:p>
            <a:pPr indent="0" defTabSz="914400">
              <a:lnSpc>
                <a:spcPct val="100000"/>
              </a:lnSpc>
              <a:buNone/>
              <a:tabLst>
                <a:tab algn="l" pos="0"/>
              </a:tabLst>
            </a:pPr>
            <a:fld id="{ED7AAEA4-180A-444C-B72F-FB1A3D6E2E94}" type="slidenum">
              <a:rPr b="0" lang="en-GB" sz="10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rPr>
              <a:t>&lt;number&gt;</a:t>
            </a:fld>
            <a:endParaRPr b="0" lang="en-GB" sz="10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64" name="PlaceHolder 5"/>
          <p:cNvSpPr>
            <a:spLocks noGrp="1"/>
          </p:cNvSpPr>
          <p:nvPr>
            <p:ph type="dt" idx="30"/>
          </p:nvPr>
        </p:nvSpPr>
        <p:spPr>
          <a:xfrm>
            <a:off x="1024200" y="6470640"/>
            <a:ext cx="2153160" cy="2732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>
              <a:buNone/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>
              <a:buNone/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&lt;date/time&gt;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7" r:id="rId2"/>
    <p:sldLayoutId id="2147483668" r:id="rId3"/>
    <p:sldLayoutId id="2147483669" r:id="rId4"/>
    <p:sldLayoutId id="2147483670" r:id="rId5"/>
    <p:sldLayoutId id="2147483671" r:id="rId6"/>
    <p:sldLayoutId id="2147483672" r:id="rId7"/>
    <p:sldLayoutId id="2147483673" r:id="rId8"/>
    <p:sldLayoutId id="2147483674" r:id="rId9"/>
  </p:sldLayoutIdLst>
</p:sldMaster>
</file>

<file path=ppt/slideMasters/slideMaster11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564b3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5" name="Straight Connector 6"/>
          <p:cNvCxnSpPr/>
          <p:nvPr/>
        </p:nvCxnSpPr>
        <p:spPr>
          <a:xfrm flipV="1">
            <a:off x="761760" y="826200"/>
            <a:ext cx="1080" cy="915480"/>
          </a:xfrm>
          <a:prstGeom prst="straightConnector1">
            <a:avLst/>
          </a:prstGeom>
          <a:ln w="19050">
            <a:solidFill>
              <a:srgbClr val="93a299"/>
            </a:solidFill>
            <a:round/>
          </a:ln>
        </p:spPr>
      </p:cxnSp>
      <p:sp>
        <p:nvSpPr>
          <p:cNvPr id="76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8920" cy="1498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title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77" name="PlaceHolder 2"/>
          <p:cNvSpPr>
            <a:spLocks noGrp="1"/>
          </p:cNvSpPr>
          <p:nvPr>
            <p:ph type="ftr" idx="31"/>
          </p:nvPr>
        </p:nvSpPr>
        <p:spPr>
          <a:xfrm>
            <a:off x="4843080" y="6470640"/>
            <a:ext cx="5900400" cy="2732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ctr">
              <a:lnSpc>
                <a:spcPct val="100000"/>
              </a:lnSpc>
              <a:buNone/>
              <a:tabLst>
                <a:tab algn="l" pos="0"/>
              </a:tabLst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 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78" name="PlaceHolder 3"/>
          <p:cNvSpPr>
            <a:spLocks noGrp="1"/>
          </p:cNvSpPr>
          <p:nvPr>
            <p:ph type="sldNum" idx="32"/>
          </p:nvPr>
        </p:nvSpPr>
        <p:spPr>
          <a:xfrm>
            <a:off x="10837440" y="6470640"/>
            <a:ext cx="972720" cy="2732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defTabSz="914400">
              <a:lnSpc>
                <a:spcPct val="100000"/>
              </a:lnSpc>
              <a:buNone/>
              <a:tabLst>
                <a:tab algn="l" pos="0"/>
              </a:tabLst>
              <a:defRPr b="0" lang="en-GB" sz="10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defRPr>
            </a:lvl1pPr>
          </a:lstStyle>
          <a:p>
            <a:pPr indent="0" defTabSz="914400">
              <a:lnSpc>
                <a:spcPct val="100000"/>
              </a:lnSpc>
              <a:buNone/>
              <a:tabLst>
                <a:tab algn="l" pos="0"/>
              </a:tabLst>
            </a:pPr>
            <a:fld id="{867C180D-70FF-40AD-8B80-158FF5C764FE}" type="slidenum">
              <a:rPr b="0" lang="en-GB" sz="10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rPr>
              <a:t>1</a:t>
            </a:fld>
            <a:endParaRPr b="0" lang="en-GB" sz="10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79" name="PlaceHolder 4"/>
          <p:cNvSpPr>
            <a:spLocks noGrp="1"/>
          </p:cNvSpPr>
          <p:nvPr>
            <p:ph type="dt" idx="33"/>
          </p:nvPr>
        </p:nvSpPr>
        <p:spPr>
          <a:xfrm>
            <a:off x="1024200" y="6470640"/>
            <a:ext cx="2153160" cy="2732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>
              <a:buNone/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>
              <a:buNone/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 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6" r:id="rId2"/>
  </p:sldLayoutIdLst>
</p:sldMaster>
</file>

<file path=ppt/slideMasters/slideMaster12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564b3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2" name="Straight Connector 6"/>
          <p:cNvCxnSpPr/>
          <p:nvPr/>
        </p:nvCxnSpPr>
        <p:spPr>
          <a:xfrm flipV="1">
            <a:off x="761760" y="826200"/>
            <a:ext cx="1080" cy="915480"/>
          </a:xfrm>
          <a:prstGeom prst="straightConnector1">
            <a:avLst/>
          </a:prstGeom>
          <a:ln w="19050">
            <a:solidFill>
              <a:srgbClr val="93a299"/>
            </a:solidFill>
            <a:round/>
          </a:ln>
        </p:spPr>
      </p:cxnSp>
      <p:sp>
        <p:nvSpPr>
          <p:cNvPr id="83" name="PlaceHolder 1"/>
          <p:cNvSpPr>
            <a:spLocks noGrp="1"/>
          </p:cNvSpPr>
          <p:nvPr>
            <p:ph type="ftr" idx="34"/>
          </p:nvPr>
        </p:nvSpPr>
        <p:spPr>
          <a:xfrm>
            <a:off x="4843080" y="6470640"/>
            <a:ext cx="5900400" cy="2732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ctr">
              <a:lnSpc>
                <a:spcPct val="100000"/>
              </a:lnSpc>
              <a:buNone/>
              <a:tabLst>
                <a:tab algn="l" pos="0"/>
              </a:tabLst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 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84" name="PlaceHolder 2"/>
          <p:cNvSpPr>
            <a:spLocks noGrp="1"/>
          </p:cNvSpPr>
          <p:nvPr>
            <p:ph type="sldNum" idx="35"/>
          </p:nvPr>
        </p:nvSpPr>
        <p:spPr>
          <a:xfrm>
            <a:off x="10837440" y="6470640"/>
            <a:ext cx="972720" cy="2732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defTabSz="914400">
              <a:lnSpc>
                <a:spcPct val="100000"/>
              </a:lnSpc>
              <a:buNone/>
              <a:tabLst>
                <a:tab algn="l" pos="0"/>
              </a:tabLst>
              <a:defRPr b="0" lang="en-GB" sz="10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defRPr>
            </a:lvl1pPr>
          </a:lstStyle>
          <a:p>
            <a:pPr indent="0" defTabSz="914400">
              <a:lnSpc>
                <a:spcPct val="100000"/>
              </a:lnSpc>
              <a:buNone/>
              <a:tabLst>
                <a:tab algn="l" pos="0"/>
              </a:tabLst>
            </a:pPr>
            <a:fld id="{D9A3211F-88B7-4C88-BAC3-5203F437909C}" type="slidenum">
              <a:rPr b="0" lang="en-GB" sz="10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rPr>
              <a:t>1</a:t>
            </a:fld>
            <a:endParaRPr b="0" lang="en-GB" sz="10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85" name="PlaceHolder 3"/>
          <p:cNvSpPr>
            <a:spLocks noGrp="1"/>
          </p:cNvSpPr>
          <p:nvPr>
            <p:ph type="dt" idx="36"/>
          </p:nvPr>
        </p:nvSpPr>
        <p:spPr>
          <a:xfrm>
            <a:off x="1024200" y="6470640"/>
            <a:ext cx="2153160" cy="2732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>
              <a:buNone/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>
              <a:buNone/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 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8" r:id="rId2"/>
  </p:sldLayoutIdLst>
</p:sldMaster>
</file>

<file path=ppt/slideMasters/slideMaster13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564b3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6" name="Straight Connector 6"/>
          <p:cNvCxnSpPr/>
          <p:nvPr/>
        </p:nvCxnSpPr>
        <p:spPr>
          <a:xfrm flipV="1">
            <a:off x="761760" y="826200"/>
            <a:ext cx="1080" cy="915480"/>
          </a:xfrm>
          <a:prstGeom prst="straightConnector1">
            <a:avLst/>
          </a:prstGeom>
          <a:ln w="19050">
            <a:solidFill>
              <a:srgbClr val="93a299"/>
            </a:solidFill>
            <a:round/>
          </a:ln>
        </p:spPr>
      </p:cxnSp>
      <p:sp>
        <p:nvSpPr>
          <p:cNvPr id="87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8920" cy="1498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title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88" name="PlaceHolder 2"/>
          <p:cNvSpPr>
            <a:spLocks noGrp="1"/>
          </p:cNvSpPr>
          <p:nvPr>
            <p:ph type="body"/>
          </p:nvPr>
        </p:nvSpPr>
        <p:spPr>
          <a:xfrm>
            <a:off x="1024200" y="2286000"/>
            <a:ext cx="9718920" cy="4022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outline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Second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Third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Fourth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Fifth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Sixth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Seventh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89" name="PlaceHolder 3"/>
          <p:cNvSpPr>
            <a:spLocks noGrp="1"/>
          </p:cNvSpPr>
          <p:nvPr>
            <p:ph type="ftr" idx="37"/>
          </p:nvPr>
        </p:nvSpPr>
        <p:spPr>
          <a:xfrm>
            <a:off x="4843080" y="6470640"/>
            <a:ext cx="5900400" cy="2732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ctr">
              <a:lnSpc>
                <a:spcPct val="100000"/>
              </a:lnSpc>
              <a:buNone/>
              <a:tabLst>
                <a:tab algn="l" pos="0"/>
              </a:tabLst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&lt;footer&gt;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90" name="PlaceHolder 4"/>
          <p:cNvSpPr>
            <a:spLocks noGrp="1"/>
          </p:cNvSpPr>
          <p:nvPr>
            <p:ph type="sldNum" idx="38"/>
          </p:nvPr>
        </p:nvSpPr>
        <p:spPr>
          <a:xfrm>
            <a:off x="10837440" y="6470640"/>
            <a:ext cx="972720" cy="2732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defTabSz="914400">
              <a:lnSpc>
                <a:spcPct val="100000"/>
              </a:lnSpc>
              <a:buNone/>
              <a:tabLst>
                <a:tab algn="l" pos="0"/>
              </a:tabLst>
              <a:defRPr b="0" lang="en-GB" sz="10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defRPr>
            </a:lvl1pPr>
          </a:lstStyle>
          <a:p>
            <a:pPr indent="0" defTabSz="914400">
              <a:lnSpc>
                <a:spcPct val="100000"/>
              </a:lnSpc>
              <a:buNone/>
              <a:tabLst>
                <a:tab algn="l" pos="0"/>
              </a:tabLst>
            </a:pPr>
            <a:fld id="{49D93E69-11D9-49E4-BEAF-AE8457F5F735}" type="slidenum">
              <a:rPr b="0" lang="en-GB" sz="10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rPr>
              <a:t>&lt;number&gt;</a:t>
            </a:fld>
            <a:endParaRPr b="0" lang="en-GB" sz="10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91" name="PlaceHolder 5"/>
          <p:cNvSpPr>
            <a:spLocks noGrp="1"/>
          </p:cNvSpPr>
          <p:nvPr>
            <p:ph type="dt" idx="39"/>
          </p:nvPr>
        </p:nvSpPr>
        <p:spPr>
          <a:xfrm>
            <a:off x="1024200" y="6470640"/>
            <a:ext cx="2153160" cy="2732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>
              <a:buNone/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>
              <a:buNone/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&lt;date/time&gt;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0" r:id="rId2"/>
  </p:sldLayoutIdLst>
</p:sldMaster>
</file>

<file path=ppt/slideMasters/slideMaster14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564b3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4" name="Straight Connector 6"/>
          <p:cNvCxnSpPr/>
          <p:nvPr/>
        </p:nvCxnSpPr>
        <p:spPr>
          <a:xfrm flipV="1">
            <a:off x="761760" y="826200"/>
            <a:ext cx="1080" cy="915480"/>
          </a:xfrm>
          <a:prstGeom prst="straightConnector1">
            <a:avLst/>
          </a:prstGeom>
          <a:ln w="19050">
            <a:solidFill>
              <a:srgbClr val="93a299"/>
            </a:solidFill>
            <a:round/>
          </a:ln>
        </p:spPr>
      </p:cxnSp>
      <p:sp>
        <p:nvSpPr>
          <p:cNvPr id="95" name="PlaceHolder 1"/>
          <p:cNvSpPr>
            <a:spLocks noGrp="1"/>
          </p:cNvSpPr>
          <p:nvPr>
            <p:ph type="ftr" idx="40"/>
          </p:nvPr>
        </p:nvSpPr>
        <p:spPr>
          <a:xfrm>
            <a:off x="4843080" y="6470640"/>
            <a:ext cx="5900400" cy="2732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ctr">
              <a:lnSpc>
                <a:spcPct val="100000"/>
              </a:lnSpc>
              <a:buNone/>
              <a:tabLst>
                <a:tab algn="l" pos="0"/>
              </a:tabLst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 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96" name="PlaceHolder 2"/>
          <p:cNvSpPr>
            <a:spLocks noGrp="1"/>
          </p:cNvSpPr>
          <p:nvPr>
            <p:ph type="sldNum" idx="41"/>
          </p:nvPr>
        </p:nvSpPr>
        <p:spPr>
          <a:xfrm>
            <a:off x="10837440" y="6470640"/>
            <a:ext cx="972720" cy="2732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defTabSz="914400">
              <a:lnSpc>
                <a:spcPct val="100000"/>
              </a:lnSpc>
              <a:buNone/>
              <a:tabLst>
                <a:tab algn="l" pos="0"/>
              </a:tabLst>
              <a:defRPr b="0" lang="en-GB" sz="10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defRPr>
            </a:lvl1pPr>
          </a:lstStyle>
          <a:p>
            <a:pPr indent="0" defTabSz="914400">
              <a:lnSpc>
                <a:spcPct val="100000"/>
              </a:lnSpc>
              <a:buNone/>
              <a:tabLst>
                <a:tab algn="l" pos="0"/>
              </a:tabLst>
            </a:pPr>
            <a:fld id="{5CD3361B-028C-4A0A-B810-E725E44D5BE7}" type="slidenum">
              <a:rPr b="0" lang="en-GB" sz="10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rPr>
              <a:t>1</a:t>
            </a:fld>
            <a:endParaRPr b="0" lang="en-GB" sz="10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97" name="PlaceHolder 3"/>
          <p:cNvSpPr>
            <a:spLocks noGrp="1"/>
          </p:cNvSpPr>
          <p:nvPr>
            <p:ph type="dt" idx="42"/>
          </p:nvPr>
        </p:nvSpPr>
        <p:spPr>
          <a:xfrm>
            <a:off x="1024200" y="6470640"/>
            <a:ext cx="2153160" cy="2732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>
              <a:buNone/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>
              <a:buNone/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 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2" r:id="rId2"/>
  </p:sldLayoutIdLst>
</p:sldMaster>
</file>

<file path=ppt/slideMasters/slideMaster15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564b3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8" name="Straight Connector 6"/>
          <p:cNvCxnSpPr/>
          <p:nvPr/>
        </p:nvCxnSpPr>
        <p:spPr>
          <a:xfrm flipV="1">
            <a:off x="761760" y="826200"/>
            <a:ext cx="1080" cy="915480"/>
          </a:xfrm>
          <a:prstGeom prst="straightConnector1">
            <a:avLst/>
          </a:prstGeom>
          <a:ln w="19050">
            <a:solidFill>
              <a:srgbClr val="93a299"/>
            </a:solidFill>
            <a:round/>
          </a:ln>
        </p:spPr>
      </p:cxnSp>
      <p:sp>
        <p:nvSpPr>
          <p:cNvPr id="99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8920" cy="1498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title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00" name="PlaceHolder 2"/>
          <p:cNvSpPr>
            <a:spLocks noGrp="1"/>
          </p:cNvSpPr>
          <p:nvPr>
            <p:ph type="ftr" idx="43"/>
          </p:nvPr>
        </p:nvSpPr>
        <p:spPr>
          <a:xfrm>
            <a:off x="4843080" y="6470640"/>
            <a:ext cx="5900400" cy="2732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ctr">
              <a:lnSpc>
                <a:spcPct val="100000"/>
              </a:lnSpc>
              <a:buNone/>
              <a:tabLst>
                <a:tab algn="l" pos="0"/>
              </a:tabLst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 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101" name="PlaceHolder 3"/>
          <p:cNvSpPr>
            <a:spLocks noGrp="1"/>
          </p:cNvSpPr>
          <p:nvPr>
            <p:ph type="sldNum" idx="44"/>
          </p:nvPr>
        </p:nvSpPr>
        <p:spPr>
          <a:xfrm>
            <a:off x="10837440" y="6470640"/>
            <a:ext cx="972720" cy="2732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defTabSz="914400">
              <a:lnSpc>
                <a:spcPct val="100000"/>
              </a:lnSpc>
              <a:buNone/>
              <a:tabLst>
                <a:tab algn="l" pos="0"/>
              </a:tabLst>
              <a:defRPr b="0" lang="en-GB" sz="10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defRPr>
            </a:lvl1pPr>
          </a:lstStyle>
          <a:p>
            <a:pPr indent="0" defTabSz="914400">
              <a:lnSpc>
                <a:spcPct val="100000"/>
              </a:lnSpc>
              <a:buNone/>
              <a:tabLst>
                <a:tab algn="l" pos="0"/>
              </a:tabLst>
            </a:pPr>
            <a:fld id="{F0A2FFB3-81D1-4DE6-9885-3747EE9573EE}" type="slidenum">
              <a:rPr b="0" lang="en-GB" sz="10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rPr>
              <a:t>1</a:t>
            </a:fld>
            <a:endParaRPr b="0" lang="en-GB" sz="10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102" name="PlaceHolder 4"/>
          <p:cNvSpPr>
            <a:spLocks noGrp="1"/>
          </p:cNvSpPr>
          <p:nvPr>
            <p:ph type="dt" idx="45"/>
          </p:nvPr>
        </p:nvSpPr>
        <p:spPr>
          <a:xfrm>
            <a:off x="1024200" y="6470640"/>
            <a:ext cx="2153160" cy="2732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>
              <a:buNone/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>
              <a:buNone/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 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4" r:id="rId2"/>
  </p:sldLayoutIdLst>
</p:sldMaster>
</file>

<file path=ppt/slideMasters/slideMaster16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564b3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5" name="Straight Connector 6"/>
          <p:cNvCxnSpPr/>
          <p:nvPr/>
        </p:nvCxnSpPr>
        <p:spPr>
          <a:xfrm flipV="1">
            <a:off x="761760" y="826200"/>
            <a:ext cx="1080" cy="915480"/>
          </a:xfrm>
          <a:prstGeom prst="straightConnector1">
            <a:avLst/>
          </a:prstGeom>
          <a:ln w="19050">
            <a:solidFill>
              <a:srgbClr val="93a299"/>
            </a:solidFill>
            <a:round/>
          </a:ln>
        </p:spPr>
      </p:cxnSp>
      <p:sp>
        <p:nvSpPr>
          <p:cNvPr id="106" name="PlaceHolder 1"/>
          <p:cNvSpPr>
            <a:spLocks noGrp="1"/>
          </p:cNvSpPr>
          <p:nvPr>
            <p:ph type="ftr" idx="46"/>
          </p:nvPr>
        </p:nvSpPr>
        <p:spPr>
          <a:xfrm>
            <a:off x="4843080" y="6470640"/>
            <a:ext cx="5900400" cy="2732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ctr">
              <a:lnSpc>
                <a:spcPct val="100000"/>
              </a:lnSpc>
              <a:buNone/>
              <a:tabLst>
                <a:tab algn="l" pos="0"/>
              </a:tabLst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 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107" name="PlaceHolder 2"/>
          <p:cNvSpPr>
            <a:spLocks noGrp="1"/>
          </p:cNvSpPr>
          <p:nvPr>
            <p:ph type="sldNum" idx="47"/>
          </p:nvPr>
        </p:nvSpPr>
        <p:spPr>
          <a:xfrm>
            <a:off x="10837440" y="6470640"/>
            <a:ext cx="972720" cy="2732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defTabSz="914400">
              <a:lnSpc>
                <a:spcPct val="100000"/>
              </a:lnSpc>
              <a:buNone/>
              <a:tabLst>
                <a:tab algn="l" pos="0"/>
              </a:tabLst>
              <a:defRPr b="0" lang="en-GB" sz="10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defRPr>
            </a:lvl1pPr>
          </a:lstStyle>
          <a:p>
            <a:pPr indent="0" defTabSz="914400">
              <a:lnSpc>
                <a:spcPct val="100000"/>
              </a:lnSpc>
              <a:buNone/>
              <a:tabLst>
                <a:tab algn="l" pos="0"/>
              </a:tabLst>
            </a:pPr>
            <a:fld id="{4887B120-C8FD-4AE6-BC0F-A08B5F592614}" type="slidenum">
              <a:rPr b="0" lang="en-GB" sz="10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rPr>
              <a:t>1</a:t>
            </a:fld>
            <a:endParaRPr b="0" lang="en-GB" sz="10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108" name="PlaceHolder 3"/>
          <p:cNvSpPr>
            <a:spLocks noGrp="1"/>
          </p:cNvSpPr>
          <p:nvPr>
            <p:ph type="dt" idx="48"/>
          </p:nvPr>
        </p:nvSpPr>
        <p:spPr>
          <a:xfrm>
            <a:off x="1024200" y="6470640"/>
            <a:ext cx="2153160" cy="2732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>
              <a:buNone/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>
              <a:buNone/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 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6" r:id="rId2"/>
  </p:sldLayoutIdLst>
</p:sldMaster>
</file>

<file path=ppt/slideMasters/slideMaster17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564b3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9" name="Straight Connector 6"/>
          <p:cNvCxnSpPr/>
          <p:nvPr/>
        </p:nvCxnSpPr>
        <p:spPr>
          <a:xfrm flipV="1">
            <a:off x="761760" y="826200"/>
            <a:ext cx="1080" cy="915480"/>
          </a:xfrm>
          <a:prstGeom prst="straightConnector1">
            <a:avLst/>
          </a:prstGeom>
          <a:ln w="19050">
            <a:solidFill>
              <a:srgbClr val="93a299"/>
            </a:solidFill>
            <a:round/>
          </a:ln>
        </p:spPr>
      </p:cxnSp>
      <p:sp>
        <p:nvSpPr>
          <p:cNvPr id="110" name="PlaceHolder 1"/>
          <p:cNvSpPr>
            <a:spLocks noGrp="1"/>
          </p:cNvSpPr>
          <p:nvPr>
            <p:ph type="ftr" idx="49"/>
          </p:nvPr>
        </p:nvSpPr>
        <p:spPr>
          <a:xfrm>
            <a:off x="4843080" y="6470640"/>
            <a:ext cx="5900400" cy="2732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ctr">
              <a:lnSpc>
                <a:spcPct val="100000"/>
              </a:lnSpc>
              <a:buNone/>
              <a:tabLst>
                <a:tab algn="l" pos="0"/>
              </a:tabLst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 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111" name="PlaceHolder 2"/>
          <p:cNvSpPr>
            <a:spLocks noGrp="1"/>
          </p:cNvSpPr>
          <p:nvPr>
            <p:ph type="sldNum" idx="50"/>
          </p:nvPr>
        </p:nvSpPr>
        <p:spPr>
          <a:xfrm>
            <a:off x="10837440" y="6470640"/>
            <a:ext cx="972720" cy="2732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defTabSz="914400">
              <a:lnSpc>
                <a:spcPct val="100000"/>
              </a:lnSpc>
              <a:buNone/>
              <a:tabLst>
                <a:tab algn="l" pos="0"/>
              </a:tabLst>
              <a:defRPr b="0" lang="en-GB" sz="10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defRPr>
            </a:lvl1pPr>
          </a:lstStyle>
          <a:p>
            <a:pPr indent="0" defTabSz="914400">
              <a:lnSpc>
                <a:spcPct val="100000"/>
              </a:lnSpc>
              <a:buNone/>
              <a:tabLst>
                <a:tab algn="l" pos="0"/>
              </a:tabLst>
            </a:pPr>
            <a:fld id="{D4C55828-3C74-48C4-921B-5F85C210A0FD}" type="slidenum">
              <a:rPr b="0" lang="en-GB" sz="10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rPr>
              <a:t>1</a:t>
            </a:fld>
            <a:endParaRPr b="0" lang="en-GB" sz="10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112" name="PlaceHolder 3"/>
          <p:cNvSpPr>
            <a:spLocks noGrp="1"/>
          </p:cNvSpPr>
          <p:nvPr>
            <p:ph type="dt" idx="51"/>
          </p:nvPr>
        </p:nvSpPr>
        <p:spPr>
          <a:xfrm>
            <a:off x="1024200" y="6470640"/>
            <a:ext cx="2153160" cy="2732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>
              <a:buNone/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>
              <a:buNone/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 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8" r:id="rId2"/>
  </p:sldLayoutIdLst>
</p:sldMaster>
</file>

<file path=ppt/slideMasters/slideMaster18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564b3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3" name="Straight Connector 6"/>
          <p:cNvCxnSpPr/>
          <p:nvPr/>
        </p:nvCxnSpPr>
        <p:spPr>
          <a:xfrm flipV="1">
            <a:off x="761760" y="826200"/>
            <a:ext cx="1080" cy="915480"/>
          </a:xfrm>
          <a:prstGeom prst="straightConnector1">
            <a:avLst/>
          </a:prstGeom>
          <a:ln w="19050">
            <a:solidFill>
              <a:srgbClr val="93a299"/>
            </a:solidFill>
            <a:round/>
          </a:ln>
        </p:spPr>
      </p:cxnSp>
      <p:sp>
        <p:nvSpPr>
          <p:cNvPr id="114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8920" cy="1498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title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15" name="PlaceHolder 2"/>
          <p:cNvSpPr>
            <a:spLocks noGrp="1"/>
          </p:cNvSpPr>
          <p:nvPr>
            <p:ph type="body"/>
          </p:nvPr>
        </p:nvSpPr>
        <p:spPr>
          <a:xfrm>
            <a:off x="1024200" y="2286000"/>
            <a:ext cx="9718920" cy="4022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outline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Second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Third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Fourth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Fifth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Sixth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Seventh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16" name="PlaceHolder 3"/>
          <p:cNvSpPr>
            <a:spLocks noGrp="1"/>
          </p:cNvSpPr>
          <p:nvPr>
            <p:ph type="ftr" idx="52"/>
          </p:nvPr>
        </p:nvSpPr>
        <p:spPr>
          <a:xfrm>
            <a:off x="4843080" y="6470640"/>
            <a:ext cx="5900400" cy="2732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ctr">
              <a:lnSpc>
                <a:spcPct val="100000"/>
              </a:lnSpc>
              <a:buNone/>
              <a:tabLst>
                <a:tab algn="l" pos="0"/>
              </a:tabLst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&lt;footer&gt;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117" name="PlaceHolder 4"/>
          <p:cNvSpPr>
            <a:spLocks noGrp="1"/>
          </p:cNvSpPr>
          <p:nvPr>
            <p:ph type="sldNum" idx="53"/>
          </p:nvPr>
        </p:nvSpPr>
        <p:spPr>
          <a:xfrm>
            <a:off x="10837440" y="6470640"/>
            <a:ext cx="972720" cy="2732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defTabSz="914400">
              <a:lnSpc>
                <a:spcPct val="100000"/>
              </a:lnSpc>
              <a:buNone/>
              <a:tabLst>
                <a:tab algn="l" pos="0"/>
              </a:tabLst>
              <a:defRPr b="0" lang="en-GB" sz="10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defRPr>
            </a:lvl1pPr>
          </a:lstStyle>
          <a:p>
            <a:pPr indent="0" defTabSz="914400">
              <a:lnSpc>
                <a:spcPct val="100000"/>
              </a:lnSpc>
              <a:buNone/>
              <a:tabLst>
                <a:tab algn="l" pos="0"/>
              </a:tabLst>
            </a:pPr>
            <a:fld id="{7ADB05CA-9C9D-4A5F-8016-3DCB899A1E03}" type="slidenum">
              <a:rPr b="0" lang="en-GB" sz="10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rPr>
              <a:t>&lt;number&gt;</a:t>
            </a:fld>
            <a:endParaRPr b="0" lang="en-GB" sz="10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118" name="PlaceHolder 5"/>
          <p:cNvSpPr>
            <a:spLocks noGrp="1"/>
          </p:cNvSpPr>
          <p:nvPr>
            <p:ph type="dt" idx="54"/>
          </p:nvPr>
        </p:nvSpPr>
        <p:spPr>
          <a:xfrm>
            <a:off x="1024200" y="6470640"/>
            <a:ext cx="2153160" cy="2732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>
              <a:buNone/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>
              <a:buNone/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&lt;date/time&gt;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0" r:id="rId2"/>
  </p:sldLayoutIdLst>
</p:sldMaster>
</file>

<file path=ppt/slideMasters/slideMaster19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564b3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1" name="Straight Connector 6"/>
          <p:cNvCxnSpPr/>
          <p:nvPr/>
        </p:nvCxnSpPr>
        <p:spPr>
          <a:xfrm flipV="1">
            <a:off x="761760" y="826200"/>
            <a:ext cx="1080" cy="915480"/>
          </a:xfrm>
          <a:prstGeom prst="straightConnector1">
            <a:avLst/>
          </a:prstGeom>
          <a:ln w="19050">
            <a:solidFill>
              <a:srgbClr val="93a299"/>
            </a:solidFill>
            <a:round/>
          </a:ln>
        </p:spPr>
      </p:cxnSp>
      <p:sp>
        <p:nvSpPr>
          <p:cNvPr id="122" name="Rectangle 9"/>
          <p:cNvSpPr/>
          <p:nvPr/>
        </p:nvSpPr>
        <p:spPr>
          <a:xfrm>
            <a:off x="0" y="0"/>
            <a:ext cx="12191040" cy="4570920"/>
          </a:xfrm>
          <a:prstGeom prst="rect">
            <a:avLst/>
          </a:prstGeom>
          <a:blipFill rotWithShape="0">
            <a:blip r:embed="rId2"/>
            <a:srcRect/>
            <a:tile tx="17301" ty="0" sx="70968" sy="70968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endParaRPr b="0" lang="en-GB" sz="1800" strike="noStrike" u="none">
              <a:solidFill>
                <a:srgbClr val="000000"/>
              </a:solidFill>
              <a:uFillTx/>
              <a:latin typeface="Arial"/>
            </a:endParaRPr>
          </a:p>
        </p:txBody>
      </p:sp>
      <p:cxnSp>
        <p:nvCxnSpPr>
          <p:cNvPr id="123" name="Straight Connector 11"/>
          <p:cNvCxnSpPr/>
          <p:nvPr/>
        </p:nvCxnSpPr>
        <p:spPr>
          <a:xfrm flipV="1">
            <a:off x="8386560" y="5263920"/>
            <a:ext cx="1080" cy="915480"/>
          </a:xfrm>
          <a:prstGeom prst="straightConnector1">
            <a:avLst/>
          </a:prstGeom>
          <a:ln w="19050">
            <a:solidFill>
              <a:srgbClr val="b5ae53"/>
            </a:solidFill>
            <a:round/>
          </a:ln>
        </p:spPr>
      </p:cxnSp>
      <p:sp>
        <p:nvSpPr>
          <p:cNvPr id="124" name="PlaceHolder 1"/>
          <p:cNvSpPr>
            <a:spLocks noGrp="1"/>
          </p:cNvSpPr>
          <p:nvPr>
            <p:ph type="ftr" idx="55"/>
          </p:nvPr>
        </p:nvSpPr>
        <p:spPr>
          <a:xfrm>
            <a:off x="4843080" y="6470640"/>
            <a:ext cx="5900400" cy="2732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ctr">
              <a:lnSpc>
                <a:spcPct val="100000"/>
              </a:lnSpc>
              <a:buNone/>
              <a:tabLst>
                <a:tab algn="l" pos="0"/>
              </a:tabLst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 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125" name="PlaceHolder 2"/>
          <p:cNvSpPr>
            <a:spLocks noGrp="1"/>
          </p:cNvSpPr>
          <p:nvPr>
            <p:ph type="sldNum" idx="56"/>
          </p:nvPr>
        </p:nvSpPr>
        <p:spPr>
          <a:xfrm>
            <a:off x="10837440" y="6470640"/>
            <a:ext cx="972720" cy="2732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defTabSz="914400">
              <a:lnSpc>
                <a:spcPct val="100000"/>
              </a:lnSpc>
              <a:buNone/>
              <a:tabLst>
                <a:tab algn="l" pos="0"/>
              </a:tabLst>
              <a:defRPr b="0" lang="en-GB" sz="10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defRPr>
            </a:lvl1pPr>
          </a:lstStyle>
          <a:p>
            <a:pPr indent="0" defTabSz="914400">
              <a:lnSpc>
                <a:spcPct val="100000"/>
              </a:lnSpc>
              <a:buNone/>
              <a:tabLst>
                <a:tab algn="l" pos="0"/>
              </a:tabLst>
            </a:pPr>
            <a:fld id="{2C0A12B4-2F68-4B29-BA2D-3C3E1FAF39A3}" type="slidenum">
              <a:rPr b="0" lang="en-GB" sz="10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rPr>
              <a:t>1</a:t>
            </a:fld>
            <a:endParaRPr b="0" lang="en-GB" sz="10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126" name="PlaceHolder 3"/>
          <p:cNvSpPr>
            <a:spLocks noGrp="1"/>
          </p:cNvSpPr>
          <p:nvPr>
            <p:ph type="dt" idx="57"/>
          </p:nvPr>
        </p:nvSpPr>
        <p:spPr>
          <a:xfrm>
            <a:off x="1024200" y="6470640"/>
            <a:ext cx="2153160" cy="2732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>
              <a:buNone/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>
              <a:buNone/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 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2" r:id="rId3"/>
  </p:sldLayoutIdLst>
</p:sldMaster>
</file>

<file path=ppt/slideMasters/slideMaster20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564b3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7" name="Straight Connector 6"/>
          <p:cNvCxnSpPr/>
          <p:nvPr/>
        </p:nvCxnSpPr>
        <p:spPr>
          <a:xfrm flipV="1">
            <a:off x="761760" y="826200"/>
            <a:ext cx="1080" cy="915480"/>
          </a:xfrm>
          <a:prstGeom prst="straightConnector1">
            <a:avLst/>
          </a:prstGeom>
          <a:ln w="19050">
            <a:solidFill>
              <a:srgbClr val="93a299"/>
            </a:solidFill>
            <a:round/>
          </a:ln>
        </p:spPr>
      </p:cxnSp>
      <p:sp>
        <p:nvSpPr>
          <p:cNvPr id="128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8920" cy="1498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title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29" name="PlaceHolder 2"/>
          <p:cNvSpPr>
            <a:spLocks noGrp="1"/>
          </p:cNvSpPr>
          <p:nvPr>
            <p:ph type="body"/>
          </p:nvPr>
        </p:nvSpPr>
        <p:spPr>
          <a:xfrm>
            <a:off x="1024200" y="2286000"/>
            <a:ext cx="4742640" cy="4022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outline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Second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Third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Fourth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Fifth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Sixth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Seventh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30" name="PlaceHolder 3"/>
          <p:cNvSpPr>
            <a:spLocks noGrp="1"/>
          </p:cNvSpPr>
          <p:nvPr>
            <p:ph type="body"/>
          </p:nvPr>
        </p:nvSpPr>
        <p:spPr>
          <a:xfrm>
            <a:off x="6004800" y="2286000"/>
            <a:ext cx="4742640" cy="4022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outline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Second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Third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Fourth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Fifth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Sixth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Seventh Outline Level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31" name="PlaceHolder 4"/>
          <p:cNvSpPr>
            <a:spLocks noGrp="1"/>
          </p:cNvSpPr>
          <p:nvPr>
            <p:ph type="ftr" idx="58"/>
          </p:nvPr>
        </p:nvSpPr>
        <p:spPr>
          <a:xfrm>
            <a:off x="4843080" y="6470640"/>
            <a:ext cx="5900400" cy="2732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ctr">
              <a:lnSpc>
                <a:spcPct val="100000"/>
              </a:lnSpc>
              <a:buNone/>
              <a:tabLst>
                <a:tab algn="l" pos="0"/>
              </a:tabLst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&lt;footer&gt;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132" name="PlaceHolder 5"/>
          <p:cNvSpPr>
            <a:spLocks noGrp="1"/>
          </p:cNvSpPr>
          <p:nvPr>
            <p:ph type="sldNum" idx="59"/>
          </p:nvPr>
        </p:nvSpPr>
        <p:spPr>
          <a:xfrm>
            <a:off x="10837440" y="6470640"/>
            <a:ext cx="972720" cy="2732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defTabSz="914400">
              <a:lnSpc>
                <a:spcPct val="100000"/>
              </a:lnSpc>
              <a:buNone/>
              <a:tabLst>
                <a:tab algn="l" pos="0"/>
              </a:tabLst>
              <a:defRPr b="0" lang="en-GB" sz="10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defRPr>
            </a:lvl1pPr>
          </a:lstStyle>
          <a:p>
            <a:pPr indent="0" defTabSz="914400">
              <a:lnSpc>
                <a:spcPct val="100000"/>
              </a:lnSpc>
              <a:buNone/>
              <a:tabLst>
                <a:tab algn="l" pos="0"/>
              </a:tabLst>
            </a:pPr>
            <a:fld id="{50BF36A8-20A1-49BA-A99F-5DA775C5E5DD}" type="slidenum">
              <a:rPr b="0" lang="en-GB" sz="10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rPr>
              <a:t>&lt;number&gt;</a:t>
            </a:fld>
            <a:endParaRPr b="0" lang="en-GB" sz="10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133" name="PlaceHolder 6"/>
          <p:cNvSpPr>
            <a:spLocks noGrp="1"/>
          </p:cNvSpPr>
          <p:nvPr>
            <p:ph type="dt" idx="60"/>
          </p:nvPr>
        </p:nvSpPr>
        <p:spPr>
          <a:xfrm>
            <a:off x="1024200" y="6470640"/>
            <a:ext cx="2153160" cy="2732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>
              <a:buNone/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>
              <a:buNone/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&lt;date/time&gt;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4" r:id="rId2"/>
  </p:sldLayoutIdLst>
</p:sldMaster>
</file>

<file path=ppt/slideMasters/slideMaster21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564b3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37" name="Straight Connector 6"/>
          <p:cNvCxnSpPr/>
          <p:nvPr/>
        </p:nvCxnSpPr>
        <p:spPr>
          <a:xfrm flipV="1">
            <a:off x="761760" y="826200"/>
            <a:ext cx="1080" cy="915480"/>
          </a:xfrm>
          <a:prstGeom prst="straightConnector1">
            <a:avLst/>
          </a:prstGeom>
          <a:ln w="19050">
            <a:solidFill>
              <a:srgbClr val="93a299"/>
            </a:solidFill>
            <a:round/>
          </a:ln>
        </p:spPr>
      </p:cxnSp>
      <p:sp>
        <p:nvSpPr>
          <p:cNvPr id="138" name="PlaceHolder 1"/>
          <p:cNvSpPr>
            <a:spLocks noGrp="1"/>
          </p:cNvSpPr>
          <p:nvPr>
            <p:ph type="ftr" idx="61"/>
          </p:nvPr>
        </p:nvSpPr>
        <p:spPr>
          <a:xfrm>
            <a:off x="4843080" y="6470640"/>
            <a:ext cx="5900400" cy="2732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ctr">
              <a:lnSpc>
                <a:spcPct val="100000"/>
              </a:lnSpc>
              <a:buNone/>
              <a:tabLst>
                <a:tab algn="l" pos="0"/>
              </a:tabLst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 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139" name="PlaceHolder 2"/>
          <p:cNvSpPr>
            <a:spLocks noGrp="1"/>
          </p:cNvSpPr>
          <p:nvPr>
            <p:ph type="sldNum" idx="62"/>
          </p:nvPr>
        </p:nvSpPr>
        <p:spPr>
          <a:xfrm>
            <a:off x="10837440" y="6470640"/>
            <a:ext cx="972720" cy="2732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defTabSz="914400">
              <a:lnSpc>
                <a:spcPct val="100000"/>
              </a:lnSpc>
              <a:buNone/>
              <a:tabLst>
                <a:tab algn="l" pos="0"/>
              </a:tabLst>
              <a:defRPr b="0" lang="en-GB" sz="10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defRPr>
            </a:lvl1pPr>
          </a:lstStyle>
          <a:p>
            <a:pPr indent="0" defTabSz="914400">
              <a:lnSpc>
                <a:spcPct val="100000"/>
              </a:lnSpc>
              <a:buNone/>
              <a:tabLst>
                <a:tab algn="l" pos="0"/>
              </a:tabLst>
            </a:pPr>
            <a:fld id="{96991643-8792-4776-A016-06F15F843CB3}" type="slidenum">
              <a:rPr b="0" lang="en-GB" sz="10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rPr>
              <a:t>1</a:t>
            </a:fld>
            <a:endParaRPr b="0" lang="en-GB" sz="10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140" name="PlaceHolder 3"/>
          <p:cNvSpPr>
            <a:spLocks noGrp="1"/>
          </p:cNvSpPr>
          <p:nvPr>
            <p:ph type="dt" idx="63"/>
          </p:nvPr>
        </p:nvSpPr>
        <p:spPr>
          <a:xfrm>
            <a:off x="1024200" y="6470640"/>
            <a:ext cx="2153160" cy="2732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>
              <a:buNone/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>
              <a:buNone/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 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6" r:id="rId2"/>
  </p:sldLayoutIdLst>
</p:sldMaster>
</file>

<file path=ppt/slideMasters/slideMaster22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564b3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41" name="Straight Connector 6"/>
          <p:cNvCxnSpPr/>
          <p:nvPr/>
        </p:nvCxnSpPr>
        <p:spPr>
          <a:xfrm flipV="1">
            <a:off x="761760" y="826200"/>
            <a:ext cx="1080" cy="915480"/>
          </a:xfrm>
          <a:prstGeom prst="straightConnector1">
            <a:avLst/>
          </a:prstGeom>
          <a:ln w="19050">
            <a:solidFill>
              <a:srgbClr val="93a299"/>
            </a:solidFill>
            <a:round/>
          </a:ln>
        </p:spPr>
      </p:cxnSp>
      <p:sp>
        <p:nvSpPr>
          <p:cNvPr id="142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8920" cy="1498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r>
              <a:rPr b="0" lang="en-GB" sz="1800" strike="noStrike" u="none">
                <a:solidFill>
                  <a:srgbClr val="ffffff"/>
                </a:solidFill>
                <a:uFillTx/>
                <a:latin typeface="Arial"/>
              </a:rPr>
              <a:t>Click to edit the title text format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43" name="PlaceHolder 2"/>
          <p:cNvSpPr>
            <a:spLocks noGrp="1"/>
          </p:cNvSpPr>
          <p:nvPr>
            <p:ph type="ftr" idx="64"/>
          </p:nvPr>
        </p:nvSpPr>
        <p:spPr>
          <a:xfrm>
            <a:off x="4843080" y="6470640"/>
            <a:ext cx="5900400" cy="2732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ctr">
              <a:lnSpc>
                <a:spcPct val="100000"/>
              </a:lnSpc>
              <a:buNone/>
              <a:tabLst>
                <a:tab algn="l" pos="0"/>
              </a:tabLst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 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144" name="PlaceHolder 3"/>
          <p:cNvSpPr>
            <a:spLocks noGrp="1"/>
          </p:cNvSpPr>
          <p:nvPr>
            <p:ph type="sldNum" idx="65"/>
          </p:nvPr>
        </p:nvSpPr>
        <p:spPr>
          <a:xfrm>
            <a:off x="10837440" y="6470640"/>
            <a:ext cx="972720" cy="2732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defTabSz="914400">
              <a:lnSpc>
                <a:spcPct val="100000"/>
              </a:lnSpc>
              <a:buNone/>
              <a:tabLst>
                <a:tab algn="l" pos="0"/>
              </a:tabLst>
              <a:defRPr b="0" lang="en-GB" sz="10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defRPr>
            </a:lvl1pPr>
          </a:lstStyle>
          <a:p>
            <a:pPr indent="0" defTabSz="914400">
              <a:lnSpc>
                <a:spcPct val="100000"/>
              </a:lnSpc>
              <a:buNone/>
              <a:tabLst>
                <a:tab algn="l" pos="0"/>
              </a:tabLst>
            </a:pPr>
            <a:fld id="{59C1C462-14C1-4BE8-9868-706BEB884FCF}" type="slidenum">
              <a:rPr b="0" lang="en-GB" sz="10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rPr>
              <a:t>&lt;number&gt;</a:t>
            </a:fld>
            <a:endParaRPr b="0" lang="en-GB" sz="10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145" name="PlaceHolder 4"/>
          <p:cNvSpPr>
            <a:spLocks noGrp="1"/>
          </p:cNvSpPr>
          <p:nvPr>
            <p:ph type="dt" idx="66"/>
          </p:nvPr>
        </p:nvSpPr>
        <p:spPr>
          <a:xfrm>
            <a:off x="1024200" y="6470640"/>
            <a:ext cx="2153160" cy="2732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>
              <a:buNone/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>
              <a:buNone/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&lt;date/time&gt;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8" r:id="rId2"/>
  </p:sldLayoutIdLst>
</p:sldMaster>
</file>

<file path=ppt/slideMasters/slideMaster23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564b3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47" name="Straight Connector 6"/>
          <p:cNvCxnSpPr/>
          <p:nvPr/>
        </p:nvCxnSpPr>
        <p:spPr>
          <a:xfrm flipV="1">
            <a:off x="761760" y="826200"/>
            <a:ext cx="1080" cy="915480"/>
          </a:xfrm>
          <a:prstGeom prst="straightConnector1">
            <a:avLst/>
          </a:prstGeom>
          <a:ln w="19050">
            <a:solidFill>
              <a:srgbClr val="93a299"/>
            </a:solidFill>
            <a:round/>
          </a:ln>
        </p:spPr>
      </p:cxnSp>
      <p:sp>
        <p:nvSpPr>
          <p:cNvPr id="148" name="PlaceHolder 1"/>
          <p:cNvSpPr>
            <a:spLocks noGrp="1"/>
          </p:cNvSpPr>
          <p:nvPr>
            <p:ph type="ftr" idx="67"/>
          </p:nvPr>
        </p:nvSpPr>
        <p:spPr>
          <a:xfrm>
            <a:off x="4843080" y="6470640"/>
            <a:ext cx="5900400" cy="2732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ctr">
              <a:lnSpc>
                <a:spcPct val="100000"/>
              </a:lnSpc>
              <a:buNone/>
              <a:tabLst>
                <a:tab algn="l" pos="0"/>
              </a:tabLst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&lt;footer&gt;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149" name="PlaceHolder 2"/>
          <p:cNvSpPr>
            <a:spLocks noGrp="1"/>
          </p:cNvSpPr>
          <p:nvPr>
            <p:ph type="sldNum" idx="68"/>
          </p:nvPr>
        </p:nvSpPr>
        <p:spPr>
          <a:xfrm>
            <a:off x="10837440" y="6470640"/>
            <a:ext cx="972720" cy="2732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defTabSz="914400">
              <a:lnSpc>
                <a:spcPct val="100000"/>
              </a:lnSpc>
              <a:buNone/>
              <a:tabLst>
                <a:tab algn="l" pos="0"/>
              </a:tabLst>
              <a:defRPr b="0" lang="en-GB" sz="10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defRPr>
            </a:lvl1pPr>
          </a:lstStyle>
          <a:p>
            <a:pPr indent="0" defTabSz="914400">
              <a:lnSpc>
                <a:spcPct val="100000"/>
              </a:lnSpc>
              <a:buNone/>
              <a:tabLst>
                <a:tab algn="l" pos="0"/>
              </a:tabLst>
            </a:pPr>
            <a:fld id="{0D8A43EB-FC70-408D-AAB0-A956E9AC9587}" type="slidenum">
              <a:rPr b="0" lang="en-GB" sz="10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rPr>
              <a:t>&lt;number&gt;</a:t>
            </a:fld>
            <a:endParaRPr b="0" lang="en-GB" sz="10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150" name="PlaceHolder 3"/>
          <p:cNvSpPr>
            <a:spLocks noGrp="1"/>
          </p:cNvSpPr>
          <p:nvPr>
            <p:ph type="dt" idx="69"/>
          </p:nvPr>
        </p:nvSpPr>
        <p:spPr>
          <a:xfrm>
            <a:off x="1024200" y="6470640"/>
            <a:ext cx="2153160" cy="2732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>
              <a:buNone/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>
              <a:buNone/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&lt;date/time&gt;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0" r:id="rId2"/>
  </p:sldLayoutIdLst>
</p:sldMaster>
</file>

<file path=ppt/slideMasters/slideMaster24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564b3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1" name="Straight Connector 6"/>
          <p:cNvCxnSpPr/>
          <p:nvPr/>
        </p:nvCxnSpPr>
        <p:spPr>
          <a:xfrm flipV="1">
            <a:off x="761760" y="826200"/>
            <a:ext cx="1080" cy="915480"/>
          </a:xfrm>
          <a:prstGeom prst="straightConnector1">
            <a:avLst/>
          </a:prstGeom>
          <a:ln w="19050">
            <a:solidFill>
              <a:srgbClr val="93a299"/>
            </a:solidFill>
            <a:round/>
          </a:ln>
        </p:spPr>
      </p:cxnSp>
      <p:sp>
        <p:nvSpPr>
          <p:cNvPr id="152" name="PlaceHolder 1"/>
          <p:cNvSpPr>
            <a:spLocks noGrp="1"/>
          </p:cNvSpPr>
          <p:nvPr>
            <p:ph type="ftr" idx="70"/>
          </p:nvPr>
        </p:nvSpPr>
        <p:spPr>
          <a:xfrm>
            <a:off x="4843080" y="6470640"/>
            <a:ext cx="5900400" cy="2732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ctr">
              <a:lnSpc>
                <a:spcPct val="100000"/>
              </a:lnSpc>
              <a:buNone/>
              <a:tabLst>
                <a:tab algn="l" pos="0"/>
              </a:tabLst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&lt;footer&gt;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153" name="PlaceHolder 2"/>
          <p:cNvSpPr>
            <a:spLocks noGrp="1"/>
          </p:cNvSpPr>
          <p:nvPr>
            <p:ph type="sldNum" idx="71"/>
          </p:nvPr>
        </p:nvSpPr>
        <p:spPr>
          <a:xfrm>
            <a:off x="10837440" y="6470640"/>
            <a:ext cx="972720" cy="2732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defTabSz="914400">
              <a:lnSpc>
                <a:spcPct val="100000"/>
              </a:lnSpc>
              <a:buNone/>
              <a:tabLst>
                <a:tab algn="l" pos="0"/>
              </a:tabLst>
              <a:defRPr b="0" lang="en-GB" sz="10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defRPr>
            </a:lvl1pPr>
          </a:lstStyle>
          <a:p>
            <a:pPr indent="0" defTabSz="914400">
              <a:lnSpc>
                <a:spcPct val="100000"/>
              </a:lnSpc>
              <a:buNone/>
              <a:tabLst>
                <a:tab algn="l" pos="0"/>
              </a:tabLst>
            </a:pPr>
            <a:fld id="{97AAB7ED-B31D-4DF1-BDAC-92C7DB482A7B}" type="slidenum">
              <a:rPr b="0" lang="en-GB" sz="10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rPr>
              <a:t>&lt;number&gt;</a:t>
            </a:fld>
            <a:endParaRPr b="0" lang="en-GB" sz="10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154" name="PlaceHolder 3"/>
          <p:cNvSpPr>
            <a:spLocks noGrp="1"/>
          </p:cNvSpPr>
          <p:nvPr>
            <p:ph type="dt" idx="72"/>
          </p:nvPr>
        </p:nvSpPr>
        <p:spPr>
          <a:xfrm>
            <a:off x="1024200" y="6470640"/>
            <a:ext cx="2153160" cy="2732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>
              <a:buNone/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>
              <a:buNone/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&lt;date/time&gt;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2" r:id="rId2"/>
  </p:sldLayoutIdLst>
</p:sldMaster>
</file>

<file path=ppt/slideMasters/slideMaster25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564b3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5" name="Straight Connector 6"/>
          <p:cNvCxnSpPr/>
          <p:nvPr/>
        </p:nvCxnSpPr>
        <p:spPr>
          <a:xfrm flipV="1">
            <a:off x="761760" y="826200"/>
            <a:ext cx="1080" cy="915480"/>
          </a:xfrm>
          <a:prstGeom prst="straightConnector1">
            <a:avLst/>
          </a:prstGeom>
          <a:ln w="19050">
            <a:solidFill>
              <a:srgbClr val="93a299"/>
            </a:solidFill>
            <a:round/>
          </a:ln>
        </p:spPr>
      </p:cxnSp>
      <p:cxnSp>
        <p:nvCxnSpPr>
          <p:cNvPr id="156" name="Straight Connector 7"/>
          <p:cNvCxnSpPr/>
          <p:nvPr/>
        </p:nvCxnSpPr>
        <p:spPr>
          <a:xfrm flipV="1">
            <a:off x="8386560" y="5263920"/>
            <a:ext cx="1080" cy="915480"/>
          </a:xfrm>
          <a:prstGeom prst="straightConnector1">
            <a:avLst/>
          </a:prstGeom>
          <a:ln w="19050">
            <a:solidFill>
              <a:srgbClr val="93a299"/>
            </a:solidFill>
            <a:round/>
          </a:ln>
        </p:spPr>
      </p:cxnSp>
      <p:sp>
        <p:nvSpPr>
          <p:cNvPr id="157" name="PlaceHolder 1"/>
          <p:cNvSpPr>
            <a:spLocks noGrp="1"/>
          </p:cNvSpPr>
          <p:nvPr>
            <p:ph type="ftr" idx="73"/>
          </p:nvPr>
        </p:nvSpPr>
        <p:spPr>
          <a:xfrm>
            <a:off x="4843080" y="6470640"/>
            <a:ext cx="5900400" cy="2732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ctr">
              <a:lnSpc>
                <a:spcPct val="100000"/>
              </a:lnSpc>
              <a:buNone/>
              <a:tabLst>
                <a:tab algn="l" pos="0"/>
              </a:tabLst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&lt;footer&gt;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158" name="PlaceHolder 2"/>
          <p:cNvSpPr>
            <a:spLocks noGrp="1"/>
          </p:cNvSpPr>
          <p:nvPr>
            <p:ph type="sldNum" idx="74"/>
          </p:nvPr>
        </p:nvSpPr>
        <p:spPr>
          <a:xfrm>
            <a:off x="10837440" y="6470640"/>
            <a:ext cx="972720" cy="2732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defTabSz="914400">
              <a:lnSpc>
                <a:spcPct val="100000"/>
              </a:lnSpc>
              <a:buNone/>
              <a:tabLst>
                <a:tab algn="l" pos="0"/>
              </a:tabLst>
              <a:defRPr b="0" lang="en-GB" sz="10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defRPr>
            </a:lvl1pPr>
          </a:lstStyle>
          <a:p>
            <a:pPr indent="0" defTabSz="914400">
              <a:lnSpc>
                <a:spcPct val="100000"/>
              </a:lnSpc>
              <a:buNone/>
              <a:tabLst>
                <a:tab algn="l" pos="0"/>
              </a:tabLst>
            </a:pPr>
            <a:fld id="{DFDF6752-1E6A-4C88-9E66-D16857AD8FF7}" type="slidenum">
              <a:rPr b="0" lang="en-GB" sz="10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rPr>
              <a:t>&lt;number&gt;</a:t>
            </a:fld>
            <a:endParaRPr b="0" lang="en-GB" sz="10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159" name="PlaceHolder 3"/>
          <p:cNvSpPr>
            <a:spLocks noGrp="1"/>
          </p:cNvSpPr>
          <p:nvPr>
            <p:ph type="dt" idx="75"/>
          </p:nvPr>
        </p:nvSpPr>
        <p:spPr>
          <a:xfrm>
            <a:off x="1024200" y="6470640"/>
            <a:ext cx="2153160" cy="2732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>
              <a:buNone/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>
              <a:buNone/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&lt;date/time&gt;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4" r:id="rId2"/>
  </p:sldLayoutIdLst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
</Relationships>
</file>

<file path=ppt/slides/_rels/slide2.xml.rels><?xml version="1.0" encoding="UTF-8"?>
<Relationships xmlns="http://schemas.openxmlformats.org/package/2006/relationships"><Relationship Id="rId1" Type="http://schemas.openxmlformats.org/officeDocument/2006/relationships/image" Target="../media/image4.png"/><Relationship Id="rId2" Type="http://schemas.openxmlformats.org/officeDocument/2006/relationships/slideLayout" Target="../slideLayouts/slideLayout17.xml"/>
</Relationships>
</file>

<file path=ppt/slides/_rels/slide3.xml.rels><?xml version="1.0" encoding="UTF-8"?>
<Relationships xmlns="http://schemas.openxmlformats.org/package/2006/relationships"><Relationship Id="rId1" Type="http://schemas.openxmlformats.org/officeDocument/2006/relationships/image" Target="../media/image5.png"/><Relationship Id="rId2" Type="http://schemas.openxmlformats.org/officeDocument/2006/relationships/slideLayout" Target="../slideLayouts/slideLayout17.xml"/>
</Relationships>
</file>

<file path=ppt/slides/_rels/slide4.xml.rels><?xml version="1.0" encoding="UTF-8"?>
<Relationships xmlns="http://schemas.openxmlformats.org/package/2006/relationships"><Relationship Id="rId1" Type="http://schemas.openxmlformats.org/officeDocument/2006/relationships/image" Target="../media/image6.jpeg"/><Relationship Id="rId2" Type="http://schemas.openxmlformats.org/officeDocument/2006/relationships/slideLayout" Target="../slideLayouts/slideLayout17.xml"/>
</Relationships>
</file>

<file path=ppt/slides/_rels/slide5.xml.rels><?xml version="1.0" encoding="UTF-8"?>
<Relationships xmlns="http://schemas.openxmlformats.org/package/2006/relationships"><Relationship Id="rId1" Type="http://schemas.openxmlformats.org/officeDocument/2006/relationships/image" Target="../media/image7.png"/><Relationship Id="rId2" Type="http://schemas.openxmlformats.org/officeDocument/2006/relationships/image" Target="../media/image8.png"/><Relationship Id="rId3" Type="http://schemas.openxmlformats.org/officeDocument/2006/relationships/image" Target="../media/image9.png"/><Relationship Id="rId4" Type="http://schemas.openxmlformats.org/officeDocument/2006/relationships/image" Target="../media/image10.png"/><Relationship Id="rId5" Type="http://schemas.openxmlformats.org/officeDocument/2006/relationships/image" Target="../media/image11.png"/><Relationship Id="rId6" Type="http://schemas.openxmlformats.org/officeDocument/2006/relationships/image" Target="../media/image12.png"/><Relationship Id="rId7" Type="http://schemas.openxmlformats.org/officeDocument/2006/relationships/slideLayout" Target="../slideLayouts/slideLayout13.xml"/>
</Relationships>
</file>

<file path=ppt/slides/_rels/slide6.xml.rels><?xml version="1.0" encoding="UTF-8"?>
<Relationships xmlns="http://schemas.openxmlformats.org/package/2006/relationships"><Relationship Id="rId1" Type="http://schemas.openxmlformats.org/officeDocument/2006/relationships/image" Target="../media/image13.png"/><Relationship Id="rId2" Type="http://schemas.openxmlformats.org/officeDocument/2006/relationships/slideLayout" Target="../slideLayouts/slideLayout17.xml"/>
</Relationships>
</file>

<file path=ppt/slides/_rels/slide7.xml.rels><?xml version="1.0" encoding="UTF-8"?>
<Relationships xmlns="http://schemas.openxmlformats.org/package/2006/relationships"><Relationship Id="rId1" Type="http://schemas.openxmlformats.org/officeDocument/2006/relationships/image" Target="../media/image14.png"/><Relationship Id="rId2" Type="http://schemas.openxmlformats.org/officeDocument/2006/relationships/slideLayout" Target="../slideLayouts/slideLayout17.xml"/>
</Relationships>
</file>

<file path=ppt/slides/_rels/slide8.xml.rels><?xml version="1.0" encoding="UTF-8"?>
<Relationships xmlns="http://schemas.openxmlformats.org/package/2006/relationships"><Relationship Id="rId1" Type="http://schemas.openxmlformats.org/officeDocument/2006/relationships/image" Target="../media/image15.png"/><Relationship Id="rId2" Type="http://schemas.openxmlformats.org/officeDocument/2006/relationships/image" Target="../media/image16.png"/><Relationship Id="rId3" Type="http://schemas.openxmlformats.org/officeDocument/2006/relationships/slideLayout" Target="../slideLayouts/slideLayout17.xml"/>
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PlaceHolder 1"/>
          <p:cNvSpPr>
            <a:spLocks noGrp="1"/>
          </p:cNvSpPr>
          <p:nvPr>
            <p:ph type="title"/>
          </p:nvPr>
        </p:nvSpPr>
        <p:spPr>
          <a:xfrm>
            <a:off x="457200" y="4960080"/>
            <a:ext cx="7771320" cy="146196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p>
            <a:pPr indent="0" algn="r" defTabSz="914400">
              <a:lnSpc>
                <a:spcPct val="80000"/>
              </a:lnSpc>
              <a:buNone/>
              <a:tabLst>
                <a:tab algn="l" pos="0"/>
              </a:tabLst>
            </a:pPr>
            <a:r>
              <a:rPr b="0" lang="en-GB" sz="5000" spc="201" strike="noStrike" u="none" cap="all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rPr>
              <a:t>Women in the Middle Ages</a:t>
            </a:r>
            <a:endParaRPr b="0" lang="en-GB" sz="50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61" name="PlaceHolder 2"/>
          <p:cNvSpPr>
            <a:spLocks noGrp="1"/>
          </p:cNvSpPr>
          <p:nvPr>
            <p:ph type="subTitle"/>
          </p:nvPr>
        </p:nvSpPr>
        <p:spPr>
          <a:xfrm>
            <a:off x="8610480" y="4960080"/>
            <a:ext cx="3199320" cy="146196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p>
            <a:pPr indent="0" defTabSz="914400">
              <a:lnSpc>
                <a:spcPct val="100000"/>
              </a:lnSpc>
              <a:spcAft>
                <a:spcPts val="201"/>
              </a:spcAft>
              <a:buNone/>
              <a:tabLst>
                <a:tab algn="l" pos="0"/>
              </a:tabLst>
            </a:pPr>
            <a:r>
              <a:rPr b="0" lang="en-GB" sz="1800" strike="noStrike" u="none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"/>
              </a:rPr>
              <a:t>Authority and power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8920" cy="14986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p>
            <a:pPr indent="0" defTabSz="914400">
              <a:lnSpc>
                <a:spcPct val="80000"/>
              </a:lnSpc>
              <a:buNone/>
              <a:tabLst>
                <a:tab algn="l" pos="0"/>
              </a:tabLst>
            </a:pPr>
            <a:r>
              <a:rPr b="0" lang="en-GB" sz="5000" spc="99" strike="noStrike" u="none" cap="all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rPr>
              <a:t>General Perceptions</a:t>
            </a:r>
            <a:endParaRPr b="0" lang="en-GB" sz="50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63" name="PlaceHolder 2"/>
          <p:cNvSpPr>
            <a:spLocks noGrp="1"/>
          </p:cNvSpPr>
          <p:nvPr>
            <p:ph/>
          </p:nvPr>
        </p:nvSpPr>
        <p:spPr>
          <a:xfrm>
            <a:off x="1024200" y="2286000"/>
            <a:ext cx="4407480" cy="4022280"/>
          </a:xfrm>
          <a:prstGeom prst="rect">
            <a:avLst/>
          </a:prstGeom>
          <a:noFill/>
          <a:ln w="0">
            <a:noFill/>
          </a:ln>
        </p:spPr>
        <p:txBody>
          <a:bodyPr lIns="45720" rIns="45720" tIns="45720" bIns="45720" anchor="t">
            <a:normAutofit/>
          </a:bodyPr>
          <a:p>
            <a:pPr marL="91440" indent="-91440" defTabSz="914400">
              <a:lnSpc>
                <a:spcPct val="150000"/>
              </a:lnSpc>
              <a:spcBef>
                <a:spcPts val="1199"/>
              </a:spcBef>
              <a:spcAft>
                <a:spcPts val="201"/>
              </a:spcAft>
              <a:buClr>
                <a:srgbClr val="93a299"/>
              </a:buClr>
              <a:buFont typeface="Wingdings" charset="2"/>
              <a:buChar char=""/>
            </a:pPr>
            <a:r>
              <a:rPr b="0" lang="en-GB" sz="2400" strike="noStrike" u="none">
                <a:solidFill>
                  <a:schemeClr val="lt1"/>
                </a:solidFill>
                <a:uFillTx/>
                <a:latin typeface="Tw Cen MT"/>
              </a:rPr>
              <a:t>General prevailing attitude was misogynistic</a:t>
            </a:r>
            <a:endParaRPr b="0" lang="en-GB" sz="24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marL="91440" indent="-91440" defTabSz="914400">
              <a:lnSpc>
                <a:spcPct val="150000"/>
              </a:lnSpc>
              <a:spcBef>
                <a:spcPts val="1199"/>
              </a:spcBef>
              <a:spcAft>
                <a:spcPts val="201"/>
              </a:spcAft>
              <a:buClr>
                <a:srgbClr val="93a299"/>
              </a:buClr>
              <a:buFont typeface="Wingdings" charset="2"/>
              <a:buChar char=""/>
            </a:pPr>
            <a:r>
              <a:rPr b="0" lang="en-GB" sz="2400" strike="noStrike" u="none">
                <a:solidFill>
                  <a:schemeClr val="lt1"/>
                </a:solidFill>
                <a:uFillTx/>
                <a:latin typeface="Tw Cen MT"/>
              </a:rPr>
              <a:t>Intellectual development matched by institutional development</a:t>
            </a:r>
            <a:endParaRPr b="0" lang="en-GB" sz="24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marL="91440" indent="-91440" defTabSz="914400">
              <a:lnSpc>
                <a:spcPct val="150000"/>
              </a:lnSpc>
              <a:spcBef>
                <a:spcPts val="1199"/>
              </a:spcBef>
              <a:spcAft>
                <a:spcPts val="201"/>
              </a:spcAft>
              <a:buClr>
                <a:srgbClr val="93a299"/>
              </a:buClr>
              <a:buFont typeface="Wingdings" charset="2"/>
              <a:buChar char=""/>
            </a:pPr>
            <a:r>
              <a:rPr b="0" lang="en-GB" sz="2400" strike="noStrike" u="none">
                <a:solidFill>
                  <a:schemeClr val="lt1"/>
                </a:solidFill>
                <a:uFillTx/>
                <a:latin typeface="Tw Cen MT"/>
              </a:rPr>
              <a:t>Universities = all male environments</a:t>
            </a:r>
            <a:endParaRPr b="0" lang="en-GB" sz="24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pic>
        <p:nvPicPr>
          <p:cNvPr id="164" name="Picture 3" descr=""/>
          <p:cNvPicPr/>
          <p:nvPr/>
        </p:nvPicPr>
        <p:blipFill>
          <a:blip r:embed="rId1"/>
          <a:stretch/>
        </p:blipFill>
        <p:spPr>
          <a:xfrm>
            <a:off x="7200000" y="1892160"/>
            <a:ext cx="4776840" cy="441612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8920" cy="14986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p>
            <a:pPr indent="0" defTabSz="914400">
              <a:lnSpc>
                <a:spcPct val="80000"/>
              </a:lnSpc>
              <a:buNone/>
              <a:tabLst>
                <a:tab algn="l" pos="0"/>
              </a:tabLst>
            </a:pPr>
            <a:r>
              <a:rPr b="0" lang="en-GB" sz="5000" spc="99" strike="noStrike" u="none" cap="all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rPr>
              <a:t>Why?</a:t>
            </a:r>
            <a:endParaRPr b="0" lang="en-GB" sz="50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66" name="PlaceHolder 2"/>
          <p:cNvSpPr>
            <a:spLocks noGrp="1"/>
          </p:cNvSpPr>
          <p:nvPr>
            <p:ph/>
          </p:nvPr>
        </p:nvSpPr>
        <p:spPr>
          <a:xfrm>
            <a:off x="1024200" y="2084760"/>
            <a:ext cx="4766040" cy="4022280"/>
          </a:xfrm>
          <a:prstGeom prst="rect">
            <a:avLst/>
          </a:prstGeom>
          <a:noFill/>
          <a:ln w="0">
            <a:noFill/>
          </a:ln>
        </p:spPr>
        <p:txBody>
          <a:bodyPr lIns="45720" rIns="45720" tIns="45720" bIns="45720" anchor="t">
            <a:noAutofit/>
          </a:bodyPr>
          <a:p>
            <a:pPr marL="91440" indent="-91440" defTabSz="914400">
              <a:lnSpc>
                <a:spcPct val="150000"/>
              </a:lnSpc>
              <a:spcBef>
                <a:spcPts val="1199"/>
              </a:spcBef>
              <a:spcAft>
                <a:spcPts val="201"/>
              </a:spcAft>
              <a:buClr>
                <a:srgbClr val="93a299"/>
              </a:buClr>
              <a:buFont typeface="Wingdings" charset="2"/>
              <a:buChar char=""/>
            </a:pPr>
            <a:r>
              <a:rPr b="0" lang="en-GB" sz="2200" strike="noStrike" u="none">
                <a:solidFill>
                  <a:schemeClr val="lt1"/>
                </a:solidFill>
                <a:uFillTx/>
                <a:latin typeface="Tw Cen MT"/>
              </a:rPr>
              <a:t>Biblical example</a:t>
            </a:r>
            <a:endParaRPr b="0" lang="en-GB" sz="22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265320" indent="-137160" defTabSz="914400">
              <a:lnSpc>
                <a:spcPct val="150000"/>
              </a:lnSpc>
              <a:spcBef>
                <a:spcPts val="201"/>
              </a:spcBef>
              <a:spcAft>
                <a:spcPts val="400"/>
              </a:spcAft>
              <a:buClr>
                <a:srgbClr val="93a299"/>
              </a:buClr>
              <a:buFont typeface="Wingdings" charset="2"/>
              <a:buChar char=""/>
            </a:pPr>
            <a:r>
              <a:rPr b="0" lang="en-GB" sz="1800" strike="noStrike" u="none">
                <a:solidFill>
                  <a:schemeClr val="lt1"/>
                </a:solidFill>
                <a:uFillTx/>
                <a:latin typeface="Tw Cen MT"/>
              </a:rPr>
              <a:t>Eve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marL="91440" indent="-91440" defTabSz="914400">
              <a:lnSpc>
                <a:spcPct val="150000"/>
              </a:lnSpc>
              <a:spcBef>
                <a:spcPts val="1199"/>
              </a:spcBef>
              <a:spcAft>
                <a:spcPts val="201"/>
              </a:spcAft>
              <a:buClr>
                <a:srgbClr val="93a299"/>
              </a:buClr>
              <a:buFont typeface="Wingdings" charset="2"/>
              <a:buChar char=""/>
            </a:pPr>
            <a:r>
              <a:rPr b="0" lang="en-GB" sz="2200" strike="noStrike" u="none">
                <a:solidFill>
                  <a:schemeClr val="lt1"/>
                </a:solidFill>
                <a:uFillTx/>
                <a:latin typeface="Tw Cen MT"/>
              </a:rPr>
              <a:t>Biological example</a:t>
            </a:r>
            <a:endParaRPr b="0" lang="en-GB" sz="22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265320" indent="-137160" defTabSz="914400">
              <a:lnSpc>
                <a:spcPct val="150000"/>
              </a:lnSpc>
              <a:spcBef>
                <a:spcPts val="201"/>
              </a:spcBef>
              <a:spcAft>
                <a:spcPts val="400"/>
              </a:spcAft>
              <a:buClr>
                <a:srgbClr val="93a299"/>
              </a:buClr>
              <a:buFont typeface="Wingdings" charset="2"/>
              <a:buChar char=""/>
            </a:pPr>
            <a:r>
              <a:rPr b="0" lang="en-GB" sz="1800" strike="noStrike" u="none">
                <a:solidFill>
                  <a:schemeClr val="lt1"/>
                </a:solidFill>
                <a:uFillTx/>
                <a:latin typeface="Tw Cen MT"/>
              </a:rPr>
              <a:t>Aristotle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265320" indent="-137160" defTabSz="914400">
              <a:lnSpc>
                <a:spcPct val="150000"/>
              </a:lnSpc>
              <a:spcBef>
                <a:spcPts val="201"/>
              </a:spcBef>
              <a:spcAft>
                <a:spcPts val="400"/>
              </a:spcAft>
              <a:buClr>
                <a:srgbClr val="93a299"/>
              </a:buClr>
              <a:buFont typeface="Wingdings" charset="2"/>
              <a:buChar char=""/>
            </a:pPr>
            <a:r>
              <a:rPr b="0" lang="en-GB" sz="1800" strike="noStrike" u="none">
                <a:solidFill>
                  <a:schemeClr val="lt1"/>
                </a:solidFill>
                <a:uFillTx/>
                <a:latin typeface="Tw Cen MT"/>
              </a:rPr>
              <a:t>Albert the Great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marL="91440" indent="-91440" defTabSz="914400">
              <a:lnSpc>
                <a:spcPct val="150000"/>
              </a:lnSpc>
              <a:spcBef>
                <a:spcPts val="1199"/>
              </a:spcBef>
              <a:spcAft>
                <a:spcPts val="201"/>
              </a:spcAft>
              <a:buClr>
                <a:srgbClr val="93a299"/>
              </a:buClr>
              <a:buFont typeface="Wingdings" charset="2"/>
              <a:buChar char=""/>
            </a:pPr>
            <a:r>
              <a:rPr b="0" lang="en-GB" sz="2200" strike="noStrike" u="none">
                <a:solidFill>
                  <a:schemeClr val="lt1"/>
                </a:solidFill>
                <a:uFillTx/>
                <a:latin typeface="Tw Cen MT"/>
              </a:rPr>
              <a:t>Intellectual reasoning</a:t>
            </a:r>
            <a:endParaRPr b="0" lang="en-GB" sz="22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265320" indent="-137160" defTabSz="914400">
              <a:lnSpc>
                <a:spcPct val="150000"/>
              </a:lnSpc>
              <a:spcBef>
                <a:spcPts val="201"/>
              </a:spcBef>
              <a:spcAft>
                <a:spcPts val="400"/>
              </a:spcAft>
              <a:buClr>
                <a:srgbClr val="93a299"/>
              </a:buClr>
              <a:buFont typeface="Wingdings" charset="2"/>
              <a:buChar char=""/>
            </a:pPr>
            <a:r>
              <a:rPr b="0" lang="en-GB" sz="1800" strike="noStrike" u="none">
                <a:solidFill>
                  <a:schemeClr val="lt1"/>
                </a:solidFill>
                <a:uFillTx/>
                <a:latin typeface="Tw Cen MT"/>
              </a:rPr>
              <a:t>Aquinas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pic>
        <p:nvPicPr>
          <p:cNvPr id="167" name="Picture 3" descr=""/>
          <p:cNvPicPr/>
          <p:nvPr/>
        </p:nvPicPr>
        <p:blipFill>
          <a:blip r:embed="rId1"/>
          <a:stretch/>
        </p:blipFill>
        <p:spPr>
          <a:xfrm>
            <a:off x="6296400" y="380520"/>
            <a:ext cx="4119480" cy="604008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8920" cy="14986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p>
            <a:pPr indent="0" defTabSz="914400">
              <a:lnSpc>
                <a:spcPct val="80000"/>
              </a:lnSpc>
              <a:buNone/>
              <a:tabLst>
                <a:tab algn="l" pos="0"/>
              </a:tabLst>
            </a:pPr>
            <a:r>
              <a:rPr b="0" lang="en-GB" sz="5000" spc="99" strike="noStrike" u="none" cap="all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rPr>
              <a:t>The virgin mary</a:t>
            </a:r>
            <a:endParaRPr b="0" lang="en-GB" sz="50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69" name="PlaceHolder 2"/>
          <p:cNvSpPr>
            <a:spLocks noGrp="1"/>
          </p:cNvSpPr>
          <p:nvPr>
            <p:ph/>
          </p:nvPr>
        </p:nvSpPr>
        <p:spPr>
          <a:xfrm>
            <a:off x="1024200" y="2286000"/>
            <a:ext cx="4748040" cy="4022280"/>
          </a:xfrm>
          <a:prstGeom prst="rect">
            <a:avLst/>
          </a:prstGeom>
          <a:noFill/>
          <a:ln w="0">
            <a:noFill/>
          </a:ln>
        </p:spPr>
        <p:txBody>
          <a:bodyPr lIns="45720" rIns="45720" tIns="45720" bIns="45720" anchor="t">
            <a:normAutofit/>
          </a:bodyPr>
          <a:p>
            <a:pPr marL="91440" indent="-91440" defTabSz="914400">
              <a:lnSpc>
                <a:spcPct val="150000"/>
              </a:lnSpc>
              <a:spcBef>
                <a:spcPts val="1199"/>
              </a:spcBef>
              <a:spcAft>
                <a:spcPts val="201"/>
              </a:spcAft>
              <a:buClr>
                <a:srgbClr val="93a299"/>
              </a:buClr>
              <a:buFont typeface="Wingdings" charset="2"/>
              <a:buChar char=""/>
            </a:pPr>
            <a:r>
              <a:rPr b="0" lang="en-GB" sz="2800" strike="noStrike" u="none">
                <a:solidFill>
                  <a:schemeClr val="lt1"/>
                </a:solidFill>
                <a:uFillTx/>
                <a:latin typeface="Tw Cen MT"/>
              </a:rPr>
              <a:t>Increased interest in Mary</a:t>
            </a:r>
            <a:endParaRPr b="0" lang="en-GB" sz="2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265320" indent="-137160" defTabSz="914400">
              <a:lnSpc>
                <a:spcPct val="150000"/>
              </a:lnSpc>
              <a:spcBef>
                <a:spcPts val="201"/>
              </a:spcBef>
              <a:spcAft>
                <a:spcPts val="400"/>
              </a:spcAft>
              <a:buClr>
                <a:srgbClr val="93a299"/>
              </a:buClr>
              <a:buFont typeface="Wingdings" charset="2"/>
              <a:buChar char=""/>
            </a:pPr>
            <a:r>
              <a:rPr b="0" lang="en-GB" sz="2800" strike="noStrike" u="none">
                <a:solidFill>
                  <a:schemeClr val="lt1"/>
                </a:solidFill>
                <a:uFillTx/>
                <a:latin typeface="Tw Cen MT"/>
              </a:rPr>
              <a:t>Compassionate</a:t>
            </a:r>
            <a:endParaRPr b="0" lang="en-GB" sz="2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265320" indent="-137160" defTabSz="914400">
              <a:lnSpc>
                <a:spcPct val="150000"/>
              </a:lnSpc>
              <a:spcBef>
                <a:spcPts val="201"/>
              </a:spcBef>
              <a:spcAft>
                <a:spcPts val="400"/>
              </a:spcAft>
              <a:buClr>
                <a:srgbClr val="93a299"/>
              </a:buClr>
              <a:buFont typeface="Wingdings" charset="2"/>
              <a:buChar char=""/>
            </a:pPr>
            <a:r>
              <a:rPr b="0" lang="en-GB" sz="2800" strike="noStrike" u="none">
                <a:solidFill>
                  <a:schemeClr val="lt1"/>
                </a:solidFill>
                <a:uFillTx/>
                <a:latin typeface="Tw Cen MT"/>
              </a:rPr>
              <a:t>Virtuous</a:t>
            </a:r>
            <a:endParaRPr b="0" lang="en-GB" sz="2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265320" indent="-137160" defTabSz="914400">
              <a:lnSpc>
                <a:spcPct val="150000"/>
              </a:lnSpc>
              <a:spcBef>
                <a:spcPts val="201"/>
              </a:spcBef>
              <a:spcAft>
                <a:spcPts val="400"/>
              </a:spcAft>
              <a:buClr>
                <a:srgbClr val="93a299"/>
              </a:buClr>
              <a:buFont typeface="Wingdings" charset="2"/>
              <a:buChar char=""/>
            </a:pPr>
            <a:r>
              <a:rPr b="0" lang="en-GB" sz="2800" strike="noStrike" u="none">
                <a:solidFill>
                  <a:schemeClr val="lt1"/>
                </a:solidFill>
                <a:uFillTx/>
                <a:latin typeface="Tw Cen MT"/>
              </a:rPr>
              <a:t>Model of female behaviour</a:t>
            </a:r>
            <a:endParaRPr b="0" lang="en-GB" sz="2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marL="91440" indent="-91440" defTabSz="914400">
              <a:lnSpc>
                <a:spcPct val="150000"/>
              </a:lnSpc>
              <a:spcBef>
                <a:spcPts val="1199"/>
              </a:spcBef>
              <a:spcAft>
                <a:spcPts val="201"/>
              </a:spcAft>
              <a:buClr>
                <a:srgbClr val="93a299"/>
              </a:buClr>
              <a:buFont typeface="Wingdings" charset="2"/>
              <a:buChar char=""/>
            </a:pPr>
            <a:r>
              <a:rPr b="0" lang="en-GB" sz="2800" strike="noStrike" u="none">
                <a:solidFill>
                  <a:schemeClr val="lt1"/>
                </a:solidFill>
                <a:uFillTx/>
                <a:latin typeface="Tw Cen MT"/>
              </a:rPr>
              <a:t>Unique among women</a:t>
            </a:r>
            <a:endParaRPr b="0" lang="en-GB" sz="2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pic>
        <p:nvPicPr>
          <p:cNvPr id="170" name="Picture 2" descr="http://www.medievalists.net/wp-content/uploads/2012/04/Dietisalvi_di_Speme_Madonna.jpeg"/>
          <p:cNvPicPr/>
          <p:nvPr/>
        </p:nvPicPr>
        <p:blipFill>
          <a:blip r:embed="rId1"/>
          <a:stretch/>
        </p:blipFill>
        <p:spPr>
          <a:xfrm>
            <a:off x="6275160" y="133560"/>
            <a:ext cx="5132160" cy="656892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8920" cy="1498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r>
              <a:rPr b="0" lang="en-GB" sz="4400" strike="noStrike" u="none">
                <a:solidFill>
                  <a:srgbClr val="ffffff"/>
                </a:solidFill>
                <a:uFillTx/>
                <a:latin typeface="Arial"/>
              </a:rPr>
              <a:t>WOMEN IN COUNTRY AND TOWN</a:t>
            </a:r>
            <a:endParaRPr b="0" lang="en-GB" sz="44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pic>
        <p:nvPicPr>
          <p:cNvPr id="172" name="" descr=""/>
          <p:cNvPicPr/>
          <p:nvPr/>
        </p:nvPicPr>
        <p:blipFill>
          <a:blip r:embed="rId1"/>
          <a:stretch/>
        </p:blipFill>
        <p:spPr>
          <a:xfrm>
            <a:off x="360000" y="1855440"/>
            <a:ext cx="4195800" cy="1744560"/>
          </a:xfrm>
          <a:prstGeom prst="rect">
            <a:avLst/>
          </a:prstGeom>
          <a:ln w="0">
            <a:noFill/>
          </a:ln>
        </p:spPr>
      </p:pic>
      <p:pic>
        <p:nvPicPr>
          <p:cNvPr id="173" name="" descr=""/>
          <p:cNvPicPr/>
          <p:nvPr/>
        </p:nvPicPr>
        <p:blipFill>
          <a:blip r:embed="rId2"/>
          <a:stretch/>
        </p:blipFill>
        <p:spPr>
          <a:xfrm>
            <a:off x="72000" y="3960000"/>
            <a:ext cx="4320000" cy="1644480"/>
          </a:xfrm>
          <a:prstGeom prst="rect">
            <a:avLst/>
          </a:prstGeom>
          <a:ln w="0">
            <a:noFill/>
          </a:ln>
        </p:spPr>
      </p:pic>
      <p:pic>
        <p:nvPicPr>
          <p:cNvPr id="174" name="" descr=""/>
          <p:cNvPicPr/>
          <p:nvPr/>
        </p:nvPicPr>
        <p:blipFill>
          <a:blip r:embed="rId3"/>
          <a:stretch/>
        </p:blipFill>
        <p:spPr>
          <a:xfrm>
            <a:off x="7920000" y="1878840"/>
            <a:ext cx="3922920" cy="1721160"/>
          </a:xfrm>
          <a:prstGeom prst="rect">
            <a:avLst/>
          </a:prstGeom>
          <a:ln w="0">
            <a:noFill/>
          </a:ln>
        </p:spPr>
      </p:pic>
      <p:pic>
        <p:nvPicPr>
          <p:cNvPr id="175" name="" descr=""/>
          <p:cNvPicPr/>
          <p:nvPr/>
        </p:nvPicPr>
        <p:blipFill>
          <a:blip r:embed="rId4"/>
          <a:stretch/>
        </p:blipFill>
        <p:spPr>
          <a:xfrm>
            <a:off x="8402400" y="3960000"/>
            <a:ext cx="3729600" cy="1620000"/>
          </a:xfrm>
          <a:prstGeom prst="rect">
            <a:avLst/>
          </a:prstGeom>
          <a:ln w="0">
            <a:noFill/>
          </a:ln>
        </p:spPr>
      </p:pic>
      <p:pic>
        <p:nvPicPr>
          <p:cNvPr id="176" name="" descr=""/>
          <p:cNvPicPr/>
          <p:nvPr/>
        </p:nvPicPr>
        <p:blipFill>
          <a:blip r:embed="rId5"/>
          <a:stretch/>
        </p:blipFill>
        <p:spPr>
          <a:xfrm>
            <a:off x="4695840" y="1980000"/>
            <a:ext cx="2864160" cy="1800000"/>
          </a:xfrm>
          <a:prstGeom prst="rect">
            <a:avLst/>
          </a:prstGeom>
          <a:ln w="0">
            <a:noFill/>
          </a:ln>
        </p:spPr>
      </p:pic>
      <p:pic>
        <p:nvPicPr>
          <p:cNvPr id="177" name="" descr=""/>
          <p:cNvPicPr/>
          <p:nvPr/>
        </p:nvPicPr>
        <p:blipFill>
          <a:blip r:embed="rId6"/>
          <a:stretch/>
        </p:blipFill>
        <p:spPr>
          <a:xfrm>
            <a:off x="4461120" y="3960000"/>
            <a:ext cx="3851280" cy="252000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8920" cy="14986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p>
            <a:pPr indent="0" defTabSz="914400">
              <a:lnSpc>
                <a:spcPct val="80000"/>
              </a:lnSpc>
              <a:buNone/>
              <a:tabLst>
                <a:tab algn="l" pos="0"/>
              </a:tabLst>
            </a:pPr>
            <a:r>
              <a:rPr b="0" lang="en-GB" sz="5000" spc="99" strike="noStrike" u="none" cap="all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rPr>
              <a:t>Women religious</a:t>
            </a:r>
            <a:endParaRPr b="0" lang="en-GB" sz="50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79" name="PlaceHolder 2"/>
          <p:cNvSpPr>
            <a:spLocks noGrp="1"/>
          </p:cNvSpPr>
          <p:nvPr>
            <p:ph/>
          </p:nvPr>
        </p:nvSpPr>
        <p:spPr>
          <a:xfrm>
            <a:off x="1024200" y="2076480"/>
            <a:ext cx="5412240" cy="4231800"/>
          </a:xfrm>
          <a:prstGeom prst="rect">
            <a:avLst/>
          </a:prstGeom>
          <a:noFill/>
          <a:ln w="0">
            <a:noFill/>
          </a:ln>
        </p:spPr>
        <p:txBody>
          <a:bodyPr lIns="45720" rIns="45720" tIns="45720" bIns="45720" anchor="t">
            <a:normAutofit/>
          </a:bodyPr>
          <a:p>
            <a:pPr marL="91440" indent="-91440" defTabSz="914400">
              <a:lnSpc>
                <a:spcPct val="150000"/>
              </a:lnSpc>
              <a:spcBef>
                <a:spcPts val="1199"/>
              </a:spcBef>
              <a:spcAft>
                <a:spcPts val="201"/>
              </a:spcAft>
              <a:buClr>
                <a:srgbClr val="93a299"/>
              </a:buClr>
              <a:buFont typeface="Wingdings" charset="2"/>
              <a:buChar char=""/>
            </a:pPr>
            <a:r>
              <a:rPr b="0" lang="en-GB" sz="2200" strike="noStrike" u="none">
                <a:solidFill>
                  <a:schemeClr val="lt1"/>
                </a:solidFill>
                <a:uFillTx/>
                <a:latin typeface="Tw Cen MT"/>
              </a:rPr>
              <a:t>Increase in lay spirituality</a:t>
            </a:r>
            <a:endParaRPr b="0" lang="en-GB" sz="22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marL="91440" indent="-91440" defTabSz="914400">
              <a:lnSpc>
                <a:spcPct val="150000"/>
              </a:lnSpc>
              <a:spcBef>
                <a:spcPts val="1199"/>
              </a:spcBef>
              <a:spcAft>
                <a:spcPts val="201"/>
              </a:spcAft>
              <a:buClr>
                <a:srgbClr val="93a299"/>
              </a:buClr>
              <a:buFont typeface="Wingdings" charset="2"/>
              <a:buChar char=""/>
            </a:pPr>
            <a:r>
              <a:rPr b="0" lang="en-GB" sz="2200" strike="noStrike" u="none">
                <a:solidFill>
                  <a:schemeClr val="lt1"/>
                </a:solidFill>
                <a:uFillTx/>
                <a:latin typeface="Tw Cen MT"/>
              </a:rPr>
              <a:t>New orders and houses founded</a:t>
            </a:r>
            <a:endParaRPr b="0" lang="en-GB" sz="22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marL="91440" indent="-91440" defTabSz="914400">
              <a:lnSpc>
                <a:spcPct val="150000"/>
              </a:lnSpc>
              <a:spcBef>
                <a:spcPts val="1199"/>
              </a:spcBef>
              <a:spcAft>
                <a:spcPts val="201"/>
              </a:spcAft>
              <a:buClr>
                <a:srgbClr val="93a299"/>
              </a:buClr>
              <a:buFont typeface="Wingdings" charset="2"/>
              <a:buChar char=""/>
            </a:pPr>
            <a:r>
              <a:rPr b="0" lang="en-GB" sz="2200" strike="noStrike" u="none">
                <a:solidFill>
                  <a:schemeClr val="lt1"/>
                </a:solidFill>
                <a:uFillTx/>
                <a:latin typeface="Tw Cen MT"/>
              </a:rPr>
              <a:t>Men and women in institutions together</a:t>
            </a:r>
            <a:endParaRPr b="0" lang="en-GB" sz="22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marL="91440" indent="-91440" defTabSz="914400">
              <a:lnSpc>
                <a:spcPct val="150000"/>
              </a:lnSpc>
              <a:spcBef>
                <a:spcPts val="1199"/>
              </a:spcBef>
              <a:spcAft>
                <a:spcPts val="201"/>
              </a:spcAft>
              <a:buClr>
                <a:srgbClr val="93a299"/>
              </a:buClr>
              <a:buFont typeface="Wingdings" charset="2"/>
              <a:buChar char=""/>
            </a:pPr>
            <a:r>
              <a:rPr b="0" lang="en-GB" sz="2200" strike="noStrike" u="none">
                <a:solidFill>
                  <a:schemeClr val="lt1"/>
                </a:solidFill>
                <a:uFillTx/>
                <a:latin typeface="Tw Cen MT"/>
              </a:rPr>
              <a:t>Reasons for joining a monastery:</a:t>
            </a:r>
            <a:endParaRPr b="0" lang="en-GB" sz="22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265320" indent="-137160" defTabSz="914400">
              <a:lnSpc>
                <a:spcPct val="110000"/>
              </a:lnSpc>
              <a:spcBef>
                <a:spcPts val="201"/>
              </a:spcBef>
              <a:spcAft>
                <a:spcPts val="400"/>
              </a:spcAft>
              <a:buClr>
                <a:srgbClr val="93a299"/>
              </a:buClr>
              <a:buFont typeface="Wingdings" charset="2"/>
              <a:buChar char=""/>
            </a:pPr>
            <a:r>
              <a:rPr b="0" lang="en-GB" sz="1800" strike="noStrike" u="none">
                <a:solidFill>
                  <a:schemeClr val="lt1"/>
                </a:solidFill>
                <a:uFillTx/>
                <a:latin typeface="Tw Cen MT"/>
              </a:rPr>
              <a:t>Career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265320" indent="-137160" defTabSz="914400">
              <a:lnSpc>
                <a:spcPct val="110000"/>
              </a:lnSpc>
              <a:spcBef>
                <a:spcPts val="201"/>
              </a:spcBef>
              <a:spcAft>
                <a:spcPts val="400"/>
              </a:spcAft>
              <a:buClr>
                <a:srgbClr val="93a299"/>
              </a:buClr>
              <a:buFont typeface="Wingdings" charset="2"/>
              <a:buChar char=""/>
            </a:pPr>
            <a:r>
              <a:rPr b="0" lang="en-GB" sz="1800" strike="noStrike" u="none">
                <a:solidFill>
                  <a:schemeClr val="lt1"/>
                </a:solidFill>
                <a:uFillTx/>
                <a:latin typeface="Tw Cen MT"/>
              </a:rPr>
              <a:t>Vocation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265320" indent="-137160" defTabSz="914400">
              <a:lnSpc>
                <a:spcPct val="110000"/>
              </a:lnSpc>
              <a:spcBef>
                <a:spcPts val="201"/>
              </a:spcBef>
              <a:spcAft>
                <a:spcPts val="400"/>
              </a:spcAft>
              <a:buClr>
                <a:srgbClr val="93a299"/>
              </a:buClr>
              <a:buFont typeface="Wingdings" charset="2"/>
              <a:buChar char=""/>
            </a:pPr>
            <a:r>
              <a:rPr b="0" lang="en-GB" sz="1800" strike="noStrike" u="none">
                <a:solidFill>
                  <a:schemeClr val="lt1"/>
                </a:solidFill>
                <a:uFillTx/>
                <a:latin typeface="Tw Cen MT"/>
              </a:rPr>
              <a:t>Population imbalance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265320" indent="-137160" defTabSz="914400">
              <a:lnSpc>
                <a:spcPct val="110000"/>
              </a:lnSpc>
              <a:spcBef>
                <a:spcPts val="201"/>
              </a:spcBef>
              <a:spcAft>
                <a:spcPts val="400"/>
              </a:spcAft>
              <a:buClr>
                <a:srgbClr val="93a299"/>
              </a:buClr>
              <a:buFont typeface="Wingdings" charset="2"/>
              <a:buChar char=""/>
            </a:pPr>
            <a:r>
              <a:rPr b="0" lang="en-GB" sz="1800" strike="noStrike" u="none">
                <a:solidFill>
                  <a:schemeClr val="lt1"/>
                </a:solidFill>
                <a:uFillTx/>
                <a:latin typeface="Tw Cen MT"/>
              </a:rPr>
              <a:t>Family decision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indent="0" defTabSz="914400">
              <a:lnSpc>
                <a:spcPct val="90000"/>
              </a:lnSpc>
              <a:spcBef>
                <a:spcPts val="1199"/>
              </a:spcBef>
              <a:spcAft>
                <a:spcPts val="201"/>
              </a:spcAft>
              <a:buNone/>
              <a:tabLst>
                <a:tab algn="l" pos="0"/>
              </a:tabLst>
            </a:pPr>
            <a:endParaRPr b="0" lang="en-GB" sz="22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indent="0" defTabSz="914400">
              <a:lnSpc>
                <a:spcPct val="90000"/>
              </a:lnSpc>
              <a:spcBef>
                <a:spcPts val="1199"/>
              </a:spcBef>
              <a:spcAft>
                <a:spcPts val="201"/>
              </a:spcAft>
              <a:buNone/>
              <a:tabLst>
                <a:tab algn="l" pos="0"/>
              </a:tabLst>
            </a:pPr>
            <a:endParaRPr b="0" lang="en-GB" sz="22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indent="0" defTabSz="914400">
              <a:lnSpc>
                <a:spcPct val="90000"/>
              </a:lnSpc>
              <a:spcBef>
                <a:spcPts val="1199"/>
              </a:spcBef>
              <a:spcAft>
                <a:spcPts val="201"/>
              </a:spcAft>
              <a:buNone/>
              <a:tabLst>
                <a:tab algn="l" pos="0"/>
              </a:tabLst>
            </a:pPr>
            <a:endParaRPr b="0" lang="en-GB" sz="2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pic>
        <p:nvPicPr>
          <p:cNvPr id="180" name="Picture 2" descr=""/>
          <p:cNvPicPr/>
          <p:nvPr/>
        </p:nvPicPr>
        <p:blipFill>
          <a:blip r:embed="rId1"/>
          <a:stretch/>
        </p:blipFill>
        <p:spPr>
          <a:xfrm>
            <a:off x="6948360" y="277560"/>
            <a:ext cx="4537440" cy="596988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8920" cy="14986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p>
            <a:pPr indent="0" defTabSz="914400">
              <a:lnSpc>
                <a:spcPct val="80000"/>
              </a:lnSpc>
              <a:buNone/>
              <a:tabLst>
                <a:tab algn="l" pos="0"/>
              </a:tabLst>
            </a:pPr>
            <a:r>
              <a:rPr b="0" lang="en-GB" sz="5000" spc="99" strike="noStrike" u="none" cap="all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rPr>
              <a:t>Religious Identity</a:t>
            </a:r>
            <a:endParaRPr b="0" lang="en-GB" sz="50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82" name="PlaceHolder 2"/>
          <p:cNvSpPr>
            <a:spLocks noGrp="1"/>
          </p:cNvSpPr>
          <p:nvPr>
            <p:ph/>
          </p:nvPr>
        </p:nvSpPr>
        <p:spPr>
          <a:xfrm>
            <a:off x="1024200" y="1943280"/>
            <a:ext cx="4720320" cy="4365360"/>
          </a:xfrm>
          <a:prstGeom prst="rect">
            <a:avLst/>
          </a:prstGeom>
          <a:noFill/>
          <a:ln w="0">
            <a:noFill/>
          </a:ln>
        </p:spPr>
        <p:txBody>
          <a:bodyPr lIns="45720" rIns="45720" tIns="45720" bIns="45720" anchor="t">
            <a:normAutofit lnSpcReduction="9999"/>
          </a:bodyPr>
          <a:p>
            <a:pPr marL="91440" indent="-91440" defTabSz="914400">
              <a:lnSpc>
                <a:spcPct val="150000"/>
              </a:lnSpc>
              <a:spcBef>
                <a:spcPts val="1199"/>
              </a:spcBef>
              <a:spcAft>
                <a:spcPts val="201"/>
              </a:spcAft>
              <a:buClr>
                <a:srgbClr val="93a299"/>
              </a:buClr>
              <a:buFont typeface="Wingdings" charset="2"/>
              <a:buChar char=""/>
            </a:pPr>
            <a:r>
              <a:rPr b="0" lang="en-GB" sz="2800" strike="noStrike" u="none">
                <a:solidFill>
                  <a:schemeClr val="lt1"/>
                </a:solidFill>
                <a:uFillTx/>
                <a:latin typeface="Tw Cen MT"/>
              </a:rPr>
              <a:t>Neither male nor female</a:t>
            </a:r>
            <a:endParaRPr b="0" lang="en-GB" sz="2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marL="91440" indent="-91440" defTabSz="914400">
              <a:lnSpc>
                <a:spcPct val="150000"/>
              </a:lnSpc>
              <a:spcBef>
                <a:spcPts val="1199"/>
              </a:spcBef>
              <a:spcAft>
                <a:spcPts val="201"/>
              </a:spcAft>
              <a:buClr>
                <a:srgbClr val="93a299"/>
              </a:buClr>
              <a:buFont typeface="Wingdings" charset="2"/>
              <a:buChar char=""/>
            </a:pPr>
            <a:r>
              <a:rPr b="0" lang="en-GB" sz="2800" strike="noStrike" u="none">
                <a:solidFill>
                  <a:schemeClr val="lt1"/>
                </a:solidFill>
                <a:uFillTx/>
                <a:latin typeface="Tw Cen MT"/>
              </a:rPr>
              <a:t>Same duties and structure, except… </a:t>
            </a:r>
            <a:endParaRPr b="0" lang="en-GB" sz="2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marL="91440" indent="-91440" defTabSz="914400">
              <a:lnSpc>
                <a:spcPct val="150000"/>
              </a:lnSpc>
              <a:spcBef>
                <a:spcPts val="1199"/>
              </a:spcBef>
              <a:spcAft>
                <a:spcPts val="201"/>
              </a:spcAft>
              <a:buClr>
                <a:srgbClr val="93a299"/>
              </a:buClr>
              <a:buFont typeface="Wingdings" charset="2"/>
              <a:buChar char=""/>
            </a:pPr>
            <a:r>
              <a:rPr b="0" lang="en-GB" sz="2800" strike="noStrike" u="none">
                <a:solidFill>
                  <a:schemeClr val="lt1"/>
                </a:solidFill>
                <a:uFillTx/>
                <a:latin typeface="Tw Cen MT"/>
              </a:rPr>
              <a:t>Process of entering a monastery</a:t>
            </a:r>
            <a:endParaRPr b="0" lang="en-GB" sz="2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marL="91440" indent="-91440" defTabSz="914400">
              <a:lnSpc>
                <a:spcPct val="150000"/>
              </a:lnSpc>
              <a:spcBef>
                <a:spcPts val="1199"/>
              </a:spcBef>
              <a:spcAft>
                <a:spcPts val="201"/>
              </a:spcAft>
              <a:buClr>
                <a:srgbClr val="93a299"/>
              </a:buClr>
              <a:buFont typeface="Wingdings" charset="2"/>
              <a:buChar char=""/>
            </a:pPr>
            <a:r>
              <a:rPr b="0" lang="en-GB" sz="2800" strike="noStrike" u="none">
                <a:solidFill>
                  <a:schemeClr val="lt1"/>
                </a:solidFill>
                <a:uFillTx/>
                <a:latin typeface="Tw Cen MT"/>
              </a:rPr>
              <a:t>Sex irrelevant?</a:t>
            </a:r>
            <a:endParaRPr b="0" lang="en-GB" sz="2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pic>
        <p:nvPicPr>
          <p:cNvPr id="183" name="Picture 2" descr=""/>
          <p:cNvPicPr/>
          <p:nvPr/>
        </p:nvPicPr>
        <p:blipFill>
          <a:blip r:embed="rId1"/>
          <a:stretch/>
        </p:blipFill>
        <p:spPr>
          <a:xfrm>
            <a:off x="5745600" y="1843200"/>
            <a:ext cx="6269040" cy="406116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PlaceHolder 1"/>
          <p:cNvSpPr>
            <a:spLocks noGrp="1"/>
          </p:cNvSpPr>
          <p:nvPr>
            <p:ph type="title"/>
          </p:nvPr>
        </p:nvSpPr>
        <p:spPr>
          <a:xfrm>
            <a:off x="1024200" y="585360"/>
            <a:ext cx="9718920" cy="14986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p>
            <a:pPr indent="0" defTabSz="914400">
              <a:lnSpc>
                <a:spcPct val="80000"/>
              </a:lnSpc>
              <a:buNone/>
              <a:tabLst>
                <a:tab algn="l" pos="0"/>
              </a:tabLst>
            </a:pPr>
            <a:r>
              <a:rPr b="0" lang="en-GB" sz="5000" spc="99" strike="noStrike" u="none" cap="all">
                <a:solidFill>
                  <a:schemeClr val="lt1">
                    <a:lumMod val="95000"/>
                    <a:lumOff val="5000"/>
                  </a:schemeClr>
                </a:solidFill>
                <a:uFillTx/>
                <a:latin typeface="Tw Cen MT Condensed"/>
              </a:rPr>
              <a:t>Some case studies</a:t>
            </a:r>
            <a:endParaRPr b="0" lang="en-GB" sz="50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85" name="PlaceHolder 2"/>
          <p:cNvSpPr>
            <a:spLocks noGrp="1"/>
          </p:cNvSpPr>
          <p:nvPr>
            <p:ph/>
          </p:nvPr>
        </p:nvSpPr>
        <p:spPr>
          <a:xfrm>
            <a:off x="1024200" y="1746000"/>
            <a:ext cx="4790520" cy="4553640"/>
          </a:xfrm>
          <a:prstGeom prst="rect">
            <a:avLst/>
          </a:prstGeom>
          <a:noFill/>
          <a:ln w="0">
            <a:noFill/>
          </a:ln>
        </p:spPr>
        <p:txBody>
          <a:bodyPr lIns="45720" rIns="45720" tIns="45720" bIns="45720" anchor="t">
            <a:normAutofit fontScale="92500" lnSpcReduction="19999"/>
          </a:bodyPr>
          <a:p>
            <a:pPr marL="91440" indent="-91440" defTabSz="914400">
              <a:lnSpc>
                <a:spcPct val="90000"/>
              </a:lnSpc>
              <a:spcBef>
                <a:spcPts val="1199"/>
              </a:spcBef>
              <a:spcAft>
                <a:spcPts val="201"/>
              </a:spcAft>
              <a:buClr>
                <a:srgbClr val="93a299"/>
              </a:buClr>
              <a:buFont typeface="Wingdings" charset="2"/>
              <a:buChar char=""/>
            </a:pPr>
            <a:r>
              <a:rPr b="0" lang="en-GB" sz="2200" strike="noStrike" u="none">
                <a:solidFill>
                  <a:schemeClr val="lt1"/>
                </a:solidFill>
                <a:uFillTx/>
                <a:latin typeface="Tw Cen MT"/>
              </a:rPr>
              <a:t>Premonstratensians</a:t>
            </a:r>
            <a:endParaRPr b="0" lang="en-GB" sz="22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265320" indent="-137160" defTabSz="914400">
              <a:lnSpc>
                <a:spcPct val="90000"/>
              </a:lnSpc>
              <a:spcBef>
                <a:spcPts val="201"/>
              </a:spcBef>
              <a:spcAft>
                <a:spcPts val="400"/>
              </a:spcAft>
              <a:buClr>
                <a:srgbClr val="93a299"/>
              </a:buClr>
              <a:buFont typeface="Wingdings" charset="2"/>
              <a:buChar char=""/>
            </a:pPr>
            <a:r>
              <a:rPr b="0" lang="en-GB" sz="1800" strike="noStrike" u="none">
                <a:solidFill>
                  <a:schemeClr val="lt1"/>
                </a:solidFill>
                <a:uFillTx/>
                <a:latin typeface="Tw Cen MT"/>
              </a:rPr>
              <a:t>Norbert of Xanten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marL="91440" indent="-91440" defTabSz="914400">
              <a:lnSpc>
                <a:spcPct val="90000"/>
              </a:lnSpc>
              <a:spcBef>
                <a:spcPts val="1199"/>
              </a:spcBef>
              <a:spcAft>
                <a:spcPts val="201"/>
              </a:spcAft>
              <a:buClr>
                <a:srgbClr val="93a299"/>
              </a:buClr>
              <a:buFont typeface="Wingdings" charset="2"/>
              <a:buChar char=""/>
            </a:pPr>
            <a:r>
              <a:rPr b="0" lang="en-GB" sz="2200" strike="noStrike" u="none">
                <a:solidFill>
                  <a:schemeClr val="lt1"/>
                </a:solidFill>
                <a:uFillTx/>
                <a:latin typeface="Tw Cen MT"/>
              </a:rPr>
              <a:t>Cistercians</a:t>
            </a:r>
            <a:endParaRPr b="0" lang="en-GB" sz="22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265320" indent="-137160" defTabSz="914400">
              <a:lnSpc>
                <a:spcPct val="90000"/>
              </a:lnSpc>
              <a:spcBef>
                <a:spcPts val="201"/>
              </a:spcBef>
              <a:spcAft>
                <a:spcPts val="400"/>
              </a:spcAft>
              <a:buClr>
                <a:srgbClr val="93a299"/>
              </a:buClr>
              <a:buFont typeface="Wingdings" charset="2"/>
              <a:buChar char=""/>
            </a:pPr>
            <a:r>
              <a:rPr b="0" lang="en-GB" sz="1800" strike="noStrike" u="none">
                <a:solidFill>
                  <a:schemeClr val="lt1"/>
                </a:solidFill>
                <a:uFillTx/>
                <a:latin typeface="Tw Cen MT"/>
              </a:rPr>
              <a:t>Alphonso of Castile (Las Huelgas)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marL="91440" indent="-91440" defTabSz="914400">
              <a:lnSpc>
                <a:spcPct val="90000"/>
              </a:lnSpc>
              <a:spcBef>
                <a:spcPts val="1199"/>
              </a:spcBef>
              <a:spcAft>
                <a:spcPts val="201"/>
              </a:spcAft>
              <a:buClr>
                <a:srgbClr val="93a299"/>
              </a:buClr>
              <a:buFont typeface="Wingdings" charset="2"/>
              <a:buChar char=""/>
            </a:pPr>
            <a:r>
              <a:rPr b="0" lang="en-GB" sz="2200" strike="noStrike" u="none">
                <a:solidFill>
                  <a:schemeClr val="lt1"/>
                </a:solidFill>
                <a:uFillTx/>
                <a:latin typeface="Tw Cen MT"/>
              </a:rPr>
              <a:t>Gilbertines</a:t>
            </a:r>
            <a:endParaRPr b="0" lang="en-GB" sz="22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marL="91440" indent="-91440" defTabSz="914400">
              <a:lnSpc>
                <a:spcPct val="90000"/>
              </a:lnSpc>
              <a:spcBef>
                <a:spcPts val="201"/>
              </a:spcBef>
              <a:spcAft>
                <a:spcPts val="400"/>
              </a:spcAft>
              <a:buClr>
                <a:srgbClr val="93a299"/>
              </a:buClr>
              <a:buFont typeface="Wingdings" charset="2"/>
              <a:buChar char=""/>
            </a:pPr>
            <a:r>
              <a:rPr b="0" lang="en-GB" sz="1800" strike="noStrike" u="none">
                <a:solidFill>
                  <a:schemeClr val="lt1"/>
                </a:solidFill>
                <a:uFillTx/>
                <a:latin typeface="Tw Cen MT"/>
              </a:rPr>
              <a:t>Gilbert of Sempringham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marL="91440" indent="-91440" defTabSz="914400">
              <a:lnSpc>
                <a:spcPct val="90000"/>
              </a:lnSpc>
              <a:spcBef>
                <a:spcPts val="1199"/>
              </a:spcBef>
              <a:spcAft>
                <a:spcPts val="201"/>
              </a:spcAft>
              <a:buClr>
                <a:srgbClr val="93a299"/>
              </a:buClr>
              <a:buFont typeface="Wingdings" charset="2"/>
              <a:buChar char=""/>
            </a:pPr>
            <a:r>
              <a:rPr b="0" lang="en-GB" sz="2200" strike="noStrike" u="none">
                <a:solidFill>
                  <a:schemeClr val="lt1"/>
                </a:solidFill>
                <a:uFillTx/>
                <a:latin typeface="Tw Cen MT"/>
              </a:rPr>
              <a:t>Friars</a:t>
            </a:r>
            <a:endParaRPr b="0" lang="en-GB" sz="22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265320" indent="-137160" defTabSz="914400">
              <a:lnSpc>
                <a:spcPct val="90000"/>
              </a:lnSpc>
              <a:spcBef>
                <a:spcPts val="201"/>
              </a:spcBef>
              <a:spcAft>
                <a:spcPts val="400"/>
              </a:spcAft>
              <a:buClr>
                <a:srgbClr val="93a299"/>
              </a:buClr>
              <a:buFont typeface="Wingdings" charset="2"/>
              <a:buChar char=""/>
            </a:pPr>
            <a:r>
              <a:rPr b="0" lang="en-GB" sz="1800" strike="noStrike" u="none">
                <a:solidFill>
                  <a:schemeClr val="lt1"/>
                </a:solidFill>
                <a:uFillTx/>
                <a:latin typeface="Tw Cen MT"/>
              </a:rPr>
              <a:t>Dominic (e.g. Prouihle)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265320" indent="-137160" defTabSz="914400">
              <a:lnSpc>
                <a:spcPct val="90000"/>
              </a:lnSpc>
              <a:spcBef>
                <a:spcPts val="201"/>
              </a:spcBef>
              <a:spcAft>
                <a:spcPts val="400"/>
              </a:spcAft>
              <a:buClr>
                <a:srgbClr val="93a299"/>
              </a:buClr>
              <a:buFont typeface="Wingdings" charset="2"/>
              <a:buChar char=""/>
            </a:pPr>
            <a:r>
              <a:rPr b="0" lang="en-GB" sz="1800" strike="noStrike" u="none">
                <a:solidFill>
                  <a:schemeClr val="lt1"/>
                </a:solidFill>
                <a:uFillTx/>
                <a:latin typeface="Tw Cen MT"/>
              </a:rPr>
              <a:t>Francis and St Clare (San Damiano)</a:t>
            </a:r>
            <a:endParaRPr b="0" lang="en-GB" sz="1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marL="91440" indent="-91440" defTabSz="914400">
              <a:lnSpc>
                <a:spcPct val="90000"/>
              </a:lnSpc>
              <a:spcBef>
                <a:spcPts val="1199"/>
              </a:spcBef>
              <a:spcAft>
                <a:spcPts val="201"/>
              </a:spcAft>
              <a:buClr>
                <a:srgbClr val="93a299"/>
              </a:buClr>
              <a:buFont typeface="Wingdings" charset="2"/>
              <a:buChar char=""/>
            </a:pPr>
            <a:r>
              <a:rPr b="0" lang="en-GB" sz="2200" strike="noStrike" u="none">
                <a:solidFill>
                  <a:schemeClr val="lt1"/>
                </a:solidFill>
                <a:uFillTx/>
                <a:latin typeface="Tw Cen MT"/>
              </a:rPr>
              <a:t>Robert of Abrissel and Fonvrault</a:t>
            </a:r>
            <a:endParaRPr b="0" lang="en-GB" sz="22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marL="91440" indent="-91440" defTabSz="914400">
              <a:lnSpc>
                <a:spcPct val="90000"/>
              </a:lnSpc>
              <a:spcBef>
                <a:spcPts val="1199"/>
              </a:spcBef>
              <a:spcAft>
                <a:spcPts val="201"/>
              </a:spcAft>
              <a:buClr>
                <a:srgbClr val="93a299"/>
              </a:buClr>
              <a:buFont typeface="Wingdings" charset="2"/>
              <a:buChar char=""/>
            </a:pPr>
            <a:r>
              <a:rPr b="0" lang="en-GB" sz="2200" strike="noStrike" u="none">
                <a:solidFill>
                  <a:schemeClr val="lt1"/>
                </a:solidFill>
                <a:uFillTx/>
                <a:latin typeface="Tw Cen MT"/>
              </a:rPr>
              <a:t>Bridget of Sweden</a:t>
            </a:r>
            <a:endParaRPr b="0" lang="en-GB" sz="22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marL="91440" indent="-91440" defTabSz="914400">
              <a:lnSpc>
                <a:spcPct val="90000"/>
              </a:lnSpc>
              <a:spcBef>
                <a:spcPts val="1199"/>
              </a:spcBef>
              <a:spcAft>
                <a:spcPts val="201"/>
              </a:spcAft>
              <a:buClr>
                <a:srgbClr val="93a299"/>
              </a:buClr>
              <a:buFont typeface="Wingdings" charset="2"/>
              <a:buChar char=""/>
            </a:pPr>
            <a:r>
              <a:rPr b="0" lang="en-GB" sz="2200" strike="noStrike" u="none">
                <a:solidFill>
                  <a:schemeClr val="lt1"/>
                </a:solidFill>
                <a:uFillTx/>
                <a:latin typeface="Tw Cen MT"/>
              </a:rPr>
              <a:t>Hildegard of Bingen</a:t>
            </a:r>
            <a:endParaRPr b="0" lang="en-GB" sz="22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marL="91440" indent="-91440" defTabSz="914400">
              <a:lnSpc>
                <a:spcPct val="90000"/>
              </a:lnSpc>
              <a:spcBef>
                <a:spcPts val="1199"/>
              </a:spcBef>
              <a:spcAft>
                <a:spcPts val="201"/>
              </a:spcAft>
              <a:buClr>
                <a:srgbClr val="93a299"/>
              </a:buClr>
              <a:buFont typeface="Wingdings" charset="2"/>
              <a:buChar char=""/>
            </a:pPr>
            <a:r>
              <a:rPr b="0" lang="en-GB" sz="2200" strike="noStrike" u="none">
                <a:solidFill>
                  <a:schemeClr val="lt1"/>
                </a:solidFill>
                <a:uFillTx/>
                <a:latin typeface="Tw Cen MT"/>
              </a:rPr>
              <a:t>The Nun of Watton</a:t>
            </a:r>
            <a:endParaRPr b="0" lang="en-GB" sz="22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indent="0" defTabSz="914400">
              <a:lnSpc>
                <a:spcPct val="90000"/>
              </a:lnSpc>
              <a:spcBef>
                <a:spcPts val="1199"/>
              </a:spcBef>
              <a:spcAft>
                <a:spcPts val="201"/>
              </a:spcAft>
              <a:buNone/>
              <a:tabLst>
                <a:tab algn="l" pos="0"/>
              </a:tabLst>
            </a:pPr>
            <a:endParaRPr b="0" lang="en-GB" sz="2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pic>
        <p:nvPicPr>
          <p:cNvPr id="186" name="Picture 2" descr=""/>
          <p:cNvPicPr/>
          <p:nvPr/>
        </p:nvPicPr>
        <p:blipFill>
          <a:blip r:embed="rId1"/>
          <a:stretch/>
        </p:blipFill>
        <p:spPr>
          <a:xfrm>
            <a:off x="7296120" y="0"/>
            <a:ext cx="4894920" cy="3433320"/>
          </a:xfrm>
          <a:prstGeom prst="rect">
            <a:avLst/>
          </a:prstGeom>
          <a:ln w="0">
            <a:noFill/>
          </a:ln>
        </p:spPr>
      </p:pic>
      <p:pic>
        <p:nvPicPr>
          <p:cNvPr id="187" name="Picture 3" descr=""/>
          <p:cNvPicPr/>
          <p:nvPr/>
        </p:nvPicPr>
        <p:blipFill>
          <a:blip r:embed="rId2"/>
          <a:stretch/>
        </p:blipFill>
        <p:spPr>
          <a:xfrm>
            <a:off x="5564520" y="3434400"/>
            <a:ext cx="6017040" cy="342252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theme/_rels/theme1.xml.rels><?xml version="1.0" encoding="UTF-8"?>
<Relationships xmlns="http://schemas.openxmlformats.org/package/2006/relationships"><Relationship Id="rId1" Type="http://schemas.openxmlformats.org/officeDocument/2006/relationships/image" Target="../media/image1.jpeg"/>
</Relationships>
</file>

<file path=ppt/theme/_rels/theme2.xml.rels><?xml version="1.0" encoding="UTF-8"?>
<Relationships xmlns="http://schemas.openxmlformats.org/package/2006/relationships"><Relationship Id="rId1" Type="http://schemas.openxmlformats.org/officeDocument/2006/relationships/image" Target="../media/image1.jpeg"/>
</Relationships>
</file>

<file path=ppt/theme/_rels/theme3.xml.rels><?xml version="1.0" encoding="UTF-8"?>
<Relationships xmlns="http://schemas.openxmlformats.org/package/2006/relationships"><Relationship Id="rId1" Type="http://schemas.openxmlformats.org/officeDocument/2006/relationships/image" Target="../media/image1.jpeg"/>
</Relationships>
</file>

<file path=ppt/theme/_rels/theme4.xml.rels><?xml version="1.0" encoding="UTF-8"?>
<Relationships xmlns="http://schemas.openxmlformats.org/package/2006/relationships"><Relationship Id="rId1" Type="http://schemas.openxmlformats.org/officeDocument/2006/relationships/image" Target="../media/image1.jpeg"/>
</Relationships>
</file>

<file path=ppt/theme/_rels/theme5.xml.rels><?xml version="1.0" encoding="UTF-8"?>
<Relationships xmlns="http://schemas.openxmlformats.org/package/2006/relationships"><Relationship Id="rId1" Type="http://schemas.openxmlformats.org/officeDocument/2006/relationships/image" Target="../media/image1.jpeg"/>
</Relationships>
</file>

<file path=ppt/theme/_rels/theme6.xml.rels><?xml version="1.0" encoding="UTF-8"?>
<Relationships xmlns="http://schemas.openxmlformats.org/package/2006/relationships"><Relationship Id="rId1" Type="http://schemas.openxmlformats.org/officeDocument/2006/relationships/image" Target="../media/image1.jpeg"/>
</Relationships>
</file>

<file path=ppt/theme/_rels/theme7.xml.rels><?xml version="1.0" encoding="UTF-8"?>
<Relationships xmlns="http://schemas.openxmlformats.org/package/2006/relationships"><Relationship Id="rId1" Type="http://schemas.openxmlformats.org/officeDocument/2006/relationships/image" Target="../media/image1.jpeg"/>
</Relationships>
</file>

<file path=ppt/theme/_rels/theme8.xml.rels><?xml version="1.0" encoding="UTF-8"?>
<Relationships xmlns="http://schemas.openxmlformats.org/package/2006/relationships"><Relationship Id="rId1" Type="http://schemas.openxmlformats.org/officeDocument/2006/relationships/image" Target="../media/image1.jpeg"/>
</Relationships>
</file>

<file path=ppt/theme/_rels/theme9.xml.rels><?xml version="1.0" encoding="UTF-8"?>
<Relationships xmlns="http://schemas.openxmlformats.org/package/2006/relationships"><Relationship Id="rId1" Type="http://schemas.openxmlformats.org/officeDocument/2006/relationships/image" Target="../media/image1.jpeg"/>
</Relationships>
</file>

<file path=ppt/theme/_rels/theme10.xml.rels><?xml version="1.0" encoding="UTF-8"?>
<Relationships xmlns="http://schemas.openxmlformats.org/package/2006/relationships"><Relationship Id="rId1" Type="http://schemas.openxmlformats.org/officeDocument/2006/relationships/image" Target="../media/image1.jpeg"/>
</Relationships>
</file>

<file path=ppt/theme/_rels/theme11.xml.rels><?xml version="1.0" encoding="UTF-8"?>
<Relationships xmlns="http://schemas.openxmlformats.org/package/2006/relationships"><Relationship Id="rId1" Type="http://schemas.openxmlformats.org/officeDocument/2006/relationships/image" Target="../media/image1.jpeg"/>
</Relationships>
</file>

<file path=ppt/theme/_rels/theme12.xml.rels><?xml version="1.0" encoding="UTF-8"?>
<Relationships xmlns="http://schemas.openxmlformats.org/package/2006/relationships"><Relationship Id="rId1" Type="http://schemas.openxmlformats.org/officeDocument/2006/relationships/image" Target="../media/image1.jpeg"/>
</Relationships>
</file>

<file path=ppt/theme/_rels/theme13.xml.rels><?xml version="1.0" encoding="UTF-8"?>
<Relationships xmlns="http://schemas.openxmlformats.org/package/2006/relationships"><Relationship Id="rId1" Type="http://schemas.openxmlformats.org/officeDocument/2006/relationships/image" Target="../media/image1.jpeg"/>
</Relationships>
</file>

<file path=ppt/theme/_rels/theme14.xml.rels><?xml version="1.0" encoding="UTF-8"?>
<Relationships xmlns="http://schemas.openxmlformats.org/package/2006/relationships"><Relationship Id="rId1" Type="http://schemas.openxmlformats.org/officeDocument/2006/relationships/image" Target="../media/image1.jpeg"/>
</Relationships>
</file>

<file path=ppt/theme/_rels/theme15.xml.rels><?xml version="1.0" encoding="UTF-8"?>
<Relationships xmlns="http://schemas.openxmlformats.org/package/2006/relationships"><Relationship Id="rId1" Type="http://schemas.openxmlformats.org/officeDocument/2006/relationships/image" Target="../media/image1.jpeg"/>
</Relationships>
</file>

<file path=ppt/theme/_rels/theme16.xml.rels><?xml version="1.0" encoding="UTF-8"?>
<Relationships xmlns="http://schemas.openxmlformats.org/package/2006/relationships"><Relationship Id="rId1" Type="http://schemas.openxmlformats.org/officeDocument/2006/relationships/image" Target="../media/image1.jpeg"/>
</Relationships>
</file>

<file path=ppt/theme/_rels/theme17.xml.rels><?xml version="1.0" encoding="UTF-8"?>
<Relationships xmlns="http://schemas.openxmlformats.org/package/2006/relationships"><Relationship Id="rId1" Type="http://schemas.openxmlformats.org/officeDocument/2006/relationships/image" Target="../media/image1.jpeg"/>
</Relationships>
</file>

<file path=ppt/theme/_rels/theme18.xml.rels><?xml version="1.0" encoding="UTF-8"?>
<Relationships xmlns="http://schemas.openxmlformats.org/package/2006/relationships"><Relationship Id="rId1" Type="http://schemas.openxmlformats.org/officeDocument/2006/relationships/image" Target="../media/image1.jpeg"/>
</Relationships>
</file>

<file path=ppt/theme/_rels/theme19.xml.rels><?xml version="1.0" encoding="UTF-8"?>
<Relationships xmlns="http://schemas.openxmlformats.org/package/2006/relationships"><Relationship Id="rId1" Type="http://schemas.openxmlformats.org/officeDocument/2006/relationships/image" Target="../media/image1.jpeg"/>
</Relationships>
</file>

<file path=ppt/theme/_rels/theme20.xml.rels><?xml version="1.0" encoding="UTF-8"?>
<Relationships xmlns="http://schemas.openxmlformats.org/package/2006/relationships"><Relationship Id="rId1" Type="http://schemas.openxmlformats.org/officeDocument/2006/relationships/image" Target="../media/image1.jpeg"/>
</Relationships>
</file>

<file path=ppt/theme/_rels/theme21.xml.rels><?xml version="1.0" encoding="UTF-8"?>
<Relationships xmlns="http://schemas.openxmlformats.org/package/2006/relationships"><Relationship Id="rId1" Type="http://schemas.openxmlformats.org/officeDocument/2006/relationships/image" Target="../media/image1.jpeg"/>
</Relationships>
</file>

<file path=ppt/theme/_rels/theme22.xml.rels><?xml version="1.0" encoding="UTF-8"?>
<Relationships xmlns="http://schemas.openxmlformats.org/package/2006/relationships"><Relationship Id="rId1" Type="http://schemas.openxmlformats.org/officeDocument/2006/relationships/image" Target="../media/image1.jpeg"/>
</Relationships>
</file>

<file path=ppt/theme/_rels/theme23.xml.rels><?xml version="1.0" encoding="UTF-8"?>
<Relationships xmlns="http://schemas.openxmlformats.org/package/2006/relationships"><Relationship Id="rId1" Type="http://schemas.openxmlformats.org/officeDocument/2006/relationships/image" Target="../media/image1.jpeg"/>
</Relationships>
</file>

<file path=ppt/theme/_rels/theme24.xml.rels><?xml version="1.0" encoding="UTF-8"?>
<Relationships xmlns="http://schemas.openxmlformats.org/package/2006/relationships"><Relationship Id="rId1" Type="http://schemas.openxmlformats.org/officeDocument/2006/relationships/image" Target="../media/image1.jpeg"/>
</Relationships>
</file>

<file path=ppt/theme/_rels/theme25.xml.rels><?xml version="1.0" encoding="UTF-8"?>
<Relationships xmlns="http://schemas.openxmlformats.org/package/2006/relationships"><Relationship Id="rId1" Type="http://schemas.openxmlformats.org/officeDocument/2006/relationships/image" Target="../media/image1.jpeg"/>
</Relationships>
</file>

<file path=ppt/theme/theme1.xml><?xml version="1.0" encoding="utf-8"?>
<a:theme xmlns:a="http://schemas.openxmlformats.org/drawingml/2006/main" xmlns:r="http://schemas.openxmlformats.org/officeDocument/2006/relationships" name="Integral">
  <a:themeElements>
    <a:clrScheme name="Integral">
      <a:dk1>
        <a:srgbClr val="000000"/>
      </a:dk1>
      <a:lt1>
        <a:srgbClr val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Integral">
      <a:majorFont>
        <a:latin typeface="Tw Cen MT Condensed" panose="020B0606020104020203" pitchFamily="0" charset="1"/>
        <a:ea typeface=""/>
        <a:cs typeface=""/>
      </a:majorFont>
      <a:minorFont>
        <a:latin typeface="Tw Cen MT" panose="020B0602020104020603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83000"/>
                <a:lumMod val="100000"/>
              </a:schemeClr>
            </a:gs>
            <a:gs pos="100000">
              <a:schemeClr val="phClr">
                <a:tint val="61000"/>
                <a:lumMod val="100000"/>
              </a:schemeClr>
            </a:gs>
          </a:gsLst>
          <a:path path="circle">
            <a:fillToRect l="100000" t="100000" r="100000" b="100000"/>
          </a:path>
          <a:tileRect l="0" t="0" r="0" b="0"/>
        </a:gradFill>
        <a:gradFill>
          <a:gsLst>
            <a:gs pos="0">
              <a:schemeClr val="phClr">
                <a:tint val="100000"/>
                <a:shade val="85000"/>
                <a:lumMod val="100000"/>
              </a:schemeClr>
            </a:gs>
            <a:gs pos="100000">
              <a:schemeClr val="phClr">
                <a:tint val="90000"/>
                <a:shade val="100000"/>
                <a:lumMod val="100000"/>
              </a:schemeClr>
            </a:gs>
          </a:gsLst>
          <a:path path="circle">
            <a:fillToRect l="100000" t="100000" r="100000" b="100000"/>
          </a:path>
          <a:tileRect l="0" t="0" r="0" b="0"/>
        </a:gradFill>
      </a:fillStyleLst>
      <a:lnStyleLst>
        <a:ln w="9525" cap="flat" cmpd="sng" algn="ctr">
          <a:prstDash val="solid"/>
        </a:ln>
        <a:ln w="15875" cap="flat" cmpd="sng" algn="ctr">
          <a:prstDash val="solid"/>
        </a:ln>
        <a:ln w="1905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</a:schemeClr>
        </a:solidFill>
        <a:blipFill rotWithShape="1">
          <a:blip r:embed="rId1"/>
          <a:srcRect l="0" t="0" r="0" b="0"/>
          <a:tile tx="0" ty="0" sx="40000" sy="40000" flip="none" algn="tl"/>
        </a:blip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Integral">
  <a:themeElements>
    <a:clrScheme name="Integral">
      <a:dk1>
        <a:srgbClr val="000000"/>
      </a:dk1>
      <a:lt1>
        <a:srgbClr val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Integral">
      <a:majorFont>
        <a:latin typeface="Tw Cen MT Condensed" panose="020B0606020104020203" pitchFamily="0" charset="1"/>
        <a:ea typeface=""/>
        <a:cs typeface=""/>
      </a:majorFont>
      <a:minorFont>
        <a:latin typeface="Tw Cen MT" panose="020B0602020104020603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83000"/>
                <a:lumMod val="100000"/>
              </a:schemeClr>
            </a:gs>
            <a:gs pos="100000">
              <a:schemeClr val="phClr">
                <a:tint val="61000"/>
                <a:lumMod val="100000"/>
              </a:schemeClr>
            </a:gs>
          </a:gsLst>
          <a:path path="circle">
            <a:fillToRect l="100000" t="100000" r="100000" b="100000"/>
          </a:path>
          <a:tileRect l="0" t="0" r="0" b="0"/>
        </a:gradFill>
        <a:gradFill>
          <a:gsLst>
            <a:gs pos="0">
              <a:schemeClr val="phClr">
                <a:tint val="100000"/>
                <a:shade val="85000"/>
                <a:lumMod val="100000"/>
              </a:schemeClr>
            </a:gs>
            <a:gs pos="100000">
              <a:schemeClr val="phClr">
                <a:tint val="90000"/>
                <a:shade val="100000"/>
                <a:lumMod val="100000"/>
              </a:schemeClr>
            </a:gs>
          </a:gsLst>
          <a:path path="circle">
            <a:fillToRect l="100000" t="100000" r="100000" b="100000"/>
          </a:path>
          <a:tileRect l="0" t="0" r="0" b="0"/>
        </a:gradFill>
      </a:fillStyleLst>
      <a:lnStyleLst>
        <a:ln w="9525" cap="flat" cmpd="sng" algn="ctr">
          <a:prstDash val="solid"/>
        </a:ln>
        <a:ln w="15875" cap="flat" cmpd="sng" algn="ctr">
          <a:prstDash val="solid"/>
        </a:ln>
        <a:ln w="1905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</a:schemeClr>
        </a:solidFill>
        <a:blipFill rotWithShape="1">
          <a:blip r:embed="rId1"/>
          <a:srcRect l="0" t="0" r="0" b="0"/>
          <a:tile tx="0" ty="0" sx="40000" sy="40000" flip="none" algn="tl"/>
        </a:blipFill>
      </a:bgFillStyleLst>
    </a:fmtScheme>
  </a:themeElements>
</a:theme>
</file>

<file path=ppt/theme/theme3.xml><?xml version="1.0" encoding="utf-8"?>
<a:theme xmlns:a="http://schemas.openxmlformats.org/drawingml/2006/main" xmlns:r="http://schemas.openxmlformats.org/officeDocument/2006/relationships" name="Integral">
  <a:themeElements>
    <a:clrScheme name="Integral">
      <a:dk1>
        <a:srgbClr val="000000"/>
      </a:dk1>
      <a:lt1>
        <a:srgbClr val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Integral">
      <a:majorFont>
        <a:latin typeface="Tw Cen MT Condensed" panose="020B0606020104020203" pitchFamily="0" charset="1"/>
        <a:ea typeface=""/>
        <a:cs typeface=""/>
      </a:majorFont>
      <a:minorFont>
        <a:latin typeface="Tw Cen MT" panose="020B0602020104020603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83000"/>
                <a:lumMod val="100000"/>
              </a:schemeClr>
            </a:gs>
            <a:gs pos="100000">
              <a:schemeClr val="phClr">
                <a:tint val="61000"/>
                <a:lumMod val="100000"/>
              </a:schemeClr>
            </a:gs>
          </a:gsLst>
          <a:path path="circle">
            <a:fillToRect l="100000" t="100000" r="100000" b="100000"/>
          </a:path>
          <a:tileRect l="0" t="0" r="0" b="0"/>
        </a:gradFill>
        <a:gradFill>
          <a:gsLst>
            <a:gs pos="0">
              <a:schemeClr val="phClr">
                <a:tint val="100000"/>
                <a:shade val="85000"/>
                <a:lumMod val="100000"/>
              </a:schemeClr>
            </a:gs>
            <a:gs pos="100000">
              <a:schemeClr val="phClr">
                <a:tint val="90000"/>
                <a:shade val="100000"/>
                <a:lumMod val="100000"/>
              </a:schemeClr>
            </a:gs>
          </a:gsLst>
          <a:path path="circle">
            <a:fillToRect l="100000" t="100000" r="100000" b="100000"/>
          </a:path>
          <a:tileRect l="0" t="0" r="0" b="0"/>
        </a:gradFill>
      </a:fillStyleLst>
      <a:lnStyleLst>
        <a:ln w="9525" cap="flat" cmpd="sng" algn="ctr">
          <a:prstDash val="solid"/>
        </a:ln>
        <a:ln w="15875" cap="flat" cmpd="sng" algn="ctr">
          <a:prstDash val="solid"/>
        </a:ln>
        <a:ln w="1905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</a:schemeClr>
        </a:solidFill>
        <a:blipFill rotWithShape="1">
          <a:blip r:embed="rId1"/>
          <a:srcRect l="0" t="0" r="0" b="0"/>
          <a:tile tx="0" ty="0" sx="40000" sy="40000" flip="none" algn="tl"/>
        </a:blipFill>
      </a:bgFillStyleLst>
    </a:fmtScheme>
  </a:themeElements>
</a:theme>
</file>

<file path=ppt/theme/theme4.xml><?xml version="1.0" encoding="utf-8"?>
<a:theme xmlns:a="http://schemas.openxmlformats.org/drawingml/2006/main" xmlns:r="http://schemas.openxmlformats.org/officeDocument/2006/relationships" name="Integral">
  <a:themeElements>
    <a:clrScheme name="Integral">
      <a:dk1>
        <a:srgbClr val="000000"/>
      </a:dk1>
      <a:lt1>
        <a:srgbClr val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Integral">
      <a:majorFont>
        <a:latin typeface="Tw Cen MT Condensed" panose="020B0606020104020203" pitchFamily="0" charset="1"/>
        <a:ea typeface=""/>
        <a:cs typeface=""/>
      </a:majorFont>
      <a:minorFont>
        <a:latin typeface="Tw Cen MT" panose="020B0602020104020603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83000"/>
                <a:lumMod val="100000"/>
              </a:schemeClr>
            </a:gs>
            <a:gs pos="100000">
              <a:schemeClr val="phClr">
                <a:tint val="61000"/>
                <a:lumMod val="100000"/>
              </a:schemeClr>
            </a:gs>
          </a:gsLst>
          <a:path path="circle">
            <a:fillToRect l="100000" t="100000" r="100000" b="100000"/>
          </a:path>
          <a:tileRect l="0" t="0" r="0" b="0"/>
        </a:gradFill>
        <a:gradFill>
          <a:gsLst>
            <a:gs pos="0">
              <a:schemeClr val="phClr">
                <a:tint val="100000"/>
                <a:shade val="85000"/>
                <a:lumMod val="100000"/>
              </a:schemeClr>
            </a:gs>
            <a:gs pos="100000">
              <a:schemeClr val="phClr">
                <a:tint val="90000"/>
                <a:shade val="100000"/>
                <a:lumMod val="100000"/>
              </a:schemeClr>
            </a:gs>
          </a:gsLst>
          <a:path path="circle">
            <a:fillToRect l="100000" t="100000" r="100000" b="100000"/>
          </a:path>
          <a:tileRect l="0" t="0" r="0" b="0"/>
        </a:gradFill>
      </a:fillStyleLst>
      <a:lnStyleLst>
        <a:ln w="9525" cap="flat" cmpd="sng" algn="ctr">
          <a:prstDash val="solid"/>
        </a:ln>
        <a:ln w="15875" cap="flat" cmpd="sng" algn="ctr">
          <a:prstDash val="solid"/>
        </a:ln>
        <a:ln w="1905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</a:schemeClr>
        </a:solidFill>
        <a:blipFill rotWithShape="1">
          <a:blip r:embed="rId1"/>
          <a:srcRect l="0" t="0" r="0" b="0"/>
          <a:tile tx="0" ty="0" sx="40000" sy="40000" flip="none" algn="tl"/>
        </a:blipFill>
      </a:bgFillStyleLst>
    </a:fmtScheme>
  </a:themeElements>
</a:theme>
</file>

<file path=ppt/theme/theme5.xml><?xml version="1.0" encoding="utf-8"?>
<a:theme xmlns:a="http://schemas.openxmlformats.org/drawingml/2006/main" xmlns:r="http://schemas.openxmlformats.org/officeDocument/2006/relationships" name="Integral">
  <a:themeElements>
    <a:clrScheme name="Integral">
      <a:dk1>
        <a:srgbClr val="000000"/>
      </a:dk1>
      <a:lt1>
        <a:srgbClr val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Integral">
      <a:majorFont>
        <a:latin typeface="Tw Cen MT Condensed" panose="020B0606020104020203" pitchFamily="0" charset="1"/>
        <a:ea typeface=""/>
        <a:cs typeface=""/>
      </a:majorFont>
      <a:minorFont>
        <a:latin typeface="Tw Cen MT" panose="020B0602020104020603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83000"/>
                <a:lumMod val="100000"/>
              </a:schemeClr>
            </a:gs>
            <a:gs pos="100000">
              <a:schemeClr val="phClr">
                <a:tint val="61000"/>
                <a:lumMod val="100000"/>
              </a:schemeClr>
            </a:gs>
          </a:gsLst>
          <a:path path="circle">
            <a:fillToRect l="100000" t="100000" r="100000" b="100000"/>
          </a:path>
          <a:tileRect l="0" t="0" r="0" b="0"/>
        </a:gradFill>
        <a:gradFill>
          <a:gsLst>
            <a:gs pos="0">
              <a:schemeClr val="phClr">
                <a:tint val="100000"/>
                <a:shade val="85000"/>
                <a:lumMod val="100000"/>
              </a:schemeClr>
            </a:gs>
            <a:gs pos="100000">
              <a:schemeClr val="phClr">
                <a:tint val="90000"/>
                <a:shade val="100000"/>
                <a:lumMod val="100000"/>
              </a:schemeClr>
            </a:gs>
          </a:gsLst>
          <a:path path="circle">
            <a:fillToRect l="100000" t="100000" r="100000" b="100000"/>
          </a:path>
          <a:tileRect l="0" t="0" r="0" b="0"/>
        </a:gradFill>
      </a:fillStyleLst>
      <a:lnStyleLst>
        <a:ln w="9525" cap="flat" cmpd="sng" algn="ctr">
          <a:prstDash val="solid"/>
        </a:ln>
        <a:ln w="15875" cap="flat" cmpd="sng" algn="ctr">
          <a:prstDash val="solid"/>
        </a:ln>
        <a:ln w="1905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</a:schemeClr>
        </a:solidFill>
        <a:blipFill rotWithShape="1">
          <a:blip r:embed="rId1"/>
          <a:srcRect l="0" t="0" r="0" b="0"/>
          <a:tile tx="0" ty="0" sx="40000" sy="40000" flip="none" algn="tl"/>
        </a:blipFill>
      </a:bgFillStyleLst>
    </a:fmtScheme>
  </a:themeElements>
</a:theme>
</file>

<file path=ppt/theme/theme6.xml><?xml version="1.0" encoding="utf-8"?>
<a:theme xmlns:a="http://schemas.openxmlformats.org/drawingml/2006/main" xmlns:r="http://schemas.openxmlformats.org/officeDocument/2006/relationships" name="Integral">
  <a:themeElements>
    <a:clrScheme name="Integral">
      <a:dk1>
        <a:srgbClr val="000000"/>
      </a:dk1>
      <a:lt1>
        <a:srgbClr val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Integral">
      <a:majorFont>
        <a:latin typeface="Tw Cen MT Condensed" panose="020B0606020104020203" pitchFamily="0" charset="1"/>
        <a:ea typeface=""/>
        <a:cs typeface=""/>
      </a:majorFont>
      <a:minorFont>
        <a:latin typeface="Tw Cen MT" panose="020B0602020104020603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83000"/>
                <a:lumMod val="100000"/>
              </a:schemeClr>
            </a:gs>
            <a:gs pos="100000">
              <a:schemeClr val="phClr">
                <a:tint val="61000"/>
                <a:lumMod val="100000"/>
              </a:schemeClr>
            </a:gs>
          </a:gsLst>
          <a:path path="circle">
            <a:fillToRect l="100000" t="100000" r="100000" b="100000"/>
          </a:path>
          <a:tileRect l="0" t="0" r="0" b="0"/>
        </a:gradFill>
        <a:gradFill>
          <a:gsLst>
            <a:gs pos="0">
              <a:schemeClr val="phClr">
                <a:tint val="100000"/>
                <a:shade val="85000"/>
                <a:lumMod val="100000"/>
              </a:schemeClr>
            </a:gs>
            <a:gs pos="100000">
              <a:schemeClr val="phClr">
                <a:tint val="90000"/>
                <a:shade val="100000"/>
                <a:lumMod val="100000"/>
              </a:schemeClr>
            </a:gs>
          </a:gsLst>
          <a:path path="circle">
            <a:fillToRect l="100000" t="100000" r="100000" b="100000"/>
          </a:path>
          <a:tileRect l="0" t="0" r="0" b="0"/>
        </a:gradFill>
      </a:fillStyleLst>
      <a:lnStyleLst>
        <a:ln w="9525" cap="flat" cmpd="sng" algn="ctr">
          <a:prstDash val="solid"/>
        </a:ln>
        <a:ln w="15875" cap="flat" cmpd="sng" algn="ctr">
          <a:prstDash val="solid"/>
        </a:ln>
        <a:ln w="1905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</a:schemeClr>
        </a:solidFill>
        <a:blipFill rotWithShape="1">
          <a:blip r:embed="rId1"/>
          <a:srcRect l="0" t="0" r="0" b="0"/>
          <a:tile tx="0" ty="0" sx="40000" sy="40000" flip="none" algn="tl"/>
        </a:blipFill>
      </a:bgFillStyleLst>
    </a:fmtScheme>
  </a:themeElements>
</a:theme>
</file>

<file path=ppt/theme/theme7.xml><?xml version="1.0" encoding="utf-8"?>
<a:theme xmlns:a="http://schemas.openxmlformats.org/drawingml/2006/main" xmlns:r="http://schemas.openxmlformats.org/officeDocument/2006/relationships" name="Integral">
  <a:themeElements>
    <a:clrScheme name="Integral">
      <a:dk1>
        <a:srgbClr val="000000"/>
      </a:dk1>
      <a:lt1>
        <a:srgbClr val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Integral">
      <a:majorFont>
        <a:latin typeface="Tw Cen MT Condensed" panose="020B0606020104020203" pitchFamily="0" charset="1"/>
        <a:ea typeface=""/>
        <a:cs typeface=""/>
      </a:majorFont>
      <a:minorFont>
        <a:latin typeface="Tw Cen MT" panose="020B0602020104020603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83000"/>
                <a:lumMod val="100000"/>
              </a:schemeClr>
            </a:gs>
            <a:gs pos="100000">
              <a:schemeClr val="phClr">
                <a:tint val="61000"/>
                <a:lumMod val="100000"/>
              </a:schemeClr>
            </a:gs>
          </a:gsLst>
          <a:path path="circle">
            <a:fillToRect l="100000" t="100000" r="100000" b="100000"/>
          </a:path>
          <a:tileRect l="0" t="0" r="0" b="0"/>
        </a:gradFill>
        <a:gradFill>
          <a:gsLst>
            <a:gs pos="0">
              <a:schemeClr val="phClr">
                <a:tint val="100000"/>
                <a:shade val="85000"/>
                <a:lumMod val="100000"/>
              </a:schemeClr>
            </a:gs>
            <a:gs pos="100000">
              <a:schemeClr val="phClr">
                <a:tint val="90000"/>
                <a:shade val="100000"/>
                <a:lumMod val="100000"/>
              </a:schemeClr>
            </a:gs>
          </a:gsLst>
          <a:path path="circle">
            <a:fillToRect l="100000" t="100000" r="100000" b="100000"/>
          </a:path>
          <a:tileRect l="0" t="0" r="0" b="0"/>
        </a:gradFill>
      </a:fillStyleLst>
      <a:lnStyleLst>
        <a:ln w="9525" cap="flat" cmpd="sng" algn="ctr">
          <a:prstDash val="solid"/>
        </a:ln>
        <a:ln w="15875" cap="flat" cmpd="sng" algn="ctr">
          <a:prstDash val="solid"/>
        </a:ln>
        <a:ln w="1905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</a:schemeClr>
        </a:solidFill>
        <a:blipFill rotWithShape="1">
          <a:blip r:embed="rId1"/>
          <a:srcRect l="0" t="0" r="0" b="0"/>
          <a:tile tx="0" ty="0" sx="40000" sy="40000" flip="none" algn="tl"/>
        </a:blipFill>
      </a:bgFillStyleLst>
    </a:fmtScheme>
  </a:themeElements>
</a:theme>
</file>

<file path=ppt/theme/theme8.xml><?xml version="1.0" encoding="utf-8"?>
<a:theme xmlns:a="http://schemas.openxmlformats.org/drawingml/2006/main" xmlns:r="http://schemas.openxmlformats.org/officeDocument/2006/relationships" name="Integral">
  <a:themeElements>
    <a:clrScheme name="Integral">
      <a:dk1>
        <a:srgbClr val="000000"/>
      </a:dk1>
      <a:lt1>
        <a:srgbClr val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Integral">
      <a:majorFont>
        <a:latin typeface="Tw Cen MT Condensed" panose="020B0606020104020203" pitchFamily="0" charset="1"/>
        <a:ea typeface=""/>
        <a:cs typeface=""/>
      </a:majorFont>
      <a:minorFont>
        <a:latin typeface="Tw Cen MT" panose="020B0602020104020603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83000"/>
                <a:lumMod val="100000"/>
              </a:schemeClr>
            </a:gs>
            <a:gs pos="100000">
              <a:schemeClr val="phClr">
                <a:tint val="61000"/>
                <a:lumMod val="100000"/>
              </a:schemeClr>
            </a:gs>
          </a:gsLst>
          <a:path path="circle">
            <a:fillToRect l="100000" t="100000" r="100000" b="100000"/>
          </a:path>
          <a:tileRect l="0" t="0" r="0" b="0"/>
        </a:gradFill>
        <a:gradFill>
          <a:gsLst>
            <a:gs pos="0">
              <a:schemeClr val="phClr">
                <a:tint val="100000"/>
                <a:shade val="85000"/>
                <a:lumMod val="100000"/>
              </a:schemeClr>
            </a:gs>
            <a:gs pos="100000">
              <a:schemeClr val="phClr">
                <a:tint val="90000"/>
                <a:shade val="100000"/>
                <a:lumMod val="100000"/>
              </a:schemeClr>
            </a:gs>
          </a:gsLst>
          <a:path path="circle">
            <a:fillToRect l="100000" t="100000" r="100000" b="100000"/>
          </a:path>
          <a:tileRect l="0" t="0" r="0" b="0"/>
        </a:gradFill>
      </a:fillStyleLst>
      <a:lnStyleLst>
        <a:ln w="9525" cap="flat" cmpd="sng" algn="ctr">
          <a:prstDash val="solid"/>
        </a:ln>
        <a:ln w="15875" cap="flat" cmpd="sng" algn="ctr">
          <a:prstDash val="solid"/>
        </a:ln>
        <a:ln w="1905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</a:schemeClr>
        </a:solidFill>
        <a:blipFill rotWithShape="1">
          <a:blip r:embed="rId1"/>
          <a:srcRect l="0" t="0" r="0" b="0"/>
          <a:tile tx="0" ty="0" sx="40000" sy="40000" flip="none" algn="tl"/>
        </a:blipFill>
      </a:bgFillStyleLst>
    </a:fmtScheme>
  </a:themeElements>
</a:theme>
</file>

<file path=ppt/theme/theme9.xml><?xml version="1.0" encoding="utf-8"?>
<a:theme xmlns:a="http://schemas.openxmlformats.org/drawingml/2006/main" xmlns:r="http://schemas.openxmlformats.org/officeDocument/2006/relationships" name="Integral">
  <a:themeElements>
    <a:clrScheme name="Integral">
      <a:dk1>
        <a:srgbClr val="000000"/>
      </a:dk1>
      <a:lt1>
        <a:srgbClr val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Integral">
      <a:majorFont>
        <a:latin typeface="Tw Cen MT Condensed" panose="020B0606020104020203" pitchFamily="0" charset="1"/>
        <a:ea typeface=""/>
        <a:cs typeface=""/>
      </a:majorFont>
      <a:minorFont>
        <a:latin typeface="Tw Cen MT" panose="020B0602020104020603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83000"/>
                <a:lumMod val="100000"/>
              </a:schemeClr>
            </a:gs>
            <a:gs pos="100000">
              <a:schemeClr val="phClr">
                <a:tint val="61000"/>
                <a:lumMod val="100000"/>
              </a:schemeClr>
            </a:gs>
          </a:gsLst>
          <a:path path="circle">
            <a:fillToRect l="100000" t="100000" r="100000" b="100000"/>
          </a:path>
          <a:tileRect l="0" t="0" r="0" b="0"/>
        </a:gradFill>
        <a:gradFill>
          <a:gsLst>
            <a:gs pos="0">
              <a:schemeClr val="phClr">
                <a:tint val="100000"/>
                <a:shade val="85000"/>
                <a:lumMod val="100000"/>
              </a:schemeClr>
            </a:gs>
            <a:gs pos="100000">
              <a:schemeClr val="phClr">
                <a:tint val="90000"/>
                <a:shade val="100000"/>
                <a:lumMod val="100000"/>
              </a:schemeClr>
            </a:gs>
          </a:gsLst>
          <a:path path="circle">
            <a:fillToRect l="100000" t="100000" r="100000" b="100000"/>
          </a:path>
          <a:tileRect l="0" t="0" r="0" b="0"/>
        </a:gradFill>
      </a:fillStyleLst>
      <a:lnStyleLst>
        <a:ln w="9525" cap="flat" cmpd="sng" algn="ctr">
          <a:prstDash val="solid"/>
        </a:ln>
        <a:ln w="15875" cap="flat" cmpd="sng" algn="ctr">
          <a:prstDash val="solid"/>
        </a:ln>
        <a:ln w="1905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</a:schemeClr>
        </a:solidFill>
        <a:blipFill rotWithShape="1">
          <a:blip r:embed="rId1"/>
          <a:srcRect l="0" t="0" r="0" b="0"/>
          <a:tile tx="0" ty="0" sx="40000" sy="40000" flip="none" algn="tl"/>
        </a:blipFill>
      </a:bgFillStyleLst>
    </a:fmtScheme>
  </a:themeElements>
</a:theme>
</file>

<file path=ppt/theme/theme10.xml><?xml version="1.0" encoding="utf-8"?>
<a:theme xmlns:a="http://schemas.openxmlformats.org/drawingml/2006/main" xmlns:r="http://schemas.openxmlformats.org/officeDocument/2006/relationships" name="Integral">
  <a:themeElements>
    <a:clrScheme name="Integral">
      <a:dk1>
        <a:srgbClr val="000000"/>
      </a:dk1>
      <a:lt1>
        <a:srgbClr val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Integral">
      <a:majorFont>
        <a:latin typeface="Tw Cen MT Condensed" panose="020B0606020104020203" pitchFamily="0" charset="1"/>
        <a:ea typeface=""/>
        <a:cs typeface=""/>
      </a:majorFont>
      <a:minorFont>
        <a:latin typeface="Tw Cen MT" panose="020B0602020104020603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83000"/>
                <a:lumMod val="100000"/>
              </a:schemeClr>
            </a:gs>
            <a:gs pos="100000">
              <a:schemeClr val="phClr">
                <a:tint val="61000"/>
                <a:lumMod val="100000"/>
              </a:schemeClr>
            </a:gs>
          </a:gsLst>
          <a:path path="circle">
            <a:fillToRect l="100000" t="100000" r="100000" b="100000"/>
          </a:path>
          <a:tileRect l="0" t="0" r="0" b="0"/>
        </a:gradFill>
        <a:gradFill>
          <a:gsLst>
            <a:gs pos="0">
              <a:schemeClr val="phClr">
                <a:tint val="100000"/>
                <a:shade val="85000"/>
                <a:lumMod val="100000"/>
              </a:schemeClr>
            </a:gs>
            <a:gs pos="100000">
              <a:schemeClr val="phClr">
                <a:tint val="90000"/>
                <a:shade val="100000"/>
                <a:lumMod val="100000"/>
              </a:schemeClr>
            </a:gs>
          </a:gsLst>
          <a:path path="circle">
            <a:fillToRect l="100000" t="100000" r="100000" b="100000"/>
          </a:path>
          <a:tileRect l="0" t="0" r="0" b="0"/>
        </a:gradFill>
      </a:fillStyleLst>
      <a:lnStyleLst>
        <a:ln w="9525" cap="flat" cmpd="sng" algn="ctr">
          <a:prstDash val="solid"/>
        </a:ln>
        <a:ln w="15875" cap="flat" cmpd="sng" algn="ctr">
          <a:prstDash val="solid"/>
        </a:ln>
        <a:ln w="1905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</a:schemeClr>
        </a:solidFill>
        <a:blipFill rotWithShape="1">
          <a:blip r:embed="rId1"/>
          <a:srcRect l="0" t="0" r="0" b="0"/>
          <a:tile tx="0" ty="0" sx="40000" sy="40000" flip="none" algn="tl"/>
        </a:blipFill>
      </a:bgFillStyleLst>
    </a:fmtScheme>
  </a:themeElements>
</a:theme>
</file>

<file path=ppt/theme/theme11.xml><?xml version="1.0" encoding="utf-8"?>
<a:theme xmlns:a="http://schemas.openxmlformats.org/drawingml/2006/main" xmlns:r="http://schemas.openxmlformats.org/officeDocument/2006/relationships" name="Integral">
  <a:themeElements>
    <a:clrScheme name="Integral">
      <a:dk1>
        <a:srgbClr val="000000"/>
      </a:dk1>
      <a:lt1>
        <a:srgbClr val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Integral">
      <a:majorFont>
        <a:latin typeface="Tw Cen MT Condensed" panose="020B0606020104020203" pitchFamily="0" charset="1"/>
        <a:ea typeface=""/>
        <a:cs typeface=""/>
      </a:majorFont>
      <a:minorFont>
        <a:latin typeface="Tw Cen MT" panose="020B0602020104020603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83000"/>
                <a:lumMod val="100000"/>
              </a:schemeClr>
            </a:gs>
            <a:gs pos="100000">
              <a:schemeClr val="phClr">
                <a:tint val="61000"/>
                <a:lumMod val="100000"/>
              </a:schemeClr>
            </a:gs>
          </a:gsLst>
          <a:path path="circle">
            <a:fillToRect l="100000" t="100000" r="100000" b="100000"/>
          </a:path>
          <a:tileRect l="0" t="0" r="0" b="0"/>
        </a:gradFill>
        <a:gradFill>
          <a:gsLst>
            <a:gs pos="0">
              <a:schemeClr val="phClr">
                <a:tint val="100000"/>
                <a:shade val="85000"/>
                <a:lumMod val="100000"/>
              </a:schemeClr>
            </a:gs>
            <a:gs pos="100000">
              <a:schemeClr val="phClr">
                <a:tint val="90000"/>
                <a:shade val="100000"/>
                <a:lumMod val="100000"/>
              </a:schemeClr>
            </a:gs>
          </a:gsLst>
          <a:path path="circle">
            <a:fillToRect l="100000" t="100000" r="100000" b="100000"/>
          </a:path>
          <a:tileRect l="0" t="0" r="0" b="0"/>
        </a:gradFill>
      </a:fillStyleLst>
      <a:lnStyleLst>
        <a:ln w="9525" cap="flat" cmpd="sng" algn="ctr">
          <a:prstDash val="solid"/>
        </a:ln>
        <a:ln w="15875" cap="flat" cmpd="sng" algn="ctr">
          <a:prstDash val="solid"/>
        </a:ln>
        <a:ln w="1905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</a:schemeClr>
        </a:solidFill>
        <a:blipFill rotWithShape="1">
          <a:blip r:embed="rId1"/>
          <a:srcRect l="0" t="0" r="0" b="0"/>
          <a:tile tx="0" ty="0" sx="40000" sy="40000" flip="none" algn="tl"/>
        </a:blipFill>
      </a:bgFillStyleLst>
    </a:fmtScheme>
  </a:themeElements>
</a:theme>
</file>

<file path=ppt/theme/theme12.xml><?xml version="1.0" encoding="utf-8"?>
<a:theme xmlns:a="http://schemas.openxmlformats.org/drawingml/2006/main" xmlns:r="http://schemas.openxmlformats.org/officeDocument/2006/relationships" name="Integral">
  <a:themeElements>
    <a:clrScheme name="Integral">
      <a:dk1>
        <a:srgbClr val="000000"/>
      </a:dk1>
      <a:lt1>
        <a:srgbClr val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Integral">
      <a:majorFont>
        <a:latin typeface="Tw Cen MT Condensed" panose="020B0606020104020203" pitchFamily="0" charset="1"/>
        <a:ea typeface=""/>
        <a:cs typeface=""/>
      </a:majorFont>
      <a:minorFont>
        <a:latin typeface="Tw Cen MT" panose="020B0602020104020603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83000"/>
                <a:lumMod val="100000"/>
              </a:schemeClr>
            </a:gs>
            <a:gs pos="100000">
              <a:schemeClr val="phClr">
                <a:tint val="61000"/>
                <a:lumMod val="100000"/>
              </a:schemeClr>
            </a:gs>
          </a:gsLst>
          <a:path path="circle">
            <a:fillToRect l="100000" t="100000" r="100000" b="100000"/>
          </a:path>
          <a:tileRect l="0" t="0" r="0" b="0"/>
        </a:gradFill>
        <a:gradFill>
          <a:gsLst>
            <a:gs pos="0">
              <a:schemeClr val="phClr">
                <a:tint val="100000"/>
                <a:shade val="85000"/>
                <a:lumMod val="100000"/>
              </a:schemeClr>
            </a:gs>
            <a:gs pos="100000">
              <a:schemeClr val="phClr">
                <a:tint val="90000"/>
                <a:shade val="100000"/>
                <a:lumMod val="100000"/>
              </a:schemeClr>
            </a:gs>
          </a:gsLst>
          <a:path path="circle">
            <a:fillToRect l="100000" t="100000" r="100000" b="100000"/>
          </a:path>
          <a:tileRect l="0" t="0" r="0" b="0"/>
        </a:gradFill>
      </a:fillStyleLst>
      <a:lnStyleLst>
        <a:ln w="9525" cap="flat" cmpd="sng" algn="ctr">
          <a:prstDash val="solid"/>
        </a:ln>
        <a:ln w="15875" cap="flat" cmpd="sng" algn="ctr">
          <a:prstDash val="solid"/>
        </a:ln>
        <a:ln w="1905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</a:schemeClr>
        </a:solidFill>
        <a:blipFill rotWithShape="1">
          <a:blip r:embed="rId1"/>
          <a:srcRect l="0" t="0" r="0" b="0"/>
          <a:tile tx="0" ty="0" sx="40000" sy="40000" flip="none" algn="tl"/>
        </a:blipFill>
      </a:bgFillStyleLst>
    </a:fmtScheme>
  </a:themeElements>
</a:theme>
</file>

<file path=ppt/theme/theme13.xml><?xml version="1.0" encoding="utf-8"?>
<a:theme xmlns:a="http://schemas.openxmlformats.org/drawingml/2006/main" xmlns:r="http://schemas.openxmlformats.org/officeDocument/2006/relationships" name="Integral">
  <a:themeElements>
    <a:clrScheme name="Integral">
      <a:dk1>
        <a:srgbClr val="000000"/>
      </a:dk1>
      <a:lt1>
        <a:srgbClr val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Integral">
      <a:majorFont>
        <a:latin typeface="Tw Cen MT Condensed" panose="020B0606020104020203" pitchFamily="0" charset="1"/>
        <a:ea typeface=""/>
        <a:cs typeface=""/>
      </a:majorFont>
      <a:minorFont>
        <a:latin typeface="Tw Cen MT" panose="020B0602020104020603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83000"/>
                <a:lumMod val="100000"/>
              </a:schemeClr>
            </a:gs>
            <a:gs pos="100000">
              <a:schemeClr val="phClr">
                <a:tint val="61000"/>
                <a:lumMod val="100000"/>
              </a:schemeClr>
            </a:gs>
          </a:gsLst>
          <a:path path="circle">
            <a:fillToRect l="100000" t="100000" r="100000" b="100000"/>
          </a:path>
          <a:tileRect l="0" t="0" r="0" b="0"/>
        </a:gradFill>
        <a:gradFill>
          <a:gsLst>
            <a:gs pos="0">
              <a:schemeClr val="phClr">
                <a:tint val="100000"/>
                <a:shade val="85000"/>
                <a:lumMod val="100000"/>
              </a:schemeClr>
            </a:gs>
            <a:gs pos="100000">
              <a:schemeClr val="phClr">
                <a:tint val="90000"/>
                <a:shade val="100000"/>
                <a:lumMod val="100000"/>
              </a:schemeClr>
            </a:gs>
          </a:gsLst>
          <a:path path="circle">
            <a:fillToRect l="100000" t="100000" r="100000" b="100000"/>
          </a:path>
          <a:tileRect l="0" t="0" r="0" b="0"/>
        </a:gradFill>
      </a:fillStyleLst>
      <a:lnStyleLst>
        <a:ln w="9525" cap="flat" cmpd="sng" algn="ctr">
          <a:prstDash val="solid"/>
        </a:ln>
        <a:ln w="15875" cap="flat" cmpd="sng" algn="ctr">
          <a:prstDash val="solid"/>
        </a:ln>
        <a:ln w="1905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</a:schemeClr>
        </a:solidFill>
        <a:blipFill rotWithShape="1">
          <a:blip r:embed="rId1"/>
          <a:srcRect l="0" t="0" r="0" b="0"/>
          <a:tile tx="0" ty="0" sx="40000" sy="40000" flip="none" algn="tl"/>
        </a:blipFill>
      </a:bgFillStyleLst>
    </a:fmtScheme>
  </a:themeElements>
</a:theme>
</file>

<file path=ppt/theme/theme14.xml><?xml version="1.0" encoding="utf-8"?>
<a:theme xmlns:a="http://schemas.openxmlformats.org/drawingml/2006/main" xmlns:r="http://schemas.openxmlformats.org/officeDocument/2006/relationships" name="Integral">
  <a:themeElements>
    <a:clrScheme name="Integral">
      <a:dk1>
        <a:srgbClr val="000000"/>
      </a:dk1>
      <a:lt1>
        <a:srgbClr val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Integral">
      <a:majorFont>
        <a:latin typeface="Tw Cen MT Condensed" panose="020B0606020104020203" pitchFamily="0" charset="1"/>
        <a:ea typeface=""/>
        <a:cs typeface=""/>
      </a:majorFont>
      <a:minorFont>
        <a:latin typeface="Tw Cen MT" panose="020B0602020104020603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83000"/>
                <a:lumMod val="100000"/>
              </a:schemeClr>
            </a:gs>
            <a:gs pos="100000">
              <a:schemeClr val="phClr">
                <a:tint val="61000"/>
                <a:lumMod val="100000"/>
              </a:schemeClr>
            </a:gs>
          </a:gsLst>
          <a:path path="circle">
            <a:fillToRect l="100000" t="100000" r="100000" b="100000"/>
          </a:path>
          <a:tileRect l="0" t="0" r="0" b="0"/>
        </a:gradFill>
        <a:gradFill>
          <a:gsLst>
            <a:gs pos="0">
              <a:schemeClr val="phClr">
                <a:tint val="100000"/>
                <a:shade val="85000"/>
                <a:lumMod val="100000"/>
              </a:schemeClr>
            </a:gs>
            <a:gs pos="100000">
              <a:schemeClr val="phClr">
                <a:tint val="90000"/>
                <a:shade val="100000"/>
                <a:lumMod val="100000"/>
              </a:schemeClr>
            </a:gs>
          </a:gsLst>
          <a:path path="circle">
            <a:fillToRect l="100000" t="100000" r="100000" b="100000"/>
          </a:path>
          <a:tileRect l="0" t="0" r="0" b="0"/>
        </a:gradFill>
      </a:fillStyleLst>
      <a:lnStyleLst>
        <a:ln w="9525" cap="flat" cmpd="sng" algn="ctr">
          <a:prstDash val="solid"/>
        </a:ln>
        <a:ln w="15875" cap="flat" cmpd="sng" algn="ctr">
          <a:prstDash val="solid"/>
        </a:ln>
        <a:ln w="1905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</a:schemeClr>
        </a:solidFill>
        <a:blipFill rotWithShape="1">
          <a:blip r:embed="rId1"/>
          <a:srcRect l="0" t="0" r="0" b="0"/>
          <a:tile tx="0" ty="0" sx="40000" sy="40000" flip="none" algn="tl"/>
        </a:blipFill>
      </a:bgFillStyleLst>
    </a:fmtScheme>
  </a:themeElements>
</a:theme>
</file>

<file path=ppt/theme/theme15.xml><?xml version="1.0" encoding="utf-8"?>
<a:theme xmlns:a="http://schemas.openxmlformats.org/drawingml/2006/main" xmlns:r="http://schemas.openxmlformats.org/officeDocument/2006/relationships" name="Integral">
  <a:themeElements>
    <a:clrScheme name="Integral">
      <a:dk1>
        <a:srgbClr val="000000"/>
      </a:dk1>
      <a:lt1>
        <a:srgbClr val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Integral">
      <a:majorFont>
        <a:latin typeface="Tw Cen MT Condensed" panose="020B0606020104020203" pitchFamily="0" charset="1"/>
        <a:ea typeface=""/>
        <a:cs typeface=""/>
      </a:majorFont>
      <a:minorFont>
        <a:latin typeface="Tw Cen MT" panose="020B0602020104020603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83000"/>
                <a:lumMod val="100000"/>
              </a:schemeClr>
            </a:gs>
            <a:gs pos="100000">
              <a:schemeClr val="phClr">
                <a:tint val="61000"/>
                <a:lumMod val="100000"/>
              </a:schemeClr>
            </a:gs>
          </a:gsLst>
          <a:path path="circle">
            <a:fillToRect l="100000" t="100000" r="100000" b="100000"/>
          </a:path>
          <a:tileRect l="0" t="0" r="0" b="0"/>
        </a:gradFill>
        <a:gradFill>
          <a:gsLst>
            <a:gs pos="0">
              <a:schemeClr val="phClr">
                <a:tint val="100000"/>
                <a:shade val="85000"/>
                <a:lumMod val="100000"/>
              </a:schemeClr>
            </a:gs>
            <a:gs pos="100000">
              <a:schemeClr val="phClr">
                <a:tint val="90000"/>
                <a:shade val="100000"/>
                <a:lumMod val="100000"/>
              </a:schemeClr>
            </a:gs>
          </a:gsLst>
          <a:path path="circle">
            <a:fillToRect l="100000" t="100000" r="100000" b="100000"/>
          </a:path>
          <a:tileRect l="0" t="0" r="0" b="0"/>
        </a:gradFill>
      </a:fillStyleLst>
      <a:lnStyleLst>
        <a:ln w="9525" cap="flat" cmpd="sng" algn="ctr">
          <a:prstDash val="solid"/>
        </a:ln>
        <a:ln w="15875" cap="flat" cmpd="sng" algn="ctr">
          <a:prstDash val="solid"/>
        </a:ln>
        <a:ln w="1905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</a:schemeClr>
        </a:solidFill>
        <a:blipFill rotWithShape="1">
          <a:blip r:embed="rId1"/>
          <a:srcRect l="0" t="0" r="0" b="0"/>
          <a:tile tx="0" ty="0" sx="40000" sy="40000" flip="none" algn="tl"/>
        </a:blipFill>
      </a:bgFillStyleLst>
    </a:fmtScheme>
  </a:themeElements>
</a:theme>
</file>

<file path=ppt/theme/theme16.xml><?xml version="1.0" encoding="utf-8"?>
<a:theme xmlns:a="http://schemas.openxmlformats.org/drawingml/2006/main" xmlns:r="http://schemas.openxmlformats.org/officeDocument/2006/relationships" name="Integral">
  <a:themeElements>
    <a:clrScheme name="Integral">
      <a:dk1>
        <a:srgbClr val="000000"/>
      </a:dk1>
      <a:lt1>
        <a:srgbClr val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Integral">
      <a:majorFont>
        <a:latin typeface="Tw Cen MT Condensed" panose="020B0606020104020203" pitchFamily="0" charset="1"/>
        <a:ea typeface=""/>
        <a:cs typeface=""/>
      </a:majorFont>
      <a:minorFont>
        <a:latin typeface="Tw Cen MT" panose="020B0602020104020603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83000"/>
                <a:lumMod val="100000"/>
              </a:schemeClr>
            </a:gs>
            <a:gs pos="100000">
              <a:schemeClr val="phClr">
                <a:tint val="61000"/>
                <a:lumMod val="100000"/>
              </a:schemeClr>
            </a:gs>
          </a:gsLst>
          <a:path path="circle">
            <a:fillToRect l="100000" t="100000" r="100000" b="100000"/>
          </a:path>
          <a:tileRect l="0" t="0" r="0" b="0"/>
        </a:gradFill>
        <a:gradFill>
          <a:gsLst>
            <a:gs pos="0">
              <a:schemeClr val="phClr">
                <a:tint val="100000"/>
                <a:shade val="85000"/>
                <a:lumMod val="100000"/>
              </a:schemeClr>
            </a:gs>
            <a:gs pos="100000">
              <a:schemeClr val="phClr">
                <a:tint val="90000"/>
                <a:shade val="100000"/>
                <a:lumMod val="100000"/>
              </a:schemeClr>
            </a:gs>
          </a:gsLst>
          <a:path path="circle">
            <a:fillToRect l="100000" t="100000" r="100000" b="100000"/>
          </a:path>
          <a:tileRect l="0" t="0" r="0" b="0"/>
        </a:gradFill>
      </a:fillStyleLst>
      <a:lnStyleLst>
        <a:ln w="9525" cap="flat" cmpd="sng" algn="ctr">
          <a:prstDash val="solid"/>
        </a:ln>
        <a:ln w="15875" cap="flat" cmpd="sng" algn="ctr">
          <a:prstDash val="solid"/>
        </a:ln>
        <a:ln w="1905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</a:schemeClr>
        </a:solidFill>
        <a:blipFill rotWithShape="1">
          <a:blip r:embed="rId1"/>
          <a:srcRect l="0" t="0" r="0" b="0"/>
          <a:tile tx="0" ty="0" sx="40000" sy="40000" flip="none" algn="tl"/>
        </a:blipFill>
      </a:bgFillStyleLst>
    </a:fmtScheme>
  </a:themeElements>
</a:theme>
</file>

<file path=ppt/theme/theme17.xml><?xml version="1.0" encoding="utf-8"?>
<a:theme xmlns:a="http://schemas.openxmlformats.org/drawingml/2006/main" xmlns:r="http://schemas.openxmlformats.org/officeDocument/2006/relationships" name="Integral">
  <a:themeElements>
    <a:clrScheme name="Integral">
      <a:dk1>
        <a:srgbClr val="000000"/>
      </a:dk1>
      <a:lt1>
        <a:srgbClr val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Integral">
      <a:majorFont>
        <a:latin typeface="Tw Cen MT Condensed" panose="020B0606020104020203" pitchFamily="0" charset="1"/>
        <a:ea typeface=""/>
        <a:cs typeface=""/>
      </a:majorFont>
      <a:minorFont>
        <a:latin typeface="Tw Cen MT" panose="020B0602020104020603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83000"/>
                <a:lumMod val="100000"/>
              </a:schemeClr>
            </a:gs>
            <a:gs pos="100000">
              <a:schemeClr val="phClr">
                <a:tint val="61000"/>
                <a:lumMod val="100000"/>
              </a:schemeClr>
            </a:gs>
          </a:gsLst>
          <a:path path="circle">
            <a:fillToRect l="100000" t="100000" r="100000" b="100000"/>
          </a:path>
          <a:tileRect l="0" t="0" r="0" b="0"/>
        </a:gradFill>
        <a:gradFill>
          <a:gsLst>
            <a:gs pos="0">
              <a:schemeClr val="phClr">
                <a:tint val="100000"/>
                <a:shade val="85000"/>
                <a:lumMod val="100000"/>
              </a:schemeClr>
            </a:gs>
            <a:gs pos="100000">
              <a:schemeClr val="phClr">
                <a:tint val="90000"/>
                <a:shade val="100000"/>
                <a:lumMod val="100000"/>
              </a:schemeClr>
            </a:gs>
          </a:gsLst>
          <a:path path="circle">
            <a:fillToRect l="100000" t="100000" r="100000" b="100000"/>
          </a:path>
          <a:tileRect l="0" t="0" r="0" b="0"/>
        </a:gradFill>
      </a:fillStyleLst>
      <a:lnStyleLst>
        <a:ln w="9525" cap="flat" cmpd="sng" algn="ctr">
          <a:prstDash val="solid"/>
        </a:ln>
        <a:ln w="15875" cap="flat" cmpd="sng" algn="ctr">
          <a:prstDash val="solid"/>
        </a:ln>
        <a:ln w="1905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</a:schemeClr>
        </a:solidFill>
        <a:blipFill rotWithShape="1">
          <a:blip r:embed="rId1"/>
          <a:srcRect l="0" t="0" r="0" b="0"/>
          <a:tile tx="0" ty="0" sx="40000" sy="40000" flip="none" algn="tl"/>
        </a:blipFill>
      </a:bgFillStyleLst>
    </a:fmtScheme>
  </a:themeElements>
</a:theme>
</file>

<file path=ppt/theme/theme18.xml><?xml version="1.0" encoding="utf-8"?>
<a:theme xmlns:a="http://schemas.openxmlformats.org/drawingml/2006/main" xmlns:r="http://schemas.openxmlformats.org/officeDocument/2006/relationships" name="Integral">
  <a:themeElements>
    <a:clrScheme name="Integral">
      <a:dk1>
        <a:srgbClr val="000000"/>
      </a:dk1>
      <a:lt1>
        <a:srgbClr val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Integral">
      <a:majorFont>
        <a:latin typeface="Tw Cen MT Condensed" panose="020B0606020104020203" pitchFamily="0" charset="1"/>
        <a:ea typeface=""/>
        <a:cs typeface=""/>
      </a:majorFont>
      <a:minorFont>
        <a:latin typeface="Tw Cen MT" panose="020B0602020104020603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83000"/>
                <a:lumMod val="100000"/>
              </a:schemeClr>
            </a:gs>
            <a:gs pos="100000">
              <a:schemeClr val="phClr">
                <a:tint val="61000"/>
                <a:lumMod val="100000"/>
              </a:schemeClr>
            </a:gs>
          </a:gsLst>
          <a:path path="circle">
            <a:fillToRect l="100000" t="100000" r="100000" b="100000"/>
          </a:path>
          <a:tileRect l="0" t="0" r="0" b="0"/>
        </a:gradFill>
        <a:gradFill>
          <a:gsLst>
            <a:gs pos="0">
              <a:schemeClr val="phClr">
                <a:tint val="100000"/>
                <a:shade val="85000"/>
                <a:lumMod val="100000"/>
              </a:schemeClr>
            </a:gs>
            <a:gs pos="100000">
              <a:schemeClr val="phClr">
                <a:tint val="90000"/>
                <a:shade val="100000"/>
                <a:lumMod val="100000"/>
              </a:schemeClr>
            </a:gs>
          </a:gsLst>
          <a:path path="circle">
            <a:fillToRect l="100000" t="100000" r="100000" b="100000"/>
          </a:path>
          <a:tileRect l="0" t="0" r="0" b="0"/>
        </a:gradFill>
      </a:fillStyleLst>
      <a:lnStyleLst>
        <a:ln w="9525" cap="flat" cmpd="sng" algn="ctr">
          <a:prstDash val="solid"/>
        </a:ln>
        <a:ln w="15875" cap="flat" cmpd="sng" algn="ctr">
          <a:prstDash val="solid"/>
        </a:ln>
        <a:ln w="1905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</a:schemeClr>
        </a:solidFill>
        <a:blipFill rotWithShape="1">
          <a:blip r:embed="rId1"/>
          <a:srcRect l="0" t="0" r="0" b="0"/>
          <a:tile tx="0" ty="0" sx="40000" sy="40000" flip="none" algn="tl"/>
        </a:blipFill>
      </a:bgFillStyleLst>
    </a:fmtScheme>
  </a:themeElements>
</a:theme>
</file>

<file path=ppt/theme/theme19.xml><?xml version="1.0" encoding="utf-8"?>
<a:theme xmlns:a="http://schemas.openxmlformats.org/drawingml/2006/main" xmlns:r="http://schemas.openxmlformats.org/officeDocument/2006/relationships" name="Integral">
  <a:themeElements>
    <a:clrScheme name="Integral">
      <a:dk1>
        <a:srgbClr val="000000"/>
      </a:dk1>
      <a:lt1>
        <a:srgbClr val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Integral">
      <a:majorFont>
        <a:latin typeface="Tw Cen MT Condensed" panose="020B0606020104020203" pitchFamily="0" charset="1"/>
        <a:ea typeface=""/>
        <a:cs typeface=""/>
      </a:majorFont>
      <a:minorFont>
        <a:latin typeface="Tw Cen MT" panose="020B0602020104020603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83000"/>
                <a:lumMod val="100000"/>
              </a:schemeClr>
            </a:gs>
            <a:gs pos="100000">
              <a:schemeClr val="phClr">
                <a:tint val="61000"/>
                <a:lumMod val="100000"/>
              </a:schemeClr>
            </a:gs>
          </a:gsLst>
          <a:path path="circle">
            <a:fillToRect l="100000" t="100000" r="100000" b="100000"/>
          </a:path>
          <a:tileRect l="0" t="0" r="0" b="0"/>
        </a:gradFill>
        <a:gradFill>
          <a:gsLst>
            <a:gs pos="0">
              <a:schemeClr val="phClr">
                <a:tint val="100000"/>
                <a:shade val="85000"/>
                <a:lumMod val="100000"/>
              </a:schemeClr>
            </a:gs>
            <a:gs pos="100000">
              <a:schemeClr val="phClr">
                <a:tint val="90000"/>
                <a:shade val="100000"/>
                <a:lumMod val="100000"/>
              </a:schemeClr>
            </a:gs>
          </a:gsLst>
          <a:path path="circle">
            <a:fillToRect l="100000" t="100000" r="100000" b="100000"/>
          </a:path>
          <a:tileRect l="0" t="0" r="0" b="0"/>
        </a:gradFill>
      </a:fillStyleLst>
      <a:lnStyleLst>
        <a:ln w="9525" cap="flat" cmpd="sng" algn="ctr">
          <a:prstDash val="solid"/>
        </a:ln>
        <a:ln w="15875" cap="flat" cmpd="sng" algn="ctr">
          <a:prstDash val="solid"/>
        </a:ln>
        <a:ln w="1905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</a:schemeClr>
        </a:solidFill>
        <a:blipFill rotWithShape="1">
          <a:blip r:embed="rId1"/>
          <a:srcRect l="0" t="0" r="0" b="0"/>
          <a:tile tx="0" ty="0" sx="40000" sy="40000" flip="none" algn="tl"/>
        </a:blipFill>
      </a:bgFillStyleLst>
    </a:fmtScheme>
  </a:themeElements>
</a:theme>
</file>

<file path=ppt/theme/theme20.xml><?xml version="1.0" encoding="utf-8"?>
<a:theme xmlns:a="http://schemas.openxmlformats.org/drawingml/2006/main" xmlns:r="http://schemas.openxmlformats.org/officeDocument/2006/relationships" name="Integral">
  <a:themeElements>
    <a:clrScheme name="Integral">
      <a:dk1>
        <a:srgbClr val="000000"/>
      </a:dk1>
      <a:lt1>
        <a:srgbClr val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Integral">
      <a:majorFont>
        <a:latin typeface="Tw Cen MT Condensed" panose="020B0606020104020203" pitchFamily="0" charset="1"/>
        <a:ea typeface=""/>
        <a:cs typeface=""/>
      </a:majorFont>
      <a:minorFont>
        <a:latin typeface="Tw Cen MT" panose="020B0602020104020603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83000"/>
                <a:lumMod val="100000"/>
              </a:schemeClr>
            </a:gs>
            <a:gs pos="100000">
              <a:schemeClr val="phClr">
                <a:tint val="61000"/>
                <a:lumMod val="100000"/>
              </a:schemeClr>
            </a:gs>
          </a:gsLst>
          <a:path path="circle">
            <a:fillToRect l="100000" t="100000" r="100000" b="100000"/>
          </a:path>
          <a:tileRect l="0" t="0" r="0" b="0"/>
        </a:gradFill>
        <a:gradFill>
          <a:gsLst>
            <a:gs pos="0">
              <a:schemeClr val="phClr">
                <a:tint val="100000"/>
                <a:shade val="85000"/>
                <a:lumMod val="100000"/>
              </a:schemeClr>
            </a:gs>
            <a:gs pos="100000">
              <a:schemeClr val="phClr">
                <a:tint val="90000"/>
                <a:shade val="100000"/>
                <a:lumMod val="100000"/>
              </a:schemeClr>
            </a:gs>
          </a:gsLst>
          <a:path path="circle">
            <a:fillToRect l="100000" t="100000" r="100000" b="100000"/>
          </a:path>
          <a:tileRect l="0" t="0" r="0" b="0"/>
        </a:gradFill>
      </a:fillStyleLst>
      <a:lnStyleLst>
        <a:ln w="9525" cap="flat" cmpd="sng" algn="ctr">
          <a:prstDash val="solid"/>
        </a:ln>
        <a:ln w="15875" cap="flat" cmpd="sng" algn="ctr">
          <a:prstDash val="solid"/>
        </a:ln>
        <a:ln w="1905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</a:schemeClr>
        </a:solidFill>
        <a:blipFill rotWithShape="1">
          <a:blip r:embed="rId1"/>
          <a:srcRect l="0" t="0" r="0" b="0"/>
          <a:tile tx="0" ty="0" sx="40000" sy="40000" flip="none" algn="tl"/>
        </a:blipFill>
      </a:bgFillStyleLst>
    </a:fmtScheme>
  </a:themeElements>
</a:theme>
</file>

<file path=ppt/theme/theme21.xml><?xml version="1.0" encoding="utf-8"?>
<a:theme xmlns:a="http://schemas.openxmlformats.org/drawingml/2006/main" xmlns:r="http://schemas.openxmlformats.org/officeDocument/2006/relationships" name="Integral">
  <a:themeElements>
    <a:clrScheme name="Integral">
      <a:dk1>
        <a:srgbClr val="000000"/>
      </a:dk1>
      <a:lt1>
        <a:srgbClr val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Integral">
      <a:majorFont>
        <a:latin typeface="Tw Cen MT Condensed" panose="020B0606020104020203" pitchFamily="0" charset="1"/>
        <a:ea typeface=""/>
        <a:cs typeface=""/>
      </a:majorFont>
      <a:minorFont>
        <a:latin typeface="Tw Cen MT" panose="020B0602020104020603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83000"/>
                <a:lumMod val="100000"/>
              </a:schemeClr>
            </a:gs>
            <a:gs pos="100000">
              <a:schemeClr val="phClr">
                <a:tint val="61000"/>
                <a:lumMod val="100000"/>
              </a:schemeClr>
            </a:gs>
          </a:gsLst>
          <a:path path="circle">
            <a:fillToRect l="100000" t="100000" r="100000" b="100000"/>
          </a:path>
          <a:tileRect l="0" t="0" r="0" b="0"/>
        </a:gradFill>
        <a:gradFill>
          <a:gsLst>
            <a:gs pos="0">
              <a:schemeClr val="phClr">
                <a:tint val="100000"/>
                <a:shade val="85000"/>
                <a:lumMod val="100000"/>
              </a:schemeClr>
            </a:gs>
            <a:gs pos="100000">
              <a:schemeClr val="phClr">
                <a:tint val="90000"/>
                <a:shade val="100000"/>
                <a:lumMod val="100000"/>
              </a:schemeClr>
            </a:gs>
          </a:gsLst>
          <a:path path="circle">
            <a:fillToRect l="100000" t="100000" r="100000" b="100000"/>
          </a:path>
          <a:tileRect l="0" t="0" r="0" b="0"/>
        </a:gradFill>
      </a:fillStyleLst>
      <a:lnStyleLst>
        <a:ln w="9525" cap="flat" cmpd="sng" algn="ctr">
          <a:prstDash val="solid"/>
        </a:ln>
        <a:ln w="15875" cap="flat" cmpd="sng" algn="ctr">
          <a:prstDash val="solid"/>
        </a:ln>
        <a:ln w="1905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</a:schemeClr>
        </a:solidFill>
        <a:blipFill rotWithShape="1">
          <a:blip r:embed="rId1"/>
          <a:srcRect l="0" t="0" r="0" b="0"/>
          <a:tile tx="0" ty="0" sx="40000" sy="40000" flip="none" algn="tl"/>
        </a:blipFill>
      </a:bgFillStyleLst>
    </a:fmtScheme>
  </a:themeElements>
</a:theme>
</file>

<file path=ppt/theme/theme22.xml><?xml version="1.0" encoding="utf-8"?>
<a:theme xmlns:a="http://schemas.openxmlformats.org/drawingml/2006/main" xmlns:r="http://schemas.openxmlformats.org/officeDocument/2006/relationships" name="Integral">
  <a:themeElements>
    <a:clrScheme name="Integral">
      <a:dk1>
        <a:srgbClr val="000000"/>
      </a:dk1>
      <a:lt1>
        <a:srgbClr val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Integral">
      <a:majorFont>
        <a:latin typeface="Tw Cen MT Condensed" panose="020B0606020104020203" pitchFamily="0" charset="1"/>
        <a:ea typeface=""/>
        <a:cs typeface=""/>
      </a:majorFont>
      <a:minorFont>
        <a:latin typeface="Tw Cen MT" panose="020B0602020104020603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83000"/>
                <a:lumMod val="100000"/>
              </a:schemeClr>
            </a:gs>
            <a:gs pos="100000">
              <a:schemeClr val="phClr">
                <a:tint val="61000"/>
                <a:lumMod val="100000"/>
              </a:schemeClr>
            </a:gs>
          </a:gsLst>
          <a:path path="circle">
            <a:fillToRect l="100000" t="100000" r="100000" b="100000"/>
          </a:path>
          <a:tileRect l="0" t="0" r="0" b="0"/>
        </a:gradFill>
        <a:gradFill>
          <a:gsLst>
            <a:gs pos="0">
              <a:schemeClr val="phClr">
                <a:tint val="100000"/>
                <a:shade val="85000"/>
                <a:lumMod val="100000"/>
              </a:schemeClr>
            </a:gs>
            <a:gs pos="100000">
              <a:schemeClr val="phClr">
                <a:tint val="90000"/>
                <a:shade val="100000"/>
                <a:lumMod val="100000"/>
              </a:schemeClr>
            </a:gs>
          </a:gsLst>
          <a:path path="circle">
            <a:fillToRect l="100000" t="100000" r="100000" b="100000"/>
          </a:path>
          <a:tileRect l="0" t="0" r="0" b="0"/>
        </a:gradFill>
      </a:fillStyleLst>
      <a:lnStyleLst>
        <a:ln w="9525" cap="flat" cmpd="sng" algn="ctr">
          <a:prstDash val="solid"/>
        </a:ln>
        <a:ln w="15875" cap="flat" cmpd="sng" algn="ctr">
          <a:prstDash val="solid"/>
        </a:ln>
        <a:ln w="1905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</a:schemeClr>
        </a:solidFill>
        <a:blipFill rotWithShape="1">
          <a:blip r:embed="rId1"/>
          <a:srcRect l="0" t="0" r="0" b="0"/>
          <a:tile tx="0" ty="0" sx="40000" sy="40000" flip="none" algn="tl"/>
        </a:blipFill>
      </a:bgFillStyleLst>
    </a:fmtScheme>
  </a:themeElements>
</a:theme>
</file>

<file path=ppt/theme/theme23.xml><?xml version="1.0" encoding="utf-8"?>
<a:theme xmlns:a="http://schemas.openxmlformats.org/drawingml/2006/main" xmlns:r="http://schemas.openxmlformats.org/officeDocument/2006/relationships" name="Integral">
  <a:themeElements>
    <a:clrScheme name="Integral">
      <a:dk1>
        <a:srgbClr val="000000"/>
      </a:dk1>
      <a:lt1>
        <a:srgbClr val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Integral">
      <a:majorFont>
        <a:latin typeface="Tw Cen MT Condensed" panose="020B0606020104020203" pitchFamily="0" charset="1"/>
        <a:ea typeface=""/>
        <a:cs typeface=""/>
      </a:majorFont>
      <a:minorFont>
        <a:latin typeface="Tw Cen MT" panose="020B0602020104020603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83000"/>
                <a:lumMod val="100000"/>
              </a:schemeClr>
            </a:gs>
            <a:gs pos="100000">
              <a:schemeClr val="phClr">
                <a:tint val="61000"/>
                <a:lumMod val="100000"/>
              </a:schemeClr>
            </a:gs>
          </a:gsLst>
          <a:path path="circle">
            <a:fillToRect l="100000" t="100000" r="100000" b="100000"/>
          </a:path>
          <a:tileRect l="0" t="0" r="0" b="0"/>
        </a:gradFill>
        <a:gradFill>
          <a:gsLst>
            <a:gs pos="0">
              <a:schemeClr val="phClr">
                <a:tint val="100000"/>
                <a:shade val="85000"/>
                <a:lumMod val="100000"/>
              </a:schemeClr>
            </a:gs>
            <a:gs pos="100000">
              <a:schemeClr val="phClr">
                <a:tint val="90000"/>
                <a:shade val="100000"/>
                <a:lumMod val="100000"/>
              </a:schemeClr>
            </a:gs>
          </a:gsLst>
          <a:path path="circle">
            <a:fillToRect l="100000" t="100000" r="100000" b="100000"/>
          </a:path>
          <a:tileRect l="0" t="0" r="0" b="0"/>
        </a:gradFill>
      </a:fillStyleLst>
      <a:lnStyleLst>
        <a:ln w="9525" cap="flat" cmpd="sng" algn="ctr">
          <a:prstDash val="solid"/>
        </a:ln>
        <a:ln w="15875" cap="flat" cmpd="sng" algn="ctr">
          <a:prstDash val="solid"/>
        </a:ln>
        <a:ln w="1905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</a:schemeClr>
        </a:solidFill>
        <a:blipFill rotWithShape="1">
          <a:blip r:embed="rId1"/>
          <a:srcRect l="0" t="0" r="0" b="0"/>
          <a:tile tx="0" ty="0" sx="40000" sy="40000" flip="none" algn="tl"/>
        </a:blipFill>
      </a:bgFillStyleLst>
    </a:fmtScheme>
  </a:themeElements>
</a:theme>
</file>

<file path=ppt/theme/theme24.xml><?xml version="1.0" encoding="utf-8"?>
<a:theme xmlns:a="http://schemas.openxmlformats.org/drawingml/2006/main" xmlns:r="http://schemas.openxmlformats.org/officeDocument/2006/relationships" name="Integral">
  <a:themeElements>
    <a:clrScheme name="Integral">
      <a:dk1>
        <a:srgbClr val="000000"/>
      </a:dk1>
      <a:lt1>
        <a:srgbClr val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Integral">
      <a:majorFont>
        <a:latin typeface="Tw Cen MT Condensed" panose="020B0606020104020203" pitchFamily="0" charset="1"/>
        <a:ea typeface=""/>
        <a:cs typeface=""/>
      </a:majorFont>
      <a:minorFont>
        <a:latin typeface="Tw Cen MT" panose="020B0602020104020603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83000"/>
                <a:lumMod val="100000"/>
              </a:schemeClr>
            </a:gs>
            <a:gs pos="100000">
              <a:schemeClr val="phClr">
                <a:tint val="61000"/>
                <a:lumMod val="100000"/>
              </a:schemeClr>
            </a:gs>
          </a:gsLst>
          <a:path path="circle">
            <a:fillToRect l="100000" t="100000" r="100000" b="100000"/>
          </a:path>
          <a:tileRect l="0" t="0" r="0" b="0"/>
        </a:gradFill>
        <a:gradFill>
          <a:gsLst>
            <a:gs pos="0">
              <a:schemeClr val="phClr">
                <a:tint val="100000"/>
                <a:shade val="85000"/>
                <a:lumMod val="100000"/>
              </a:schemeClr>
            </a:gs>
            <a:gs pos="100000">
              <a:schemeClr val="phClr">
                <a:tint val="90000"/>
                <a:shade val="100000"/>
                <a:lumMod val="100000"/>
              </a:schemeClr>
            </a:gs>
          </a:gsLst>
          <a:path path="circle">
            <a:fillToRect l="100000" t="100000" r="100000" b="100000"/>
          </a:path>
          <a:tileRect l="0" t="0" r="0" b="0"/>
        </a:gradFill>
      </a:fillStyleLst>
      <a:lnStyleLst>
        <a:ln w="9525" cap="flat" cmpd="sng" algn="ctr">
          <a:prstDash val="solid"/>
        </a:ln>
        <a:ln w="15875" cap="flat" cmpd="sng" algn="ctr">
          <a:prstDash val="solid"/>
        </a:ln>
        <a:ln w="1905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</a:schemeClr>
        </a:solidFill>
        <a:blipFill rotWithShape="1">
          <a:blip r:embed="rId1"/>
          <a:srcRect l="0" t="0" r="0" b="0"/>
          <a:tile tx="0" ty="0" sx="40000" sy="40000" flip="none" algn="tl"/>
        </a:blipFill>
      </a:bgFillStyleLst>
    </a:fmtScheme>
  </a:themeElements>
</a:theme>
</file>

<file path=ppt/theme/theme25.xml><?xml version="1.0" encoding="utf-8"?>
<a:theme xmlns:a="http://schemas.openxmlformats.org/drawingml/2006/main" xmlns:r="http://schemas.openxmlformats.org/officeDocument/2006/relationships" name="Integral">
  <a:themeElements>
    <a:clrScheme name="Integral">
      <a:dk1>
        <a:srgbClr val="000000"/>
      </a:dk1>
      <a:lt1>
        <a:srgbClr val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Integral">
      <a:majorFont>
        <a:latin typeface="Tw Cen MT Condensed" panose="020B0606020104020203" pitchFamily="0" charset="1"/>
        <a:ea typeface=""/>
        <a:cs typeface=""/>
      </a:majorFont>
      <a:minorFont>
        <a:latin typeface="Tw Cen MT" panose="020B0602020104020603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83000"/>
                <a:lumMod val="100000"/>
              </a:schemeClr>
            </a:gs>
            <a:gs pos="100000">
              <a:schemeClr val="phClr">
                <a:tint val="61000"/>
                <a:lumMod val="100000"/>
              </a:schemeClr>
            </a:gs>
          </a:gsLst>
          <a:path path="circle">
            <a:fillToRect l="100000" t="100000" r="100000" b="100000"/>
          </a:path>
          <a:tileRect l="0" t="0" r="0" b="0"/>
        </a:gradFill>
        <a:gradFill>
          <a:gsLst>
            <a:gs pos="0">
              <a:schemeClr val="phClr">
                <a:tint val="100000"/>
                <a:shade val="85000"/>
                <a:lumMod val="100000"/>
              </a:schemeClr>
            </a:gs>
            <a:gs pos="100000">
              <a:schemeClr val="phClr">
                <a:tint val="90000"/>
                <a:shade val="100000"/>
                <a:lumMod val="100000"/>
              </a:schemeClr>
            </a:gs>
          </a:gsLst>
          <a:path path="circle">
            <a:fillToRect l="100000" t="100000" r="100000" b="100000"/>
          </a:path>
          <a:tileRect l="0" t="0" r="0" b="0"/>
        </a:gradFill>
      </a:fillStyleLst>
      <a:lnStyleLst>
        <a:ln w="9525" cap="flat" cmpd="sng" algn="ctr">
          <a:prstDash val="solid"/>
        </a:ln>
        <a:ln w="15875" cap="flat" cmpd="sng" algn="ctr">
          <a:prstDash val="solid"/>
        </a:ln>
        <a:ln w="1905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</a:schemeClr>
        </a:solidFill>
        <a:blipFill rotWithShape="1">
          <a:blip r:embed="rId1"/>
          <a:srcRect l="0" t="0" r="0" b="0"/>
          <a:tile tx="0" ty="0" sx="40000" sy="40000" flip="none" algn="tl"/>
        </a:blipFill>
      </a:bgFillStyleLst>
    </a:fmtScheme>
  </a:themeElements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138</TotalTime>
  <Application>LibreOffice/24.8.2.1$MacOSX_AARCH64 LibreOffice_project/0f794b6e29741098670a3b95d60478a65d05ef13</Application>
  <AppVersion>15.0000</AppVersion>
  <Words>208</Words>
  <Paragraphs>73</Paragraphs>
  <Company>University of Wales Trinity Saint David</Company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2015-11-20T13:59:54Z</dcterms:created>
  <dc:creator>Harriet Webster</dc:creator>
  <dc:description/>
  <dc:language>en-GB</dc:language>
  <cp:lastModifiedBy>KRH</cp:lastModifiedBy>
  <dcterms:modified xsi:type="dcterms:W3CDTF">2024-11-04T09:24:23Z</dcterms:modified>
  <cp:revision>10</cp:revision>
  <dc:subject/>
  <dc:title>Women in the Middle Ages</dc:title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PresentationFormat">
    <vt:lpwstr>Custom</vt:lpwstr>
  </property>
  <property fmtid="{D5CDD505-2E9C-101B-9397-08002B2CF9AE}" pid="3" name="Slides">
    <vt:i4>10</vt:i4>
  </property>
</Properties>
</file>