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45CE73-4CCF-46E4-BE2A-3C70A58EA3BD}" v="7" dt="2025-11-25T22:39:40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ria Stoleru" userId="c3453e735986092e" providerId="LiveId" clId="{D0CD8104-3258-4502-855D-6D81425C7D5D}"/>
    <pc:docChg chg="addSld modSld modMainMaster">
      <pc:chgData name="Daria Stoleru" userId="c3453e735986092e" providerId="LiveId" clId="{D0CD8104-3258-4502-855D-6D81425C7D5D}" dt="2025-11-25T22:39:40.848" v="2"/>
      <pc:docMkLst>
        <pc:docMk/>
      </pc:docMkLst>
      <pc:sldChg chg="modSp add">
        <pc:chgData name="Daria Stoleru" userId="c3453e735986092e" providerId="LiveId" clId="{D0CD8104-3258-4502-855D-6D81425C7D5D}" dt="2025-11-25T22:39:40.848" v="2"/>
        <pc:sldMkLst>
          <pc:docMk/>
          <pc:sldMk cId="0" sldId="256"/>
        </pc:sldMkLst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6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12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20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26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27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29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33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34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36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03.229" v="1"/>
          <ac:spMkLst>
            <pc:docMk/>
            <pc:sldMk cId="0" sldId="256"/>
            <ac:spMk id="37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k cId="0" sldId="256"/>
            <ac:spMk id="46" creationId="{00000000-0000-0000-0000-000000000000}"/>
          </ac:spMkLst>
        </pc:spChg>
      </pc:sldChg>
      <pc:sldMasterChg chg="modSp modSldLayout">
        <pc:chgData name="Daria Stoleru" userId="c3453e735986092e" providerId="LiveId" clId="{D0CD8104-3258-4502-855D-6D81425C7D5D}" dt="2025-11-25T22:39:40.848" v="2"/>
        <pc:sldMasterMkLst>
          <pc:docMk/>
          <pc:sldMasterMk cId="107845436" sldId="2147483660"/>
        </pc:sldMasterMkLst>
        <pc:spChg chg="mod">
          <ac:chgData name="Daria Stoleru" userId="c3453e735986092e" providerId="LiveId" clId="{D0CD8104-3258-4502-855D-6D81425C7D5D}" dt="2025-11-25T22:39:40.848" v="2"/>
          <ac:spMkLst>
            <pc:docMk/>
            <pc:sldMasterMk cId="107845436" sldId="2147483660"/>
            <ac:spMk id="2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asterMk cId="107845436" sldId="2147483660"/>
            <ac:spMk id="3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asterMk cId="107845436" sldId="2147483660"/>
            <ac:spMk id="4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asterMk cId="107845436" sldId="2147483660"/>
            <ac:spMk id="5" creationId="{00000000-0000-0000-0000-000000000000}"/>
          </ac:spMkLst>
        </pc:spChg>
        <pc:spChg chg="mod">
          <ac:chgData name="Daria Stoleru" userId="c3453e735986092e" providerId="LiveId" clId="{D0CD8104-3258-4502-855D-6D81425C7D5D}" dt="2025-11-25T22:39:40.848" v="2"/>
          <ac:spMkLst>
            <pc:docMk/>
            <pc:sldMasterMk cId="107845436" sldId="2147483660"/>
            <ac:spMk id="6" creationId="{00000000-0000-0000-0000-000000000000}"/>
          </ac:spMkLst>
        </pc:spChg>
        <pc:picChg chg="mod">
          <ac:chgData name="Daria Stoleru" userId="c3453e735986092e" providerId="LiveId" clId="{D0CD8104-3258-4502-855D-6D81425C7D5D}" dt="2025-11-25T22:39:40.848" v="2"/>
          <ac:picMkLst>
            <pc:docMk/>
            <pc:sldMasterMk cId="107845436" sldId="2147483660"/>
            <ac:picMk id="1026" creationId="{00000000-0000-0000-0000-000000000000}"/>
          </ac:picMkLst>
        </pc:pic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2017245159" sldId="2147483661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17245159" sldId="2147483661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17245159" sldId="2147483661"/>
              <ac:spMk id="3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2017245159" sldId="2147483661"/>
              <ac:picMk id="7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2395809389" sldId="2147483662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395809389" sldId="2147483662"/>
              <ac:spMk id="12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2395809389" sldId="2147483662"/>
              <ac:picMk id="3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1621011002" sldId="2147483663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621011002" sldId="2147483663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621011002" sldId="2147483663"/>
              <ac:spMk id="3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1621011002" sldId="2147483663"/>
              <ac:picMk id="9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3721059244" sldId="2147483664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21059244" sldId="2147483664"/>
              <ac:spMk id="1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21059244" sldId="2147483664"/>
              <ac:spMk id="13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21059244" sldId="2147483664"/>
              <ac:spMk id="14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3721059244" sldId="2147483664"/>
              <ac:picMk id="10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2575755018" sldId="2147483665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575755018" sldId="2147483665"/>
              <ac:spMk id="3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575755018" sldId="2147483665"/>
              <ac:spMk id="5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575755018" sldId="2147483665"/>
              <ac:spMk id="1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575755018" sldId="2147483665"/>
              <ac:spMk id="13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575755018" sldId="2147483665"/>
              <ac:spMk id="14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2575755018" sldId="2147483665"/>
              <ac:picMk id="15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4161556771" sldId="2147483666"/>
          </pc:sldLayoutMkLst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4161556771" sldId="2147483666"/>
              <ac:picMk id="8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3383712202" sldId="2147483667"/>
          </pc:sldLayoutMkLst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3383712202" sldId="2147483667"/>
              <ac:picMk id="7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1646990990" sldId="2147483668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646990990" sldId="2147483668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646990990" sldId="2147483668"/>
              <ac:spMk id="4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646990990" sldId="2147483668"/>
              <ac:spMk id="10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1646990990" sldId="2147483668"/>
              <ac:picMk id="11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193985845" sldId="2147483669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93985845" sldId="2147483669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93985845" sldId="2147483669"/>
              <ac:spMk id="3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93985845" sldId="2147483669"/>
              <ac:spMk id="4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193985845" sldId="2147483669"/>
              <ac:picMk id="10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4267463977" sldId="2147483670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4267463977" sldId="2147483670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4267463977" sldId="2147483670"/>
              <ac:spMk id="3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4267463977" sldId="2147483670"/>
              <ac:spMk id="4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4267463977" sldId="2147483670"/>
              <ac:picMk id="10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2409584804" sldId="2147483671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409584804" sldId="2147483671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409584804" sldId="2147483671"/>
              <ac:spMk id="4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2409584804" sldId="2147483671"/>
              <ac:picMk id="8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3740523160" sldId="2147483672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40523160" sldId="2147483672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40523160" sldId="2147483672"/>
              <ac:spMk id="4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40523160" sldId="2147483672"/>
              <ac:spMk id="1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40523160" sldId="2147483672"/>
              <ac:spMk id="13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740523160" sldId="2147483672"/>
              <ac:spMk id="14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3740523160" sldId="2147483672"/>
              <ac:picMk id="11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3904140027" sldId="2147483673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904140027" sldId="2147483673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904140027" sldId="2147483673"/>
              <ac:spMk id="4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3904140027" sldId="2147483673"/>
              <ac:picMk id="8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2036551389" sldId="2147483674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36551389" sldId="2147483674"/>
              <ac:spMk id="7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36551389" sldId="2147483674"/>
              <ac:spMk id="8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36551389" sldId="2147483674"/>
              <ac:spMk id="9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36551389" sldId="2147483674"/>
              <ac:spMk id="10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36551389" sldId="2147483674"/>
              <ac:spMk id="11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36551389" sldId="2147483674"/>
              <ac:spMk id="1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036551389" sldId="2147483674"/>
              <ac:spMk id="15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2036551389" sldId="2147483674"/>
              <ac:picMk id="13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3298759902" sldId="2147483675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19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0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1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3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4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5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6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27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3298759902" sldId="2147483675"/>
              <ac:spMk id="30" creationId="{00000000-0000-0000-0000-000000000000}"/>
            </ac:spMkLst>
          </pc:sp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1649510848" sldId="2147483676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1649510848" sldId="2147483676"/>
              <ac:spMk id="11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1649510848" sldId="2147483676"/>
              <ac:picMk id="8" creationId="{00000000-0000-0000-0000-000000000000}"/>
            </ac:picMkLst>
          </pc:picChg>
        </pc:sldLayoutChg>
        <pc:sldLayoutChg chg="modSp">
          <pc:chgData name="Daria Stoleru" userId="c3453e735986092e" providerId="LiveId" clId="{D0CD8104-3258-4502-855D-6D81425C7D5D}" dt="2025-11-25T22:39:40.848" v="2"/>
          <pc:sldLayoutMkLst>
            <pc:docMk/>
            <pc:sldMasterMk cId="107845436" sldId="2147483660"/>
            <pc:sldLayoutMk cId="2986231494" sldId="2147483677"/>
          </pc:sldLayoutMkLst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986231494" sldId="2147483677"/>
              <ac:spMk id="2" creationId="{00000000-0000-0000-0000-000000000000}"/>
            </ac:spMkLst>
          </pc:spChg>
          <pc:spChg chg="mod">
            <ac:chgData name="Daria Stoleru" userId="c3453e735986092e" providerId="LiveId" clId="{D0CD8104-3258-4502-855D-6D81425C7D5D}" dt="2025-11-25T22:39:40.848" v="2"/>
            <ac:spMkLst>
              <pc:docMk/>
              <pc:sldMasterMk cId="107845436" sldId="2147483660"/>
              <pc:sldLayoutMk cId="2986231494" sldId="2147483677"/>
              <ac:spMk id="8" creationId="{00000000-0000-0000-0000-000000000000}"/>
            </ac:spMkLst>
          </pc:spChg>
          <pc:picChg chg="mod">
            <ac:chgData name="Daria Stoleru" userId="c3453e735986092e" providerId="LiveId" clId="{D0CD8104-3258-4502-855D-6D81425C7D5D}" dt="2025-11-25T22:39:40.848" v="2"/>
            <ac:picMkLst>
              <pc:docMk/>
              <pc:sldMasterMk cId="107845436" sldId="2147483660"/>
              <pc:sldLayoutMk cId="2986231494" sldId="2147483677"/>
              <ac:picMk id="9" creationId="{00000000-0000-0000-0000-000000000000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3" y="1300787"/>
            <a:ext cx="8689977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3" y="3886202"/>
            <a:ext cx="8689977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1">
                <a:solidFill>
                  <a:schemeClr val="bg1">
                    <a:lumMod val="50000"/>
                  </a:schemeClr>
                </a:solidFill>
              </a:defRPr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1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245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4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809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7" y="828565"/>
            <a:ext cx="10351753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7" y="3657459"/>
            <a:ext cx="10351753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1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6" y="618518"/>
            <a:ext cx="10364452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4"/>
            <a:ext cx="5106027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199" y="2367094"/>
            <a:ext cx="5105401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59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6" y="618518"/>
            <a:ext cx="10364452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31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1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4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4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1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1" y="3051014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55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556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712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7" y="609600"/>
            <a:ext cx="3935689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2"/>
            <a:ext cx="6200164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7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990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6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7" y="2632854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5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6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5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463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6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584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1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7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7" y="2993578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0523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6" y="2138723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6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6" indent="0">
              <a:buNone/>
              <a:defRPr sz="1401"/>
            </a:lvl2pPr>
            <a:lvl3pPr marL="914411" indent="0">
              <a:buNone/>
              <a:defRPr sz="1200"/>
            </a:lvl3pPr>
            <a:lvl4pPr marL="1371617" indent="0">
              <a:buNone/>
              <a:defRPr sz="1001"/>
            </a:lvl4pPr>
            <a:lvl5pPr marL="1828823" indent="0">
              <a:buNone/>
              <a:defRPr sz="1001"/>
            </a:lvl5pPr>
            <a:lvl6pPr marL="2286029" indent="0">
              <a:buNone/>
              <a:defRPr sz="1001"/>
            </a:lvl6pPr>
            <a:lvl7pPr marL="2743234" indent="0">
              <a:buNone/>
              <a:defRPr sz="1001"/>
            </a:lvl7pPr>
            <a:lvl8pPr marL="3200440" indent="0">
              <a:buNone/>
              <a:defRPr sz="1001"/>
            </a:lvl8pPr>
            <a:lvl9pPr marL="3657646" indent="0">
              <a:buNone/>
              <a:defRPr sz="100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140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7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06" indent="0">
              <a:buNone/>
              <a:defRPr sz="1200"/>
            </a:lvl2pPr>
            <a:lvl3pPr marL="914411" indent="0">
              <a:buNone/>
              <a:defRPr sz="1001"/>
            </a:lvl3pPr>
            <a:lvl4pPr marL="1371617" indent="0">
              <a:buNone/>
              <a:defRPr sz="900"/>
            </a:lvl4pPr>
            <a:lvl5pPr marL="1828823" indent="0">
              <a:buNone/>
              <a:defRPr sz="900"/>
            </a:lvl5pPr>
            <a:lvl6pPr marL="2286029" indent="0">
              <a:buNone/>
              <a:defRPr sz="900"/>
            </a:lvl6pPr>
            <a:lvl7pPr marL="2743234" indent="0">
              <a:buNone/>
              <a:defRPr sz="900"/>
            </a:lvl7pPr>
            <a:lvl8pPr marL="3200440" indent="0">
              <a:buNone/>
              <a:defRPr sz="900"/>
            </a:lvl8pPr>
            <a:lvl9pPr marL="3657646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90" y="2367093"/>
            <a:ext cx="329152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52" y="2943357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06" indent="0">
              <a:buNone/>
              <a:defRPr sz="1200"/>
            </a:lvl2pPr>
            <a:lvl3pPr marL="914411" indent="0">
              <a:buNone/>
              <a:defRPr sz="1001"/>
            </a:lvl3pPr>
            <a:lvl4pPr marL="1371617" indent="0">
              <a:buNone/>
              <a:defRPr sz="900"/>
            </a:lvl4pPr>
            <a:lvl5pPr marL="1828823" indent="0">
              <a:buNone/>
              <a:defRPr sz="900"/>
            </a:lvl5pPr>
            <a:lvl6pPr marL="2286029" indent="0">
              <a:buNone/>
              <a:defRPr sz="900"/>
            </a:lvl6pPr>
            <a:lvl7pPr marL="2743234" indent="0">
              <a:buNone/>
              <a:defRPr sz="900"/>
            </a:lvl7pPr>
            <a:lvl8pPr marL="3200440" indent="0">
              <a:buNone/>
              <a:defRPr sz="900"/>
            </a:lvl8pPr>
            <a:lvl9pPr marL="3657646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7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06" indent="0">
              <a:buNone/>
              <a:defRPr sz="1200"/>
            </a:lvl2pPr>
            <a:lvl3pPr marL="914411" indent="0">
              <a:buNone/>
              <a:defRPr sz="1001"/>
            </a:lvl3pPr>
            <a:lvl4pPr marL="1371617" indent="0">
              <a:buNone/>
              <a:defRPr sz="900"/>
            </a:lvl4pPr>
            <a:lvl5pPr marL="1828823" indent="0">
              <a:buNone/>
              <a:defRPr sz="900"/>
            </a:lvl5pPr>
            <a:lvl6pPr marL="2286029" indent="0">
              <a:buNone/>
              <a:defRPr sz="900"/>
            </a:lvl6pPr>
            <a:lvl7pPr marL="2743234" indent="0">
              <a:buNone/>
              <a:defRPr sz="900"/>
            </a:lvl7pPr>
            <a:lvl8pPr marL="3200440" indent="0">
              <a:buNone/>
              <a:defRPr sz="900"/>
            </a:lvl8pPr>
            <a:lvl9pPr marL="3657646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551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1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4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6" indent="0">
              <a:buNone/>
              <a:defRPr sz="1600"/>
            </a:lvl2pPr>
            <a:lvl3pPr marL="914411" indent="0">
              <a:buNone/>
              <a:defRPr sz="1600"/>
            </a:lvl3pPr>
            <a:lvl4pPr marL="1371617" indent="0">
              <a:buNone/>
              <a:defRPr sz="1600"/>
            </a:lvl4pPr>
            <a:lvl5pPr marL="1828823" indent="0">
              <a:buNone/>
              <a:defRPr sz="1600"/>
            </a:lvl5pPr>
            <a:lvl6pPr marL="2286029" indent="0">
              <a:buNone/>
              <a:defRPr sz="1600"/>
            </a:lvl6pPr>
            <a:lvl7pPr marL="2743234" indent="0">
              <a:buNone/>
              <a:defRPr sz="1600"/>
            </a:lvl7pPr>
            <a:lvl8pPr marL="3200440" indent="0">
              <a:buNone/>
              <a:defRPr sz="1600"/>
            </a:lvl8pPr>
            <a:lvl9pPr marL="3657646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3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06" indent="0">
              <a:buNone/>
              <a:defRPr sz="1200"/>
            </a:lvl2pPr>
            <a:lvl3pPr marL="914411" indent="0">
              <a:buNone/>
              <a:defRPr sz="1001"/>
            </a:lvl3pPr>
            <a:lvl4pPr marL="1371617" indent="0">
              <a:buNone/>
              <a:defRPr sz="900"/>
            </a:lvl4pPr>
            <a:lvl5pPr marL="1828823" indent="0">
              <a:buNone/>
              <a:defRPr sz="900"/>
            </a:lvl5pPr>
            <a:lvl6pPr marL="2286029" indent="0">
              <a:buNone/>
              <a:defRPr sz="900"/>
            </a:lvl6pPr>
            <a:lvl7pPr marL="2743234" indent="0">
              <a:buNone/>
              <a:defRPr sz="900"/>
            </a:lvl7pPr>
            <a:lvl8pPr marL="3200440" indent="0">
              <a:buNone/>
              <a:defRPr sz="900"/>
            </a:lvl8pPr>
            <a:lvl9pPr marL="3657646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1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9" y="2367094"/>
            <a:ext cx="3303353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6" indent="0">
              <a:buNone/>
              <a:defRPr sz="1600"/>
            </a:lvl2pPr>
            <a:lvl3pPr marL="914411" indent="0">
              <a:buNone/>
              <a:defRPr sz="1600"/>
            </a:lvl3pPr>
            <a:lvl4pPr marL="1371617" indent="0">
              <a:buNone/>
              <a:defRPr sz="1600"/>
            </a:lvl4pPr>
            <a:lvl5pPr marL="1828823" indent="0">
              <a:buNone/>
              <a:defRPr sz="1600"/>
            </a:lvl5pPr>
            <a:lvl6pPr marL="2286029" indent="0">
              <a:buNone/>
              <a:defRPr sz="1600"/>
            </a:lvl6pPr>
            <a:lvl7pPr marL="2743234" indent="0">
              <a:buNone/>
              <a:defRPr sz="1600"/>
            </a:lvl7pPr>
            <a:lvl8pPr marL="3200440" indent="0">
              <a:buNone/>
              <a:defRPr sz="1600"/>
            </a:lvl8pPr>
            <a:lvl9pPr marL="3657646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9" y="4781082"/>
            <a:ext cx="3303353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06" indent="0">
              <a:buNone/>
              <a:defRPr sz="1200"/>
            </a:lvl2pPr>
            <a:lvl3pPr marL="914411" indent="0">
              <a:buNone/>
              <a:defRPr sz="1001"/>
            </a:lvl3pPr>
            <a:lvl4pPr marL="1371617" indent="0">
              <a:buNone/>
              <a:defRPr sz="900"/>
            </a:lvl4pPr>
            <a:lvl5pPr marL="1828823" indent="0">
              <a:buNone/>
              <a:defRPr sz="900"/>
            </a:lvl5pPr>
            <a:lvl6pPr marL="2286029" indent="0">
              <a:buNone/>
              <a:defRPr sz="900"/>
            </a:lvl6pPr>
            <a:lvl7pPr marL="2743234" indent="0">
              <a:buNone/>
              <a:defRPr sz="900"/>
            </a:lvl7pPr>
            <a:lvl8pPr marL="3200440" indent="0">
              <a:buNone/>
              <a:defRPr sz="900"/>
            </a:lvl8pPr>
            <a:lvl9pPr marL="3657646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300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1" b="0">
                <a:solidFill>
                  <a:schemeClr val="tx1"/>
                </a:solidFill>
              </a:defRPr>
            </a:lvl1pPr>
            <a:lvl2pPr marL="457206" indent="0">
              <a:buNone/>
              <a:defRPr sz="2000" b="1"/>
            </a:lvl2pPr>
            <a:lvl3pPr marL="914411" indent="0">
              <a:buNone/>
              <a:defRPr sz="1801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4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6" indent="0">
              <a:buNone/>
              <a:defRPr sz="1600"/>
            </a:lvl2pPr>
            <a:lvl3pPr marL="914411" indent="0">
              <a:buNone/>
              <a:defRPr sz="1600"/>
            </a:lvl3pPr>
            <a:lvl4pPr marL="1371617" indent="0">
              <a:buNone/>
              <a:defRPr sz="1600"/>
            </a:lvl4pPr>
            <a:lvl5pPr marL="1828823" indent="0">
              <a:buNone/>
              <a:defRPr sz="1600"/>
            </a:lvl5pPr>
            <a:lvl6pPr marL="2286029" indent="0">
              <a:buNone/>
              <a:defRPr sz="1600"/>
            </a:lvl6pPr>
            <a:lvl7pPr marL="2743234" indent="0">
              <a:buNone/>
              <a:defRPr sz="1600"/>
            </a:lvl7pPr>
            <a:lvl8pPr marL="3200440" indent="0">
              <a:buNone/>
              <a:defRPr sz="1600"/>
            </a:lvl8pPr>
            <a:lvl9pPr marL="3657646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4" y="4781080"/>
            <a:ext cx="3305052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06" indent="0">
              <a:buNone/>
              <a:defRPr sz="1200"/>
            </a:lvl2pPr>
            <a:lvl3pPr marL="914411" indent="0">
              <a:buNone/>
              <a:defRPr sz="1001"/>
            </a:lvl3pPr>
            <a:lvl4pPr marL="1371617" indent="0">
              <a:buNone/>
              <a:defRPr sz="900"/>
            </a:lvl4pPr>
            <a:lvl5pPr marL="1828823" indent="0">
              <a:buNone/>
              <a:defRPr sz="900"/>
            </a:lvl5pPr>
            <a:lvl6pPr marL="2286029" indent="0">
              <a:buNone/>
              <a:defRPr sz="900"/>
            </a:lvl6pPr>
            <a:lvl7pPr marL="2743234" indent="0">
              <a:buNone/>
              <a:defRPr sz="900"/>
            </a:lvl7pPr>
            <a:lvl8pPr marL="3200440" indent="0">
              <a:buNone/>
              <a:defRPr sz="900"/>
            </a:lvl8pPr>
            <a:lvl9pPr marL="3657646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7599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6" y="2367095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510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3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6" y="609603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23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6" y="618518"/>
            <a:ext cx="10364452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6" y="2367095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8" y="588327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>
                <a:solidFill>
                  <a:schemeClr val="tx1"/>
                </a:solidFill>
              </a:defRPr>
            </a:lvl1pPr>
          </a:lstStyle>
          <a:p>
            <a:fld id="{7A801AED-9E5C-43E2-B836-3F2AF8278B2D}" type="datetimeFigureOut">
              <a:rPr lang="en-GB" smtClean="0"/>
              <a:t>25/11/2025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7" y="5883277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3" y="5883277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>
                <a:solidFill>
                  <a:schemeClr val="tx1"/>
                </a:solidFill>
              </a:defRPr>
            </a:lvl1pPr>
          </a:lstStyle>
          <a:p>
            <a:fld id="{E34167DD-28DB-4102-8F83-60B814978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45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11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4" indent="-228604" algn="l" defTabSz="914411" rtl="0" eaLnBrk="1" latinLnBrk="0" hangingPunct="1">
        <a:lnSpc>
          <a:spcPct val="120000"/>
        </a:lnSpc>
        <a:spcBef>
          <a:spcPts val="1001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9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15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21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27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32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38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44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49" indent="-228604" algn="l" defTabSz="914411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1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02702" y="19782"/>
            <a:ext cx="3329721" cy="1470564"/>
            <a:chOff x="0" y="0"/>
            <a:chExt cx="1859554" cy="82126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59554" cy="821268"/>
            </a:xfrm>
            <a:custGeom>
              <a:avLst/>
              <a:gdLst/>
              <a:ahLst/>
              <a:cxnLst/>
              <a:rect l="l" t="t" r="r" b="b"/>
              <a:pathLst>
                <a:path w="1859554" h="821268">
                  <a:moveTo>
                    <a:pt x="0" y="0"/>
                  </a:moveTo>
                  <a:lnTo>
                    <a:pt x="1859554" y="0"/>
                  </a:lnTo>
                  <a:lnTo>
                    <a:pt x="1859554" y="821268"/>
                  </a:lnTo>
                  <a:lnTo>
                    <a:pt x="0" y="821268"/>
                  </a:lnTo>
                  <a:close/>
                </a:path>
              </a:pathLst>
            </a:custGeom>
            <a:solidFill>
              <a:srgbClr val="33533F"/>
            </a:solidFill>
          </p:spPr>
          <p:txBody>
            <a:bodyPr/>
            <a:lstStyle/>
            <a:p>
              <a:endParaRPr lang="en-US" sz="578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1859554" cy="887943"/>
            </a:xfrm>
            <a:prstGeom prst="rect">
              <a:avLst/>
            </a:prstGeom>
          </p:spPr>
          <p:txBody>
            <a:bodyPr lIns="16299" tIns="16299" rIns="16299" bIns="16299" rtlCol="0" anchor="ctr"/>
            <a:lstStyle/>
            <a:p>
              <a:pPr algn="ctr">
                <a:lnSpc>
                  <a:spcPts val="1476"/>
                </a:lnSpc>
              </a:pPr>
              <a:endParaRPr sz="578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733945" y="5676811"/>
            <a:ext cx="4788846" cy="1156862"/>
            <a:chOff x="0" y="0"/>
            <a:chExt cx="2674435" cy="64607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674434" cy="646075"/>
            </a:xfrm>
            <a:custGeom>
              <a:avLst/>
              <a:gdLst/>
              <a:ahLst/>
              <a:cxnLst/>
              <a:rect l="l" t="t" r="r" b="b"/>
              <a:pathLst>
                <a:path w="2674434" h="646075">
                  <a:moveTo>
                    <a:pt x="0" y="0"/>
                  </a:moveTo>
                  <a:lnTo>
                    <a:pt x="2674434" y="0"/>
                  </a:lnTo>
                  <a:lnTo>
                    <a:pt x="2674434" y="646075"/>
                  </a:lnTo>
                  <a:lnTo>
                    <a:pt x="0" y="646075"/>
                  </a:lnTo>
                  <a:close/>
                </a:path>
              </a:pathLst>
            </a:custGeom>
            <a:solidFill>
              <a:srgbClr val="33533F"/>
            </a:solidFill>
          </p:spPr>
          <p:txBody>
            <a:bodyPr/>
            <a:lstStyle/>
            <a:p>
              <a:endParaRPr lang="en-US" sz="578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2674435" cy="712750"/>
            </a:xfrm>
            <a:prstGeom prst="rect">
              <a:avLst/>
            </a:prstGeom>
          </p:spPr>
          <p:txBody>
            <a:bodyPr lIns="16299" tIns="16299" rIns="16299" bIns="16299" rtlCol="0" anchor="ctr"/>
            <a:lstStyle/>
            <a:p>
              <a:pPr algn="ctr">
                <a:lnSpc>
                  <a:spcPts val="1476"/>
                </a:lnSpc>
              </a:pPr>
              <a:endParaRPr sz="578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18740" y="1603488"/>
            <a:ext cx="1097735" cy="183163"/>
            <a:chOff x="0" y="0"/>
            <a:chExt cx="613054" cy="10229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13054" cy="102291"/>
            </a:xfrm>
            <a:custGeom>
              <a:avLst/>
              <a:gdLst/>
              <a:ahLst/>
              <a:cxnLst/>
              <a:rect l="l" t="t" r="r" b="b"/>
              <a:pathLst>
                <a:path w="613054" h="102291">
                  <a:moveTo>
                    <a:pt x="51146" y="0"/>
                  </a:moveTo>
                  <a:lnTo>
                    <a:pt x="561908" y="0"/>
                  </a:lnTo>
                  <a:cubicBezTo>
                    <a:pt x="590155" y="0"/>
                    <a:pt x="613054" y="22899"/>
                    <a:pt x="613054" y="51146"/>
                  </a:cubicBezTo>
                  <a:lnTo>
                    <a:pt x="613054" y="51146"/>
                  </a:lnTo>
                  <a:cubicBezTo>
                    <a:pt x="613054" y="79393"/>
                    <a:pt x="590155" y="102291"/>
                    <a:pt x="561908" y="102291"/>
                  </a:cubicBezTo>
                  <a:lnTo>
                    <a:pt x="51146" y="102291"/>
                  </a:lnTo>
                  <a:cubicBezTo>
                    <a:pt x="22899" y="102291"/>
                    <a:pt x="0" y="79393"/>
                    <a:pt x="0" y="51146"/>
                  </a:cubicBezTo>
                  <a:lnTo>
                    <a:pt x="0" y="51146"/>
                  </a:lnTo>
                  <a:cubicBezTo>
                    <a:pt x="0" y="22899"/>
                    <a:pt x="22899" y="0"/>
                    <a:pt x="5114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33533F"/>
              </a:solidFill>
              <a:prstDash val="solid"/>
              <a:round/>
            </a:ln>
          </p:spPr>
          <p:txBody>
            <a:bodyPr/>
            <a:lstStyle/>
            <a:p>
              <a:endParaRPr lang="en-US" sz="578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66675"/>
              <a:ext cx="613054" cy="168966"/>
            </a:xfrm>
            <a:prstGeom prst="rect">
              <a:avLst/>
            </a:prstGeom>
          </p:spPr>
          <p:txBody>
            <a:bodyPr lIns="16299" tIns="16299" rIns="16299" bIns="16299" rtlCol="0" anchor="ctr"/>
            <a:lstStyle/>
            <a:p>
              <a:pPr algn="ctr">
                <a:lnSpc>
                  <a:spcPts val="1476"/>
                </a:lnSpc>
              </a:pPr>
              <a:endParaRPr sz="578"/>
            </a:p>
          </p:txBody>
        </p:sp>
      </p:grpSp>
      <p:sp>
        <p:nvSpPr>
          <p:cNvPr id="11" name="Freeform 11"/>
          <p:cNvSpPr/>
          <p:nvPr/>
        </p:nvSpPr>
        <p:spPr>
          <a:xfrm>
            <a:off x="3988711" y="6104274"/>
            <a:ext cx="103879" cy="97776"/>
          </a:xfrm>
          <a:custGeom>
            <a:avLst/>
            <a:gdLst/>
            <a:ahLst/>
            <a:cxnLst/>
            <a:rect l="l" t="t" r="r" b="b"/>
            <a:pathLst>
              <a:path w="323755" h="304735">
                <a:moveTo>
                  <a:pt x="0" y="0"/>
                </a:moveTo>
                <a:lnTo>
                  <a:pt x="323756" y="0"/>
                </a:lnTo>
                <a:lnTo>
                  <a:pt x="323756" y="304735"/>
                </a:lnTo>
                <a:lnTo>
                  <a:pt x="0" y="3047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578"/>
          </a:p>
        </p:txBody>
      </p:sp>
      <p:sp>
        <p:nvSpPr>
          <p:cNvPr id="12" name="Freeform 12"/>
          <p:cNvSpPr/>
          <p:nvPr/>
        </p:nvSpPr>
        <p:spPr>
          <a:xfrm>
            <a:off x="3988709" y="6290684"/>
            <a:ext cx="110604" cy="76455"/>
          </a:xfrm>
          <a:custGeom>
            <a:avLst/>
            <a:gdLst/>
            <a:ahLst/>
            <a:cxnLst/>
            <a:rect l="l" t="t" r="r" b="b"/>
            <a:pathLst>
              <a:path w="344716" h="238285">
                <a:moveTo>
                  <a:pt x="0" y="0"/>
                </a:moveTo>
                <a:lnTo>
                  <a:pt x="344716" y="0"/>
                </a:lnTo>
                <a:lnTo>
                  <a:pt x="344716" y="238285"/>
                </a:lnTo>
                <a:lnTo>
                  <a:pt x="0" y="2382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578"/>
          </a:p>
        </p:txBody>
      </p:sp>
      <p:sp>
        <p:nvSpPr>
          <p:cNvPr id="13" name="Freeform 13"/>
          <p:cNvSpPr/>
          <p:nvPr/>
        </p:nvSpPr>
        <p:spPr>
          <a:xfrm>
            <a:off x="3988711" y="6457683"/>
            <a:ext cx="103879" cy="103879"/>
          </a:xfrm>
          <a:custGeom>
            <a:avLst/>
            <a:gdLst/>
            <a:ahLst/>
            <a:cxnLst/>
            <a:rect l="l" t="t" r="r" b="b"/>
            <a:pathLst>
              <a:path w="323755" h="323755">
                <a:moveTo>
                  <a:pt x="0" y="0"/>
                </a:moveTo>
                <a:lnTo>
                  <a:pt x="323756" y="0"/>
                </a:lnTo>
                <a:lnTo>
                  <a:pt x="323756" y="323755"/>
                </a:lnTo>
                <a:lnTo>
                  <a:pt x="0" y="3237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578"/>
          </a:p>
        </p:txBody>
      </p:sp>
      <p:sp>
        <p:nvSpPr>
          <p:cNvPr id="14" name="Freeform 14"/>
          <p:cNvSpPr/>
          <p:nvPr/>
        </p:nvSpPr>
        <p:spPr>
          <a:xfrm>
            <a:off x="6396350" y="1692884"/>
            <a:ext cx="2026167" cy="3243684"/>
          </a:xfrm>
          <a:custGeom>
            <a:avLst/>
            <a:gdLst/>
            <a:ahLst/>
            <a:cxnLst/>
            <a:rect l="l" t="t" r="r" b="b"/>
            <a:pathLst>
              <a:path w="6314886" h="10109481">
                <a:moveTo>
                  <a:pt x="0" y="0"/>
                </a:moveTo>
                <a:lnTo>
                  <a:pt x="6314886" y="0"/>
                </a:lnTo>
                <a:lnTo>
                  <a:pt x="6314886" y="10109481"/>
                </a:lnTo>
                <a:lnTo>
                  <a:pt x="0" y="1010948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 sz="578"/>
          </a:p>
        </p:txBody>
      </p:sp>
      <p:sp>
        <p:nvSpPr>
          <p:cNvPr id="15" name="Freeform 15"/>
          <p:cNvSpPr/>
          <p:nvPr/>
        </p:nvSpPr>
        <p:spPr>
          <a:xfrm>
            <a:off x="7444989" y="5874121"/>
            <a:ext cx="762242" cy="762242"/>
          </a:xfrm>
          <a:custGeom>
            <a:avLst/>
            <a:gdLst/>
            <a:ahLst/>
            <a:cxnLst/>
            <a:rect l="l" t="t" r="r" b="b"/>
            <a:pathLst>
              <a:path w="2375654" h="2375654">
                <a:moveTo>
                  <a:pt x="0" y="0"/>
                </a:moveTo>
                <a:lnTo>
                  <a:pt x="2375655" y="0"/>
                </a:lnTo>
                <a:lnTo>
                  <a:pt x="2375655" y="2375654"/>
                </a:lnTo>
                <a:lnTo>
                  <a:pt x="0" y="237565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US" sz="578"/>
          </a:p>
        </p:txBody>
      </p:sp>
      <p:grpSp>
        <p:nvGrpSpPr>
          <p:cNvPr id="16" name="Group 16"/>
          <p:cNvGrpSpPr/>
          <p:nvPr/>
        </p:nvGrpSpPr>
        <p:grpSpPr>
          <a:xfrm>
            <a:off x="3818739" y="2156425"/>
            <a:ext cx="1418178" cy="183163"/>
            <a:chOff x="0" y="0"/>
            <a:chExt cx="792012" cy="10229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92012" cy="102291"/>
            </a:xfrm>
            <a:custGeom>
              <a:avLst/>
              <a:gdLst/>
              <a:ahLst/>
              <a:cxnLst/>
              <a:rect l="l" t="t" r="r" b="b"/>
              <a:pathLst>
                <a:path w="792012" h="102291">
                  <a:moveTo>
                    <a:pt x="51146" y="0"/>
                  </a:moveTo>
                  <a:lnTo>
                    <a:pt x="740866" y="0"/>
                  </a:lnTo>
                  <a:cubicBezTo>
                    <a:pt x="769113" y="0"/>
                    <a:pt x="792012" y="22899"/>
                    <a:pt x="792012" y="51146"/>
                  </a:cubicBezTo>
                  <a:lnTo>
                    <a:pt x="792012" y="51146"/>
                  </a:lnTo>
                  <a:cubicBezTo>
                    <a:pt x="792012" y="79393"/>
                    <a:pt x="769113" y="102291"/>
                    <a:pt x="740866" y="102291"/>
                  </a:cubicBezTo>
                  <a:lnTo>
                    <a:pt x="51146" y="102291"/>
                  </a:lnTo>
                  <a:cubicBezTo>
                    <a:pt x="22899" y="102291"/>
                    <a:pt x="0" y="79393"/>
                    <a:pt x="0" y="51146"/>
                  </a:cubicBezTo>
                  <a:lnTo>
                    <a:pt x="0" y="51146"/>
                  </a:lnTo>
                  <a:cubicBezTo>
                    <a:pt x="0" y="22899"/>
                    <a:pt x="22899" y="0"/>
                    <a:pt x="5114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33533F"/>
              </a:solidFill>
              <a:prstDash val="solid"/>
              <a:round/>
            </a:ln>
          </p:spPr>
          <p:txBody>
            <a:bodyPr/>
            <a:lstStyle/>
            <a:p>
              <a:endParaRPr lang="en-US" sz="578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792012" cy="168966"/>
            </a:xfrm>
            <a:prstGeom prst="rect">
              <a:avLst/>
            </a:prstGeom>
          </p:spPr>
          <p:txBody>
            <a:bodyPr lIns="16299" tIns="16299" rIns="16299" bIns="16299" rtlCol="0" anchor="ctr"/>
            <a:lstStyle/>
            <a:p>
              <a:pPr algn="ctr">
                <a:lnSpc>
                  <a:spcPts val="1476"/>
                </a:lnSpc>
              </a:pPr>
              <a:endParaRPr sz="578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808371" y="2941691"/>
            <a:ext cx="1418178" cy="183163"/>
            <a:chOff x="0" y="0"/>
            <a:chExt cx="792012" cy="10229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92012" cy="102291"/>
            </a:xfrm>
            <a:custGeom>
              <a:avLst/>
              <a:gdLst/>
              <a:ahLst/>
              <a:cxnLst/>
              <a:rect l="l" t="t" r="r" b="b"/>
              <a:pathLst>
                <a:path w="792012" h="102291">
                  <a:moveTo>
                    <a:pt x="51146" y="0"/>
                  </a:moveTo>
                  <a:lnTo>
                    <a:pt x="740866" y="0"/>
                  </a:lnTo>
                  <a:cubicBezTo>
                    <a:pt x="769113" y="0"/>
                    <a:pt x="792012" y="22899"/>
                    <a:pt x="792012" y="51146"/>
                  </a:cubicBezTo>
                  <a:lnTo>
                    <a:pt x="792012" y="51146"/>
                  </a:lnTo>
                  <a:cubicBezTo>
                    <a:pt x="792012" y="79393"/>
                    <a:pt x="769113" y="102291"/>
                    <a:pt x="740866" y="102291"/>
                  </a:cubicBezTo>
                  <a:lnTo>
                    <a:pt x="51146" y="102291"/>
                  </a:lnTo>
                  <a:cubicBezTo>
                    <a:pt x="22899" y="102291"/>
                    <a:pt x="0" y="79393"/>
                    <a:pt x="0" y="51146"/>
                  </a:cubicBezTo>
                  <a:lnTo>
                    <a:pt x="0" y="51146"/>
                  </a:lnTo>
                  <a:cubicBezTo>
                    <a:pt x="0" y="22899"/>
                    <a:pt x="22899" y="0"/>
                    <a:pt x="5114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33533F"/>
              </a:solidFill>
              <a:prstDash val="solid"/>
              <a:round/>
            </a:ln>
          </p:spPr>
          <p:txBody>
            <a:bodyPr/>
            <a:lstStyle/>
            <a:p>
              <a:endParaRPr lang="en-US" sz="578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792012" cy="168966"/>
            </a:xfrm>
            <a:prstGeom prst="rect">
              <a:avLst/>
            </a:prstGeom>
          </p:spPr>
          <p:txBody>
            <a:bodyPr lIns="16299" tIns="16299" rIns="16299" bIns="16299" rtlCol="0" anchor="ctr"/>
            <a:lstStyle/>
            <a:p>
              <a:pPr algn="ctr">
                <a:lnSpc>
                  <a:spcPts val="1476"/>
                </a:lnSpc>
              </a:pPr>
              <a:endParaRPr sz="578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3877384" y="3948519"/>
            <a:ext cx="1418178" cy="183163"/>
            <a:chOff x="0" y="0"/>
            <a:chExt cx="792012" cy="10229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92012" cy="102291"/>
            </a:xfrm>
            <a:custGeom>
              <a:avLst/>
              <a:gdLst/>
              <a:ahLst/>
              <a:cxnLst/>
              <a:rect l="l" t="t" r="r" b="b"/>
              <a:pathLst>
                <a:path w="792012" h="102291">
                  <a:moveTo>
                    <a:pt x="51146" y="0"/>
                  </a:moveTo>
                  <a:lnTo>
                    <a:pt x="740866" y="0"/>
                  </a:lnTo>
                  <a:cubicBezTo>
                    <a:pt x="769113" y="0"/>
                    <a:pt x="792012" y="22899"/>
                    <a:pt x="792012" y="51146"/>
                  </a:cubicBezTo>
                  <a:lnTo>
                    <a:pt x="792012" y="51146"/>
                  </a:lnTo>
                  <a:cubicBezTo>
                    <a:pt x="792012" y="79393"/>
                    <a:pt x="769113" y="102291"/>
                    <a:pt x="740866" y="102291"/>
                  </a:cubicBezTo>
                  <a:lnTo>
                    <a:pt x="51146" y="102291"/>
                  </a:lnTo>
                  <a:cubicBezTo>
                    <a:pt x="22899" y="102291"/>
                    <a:pt x="0" y="79393"/>
                    <a:pt x="0" y="51146"/>
                  </a:cubicBezTo>
                  <a:lnTo>
                    <a:pt x="0" y="51146"/>
                  </a:lnTo>
                  <a:cubicBezTo>
                    <a:pt x="0" y="22899"/>
                    <a:pt x="22899" y="0"/>
                    <a:pt x="5114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33533F"/>
              </a:solidFill>
              <a:prstDash val="solid"/>
              <a:round/>
            </a:ln>
          </p:spPr>
          <p:txBody>
            <a:bodyPr/>
            <a:lstStyle/>
            <a:p>
              <a:endParaRPr lang="en-US" sz="578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66675"/>
              <a:ext cx="792012" cy="168966"/>
            </a:xfrm>
            <a:prstGeom prst="rect">
              <a:avLst/>
            </a:prstGeom>
          </p:spPr>
          <p:txBody>
            <a:bodyPr lIns="16299" tIns="16299" rIns="16299" bIns="16299" rtlCol="0" anchor="ctr"/>
            <a:lstStyle/>
            <a:p>
              <a:pPr algn="ctr">
                <a:lnSpc>
                  <a:spcPts val="1476"/>
                </a:lnSpc>
              </a:pPr>
              <a:endParaRPr sz="578"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3877384" y="4863429"/>
            <a:ext cx="1418178" cy="183163"/>
            <a:chOff x="0" y="0"/>
            <a:chExt cx="792012" cy="102291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92012" cy="102291"/>
            </a:xfrm>
            <a:custGeom>
              <a:avLst/>
              <a:gdLst/>
              <a:ahLst/>
              <a:cxnLst/>
              <a:rect l="l" t="t" r="r" b="b"/>
              <a:pathLst>
                <a:path w="792012" h="102291">
                  <a:moveTo>
                    <a:pt x="51146" y="0"/>
                  </a:moveTo>
                  <a:lnTo>
                    <a:pt x="740866" y="0"/>
                  </a:lnTo>
                  <a:cubicBezTo>
                    <a:pt x="769113" y="0"/>
                    <a:pt x="792012" y="22899"/>
                    <a:pt x="792012" y="51146"/>
                  </a:cubicBezTo>
                  <a:lnTo>
                    <a:pt x="792012" y="51146"/>
                  </a:lnTo>
                  <a:cubicBezTo>
                    <a:pt x="792012" y="79393"/>
                    <a:pt x="769113" y="102291"/>
                    <a:pt x="740866" y="102291"/>
                  </a:cubicBezTo>
                  <a:lnTo>
                    <a:pt x="51146" y="102291"/>
                  </a:lnTo>
                  <a:cubicBezTo>
                    <a:pt x="22899" y="102291"/>
                    <a:pt x="0" y="79393"/>
                    <a:pt x="0" y="51146"/>
                  </a:cubicBezTo>
                  <a:lnTo>
                    <a:pt x="0" y="51146"/>
                  </a:lnTo>
                  <a:cubicBezTo>
                    <a:pt x="0" y="22899"/>
                    <a:pt x="22899" y="0"/>
                    <a:pt x="51146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rnd">
              <a:solidFill>
                <a:srgbClr val="33533F"/>
              </a:solidFill>
              <a:prstDash val="solid"/>
              <a:round/>
            </a:ln>
          </p:spPr>
          <p:txBody>
            <a:bodyPr/>
            <a:lstStyle/>
            <a:p>
              <a:endParaRPr lang="en-US" sz="578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66675"/>
              <a:ext cx="792012" cy="168966"/>
            </a:xfrm>
            <a:prstGeom prst="rect">
              <a:avLst/>
            </a:prstGeom>
          </p:spPr>
          <p:txBody>
            <a:bodyPr lIns="16299" tIns="16299" rIns="16299" bIns="16299" rtlCol="0" anchor="ctr"/>
            <a:lstStyle/>
            <a:p>
              <a:pPr algn="ctr">
                <a:lnSpc>
                  <a:spcPts val="1476"/>
                </a:lnSpc>
              </a:pPr>
              <a:endParaRPr sz="578"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3981075" y="1637168"/>
            <a:ext cx="773065" cy="24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5"/>
              </a:lnSpc>
            </a:pPr>
            <a:r>
              <a:rPr lang="en-US" sz="802" b="1" spc="9">
                <a:solidFill>
                  <a:srgbClr val="33533F"/>
                </a:solidFill>
                <a:latin typeface="Aileron Bold"/>
                <a:ea typeface="Aileron Bold"/>
                <a:cs typeface="Aileron Bold"/>
                <a:sym typeface="Aileron Bold"/>
              </a:rPr>
              <a:t>Mission</a:t>
            </a:r>
          </a:p>
          <a:p>
            <a:pPr algn="ctr">
              <a:lnSpc>
                <a:spcPts val="955"/>
              </a:lnSpc>
            </a:pPr>
            <a:endParaRPr lang="en-US" sz="802" b="1" spc="9">
              <a:solidFill>
                <a:srgbClr val="33533F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3981074" y="658893"/>
            <a:ext cx="3183154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48"/>
              </a:lnSpc>
            </a:pPr>
            <a:r>
              <a:rPr lang="en-US" sz="1637" b="1" spc="9">
                <a:solidFill>
                  <a:srgbClr val="FBF2E7"/>
                </a:solidFill>
                <a:latin typeface="Aileron Bold"/>
                <a:ea typeface="Aileron Bold"/>
                <a:cs typeface="Aileron Bold"/>
                <a:sym typeface="Aileron Bold"/>
              </a:rPr>
              <a:t>Smart Home Cooking Made Affordable</a:t>
            </a:r>
          </a:p>
        </p:txBody>
      </p:sp>
      <p:sp>
        <p:nvSpPr>
          <p:cNvPr id="30" name="Freeform 30"/>
          <p:cNvSpPr/>
          <p:nvPr/>
        </p:nvSpPr>
        <p:spPr>
          <a:xfrm>
            <a:off x="7019331" y="-51711"/>
            <a:ext cx="1613554" cy="1613554"/>
          </a:xfrm>
          <a:custGeom>
            <a:avLst/>
            <a:gdLst/>
            <a:ahLst/>
            <a:cxnLst/>
            <a:rect l="l" t="t" r="r" b="b"/>
            <a:pathLst>
              <a:path w="5028907" h="5028907">
                <a:moveTo>
                  <a:pt x="0" y="0"/>
                </a:moveTo>
                <a:lnTo>
                  <a:pt x="5028907" y="0"/>
                </a:lnTo>
                <a:lnTo>
                  <a:pt x="5028907" y="5028906"/>
                </a:lnTo>
                <a:lnTo>
                  <a:pt x="0" y="50289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US" sz="578"/>
          </a:p>
        </p:txBody>
      </p:sp>
      <p:sp>
        <p:nvSpPr>
          <p:cNvPr id="31" name="TextBox 31"/>
          <p:cNvSpPr txBox="1"/>
          <p:nvPr/>
        </p:nvSpPr>
        <p:spPr>
          <a:xfrm>
            <a:off x="3981074" y="1177459"/>
            <a:ext cx="2119531" cy="141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45"/>
              </a:lnSpc>
            </a:pPr>
            <a:r>
              <a:rPr lang="en-US" sz="962" spc="9">
                <a:solidFill>
                  <a:srgbClr val="FBF2E7"/>
                </a:solidFill>
                <a:latin typeface="Aileron"/>
                <a:ea typeface="Aileron"/>
                <a:cs typeface="Aileron"/>
                <a:sym typeface="Aileron"/>
              </a:rPr>
              <a:t>Cook Smart. Spend Less.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818738" y="1826380"/>
            <a:ext cx="1864356" cy="245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67"/>
              </a:lnSpc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Empower households to cook smarter — not spend more.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981075" y="5881572"/>
            <a:ext cx="773065" cy="119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55"/>
              </a:lnSpc>
            </a:pPr>
            <a:r>
              <a:rPr lang="en-US" sz="802" b="1" spc="9">
                <a:solidFill>
                  <a:srgbClr val="FBF2E7"/>
                </a:solidFill>
                <a:latin typeface="Aileron Bold"/>
                <a:ea typeface="Aileron Bold"/>
                <a:cs typeface="Aileron Bold"/>
                <a:sym typeface="Aileron Bold"/>
              </a:rPr>
              <a:t>Contact info: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194701" y="6087437"/>
            <a:ext cx="1624501" cy="116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67"/>
              </a:lnSpc>
            </a:pPr>
            <a:r>
              <a:rPr lang="en-US" sz="706" spc="7">
                <a:solidFill>
                  <a:srgbClr val="FBF2E7"/>
                </a:solidFill>
                <a:latin typeface="Aileron"/>
                <a:ea typeface="Aileron"/>
                <a:cs typeface="Aileron"/>
                <a:sym typeface="Aileron"/>
              </a:rPr>
              <a:t>123-4567-890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4194701" y="6263184"/>
            <a:ext cx="1624501" cy="116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67"/>
              </a:lnSpc>
            </a:pPr>
            <a:r>
              <a:rPr lang="en-US" sz="706" spc="7">
                <a:solidFill>
                  <a:srgbClr val="FBF2E7"/>
                </a:solidFill>
                <a:latin typeface="Aileron"/>
                <a:ea typeface="Aileron"/>
                <a:cs typeface="Aileron"/>
                <a:sym typeface="Aileron"/>
              </a:rPr>
              <a:t>purekitchen@aldi.com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4194701" y="6437428"/>
            <a:ext cx="1624501" cy="116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67"/>
              </a:lnSpc>
            </a:pPr>
            <a:r>
              <a:rPr lang="en-US" sz="706" spc="7">
                <a:solidFill>
                  <a:srgbClr val="FBF2E7"/>
                </a:solidFill>
                <a:latin typeface="Aileron"/>
                <a:ea typeface="Aileron"/>
                <a:cs typeface="Aileron"/>
                <a:sym typeface="Aileron"/>
              </a:rPr>
              <a:t>www.aldi/purekitchen.com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981074" y="2190103"/>
            <a:ext cx="932178" cy="24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5"/>
              </a:lnSpc>
            </a:pPr>
            <a:r>
              <a:rPr lang="en-US" sz="802" b="1" spc="9">
                <a:solidFill>
                  <a:srgbClr val="33533F"/>
                </a:solidFill>
                <a:latin typeface="Aileron Bold"/>
                <a:ea typeface="Aileron Bold"/>
                <a:cs typeface="Aileron Bold"/>
                <a:sym typeface="Aileron Bold"/>
              </a:rPr>
              <a:t>Target Audience</a:t>
            </a:r>
          </a:p>
          <a:p>
            <a:pPr algn="ctr">
              <a:lnSpc>
                <a:spcPts val="955"/>
              </a:lnSpc>
            </a:pPr>
            <a:endParaRPr lang="en-US" sz="802" b="1" spc="9">
              <a:solidFill>
                <a:srgbClr val="33533F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3818738" y="2379315"/>
            <a:ext cx="1864356" cy="5014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 dirty="0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Cost-conscious young adults and families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 dirty="0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Health-focused home cooks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 dirty="0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Tech-savvy value seekers</a:t>
            </a:r>
          </a:p>
          <a:p>
            <a:pPr algn="just">
              <a:lnSpc>
                <a:spcPts val="967"/>
              </a:lnSpc>
            </a:pPr>
            <a:endParaRPr lang="en-US" sz="706" spc="7" dirty="0">
              <a:solidFill>
                <a:srgbClr val="33533F"/>
              </a:solidFill>
              <a:latin typeface="Aileron"/>
              <a:ea typeface="Aileron"/>
              <a:cs typeface="Aileron"/>
              <a:sym typeface="Aileron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3882570" y="2964914"/>
            <a:ext cx="1247397" cy="119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5"/>
              </a:lnSpc>
            </a:pPr>
            <a:r>
              <a:rPr lang="en-US" sz="802" b="1" spc="9">
                <a:solidFill>
                  <a:srgbClr val="33533F"/>
                </a:solidFill>
                <a:latin typeface="Aileron Bold"/>
                <a:ea typeface="Aileron Bold"/>
                <a:cs typeface="Aileron Bold"/>
                <a:sym typeface="Aileron Bold"/>
              </a:rPr>
              <a:t>Why PUREKITCHEN™? 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818738" y="3189031"/>
            <a:ext cx="2651826" cy="7579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Smart connectivity and guided cooking app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Modern minimalist design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Energy-efficient performance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24-month warranty for peace of mind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Priced 20–40% lower than premium brands</a:t>
            </a:r>
          </a:p>
          <a:p>
            <a:pPr algn="just">
              <a:lnSpc>
                <a:spcPts val="967"/>
              </a:lnSpc>
            </a:pPr>
            <a:endParaRPr lang="en-US" sz="706" spc="7">
              <a:solidFill>
                <a:srgbClr val="33533F"/>
              </a:solidFill>
              <a:latin typeface="Aileron"/>
              <a:ea typeface="Aileron"/>
              <a:cs typeface="Aileron"/>
              <a:sym typeface="Aileron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4039717" y="3982198"/>
            <a:ext cx="932178" cy="247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5"/>
              </a:lnSpc>
            </a:pPr>
            <a:r>
              <a:rPr lang="en-US" sz="802" b="1" spc="9">
                <a:solidFill>
                  <a:srgbClr val="33533F"/>
                </a:solidFill>
                <a:latin typeface="Aileron Bold"/>
                <a:ea typeface="Aileron Bold"/>
                <a:cs typeface="Aileron Bold"/>
                <a:sym typeface="Aileron Bold"/>
              </a:rPr>
              <a:t>Product Line</a:t>
            </a:r>
          </a:p>
          <a:p>
            <a:pPr algn="ctr">
              <a:lnSpc>
                <a:spcPts val="955"/>
              </a:lnSpc>
            </a:pPr>
            <a:endParaRPr lang="en-US" sz="802" b="1" spc="9">
              <a:solidFill>
                <a:srgbClr val="33533F"/>
              </a:solidFill>
              <a:latin typeface="Aileron Bold"/>
              <a:ea typeface="Aileron Bold"/>
              <a:cs typeface="Aileron Bold"/>
              <a:sym typeface="Aileron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3877383" y="4209370"/>
            <a:ext cx="1864356" cy="5014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Smart Air Fryer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Smart Blender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Smart Mini Oven</a:t>
            </a:r>
          </a:p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Smart Kettle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039721" y="4897108"/>
            <a:ext cx="1046361" cy="119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5"/>
              </a:lnSpc>
            </a:pPr>
            <a:r>
              <a:rPr lang="en-US" sz="802" b="1" spc="9">
                <a:solidFill>
                  <a:srgbClr val="33533F"/>
                </a:solidFill>
                <a:latin typeface="Aileron Bold"/>
                <a:ea typeface="Aileron Bold"/>
                <a:cs typeface="Aileron Bold"/>
                <a:sym typeface="Aileron Bold"/>
              </a:rPr>
              <a:t>Customer Benefits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877383" y="5110771"/>
            <a:ext cx="1864356" cy="245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52423" lvl="1" indent="-76213" algn="just">
              <a:lnSpc>
                <a:spcPts val="967"/>
              </a:lnSpc>
              <a:buFont typeface="Arial"/>
              <a:buChar char="•"/>
            </a:pPr>
            <a:r>
              <a:rPr lang="en-US" sz="706" spc="7">
                <a:solidFill>
                  <a:srgbClr val="33533F"/>
                </a:solidFill>
                <a:latin typeface="Aileron"/>
                <a:ea typeface="Aileron"/>
                <a:cs typeface="Aileron"/>
                <a:sym typeface="Aileron"/>
              </a:rPr>
              <a:t>Healthier meals • Faster cooking • Save money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4267111" y="5437819"/>
            <a:ext cx="3980965" cy="1531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319"/>
              </a:lnSpc>
            </a:pPr>
            <a:r>
              <a:rPr lang="en-US" sz="962" b="1" spc="9">
                <a:solidFill>
                  <a:srgbClr val="33533F"/>
                </a:solidFill>
                <a:latin typeface="Aileron Bold"/>
                <a:ea typeface="Aileron Bold"/>
                <a:cs typeface="Aileron Bold"/>
                <a:sym typeface="Aileron Bold"/>
              </a:rPr>
              <a:t>Available soon via ALDI Special Buys &amp; Click-and-Collect!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4094206" y="192358"/>
            <a:ext cx="2456197" cy="294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92"/>
              </a:lnSpc>
            </a:pPr>
            <a:r>
              <a:rPr lang="en-US" sz="1925" b="1" spc="11">
                <a:solidFill>
                  <a:srgbClr val="FBF2E7"/>
                </a:solidFill>
                <a:latin typeface="Aileron Bold"/>
                <a:ea typeface="Aileron Bold"/>
                <a:cs typeface="Aileron Bold"/>
                <a:sym typeface="Aileron Bold"/>
              </a:rPr>
              <a:t>PureKitchen TM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15</TotalTime>
  <Words>112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Aileron</vt:lpstr>
      <vt:lpstr>Aileron Bold</vt:lpstr>
      <vt:lpstr>Arial</vt:lpstr>
      <vt:lpstr>Tw Cen MT</vt:lpstr>
      <vt:lpstr>Droplet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Daria Stoleru</dc:creator>
  <cp:lastModifiedBy>Cristian Stoleru (2215119)</cp:lastModifiedBy>
  <cp:revision>1</cp:revision>
  <dcterms:created xsi:type="dcterms:W3CDTF">2025-11-25T22:24:18Z</dcterms:created>
  <dcterms:modified xsi:type="dcterms:W3CDTF">2025-11-25T22:39:44Z</dcterms:modified>
</cp:coreProperties>
</file>