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eovani-Antonio Tatulescu (2515856)" userId="85ec84b3-1d57-4893-8a6d-2ff5e87977d7" providerId="ADAL" clId="{2A5CA2CE-A538-414D-86DB-FB8501C89C29}"/>
    <pc:docChg chg="undo redo custSel delSld modSld">
      <pc:chgData name="Geovani-Antonio Tatulescu (2515856)" userId="85ec84b3-1d57-4893-8a6d-2ff5e87977d7" providerId="ADAL" clId="{2A5CA2CE-A538-414D-86DB-FB8501C89C29}" dt="2025-10-28T10:48:36.877" v="105" actId="1076"/>
      <pc:docMkLst>
        <pc:docMk/>
      </pc:docMkLst>
      <pc:sldChg chg="addSp delSp modSp mod">
        <pc:chgData name="Geovani-Antonio Tatulescu (2515856)" userId="85ec84b3-1d57-4893-8a6d-2ff5e87977d7" providerId="ADAL" clId="{2A5CA2CE-A538-414D-86DB-FB8501C89C29}" dt="2025-10-28T10:48:36.877" v="105" actId="1076"/>
        <pc:sldMkLst>
          <pc:docMk/>
          <pc:sldMk cId="3830213896" sldId="256"/>
        </pc:sldMkLst>
        <pc:spChg chg="mod">
          <ac:chgData name="Geovani-Antonio Tatulescu (2515856)" userId="85ec84b3-1d57-4893-8a6d-2ff5e87977d7" providerId="ADAL" clId="{2A5CA2CE-A538-414D-86DB-FB8501C89C29}" dt="2025-10-28T10:48:34.311" v="104" actId="1076"/>
          <ac:spMkLst>
            <pc:docMk/>
            <pc:sldMk cId="3830213896" sldId="256"/>
            <ac:spMk id="2" creationId="{F4FD1DF3-645D-74B9-65B4-43DEC2F99243}"/>
          </ac:spMkLst>
        </pc:spChg>
        <pc:spChg chg="del">
          <ac:chgData name="Geovani-Antonio Tatulescu (2515856)" userId="85ec84b3-1d57-4893-8a6d-2ff5e87977d7" providerId="ADAL" clId="{2A5CA2CE-A538-414D-86DB-FB8501C89C29}" dt="2025-10-28T10:34:49.874" v="0" actId="478"/>
          <ac:spMkLst>
            <pc:docMk/>
            <pc:sldMk cId="3830213896" sldId="256"/>
            <ac:spMk id="3" creationId="{546EB431-F61B-C8AE-FF85-45D568C73484}"/>
          </ac:spMkLst>
        </pc:spChg>
        <pc:spChg chg="del mod">
          <ac:chgData name="Geovani-Antonio Tatulescu (2515856)" userId="85ec84b3-1d57-4893-8a6d-2ff5e87977d7" providerId="ADAL" clId="{2A5CA2CE-A538-414D-86DB-FB8501C89C29}" dt="2025-10-28T10:36:00.467" v="12" actId="478"/>
          <ac:spMkLst>
            <pc:docMk/>
            <pc:sldMk cId="3830213896" sldId="256"/>
            <ac:spMk id="4" creationId="{81F15AD2-ECC4-9245-3264-D2D559559ACA}"/>
          </ac:spMkLst>
        </pc:spChg>
        <pc:spChg chg="mod">
          <ac:chgData name="Geovani-Antonio Tatulescu (2515856)" userId="85ec84b3-1d57-4893-8a6d-2ff5e87977d7" providerId="ADAL" clId="{2A5CA2CE-A538-414D-86DB-FB8501C89C29}" dt="2025-10-28T10:42:34.503" v="81" actId="1076"/>
          <ac:spMkLst>
            <pc:docMk/>
            <pc:sldMk cId="3830213896" sldId="256"/>
            <ac:spMk id="5" creationId="{500D1B2B-1DBF-FDEA-5800-D670A6B4B475}"/>
          </ac:spMkLst>
        </pc:spChg>
        <pc:spChg chg="add mod">
          <ac:chgData name="Geovani-Antonio Tatulescu (2515856)" userId="85ec84b3-1d57-4893-8a6d-2ff5e87977d7" providerId="ADAL" clId="{2A5CA2CE-A538-414D-86DB-FB8501C89C29}" dt="2025-10-28T10:48:30.027" v="102" actId="1076"/>
          <ac:spMkLst>
            <pc:docMk/>
            <pc:sldMk cId="3830213896" sldId="256"/>
            <ac:spMk id="7" creationId="{64A5F4D3-B353-2D01-D8B8-0C57CE856989}"/>
          </ac:spMkLst>
        </pc:spChg>
        <pc:spChg chg="add mod">
          <ac:chgData name="Geovani-Antonio Tatulescu (2515856)" userId="85ec84b3-1d57-4893-8a6d-2ff5e87977d7" providerId="ADAL" clId="{2A5CA2CE-A538-414D-86DB-FB8501C89C29}" dt="2025-10-28T10:42:36.872" v="82" actId="1076"/>
          <ac:spMkLst>
            <pc:docMk/>
            <pc:sldMk cId="3830213896" sldId="256"/>
            <ac:spMk id="10" creationId="{83E55518-12E1-3F50-F6CD-AE81D8111E7A}"/>
          </ac:spMkLst>
        </pc:spChg>
        <pc:spChg chg="add del mod">
          <ac:chgData name="Geovani-Antonio Tatulescu (2515856)" userId="85ec84b3-1d57-4893-8a6d-2ff5e87977d7" providerId="ADAL" clId="{2A5CA2CE-A538-414D-86DB-FB8501C89C29}" dt="2025-10-28T10:46:14.407" v="88" actId="931"/>
          <ac:spMkLst>
            <pc:docMk/>
            <pc:sldMk cId="3830213896" sldId="256"/>
            <ac:spMk id="12" creationId="{E1D73A2F-F12E-6F19-43B8-46A801777D52}"/>
          </ac:spMkLst>
        </pc:spChg>
        <pc:spChg chg="add">
          <ac:chgData name="Geovani-Antonio Tatulescu (2515856)" userId="85ec84b3-1d57-4893-8a6d-2ff5e87977d7" providerId="ADAL" clId="{2A5CA2CE-A538-414D-86DB-FB8501C89C29}" dt="2025-10-28T10:47:01.303" v="94" actId="139"/>
          <ac:spMkLst>
            <pc:docMk/>
            <pc:sldMk cId="3830213896" sldId="256"/>
            <ac:spMk id="14" creationId="{622EA5F6-8458-8383-6E3D-1BBFB7B5F28E}"/>
          </ac:spMkLst>
        </pc:spChg>
        <pc:picChg chg="del mod">
          <ac:chgData name="Geovani-Antonio Tatulescu (2515856)" userId="85ec84b3-1d57-4893-8a6d-2ff5e87977d7" providerId="ADAL" clId="{2A5CA2CE-A538-414D-86DB-FB8501C89C29}" dt="2025-10-28T10:46:03.065" v="87" actId="478"/>
          <ac:picMkLst>
            <pc:docMk/>
            <pc:sldMk cId="3830213896" sldId="256"/>
            <ac:picMk id="8" creationId="{404697BB-920A-C443-2E04-6FB2B5C4FFF4}"/>
          </ac:picMkLst>
        </pc:picChg>
        <pc:picChg chg="add mod ord">
          <ac:chgData name="Geovani-Antonio Tatulescu (2515856)" userId="85ec84b3-1d57-4893-8a6d-2ff5e87977d7" providerId="ADAL" clId="{2A5CA2CE-A538-414D-86DB-FB8501C89C29}" dt="2025-10-28T10:48:36.877" v="105" actId="1076"/>
          <ac:picMkLst>
            <pc:docMk/>
            <pc:sldMk cId="3830213896" sldId="256"/>
            <ac:picMk id="13" creationId="{9864E89C-90F2-70A1-0F08-CB235A7603F0}"/>
          </ac:picMkLst>
        </pc:picChg>
      </pc:sldChg>
      <pc:sldChg chg="del">
        <pc:chgData name="Geovani-Antonio Tatulescu (2515856)" userId="85ec84b3-1d57-4893-8a6d-2ff5e87977d7" providerId="ADAL" clId="{2A5CA2CE-A538-414D-86DB-FB8501C89C29}" dt="2025-10-28T10:47:28.041" v="95" actId="2696"/>
        <pc:sldMkLst>
          <pc:docMk/>
          <pc:sldMk cId="1411715122" sldId="257"/>
        </pc:sldMkLst>
      </pc:sldChg>
      <pc:sldChg chg="del">
        <pc:chgData name="Geovani-Antonio Tatulescu (2515856)" userId="85ec84b3-1d57-4893-8a6d-2ff5e87977d7" providerId="ADAL" clId="{2A5CA2CE-A538-414D-86DB-FB8501C89C29}" dt="2025-10-28T10:47:29.338" v="96" actId="2696"/>
        <pc:sldMkLst>
          <pc:docMk/>
          <pc:sldMk cId="878767322" sldId="258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10/28/25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3555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10/28/25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6785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10/28/25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94618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10/28/25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03173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10/28/25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4930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10/28/25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7778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10/28/25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2154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10/28/25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76603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10/28/25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8493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10/28/25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9531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10/28/25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31768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10/28/25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2691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FD1DF3-645D-74B9-65B4-43DEC2F99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5847" y="25490"/>
            <a:ext cx="9868639" cy="823913"/>
          </a:xfrm>
          <a:ln>
            <a:noFill/>
          </a:ln>
        </p:spPr>
        <p:txBody>
          <a:bodyPr>
            <a:normAutofit/>
          </a:bodyPr>
          <a:lstStyle/>
          <a:p>
            <a:r>
              <a:rPr lang="en-GB" sz="3200" b="1" dirty="0"/>
              <a:t>How to insert hyperlinks to PowerPoint</a:t>
            </a:r>
            <a:endParaRPr lang="en-US" sz="3200" b="1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00D1B2B-1DBF-FDEA-5800-D670A6B4B4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51253" y="6224838"/>
            <a:ext cx="5183188" cy="823912"/>
          </a:xfrm>
        </p:spPr>
        <p:txBody>
          <a:bodyPr>
            <a:normAutofit fontScale="47500" lnSpcReduction="20000"/>
          </a:bodyPr>
          <a:lstStyle/>
          <a:p>
            <a:r>
              <a:rPr lang="en-GB" b="1" i="0" u="none" strike="noStrike" dirty="0">
                <a:solidFill>
                  <a:srgbClr val="000000"/>
                </a:solidFill>
                <a:effectLst/>
              </a:rPr>
              <a:t>Tips Section</a:t>
            </a:r>
          </a:p>
          <a:p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🧠 Use descriptive link text (e.g., </a:t>
            </a:r>
            <a:r>
              <a:rPr lang="en-GB" b="0" i="1" u="none" strike="noStrike" dirty="0">
                <a:solidFill>
                  <a:srgbClr val="000000"/>
                </a:solidFill>
                <a:effectLst/>
              </a:rPr>
              <a:t>Visit Company Website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 instead of </a:t>
            </a:r>
            <a:r>
              <a:rPr lang="en-GB" b="0" i="1" u="none" strike="noStrike" dirty="0">
                <a:solidFill>
                  <a:srgbClr val="000000"/>
                </a:solidFill>
                <a:effectLst/>
              </a:rPr>
              <a:t>Click Here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).</a:t>
            </a:r>
            <a:br>
              <a:rPr lang="en-GB" b="0" i="0" u="none" strike="noStrike" dirty="0">
                <a:solidFill>
                  <a:srgbClr val="000000"/>
                </a:solidFill>
                <a:effectLst/>
              </a:rPr>
            </a:b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🎨 Keep consistent link colours for a professional look.</a:t>
            </a:r>
            <a:br>
              <a:rPr lang="en-GB" b="0" i="0" u="none" strike="noStrike" dirty="0">
                <a:solidFill>
                  <a:srgbClr val="000000"/>
                </a:solidFill>
                <a:effectLst/>
              </a:rPr>
            </a:b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🔍 Always test links before your presentation.</a:t>
            </a:r>
          </a:p>
          <a:p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64A5F4D3-B353-2D01-D8B8-0C57CE8569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0491" y="1098660"/>
            <a:ext cx="5549995" cy="1168168"/>
          </a:xfrm>
        </p:spPr>
        <p:txBody>
          <a:bodyPr>
            <a:noAutofit/>
          </a:bodyPr>
          <a:lstStyle/>
          <a:p>
            <a:r>
              <a:rPr lang="en-GB" sz="800" b="1" i="0" u="none" strike="noStrike" dirty="0">
                <a:solidFill>
                  <a:srgbClr val="000000"/>
                </a:solidFill>
                <a:effectLst/>
              </a:rPr>
              <a:t>What is a hyperlink?</a:t>
            </a:r>
            <a:br>
              <a:rPr lang="en-GB" sz="800" b="0" i="0" u="none" strike="noStrike" dirty="0">
                <a:solidFill>
                  <a:srgbClr val="000000"/>
                </a:solidFill>
                <a:effectLst/>
              </a:rPr>
            </a:br>
            <a:r>
              <a:rPr lang="en-GB" sz="800" b="0" i="0" u="none" strike="noStrike" dirty="0">
                <a:solidFill>
                  <a:srgbClr val="000000"/>
                </a:solidFill>
                <a:effectLst/>
              </a:rPr>
              <a:t>A hyperlink is a clickable link that allows you to jump to another slide, website, file, or email address directly from your PowerPoint presentation.</a:t>
            </a:r>
          </a:p>
          <a:p>
            <a:r>
              <a:rPr lang="en-GB" sz="800" b="1" i="0" u="none" strike="noStrike" dirty="0">
                <a:solidFill>
                  <a:srgbClr val="000000"/>
                </a:solidFill>
                <a:effectLst/>
              </a:rPr>
              <a:t>Why use them?</a:t>
            </a:r>
            <a:endParaRPr lang="en-GB" sz="800" b="0" i="0" u="none" strike="noStrike" dirty="0">
              <a:solidFill>
                <a:srgbClr val="000000"/>
              </a:solidFill>
              <a:effectLst/>
            </a:endParaRPr>
          </a:p>
          <a:p>
            <a:r>
              <a:rPr lang="en-GB" sz="800" b="0" i="0" u="none" strike="noStrike" dirty="0">
                <a:solidFill>
                  <a:srgbClr val="000000"/>
                </a:solidFill>
                <a:effectLst/>
              </a:rPr>
              <a:t>To make your slides interactive</a:t>
            </a:r>
          </a:p>
          <a:p>
            <a:r>
              <a:rPr lang="en-GB" sz="800" b="0" i="0" u="none" strike="noStrike" dirty="0">
                <a:solidFill>
                  <a:srgbClr val="000000"/>
                </a:solidFill>
                <a:effectLst/>
              </a:rPr>
              <a:t>To link to external websites or resources</a:t>
            </a:r>
          </a:p>
          <a:p>
            <a:r>
              <a:rPr lang="en-GB" sz="800" b="0" i="0" u="none" strike="noStrike" dirty="0">
                <a:solidFill>
                  <a:srgbClr val="000000"/>
                </a:solidFill>
                <a:effectLst/>
              </a:rPr>
              <a:t>To navigate between slides in large presentations</a:t>
            </a:r>
          </a:p>
          <a:p>
            <a:endParaRPr lang="en-US" sz="8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83E55518-12E1-3F50-F6CD-AE81D8111E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1253" y="2041737"/>
            <a:ext cx="5157787" cy="3684588"/>
          </a:xfrm>
        </p:spPr>
        <p:txBody>
          <a:bodyPr>
            <a:noAutofit/>
          </a:bodyPr>
          <a:lstStyle/>
          <a:p>
            <a:endParaRPr lang="en-GB" sz="800" b="1" i="0" u="none" strike="noStrike" dirty="0">
              <a:solidFill>
                <a:srgbClr val="000000"/>
              </a:solidFill>
              <a:effectLst/>
            </a:endParaRPr>
          </a:p>
          <a:p>
            <a:r>
              <a:rPr lang="en-GB" sz="800" b="1" i="0" u="none" strike="noStrike" dirty="0">
                <a:solidFill>
                  <a:srgbClr val="000000"/>
                </a:solidFill>
                <a:effectLst/>
              </a:rPr>
              <a:t>Step 1: Select the text or object</a:t>
            </a:r>
          </a:p>
          <a:p>
            <a:r>
              <a:rPr lang="en-GB" sz="800" b="0" i="0" u="none" strike="noStrike" dirty="0">
                <a:solidFill>
                  <a:srgbClr val="000000"/>
                </a:solidFill>
                <a:effectLst/>
              </a:rPr>
              <a:t>Click on the text, image, or shape that you want to turn into a link.</a:t>
            </a:r>
          </a:p>
          <a:p>
            <a:r>
              <a:rPr lang="en-GB" sz="800" b="1" i="0" u="none" strike="noStrike" dirty="0">
                <a:solidFill>
                  <a:srgbClr val="000000"/>
                </a:solidFill>
                <a:effectLst/>
              </a:rPr>
              <a:t>Step 2: Open the hyperlink menu</a:t>
            </a:r>
          </a:p>
          <a:p>
            <a:r>
              <a:rPr lang="en-GB" sz="800" b="0" i="0" u="none" strike="noStrike" dirty="0">
                <a:solidFill>
                  <a:srgbClr val="000000"/>
                </a:solidFill>
                <a:effectLst/>
              </a:rPr>
              <a:t>Go to the </a:t>
            </a:r>
            <a:r>
              <a:rPr lang="en-GB" sz="800" b="1" i="0" u="none" strike="noStrike" dirty="0">
                <a:solidFill>
                  <a:srgbClr val="000000"/>
                </a:solidFill>
                <a:effectLst/>
              </a:rPr>
              <a:t>Insert</a:t>
            </a:r>
            <a:r>
              <a:rPr lang="en-GB" sz="800" b="0" i="0" u="none" strike="noStrike" dirty="0">
                <a:solidFill>
                  <a:srgbClr val="000000"/>
                </a:solidFill>
                <a:effectLst/>
              </a:rPr>
              <a:t> tab on the top menu.</a:t>
            </a:r>
          </a:p>
          <a:p>
            <a:r>
              <a:rPr lang="en-GB" sz="800" b="0" i="0" u="none" strike="noStrike" dirty="0">
                <a:solidFill>
                  <a:srgbClr val="000000"/>
                </a:solidFill>
                <a:effectLst/>
              </a:rPr>
              <a:t>Click </a:t>
            </a:r>
            <a:r>
              <a:rPr lang="en-GB" sz="800" b="1" i="0" u="none" strike="noStrike" dirty="0">
                <a:solidFill>
                  <a:srgbClr val="000000"/>
                </a:solidFill>
                <a:effectLst/>
              </a:rPr>
              <a:t>Link</a:t>
            </a:r>
            <a:r>
              <a:rPr lang="en-GB" sz="800" b="0" i="0" u="none" strike="noStrike" dirty="0">
                <a:solidFill>
                  <a:srgbClr val="000000"/>
                </a:solidFill>
                <a:effectLst/>
              </a:rPr>
              <a:t> or </a:t>
            </a:r>
            <a:r>
              <a:rPr lang="en-GB" sz="800" b="1" i="0" u="none" strike="noStrike" dirty="0">
                <a:solidFill>
                  <a:srgbClr val="000000"/>
                </a:solidFill>
                <a:effectLst/>
              </a:rPr>
              <a:t>Hyperlink</a:t>
            </a:r>
            <a:r>
              <a:rPr lang="en-GB" sz="800" b="0" i="0" u="none" strike="noStrike" dirty="0">
                <a:solidFill>
                  <a:srgbClr val="000000"/>
                </a:solidFill>
                <a:effectLst/>
              </a:rPr>
              <a:t>.</a:t>
            </a:r>
          </a:p>
          <a:p>
            <a:r>
              <a:rPr lang="en-GB" sz="800" b="1" i="0" u="none" strike="noStrike" dirty="0">
                <a:solidFill>
                  <a:srgbClr val="000000"/>
                </a:solidFill>
                <a:effectLst/>
              </a:rPr>
              <a:t>Step 3: Choose your link type</a:t>
            </a:r>
          </a:p>
          <a:p>
            <a:r>
              <a:rPr lang="en-GB" sz="800" b="0" i="0" u="none" strike="noStrike" dirty="0">
                <a:solidFill>
                  <a:srgbClr val="000000"/>
                </a:solidFill>
                <a:effectLst/>
              </a:rPr>
              <a:t>In the dialog box, select one of the following:</a:t>
            </a:r>
          </a:p>
          <a:p>
            <a:r>
              <a:rPr lang="en-GB" sz="800" b="1" i="0" u="none" strike="noStrike" dirty="0">
                <a:solidFill>
                  <a:srgbClr val="000000"/>
                </a:solidFill>
                <a:effectLst/>
              </a:rPr>
              <a:t>Existing File or Web Page</a:t>
            </a:r>
            <a:r>
              <a:rPr lang="en-GB" sz="800" b="0" i="0" u="none" strike="noStrike" dirty="0">
                <a:solidFill>
                  <a:srgbClr val="000000"/>
                </a:solidFill>
                <a:effectLst/>
              </a:rPr>
              <a:t> – link to a webpage or file.</a:t>
            </a:r>
          </a:p>
          <a:p>
            <a:r>
              <a:rPr lang="en-GB" sz="800" b="1" i="0" u="none" strike="noStrike" dirty="0">
                <a:solidFill>
                  <a:srgbClr val="000000"/>
                </a:solidFill>
                <a:effectLst/>
              </a:rPr>
              <a:t>Place in This Document</a:t>
            </a:r>
            <a:r>
              <a:rPr lang="en-GB" sz="800" b="0" i="0" u="none" strike="noStrike" dirty="0">
                <a:solidFill>
                  <a:srgbClr val="000000"/>
                </a:solidFill>
                <a:effectLst/>
              </a:rPr>
              <a:t> – link to another slide.</a:t>
            </a:r>
          </a:p>
          <a:p>
            <a:r>
              <a:rPr lang="en-GB" sz="800" b="1" i="0" u="none" strike="noStrike" dirty="0">
                <a:solidFill>
                  <a:srgbClr val="000000"/>
                </a:solidFill>
                <a:effectLst/>
              </a:rPr>
              <a:t>Create New Document</a:t>
            </a:r>
            <a:r>
              <a:rPr lang="en-GB" sz="800" b="0" i="0" u="none" strike="noStrike" dirty="0">
                <a:solidFill>
                  <a:srgbClr val="000000"/>
                </a:solidFill>
                <a:effectLst/>
              </a:rPr>
              <a:t> – link to a new file.</a:t>
            </a:r>
          </a:p>
          <a:p>
            <a:r>
              <a:rPr lang="en-GB" sz="800" b="1" i="0" u="none" strike="noStrike" dirty="0">
                <a:solidFill>
                  <a:srgbClr val="000000"/>
                </a:solidFill>
                <a:effectLst/>
              </a:rPr>
              <a:t>E-mail Address</a:t>
            </a:r>
            <a:r>
              <a:rPr lang="en-GB" sz="800" b="0" i="0" u="none" strike="noStrike" dirty="0">
                <a:solidFill>
                  <a:srgbClr val="000000"/>
                </a:solidFill>
                <a:effectLst/>
              </a:rPr>
              <a:t> – link to send an email.</a:t>
            </a:r>
          </a:p>
          <a:p>
            <a:r>
              <a:rPr lang="en-GB" sz="800" b="1" i="0" u="none" strike="noStrike" dirty="0">
                <a:solidFill>
                  <a:srgbClr val="000000"/>
                </a:solidFill>
                <a:effectLst/>
              </a:rPr>
              <a:t>Step 4: Insert your link</a:t>
            </a:r>
          </a:p>
          <a:p>
            <a:r>
              <a:rPr lang="en-GB" sz="800" b="0" i="0" u="none" strike="noStrike" dirty="0">
                <a:solidFill>
                  <a:srgbClr val="000000"/>
                </a:solidFill>
                <a:effectLst/>
              </a:rPr>
              <a:t>Type or paste the web address (URL) or choose the slide/file you want.</a:t>
            </a:r>
          </a:p>
          <a:p>
            <a:r>
              <a:rPr lang="en-GB" sz="800" b="0" i="0" u="none" strike="noStrike" dirty="0">
                <a:solidFill>
                  <a:srgbClr val="000000"/>
                </a:solidFill>
                <a:effectLst/>
              </a:rPr>
              <a:t>Click </a:t>
            </a:r>
            <a:r>
              <a:rPr lang="en-GB" sz="800" b="1" i="0" u="none" strike="noStrike" dirty="0">
                <a:solidFill>
                  <a:srgbClr val="000000"/>
                </a:solidFill>
                <a:effectLst/>
              </a:rPr>
              <a:t>OK</a:t>
            </a:r>
            <a:r>
              <a:rPr lang="en-GB" sz="800" b="0" i="0" u="none" strike="noStrike" dirty="0">
                <a:solidFill>
                  <a:srgbClr val="000000"/>
                </a:solidFill>
                <a:effectLst/>
              </a:rPr>
              <a:t>.</a:t>
            </a:r>
          </a:p>
          <a:p>
            <a:r>
              <a:rPr lang="en-GB" sz="800" b="1" i="0" u="none" strike="noStrike" dirty="0">
                <a:solidFill>
                  <a:srgbClr val="000000"/>
                </a:solidFill>
                <a:effectLst/>
              </a:rPr>
              <a:t>Step 5: Test the hyperlink</a:t>
            </a:r>
          </a:p>
          <a:p>
            <a:r>
              <a:rPr lang="en-GB" sz="800" b="0" i="0" u="none" strike="noStrike" dirty="0">
                <a:solidFill>
                  <a:srgbClr val="000000"/>
                </a:solidFill>
                <a:effectLst/>
              </a:rPr>
              <a:t>Start the </a:t>
            </a:r>
            <a:r>
              <a:rPr lang="en-GB" sz="800" b="1" i="0" u="none" strike="noStrike" dirty="0">
                <a:solidFill>
                  <a:srgbClr val="000000"/>
                </a:solidFill>
                <a:effectLst/>
              </a:rPr>
              <a:t>Slide Show</a:t>
            </a:r>
            <a:r>
              <a:rPr lang="en-GB" sz="800" b="0" i="0" u="none" strike="noStrike" dirty="0">
                <a:solidFill>
                  <a:srgbClr val="000000"/>
                </a:solidFill>
                <a:effectLst/>
              </a:rPr>
              <a:t> and click your link to make sure it works</a:t>
            </a:r>
          </a:p>
        </p:txBody>
      </p:sp>
      <p:pic>
        <p:nvPicPr>
          <p:cNvPr id="13" name="Content Placeholder 12">
            <a:extLst>
              <a:ext uri="{FF2B5EF4-FFF2-40B4-BE49-F238E27FC236}">
                <a16:creationId xmlns:a16="http://schemas.microsoft.com/office/drawing/2014/main" id="{9864E89C-90F2-70A1-0F08-CB235A7603F0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2962" y="676192"/>
            <a:ext cx="4604693" cy="596060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22EA5F6-8458-8383-6E3D-1BBFB7B5F28E}"/>
              </a:ext>
            </a:extLst>
          </p:cNvPr>
          <p:cNvSpPr txBox="1"/>
          <p:nvPr/>
        </p:nvSpPr>
        <p:spPr>
          <a:xfrm>
            <a:off x="5322737" y="2614038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0213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How to insert hyperlinks to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insert hyperlinks to PowerPoint</dc:title>
  <dc:creator>Geovani-Antonio Tatulescu (2515856)</dc:creator>
  <cp:lastModifiedBy>Geovani-Antonio Tatulescu (2515856)</cp:lastModifiedBy>
  <cp:revision>2</cp:revision>
  <dcterms:created xsi:type="dcterms:W3CDTF">2025-10-28T10:03:12Z</dcterms:created>
  <dcterms:modified xsi:type="dcterms:W3CDTF">2025-10-28T10:48:47Z</dcterms:modified>
</cp:coreProperties>
</file>