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59" r:id="rId5"/>
  </p:sldMasterIdLst>
  <p:notesMasterIdLst>
    <p:notesMasterId r:id="rId15"/>
  </p:notesMasterIdLst>
  <p:sldIdLst>
    <p:sldId id="719" r:id="rId6"/>
    <p:sldId id="855" r:id="rId7"/>
    <p:sldId id="856" r:id="rId8"/>
    <p:sldId id="853" r:id="rId9"/>
    <p:sldId id="852" r:id="rId10"/>
    <p:sldId id="854" r:id="rId11"/>
    <p:sldId id="849" r:id="rId12"/>
    <p:sldId id="857" r:id="rId13"/>
    <p:sldId id="720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CC"/>
    <a:srgbClr val="000099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6077F37-F265-4FCB-891F-3D63035A70E4}" v="37" dt="2025-11-20T22:05:07.46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3" d="100"/>
          <a:sy n="103" d="100"/>
        </p:scale>
        <p:origin x="24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5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56077F37-F265-4FCB-891F-3D63035A70E4}"/>
    <pc:docChg chg="undo custSel addSld delSld modSld sldOrd">
      <pc:chgData name="Jenifer Prince Devaraj" userId="c3fb109c-09d1-42a6-93f4-69472d709861" providerId="ADAL" clId="{56077F37-F265-4FCB-891F-3D63035A70E4}" dt="2025-11-20T22:11:06.945" v="394" actId="1076"/>
      <pc:docMkLst>
        <pc:docMk/>
      </pc:docMkLst>
      <pc:sldChg chg="modSp mod">
        <pc:chgData name="Jenifer Prince Devaraj" userId="c3fb109c-09d1-42a6-93f4-69472d709861" providerId="ADAL" clId="{56077F37-F265-4FCB-891F-3D63035A70E4}" dt="2025-11-20T20:52:29.219" v="19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56077F37-F265-4FCB-891F-3D63035A70E4}" dt="2025-11-20T20:52:29.219" v="19" actId="20577"/>
          <ac:spMkLst>
            <pc:docMk/>
            <pc:sldMk cId="3119007398" sldId="719"/>
            <ac:spMk id="4" creationId="{BE605BA5-7179-54D8-AA19-BC9809E09348}"/>
          </ac:spMkLst>
        </pc:spChg>
      </pc:sldChg>
      <pc:sldChg chg="del">
        <pc:chgData name="Jenifer Prince Devaraj" userId="c3fb109c-09d1-42a6-93f4-69472d709861" providerId="ADAL" clId="{56077F37-F265-4FCB-891F-3D63035A70E4}" dt="2025-11-20T20:52:45.876" v="40" actId="47"/>
        <pc:sldMkLst>
          <pc:docMk/>
          <pc:sldMk cId="2000754880" sldId="795"/>
        </pc:sldMkLst>
      </pc:sldChg>
      <pc:sldChg chg="del">
        <pc:chgData name="Jenifer Prince Devaraj" userId="c3fb109c-09d1-42a6-93f4-69472d709861" providerId="ADAL" clId="{56077F37-F265-4FCB-891F-3D63035A70E4}" dt="2025-11-20T20:52:46.306" v="42" actId="47"/>
        <pc:sldMkLst>
          <pc:docMk/>
          <pc:sldMk cId="1415971904" sldId="839"/>
        </pc:sldMkLst>
      </pc:sldChg>
      <pc:sldChg chg="del">
        <pc:chgData name="Jenifer Prince Devaraj" userId="c3fb109c-09d1-42a6-93f4-69472d709861" providerId="ADAL" clId="{56077F37-F265-4FCB-891F-3D63035A70E4}" dt="2025-11-20T20:52:46.702" v="44" actId="47"/>
        <pc:sldMkLst>
          <pc:docMk/>
          <pc:sldMk cId="3445711775" sldId="840"/>
        </pc:sldMkLst>
      </pc:sldChg>
      <pc:sldChg chg="del">
        <pc:chgData name="Jenifer Prince Devaraj" userId="c3fb109c-09d1-42a6-93f4-69472d709861" providerId="ADAL" clId="{56077F37-F265-4FCB-891F-3D63035A70E4}" dt="2025-11-20T20:52:46.079" v="41" actId="47"/>
        <pc:sldMkLst>
          <pc:docMk/>
          <pc:sldMk cId="4180810940" sldId="841"/>
        </pc:sldMkLst>
      </pc:sldChg>
      <pc:sldChg chg="del">
        <pc:chgData name="Jenifer Prince Devaraj" userId="c3fb109c-09d1-42a6-93f4-69472d709861" providerId="ADAL" clId="{56077F37-F265-4FCB-891F-3D63035A70E4}" dt="2025-11-20T20:52:46.507" v="43" actId="47"/>
        <pc:sldMkLst>
          <pc:docMk/>
          <pc:sldMk cId="3584474229" sldId="842"/>
        </pc:sldMkLst>
      </pc:sldChg>
      <pc:sldChg chg="addSp delSp modSp del mod">
        <pc:chgData name="Jenifer Prince Devaraj" userId="c3fb109c-09d1-42a6-93f4-69472d709861" providerId="ADAL" clId="{56077F37-F265-4FCB-891F-3D63035A70E4}" dt="2025-11-20T21:41:14.814" v="296" actId="47"/>
        <pc:sldMkLst>
          <pc:docMk/>
          <pc:sldMk cId="2858809897" sldId="843"/>
        </pc:sldMkLst>
        <pc:spChg chg="mod">
          <ac:chgData name="Jenifer Prince Devaraj" userId="c3fb109c-09d1-42a6-93f4-69472d709861" providerId="ADAL" clId="{56077F37-F265-4FCB-891F-3D63035A70E4}" dt="2025-11-20T21:33:15.878" v="288" actId="1076"/>
          <ac:spMkLst>
            <pc:docMk/>
            <pc:sldMk cId="2858809897" sldId="84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6077F37-F265-4FCB-891F-3D63035A70E4}" dt="2025-11-20T20:52:42.424" v="39" actId="20577"/>
          <ac:spMkLst>
            <pc:docMk/>
            <pc:sldMk cId="2858809897" sldId="843"/>
            <ac:spMk id="4" creationId="{4C2BF3F2-4FB6-5823-A8B7-454D0D27F445}"/>
          </ac:spMkLst>
        </pc:spChg>
        <pc:spChg chg="mod">
          <ac:chgData name="Jenifer Prince Devaraj" userId="c3fb109c-09d1-42a6-93f4-69472d709861" providerId="ADAL" clId="{56077F37-F265-4FCB-891F-3D63035A70E4}" dt="2025-11-20T21:33:22.420" v="290" actId="1076"/>
          <ac:spMkLst>
            <pc:docMk/>
            <pc:sldMk cId="2858809897" sldId="843"/>
            <ac:spMk id="13" creationId="{BC60F4DE-2360-E8FA-23BC-065076E1BCE2}"/>
          </ac:spMkLst>
        </pc:spChg>
        <pc:spChg chg="add mod">
          <ac:chgData name="Jenifer Prince Devaraj" userId="c3fb109c-09d1-42a6-93f4-69472d709861" providerId="ADAL" clId="{56077F37-F265-4FCB-891F-3D63035A70E4}" dt="2025-11-20T21:26:59.954" v="178" actId="571"/>
          <ac:spMkLst>
            <pc:docMk/>
            <pc:sldMk cId="2858809897" sldId="843"/>
            <ac:spMk id="14" creationId="{A0C0294E-EF71-4C62-AF5F-B41695427D8C}"/>
          </ac:spMkLst>
        </pc:spChg>
        <pc:picChg chg="add del mod">
          <ac:chgData name="Jenifer Prince Devaraj" userId="c3fb109c-09d1-42a6-93f4-69472d709861" providerId="ADAL" clId="{56077F37-F265-4FCB-891F-3D63035A70E4}" dt="2025-11-20T21:26:01.373" v="168" actId="478"/>
          <ac:picMkLst>
            <pc:docMk/>
            <pc:sldMk cId="2858809897" sldId="843"/>
            <ac:picMk id="6" creationId="{1B3B8B92-5DBD-4D0A-8D93-05210BBFDC8E}"/>
          </ac:picMkLst>
        </pc:picChg>
        <pc:picChg chg="add mod">
          <ac:chgData name="Jenifer Prince Devaraj" userId="c3fb109c-09d1-42a6-93f4-69472d709861" providerId="ADAL" clId="{56077F37-F265-4FCB-891F-3D63035A70E4}" dt="2025-11-20T21:33:49.350" v="293" actId="1076"/>
          <ac:picMkLst>
            <pc:docMk/>
            <pc:sldMk cId="2858809897" sldId="843"/>
            <ac:picMk id="8" creationId="{0F19707A-6483-4A25-BD15-80F7F2C389F1}"/>
          </ac:picMkLst>
        </pc:picChg>
        <pc:picChg chg="add mod">
          <ac:chgData name="Jenifer Prince Devaraj" userId="c3fb109c-09d1-42a6-93f4-69472d709861" providerId="ADAL" clId="{56077F37-F265-4FCB-891F-3D63035A70E4}" dt="2025-11-20T21:33:24.029" v="291" actId="1076"/>
          <ac:picMkLst>
            <pc:docMk/>
            <pc:sldMk cId="2858809897" sldId="843"/>
            <ac:picMk id="10" creationId="{1DD1F5A6-31AB-40D9-8733-76D3B75F554D}"/>
          </ac:picMkLst>
        </pc:picChg>
      </pc:sldChg>
      <pc:sldChg chg="del">
        <pc:chgData name="Jenifer Prince Devaraj" userId="c3fb109c-09d1-42a6-93f4-69472d709861" providerId="ADAL" clId="{56077F37-F265-4FCB-891F-3D63035A70E4}" dt="2025-11-20T20:52:46.897" v="45" actId="47"/>
        <pc:sldMkLst>
          <pc:docMk/>
          <pc:sldMk cId="1352720702" sldId="844"/>
        </pc:sldMkLst>
      </pc:sldChg>
      <pc:sldChg chg="del">
        <pc:chgData name="Jenifer Prince Devaraj" userId="c3fb109c-09d1-42a6-93f4-69472d709861" providerId="ADAL" clId="{56077F37-F265-4FCB-891F-3D63035A70E4}" dt="2025-11-20T20:52:47.278" v="47" actId="47"/>
        <pc:sldMkLst>
          <pc:docMk/>
          <pc:sldMk cId="3247648892" sldId="845"/>
        </pc:sldMkLst>
      </pc:sldChg>
      <pc:sldChg chg="del">
        <pc:chgData name="Jenifer Prince Devaraj" userId="c3fb109c-09d1-42a6-93f4-69472d709861" providerId="ADAL" clId="{56077F37-F265-4FCB-891F-3D63035A70E4}" dt="2025-11-20T20:52:47.459" v="48" actId="47"/>
        <pc:sldMkLst>
          <pc:docMk/>
          <pc:sldMk cId="2684763250" sldId="846"/>
        </pc:sldMkLst>
      </pc:sldChg>
      <pc:sldChg chg="del">
        <pc:chgData name="Jenifer Prince Devaraj" userId="c3fb109c-09d1-42a6-93f4-69472d709861" providerId="ADAL" clId="{56077F37-F265-4FCB-891F-3D63035A70E4}" dt="2025-11-20T20:52:47.652" v="49" actId="47"/>
        <pc:sldMkLst>
          <pc:docMk/>
          <pc:sldMk cId="1820022523" sldId="848"/>
        </pc:sldMkLst>
      </pc:sldChg>
      <pc:sldChg chg="addSp delSp modSp add del mod">
        <pc:chgData name="Jenifer Prince Devaraj" userId="c3fb109c-09d1-42a6-93f4-69472d709861" providerId="ADAL" clId="{56077F37-F265-4FCB-891F-3D63035A70E4}" dt="2025-11-20T21:20:46.755" v="153" actId="1076"/>
        <pc:sldMkLst>
          <pc:docMk/>
          <pc:sldMk cId="3629545738" sldId="849"/>
        </pc:sldMkLst>
        <pc:spChg chg="mod">
          <ac:chgData name="Jenifer Prince Devaraj" userId="c3fb109c-09d1-42a6-93f4-69472d709861" providerId="ADAL" clId="{56077F37-F265-4FCB-891F-3D63035A70E4}" dt="2025-11-20T21:18:30.309" v="146"/>
          <ac:spMkLst>
            <pc:docMk/>
            <pc:sldMk cId="3629545738" sldId="849"/>
            <ac:spMk id="2" creationId="{2D9A0F7A-D810-3034-FD7F-24A0F7357B28}"/>
          </ac:spMkLst>
        </pc:spChg>
        <pc:spChg chg="mod">
          <ac:chgData name="Jenifer Prince Devaraj" userId="c3fb109c-09d1-42a6-93f4-69472d709861" providerId="ADAL" clId="{56077F37-F265-4FCB-891F-3D63035A70E4}" dt="2025-11-20T21:18:19.962" v="145" actId="1076"/>
          <ac:spMkLst>
            <pc:docMk/>
            <pc:sldMk cId="3629545738" sldId="849"/>
            <ac:spMk id="7" creationId="{6E1D8BD2-CEEF-BD3A-BCEB-AB84C47C4142}"/>
          </ac:spMkLst>
        </pc:spChg>
        <pc:graphicFrameChg chg="mod modGraphic">
          <ac:chgData name="Jenifer Prince Devaraj" userId="c3fb109c-09d1-42a6-93f4-69472d709861" providerId="ADAL" clId="{56077F37-F265-4FCB-891F-3D63035A70E4}" dt="2025-11-20T21:20:38.484" v="152" actId="14100"/>
          <ac:graphicFrameMkLst>
            <pc:docMk/>
            <pc:sldMk cId="3629545738" sldId="849"/>
            <ac:graphicFrameMk id="14" creationId="{6F1FC46B-027C-3B89-4AD6-D1F84A6D5E51}"/>
          </ac:graphicFrameMkLst>
        </pc:graphicFrameChg>
        <pc:picChg chg="del">
          <ac:chgData name="Jenifer Prince Devaraj" userId="c3fb109c-09d1-42a6-93f4-69472d709861" providerId="ADAL" clId="{56077F37-F265-4FCB-891F-3D63035A70E4}" dt="2025-11-20T21:15:12.321" v="101" actId="478"/>
          <ac:picMkLst>
            <pc:docMk/>
            <pc:sldMk cId="3629545738" sldId="849"/>
            <ac:picMk id="5" creationId="{DBB0FDD4-E8D0-19B0-8BA3-A87908B0801A}"/>
          </ac:picMkLst>
        </pc:picChg>
        <pc:picChg chg="add mod">
          <ac:chgData name="Jenifer Prince Devaraj" userId="c3fb109c-09d1-42a6-93f4-69472d709861" providerId="ADAL" clId="{56077F37-F265-4FCB-891F-3D63035A70E4}" dt="2025-11-20T21:20:46.755" v="153" actId="1076"/>
          <ac:picMkLst>
            <pc:docMk/>
            <pc:sldMk cId="3629545738" sldId="849"/>
            <ac:picMk id="6" creationId="{BAB7F97D-9B3B-4555-B409-7103A0AB0149}"/>
          </ac:picMkLst>
        </pc:picChg>
        <pc:picChg chg="add mod">
          <ac:chgData name="Jenifer Prince Devaraj" userId="c3fb109c-09d1-42a6-93f4-69472d709861" providerId="ADAL" clId="{56077F37-F265-4FCB-891F-3D63035A70E4}" dt="2025-11-20T21:19:22.440" v="150" actId="14100"/>
          <ac:picMkLst>
            <pc:docMk/>
            <pc:sldMk cId="3629545738" sldId="849"/>
            <ac:picMk id="9" creationId="{375C6F85-0D21-4ACD-A677-7211AD0586B9}"/>
          </ac:picMkLst>
        </pc:picChg>
        <pc:picChg chg="del">
          <ac:chgData name="Jenifer Prince Devaraj" userId="c3fb109c-09d1-42a6-93f4-69472d709861" providerId="ADAL" clId="{56077F37-F265-4FCB-891F-3D63035A70E4}" dt="2025-11-20T21:15:38.810" v="105" actId="478"/>
          <ac:picMkLst>
            <pc:docMk/>
            <pc:sldMk cId="3629545738" sldId="849"/>
            <ac:picMk id="10" creationId="{815D5426-12D6-CB84-2F28-7C61DD974189}"/>
          </ac:picMkLst>
        </pc:picChg>
      </pc:sldChg>
      <pc:sldChg chg="del">
        <pc:chgData name="Jenifer Prince Devaraj" userId="c3fb109c-09d1-42a6-93f4-69472d709861" providerId="ADAL" clId="{56077F37-F265-4FCB-891F-3D63035A70E4}" dt="2025-11-20T20:52:47.112" v="46" actId="47"/>
        <pc:sldMkLst>
          <pc:docMk/>
          <pc:sldMk cId="2202839381" sldId="850"/>
        </pc:sldMkLst>
      </pc:sldChg>
      <pc:sldChg chg="del">
        <pc:chgData name="Jenifer Prince Devaraj" userId="c3fb109c-09d1-42a6-93f4-69472d709861" providerId="ADAL" clId="{56077F37-F265-4FCB-891F-3D63035A70E4}" dt="2025-11-20T21:34:01.719" v="294" actId="47"/>
        <pc:sldMkLst>
          <pc:docMk/>
          <pc:sldMk cId="1967175892" sldId="851"/>
        </pc:sldMkLst>
      </pc:sldChg>
      <pc:sldChg chg="addSp delSp modSp add mod">
        <pc:chgData name="Jenifer Prince Devaraj" userId="c3fb109c-09d1-42a6-93f4-69472d709861" providerId="ADAL" clId="{56077F37-F265-4FCB-891F-3D63035A70E4}" dt="2025-11-20T21:32:55.359" v="287" actId="255"/>
        <pc:sldMkLst>
          <pc:docMk/>
          <pc:sldMk cId="2648916114" sldId="852"/>
        </pc:sldMkLst>
        <pc:spChg chg="mod">
          <ac:chgData name="Jenifer Prince Devaraj" userId="c3fb109c-09d1-42a6-93f4-69472d709861" providerId="ADAL" clId="{56077F37-F265-4FCB-891F-3D63035A70E4}" dt="2025-11-20T21:32:55.359" v="287" actId="255"/>
          <ac:spMkLst>
            <pc:docMk/>
            <pc:sldMk cId="2648916114" sldId="852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6077F37-F265-4FCB-891F-3D63035A70E4}" dt="2025-11-20T21:28:46.843" v="237" actId="1076"/>
          <ac:spMkLst>
            <pc:docMk/>
            <pc:sldMk cId="2648916114" sldId="852"/>
            <ac:spMk id="13" creationId="{BC60F4DE-2360-E8FA-23BC-065076E1BCE2}"/>
          </ac:spMkLst>
        </pc:spChg>
        <pc:picChg chg="del">
          <ac:chgData name="Jenifer Prince Devaraj" userId="c3fb109c-09d1-42a6-93f4-69472d709861" providerId="ADAL" clId="{56077F37-F265-4FCB-891F-3D63035A70E4}" dt="2025-11-20T21:27:24.589" v="180" actId="478"/>
          <ac:picMkLst>
            <pc:docMk/>
            <pc:sldMk cId="2648916114" sldId="852"/>
            <ac:picMk id="8" creationId="{0F19707A-6483-4A25-BD15-80F7F2C389F1}"/>
          </ac:picMkLst>
        </pc:picChg>
        <pc:picChg chg="add mod">
          <ac:chgData name="Jenifer Prince Devaraj" userId="c3fb109c-09d1-42a6-93f4-69472d709861" providerId="ADAL" clId="{56077F37-F265-4FCB-891F-3D63035A70E4}" dt="2025-11-20T21:28:20.976" v="196" actId="1076"/>
          <ac:picMkLst>
            <pc:docMk/>
            <pc:sldMk cId="2648916114" sldId="852"/>
            <ac:picMk id="9" creationId="{C7F1B662-9B80-40CF-9391-4AD93A312014}"/>
          </ac:picMkLst>
        </pc:picChg>
        <pc:picChg chg="del">
          <ac:chgData name="Jenifer Prince Devaraj" userId="c3fb109c-09d1-42a6-93f4-69472d709861" providerId="ADAL" clId="{56077F37-F265-4FCB-891F-3D63035A70E4}" dt="2025-11-20T21:27:25.904" v="181" actId="478"/>
          <ac:picMkLst>
            <pc:docMk/>
            <pc:sldMk cId="2648916114" sldId="852"/>
            <ac:picMk id="10" creationId="{1DD1F5A6-31AB-40D9-8733-76D3B75F554D}"/>
          </ac:picMkLst>
        </pc:picChg>
      </pc:sldChg>
      <pc:sldChg chg="addSp delSp modSp add mod ord">
        <pc:chgData name="Jenifer Prince Devaraj" userId="c3fb109c-09d1-42a6-93f4-69472d709861" providerId="ADAL" clId="{56077F37-F265-4FCB-891F-3D63035A70E4}" dt="2025-11-20T21:30:44.988" v="255"/>
        <pc:sldMkLst>
          <pc:docMk/>
          <pc:sldMk cId="2298130" sldId="853"/>
        </pc:sldMkLst>
        <pc:spChg chg="mod">
          <ac:chgData name="Jenifer Prince Devaraj" userId="c3fb109c-09d1-42a6-93f4-69472d709861" providerId="ADAL" clId="{56077F37-F265-4FCB-891F-3D63035A70E4}" dt="2025-11-20T21:29:07.062" v="241"/>
          <ac:spMkLst>
            <pc:docMk/>
            <pc:sldMk cId="2298130" sldId="853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6077F37-F265-4FCB-891F-3D63035A70E4}" dt="2025-11-20T21:29:31.487" v="248" actId="20577"/>
          <ac:spMkLst>
            <pc:docMk/>
            <pc:sldMk cId="2298130" sldId="853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56077F37-F265-4FCB-891F-3D63035A70E4}" dt="2025-11-20T21:30:13.936" v="252" actId="1367"/>
          <ac:picMkLst>
            <pc:docMk/>
            <pc:sldMk cId="2298130" sldId="853"/>
            <ac:picMk id="8" creationId="{83D80339-A735-46CA-AEC4-5CD53783D963}"/>
          </ac:picMkLst>
        </pc:picChg>
        <pc:picChg chg="del">
          <ac:chgData name="Jenifer Prince Devaraj" userId="c3fb109c-09d1-42a6-93f4-69472d709861" providerId="ADAL" clId="{56077F37-F265-4FCB-891F-3D63035A70E4}" dt="2025-11-20T21:30:05.259" v="249" actId="478"/>
          <ac:picMkLst>
            <pc:docMk/>
            <pc:sldMk cId="2298130" sldId="853"/>
            <ac:picMk id="9" creationId="{C7F1B662-9B80-40CF-9391-4AD93A312014}"/>
          </ac:picMkLst>
        </pc:picChg>
      </pc:sldChg>
      <pc:sldChg chg="add del">
        <pc:chgData name="Jenifer Prince Devaraj" userId="c3fb109c-09d1-42a6-93f4-69472d709861" providerId="ADAL" clId="{56077F37-F265-4FCB-891F-3D63035A70E4}" dt="2025-11-20T21:30:49.798" v="256" actId="47"/>
        <pc:sldMkLst>
          <pc:docMk/>
          <pc:sldMk cId="1957519106" sldId="854"/>
        </pc:sldMkLst>
      </pc:sldChg>
      <pc:sldChg chg="addSp delSp modSp add mod">
        <pc:chgData name="Jenifer Prince Devaraj" userId="c3fb109c-09d1-42a6-93f4-69472d709861" providerId="ADAL" clId="{56077F37-F265-4FCB-891F-3D63035A70E4}" dt="2025-11-20T21:32:47.303" v="286" actId="255"/>
        <pc:sldMkLst>
          <pc:docMk/>
          <pc:sldMk cId="2384522327" sldId="854"/>
        </pc:sldMkLst>
        <pc:spChg chg="mod">
          <ac:chgData name="Jenifer Prince Devaraj" userId="c3fb109c-09d1-42a6-93f4-69472d709861" providerId="ADAL" clId="{56077F37-F265-4FCB-891F-3D63035A70E4}" dt="2025-11-20T21:32:47.303" v="286" actId="255"/>
          <ac:spMkLst>
            <pc:docMk/>
            <pc:sldMk cId="2384522327" sldId="854"/>
            <ac:spMk id="2" creationId="{BBD1089C-42CE-462F-F9D5-CBB6DE9A4419}"/>
          </ac:spMkLst>
        </pc:spChg>
        <pc:spChg chg="add del">
          <ac:chgData name="Jenifer Prince Devaraj" userId="c3fb109c-09d1-42a6-93f4-69472d709861" providerId="ADAL" clId="{56077F37-F265-4FCB-891F-3D63035A70E4}" dt="2025-11-20T21:31:34.829" v="269"/>
          <ac:spMkLst>
            <pc:docMk/>
            <pc:sldMk cId="2384522327" sldId="854"/>
            <ac:spMk id="5" creationId="{97302E20-115C-40D7-B6B7-C9DEF34EE66A}"/>
          </ac:spMkLst>
        </pc:spChg>
        <pc:spChg chg="add del">
          <ac:chgData name="Jenifer Prince Devaraj" userId="c3fb109c-09d1-42a6-93f4-69472d709861" providerId="ADAL" clId="{56077F37-F265-4FCB-891F-3D63035A70E4}" dt="2025-11-20T21:31:37.394" v="271"/>
          <ac:spMkLst>
            <pc:docMk/>
            <pc:sldMk cId="2384522327" sldId="854"/>
            <ac:spMk id="6" creationId="{FF3E5E74-1D08-4D14-9223-FF9B9CF88B57}"/>
          </ac:spMkLst>
        </pc:spChg>
        <pc:spChg chg="add del">
          <ac:chgData name="Jenifer Prince Devaraj" userId="c3fb109c-09d1-42a6-93f4-69472d709861" providerId="ADAL" clId="{56077F37-F265-4FCB-891F-3D63035A70E4}" dt="2025-11-20T21:31:40.326" v="274"/>
          <ac:spMkLst>
            <pc:docMk/>
            <pc:sldMk cId="2384522327" sldId="854"/>
            <ac:spMk id="7" creationId="{E7127D14-3C0C-4BBB-A575-496507C28209}"/>
          </ac:spMkLst>
        </pc:spChg>
        <pc:spChg chg="mod">
          <ac:chgData name="Jenifer Prince Devaraj" userId="c3fb109c-09d1-42a6-93f4-69472d709861" providerId="ADAL" clId="{56077F37-F265-4FCB-891F-3D63035A70E4}" dt="2025-11-20T21:32:25.194" v="285" actId="1076"/>
          <ac:spMkLst>
            <pc:docMk/>
            <pc:sldMk cId="2384522327" sldId="854"/>
            <ac:spMk id="13" creationId="{BC60F4DE-2360-E8FA-23BC-065076E1BCE2}"/>
          </ac:spMkLst>
        </pc:spChg>
        <pc:picChg chg="mod">
          <ac:chgData name="Jenifer Prince Devaraj" userId="c3fb109c-09d1-42a6-93f4-69472d709861" providerId="ADAL" clId="{56077F37-F265-4FCB-891F-3D63035A70E4}" dt="2025-11-20T21:32:03.773" v="282" actId="1076"/>
          <ac:picMkLst>
            <pc:docMk/>
            <pc:sldMk cId="2384522327" sldId="854"/>
            <ac:picMk id="9" creationId="{C7F1B662-9B80-40CF-9391-4AD93A312014}"/>
          </ac:picMkLst>
        </pc:picChg>
      </pc:sldChg>
      <pc:sldChg chg="delSp modSp add mod">
        <pc:chgData name="Jenifer Prince Devaraj" userId="c3fb109c-09d1-42a6-93f4-69472d709861" providerId="ADAL" clId="{56077F37-F265-4FCB-891F-3D63035A70E4}" dt="2025-11-20T22:01:24.489" v="363" actId="20577"/>
        <pc:sldMkLst>
          <pc:docMk/>
          <pc:sldMk cId="2742622703" sldId="855"/>
        </pc:sldMkLst>
        <pc:spChg chg="mod">
          <ac:chgData name="Jenifer Prince Devaraj" userId="c3fb109c-09d1-42a6-93f4-69472d709861" providerId="ADAL" clId="{56077F37-F265-4FCB-891F-3D63035A70E4}" dt="2025-11-20T21:42:07.863" v="315" actId="1076"/>
          <ac:spMkLst>
            <pc:docMk/>
            <pc:sldMk cId="2742622703" sldId="855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6077F37-F265-4FCB-891F-3D63035A70E4}" dt="2025-11-20T22:01:24.489" v="363" actId="20577"/>
          <ac:spMkLst>
            <pc:docMk/>
            <pc:sldMk cId="2742622703" sldId="855"/>
            <ac:spMk id="13" creationId="{BC60F4DE-2360-E8FA-23BC-065076E1BCE2}"/>
          </ac:spMkLst>
        </pc:spChg>
        <pc:picChg chg="del">
          <ac:chgData name="Jenifer Prince Devaraj" userId="c3fb109c-09d1-42a6-93f4-69472d709861" providerId="ADAL" clId="{56077F37-F265-4FCB-891F-3D63035A70E4}" dt="2025-11-20T21:42:18.705" v="316" actId="478"/>
          <ac:picMkLst>
            <pc:docMk/>
            <pc:sldMk cId="2742622703" sldId="855"/>
            <ac:picMk id="8" creationId="{0F19707A-6483-4A25-BD15-80F7F2C389F1}"/>
          </ac:picMkLst>
        </pc:picChg>
        <pc:picChg chg="mod">
          <ac:chgData name="Jenifer Prince Devaraj" userId="c3fb109c-09d1-42a6-93f4-69472d709861" providerId="ADAL" clId="{56077F37-F265-4FCB-891F-3D63035A70E4}" dt="2025-11-20T21:42:25.298" v="319" actId="1076"/>
          <ac:picMkLst>
            <pc:docMk/>
            <pc:sldMk cId="2742622703" sldId="855"/>
            <ac:picMk id="10" creationId="{1DD1F5A6-31AB-40D9-8733-76D3B75F554D}"/>
          </ac:picMkLst>
        </pc:picChg>
      </pc:sldChg>
      <pc:sldChg chg="addSp delSp modSp add mod">
        <pc:chgData name="Jenifer Prince Devaraj" userId="c3fb109c-09d1-42a6-93f4-69472d709861" providerId="ADAL" clId="{56077F37-F265-4FCB-891F-3D63035A70E4}" dt="2025-11-20T22:11:06.945" v="394" actId="1076"/>
        <pc:sldMkLst>
          <pc:docMk/>
          <pc:sldMk cId="1708835443" sldId="856"/>
        </pc:sldMkLst>
        <pc:spChg chg="mod">
          <ac:chgData name="Jenifer Prince Devaraj" userId="c3fb109c-09d1-42a6-93f4-69472d709861" providerId="ADAL" clId="{56077F37-F265-4FCB-891F-3D63035A70E4}" dt="2025-11-20T22:00:23.369" v="357" actId="20577"/>
          <ac:spMkLst>
            <pc:docMk/>
            <pc:sldMk cId="1708835443" sldId="856"/>
            <ac:spMk id="2" creationId="{BBD1089C-42CE-462F-F9D5-CBB6DE9A4419}"/>
          </ac:spMkLst>
        </pc:spChg>
        <pc:spChg chg="mod">
          <ac:chgData name="Jenifer Prince Devaraj" userId="c3fb109c-09d1-42a6-93f4-69472d709861" providerId="ADAL" clId="{56077F37-F265-4FCB-891F-3D63035A70E4}" dt="2025-11-20T22:00:18.386" v="348" actId="1076"/>
          <ac:spMkLst>
            <pc:docMk/>
            <pc:sldMk cId="1708835443" sldId="856"/>
            <ac:spMk id="13" creationId="{BC60F4DE-2360-E8FA-23BC-065076E1BCE2}"/>
          </ac:spMkLst>
        </pc:spChg>
        <pc:picChg chg="add mod">
          <ac:chgData name="Jenifer Prince Devaraj" userId="c3fb109c-09d1-42a6-93f4-69472d709861" providerId="ADAL" clId="{56077F37-F265-4FCB-891F-3D63035A70E4}" dt="2025-11-20T22:08:27.221" v="386" actId="1076"/>
          <ac:picMkLst>
            <pc:docMk/>
            <pc:sldMk cId="1708835443" sldId="856"/>
            <ac:picMk id="6" creationId="{9F590086-840D-495C-ACA7-7F1709B171F1}"/>
          </ac:picMkLst>
        </pc:picChg>
        <pc:picChg chg="add del">
          <ac:chgData name="Jenifer Prince Devaraj" userId="c3fb109c-09d1-42a6-93f4-69472d709861" providerId="ADAL" clId="{56077F37-F265-4FCB-891F-3D63035A70E4}" dt="2025-11-20T22:08:22.822" v="383" actId="478"/>
          <ac:picMkLst>
            <pc:docMk/>
            <pc:sldMk cId="1708835443" sldId="856"/>
            <ac:picMk id="8" creationId="{5E1F5AE1-3F31-4D9C-90DB-9F1653F8E2F6}"/>
          </ac:picMkLst>
        </pc:picChg>
        <pc:picChg chg="del mod">
          <ac:chgData name="Jenifer Prince Devaraj" userId="c3fb109c-09d1-42a6-93f4-69472d709861" providerId="ADAL" clId="{56077F37-F265-4FCB-891F-3D63035A70E4}" dt="2025-11-20T22:07:00.088" v="379" actId="478"/>
          <ac:picMkLst>
            <pc:docMk/>
            <pc:sldMk cId="1708835443" sldId="856"/>
            <ac:picMk id="10" creationId="{1DD1F5A6-31AB-40D9-8733-76D3B75F554D}"/>
          </ac:picMkLst>
        </pc:picChg>
        <pc:picChg chg="add del mod">
          <ac:chgData name="Jenifer Prince Devaraj" userId="c3fb109c-09d1-42a6-93f4-69472d709861" providerId="ADAL" clId="{56077F37-F265-4FCB-891F-3D63035A70E4}" dt="2025-11-20T22:11:00.895" v="390" actId="478"/>
          <ac:picMkLst>
            <pc:docMk/>
            <pc:sldMk cId="1708835443" sldId="856"/>
            <ac:picMk id="11" creationId="{1E7BE487-867F-45D5-B52B-042F4661B175}"/>
          </ac:picMkLst>
        </pc:picChg>
        <pc:picChg chg="add mod">
          <ac:chgData name="Jenifer Prince Devaraj" userId="c3fb109c-09d1-42a6-93f4-69472d709861" providerId="ADAL" clId="{56077F37-F265-4FCB-891F-3D63035A70E4}" dt="2025-11-20T22:11:06.945" v="394" actId="1076"/>
          <ac:picMkLst>
            <pc:docMk/>
            <pc:sldMk cId="1708835443" sldId="856"/>
            <ac:picMk id="14" creationId="{9421D79A-7556-447F-A710-5702F81EACD3}"/>
          </ac:picMkLst>
        </pc:picChg>
      </pc:sldChg>
      <pc:sldChg chg="modSp add del mod">
        <pc:chgData name="Jenifer Prince Devaraj" userId="c3fb109c-09d1-42a6-93f4-69472d709861" providerId="ADAL" clId="{56077F37-F265-4FCB-891F-3D63035A70E4}" dt="2025-11-20T21:58:45.919" v="337" actId="47"/>
        <pc:sldMkLst>
          <pc:docMk/>
          <pc:sldMk cId="1780154530" sldId="856"/>
        </pc:sldMkLst>
        <pc:spChg chg="mod">
          <ac:chgData name="Jenifer Prince Devaraj" userId="c3fb109c-09d1-42a6-93f4-69472d709861" providerId="ADAL" clId="{56077F37-F265-4FCB-891F-3D63035A70E4}" dt="2025-11-20T21:58:34.172" v="333" actId="21"/>
          <ac:spMkLst>
            <pc:docMk/>
            <pc:sldMk cId="1780154530" sldId="856"/>
            <ac:spMk id="13" creationId="{BC60F4DE-2360-E8FA-23BC-065076E1BCE2}"/>
          </ac:spMkLst>
        </pc:spChg>
      </pc:sldChg>
      <pc:sldChg chg="addSp delSp modSp add mod">
        <pc:chgData name="Jenifer Prince Devaraj" userId="c3fb109c-09d1-42a6-93f4-69472d709861" providerId="ADAL" clId="{56077F37-F265-4FCB-891F-3D63035A70E4}" dt="2025-11-20T22:05:18.321" v="377" actId="20577"/>
        <pc:sldMkLst>
          <pc:docMk/>
          <pc:sldMk cId="3883825817" sldId="857"/>
        </pc:sldMkLst>
        <pc:spChg chg="del">
          <ac:chgData name="Jenifer Prince Devaraj" userId="c3fb109c-09d1-42a6-93f4-69472d709861" providerId="ADAL" clId="{56077F37-F265-4FCB-891F-3D63035A70E4}" dt="2025-11-20T22:04:56.113" v="371" actId="478"/>
          <ac:spMkLst>
            <pc:docMk/>
            <pc:sldMk cId="3883825817" sldId="857"/>
            <ac:spMk id="7" creationId="{6E1D8BD2-CEEF-BD3A-BCEB-AB84C47C4142}"/>
          </ac:spMkLst>
        </pc:spChg>
        <pc:spChg chg="del">
          <ac:chgData name="Jenifer Prince Devaraj" userId="c3fb109c-09d1-42a6-93f4-69472d709861" providerId="ADAL" clId="{56077F37-F265-4FCB-891F-3D63035A70E4}" dt="2025-11-20T22:04:53.938" v="370" actId="478"/>
          <ac:spMkLst>
            <pc:docMk/>
            <pc:sldMk cId="3883825817" sldId="857"/>
            <ac:spMk id="11" creationId="{E52A5E3A-E8E9-909D-1BD0-4A2697212902}"/>
          </ac:spMkLst>
        </pc:spChg>
        <pc:spChg chg="add mod">
          <ac:chgData name="Jenifer Prince Devaraj" userId="c3fb109c-09d1-42a6-93f4-69472d709861" providerId="ADAL" clId="{56077F37-F265-4FCB-891F-3D63035A70E4}" dt="2025-11-20T22:05:07.460" v="372"/>
          <ac:spMkLst>
            <pc:docMk/>
            <pc:sldMk cId="3883825817" sldId="857"/>
            <ac:spMk id="12" creationId="{AD62E464-510C-40DF-BA19-28D23BA079C2}"/>
          </ac:spMkLst>
        </pc:spChg>
        <pc:spChg chg="del mod">
          <ac:chgData name="Jenifer Prince Devaraj" userId="c3fb109c-09d1-42a6-93f4-69472d709861" providerId="ADAL" clId="{56077F37-F265-4FCB-891F-3D63035A70E4}" dt="2025-11-20T22:04:51.431" v="369" actId="478"/>
          <ac:spMkLst>
            <pc:docMk/>
            <pc:sldMk cId="3883825817" sldId="857"/>
            <ac:spMk id="13" creationId="{98B497C4-05C0-D241-6AD2-F331B96EF799}"/>
          </ac:spMkLst>
        </pc:spChg>
        <pc:spChg chg="add mod">
          <ac:chgData name="Jenifer Prince Devaraj" userId="c3fb109c-09d1-42a6-93f4-69472d709861" providerId="ADAL" clId="{56077F37-F265-4FCB-891F-3D63035A70E4}" dt="2025-11-20T22:05:18.321" v="377" actId="20577"/>
          <ac:spMkLst>
            <pc:docMk/>
            <pc:sldMk cId="3883825817" sldId="857"/>
            <ac:spMk id="15" creationId="{D4BDD7A2-F408-4A35-A1C5-EAA76D2ABBD3}"/>
          </ac:spMkLst>
        </pc:spChg>
        <pc:graphicFrameChg chg="del">
          <ac:chgData name="Jenifer Prince Devaraj" userId="c3fb109c-09d1-42a6-93f4-69472d709861" providerId="ADAL" clId="{56077F37-F265-4FCB-891F-3D63035A70E4}" dt="2025-11-20T22:04:49.161" v="367" actId="478"/>
          <ac:graphicFrameMkLst>
            <pc:docMk/>
            <pc:sldMk cId="3883825817" sldId="857"/>
            <ac:graphicFrameMk id="14" creationId="{6F1FC46B-027C-3B89-4AD6-D1F84A6D5E51}"/>
          </ac:graphicFrameMkLst>
        </pc:graphicFrameChg>
        <pc:picChg chg="del">
          <ac:chgData name="Jenifer Prince Devaraj" userId="c3fb109c-09d1-42a6-93f4-69472d709861" providerId="ADAL" clId="{56077F37-F265-4FCB-891F-3D63035A70E4}" dt="2025-11-20T22:04:45.071" v="365" actId="478"/>
          <ac:picMkLst>
            <pc:docMk/>
            <pc:sldMk cId="3883825817" sldId="857"/>
            <ac:picMk id="6" creationId="{BAB7F97D-9B3B-4555-B409-7103A0AB0149}"/>
          </ac:picMkLst>
        </pc:picChg>
        <pc:picChg chg="del">
          <ac:chgData name="Jenifer Prince Devaraj" userId="c3fb109c-09d1-42a6-93f4-69472d709861" providerId="ADAL" clId="{56077F37-F265-4FCB-891F-3D63035A70E4}" dt="2025-11-20T22:04:46.240" v="366" actId="478"/>
          <ac:picMkLst>
            <pc:docMk/>
            <pc:sldMk cId="3883825817" sldId="857"/>
            <ac:picMk id="9" creationId="{375C6F85-0D21-4ACD-A677-7211AD0586B9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9076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7965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1379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2556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24935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035068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/>
              <a:t>Introduction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A8EEEA-B998-46F8-A39B-4B6111BDC670}" type="slidenum">
              <a:rPr lang="en-US" smtClean="0"/>
              <a:pPr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79793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Lecture 14– Op- Amps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Lecture 14– Op- Amps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png"/><Relationship Id="rId4" Type="http://schemas.openxmlformats.org/officeDocument/2006/relationships/image" Target="../media/image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rceptive-ic.com/news-detailed/LM393-comparator-application-circuit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AF40EAB-6954-8B5E-C784-2A455332F66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76182" y="4335285"/>
            <a:ext cx="5315818" cy="3088946"/>
          </a:xfrm>
        </p:spPr>
        <p:txBody>
          <a:bodyPr/>
          <a:lstStyle/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3210634" y="188452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I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Temperature Sensor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14</a:t>
            </a: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1741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LM 32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24090" y="2169065"/>
            <a:ext cx="8113109" cy="45284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LM35 is a precision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analog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 temperature sensor.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Output voltage is linearly proportional to temperature (°C).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Transfer function: </a:t>
            </a:r>
            <a:r>
              <a:rPr lang="en-GB" sz="2100" dirty="0" err="1">
                <a:latin typeface="Book Antiqua" panose="02040602050305030304" pitchFamily="18" charset="0"/>
                <a:ea typeface="Cambria" panose="02040503050406030204" pitchFamily="18" charset="0"/>
              </a:rPr>
              <a:t>Vout</a:t>
            </a: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 = 10 mV × Temperature(°C)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10 mV/°C scale factor </a:t>
            </a:r>
          </a:p>
          <a:p>
            <a:pPr marL="92075" algn="just">
              <a:lnSpc>
                <a:spcPct val="200000"/>
              </a:lnSpc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	e.g., 25 °C → 250 mV(0.25V), 30 °C → 300 mV(0.3V)</a:t>
            </a:r>
          </a:p>
          <a:p>
            <a:pPr marL="434975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LM35 output is connected to the inverting (−) input of LM393.</a:t>
            </a:r>
          </a:p>
          <a:p>
            <a:pPr marL="92075" algn="just">
              <a:lnSpc>
                <a:spcPct val="200000"/>
              </a:lnSpc>
            </a:pPr>
            <a:endParaRPr lang="en-GB" sz="2100" dirty="0"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DD1F5A6-31AB-40D9-8733-76D3B75F554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52589" y="2412865"/>
            <a:ext cx="2157884" cy="149934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4262270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174195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LM 32 Features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47604" y="2570660"/>
            <a:ext cx="9728186" cy="3235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Operates from 4 V to 30 V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Works from −55 °C to +150 °C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Low output impedance (0.1 Ω) → good for driving ADCs &amp; comparators.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No calibration required.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Output already in Centigrade, no need for conversion from Kelvin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F590086-840D-495C-ACA7-7F1709B171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70399" y="1584713"/>
            <a:ext cx="2394073" cy="160028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9421D79A-7556-447F-A710-5702F81EACD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19576" y="1527812"/>
            <a:ext cx="1832910" cy="1664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883544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457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Sensor Circuit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Comparator Operation (LM393)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425987" y="3121970"/>
            <a:ext cx="10641396" cy="2589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LM393 compares LM35 voltage (V−) to reference voltage (V+).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If V− &lt; V+ → Output goes LOW.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If V− &gt; V+ → Output goes HIGH.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Comparator output is open-collector, requiring a pull-up resistor.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83D80339-A735-46CA-AEC4-5CD53783D963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135942" y="1514984"/>
            <a:ext cx="3734836" cy="1777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1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457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Sensor Circuit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851718" y="2983997"/>
            <a:ext cx="10641396" cy="2589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R6 and RV2 form a voltage divider.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RV2 is adjusted to generate 0.250 V, equal to 25°C.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This reference goes to the non-inverting (+) input of LM393.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Determines the temperature at which the LED should change state.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F1B662-9B80-40CF-9391-4AD93A312014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368987" y="1576941"/>
            <a:ext cx="3397026" cy="269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9161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D1089C-42CE-462F-F9D5-CBB6DE9A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941" y="1284576"/>
            <a:ext cx="115949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  <a:t>Temperature Sensor Circuit</a:t>
            </a: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br>
              <a:rPr lang="en-GB" sz="2800" b="1" dirty="0">
                <a:latin typeface="Cambria" panose="02040503050406030204" pitchFamily="18" charset="0"/>
                <a:ea typeface="Cambria" panose="02040503050406030204" pitchFamily="18" charset="0"/>
              </a:rPr>
            </a:br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Working</a:t>
            </a:r>
          </a:p>
        </p:txBody>
      </p:sp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BC60F4DE-2360-E8FA-23BC-065076E1BCE2}"/>
              </a:ext>
            </a:extLst>
          </p:cNvPr>
          <p:cNvSpPr txBox="1"/>
          <p:nvPr/>
        </p:nvSpPr>
        <p:spPr>
          <a:xfrm>
            <a:off x="575586" y="3198722"/>
            <a:ext cx="10641396" cy="258942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R5 pulls output to +5V when comparator transistor is OFF.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LED Connected from VCC through R4 → LED → output node.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LED turns ON when output is LOW (current flows).</a:t>
            </a:r>
          </a:p>
          <a:p>
            <a:pPr marL="538163" indent="-446088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sz="2100" dirty="0">
                <a:latin typeface="Book Antiqua" panose="02040602050305030304" pitchFamily="18" charset="0"/>
                <a:ea typeface="Cambria" panose="02040503050406030204" pitchFamily="18" charset="0"/>
              </a:rPr>
              <a:t>LED turns OFF when output is HIGH (no current flows).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C2BF3F2-4FB6-5823-A8B7-454D0D27F445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3ED15FED-81D3-E91E-095A-1F728E1DEB70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7F1B662-9B80-40CF-9391-4AD93A312014}"/>
              </a:ext>
            </a:extLst>
          </p:cNvPr>
          <p:cNvPicPr>
            <a:picLocks noChangeAspect="1"/>
          </p:cNvPicPr>
          <p:nvPr/>
        </p:nvPicPr>
        <p:blipFill>
          <a:blip r:embed="rId3">
            <a:biLevel thresh="50000"/>
          </a:blip>
          <a:stretch>
            <a:fillRect/>
          </a:stretch>
        </p:blipFill>
        <p:spPr>
          <a:xfrm>
            <a:off x="8622033" y="1171316"/>
            <a:ext cx="3397026" cy="2694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845223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E1D8BD2-CEEF-BD3A-BCEB-AB84C47C4142}"/>
              </a:ext>
            </a:extLst>
          </p:cNvPr>
          <p:cNvSpPr txBox="1"/>
          <p:nvPr/>
        </p:nvSpPr>
        <p:spPr>
          <a:xfrm>
            <a:off x="172941" y="1220493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Temperature Sensor using LM393 op-amp </a:t>
            </a:r>
            <a:endParaRPr lang="en-GB" sz="2400" b="1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E52A5E3A-E8E9-909D-1BD0-4A2697212902}"/>
              </a:ext>
            </a:extLst>
          </p:cNvPr>
          <p:cNvSpPr txBox="1"/>
          <p:nvPr/>
        </p:nvSpPr>
        <p:spPr>
          <a:xfrm>
            <a:off x="721360" y="1729423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ON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8B497C4-05C0-D241-6AD2-F331B96EF799}"/>
              </a:ext>
            </a:extLst>
          </p:cNvPr>
          <p:cNvSpPr txBox="1"/>
          <p:nvPr/>
        </p:nvSpPr>
        <p:spPr>
          <a:xfrm>
            <a:off x="5737773" y="1584568"/>
            <a:ext cx="14579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LED OFF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48696573"/>
                  </p:ext>
                </p:extLst>
              </p:nvPr>
            </p:nvGraphicFramePr>
            <p:xfrm>
              <a:off x="1869440" y="4943484"/>
              <a:ext cx="8128000" cy="143497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−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(Inverting)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14:m>
                            <m:oMath xmlns:m="http://schemas.openxmlformats.org/officeDocument/2006/math">
                              <m:sSub>
                                <m:sSubPr>
                                  <m:ctrlP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</m:ctrlPr>
                                </m:sSubPr>
                                <m:e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𝑉</m:t>
                                  </m:r>
                                </m:e>
                                <m:sub>
                                  <m:r>
                                    <a:rPr kumimoji="0" lang="en-GB" sz="2200" b="0" i="1" u="none" strike="noStrike" kern="1200" cap="none" spc="0" normalizeH="0" baseline="0" noProof="0" smtClean="0">
                                      <a:ln>
                                        <a:noFill/>
                                      </a:ln>
                                      <a:solidFill>
                                        <a:schemeClr val="bg1"/>
                                      </a:solidFill>
                                      <a:effectLst/>
                                      <a:uLnTx/>
                                      <a:uFillTx/>
                                      <a:latin typeface="Cambria Math" panose="02040503050406030204" pitchFamily="18" charset="0"/>
                                      <a:ea typeface="+mn-ea"/>
                                      <a:cs typeface="+mn-cs"/>
                                    </a:rPr>
                                    <m:t>+</m:t>
                                  </m:r>
                                </m:sub>
                              </m:sSub>
                            </m:oMath>
                          </a14:m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(Non-</a:t>
                          </a:r>
                          <a:r>
                            <a:rPr lang="en-GB" i="1" baseline="0" dirty="0">
                              <a:solidFill>
                                <a:schemeClr val="bg1"/>
                              </a:solidFill>
                            </a:rPr>
                            <a:t> Inverting)</a:t>
                          </a:r>
                          <a:endParaRPr lang="en-GB" i="1" dirty="0">
                            <a:solidFill>
                              <a:schemeClr val="bg1"/>
                            </a:solidFill>
                          </a:endParaRP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Output Voltage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 &lt; 25 °C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0.242711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0.25002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 &gt; 25 °C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0.25138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0.250024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HIGH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Choice>
        <mc:Fallback>
          <p:graphicFrame>
            <p:nvGraphicFramePr>
              <p:cNvPr id="14" name="Table 14">
                <a:extLst>
                  <a:ext uri="{FF2B5EF4-FFF2-40B4-BE49-F238E27FC236}">
                    <a16:creationId xmlns:a16="http://schemas.microsoft.com/office/drawing/2014/main" id="{6F1FC46B-027C-3B89-4AD6-D1F84A6D5E51}"/>
                  </a:ext>
                </a:extLst>
              </p:cNvPr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748696573"/>
                  </p:ext>
                </p:extLst>
              </p:nvPr>
            </p:nvGraphicFramePr>
            <p:xfrm>
              <a:off x="1869440" y="4943484"/>
              <a:ext cx="8128000" cy="1434973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1625600">
                      <a:extLst>
                        <a:ext uri="{9D8B030D-6E8A-4147-A177-3AD203B41FA5}">
                          <a16:colId xmlns:a16="http://schemas.microsoft.com/office/drawing/2014/main" val="286039095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75692691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2615849709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399670726"/>
                        </a:ext>
                      </a:extLst>
                    </a:gridCol>
                    <a:gridCol w="1625600">
                      <a:extLst>
                        <a:ext uri="{9D8B030D-6E8A-4147-A177-3AD203B41FA5}">
                          <a16:colId xmlns:a16="http://schemas.microsoft.com/office/drawing/2014/main" val="1270967123"/>
                        </a:ext>
                      </a:extLst>
                    </a:gridCol>
                  </a:tblGrid>
                  <a:tr h="693293"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Condition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100375" t="-4348" r="-301498" b="-1191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en-US"/>
                        </a:p>
                      </a:txBody>
                      <a:tcPr>
                        <a:blipFill>
                          <a:blip r:embed="rId3"/>
                          <a:stretch>
                            <a:fillRect l="-201128" t="-4348" r="-202632" b="-11913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LED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>
                              <a:solidFill>
                                <a:schemeClr val="bg1"/>
                              </a:solidFill>
                            </a:rPr>
                            <a:t>Output Voltage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161017136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 &lt; 25 °C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0.242711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0.25002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ON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LOW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2343151795"/>
                      </a:ext>
                    </a:extLst>
                  </a:tr>
                  <a:tr h="370840"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T &gt; 25 °C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0.25138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dirty="0"/>
                            <a:t>0.250024 V</a:t>
                          </a:r>
                          <a:endParaRPr lang="en-GB" i="1" dirty="0"/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OFF</a:t>
                          </a:r>
                        </a:p>
                      </a:txBody>
                      <a:tcPr/>
                    </a:tc>
                    <a:tc>
                      <a:txBody>
                        <a:bodyPr/>
                        <a:lstStyle/>
                        <a:p>
                          <a:r>
                            <a:rPr lang="en-GB" i="1" dirty="0"/>
                            <a:t>HIGH</a:t>
                          </a:r>
                        </a:p>
                      </a:txBody>
                      <a:tcPr/>
                    </a:tc>
                    <a:extLst>
                      <a:ext uri="{0D108BD9-81ED-4DB2-BD59-A6C34878D82A}">
                        <a16:rowId xmlns:a16="http://schemas.microsoft.com/office/drawing/2014/main" val="4167379239"/>
                      </a:ext>
                    </a:extLst>
                  </a:tr>
                </a:tbl>
              </a:graphicData>
            </a:graphic>
          </p:graphicFrame>
        </mc:Fallback>
      </mc:AlternateContent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A7E8A9-8454-D88B-C5D9-92DB428C4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AB7F97D-9B3B-4555-B409-7103A0AB014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69440" y="2129534"/>
            <a:ext cx="3397026" cy="2694354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75C6F85-0D21-4ACD-A677-7211AD0586B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511322" y="2052483"/>
            <a:ext cx="3397026" cy="2705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5457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Slide Number Placeholder 32">
            <a:extLst>
              <a:ext uri="{FF2B5EF4-FFF2-40B4-BE49-F238E27FC236}">
                <a16:creationId xmlns:a16="http://schemas.microsoft.com/office/drawing/2014/main" id="{D9B1CDAC-D0F8-57FB-4D7F-E9D317614EEE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0" y="0"/>
            <a:ext cx="0" cy="0"/>
          </a:xfrm>
        </p:spPr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D9A0F7A-D810-3034-FD7F-24A0F7357B28}"/>
              </a:ext>
            </a:extLst>
          </p:cNvPr>
          <p:cNvSpPr txBox="1">
            <a:spLocks/>
          </p:cNvSpPr>
          <p:nvPr/>
        </p:nvSpPr>
        <p:spPr>
          <a:xfrm>
            <a:off x="4093808" y="38577"/>
            <a:ext cx="7887644" cy="73416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IN" sz="36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Temperature Sensor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81A7E8A9-8454-D88B-C5D9-92DB428C4923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D62E464-510C-40DF-BA19-28D23BA079C2}"/>
              </a:ext>
            </a:extLst>
          </p:cNvPr>
          <p:cNvSpPr txBox="1"/>
          <p:nvPr/>
        </p:nvSpPr>
        <p:spPr>
          <a:xfrm>
            <a:off x="172941" y="1448241"/>
            <a:ext cx="616458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>
                <a:effectLst/>
                <a:latin typeface="Cambria" panose="020405030504060302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  <a:endParaRPr lang="en-GB" sz="24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4BDD7A2-F408-4A35-A1C5-EAA76D2ABBD3}"/>
              </a:ext>
            </a:extLst>
          </p:cNvPr>
          <p:cNvSpPr txBox="1"/>
          <p:nvPr/>
        </p:nvSpPr>
        <p:spPr>
          <a:xfrm>
            <a:off x="715346" y="2081388"/>
            <a:ext cx="10765454" cy="25948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92075" algn="just">
              <a:lnSpc>
                <a:spcPct val="150000"/>
              </a:lnSpc>
            </a:pP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[1] LM393 Comparator Application Circuit," Perceptive IC Official Website, [Online]. 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Available:</a:t>
            </a:r>
            <a:r>
              <a:rPr lang="en-GB" sz="2100" b="0" i="0" dirty="0" err="1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https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  <a:hlinkClick r:id="rId3"/>
              </a:rPr>
              <a:t>://www.perceptive-ic.com/news-detailed/LM393-comparator-application-circuit</a:t>
            </a:r>
            <a:r>
              <a:rPr lang="en-GB" sz="2100" b="0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.</a:t>
            </a:r>
          </a:p>
          <a:p>
            <a:pPr marL="92075" algn="just">
              <a:lnSpc>
                <a:spcPct val="150000"/>
              </a:lnSpc>
            </a:pPr>
            <a:r>
              <a:rPr lang="en-GB" sz="2100" dirty="0">
                <a:latin typeface="Cambria" panose="02040503050406030204" pitchFamily="18" charset="0"/>
                <a:ea typeface="Cambria" panose="02040503050406030204" pitchFamily="18" charset="0"/>
              </a:rPr>
              <a:t>[2] </a:t>
            </a:r>
            <a:r>
              <a:rPr lang="en-GB" sz="2400" dirty="0"/>
              <a:t>Texas Instruments, </a:t>
            </a:r>
            <a:r>
              <a:rPr lang="en-GB" sz="2400" i="1" dirty="0"/>
              <a:t>LM35 Precision Centigrade Temperature Sensors</a:t>
            </a:r>
            <a:r>
              <a:rPr lang="en-GB" sz="2400" dirty="0"/>
              <a:t>, SNIS159H, Aug. 1999, revised Dec. 2017.</a:t>
            </a:r>
            <a:endParaRPr lang="en-GB" sz="21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382581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BE605BA5-7179-54D8-AA19-BC9809E09348}"/>
              </a:ext>
            </a:extLst>
          </p:cNvPr>
          <p:cNvSpPr txBox="1">
            <a:spLocks/>
          </p:cNvSpPr>
          <p:nvPr/>
        </p:nvSpPr>
        <p:spPr>
          <a:xfrm>
            <a:off x="4375931" y="2913611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>
                <a:latin typeface="Arial"/>
                <a:cs typeface="Arial"/>
              </a:rPr>
              <a:t>Thank you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902790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0804DBFC42F64693D899720BA9B0FE" ma:contentTypeVersion="12" ma:contentTypeDescription="Create a new document." ma:contentTypeScope="" ma:versionID="5c81c53a402e6d4cdf1213f0cdb4457e">
  <xsd:schema xmlns:xsd="http://www.w3.org/2001/XMLSchema" xmlns:xs="http://www.w3.org/2001/XMLSchema" xmlns:p="http://schemas.microsoft.com/office/2006/metadata/properties" xmlns:ns3="d8e79d84-78fb-44a9-92e9-d04bdd8f0359" xmlns:ns4="04c7059f-bde8-4ce9-bb0f-e52888740953" targetNamespace="http://schemas.microsoft.com/office/2006/metadata/properties" ma:root="true" ma:fieldsID="be1b2890ab1318a7a06729010eb0bbf9" ns3:_="" ns4:_="">
    <xsd:import namespace="d8e79d84-78fb-44a9-92e9-d04bdd8f0359"/>
    <xsd:import namespace="04c7059f-bde8-4ce9-bb0f-e52888740953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DateTaken" minOccurs="0"/>
                <xsd:element ref="ns3:MediaServiceAutoTags" minOccurs="0"/>
                <xsd:element ref="ns3:MediaLengthInSeconds" minOccurs="0"/>
                <xsd:element ref="ns3:MediaServiceGenerationTime" minOccurs="0"/>
                <xsd:element ref="ns3:MediaServiceEventHashCode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8e79d84-78fb-44a9-92e9-d04bdd8f035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AutoTags" ma:index="12" nillable="true" ma:displayName="Tags" ma:internalName="MediaServiceAutoTags" ma:readOnly="true">
      <xsd:simpleType>
        <xsd:restriction base="dms:Text"/>
      </xsd:simpleType>
    </xsd:element>
    <xsd:element name="MediaLengthInSeconds" ma:index="13" nillable="true" ma:displayName="MediaLengthInSeconds" ma:hidden="true" ma:internalName="MediaLengthInSeconds" ma:readOnly="true">
      <xsd:simpleType>
        <xsd:restriction base="dms:Unknown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4c7059f-bde8-4ce9-bb0f-e52888740953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8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04c7059f-bde8-4ce9-bb0f-e52888740953"/>
    <ds:schemaRef ds:uri="d8e79d84-78fb-44a9-92e9-d04bdd8f0359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9DB61DE1-D78C-49DF-BF2B-F8284A9B5320}">
  <ds:schemaRefs>
    <ds:schemaRef ds:uri="04c7059f-bde8-4ce9-bb0f-e52888740953"/>
    <ds:schemaRef ds:uri="d8e79d84-78fb-44a9-92e9-d04bdd8f0359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315</TotalTime>
  <Words>534</Words>
  <Application>Microsoft Office PowerPoint</Application>
  <PresentationFormat>Widescreen</PresentationFormat>
  <Paragraphs>102</Paragraphs>
  <Slides>9</Slides>
  <Notes>7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9</vt:i4>
      </vt:variant>
    </vt:vector>
  </HeadingPairs>
  <TitlesOfParts>
    <vt:vector size="17" baseType="lpstr">
      <vt:lpstr>Arial</vt:lpstr>
      <vt:lpstr>Book Antiqua</vt:lpstr>
      <vt:lpstr>Calibri</vt:lpstr>
      <vt:lpstr>Calibri Light</vt:lpstr>
      <vt:lpstr>Cambria</vt:lpstr>
      <vt:lpstr>Cambria Math</vt:lpstr>
      <vt:lpstr>UWTSD 200_Title Page 2</vt:lpstr>
      <vt:lpstr>UWTSD 200_Text 3</vt:lpstr>
      <vt:lpstr>PowerPoint Presentation</vt:lpstr>
      <vt:lpstr>LM 32</vt:lpstr>
      <vt:lpstr>LM 32 Features</vt:lpstr>
      <vt:lpstr>Temperature Sensor Circuit  Comparator Operation (LM393)</vt:lpstr>
      <vt:lpstr>Temperature Sensor Circuit  Working</vt:lpstr>
      <vt:lpstr>Temperature Sensor Circuit  Working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33</cp:revision>
  <dcterms:created xsi:type="dcterms:W3CDTF">2021-03-09T15:35:42Z</dcterms:created>
  <dcterms:modified xsi:type="dcterms:W3CDTF">2025-11-20T22:11:07Z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0x010100A20804DBFC42F64693D899720BA9B0FE</vt:lpwstr>
  </property>
</Properties>
</file>