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7" r:id="rId1"/>
  </p:sldMasterIdLst>
  <p:notesMasterIdLst>
    <p:notesMasterId r:id="rId14"/>
  </p:notesMasterIdLst>
  <p:handoutMasterIdLst>
    <p:handoutMasterId r:id="rId15"/>
  </p:handoutMasterIdLst>
  <p:sldIdLst>
    <p:sldId id="256" r:id="rId2"/>
    <p:sldId id="410" r:id="rId3"/>
    <p:sldId id="409" r:id="rId4"/>
    <p:sldId id="408" r:id="rId5"/>
    <p:sldId id="412" r:id="rId6"/>
    <p:sldId id="413" r:id="rId7"/>
    <p:sldId id="407" r:id="rId8"/>
    <p:sldId id="415" r:id="rId9"/>
    <p:sldId id="414" r:id="rId10"/>
    <p:sldId id="353" r:id="rId11"/>
    <p:sldId id="411" r:id="rId12"/>
    <p:sldId id="41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5135"/>
    <a:srgbClr val="BDA07D"/>
    <a:srgbClr val="F5F9F9"/>
    <a:srgbClr val="627272"/>
    <a:srgbClr val="93A5A8"/>
    <a:srgbClr val="3E7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79F660-C73E-8AF6-7737-7320EEBF08C0}" v="114" dt="2026-03-03T10:20:11.862"/>
    <p1510:client id="{F9657A85-A1C5-F8FC-D5D2-59312FFA9CCF}" v="613" dt="2026-03-03T08:33:59.924"/>
  </p1510:revLst>
</p1510:revInfo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44" autoAdjust="0"/>
    <p:restoredTop sz="94879" autoAdjust="0"/>
  </p:normalViewPr>
  <p:slideViewPr>
    <p:cSldViewPr snapToGrid="0">
      <p:cViewPr>
        <p:scale>
          <a:sx n="100" d="100"/>
          <a:sy n="100" d="100"/>
        </p:scale>
        <p:origin x="3168" y="12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Jones (2318163)" userId="S::2318163@student.uwtsd.ac.uk::5bf60bbd-d008-4dd7-a9e4-2a3aa5d98e81" providerId="AD" clId="Web-{4C79F660-C73E-8AF6-7737-7320EEBF08C0}"/>
    <pc:docChg chg="modSld sldOrd">
      <pc:chgData name="Andrew Jones (2318163)" userId="S::2318163@student.uwtsd.ac.uk::5bf60bbd-d008-4dd7-a9e4-2a3aa5d98e81" providerId="AD" clId="Web-{4C79F660-C73E-8AF6-7737-7320EEBF08C0}" dt="2026-03-03T10:20:30.503" v="109"/>
      <pc:docMkLst>
        <pc:docMk/>
      </pc:docMkLst>
      <pc:sldChg chg="addSp delSp modSp ord">
        <pc:chgData name="Andrew Jones (2318163)" userId="S::2318163@student.uwtsd.ac.uk::5bf60bbd-d008-4dd7-a9e4-2a3aa5d98e81" providerId="AD" clId="Web-{4C79F660-C73E-8AF6-7737-7320EEBF08C0}" dt="2026-03-03T09:53:27.185" v="88" actId="14100"/>
        <pc:sldMkLst>
          <pc:docMk/>
          <pc:sldMk cId="3087046917" sldId="407"/>
        </pc:sldMkLst>
        <pc:spChg chg="mod">
          <ac:chgData name="Andrew Jones (2318163)" userId="S::2318163@student.uwtsd.ac.uk::5bf60bbd-d008-4dd7-a9e4-2a3aa5d98e81" providerId="AD" clId="Web-{4C79F660-C73E-8AF6-7737-7320EEBF08C0}" dt="2026-03-03T09:26:25.839" v="44"/>
          <ac:spMkLst>
            <pc:docMk/>
            <pc:sldMk cId="3087046917" sldId="407"/>
            <ac:spMk id="4" creationId="{ECC82A5A-A0D1-9020-C581-3EE52CFACE8C}"/>
          </ac:spMkLst>
        </pc:spChg>
        <pc:spChg chg="mod">
          <ac:chgData name="Andrew Jones (2318163)" userId="S::2318163@student.uwtsd.ac.uk::5bf60bbd-d008-4dd7-a9e4-2a3aa5d98e81" providerId="AD" clId="Web-{4C79F660-C73E-8AF6-7737-7320EEBF08C0}" dt="2026-03-03T09:25:52.728" v="41"/>
          <ac:spMkLst>
            <pc:docMk/>
            <pc:sldMk cId="3087046917" sldId="407"/>
            <ac:spMk id="5" creationId="{28B1EB9E-AF66-787A-37F3-343D8C8344E2}"/>
          </ac:spMkLst>
        </pc:spChg>
        <pc:spChg chg="mod">
          <ac:chgData name="Andrew Jones (2318163)" userId="S::2318163@student.uwtsd.ac.uk::5bf60bbd-d008-4dd7-a9e4-2a3aa5d98e81" providerId="AD" clId="Web-{4C79F660-C73E-8AF6-7737-7320EEBF08C0}" dt="2026-03-03T09:53:02.295" v="76" actId="20577"/>
          <ac:spMkLst>
            <pc:docMk/>
            <pc:sldMk cId="3087046917" sldId="407"/>
            <ac:spMk id="13" creationId="{80C3FF9F-2481-5A51-6ED0-80E2E4D2328A}"/>
          </ac:spMkLst>
        </pc:spChg>
        <pc:spChg chg="mod">
          <ac:chgData name="Andrew Jones (2318163)" userId="S::2318163@student.uwtsd.ac.uk::5bf60bbd-d008-4dd7-a9e4-2a3aa5d98e81" providerId="AD" clId="Web-{4C79F660-C73E-8AF6-7737-7320EEBF08C0}" dt="2026-03-03T09:26:46.262" v="48" actId="20577"/>
          <ac:spMkLst>
            <pc:docMk/>
            <pc:sldMk cId="3087046917" sldId="407"/>
            <ac:spMk id="14" creationId="{CC90598D-89DD-5826-D90B-C48232E3D24C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53:04.623" v="77"/>
          <ac:spMkLst>
            <pc:docMk/>
            <pc:sldMk cId="3087046917" sldId="407"/>
            <ac:spMk id="15" creationId="{F9A39AF1-A875-A537-B850-4214172A4D19}"/>
          </ac:spMkLst>
        </pc:spChg>
        <pc:spChg chg="mod">
          <ac:chgData name="Andrew Jones (2318163)" userId="S::2318163@student.uwtsd.ac.uk::5bf60bbd-d008-4dd7-a9e4-2a3aa5d98e81" providerId="AD" clId="Web-{4C79F660-C73E-8AF6-7737-7320EEBF08C0}" dt="2026-03-03T09:40:44.083" v="68" actId="20577"/>
          <ac:spMkLst>
            <pc:docMk/>
            <pc:sldMk cId="3087046917" sldId="407"/>
            <ac:spMk id="16" creationId="{89A5228E-59E9-B702-E08B-A470842A1441}"/>
          </ac:spMkLst>
        </pc:spChg>
        <pc:spChg chg="mod">
          <ac:chgData name="Andrew Jones (2318163)" userId="S::2318163@student.uwtsd.ac.uk::5bf60bbd-d008-4dd7-a9e4-2a3aa5d98e81" providerId="AD" clId="Web-{4C79F660-C73E-8AF6-7737-7320EEBF08C0}" dt="2026-03-03T09:39:33.035" v="67" actId="20577"/>
          <ac:spMkLst>
            <pc:docMk/>
            <pc:sldMk cId="3087046917" sldId="407"/>
            <ac:spMk id="17" creationId="{57C119D4-A260-ACF7-5877-B616A9A92FA5}"/>
          </ac:spMkLst>
        </pc:spChg>
        <pc:spChg chg="add del">
          <ac:chgData name="Andrew Jones (2318163)" userId="S::2318163@student.uwtsd.ac.uk::5bf60bbd-d008-4dd7-a9e4-2a3aa5d98e81" providerId="AD" clId="Web-{4C79F660-C73E-8AF6-7737-7320EEBF08C0}" dt="2026-03-03T09:53:18.388" v="85"/>
          <ac:spMkLst>
            <pc:docMk/>
            <pc:sldMk cId="3087046917" sldId="407"/>
            <ac:spMk id="19" creationId="{62363E08-E33E-E5B6-F24E-5AA423BDB4EE}"/>
          </ac:spMkLst>
        </pc:spChg>
        <pc:spChg chg="del">
          <ac:chgData name="Andrew Jones (2318163)" userId="S::2318163@student.uwtsd.ac.uk::5bf60bbd-d008-4dd7-a9e4-2a3aa5d98e81" providerId="AD" clId="Web-{4C79F660-C73E-8AF6-7737-7320EEBF08C0}" dt="2026-03-03T09:53:24.779" v="87"/>
          <ac:spMkLst>
            <pc:docMk/>
            <pc:sldMk cId="3087046917" sldId="407"/>
            <ac:spMk id="20" creationId="{AABDFF71-2882-02C7-F64E-EA9853B9DC9B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22:56.641" v="16"/>
          <ac:spMkLst>
            <pc:docMk/>
            <pc:sldMk cId="3087046917" sldId="407"/>
            <ac:spMk id="39" creationId="{9D3B26FC-D909-1FB7-C947-9EAB14DDAB4D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22:58.188" v="21"/>
          <ac:spMkLst>
            <pc:docMk/>
            <pc:sldMk cId="3087046917" sldId="407"/>
            <ac:spMk id="40" creationId="{0808D097-37B3-D726-9000-96ECF8C652BE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25:06.460" v="24"/>
          <ac:spMkLst>
            <pc:docMk/>
            <pc:sldMk cId="3087046917" sldId="407"/>
            <ac:spMk id="41" creationId="{A230AA1A-E56D-1E48-BD0B-37F3660D27C9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22:55.078" v="12"/>
          <ac:spMkLst>
            <pc:docMk/>
            <pc:sldMk cId="3087046917" sldId="407"/>
            <ac:spMk id="42" creationId="{185446C4-8AEF-0057-4D8B-8BC4E61815F6}"/>
          </ac:spMkLst>
        </pc:spChg>
        <pc:spChg chg="del mod">
          <ac:chgData name="Andrew Jones (2318163)" userId="S::2318163@student.uwtsd.ac.uk::5bf60bbd-d008-4dd7-a9e4-2a3aa5d98e81" providerId="AD" clId="Web-{4C79F660-C73E-8AF6-7737-7320EEBF08C0}" dt="2026-03-03T09:22:53.672" v="7"/>
          <ac:spMkLst>
            <pc:docMk/>
            <pc:sldMk cId="3087046917" sldId="407"/>
            <ac:spMk id="43" creationId="{7EBEAA39-0FE9-4E5A-48B0-20D42B7EBA8A}"/>
          </ac:spMkLst>
        </pc:spChg>
        <pc:grpChg chg="del">
          <ac:chgData name="Andrew Jones (2318163)" userId="S::2318163@student.uwtsd.ac.uk::5bf60bbd-d008-4dd7-a9e4-2a3aa5d98e81" providerId="AD" clId="Web-{4C79F660-C73E-8AF6-7737-7320EEBF08C0}" dt="2026-03-03T09:53:05.310" v="78"/>
          <ac:grpSpMkLst>
            <pc:docMk/>
            <pc:sldMk cId="3087046917" sldId="407"/>
            <ac:grpSpMk id="9" creationId="{FCC9DB3D-5930-0A82-A3E5-215B8C32ADFC}"/>
          </ac:grpSpMkLst>
        </pc:grpChg>
        <pc:grpChg chg="add del mod">
          <ac:chgData name="Andrew Jones (2318163)" userId="S::2318163@student.uwtsd.ac.uk::5bf60bbd-d008-4dd7-a9e4-2a3aa5d98e81" providerId="AD" clId="Web-{4C79F660-C73E-8AF6-7737-7320EEBF08C0}" dt="2026-03-03T09:53:27.185" v="88" actId="14100"/>
          <ac:grpSpMkLst>
            <pc:docMk/>
            <pc:sldMk cId="3087046917" sldId="407"/>
            <ac:grpSpMk id="12" creationId="{A0D10863-B262-7883-CD72-209D56EE58F1}"/>
          </ac:grpSpMkLst>
        </pc:grpChg>
        <pc:picChg chg="del">
          <ac:chgData name="Andrew Jones (2318163)" userId="S::2318163@student.uwtsd.ac.uk::5bf60bbd-d008-4dd7-a9e4-2a3aa5d98e81" providerId="AD" clId="Web-{4C79F660-C73E-8AF6-7737-7320EEBF08C0}" dt="2026-03-03T09:53:08.904" v="81"/>
          <ac:picMkLst>
            <pc:docMk/>
            <pc:sldMk cId="3087046917" sldId="407"/>
            <ac:picMk id="46" creationId="{9122BDFF-097D-B2BA-F94E-E35716963214}"/>
          </ac:picMkLst>
        </pc:picChg>
      </pc:sldChg>
      <pc:sldChg chg="addSp delSp modSp mod modClrScheme chgLayout">
        <pc:chgData name="Andrew Jones (2318163)" userId="S::2318163@student.uwtsd.ac.uk::5bf60bbd-d008-4dd7-a9e4-2a3aa5d98e81" providerId="AD" clId="Web-{4C79F660-C73E-8AF6-7737-7320EEBF08C0}" dt="2026-03-03T10:20:30.503" v="109"/>
        <pc:sldMkLst>
          <pc:docMk/>
          <pc:sldMk cId="1382937537" sldId="411"/>
        </pc:sldMkLst>
        <pc:spChg chg="mod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2" creationId="{980047E8-364D-23F8-DA58-6130BC1F0E5F}"/>
          </ac:spMkLst>
        </pc:spChg>
        <pc:spChg chg="mod modVis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3" creationId="{D3F76E4A-00F5-E65F-9662-1C78FC93FA86}"/>
          </ac:spMkLst>
        </pc:spChg>
        <pc:spChg chg="add del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4" creationId="{F3F811B0-8E0B-50C5-F3AE-D0B7DF0C90B2}"/>
          </ac:spMkLst>
        </pc:spChg>
        <pc:spChg chg="mod modVis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5" creationId="{09512DAA-571C-BEDF-D97A-050B1D5D2AE6}"/>
          </ac:spMkLst>
        </pc:spChg>
        <pc:spChg chg="add del mod">
          <ac:chgData name="Andrew Jones (2318163)" userId="S::2318163@student.uwtsd.ac.uk::5bf60bbd-d008-4dd7-a9e4-2a3aa5d98e81" providerId="AD" clId="Web-{4C79F660-C73E-8AF6-7737-7320EEBF08C0}" dt="2026-03-03T10:20:30.472" v="108"/>
          <ac:spMkLst>
            <pc:docMk/>
            <pc:sldMk cId="1382937537" sldId="411"/>
            <ac:spMk id="11" creationId="{131304EB-BE69-1A68-75C5-AA37E491B4D7}"/>
          </ac:spMkLst>
        </pc:spChg>
        <pc:spChg chg="add del mod">
          <ac:chgData name="Andrew Jones (2318163)" userId="S::2318163@student.uwtsd.ac.uk::5bf60bbd-d008-4dd7-a9e4-2a3aa5d98e81" providerId="AD" clId="Web-{4C79F660-C73E-8AF6-7737-7320EEBF08C0}" dt="2026-03-03T10:20:30.472" v="108"/>
          <ac:spMkLst>
            <pc:docMk/>
            <pc:sldMk cId="1382937537" sldId="411"/>
            <ac:spMk id="13" creationId="{8AA5ED77-4202-CD4E-ED69-4CC98BC3151B}"/>
          </ac:spMkLst>
        </pc:spChg>
        <pc:spChg chg="add mod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15" creationId="{E6B3F899-33E6-7F4A-2A78-2438B9BDE9AF}"/>
          </ac:spMkLst>
        </pc:spChg>
        <pc:spChg chg="add mod">
          <ac:chgData name="Andrew Jones (2318163)" userId="S::2318163@student.uwtsd.ac.uk::5bf60bbd-d008-4dd7-a9e4-2a3aa5d98e81" providerId="AD" clId="Web-{4C79F660-C73E-8AF6-7737-7320EEBF08C0}" dt="2026-03-03T10:20:30.503" v="109"/>
          <ac:spMkLst>
            <pc:docMk/>
            <pc:sldMk cId="1382937537" sldId="411"/>
            <ac:spMk id="17" creationId="{DF7E10C8-7B89-32FF-F47F-132E1A1E74A4}"/>
          </ac:spMkLst>
        </pc:spChg>
        <pc:picChg chg="add del">
          <ac:chgData name="Andrew Jones (2318163)" userId="S::2318163@student.uwtsd.ac.uk::5bf60bbd-d008-4dd7-a9e4-2a3aa5d98e81" providerId="AD" clId="Web-{4C79F660-C73E-8AF6-7737-7320EEBF08C0}" dt="2026-03-03T10:20:30.472" v="108"/>
          <ac:picMkLst>
            <pc:docMk/>
            <pc:sldMk cId="1382937537" sldId="411"/>
            <ac:picMk id="7" creationId="{14977F5E-D675-5597-A6A4-3B8E52DDF402}"/>
          </ac:picMkLst>
        </pc:picChg>
        <pc:picChg chg="add">
          <ac:chgData name="Andrew Jones (2318163)" userId="S::2318163@student.uwtsd.ac.uk::5bf60bbd-d008-4dd7-a9e4-2a3aa5d98e81" providerId="AD" clId="Web-{4C79F660-C73E-8AF6-7737-7320EEBF08C0}" dt="2026-03-03T10:20:30.503" v="109"/>
          <ac:picMkLst>
            <pc:docMk/>
            <pc:sldMk cId="1382937537" sldId="411"/>
            <ac:picMk id="16" creationId="{D18BC9FA-583F-751A-9E8E-093625914154}"/>
          </ac:picMkLst>
        </pc:picChg>
      </pc:sldChg>
      <pc:sldChg chg="modSp">
        <pc:chgData name="Andrew Jones (2318163)" userId="S::2318163@student.uwtsd.ac.uk::5bf60bbd-d008-4dd7-a9e4-2a3aa5d98e81" providerId="AD" clId="Web-{4C79F660-C73E-8AF6-7737-7320EEBF08C0}" dt="2026-03-03T10:12:29.428" v="92" actId="20577"/>
        <pc:sldMkLst>
          <pc:docMk/>
          <pc:sldMk cId="734499381" sldId="416"/>
        </pc:sldMkLst>
        <pc:spChg chg="mod">
          <ac:chgData name="Andrew Jones (2318163)" userId="S::2318163@student.uwtsd.ac.uk::5bf60bbd-d008-4dd7-a9e4-2a3aa5d98e81" providerId="AD" clId="Web-{4C79F660-C73E-8AF6-7737-7320EEBF08C0}" dt="2026-03-03T10:12:29.428" v="92" actId="20577"/>
          <ac:spMkLst>
            <pc:docMk/>
            <pc:sldMk cId="734499381" sldId="416"/>
            <ac:spMk id="10" creationId="{CC7B6FC8-8695-FBE8-77C5-DECE31723E95}"/>
          </ac:spMkLst>
        </pc:spChg>
      </pc:sldChg>
    </pc:docChg>
  </pc:docChgLst>
  <pc:docChgLst>
    <pc:chgData name="Andrew Jones (2318163)" userId="S::2318163@student.uwtsd.ac.uk::5bf60bbd-d008-4dd7-a9e4-2a3aa5d98e81" providerId="AD" clId="Web-{F9657A85-A1C5-F8FC-D5D2-59312FFA9CCF}"/>
    <pc:docChg chg="mod addSld delSld modSld sldOrd addMainMaster delMainMaster">
      <pc:chgData name="Andrew Jones (2318163)" userId="S::2318163@student.uwtsd.ac.uk::5bf60bbd-d008-4dd7-a9e4-2a3aa5d98e81" providerId="AD" clId="Web-{F9657A85-A1C5-F8FC-D5D2-59312FFA9CCF}" dt="2026-03-03T08:33:59.924" v="519"/>
      <pc:docMkLst>
        <pc:docMk/>
      </pc:docMkLst>
      <pc:sldChg chg="modSp mod modClrScheme chgLayout">
        <pc:chgData name="Andrew Jones (2318163)" userId="S::2318163@student.uwtsd.ac.uk::5bf60bbd-d008-4dd7-a9e4-2a3aa5d98e81" providerId="AD" clId="Web-{F9657A85-A1C5-F8FC-D5D2-59312FFA9CCF}" dt="2026-03-03T08:33:59.924" v="519"/>
        <pc:sldMkLst>
          <pc:docMk/>
          <pc:sldMk cId="972569183" sldId="256"/>
        </pc:sldMkLst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972569183" sldId="256"/>
            <ac:spMk id="4" creationId="{A3D64C50-A740-468A-8AB6-F949358D80A6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972569183" sldId="256"/>
            <ac:spMk id="5" creationId="{28F94A06-38B8-4C8F-ABF0-FB763704D01F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972569183" sldId="256"/>
            <ac:spMk id="16" creationId="{A37C1019-D992-06C7-BBAF-C153A2F43F0D}"/>
          </ac:spMkLst>
        </pc:spChg>
        <pc:picChg chg="mod ord">
          <ac:chgData name="Andrew Jones (2318163)" userId="S::2318163@student.uwtsd.ac.uk::5bf60bbd-d008-4dd7-a9e4-2a3aa5d98e81" providerId="AD" clId="Web-{F9657A85-A1C5-F8FC-D5D2-59312FFA9CCF}" dt="2026-03-03T08:33:59.924" v="519"/>
          <ac:picMkLst>
            <pc:docMk/>
            <pc:sldMk cId="972569183" sldId="256"/>
            <ac:picMk id="6" creationId="{03C29D19-2732-6417-E1C3-8F45563C28F6}"/>
          </ac:picMkLst>
        </pc:picChg>
      </pc:sldChg>
      <pc:sldChg chg="addSp delSp modSp del mod setBg modClrScheme chgLayout">
        <pc:chgData name="Andrew Jones (2318163)" userId="S::2318163@student.uwtsd.ac.uk::5bf60bbd-d008-4dd7-a9e4-2a3aa5d98e81" providerId="AD" clId="Web-{F9657A85-A1C5-F8FC-D5D2-59312FFA9CCF}" dt="2026-03-03T07:55:56.955" v="506"/>
        <pc:sldMkLst>
          <pc:docMk/>
          <pc:sldMk cId="1080013265" sldId="264"/>
        </pc:sldMkLst>
        <pc:spChg chg="add del mod">
          <ac:chgData name="Andrew Jones (2318163)" userId="S::2318163@student.uwtsd.ac.uk::5bf60bbd-d008-4dd7-a9e4-2a3aa5d98e81" providerId="AD" clId="Web-{F9657A85-A1C5-F8FC-D5D2-59312FFA9CCF}" dt="2026-03-02T23:18:46.985" v="12"/>
          <ac:spMkLst>
            <pc:docMk/>
            <pc:sldMk cId="1080013265" sldId="264"/>
            <ac:spMk id="3" creationId="{18024D75-41F0-72F7-D6F2-650A1E387903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2T23:18:46.766" v="11"/>
          <ac:spMkLst>
            <pc:docMk/>
            <pc:sldMk cId="1080013265" sldId="264"/>
            <ac:spMk id="5" creationId="{8A63E4C9-4E08-D418-A248-821C454EA9C7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2T23:18:53.407" v="15"/>
          <ac:spMkLst>
            <pc:docMk/>
            <pc:sldMk cId="1080013265" sldId="264"/>
            <ac:spMk id="6" creationId="{1F8B8FC6-07F9-B40F-649F-4EFCEFC7FC43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14" creationId="{5C73BB6C-294B-4A13-AFEB-58CFBE6EDC0E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19" creationId="{E6F35BA7-9C1A-47BD-9F51-FF505471E934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49" creationId="{3C4CC1D7-A91E-4CD5-B051-0B202E09ACE0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65" creationId="{56983C54-58DE-4EC6-A4F8-CC5E0956C55F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66" creationId="{69FD5778-FBC3-4719-B73E-FDA8CD3E6F78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53.407" v="15"/>
          <ac:spMkLst>
            <pc:docMk/>
            <pc:sldMk cId="1080013265" sldId="264"/>
            <ac:spMk id="67" creationId="{D1B4E94F-ED75-4961-8559-62760ECE77C3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68" creationId="{E5506267-2D48-49F5-A83E-BDD4CEDE678B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69" creationId="{C3FBF82F-DBD2-47F5-B554-7A0405FCE74C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70" creationId="{1B675A47-B6F8-4C4D-94F4-A52389C3C52D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71" creationId="{563DF0AC-EC94-4ECF-849C-EC09FF7F46B5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5:46.301" v="140"/>
          <ac:spMkLst>
            <pc:docMk/>
            <pc:sldMk cId="1080013265" sldId="264"/>
            <ac:spMk id="72" creationId="{8A6E6F45-E685-4E7B-B715-B80B70922716}"/>
          </ac:spMkLst>
        </pc:spChg>
      </pc:sldChg>
      <pc:sldChg chg="modSp del mod modClrScheme chgLayout">
        <pc:chgData name="Andrew Jones (2318163)" userId="S::2318163@student.uwtsd.ac.uk::5bf60bbd-d008-4dd7-a9e4-2a3aa5d98e81" providerId="AD" clId="Web-{F9657A85-A1C5-F8FC-D5D2-59312FFA9CCF}" dt="2026-03-03T06:08:08.854" v="80"/>
        <pc:sldMkLst>
          <pc:docMk/>
          <pc:sldMk cId="3764395250" sldId="266"/>
        </pc:sldMkLst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764395250" sldId="266"/>
            <ac:spMk id="5" creationId="{01AFBEB7-A9AF-468F-820B-D9077A7D0BA1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764395250" sldId="266"/>
            <ac:spMk id="21" creationId="{432416A3-39EF-4CBE-943D-C79C22FDDC46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764395250" sldId="266"/>
            <ac:spMk id="23" creationId="{0E769AD8-E32B-4302-A770-0424AC0A2A3A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764395250" sldId="266"/>
            <ac:spMk id="24" creationId="{B127C79B-F024-434C-825D-15CEE80923F4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764395250" sldId="266"/>
            <ac:spMk id="25" creationId="{1F231637-753A-4454-98CA-FD968C0D940C}"/>
          </ac:spMkLst>
        </pc:spChg>
        <pc:picChg chg="mod ord">
          <ac:chgData name="Andrew Jones (2318163)" userId="S::2318163@student.uwtsd.ac.uk::5bf60bbd-d008-4dd7-a9e4-2a3aa5d98e81" providerId="AD" clId="Web-{F9657A85-A1C5-F8FC-D5D2-59312FFA9CCF}" dt="2026-03-02T23:18:21.531" v="5"/>
          <ac:picMkLst>
            <pc:docMk/>
            <pc:sldMk cId="3764395250" sldId="266"/>
            <ac:picMk id="46" creationId="{07696DB9-B6E4-3DC5-536D-21255BF1C787}"/>
          </ac:picMkLst>
        </pc:picChg>
      </pc:sldChg>
      <pc:sldChg chg="addSp delSp modSp del mod setBg modClrScheme delDesignElem chgLayout">
        <pc:chgData name="Andrew Jones (2318163)" userId="S::2318163@student.uwtsd.ac.uk::5bf60bbd-d008-4dd7-a9e4-2a3aa5d98e81" providerId="AD" clId="Web-{F9657A85-A1C5-F8FC-D5D2-59312FFA9CCF}" dt="2026-03-03T06:57:11.039" v="155"/>
        <pc:sldMkLst>
          <pc:docMk/>
          <pc:sldMk cId="1321790359" sldId="268"/>
        </pc:sldMkLst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2" creationId="{89528FAA-EB46-FD8A-D0B7-8B16EC914B02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4" creationId="{E7BF7BD6-4659-FADF-E735-DE2CA80B1C0F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5" creationId="{EDFEFB32-099B-F867-3458-B938C39CC8CA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3T06:57:08.836" v="154"/>
          <ac:spMkLst>
            <pc:docMk/>
            <pc:sldMk cId="1321790359" sldId="268"/>
            <ac:spMk id="6" creationId="{3F856148-3910-0BC3-79A0-D0A794C6D523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7" creationId="{24DAD0C9-19C8-F07F-C73D-F5EF67E257FE}"/>
          </ac:spMkLst>
        </pc:spChg>
        <pc:spChg chg="del mod ord">
          <ac:chgData name="Andrew Jones (2318163)" userId="S::2318163@student.uwtsd.ac.uk::5bf60bbd-d008-4dd7-a9e4-2a3aa5d98e81" providerId="AD" clId="Web-{F9657A85-A1C5-F8FC-D5D2-59312FFA9CCF}" dt="2026-03-03T06:50:14.321" v="100"/>
          <ac:spMkLst>
            <pc:docMk/>
            <pc:sldMk cId="1321790359" sldId="268"/>
            <ac:spMk id="8" creationId="{36E72FF0-3C0E-499A-8DA6-324675513B3E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9" creationId="{0FE10E49-D570-3F86-6538-2C8D8F473EC3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10" creationId="{E549A163-92B2-AA58-F4C9-750B62C9CAA2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12" creationId="{7B181C57-B727-62FF-9E84-2017BE0CE4BD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48:20.601" v="97"/>
          <ac:spMkLst>
            <pc:docMk/>
            <pc:sldMk cId="1321790359" sldId="268"/>
            <ac:spMk id="13" creationId="{01CC7C43-EF88-4FA5-07D4-0FA80DB75ED7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6:50:20.290" v="101"/>
          <ac:spMkLst>
            <pc:docMk/>
            <pc:sldMk cId="1321790359" sldId="268"/>
            <ac:spMk id="16" creationId="{7506154C-07A5-1C88-94EC-8774F4FDFCC7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6:55.429" v="150"/>
          <ac:spMkLst>
            <pc:docMk/>
            <pc:sldMk cId="1321790359" sldId="268"/>
            <ac:spMk id="18" creationId="{4EF331BA-020B-B288-D799-67D49C119787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6:50:20.290" v="101"/>
          <ac:spMkLst>
            <pc:docMk/>
            <pc:sldMk cId="1321790359" sldId="268"/>
            <ac:spMk id="20" creationId="{9152C7D8-B6CD-E548-C2E5-13A05F3EFA23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22.722" v="137"/>
          <ac:spMkLst>
            <pc:docMk/>
            <pc:sldMk cId="1321790359" sldId="268"/>
            <ac:spMk id="26" creationId="{37C89E4B-3C9F-44B9-8B86-D9E3D112D8EC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7:08.836" v="154"/>
          <ac:spMkLst>
            <pc:docMk/>
            <pc:sldMk cId="1321790359" sldId="268"/>
            <ac:spMk id="27" creationId="{417BA1FF-A80A-05A4-3F87-38590105F7E5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7:08.836" v="154"/>
          <ac:spMkLst>
            <pc:docMk/>
            <pc:sldMk cId="1321790359" sldId="268"/>
            <ac:spMk id="29" creationId="{5C7D8A4F-8CA6-234D-9C71-6A6F9DB5B5DC}"/>
          </ac:spMkLst>
        </pc:spChg>
        <pc:picChg chg="del mod ord">
          <ac:chgData name="Andrew Jones (2318163)" userId="S::2318163@student.uwtsd.ac.uk::5bf60bbd-d008-4dd7-a9e4-2a3aa5d98e81" providerId="AD" clId="Web-{F9657A85-A1C5-F8FC-D5D2-59312FFA9CCF}" dt="2026-03-03T06:50:05.259" v="98"/>
          <ac:picMkLst>
            <pc:docMk/>
            <pc:sldMk cId="1321790359" sldId="268"/>
            <ac:picMk id="11" creationId="{EDFB0792-7AC7-432E-83DE-660EEF107218}"/>
          </ac:picMkLst>
        </pc:picChg>
        <pc:picChg chg="del mod ord">
          <ac:chgData name="Andrew Jones (2318163)" userId="S::2318163@student.uwtsd.ac.uk::5bf60bbd-d008-4dd7-a9e4-2a3aa5d98e81" providerId="AD" clId="Web-{F9657A85-A1C5-F8FC-D5D2-59312FFA9CCF}" dt="2026-03-03T06:50:05.853" v="99"/>
          <ac:picMkLst>
            <pc:docMk/>
            <pc:sldMk cId="1321790359" sldId="268"/>
            <ac:picMk id="15" creationId="{74151A1F-A25A-2910-C449-ABB2502B4FA6}"/>
          </ac:picMkLst>
        </pc:picChg>
        <pc:picChg chg="add del mod ord">
          <ac:chgData name="Andrew Jones (2318163)" userId="S::2318163@student.uwtsd.ac.uk::5bf60bbd-d008-4dd7-a9e4-2a3aa5d98e81" providerId="AD" clId="Web-{F9657A85-A1C5-F8FC-D5D2-59312FFA9CCF}" dt="2026-03-03T06:57:08.836" v="154"/>
          <ac:picMkLst>
            <pc:docMk/>
            <pc:sldMk cId="1321790359" sldId="268"/>
            <ac:picMk id="22" creationId="{53B543BC-EFD7-FE0C-4880-0496226476D9}"/>
          </ac:picMkLst>
        </pc:picChg>
        <pc:cxnChg chg="add del">
          <ac:chgData name="Andrew Jones (2318163)" userId="S::2318163@student.uwtsd.ac.uk::5bf60bbd-d008-4dd7-a9e4-2a3aa5d98e81" providerId="AD" clId="Web-{F9657A85-A1C5-F8FC-D5D2-59312FFA9CCF}" dt="2026-03-03T06:55:22.722" v="137"/>
          <ac:cxnSpMkLst>
            <pc:docMk/>
            <pc:sldMk cId="1321790359" sldId="268"/>
            <ac:cxnSpMk id="28" creationId="{AA2EAA10-076F-46BD-8F0F-B9A2FB77A85C}"/>
          </ac:cxnSpMkLst>
        </pc:cxnChg>
        <pc:cxnChg chg="add del">
          <ac:chgData name="Andrew Jones (2318163)" userId="S::2318163@student.uwtsd.ac.uk::5bf60bbd-d008-4dd7-a9e4-2a3aa5d98e81" providerId="AD" clId="Web-{F9657A85-A1C5-F8FC-D5D2-59312FFA9CCF}" dt="2026-03-03T06:55:22.722" v="137"/>
          <ac:cxnSpMkLst>
            <pc:docMk/>
            <pc:sldMk cId="1321790359" sldId="268"/>
            <ac:cxnSpMk id="30" creationId="{D891E407-403B-4764-86C9-33A56D3BCAA3}"/>
          </ac:cxnSpMkLst>
        </pc:cxnChg>
      </pc:sldChg>
      <pc:sldChg chg="modSp del mod modClrScheme chgLayout">
        <pc:chgData name="Andrew Jones (2318163)" userId="S::2318163@student.uwtsd.ac.uk::5bf60bbd-d008-4dd7-a9e4-2a3aa5d98e81" providerId="AD" clId="Web-{F9657A85-A1C5-F8FC-D5D2-59312FFA9CCF}" dt="2026-03-03T06:08:51.027" v="85"/>
        <pc:sldMkLst>
          <pc:docMk/>
          <pc:sldMk cId="1683355459" sldId="271"/>
        </pc:sldMkLst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11" creationId="{BE2DDC6E-D6E2-48CA-B1EF-8C51295473D4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12" creationId="{302ECB06-815A-4232-9EEF-1CE3EAD4C0F2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31" creationId="{D6A052F4-BE1D-4BBE-A5E4-53A6742C7093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33" creationId="{E4CB779B-590A-4742-8EDD-C90A8A6EAAB2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37" creationId="{66CE0DB3-8A0B-4B77-9619-D0B01BF4275A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49" creationId="{743F630F-37B8-4375-B8FE-CBB4D55AB118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50" creationId="{35686093-13FE-4C01-A6E7-60867A827E7B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51" creationId="{C48F1B39-48E7-4559-9D08-B8E2C5824A28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52" creationId="{8321A23A-96BE-4EB4-ACB2-2C2A31CF5832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683355459" sldId="271"/>
            <ac:spMk id="57" creationId="{00326D99-DAD3-4FED-A95F-BFF05E5EF0AC}"/>
          </ac:spMkLst>
        </pc:spChg>
      </pc:sldChg>
      <pc:sldChg chg="modSp del mod modClrScheme chgLayout">
        <pc:chgData name="Andrew Jones (2318163)" userId="S::2318163@student.uwtsd.ac.uk::5bf60bbd-d008-4dd7-a9e4-2a3aa5d98e81" providerId="AD" clId="Web-{F9657A85-A1C5-F8FC-D5D2-59312FFA9CCF}" dt="2026-03-03T06:07:40.634" v="79"/>
        <pc:sldMkLst>
          <pc:docMk/>
          <pc:sldMk cId="3380294988" sldId="284"/>
        </pc:sldMkLst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380294988" sldId="284"/>
            <ac:spMk id="3" creationId="{952366D5-AAE6-7236-CF94-85F244EECC6A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3380294988" sldId="284"/>
            <ac:spMk id="4" creationId="{DEF91E39-C715-3586-C319-0B1DC229C77B}"/>
          </ac:spMkLst>
        </pc:spChg>
        <pc:graphicFrameChg chg="mod ord modGraphic">
          <ac:chgData name="Andrew Jones (2318163)" userId="S::2318163@student.uwtsd.ac.uk::5bf60bbd-d008-4dd7-a9e4-2a3aa5d98e81" providerId="AD" clId="Web-{F9657A85-A1C5-F8FC-D5D2-59312FFA9CCF}" dt="2026-03-02T23:18:21.531" v="5"/>
          <ac:graphicFrameMkLst>
            <pc:docMk/>
            <pc:sldMk cId="3380294988" sldId="284"/>
            <ac:graphicFrameMk id="5" creationId="{C0101828-C914-2C83-476C-429059EDE1AD}"/>
          </ac:graphicFrameMkLst>
        </pc:graphicFrameChg>
      </pc:sldChg>
      <pc:sldChg chg="modSp del mod modClrScheme chgLayout">
        <pc:chgData name="Andrew Jones (2318163)" userId="S::2318163@student.uwtsd.ac.uk::5bf60bbd-d008-4dd7-a9e4-2a3aa5d98e81" providerId="AD" clId="Web-{F9657A85-A1C5-F8FC-D5D2-59312FFA9CCF}" dt="2026-03-03T06:08:41.995" v="83"/>
        <pc:sldMkLst>
          <pc:docMk/>
          <pc:sldMk cId="1072002752" sldId="288"/>
        </pc:sldMkLst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14" creationId="{D9036395-3643-4D4E-95D7-0B29D19C01DB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17" creationId="{AE59AABC-71C8-470C-A122-9A1E2B97CB7A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18" creationId="{E96617D7-0697-4087-A9EF-D77EB2564E83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24" creationId="{1A2623C5-D11D-478D-89FB-08576F6F146C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25" creationId="{786ED0BB-76F0-475B-B4E0-105C68BFC78E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452" creationId="{F19E982D-B925-47A0-88B5-D505D511F1C4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453" creationId="{BB4D6FAB-7EF5-4645-A4C7-8D5C849CACAD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559" creationId="{0DE1AE44-1E98-4843-AABC-CB5A884AA739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563" creationId="{B9BD735C-0AC1-3CD1-E6BA-A2CA0582C5E3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072002752" sldId="288"/>
            <ac:spMk id="564" creationId="{661A06F4-F607-A35C-75C6-4BA706E30391}"/>
          </ac:spMkLst>
        </pc:spChg>
        <pc:picChg chg="mod">
          <ac:chgData name="Andrew Jones (2318163)" userId="S::2318163@student.uwtsd.ac.uk::5bf60bbd-d008-4dd7-a9e4-2a3aa5d98e81" providerId="AD" clId="Web-{F9657A85-A1C5-F8FC-D5D2-59312FFA9CCF}" dt="2026-03-03T06:08:34.011" v="82" actId="1076"/>
          <ac:picMkLst>
            <pc:docMk/>
            <pc:sldMk cId="1072002752" sldId="288"/>
            <ac:picMk id="567" creationId="{FABA6CF1-B4AA-2E97-D105-49B447498240}"/>
          </ac:picMkLst>
        </pc:picChg>
      </pc:sldChg>
      <pc:sldChg chg="modSp del mod modClrScheme chgLayout">
        <pc:chgData name="Andrew Jones (2318163)" userId="S::2318163@student.uwtsd.ac.uk::5bf60bbd-d008-4dd7-a9e4-2a3aa5d98e81" providerId="AD" clId="Web-{F9657A85-A1C5-F8FC-D5D2-59312FFA9CCF}" dt="2026-03-03T06:08:47.792" v="84"/>
        <pc:sldMkLst>
          <pc:docMk/>
          <pc:sldMk cId="1701118972" sldId="289"/>
        </pc:sldMkLst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701118972" sldId="289"/>
            <ac:spMk id="3" creationId="{A06A08D5-DE03-22B9-F70F-1D7F963E6980}"/>
          </ac:spMkLst>
        </pc:spChg>
        <pc:spChg chg="mod ord">
          <ac:chgData name="Andrew Jones (2318163)" userId="S::2318163@student.uwtsd.ac.uk::5bf60bbd-d008-4dd7-a9e4-2a3aa5d98e81" providerId="AD" clId="Web-{F9657A85-A1C5-F8FC-D5D2-59312FFA9CCF}" dt="2026-03-02T23:18:21.531" v="5"/>
          <ac:spMkLst>
            <pc:docMk/>
            <pc:sldMk cId="1701118972" sldId="289"/>
            <ac:spMk id="29" creationId="{6FC8D695-A5F8-7B55-CF1B-9F733C774970}"/>
          </ac:spMkLst>
        </pc:spChg>
        <pc:picChg chg="mod ord">
          <ac:chgData name="Andrew Jones (2318163)" userId="S::2318163@student.uwtsd.ac.uk::5bf60bbd-d008-4dd7-a9e4-2a3aa5d98e81" providerId="AD" clId="Web-{F9657A85-A1C5-F8FC-D5D2-59312FFA9CCF}" dt="2026-03-02T23:18:21.531" v="5"/>
          <ac:picMkLst>
            <pc:docMk/>
            <pc:sldMk cId="1701118972" sldId="289"/>
            <ac:picMk id="7" creationId="{88287669-1EB0-EFED-D6C7-EAA110EF56DD}"/>
          </ac:picMkLst>
        </pc:picChg>
        <pc:picChg chg="mod ord">
          <ac:chgData name="Andrew Jones (2318163)" userId="S::2318163@student.uwtsd.ac.uk::5bf60bbd-d008-4dd7-a9e4-2a3aa5d98e81" providerId="AD" clId="Web-{F9657A85-A1C5-F8FC-D5D2-59312FFA9CCF}" dt="2026-03-02T23:18:21.531" v="5"/>
          <ac:picMkLst>
            <pc:docMk/>
            <pc:sldMk cId="1701118972" sldId="289"/>
            <ac:picMk id="8" creationId="{4573C94A-88BA-EEB9-D7C3-EDE91EB63D0F}"/>
          </ac:picMkLst>
        </pc:picChg>
        <pc:picChg chg="mod ord">
          <ac:chgData name="Andrew Jones (2318163)" userId="S::2318163@student.uwtsd.ac.uk::5bf60bbd-d008-4dd7-a9e4-2a3aa5d98e81" providerId="AD" clId="Web-{F9657A85-A1C5-F8FC-D5D2-59312FFA9CCF}" dt="2026-03-02T23:18:21.531" v="5"/>
          <ac:picMkLst>
            <pc:docMk/>
            <pc:sldMk cId="1701118972" sldId="289"/>
            <ac:picMk id="9" creationId="{D6CFDDEF-7E55-6278-2150-CC0608967B89}"/>
          </ac:picMkLst>
        </pc:picChg>
      </pc:sldChg>
      <pc:sldChg chg="new del">
        <pc:chgData name="Andrew Jones (2318163)" userId="S::2318163@student.uwtsd.ac.uk::5bf60bbd-d008-4dd7-a9e4-2a3aa5d98e81" providerId="AD" clId="Web-{F9657A85-A1C5-F8FC-D5D2-59312FFA9CCF}" dt="2026-03-02T23:19:19.001" v="17"/>
        <pc:sldMkLst>
          <pc:docMk/>
          <pc:sldMk cId="928715494" sldId="290"/>
        </pc:sldMkLst>
      </pc:sldChg>
      <pc:sldChg chg="new del">
        <pc:chgData name="Andrew Jones (2318163)" userId="S::2318163@student.uwtsd.ac.uk::5bf60bbd-d008-4dd7-a9e4-2a3aa5d98e81" providerId="AD" clId="Web-{F9657A85-A1C5-F8FC-D5D2-59312FFA9CCF}" dt="2026-03-02T23:19:48.330" v="19"/>
        <pc:sldMkLst>
          <pc:docMk/>
          <pc:sldMk cId="1722680306" sldId="290"/>
        </pc:sldMkLst>
      </pc:sldChg>
      <pc:sldChg chg="addSp delSp modSp add mod modClrScheme chgLayout modNotes">
        <pc:chgData name="Andrew Jones (2318163)" userId="S::2318163@student.uwtsd.ac.uk::5bf60bbd-d008-4dd7-a9e4-2a3aa5d98e81" providerId="AD" clId="Web-{F9657A85-A1C5-F8FC-D5D2-59312FFA9CCF}" dt="2026-03-03T07:54:59.282" v="503" actId="20577"/>
        <pc:sldMkLst>
          <pc:docMk/>
          <pc:sldMk cId="1052164302" sldId="353"/>
        </pc:sldMkLst>
        <pc:spChg chg="mod ord">
          <ac:chgData name="Andrew Jones (2318163)" userId="S::2318163@student.uwtsd.ac.uk::5bf60bbd-d008-4dd7-a9e4-2a3aa5d98e81" providerId="AD" clId="Web-{F9657A85-A1C5-F8FC-D5D2-59312FFA9CCF}" dt="2026-03-03T06:56:16.615" v="147" actId="20577"/>
          <ac:spMkLst>
            <pc:docMk/>
            <pc:sldMk cId="1052164302" sldId="353"/>
            <ac:spMk id="2" creationId="{2C2BFAE1-45D3-4B3B-81D2-0BF25FA84FB8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0:31.183" v="45"/>
          <ac:spMkLst>
            <pc:docMk/>
            <pc:sldMk cId="1052164302" sldId="353"/>
            <ac:spMk id="44" creationId="{30E281BA-AA77-6BD4-5DFD-315552E5D389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06.858" v="48" actId="20577"/>
          <ac:spMkLst>
            <pc:docMk/>
            <pc:sldMk cId="1052164302" sldId="353"/>
            <ac:spMk id="45" creationId="{B30E90F6-650C-DBE3-5835-C9D57BCE42E1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29.235" v="65" actId="20577"/>
          <ac:spMkLst>
            <pc:docMk/>
            <pc:sldMk cId="1052164302" sldId="353"/>
            <ac:spMk id="46" creationId="{AE5BF31B-B630-6E35-6056-16A8FFA4526D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7:53:10.046" v="398" actId="20577"/>
          <ac:spMkLst>
            <pc:docMk/>
            <pc:sldMk cId="1052164302" sldId="353"/>
            <ac:spMk id="48" creationId="{D0DF5CCB-5DAB-E37E-F74C-363977AC2ADD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0:51.888" v="47"/>
          <ac:spMkLst>
            <pc:docMk/>
            <pc:sldMk cId="1052164302" sldId="353"/>
            <ac:spMk id="50" creationId="{60285CD7-3937-5DDF-4D24-F93739BA90FF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10.030" v="50" actId="20577"/>
          <ac:spMkLst>
            <pc:docMk/>
            <pc:sldMk cId="1052164302" sldId="353"/>
            <ac:spMk id="51" creationId="{DD807153-F6B9-FB72-4035-E1051C9E4CA6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22.500" v="61" actId="20577"/>
          <ac:spMkLst>
            <pc:docMk/>
            <pc:sldMk cId="1052164302" sldId="353"/>
            <ac:spMk id="52" creationId="{7ECC6047-1C3C-51CF-98AA-9ECCF713EE1C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7:53:38.968" v="437" actId="20577"/>
          <ac:spMkLst>
            <pc:docMk/>
            <pc:sldMk cId="1052164302" sldId="353"/>
            <ac:spMk id="54" creationId="{D1AEA5B8-AAE7-AAFC-E75F-92A7A9F995E6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29:55.649" v="42"/>
          <ac:spMkLst>
            <pc:docMk/>
            <pc:sldMk cId="1052164302" sldId="353"/>
            <ac:spMk id="56" creationId="{8742E22E-6697-FC28-93B3-0E6CE37C0F9B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12.171" v="52" actId="20577"/>
          <ac:spMkLst>
            <pc:docMk/>
            <pc:sldMk cId="1052164302" sldId="353"/>
            <ac:spMk id="57" creationId="{CA45F934-1CC8-D45F-D0C8-66B12ADF76BD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16.359" v="55" actId="20577"/>
          <ac:spMkLst>
            <pc:docMk/>
            <pc:sldMk cId="1052164302" sldId="353"/>
            <ac:spMk id="58" creationId="{E15363C8-CF92-CC76-47F9-3BC510C61C79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7:54:59.282" v="503" actId="20577"/>
          <ac:spMkLst>
            <pc:docMk/>
            <pc:sldMk cId="1052164302" sldId="353"/>
            <ac:spMk id="60" creationId="{28EA5794-84D6-91F9-1D18-BB36021152D7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2T23:30:40.919" v="46"/>
          <ac:spMkLst>
            <pc:docMk/>
            <pc:sldMk cId="1052164302" sldId="353"/>
            <ac:spMk id="62" creationId="{BB74B0AF-F54D-3D6C-7BF4-B9B7F3446213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14.124" v="54" actId="20577"/>
          <ac:spMkLst>
            <pc:docMk/>
            <pc:sldMk cId="1052164302" sldId="353"/>
            <ac:spMk id="63" creationId="{AEC529F0-A80C-DDD3-EA75-D42BD4E53CB8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2T23:31:19.281" v="58" actId="20577"/>
          <ac:spMkLst>
            <pc:docMk/>
            <pc:sldMk cId="1052164302" sldId="353"/>
            <ac:spMk id="64" creationId="{753FA54E-CA3B-5498-6C44-302E08ED58EB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7:54:39.016" v="478" actId="20577"/>
          <ac:spMkLst>
            <pc:docMk/>
            <pc:sldMk cId="1052164302" sldId="353"/>
            <ac:spMk id="66" creationId="{D97CA87F-27B5-EA78-3CE5-6D0D9DA76AA8}"/>
          </ac:spMkLst>
        </pc:spChg>
        <pc:grpChg chg="mod">
          <ac:chgData name="Andrew Jones (2318163)" userId="S::2318163@student.uwtsd.ac.uk::5bf60bbd-d008-4dd7-a9e4-2a3aa5d98e81" providerId="AD" clId="Web-{F9657A85-A1C5-F8FC-D5D2-59312FFA9CCF}" dt="2026-03-02T23:25:07.681" v="34" actId="1076"/>
          <ac:grpSpMkLst>
            <pc:docMk/>
            <pc:sldMk cId="1052164302" sldId="353"/>
            <ac:grpSpMk id="3" creationId="{F75441FF-6E26-39E5-B866-4517B0A430AE}"/>
          </ac:grpSpMkLst>
        </pc:grpChg>
        <pc:grpChg chg="mod">
          <ac:chgData name="Andrew Jones (2318163)" userId="S::2318163@student.uwtsd.ac.uk::5bf60bbd-d008-4dd7-a9e4-2a3aa5d98e81" providerId="AD" clId="Web-{F9657A85-A1C5-F8FC-D5D2-59312FFA9CCF}" dt="2026-03-02T23:29:40.913" v="39" actId="1076"/>
          <ac:grpSpMkLst>
            <pc:docMk/>
            <pc:sldMk cId="1052164302" sldId="353"/>
            <ac:grpSpMk id="4" creationId="{BC126289-18A0-AA78-3471-13382AAF28E6}"/>
          </ac:grpSpMkLst>
        </pc:grpChg>
        <pc:grpChg chg="mod">
          <ac:chgData name="Andrew Jones (2318163)" userId="S::2318163@student.uwtsd.ac.uk::5bf60bbd-d008-4dd7-a9e4-2a3aa5d98e81" providerId="AD" clId="Web-{F9657A85-A1C5-F8FC-D5D2-59312FFA9CCF}" dt="2026-03-02T23:29:41.726" v="40" actId="1076"/>
          <ac:grpSpMkLst>
            <pc:docMk/>
            <pc:sldMk cId="1052164302" sldId="353"/>
            <ac:grpSpMk id="5" creationId="{DEADA0FD-8EB2-50F3-7551-F30A000E4F50}"/>
          </ac:grpSpMkLst>
        </pc:grpChg>
        <pc:grpChg chg="mod">
          <ac:chgData name="Andrew Jones (2318163)" userId="S::2318163@student.uwtsd.ac.uk::5bf60bbd-d008-4dd7-a9e4-2a3aa5d98e81" providerId="AD" clId="Web-{F9657A85-A1C5-F8FC-D5D2-59312FFA9CCF}" dt="2026-03-02T23:24:54.447" v="33" actId="1076"/>
          <ac:grpSpMkLst>
            <pc:docMk/>
            <pc:sldMk cId="1052164302" sldId="353"/>
            <ac:grpSpMk id="6" creationId="{0E123582-2DC3-5C75-0E6D-D146F8017CB7}"/>
          </ac:grpSpMkLst>
        </pc:grpChg>
      </pc:sldChg>
      <pc:sldChg chg="new del">
        <pc:chgData name="Andrew Jones (2318163)" userId="S::2318163@student.uwtsd.ac.uk::5bf60bbd-d008-4dd7-a9e4-2a3aa5d98e81" providerId="AD" clId="Web-{F9657A85-A1C5-F8FC-D5D2-59312FFA9CCF}" dt="2026-03-03T06:32:09.237" v="88"/>
        <pc:sldMkLst>
          <pc:docMk/>
          <pc:sldMk cId="2206464482" sldId="354"/>
        </pc:sldMkLst>
      </pc:sldChg>
      <pc:sldChg chg="addSp delSp modSp add mod modClrScheme chgLayout modNotes">
        <pc:chgData name="Andrew Jones (2318163)" userId="S::2318163@student.uwtsd.ac.uk::5bf60bbd-d008-4dd7-a9e4-2a3aa5d98e81" providerId="AD" clId="Web-{F9657A85-A1C5-F8FC-D5D2-59312FFA9CCF}" dt="2026-03-03T07:58:30.529" v="507"/>
        <pc:sldMkLst>
          <pc:docMk/>
          <pc:sldMk cId="3087046917" sldId="407"/>
        </pc:sldMkLst>
        <pc:spChg chg="del mod ord">
          <ac:chgData name="Andrew Jones (2318163)" userId="S::2318163@student.uwtsd.ac.uk::5bf60bbd-d008-4dd7-a9e4-2a3aa5d98e81" providerId="AD" clId="Web-{F9657A85-A1C5-F8FC-D5D2-59312FFA9CCF}" dt="2026-03-03T06:58:27.917" v="170"/>
          <ac:spMkLst>
            <pc:docMk/>
            <pc:sldMk cId="3087046917" sldId="407"/>
            <ac:spMk id="2" creationId="{3F27C0D2-1ADE-7795-F6E3-35443C3038F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58:30.529" v="507"/>
          <ac:spMkLst>
            <pc:docMk/>
            <pc:sldMk cId="3087046917" sldId="407"/>
            <ac:spMk id="30" creationId="{C2567F20-6C34-A6BA-7257-7E9C174ED9D0}"/>
          </ac:spMkLst>
        </pc:spChg>
        <pc:spChg chg="add mod">
          <ac:chgData name="Andrew Jones (2318163)" userId="S::2318163@student.uwtsd.ac.uk::5bf60bbd-d008-4dd7-a9e4-2a3aa5d98e81" providerId="AD" clId="Web-{F9657A85-A1C5-F8FC-D5D2-59312FFA9CCF}" dt="2026-03-03T06:58:32.683" v="173" actId="20577"/>
          <ac:spMkLst>
            <pc:docMk/>
            <pc:sldMk cId="3087046917" sldId="407"/>
            <ac:spMk id="32" creationId="{007F7020-DE5B-3023-57CC-797AEA8AEAA8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6:58:14.401" v="168"/>
          <ac:spMkLst>
            <pc:docMk/>
            <pc:sldMk cId="3087046917" sldId="407"/>
            <ac:spMk id="37" creationId="{9AD04AA6-D71D-F50B-23A6-76A56F9EA2C9}"/>
          </ac:spMkLst>
        </pc:spChg>
        <pc:grpChg chg="add del mod">
          <ac:chgData name="Andrew Jones (2318163)" userId="S::2318163@student.uwtsd.ac.uk::5bf60bbd-d008-4dd7-a9e4-2a3aa5d98e81" providerId="AD" clId="Web-{F9657A85-A1C5-F8FC-D5D2-59312FFA9CCF}" dt="2026-03-03T06:57:32.102" v="157" actId="1076"/>
          <ac:grpSpMkLst>
            <pc:docMk/>
            <pc:sldMk cId="3087046917" sldId="407"/>
            <ac:grpSpMk id="12" creationId="{A0D10863-B262-7883-CD72-209D56EE58F1}"/>
          </ac:grpSpMkLst>
        </pc:grpChg>
      </pc:sldChg>
      <pc:sldChg chg="addSp delSp modSp new mod ord setBg modClrScheme delDesignElem chgLayout">
        <pc:chgData name="Andrew Jones (2318163)" userId="S::2318163@student.uwtsd.ac.uk::5bf60bbd-d008-4dd7-a9e4-2a3aa5d98e81" providerId="AD" clId="Web-{F9657A85-A1C5-F8FC-D5D2-59312FFA9CCF}" dt="2026-03-03T07:48:17.961" v="295"/>
        <pc:sldMkLst>
          <pc:docMk/>
          <pc:sldMk cId="3215799746" sldId="408"/>
        </pc:sldMkLst>
        <pc:spChg chg="mod ord">
          <ac:chgData name="Andrew Jones (2318163)" userId="S::2318163@student.uwtsd.ac.uk::5bf60bbd-d008-4dd7-a9e4-2a3aa5d98e81" providerId="AD" clId="Web-{F9657A85-A1C5-F8FC-D5D2-59312FFA9CCF}" dt="2026-03-03T06:56:33.881" v="148"/>
          <ac:spMkLst>
            <pc:docMk/>
            <pc:sldMk cId="3215799746" sldId="408"/>
            <ac:spMk id="2" creationId="{46FCD21A-8A2C-7A20-EF9A-EA38E5CAAC1C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6:51:51.159" v="106"/>
          <ac:spMkLst>
            <pc:docMk/>
            <pc:sldMk cId="3215799746" sldId="408"/>
            <ac:spMk id="3" creationId="{24914AAC-321A-1A60-F69C-9332E6718865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6:51:51.159" v="106"/>
          <ac:spMkLst>
            <pc:docMk/>
            <pc:sldMk cId="3215799746" sldId="408"/>
            <ac:spMk id="4" creationId="{6875FCDD-D725-9864-DE59-D3EE4BFF5D56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6:52:28.710" v="110"/>
          <ac:spMkLst>
            <pc:docMk/>
            <pc:sldMk cId="3215799746" sldId="408"/>
            <ac:spMk id="5" creationId="{AF6FD18A-60E2-6762-3722-9E9CDE6E1228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3:05.650" v="116"/>
          <ac:spMkLst>
            <pc:docMk/>
            <pc:sldMk cId="3215799746" sldId="408"/>
            <ac:spMk id="6" creationId="{9FC3C8B4-9481-3BB4-A8F4-FA9BB43A9AD8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3:05.650" v="116"/>
          <ac:spMkLst>
            <pc:docMk/>
            <pc:sldMk cId="3215799746" sldId="408"/>
            <ac:spMk id="8" creationId="{DB30C201-0F5A-C735-69C3-4135B2549E42}"/>
          </ac:spMkLst>
        </pc:spChg>
        <pc:spChg chg="add del mod ord">
          <ac:chgData name="Andrew Jones (2318163)" userId="S::2318163@student.uwtsd.ac.uk::5bf60bbd-d008-4dd7-a9e4-2a3aa5d98e81" providerId="AD" clId="Web-{F9657A85-A1C5-F8FC-D5D2-59312FFA9CCF}" dt="2026-03-03T06:53:05.650" v="116"/>
          <ac:spMkLst>
            <pc:docMk/>
            <pc:sldMk cId="3215799746" sldId="408"/>
            <ac:spMk id="9" creationId="{EE6E1E39-DBB6-9A83-37D6-AA70E9A89217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78" v="136"/>
          <ac:spMkLst>
            <pc:docMk/>
            <pc:sldMk cId="3215799746" sldId="408"/>
            <ac:spMk id="11" creationId="{3A930249-8242-4E2B-AF17-C01826488321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78" v="136"/>
          <ac:spMkLst>
            <pc:docMk/>
            <pc:sldMk cId="3215799746" sldId="408"/>
            <ac:spMk id="13" creationId="{A5BDD999-C5E1-4B3E-A710-768673819165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2:48.461" v="113"/>
          <ac:spMkLst>
            <pc:docMk/>
            <pc:sldMk cId="3215799746" sldId="408"/>
            <ac:spMk id="18" creationId="{4522B21E-B2B9-4C72-9A71-C87EFD137480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2:48.461" v="113"/>
          <ac:spMkLst>
            <pc:docMk/>
            <pc:sldMk cId="3215799746" sldId="408"/>
            <ac:spMk id="20" creationId="{5EB7D2A2-F448-44D4-938C-DC84CBCB3B1E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5.753" v="133"/>
          <ac:spMkLst>
            <pc:docMk/>
            <pc:sldMk cId="3215799746" sldId="408"/>
            <ac:spMk id="21" creationId="{5683D043-25BB-4AC9-8130-641179672614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2:48.461" v="113"/>
          <ac:spMkLst>
            <pc:docMk/>
            <pc:sldMk cId="3215799746" sldId="408"/>
            <ac:spMk id="22" creationId="{871AEA07-1E14-44B4-8E55-64EF049CD66F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5.753" v="133"/>
          <ac:spMkLst>
            <pc:docMk/>
            <pc:sldMk cId="3215799746" sldId="408"/>
            <ac:spMk id="23" creationId="{AA61CCAC-6875-474C-8E9E-F57ABF078C2B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25" creationId="{33F70A3C-4474-2A39-470C-FD55A8837503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27" creationId="{BAC3F7D4-9613-0E1F-901C-98FE831DEBC0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5.753" v="133"/>
          <ac:spMkLst>
            <pc:docMk/>
            <pc:sldMk cId="3215799746" sldId="408"/>
            <ac:spMk id="28" creationId="{E0AE394F-AFF1-4485-AF1F-7387A2F041AA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31" creationId="{87B30A01-FCA8-86A5-A840-C32A3BE2EDD6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33" creationId="{4D60F200-5EB0-B223-2439-C96C67F0FEE1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34" creationId="{74067CD3-146F-6228-E362-39AA720C25F7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35" creationId="{271C7E5C-A0F8-E9FA-56DB-31A257FD4EDB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6:55:19.362" v="135"/>
          <ac:spMkLst>
            <pc:docMk/>
            <pc:sldMk cId="3215799746" sldId="408"/>
            <ac:spMk id="36" creationId="{AFD5167C-AF48-26F0-7A9F-3F7643374872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6:56:41.069" v="149"/>
          <ac:spMkLst>
            <pc:docMk/>
            <pc:sldMk cId="3215799746" sldId="408"/>
            <ac:spMk id="48" creationId="{DA3F6EE0-6E29-19D2-8C39-DE2B3A1B11B1}"/>
          </ac:spMkLst>
        </pc:spChg>
        <pc:spChg chg="add mod">
          <ac:chgData name="Andrew Jones (2318163)" userId="S::2318163@student.uwtsd.ac.uk::5bf60bbd-d008-4dd7-a9e4-2a3aa5d98e81" providerId="AD" clId="Web-{F9657A85-A1C5-F8FC-D5D2-59312FFA9CCF}" dt="2026-03-03T06:56:33.881" v="148"/>
          <ac:spMkLst>
            <pc:docMk/>
            <pc:sldMk cId="3215799746" sldId="408"/>
            <ac:spMk id="50" creationId="{90B0C921-ED51-7A58-2FEB-AC2C9E6791E1}"/>
          </ac:spMkLst>
        </pc:spChg>
        <pc:grpChg chg="add del">
          <ac:chgData name="Andrew Jones (2318163)" userId="S::2318163@student.uwtsd.ac.uk::5bf60bbd-d008-4dd7-a9e4-2a3aa5d98e81" providerId="AD" clId="Web-{F9657A85-A1C5-F8FC-D5D2-59312FFA9CCF}" dt="2026-03-03T06:55:11.830" v="131"/>
          <ac:grpSpMkLst>
            <pc:docMk/>
            <pc:sldMk cId="3215799746" sldId="408"/>
            <ac:grpSpMk id="16" creationId="{CA16F22E-4716-CA29-1F53-4AAD52955EF1}"/>
          </ac:grpSpMkLst>
        </pc:grpChg>
        <pc:grpChg chg="add del">
          <ac:chgData name="Andrew Jones (2318163)" userId="S::2318163@student.uwtsd.ac.uk::5bf60bbd-d008-4dd7-a9e4-2a3aa5d98e81" providerId="AD" clId="Web-{F9657A85-A1C5-F8FC-D5D2-59312FFA9CCF}" dt="2026-03-03T06:53:08.228" v="117"/>
          <ac:grpSpMkLst>
            <pc:docMk/>
            <pc:sldMk cId="3215799746" sldId="408"/>
            <ac:grpSpMk id="19" creationId="{CA16F22E-4716-CA29-1F53-4AAD52955EF1}"/>
          </ac:grpSpMkLst>
        </pc:grpChg>
        <pc:grpChg chg="add del">
          <ac:chgData name="Andrew Jones (2318163)" userId="S::2318163@student.uwtsd.ac.uk::5bf60bbd-d008-4dd7-a9e4-2a3aa5d98e81" providerId="AD" clId="Web-{F9657A85-A1C5-F8FC-D5D2-59312FFA9CCF}" dt="2026-03-03T06:55:22.722" v="137"/>
          <ac:grpSpMkLst>
            <pc:docMk/>
            <pc:sldMk cId="3215799746" sldId="408"/>
            <ac:grpSpMk id="38" creationId="{CA16F22E-4716-CA29-1F53-4AAD52955EF1}"/>
          </ac:grpSpMkLst>
        </pc:grpChg>
        <pc:picChg chg="add del">
          <ac:chgData name="Andrew Jones (2318163)" userId="S::2318163@student.uwtsd.ac.uk::5bf60bbd-d008-4dd7-a9e4-2a3aa5d98e81" providerId="AD" clId="Web-{F9657A85-A1C5-F8FC-D5D2-59312FFA9CCF}" dt="2026-03-03T06:53:11.791" v="119"/>
          <ac:picMkLst>
            <pc:docMk/>
            <pc:sldMk cId="3215799746" sldId="408"/>
            <ac:picMk id="7" creationId="{C20FB528-6A29-DB32-08D2-9CDA070B92A9}"/>
          </ac:picMkLst>
        </pc:picChg>
        <pc:picChg chg="add del">
          <ac:chgData name="Andrew Jones (2318163)" userId="S::2318163@student.uwtsd.ac.uk::5bf60bbd-d008-4dd7-a9e4-2a3aa5d98e81" providerId="AD" clId="Web-{F9657A85-A1C5-F8FC-D5D2-59312FFA9CCF}" dt="2026-03-03T06:53:08.228" v="117"/>
          <ac:picMkLst>
            <pc:docMk/>
            <pc:sldMk cId="3215799746" sldId="408"/>
            <ac:picMk id="15" creationId="{D6E00AEC-C7CF-B868-D1A1-4AFDB592F616}"/>
          </ac:picMkLst>
        </pc:picChg>
        <pc:picChg chg="add del">
          <ac:chgData name="Andrew Jones (2318163)" userId="S::2318163@student.uwtsd.ac.uk::5bf60bbd-d008-4dd7-a9e4-2a3aa5d98e81" providerId="AD" clId="Web-{F9657A85-A1C5-F8FC-D5D2-59312FFA9CCF}" dt="2026-03-03T06:55:11.830" v="131"/>
          <ac:picMkLst>
            <pc:docMk/>
            <pc:sldMk cId="3215799746" sldId="408"/>
            <ac:picMk id="26" creationId="{6A8C774C-97DB-45DA-40B8-630CC278DB2A}"/>
          </ac:picMkLst>
        </pc:picChg>
        <pc:picChg chg="add del">
          <ac:chgData name="Andrew Jones (2318163)" userId="S::2318163@student.uwtsd.ac.uk::5bf60bbd-d008-4dd7-a9e4-2a3aa5d98e81" providerId="AD" clId="Web-{F9657A85-A1C5-F8FC-D5D2-59312FFA9CCF}" dt="2026-03-03T06:55:15.753" v="133"/>
          <ac:picMkLst>
            <pc:docMk/>
            <pc:sldMk cId="3215799746" sldId="408"/>
            <ac:picMk id="29" creationId="{82B2ED7C-F9F2-58A2-26AF-6329FFBE42F1}"/>
          </ac:picMkLst>
        </pc:picChg>
        <pc:picChg chg="add mod">
          <ac:chgData name="Andrew Jones (2318163)" userId="S::2318163@student.uwtsd.ac.uk::5bf60bbd-d008-4dd7-a9e4-2a3aa5d98e81" providerId="AD" clId="Web-{F9657A85-A1C5-F8FC-D5D2-59312FFA9CCF}" dt="2026-03-03T06:56:33.881" v="148"/>
          <ac:picMkLst>
            <pc:docMk/>
            <pc:sldMk cId="3215799746" sldId="408"/>
            <ac:picMk id="43" creationId="{6A8C774C-97DB-45DA-40B8-630CC278DB2A}"/>
          </ac:picMkLst>
        </pc:picChg>
        <pc:cxnChg chg="add del">
          <ac:chgData name="Andrew Jones (2318163)" userId="S::2318163@student.uwtsd.ac.uk::5bf60bbd-d008-4dd7-a9e4-2a3aa5d98e81" providerId="AD" clId="Web-{F9657A85-A1C5-F8FC-D5D2-59312FFA9CCF}" dt="2026-03-03T06:52:48.461" v="113"/>
          <ac:cxnSpMkLst>
            <pc:docMk/>
            <pc:sldMk cId="3215799746" sldId="408"/>
            <ac:cxnSpMk id="24" creationId="{F7C8EA93-3210-4C62-99E9-153C275E3A87}"/>
          </ac:cxnSpMkLst>
        </pc:cxnChg>
      </pc:sldChg>
      <pc:sldChg chg="addSp delSp modSp new mod ord modClrScheme chgLayout">
        <pc:chgData name="Andrew Jones (2318163)" userId="S::2318163@student.uwtsd.ac.uk::5bf60bbd-d008-4dd7-a9e4-2a3aa5d98e81" providerId="AD" clId="Web-{F9657A85-A1C5-F8FC-D5D2-59312FFA9CCF}" dt="2026-03-03T07:43:07.243" v="283"/>
        <pc:sldMkLst>
          <pc:docMk/>
          <pc:sldMk cId="3748234991" sldId="409"/>
        </pc:sldMkLst>
        <pc:spChg chg="del mod">
          <ac:chgData name="Andrew Jones (2318163)" userId="S::2318163@student.uwtsd.ac.uk::5bf60bbd-d008-4dd7-a9e4-2a3aa5d98e81" providerId="AD" clId="Web-{F9657A85-A1C5-F8FC-D5D2-59312FFA9CCF}" dt="2026-03-03T07:16:20.610" v="178"/>
          <ac:spMkLst>
            <pc:docMk/>
            <pc:sldMk cId="3748234991" sldId="409"/>
            <ac:spMk id="2" creationId="{96542228-D503-DBAF-C72B-6412D6316D68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21:41.999" v="229"/>
          <ac:spMkLst>
            <pc:docMk/>
            <pc:sldMk cId="3748234991" sldId="409"/>
            <ac:spMk id="3" creationId="{21BA5614-97AD-283E-2884-A780F6E10AAF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1:27.641" v="245"/>
          <ac:spMkLst>
            <pc:docMk/>
            <pc:sldMk cId="3748234991" sldId="409"/>
            <ac:spMk id="3" creationId="{2F6D5647-F1A5-A587-7F2C-C952D4CE88CF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18:09.616" v="180"/>
          <ac:spMkLst>
            <pc:docMk/>
            <pc:sldMk cId="3748234991" sldId="409"/>
            <ac:spMk id="4" creationId="{082856E4-B595-F86A-D81E-EAE630FE7989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41.679" v="281"/>
          <ac:spMkLst>
            <pc:docMk/>
            <pc:sldMk cId="3748234991" sldId="409"/>
            <ac:spMk id="5" creationId="{04BB1975-B34B-9199-44A3-CCCD4289B251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21:41.999" v="229"/>
          <ac:spMkLst>
            <pc:docMk/>
            <pc:sldMk cId="3748234991" sldId="409"/>
            <ac:spMk id="5" creationId="{C402CC88-063E-870B-629B-30EE3B9B6BAC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41.679" v="281"/>
          <ac:spMkLst>
            <pc:docMk/>
            <pc:sldMk cId="3748234991" sldId="409"/>
            <ac:spMk id="7" creationId="{A3CF1D35-CBB6-B9C3-C13A-1C6B39D206AE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41.304" v="280"/>
          <ac:spMkLst>
            <pc:docMk/>
            <pc:sldMk cId="3748234991" sldId="409"/>
            <ac:spMk id="8" creationId="{033A39D2-7EC7-853F-0C08-A16D1161B68C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40.745" v="193"/>
          <ac:spMkLst>
            <pc:docMk/>
            <pc:sldMk cId="3748234991" sldId="409"/>
            <ac:spMk id="11" creationId="{807A54E5-74B0-6716-5D3A-8A78621E4000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53.793" v="199"/>
          <ac:spMkLst>
            <pc:docMk/>
            <pc:sldMk cId="3748234991" sldId="409"/>
            <ac:spMk id="12" creationId="{91C32FF9-E36A-9ACF-EBDA-8BC426A8C59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53.793" v="199"/>
          <ac:spMkLst>
            <pc:docMk/>
            <pc:sldMk cId="3748234991" sldId="409"/>
            <ac:spMk id="13" creationId="{AA9CC710-6F78-EADA-B02E-E9DD57E482FF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42.355" v="195"/>
          <ac:spMkLst>
            <pc:docMk/>
            <pc:sldMk cId="3748234991" sldId="409"/>
            <ac:spMk id="14" creationId="{01B38DF0-8E8B-7C43-40A9-5798285CC59F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1:29.936" v="226"/>
          <ac:spMkLst>
            <pc:docMk/>
            <pc:sldMk cId="3748234991" sldId="409"/>
            <ac:spMk id="15" creationId="{A82359EA-AC40-EDE2-3883-12BC8FF627CB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40.745" v="193"/>
          <ac:spMkLst>
            <pc:docMk/>
            <pc:sldMk cId="3748234991" sldId="409"/>
            <ac:spMk id="16" creationId="{2D802282-C6FE-5F4D-1ABE-5027357F07E8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1:59.406" v="233"/>
          <ac:spMkLst>
            <pc:docMk/>
            <pc:sldMk cId="3748234991" sldId="409"/>
            <ac:spMk id="17" creationId="{51F60F41-8C37-8E03-54AC-CB99900E201B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19:53.793" v="199"/>
          <ac:spMkLst>
            <pc:docMk/>
            <pc:sldMk cId="3748234991" sldId="409"/>
            <ac:spMk id="18" creationId="{8B18DBE4-FCD7-E82D-AA11-C60134E528E4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1:28.686" v="225"/>
          <ac:spMkLst>
            <pc:docMk/>
            <pc:sldMk cId="3748234991" sldId="409"/>
            <ac:spMk id="19" creationId="{FCE602BA-DE18-38F9-EF77-D25FA790D03D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0:23.262" v="209"/>
          <ac:spMkLst>
            <pc:docMk/>
            <pc:sldMk cId="3748234991" sldId="409"/>
            <ac:spMk id="20" creationId="{122DDEC4-F25E-1F03-9834-A9FBABB3F92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0:23.262" v="209"/>
          <ac:spMkLst>
            <pc:docMk/>
            <pc:sldMk cId="3748234991" sldId="409"/>
            <ac:spMk id="21" creationId="{40D9218F-B255-4767-92C0-677B4A0321AA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0:23.262" v="209"/>
          <ac:spMkLst>
            <pc:docMk/>
            <pc:sldMk cId="3748234991" sldId="409"/>
            <ac:spMk id="22" creationId="{58C1185E-1D7B-2FD6-B102-F44D6AC41C5F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0:23.262" v="209"/>
          <ac:spMkLst>
            <pc:docMk/>
            <pc:sldMk cId="3748234991" sldId="409"/>
            <ac:spMk id="23" creationId="{13A1887C-6BF8-1B60-5080-7CEAFBBD5470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0:23.262" v="209"/>
          <ac:spMkLst>
            <pc:docMk/>
            <pc:sldMk cId="3748234991" sldId="409"/>
            <ac:spMk id="24" creationId="{B02C3042-6130-9BF8-2452-9A77FE484967}"/>
          </ac:spMkLst>
        </pc:spChg>
        <pc:spChg chg="add mod modVis">
          <ac:chgData name="Andrew Jones (2318163)" userId="S::2318163@student.uwtsd.ac.uk::5bf60bbd-d008-4dd7-a9e4-2a3aa5d98e81" providerId="AD" clId="Web-{F9657A85-A1C5-F8FC-D5D2-59312FFA9CCF}" dt="2026-03-03T07:42:32.240" v="274"/>
          <ac:spMkLst>
            <pc:docMk/>
            <pc:sldMk cId="3748234991" sldId="409"/>
            <ac:spMk id="26" creationId="{ABC02748-55FC-5C32-705F-4A0934CE567D}"/>
          </ac:spMkLst>
        </pc:spChg>
        <pc:spChg chg="add del mod modVis">
          <ac:chgData name="Andrew Jones (2318163)" userId="S::2318163@student.uwtsd.ac.uk::5bf60bbd-d008-4dd7-a9e4-2a3aa5d98e81" providerId="AD" clId="Web-{F9657A85-A1C5-F8FC-D5D2-59312FFA9CCF}" dt="2026-03-03T07:41:29.985" v="249"/>
          <ac:spMkLst>
            <pc:docMk/>
            <pc:sldMk cId="3748234991" sldId="409"/>
            <ac:spMk id="27" creationId="{3F2ED788-C55C-36C0-1EA9-E452EA0EB06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2:34.438" v="235"/>
          <ac:spMkLst>
            <pc:docMk/>
            <pc:sldMk cId="3748234991" sldId="409"/>
            <ac:spMk id="29" creationId="{A6581655-CE2D-4C45-AE9E-1067BB73EB0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1:59.406" v="232"/>
          <ac:spMkLst>
            <pc:docMk/>
            <pc:sldMk cId="3748234991" sldId="409"/>
            <ac:spMk id="32" creationId="{EF39B5DC-4507-43FD-3318-80125EB9B60B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1:59.406" v="232"/>
          <ac:spMkLst>
            <pc:docMk/>
            <pc:sldMk cId="3748234991" sldId="409"/>
            <ac:spMk id="34" creationId="{BFEC3F05-27E2-8DD4-9F22-7A5F25D260A0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2:11.254" v="260"/>
          <ac:spMkLst>
            <pc:docMk/>
            <pc:sldMk cId="3748234991" sldId="409"/>
            <ac:spMk id="35" creationId="{584793DA-0321-C10C-6C4E-0811C2D51A4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22:40.219" v="236"/>
          <ac:spMkLst>
            <pc:docMk/>
            <pc:sldMk cId="3748234991" sldId="409"/>
            <ac:spMk id="36" creationId="{45795021-2262-8E0B-540C-E6DCF639AFF5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2:11.254" v="260"/>
          <ac:spMkLst>
            <pc:docMk/>
            <pc:sldMk cId="3748234991" sldId="409"/>
            <ac:spMk id="37" creationId="{3001B458-2985-626D-52AD-3C9CC9C29A8E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3.770" v="262"/>
          <ac:spMkLst>
            <pc:docMk/>
            <pc:sldMk cId="3748234991" sldId="409"/>
            <ac:spMk id="39" creationId="{6D23FFD1-E662-C3DC-9959-ABD7EAFD671A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3.770" v="262"/>
          <ac:spMkLst>
            <pc:docMk/>
            <pc:sldMk cId="3748234991" sldId="409"/>
            <ac:spMk id="40" creationId="{22524F70-0D21-B99C-9993-333199F3563C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1:29.985" v="250"/>
          <ac:spMkLst>
            <pc:docMk/>
            <pc:sldMk cId="3748234991" sldId="409"/>
            <ac:spMk id="41" creationId="{45B5154B-48A8-DF9F-CB1C-F00DAB4F6113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3.770" v="262"/>
          <ac:spMkLst>
            <pc:docMk/>
            <pc:sldMk cId="3748234991" sldId="409"/>
            <ac:spMk id="42" creationId="{3E8172E7-A5BC-9BFE-29E6-8083804EC82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6.317" v="264"/>
          <ac:spMkLst>
            <pc:docMk/>
            <pc:sldMk cId="3748234991" sldId="409"/>
            <ac:spMk id="44" creationId="{2404BD52-A753-95C6-3ADF-D13281B8746B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6.317" v="264"/>
          <ac:spMkLst>
            <pc:docMk/>
            <pc:sldMk cId="3748234991" sldId="409"/>
            <ac:spMk id="45" creationId="{63BAAA4E-F5E6-405F-9DA6-D1C58D87D205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6.317" v="264"/>
          <ac:spMkLst>
            <pc:docMk/>
            <pc:sldMk cId="3748234991" sldId="409"/>
            <ac:spMk id="46" creationId="{3A8C5A8B-D31D-4CE6-C679-2232B666C9CD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8.927" v="266"/>
          <ac:spMkLst>
            <pc:docMk/>
            <pc:sldMk cId="3748234991" sldId="409"/>
            <ac:spMk id="48" creationId="{2C620A5E-4B07-6065-70BD-4BA0CCC796A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18.927" v="266"/>
          <ac:spMkLst>
            <pc:docMk/>
            <pc:sldMk cId="3748234991" sldId="409"/>
            <ac:spMk id="49" creationId="{999ABE90-36EC-80D6-0373-A63D25A46F6D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1.521" v="268"/>
          <ac:spMkLst>
            <pc:docMk/>
            <pc:sldMk cId="3748234991" sldId="409"/>
            <ac:spMk id="51" creationId="{2456E41E-F01C-ED52-B869-6F46B8D3A17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1.521" v="268"/>
          <ac:spMkLst>
            <pc:docMk/>
            <pc:sldMk cId="3748234991" sldId="409"/>
            <ac:spMk id="52" creationId="{ACB7E0F3-275A-B2B4-B48B-556D80E2FBD0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1.521" v="268"/>
          <ac:spMkLst>
            <pc:docMk/>
            <pc:sldMk cId="3748234991" sldId="409"/>
            <ac:spMk id="53" creationId="{65EAFACC-0E8A-4F76-5643-F9EC025E349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6.834" v="270"/>
          <ac:spMkLst>
            <pc:docMk/>
            <pc:sldMk cId="3748234991" sldId="409"/>
            <ac:spMk id="55" creationId="{BBDC9496-B5F6-CFF9-F9EF-E1ACBF35D2B2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6.834" v="270"/>
          <ac:spMkLst>
            <pc:docMk/>
            <pc:sldMk cId="3748234991" sldId="409"/>
            <ac:spMk id="56" creationId="{BF68E533-5BB5-81B5-AE10-3208DF8C9F08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6.834" v="270"/>
          <ac:spMkLst>
            <pc:docMk/>
            <pc:sldMk cId="3748234991" sldId="409"/>
            <ac:spMk id="57" creationId="{ED92B8ED-BEE8-A9A2-6937-8AC86B7A4753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9.474" v="272"/>
          <ac:spMkLst>
            <pc:docMk/>
            <pc:sldMk cId="3748234991" sldId="409"/>
            <ac:spMk id="59" creationId="{2C620A5E-4B07-6065-70BD-4BA0CCC796A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29.474" v="272"/>
          <ac:spMkLst>
            <pc:docMk/>
            <pc:sldMk cId="3748234991" sldId="409"/>
            <ac:spMk id="60" creationId="{999ABE90-36EC-80D6-0373-A63D25A46F6D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32.240" v="274"/>
          <ac:spMkLst>
            <pc:docMk/>
            <pc:sldMk cId="3748234991" sldId="409"/>
            <ac:spMk id="62" creationId="{22524F70-0D21-B99C-9993-333199F3563C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32.240" v="274"/>
          <ac:spMkLst>
            <pc:docMk/>
            <pc:sldMk cId="3748234991" sldId="409"/>
            <ac:spMk id="63" creationId="{3E8172E7-A5BC-9BFE-29E6-8083804EC82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2:32.240" v="274"/>
          <ac:spMkLst>
            <pc:docMk/>
            <pc:sldMk cId="3748234991" sldId="409"/>
            <ac:spMk id="64" creationId="{6D23FFD1-E662-C3DC-9959-ABD7EAFD671A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2:35.303" v="277"/>
          <ac:spMkLst>
            <pc:docMk/>
            <pc:sldMk cId="3748234991" sldId="409"/>
            <ac:spMk id="66" creationId="{584793DA-0321-C10C-6C4E-0811C2D51A46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2:35.303" v="276"/>
          <ac:spMkLst>
            <pc:docMk/>
            <pc:sldMk cId="3748234991" sldId="409"/>
            <ac:spMk id="67" creationId="{3001B458-2985-626D-52AD-3C9CC9C29A8E}"/>
          </ac:spMkLst>
        </pc:spChg>
        <pc:picChg chg="add del mod ord">
          <ac:chgData name="Andrew Jones (2318163)" userId="S::2318163@student.uwtsd.ac.uk::5bf60bbd-d008-4dd7-a9e4-2a3aa5d98e81" providerId="AD" clId="Web-{F9657A85-A1C5-F8FC-D5D2-59312FFA9CCF}" dt="2026-03-03T07:22:02.281" v="234"/>
          <ac:picMkLst>
            <pc:docMk/>
            <pc:sldMk cId="3748234991" sldId="409"/>
            <ac:picMk id="8" creationId="{71E7DADC-6FD5-7AD9-93F7-D773AFD1C8DD}"/>
          </ac:picMkLst>
        </pc:picChg>
        <pc:picChg chg="add del mod">
          <ac:chgData name="Andrew Jones (2318163)" userId="S::2318163@student.uwtsd.ac.uk::5bf60bbd-d008-4dd7-a9e4-2a3aa5d98e81" providerId="AD" clId="Web-{F9657A85-A1C5-F8FC-D5D2-59312FFA9CCF}" dt="2026-03-03T07:21:38.124" v="228"/>
          <ac:picMkLst>
            <pc:docMk/>
            <pc:sldMk cId="3748234991" sldId="409"/>
            <ac:picMk id="9" creationId="{E06F6309-BD6C-5BC7-847A-7A926903D7FD}"/>
          </ac:picMkLst>
        </pc:picChg>
        <pc:picChg chg="add del mod">
          <ac:chgData name="Andrew Jones (2318163)" userId="S::2318163@student.uwtsd.ac.uk::5bf60bbd-d008-4dd7-a9e4-2a3aa5d98e81" providerId="AD" clId="Web-{F9657A85-A1C5-F8FC-D5D2-59312FFA9CCF}" dt="2026-03-03T07:21:49.655" v="230"/>
          <ac:picMkLst>
            <pc:docMk/>
            <pc:sldMk cId="3748234991" sldId="409"/>
            <ac:picMk id="10" creationId="{D45CA463-25BE-EFA7-1FD0-9C0617C3995D}"/>
          </ac:picMkLst>
        </pc:picChg>
        <pc:picChg chg="add del mod ord">
          <ac:chgData name="Andrew Jones (2318163)" userId="S::2318163@student.uwtsd.ac.uk::5bf60bbd-d008-4dd7-a9e4-2a3aa5d98e81" providerId="AD" clId="Web-{F9657A85-A1C5-F8FC-D5D2-59312FFA9CCF}" dt="2026-03-03T07:21:27.842" v="224"/>
          <ac:picMkLst>
            <pc:docMk/>
            <pc:sldMk cId="3748234991" sldId="409"/>
            <ac:picMk id="25" creationId="{D0C59AA4-E741-C9A8-4D12-0DC84830E191}"/>
          </ac:picMkLst>
        </pc:picChg>
        <pc:picChg chg="add del mod ord">
          <ac:chgData name="Andrew Jones (2318163)" userId="S::2318163@student.uwtsd.ac.uk::5bf60bbd-d008-4dd7-a9e4-2a3aa5d98e81" providerId="AD" clId="Web-{F9657A85-A1C5-F8FC-D5D2-59312FFA9CCF}" dt="2026-03-03T07:42:41.304" v="280"/>
          <ac:picMkLst>
            <pc:docMk/>
            <pc:sldMk cId="3748234991" sldId="409"/>
            <ac:picMk id="30" creationId="{E9F12E57-211A-6362-949A-F972E7001B43}"/>
          </ac:picMkLst>
        </pc:picChg>
      </pc:sldChg>
      <pc:sldChg chg="add del replId">
        <pc:chgData name="Andrew Jones (2318163)" userId="S::2318163@student.uwtsd.ac.uk::5bf60bbd-d008-4dd7-a9e4-2a3aa5d98e81" providerId="AD" clId="Web-{F9657A85-A1C5-F8FC-D5D2-59312FFA9CCF}" dt="2026-03-03T07:41:40.876" v="252"/>
        <pc:sldMkLst>
          <pc:docMk/>
          <pc:sldMk cId="3082220802" sldId="410"/>
        </pc:sldMkLst>
      </pc:sldChg>
      <pc:sldChg chg="addSp delSp modSp new mod modClrScheme chgLayout">
        <pc:chgData name="Andrew Jones (2318163)" userId="S::2318163@student.uwtsd.ac.uk::5bf60bbd-d008-4dd7-a9e4-2a3aa5d98e81" providerId="AD" clId="Web-{F9657A85-A1C5-F8FC-D5D2-59312FFA9CCF}" dt="2026-03-03T07:43:45.355" v="294"/>
        <pc:sldMkLst>
          <pc:docMk/>
          <pc:sldMk cId="3083360910" sldId="410"/>
        </pc:sldMkLst>
        <pc:spChg chg="mod">
          <ac:chgData name="Andrew Jones (2318163)" userId="S::2318163@student.uwtsd.ac.uk::5bf60bbd-d008-4dd7-a9e4-2a3aa5d98e81" providerId="AD" clId="Web-{F9657A85-A1C5-F8FC-D5D2-59312FFA9CCF}" dt="2026-03-03T07:43:41.714" v="292"/>
          <ac:spMkLst>
            <pc:docMk/>
            <pc:sldMk cId="3083360910" sldId="410"/>
            <ac:spMk id="2" creationId="{F3B750A9-852C-2C18-6617-69D68768E073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43:25.135" v="286"/>
          <ac:spMkLst>
            <pc:docMk/>
            <pc:sldMk cId="3083360910" sldId="410"/>
            <ac:spMk id="3" creationId="{382E95CB-C5AF-0EF6-9A56-DB109C300337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43:25.135" v="286"/>
          <ac:spMkLst>
            <pc:docMk/>
            <pc:sldMk cId="3083360910" sldId="410"/>
            <ac:spMk id="4" creationId="{1BFFEC13-2FA6-F6CE-78D7-D4FF3F385F99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43:25.135" v="286"/>
          <ac:spMkLst>
            <pc:docMk/>
            <pc:sldMk cId="3083360910" sldId="410"/>
            <ac:spMk id="5" creationId="{6AC535DA-88C6-4784-9B3C-52449120C9DE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3:33.104" v="287"/>
          <ac:spMkLst>
            <pc:docMk/>
            <pc:sldMk cId="3083360910" sldId="410"/>
            <ac:spMk id="11" creationId="{FE4DEC06-1C0A-9052-44F5-489519C98E2B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3:33.104" v="287"/>
          <ac:spMkLst>
            <pc:docMk/>
            <pc:sldMk cId="3083360910" sldId="410"/>
            <ac:spMk id="13" creationId="{09C60DE4-7E6C-D02A-47BB-97539DCD7748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3:41.714" v="292"/>
          <ac:spMkLst>
            <pc:docMk/>
            <pc:sldMk cId="3083360910" sldId="410"/>
            <ac:spMk id="18" creationId="{B5BE1F5D-5710-4972-EE93-2E552EE4B12B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3:41.714" v="292"/>
          <ac:spMkLst>
            <pc:docMk/>
            <pc:sldMk cId="3083360910" sldId="410"/>
            <ac:spMk id="20" creationId="{40435DF4-18BD-45BB-F708-1C892F54BA5B}"/>
          </ac:spMkLst>
        </pc:spChg>
        <pc:spChg chg="add mod">
          <ac:chgData name="Andrew Jones (2318163)" userId="S::2318163@student.uwtsd.ac.uk::5bf60bbd-d008-4dd7-a9e4-2a3aa5d98e81" providerId="AD" clId="Web-{F9657A85-A1C5-F8FC-D5D2-59312FFA9CCF}" dt="2026-03-03T07:43:41.714" v="292"/>
          <ac:spMkLst>
            <pc:docMk/>
            <pc:sldMk cId="3083360910" sldId="410"/>
            <ac:spMk id="25" creationId="{B7B099EB-991F-26DE-94BD-7F29981BD737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3:45.355" v="294"/>
          <ac:spMkLst>
            <pc:docMk/>
            <pc:sldMk cId="3083360910" sldId="410"/>
            <ac:spMk id="27" creationId="{6C1CD062-C8C7-56EC-E2F2-722C19163683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3:45.355" v="293"/>
          <ac:spMkLst>
            <pc:docMk/>
            <pc:sldMk cId="3083360910" sldId="410"/>
            <ac:spMk id="29" creationId="{992D37B6-22A9-3425-219C-836728133086}"/>
          </ac:spMkLst>
        </pc:spChg>
        <pc:picChg chg="add mod">
          <ac:chgData name="Andrew Jones (2318163)" userId="S::2318163@student.uwtsd.ac.uk::5bf60bbd-d008-4dd7-a9e4-2a3aa5d98e81" providerId="AD" clId="Web-{F9657A85-A1C5-F8FC-D5D2-59312FFA9CCF}" dt="2026-03-03T07:43:41.714" v="292"/>
          <ac:picMkLst>
            <pc:docMk/>
            <pc:sldMk cId="3083360910" sldId="410"/>
            <ac:picMk id="7" creationId="{F6ECB309-45C5-E8B1-B6A2-379681544434}"/>
          </ac:picMkLst>
        </pc:picChg>
      </pc:sldChg>
      <pc:sldChg chg="addSp delSp new del">
        <pc:chgData name="Andrew Jones (2318163)" userId="S::2318163@student.uwtsd.ac.uk::5bf60bbd-d008-4dd7-a9e4-2a3aa5d98e81" providerId="AD" clId="Web-{F9657A85-A1C5-F8FC-D5D2-59312FFA9CCF}" dt="2026-03-03T07:41:57.987" v="258"/>
        <pc:sldMkLst>
          <pc:docMk/>
          <pc:sldMk cId="4119355421" sldId="410"/>
        </pc:sldMkLst>
        <pc:spChg chg="add del">
          <ac:chgData name="Andrew Jones (2318163)" userId="S::2318163@student.uwtsd.ac.uk::5bf60bbd-d008-4dd7-a9e4-2a3aa5d98e81" providerId="AD" clId="Web-{F9657A85-A1C5-F8FC-D5D2-59312FFA9CCF}" dt="2026-03-03T07:41:52.034" v="256"/>
          <ac:spMkLst>
            <pc:docMk/>
            <pc:sldMk cId="4119355421" sldId="410"/>
            <ac:spMk id="10" creationId="{334ECA6B-1E4C-9735-A268-4ACDFC3C9C9F}"/>
          </ac:spMkLst>
        </pc:spChg>
        <pc:picChg chg="add del">
          <ac:chgData name="Andrew Jones (2318163)" userId="S::2318163@student.uwtsd.ac.uk::5bf60bbd-d008-4dd7-a9e4-2a3aa5d98e81" providerId="AD" clId="Web-{F9657A85-A1C5-F8FC-D5D2-59312FFA9CCF}" dt="2026-03-03T07:41:54.581" v="257"/>
          <ac:picMkLst>
            <pc:docMk/>
            <pc:sldMk cId="4119355421" sldId="410"/>
            <ac:picMk id="8" creationId="{58343411-76DF-FCBB-E77C-B709A02A61DF}"/>
          </ac:picMkLst>
        </pc:picChg>
      </pc:sldChg>
      <pc:sldChg chg="modSp new ord">
        <pc:chgData name="Andrew Jones (2318163)" userId="S::2318163@student.uwtsd.ac.uk::5bf60bbd-d008-4dd7-a9e4-2a3aa5d98e81" providerId="AD" clId="Web-{F9657A85-A1C5-F8FC-D5D2-59312FFA9CCF}" dt="2026-03-03T07:49:08.744" v="298" actId="20577"/>
        <pc:sldMkLst>
          <pc:docMk/>
          <pc:sldMk cId="1382937537" sldId="411"/>
        </pc:sldMkLst>
        <pc:spChg chg="mod">
          <ac:chgData name="Andrew Jones (2318163)" userId="S::2318163@student.uwtsd.ac.uk::5bf60bbd-d008-4dd7-a9e4-2a3aa5d98e81" providerId="AD" clId="Web-{F9657A85-A1C5-F8FC-D5D2-59312FFA9CCF}" dt="2026-03-03T07:49:08.744" v="298" actId="20577"/>
          <ac:spMkLst>
            <pc:docMk/>
            <pc:sldMk cId="1382937537" sldId="411"/>
            <ac:spMk id="2" creationId="{980047E8-364D-23F8-DA58-6130BC1F0E5F}"/>
          </ac:spMkLst>
        </pc:spChg>
      </pc:sldChg>
      <pc:sldChg chg="addSp delSp modSp new mod modClrScheme chgLayout">
        <pc:chgData name="Andrew Jones (2318163)" userId="S::2318163@student.uwtsd.ac.uk::5bf60bbd-d008-4dd7-a9e4-2a3aa5d98e81" providerId="AD" clId="Web-{F9657A85-A1C5-F8FC-D5D2-59312FFA9CCF}" dt="2026-03-03T07:49:35.541" v="306"/>
        <pc:sldMkLst>
          <pc:docMk/>
          <pc:sldMk cId="4258494254" sldId="412"/>
        </pc:sldMkLst>
        <pc:spChg chg="mod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2" creationId="{170CC845-EC6E-01C2-1FF8-18EAC9CD50F5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3" creationId="{0F7E6269-7677-01F1-DE13-14D33883552F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4" creationId="{EB07FC88-46D5-44F2-0420-6D1AE0790883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5" creationId="{797A1A9E-8BE3-9FDA-916F-5E70AE6476D1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10" creationId="{797FAA1D-2D83-1DBC-3551-A3FD511F7189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9:32.791" v="303"/>
          <ac:spMkLst>
            <pc:docMk/>
            <pc:sldMk cId="4258494254" sldId="412"/>
            <ac:spMk id="11" creationId="{B42ACA00-ADCB-1E5A-9819-E846F5D05E26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12" creationId="{8125B31B-26BE-9CB2-7965-352386D7CDD3}"/>
          </ac:spMkLst>
        </pc:spChg>
        <pc:spChg chg="add del">
          <ac:chgData name="Andrew Jones (2318163)" userId="S::2318163@student.uwtsd.ac.uk::5bf60bbd-d008-4dd7-a9e4-2a3aa5d98e81" providerId="AD" clId="Web-{F9657A85-A1C5-F8FC-D5D2-59312FFA9CCF}" dt="2026-03-03T07:49:32.791" v="303"/>
          <ac:spMkLst>
            <pc:docMk/>
            <pc:sldMk cId="4258494254" sldId="412"/>
            <ac:spMk id="13" creationId="{40FB9AEA-CE1A-DF39-28E0-18454A347232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16" creationId="{DEF8C53B-8651-F857-FF78-7DC88D5FD84A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18" creationId="{271696CC-31EF-7D91-7EC2-6E9E7F4935C5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20" creationId="{ED5FF300-ACCE-04BA-F315-2EE5E5717C67}"/>
          </ac:spMkLst>
        </pc:spChg>
        <pc:spChg chg="add del mod">
          <ac:chgData name="Andrew Jones (2318163)" userId="S::2318163@student.uwtsd.ac.uk::5bf60bbd-d008-4dd7-a9e4-2a3aa5d98e81" providerId="AD" clId="Web-{F9657A85-A1C5-F8FC-D5D2-59312FFA9CCF}" dt="2026-03-03T07:49:35.495" v="305"/>
          <ac:spMkLst>
            <pc:docMk/>
            <pc:sldMk cId="4258494254" sldId="412"/>
            <ac:spMk id="22" creationId="{3813EA9A-18F8-77FB-E44C-ACE74960A622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24" creationId="{4715E9B5-6353-1584-7F6A-5DF0C861B1BC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49:35.541" v="306"/>
          <ac:spMkLst>
            <pc:docMk/>
            <pc:sldMk cId="4258494254" sldId="412"/>
            <ac:spMk id="26" creationId="{D0842DE9-EF90-F1DD-7B90-3721717BF80D}"/>
          </ac:spMkLst>
        </pc:spChg>
        <pc:picChg chg="add del">
          <ac:chgData name="Andrew Jones (2318163)" userId="S::2318163@student.uwtsd.ac.uk::5bf60bbd-d008-4dd7-a9e4-2a3aa5d98e81" providerId="AD" clId="Web-{F9657A85-A1C5-F8FC-D5D2-59312FFA9CCF}" dt="2026-03-03T07:49:32.791" v="303"/>
          <ac:picMkLst>
            <pc:docMk/>
            <pc:sldMk cId="4258494254" sldId="412"/>
            <ac:picMk id="7" creationId="{FBDCB7BB-A9F3-548C-3964-8B07D6D331F6}"/>
          </ac:picMkLst>
        </pc:picChg>
        <pc:picChg chg="add">
          <ac:chgData name="Andrew Jones (2318163)" userId="S::2318163@student.uwtsd.ac.uk::5bf60bbd-d008-4dd7-a9e4-2a3aa5d98e81" providerId="AD" clId="Web-{F9657A85-A1C5-F8FC-D5D2-59312FFA9CCF}" dt="2026-03-03T07:49:35.541" v="306"/>
          <ac:picMkLst>
            <pc:docMk/>
            <pc:sldMk cId="4258494254" sldId="412"/>
            <ac:picMk id="25" creationId="{2943DF45-C8DA-869C-E983-BBABEF6E3C2D}"/>
          </ac:picMkLst>
        </pc:picChg>
      </pc:sldChg>
      <pc:sldChg chg="addSp delSp modSp new">
        <pc:chgData name="Andrew Jones (2318163)" userId="S::2318163@student.uwtsd.ac.uk::5bf60bbd-d008-4dd7-a9e4-2a3aa5d98e81" providerId="AD" clId="Web-{F9657A85-A1C5-F8FC-D5D2-59312FFA9CCF}" dt="2026-03-03T07:50:21.714" v="323"/>
        <pc:sldMkLst>
          <pc:docMk/>
          <pc:sldMk cId="554426221" sldId="413"/>
        </pc:sldMkLst>
        <pc:spChg chg="mod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2" creationId="{E35A594B-EFBA-6384-FBE8-6F55E45ACC16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3" creationId="{ECAB8EA1-1F31-1443-78DD-A6CE1D47A8DF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4" creationId="{7E3F7AFA-F5B6-5141-35E5-448CCF18A5D0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5" creationId="{C2C94E73-D00E-25D4-AF38-7B6175359D7B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11" creationId="{D4711A5D-F1C6-5ABD-B7FF-03DA40BCEB21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0:21.714" v="323"/>
          <ac:spMkLst>
            <pc:docMk/>
            <pc:sldMk cId="554426221" sldId="413"/>
            <ac:spMk id="13" creationId="{BC009CCA-3593-D90C-3EBC-59BD302714DE}"/>
          </ac:spMkLst>
        </pc:spChg>
        <pc:picChg chg="add">
          <ac:chgData name="Andrew Jones (2318163)" userId="S::2318163@student.uwtsd.ac.uk::5bf60bbd-d008-4dd7-a9e4-2a3aa5d98e81" providerId="AD" clId="Web-{F9657A85-A1C5-F8FC-D5D2-59312FFA9CCF}" dt="2026-03-03T07:50:21.714" v="323"/>
          <ac:picMkLst>
            <pc:docMk/>
            <pc:sldMk cId="554426221" sldId="413"/>
            <ac:picMk id="7" creationId="{C5A382F0-155F-ADDD-F625-44DC537F40F6}"/>
          </ac:picMkLst>
        </pc:picChg>
      </pc:sldChg>
      <pc:sldChg chg="addSp delSp modSp new">
        <pc:chgData name="Andrew Jones (2318163)" userId="S::2318163@student.uwtsd.ac.uk::5bf60bbd-d008-4dd7-a9e4-2a3aa5d98e81" providerId="AD" clId="Web-{F9657A85-A1C5-F8FC-D5D2-59312FFA9CCF}" dt="2026-03-03T07:55:50.423" v="505"/>
        <pc:sldMkLst>
          <pc:docMk/>
          <pc:sldMk cId="2512628737" sldId="414"/>
        </pc:sldMkLst>
        <pc:spChg chg="mod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2" creationId="{FAB67B42-A791-49B1-1B1D-FC107FCE322E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3" creationId="{3A93B290-3F2F-4B8E-2904-B0410EFE43DC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4" creationId="{BAA85BE8-0995-550C-D8FD-A2B790F7BB21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5" creationId="{A1C3DE0F-495C-5A6F-9701-43D15554A67D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11" creationId="{E6775AC7-D64C-1C2E-48DF-1CC8B5EE82B5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5:50.423" v="505"/>
          <ac:spMkLst>
            <pc:docMk/>
            <pc:sldMk cId="2512628737" sldId="414"/>
            <ac:spMk id="13" creationId="{E8E756AF-0281-97DF-90C0-707DF3AFD37D}"/>
          </ac:spMkLst>
        </pc:spChg>
        <pc:picChg chg="add">
          <ac:chgData name="Andrew Jones (2318163)" userId="S::2318163@student.uwtsd.ac.uk::5bf60bbd-d008-4dd7-a9e4-2a3aa5d98e81" providerId="AD" clId="Web-{F9657A85-A1C5-F8FC-D5D2-59312FFA9CCF}" dt="2026-03-03T07:55:50.423" v="505"/>
          <ac:picMkLst>
            <pc:docMk/>
            <pc:sldMk cId="2512628737" sldId="414"/>
            <ac:picMk id="7" creationId="{4D27B58D-F310-EE17-674B-624211A8EF57}"/>
          </ac:picMkLst>
        </pc:picChg>
      </pc:sldChg>
      <pc:sldChg chg="addSp delSp modSp new ord">
        <pc:chgData name="Andrew Jones (2318163)" userId="S::2318163@student.uwtsd.ac.uk::5bf60bbd-d008-4dd7-a9e4-2a3aa5d98e81" providerId="AD" clId="Web-{F9657A85-A1C5-F8FC-D5D2-59312FFA9CCF}" dt="2026-03-03T07:55:46.283" v="504"/>
        <pc:sldMkLst>
          <pc:docMk/>
          <pc:sldMk cId="2643686499" sldId="415"/>
        </pc:sldMkLst>
        <pc:spChg chg="mod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2" creationId="{F03C1B79-7E3A-8541-7B6E-E7974ACB6764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3" creationId="{335580F7-2729-EF93-A5C4-EDED705E8AA1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4" creationId="{02684625-4EA2-D3CA-2630-40AD383C3772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5" creationId="{580470F8-0899-BE3A-9C78-9FB9D328329F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11" creationId="{1F0B2659-9A0B-9F4A-6AFD-B0C95A9F37F1}"/>
          </ac:spMkLst>
        </pc:spChg>
        <pc:spChg chg="add">
          <ac:chgData name="Andrew Jones (2318163)" userId="S::2318163@student.uwtsd.ac.uk::5bf60bbd-d008-4dd7-a9e4-2a3aa5d98e81" providerId="AD" clId="Web-{F9657A85-A1C5-F8FC-D5D2-59312FFA9CCF}" dt="2026-03-03T07:55:46.283" v="504"/>
          <ac:spMkLst>
            <pc:docMk/>
            <pc:sldMk cId="2643686499" sldId="415"/>
            <ac:spMk id="13" creationId="{DBA776C8-C674-9318-3FD1-A3A5F2D2EDE3}"/>
          </ac:spMkLst>
        </pc:spChg>
        <pc:picChg chg="add">
          <ac:chgData name="Andrew Jones (2318163)" userId="S::2318163@student.uwtsd.ac.uk::5bf60bbd-d008-4dd7-a9e4-2a3aa5d98e81" providerId="AD" clId="Web-{F9657A85-A1C5-F8FC-D5D2-59312FFA9CCF}" dt="2026-03-03T07:55:46.283" v="504"/>
          <ac:picMkLst>
            <pc:docMk/>
            <pc:sldMk cId="2643686499" sldId="415"/>
            <ac:picMk id="7" creationId="{B3EFE675-A763-8416-2140-FB1B335E0990}"/>
          </ac:picMkLst>
        </pc:picChg>
      </pc:sldChg>
      <pc:sldChg chg="addSp delSp modSp new mod modClrScheme chgLayout">
        <pc:chgData name="Andrew Jones (2318163)" userId="S::2318163@student.uwtsd.ac.uk::5bf60bbd-d008-4dd7-a9e4-2a3aa5d98e81" providerId="AD" clId="Web-{F9657A85-A1C5-F8FC-D5D2-59312FFA9CCF}" dt="2026-03-03T08:14:03.907" v="517"/>
        <pc:sldMkLst>
          <pc:docMk/>
          <pc:sldMk cId="734499381" sldId="416"/>
        </pc:sldMkLst>
        <pc:spChg chg="mod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2" creationId="{F1B5BF1A-A8A6-0621-33C5-A381D8513473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3" creationId="{0F766D70-84A1-21E6-366E-CC45FA7BC748}"/>
          </ac:spMkLst>
        </pc:spChg>
        <pc:spChg chg="del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4" creationId="{EB4C9F8A-4041-C4DD-AD29-D5DF4A4A54E8}"/>
          </ac:spMkLst>
        </pc:spChg>
        <pc:spChg chg="mod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5" creationId="{B6D7E359-E8F0-459F-19A8-90838F587EFF}"/>
          </ac:spMkLst>
        </pc:spChg>
        <pc:spChg chg="add mod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10" creationId="{CC7B6FC8-8695-FBE8-77C5-DECE31723E95}"/>
          </ac:spMkLst>
        </pc:spChg>
        <pc:spChg chg="add mod">
          <ac:chgData name="Andrew Jones (2318163)" userId="S::2318163@student.uwtsd.ac.uk::5bf60bbd-d008-4dd7-a9e4-2a3aa5d98e81" providerId="AD" clId="Web-{F9657A85-A1C5-F8FC-D5D2-59312FFA9CCF}" dt="2026-03-03T08:14:03.907" v="517"/>
          <ac:spMkLst>
            <pc:docMk/>
            <pc:sldMk cId="734499381" sldId="416"/>
            <ac:spMk id="12" creationId="{8CE35113-02A8-5B26-C80E-7A352E4F06C6}"/>
          </ac:spMkLst>
        </pc:spChg>
      </pc:sldChg>
      <pc:sldMasterChg chg="add del addSldLayout delSldLayout">
        <pc:chgData name="Andrew Jones (2318163)" userId="S::2318163@student.uwtsd.ac.uk::5bf60bbd-d008-4dd7-a9e4-2a3aa5d98e81" providerId="AD" clId="Web-{F9657A85-A1C5-F8FC-D5D2-59312FFA9CCF}" dt="2026-03-03T06:55:22.722" v="137"/>
        <pc:sldMasterMkLst>
          <pc:docMk/>
          <pc:sldMasterMk cId="3587109018" sldId="2147483648"/>
        </pc:sldMasterMkLst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2127806065" sldId="2147483649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1593073971" sldId="2147483652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677729248" sldId="2147483656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1374537742" sldId="2147483657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1389179207" sldId="2147483658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2377239334" sldId="2147483660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2767837692" sldId="2147483664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1602537760" sldId="2147483665"/>
          </pc:sldLayoutMkLst>
        </pc:sldLayoutChg>
        <pc:sldLayoutChg chg="add del">
          <pc:chgData name="Andrew Jones (2318163)" userId="S::2318163@student.uwtsd.ac.uk::5bf60bbd-d008-4dd7-a9e4-2a3aa5d98e81" providerId="AD" clId="Web-{F9657A85-A1C5-F8FC-D5D2-59312FFA9CCF}" dt="2026-03-03T06:55:22.722" v="137"/>
          <pc:sldLayoutMkLst>
            <pc:docMk/>
            <pc:sldMasterMk cId="3587109018" sldId="2147483648"/>
            <pc:sldLayoutMk cId="2145732908" sldId="2147483666"/>
          </pc:sldLayoutMkLst>
        </pc:sldLayoutChg>
      </pc:sldMasterChg>
      <pc:sldMasterChg chg="add del addSldLayout delSldLayout modSldLayout">
        <pc:chgData name="Andrew Jones (2318163)" userId="S::2318163@student.uwtsd.ac.uk::5bf60bbd-d008-4dd7-a9e4-2a3aa5d98e81" providerId="AD" clId="Web-{F9657A85-A1C5-F8FC-D5D2-59312FFA9CCF}" dt="2026-03-02T23:18:21.531" v="5"/>
        <pc:sldMasterMkLst>
          <pc:docMk/>
          <pc:sldMasterMk cId="244483631" sldId="2147483666"/>
        </pc:sldMasterMkLst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713835082" sldId="214748366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3384157096" sldId="214748366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810136643" sldId="214748366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2440111014" sldId="214748367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2134708485" sldId="214748367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1425170043" sldId="214748367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1589402998" sldId="214748367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2481978608" sldId="214748367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4290871140" sldId="214748367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76441756" sldId="2147483676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4028876357" sldId="214748367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2370699563" sldId="214748367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1488645605" sldId="214748367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65077112" sldId="214748368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2495012524" sldId="214748368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1005065263" sldId="214748368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879428859" sldId="214748368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3150034426" sldId="214748368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2T23:18:21.531" v="5"/>
          <pc:sldLayoutMkLst>
            <pc:docMk/>
            <pc:sldMasterMk cId="244483631" sldId="2147483666"/>
            <pc:sldLayoutMk cId="1592159686" sldId="2147483685"/>
          </pc:sldLayoutMkLst>
        </pc:sldLayoutChg>
      </pc:sldMasterChg>
      <pc:sldMasterChg chg="add del addSldLayout delSldLayout modSldLayout">
        <pc:chgData name="Andrew Jones (2318163)" userId="S::2318163@student.uwtsd.ac.uk::5bf60bbd-d008-4dd7-a9e4-2a3aa5d98e81" providerId="AD" clId="Web-{F9657A85-A1C5-F8FC-D5D2-59312FFA9CCF}" dt="2026-03-03T06:48:12.445" v="96"/>
        <pc:sldMasterMkLst>
          <pc:docMk/>
          <pc:sldMasterMk cId="937219606" sldId="2147483667"/>
        </pc:sldMasterMkLst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406202341" sldId="214748366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2527268388" sldId="214748366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454200571" sldId="214748367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1012552856" sldId="214748367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2674193756" sldId="214748367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2336690858" sldId="214748367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2244788885" sldId="214748367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3518541082" sldId="214748367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1207116629" sldId="2147483676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4067843159" sldId="214748367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560146964" sldId="214748367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1502286063" sldId="214748367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48:12.445" v="96"/>
          <pc:sldLayoutMkLst>
            <pc:docMk/>
            <pc:sldMasterMk cId="937219606" sldId="2147483667"/>
            <pc:sldLayoutMk cId="2441600117" sldId="2147483680"/>
          </pc:sldLayoutMkLst>
        </pc:sldLayoutChg>
      </pc:sldMasterChg>
      <pc:sldMasterChg chg="add del addSldLayout delSldLayout modSldLayout">
        <pc:chgData name="Andrew Jones (2318163)" userId="S::2318163@student.uwtsd.ac.uk::5bf60bbd-d008-4dd7-a9e4-2a3aa5d98e81" providerId="AD" clId="Web-{F9657A85-A1C5-F8FC-D5D2-59312FFA9CCF}" dt="2026-03-03T06:55:25.769" v="138"/>
        <pc:sldMasterMkLst>
          <pc:docMk/>
          <pc:sldMasterMk cId="4022303902" sldId="2147483667"/>
        </pc:sldMasterMkLst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2238247323" sldId="214748366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885499982" sldId="214748366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383237246" sldId="214748367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245497838" sldId="214748367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3569885903" sldId="214748367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716619467" sldId="214748367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749734877" sldId="214748367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062500984" sldId="214748367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4177323090" sldId="2147483676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724387843" sldId="214748367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156725445" sldId="214748367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808230506" sldId="214748367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2899752335" sldId="214748368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25.769" v="138"/>
          <pc:sldLayoutMkLst>
            <pc:docMk/>
            <pc:sldMasterMk cId="4022303902" sldId="2147483667"/>
            <pc:sldLayoutMk cId="1072021682" sldId="2147483681"/>
          </pc:sldLayoutMkLst>
        </pc:sldLayoutChg>
      </pc:sldMasterChg>
      <pc:sldMasterChg chg="add del addSldLayout delSldLayout modSldLayout">
        <pc:chgData name="Andrew Jones (2318163)" userId="S::2318163@student.uwtsd.ac.uk::5bf60bbd-d008-4dd7-a9e4-2a3aa5d98e81" providerId="AD" clId="Web-{F9657A85-A1C5-F8FC-D5D2-59312FFA9CCF}" dt="2026-03-03T06:55:37.129" v="139"/>
        <pc:sldMasterMkLst>
          <pc:docMk/>
          <pc:sldMasterMk cId="1705847662" sldId="2147483682"/>
        </pc:sldMasterMkLst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2374371140" sldId="214748368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2721040471" sldId="214748368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898831832" sldId="214748368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4131994075" sldId="2147483686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2130413057" sldId="214748368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3789445469" sldId="214748368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3302779059" sldId="214748368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742914126" sldId="214748369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3947048094" sldId="214748369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1416919252" sldId="214748369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420055943" sldId="214748369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4084086787" sldId="214748369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601380986" sldId="214748369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37.129" v="139"/>
          <pc:sldLayoutMkLst>
            <pc:docMk/>
            <pc:sldMasterMk cId="1705847662" sldId="2147483682"/>
            <pc:sldLayoutMk cId="720035952" sldId="2147483696"/>
          </pc:sldLayoutMkLst>
        </pc:sldLayoutChg>
      </pc:sldMasterChg>
      <pc:sldMasterChg chg="add del addSldLayout delSldLayout modSldLayout">
        <pc:chgData name="Andrew Jones (2318163)" userId="S::2318163@student.uwtsd.ac.uk::5bf60bbd-d008-4dd7-a9e4-2a3aa5d98e81" providerId="AD" clId="Web-{F9657A85-A1C5-F8FC-D5D2-59312FFA9CCF}" dt="2026-03-03T06:55:46.301" v="140"/>
        <pc:sldMasterMkLst>
          <pc:docMk/>
          <pc:sldMasterMk cId="2905459582" sldId="2147483697"/>
        </pc:sldMasterMkLst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145444906" sldId="214748369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870478707" sldId="214748369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249673166" sldId="214748370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446933057" sldId="214748370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820921295" sldId="214748370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2470246278" sldId="214748370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2295290403" sldId="214748370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2639675063" sldId="214748370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53162658" sldId="2147483706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754748850" sldId="2147483707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856570212" sldId="2147483708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1626680988" sldId="2147483709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1946210828" sldId="2147483710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604121450" sldId="2147483711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766258618" sldId="2147483712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2888137565" sldId="2147483713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1047623224" sldId="2147483714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2573848141" sldId="2147483715"/>
          </pc:sldLayoutMkLst>
        </pc:sldLayoutChg>
        <pc:sldLayoutChg chg="add del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2905459582" sldId="2147483697"/>
            <pc:sldLayoutMk cId="3279148617" sldId="2147483716"/>
          </pc:sldLayoutMkLst>
        </pc:sldLayoutChg>
      </pc:sldMasterChg>
      <pc:sldMasterChg chg="add addSldLayout modSldLayout">
        <pc:chgData name="Andrew Jones (2318163)" userId="S::2318163@student.uwtsd.ac.uk::5bf60bbd-d008-4dd7-a9e4-2a3aa5d98e81" providerId="AD" clId="Web-{F9657A85-A1C5-F8FC-D5D2-59312FFA9CCF}" dt="2026-03-03T06:55:46.301" v="140"/>
        <pc:sldMasterMkLst>
          <pc:docMk/>
          <pc:sldMasterMk cId="352509513" sldId="2147483717"/>
        </pc:sldMasterMkLst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591479188" sldId="2147483718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2495256617" sldId="2147483719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798239744" sldId="2147483720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047493172" sldId="2147483721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475347929" sldId="2147483722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743359119" sldId="2147483723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215156966" sldId="2147483724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718369623" sldId="2147483725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1793465757" sldId="2147483726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2690282618" sldId="2147483727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4127019783" sldId="2147483728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732965485" sldId="2147483729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3108976379" sldId="2147483730"/>
          </pc:sldLayoutMkLst>
        </pc:sldLayoutChg>
        <pc:sldLayoutChg chg="add mod replId">
          <pc:chgData name="Andrew Jones (2318163)" userId="S::2318163@student.uwtsd.ac.uk::5bf60bbd-d008-4dd7-a9e4-2a3aa5d98e81" providerId="AD" clId="Web-{F9657A85-A1C5-F8FC-D5D2-59312FFA9CCF}" dt="2026-03-03T06:55:46.301" v="140"/>
          <pc:sldLayoutMkLst>
            <pc:docMk/>
            <pc:sldMasterMk cId="352509513" sldId="2147483717"/>
            <pc:sldLayoutMk cId="1978492308" sldId="214748373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7A4CE-17BB-4BB2-AC7B-97495293E2AC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6C8F5-2FDA-4718-81AA-24F4816BBD56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10DA7-BDAD-7A9A-A0E7-D13A11230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21E44A-4061-84CB-CEF4-CD98FDD0F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234DC5-9E3A-0A34-D7EC-F9A8DB3B76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BE3D58-9712-2962-F338-9FB5B4A43E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808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411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1479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256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239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493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347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359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156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369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46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282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019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769" y="2683895"/>
            <a:ext cx="5278514" cy="2862225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636" y="5568698"/>
            <a:ext cx="5278514" cy="61814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952488" y="950976"/>
            <a:ext cx="5239512" cy="496519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pc="400" baseline="0"/>
            </a:lvl1pPr>
          </a:lstStyle>
          <a:p>
            <a:endParaRPr lang="en-US" dirty="0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EEBC2D4-4F41-249E-7141-E0E12113CEB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lvl1pPr>
              <a:defRPr>
                <a:noFill/>
              </a:defRPr>
            </a:lvl1pPr>
            <a:lvl2pPr>
              <a:defRPr>
                <a:noFill/>
              </a:defRPr>
            </a:lvl2pPr>
            <a:lvl3pPr>
              <a:defRPr>
                <a:noFill/>
              </a:defRPr>
            </a:lvl3pPr>
            <a:lvl4pPr>
              <a:defRPr>
                <a:noFill/>
              </a:defRPr>
            </a:lvl4pPr>
            <a:lvl5pPr>
              <a:defRPr>
                <a:noFill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29654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65D0-3E91-45C0-BC6C-CC7BFE58B0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800" y="3429000"/>
            <a:ext cx="3097320" cy="978408"/>
          </a:xfrm>
          <a:prstGeom prst="rect">
            <a:avLst/>
          </a:prstGeom>
        </p:spPr>
        <p:txBody>
          <a:bodyPr anchor="ctr"/>
          <a:lstStyle>
            <a:lvl1pPr algn="l">
              <a:defRPr sz="3200" cap="all" spc="200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651A5D-2C86-4900-A248-8559E39BDAC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205105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pc="400" baseline="0"/>
            </a:lvl1pPr>
          </a:lstStyle>
          <a:p>
            <a:endParaRPr lang="en-US" dirty="0"/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D5F84479-AB5A-4587-BAAF-A05E52224B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35700" y="2854660"/>
            <a:ext cx="4749800" cy="2129971"/>
          </a:xfrm>
          <a:prstGeom prst="rect">
            <a:avLst/>
          </a:prstGeom>
        </p:spPr>
        <p:txBody>
          <a:bodyPr anchor="ctr"/>
          <a:lstStyle>
            <a:lvl1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3D8D3253-3A08-4F2F-B6B3-607BBC6B33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5788241"/>
            <a:ext cx="12192000" cy="106976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pc="400" baseline="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976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-column layout">
    <p:bg>
      <p:bgPr>
        <a:solidFill>
          <a:schemeClr val="bg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101351-79F8-4AD7-A22B-E7AFB1C6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tx2">
              <a:lumMod val="60000"/>
              <a:lumOff val="4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9A49BC-8099-40DE-8210-5A1CBAA42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7872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7BBE6-4278-4E33-9044-72A2E0C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8564" y="1585733"/>
            <a:ext cx="2065188" cy="399591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549E-0E7C-4599-B51C-97AA7E52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2832" y="1585733"/>
            <a:ext cx="2065188" cy="399591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7C507F-AD4D-47B6-88C3-C1D0154FB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63405" y="1585733"/>
            <a:ext cx="2065188" cy="3995918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0266B1-BBD1-44C0-8D4C-4E651D320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3980" y="1585733"/>
            <a:ext cx="2065188" cy="3995918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1BB1CE-E3FA-4E7F-A54B-3FB67509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11052" y="1585733"/>
            <a:ext cx="2065188" cy="399591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D11F63-A3DB-4EB1-9148-6E8C6678D14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7843" y="2432304"/>
            <a:ext cx="1826631" cy="776287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1800" cap="all" normalizeH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6E63495-7407-4360-95F6-82D0C68813B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7843" y="3429000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2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3A879552-0B9C-48EC-8D07-A24DB252D6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952111" y="2432304"/>
            <a:ext cx="1826631" cy="776287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18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8337BD60-5C54-4FEC-A9D6-5C29EB9479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2111" y="3429000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2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25F7073D-87C3-473A-9A04-748C3F6826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82684" y="2432304"/>
            <a:ext cx="1826631" cy="776287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18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5CB2BF3B-6E9D-4A28-A938-C9CC9E49648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82684" y="3429000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2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4E179CD-2F9C-44FA-813E-253ACC4A978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13259" y="2432304"/>
            <a:ext cx="1826631" cy="776287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18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34D58360-D7DD-4F33-A29E-5F4835C2DC5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413259" y="3429000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2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22">
            <a:extLst>
              <a:ext uri="{FF2B5EF4-FFF2-40B4-BE49-F238E27FC236}">
                <a16:creationId xmlns:a16="http://schemas.microsoft.com/office/drawing/2014/main" id="{AA5A81E7-83B9-4A30-9A57-98FFF27160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30331" y="2432304"/>
            <a:ext cx="1826631" cy="776287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18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9" name="Text Placeholder 22">
            <a:extLst>
              <a:ext uri="{FF2B5EF4-FFF2-40B4-BE49-F238E27FC236}">
                <a16:creationId xmlns:a16="http://schemas.microsoft.com/office/drawing/2014/main" id="{C45C6D3E-88B9-42D5-9A94-6D2B9CA3CDD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630331" y="3429000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2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978492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3/3/2026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0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xodus.co.uk/private-group-holidays?infinity=ict2~net~gaw~ar~798328643218~kw~private%20group%20tour~mt~p~cmp~22441479569~ag~181851258150&amp;utm_source=google&amp;utm_medium=cpc&amp;utm_term=private%20group%20tour&amp;utm_campaign=ID_Google_Search_(UK_en)_(Generic)_(Core_Private)__tCPA__&amp;hsa_acc=3082686887&amp;hsa_cam=22441479569&amp;hsa_grp=181851258150&amp;hsa_ad=798328643218&amp;hsa_src=g&amp;hsa_tgt=kwd-347609682719&amp;hsa_kw=private%20group%20tour&amp;hsa_mt=p&amp;hsa_net=adwords&amp;hsa_ver=3&amp;gad_source=1&amp;gad_campaignid=22441479569&amp;gclid=CjwKCAiAqprNBhB6EiwAMe3yhknZDd11M7LhUonuoRzTR2dNfOVwR8Of7z0Nyfwu6tFXtfCrxTiJvRoCC18QAvD_BwE" TargetMode="External"/><Relationship Id="rId3" Type="http://schemas.openxmlformats.org/officeDocument/2006/relationships/hyperlink" Target="https://www.grandviewresearch.com/horizon/statistics/immersive-marketing-market-outlook/application/events-and-experiential-marketing/global?utm_source=chatgpt.com" TargetMode="External"/><Relationship Id="rId7" Type="http://schemas.openxmlformats.org/officeDocument/2006/relationships/hyperlink" Target="https://www.feedough.com/shotgun-approach/" TargetMode="External"/><Relationship Id="rId2" Type="http://schemas.openxmlformats.org/officeDocument/2006/relationships/hyperlink" Target="https://www.marketresearchfuture.com/reports/events-industry-market/market-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books.inflibnet.ac.in/mgmtp09/chapter/meaning-concept-of-entrepreneur-entrepreneurship-entrepreneurship-development/" TargetMode="External"/><Relationship Id="rId5" Type="http://schemas.openxmlformats.org/officeDocument/2006/relationships/hyperlink" Target="https://www.grandviewresearch.com/horizon/outlook/virtual-events-market/uk" TargetMode="External"/><Relationship Id="rId4" Type="http://schemas.openxmlformats.org/officeDocument/2006/relationships/hyperlink" Target="https://gitnux.org/meetings-events-industry-statistics/" TargetMode="External"/><Relationship Id="rId9" Type="http://schemas.openxmlformats.org/officeDocument/2006/relationships/hyperlink" Target="https://evm.institute/basics-of-event-management/break-even-point-event-compan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D64C50-A740-468A-8AB6-F949358D8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b"/>
          <a:lstStyle/>
          <a:p>
            <a:r>
              <a:rPr lang="en-US"/>
              <a:t>Roam and Rotate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F94A06-38B8-4C8F-ABF0-FB763704D01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r>
              <a:rPr lang="en-US"/>
              <a:t>By Andrew Jones</a:t>
            </a:r>
            <a:endParaRPr lang="en-US" dirty="0"/>
          </a:p>
        </p:txBody>
      </p:sp>
      <p:pic>
        <p:nvPicPr>
          <p:cNvPr id="6" name="Picture Placeholder 5" descr="A person hiking">
            <a:extLst>
              <a:ext uri="{FF2B5EF4-FFF2-40B4-BE49-F238E27FC236}">
                <a16:creationId xmlns:a16="http://schemas.microsoft.com/office/drawing/2014/main" id="{03C29D19-2732-6417-E1C3-8F45563C28F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08" b="508"/>
          <a:stretch/>
        </p:blipFill>
        <p:spPr/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37C1019-D992-06C7-BBAF-C153A2F43F0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56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750A9-852C-2C18-6617-69D68768E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Problem</a:t>
            </a:r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6ECB309-45C5-E8B1-B6A2-3796815444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71" r="-1" b="27376"/>
          <a:stretch>
            <a:fillRect/>
          </a:stretch>
        </p:blipFill>
        <p:spPr>
          <a:xfrm>
            <a:off x="1115568" y="2478024"/>
            <a:ext cx="10168128" cy="3694176"/>
          </a:xfrm>
          <a:prstGeom prst="rect">
            <a:avLst/>
          </a:prstGeom>
          <a:noFill/>
        </p:spPr>
      </p:pic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B7B099EB-991F-26DE-94BD-7F29981BD7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71CB5D6-D55B-4073-8C2B-79ACDDC274B5}" type="datetime1">
              <a:pPr>
                <a:spcAft>
                  <a:spcPts val="600"/>
                </a:spcAft>
              </a:pPr>
              <a:t>3/3/2026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360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3">
            <a:extLst>
              <a:ext uri="{FF2B5EF4-FFF2-40B4-BE49-F238E27FC236}">
                <a16:creationId xmlns:a16="http://schemas.microsoft.com/office/drawing/2014/main" id="{A3CF1D35-CBB6-B9C3-C13A-1C6B39D2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lIns="91440" tIns="45720" rIns="91440" bIns="45720" anchor="ctr">
            <a:normAutofit/>
          </a:bodyPr>
          <a:lstStyle/>
          <a:p>
            <a:r>
              <a:rPr lang="en-US"/>
              <a:t>Roam and Rotate</a:t>
            </a:r>
          </a:p>
        </p:txBody>
      </p:sp>
      <p:pic>
        <p:nvPicPr>
          <p:cNvPr id="30" name="Content Placeholder 29" descr="A person sitting on a rock looking at hot air balloons&#10;&#10;AI-generated content may be incorrect.">
            <a:extLst>
              <a:ext uri="{FF2B5EF4-FFF2-40B4-BE49-F238E27FC236}">
                <a16:creationId xmlns:a16="http://schemas.microsoft.com/office/drawing/2014/main" id="{E9F12E57-211A-6362-949A-F972E7001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4323" r="-1" b="11248"/>
          <a:stretch>
            <a:fillRect/>
          </a:stretch>
        </p:blipFill>
        <p:spPr>
          <a:xfrm>
            <a:off x="1115568" y="2478024"/>
            <a:ext cx="10168128" cy="3694176"/>
          </a:xfrm>
          <a:prstGeom prst="rect">
            <a:avLst/>
          </a:prstGeom>
          <a:noFill/>
        </p:spPr>
      </p:pic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ABC02748-55FC-5C32-705F-4A0934CE56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FD417F1-63E6-4043-B7A6-4C0B1A158B62}" type="datetime1">
              <a:rPr lang="en-US"/>
              <a:pPr>
                <a:spcAft>
                  <a:spcPts val="600"/>
                </a:spcAft>
              </a:pPr>
              <a:t>3/3/2026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234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D21A-8A2C-7A20-EF9A-EA38E5CAA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Market opportunity</a:t>
            </a:r>
          </a:p>
        </p:txBody>
      </p:sp>
      <p:pic>
        <p:nvPicPr>
          <p:cNvPr id="43" name="Picture 42" descr="Blue arrows pointing at a red button">
            <a:extLst>
              <a:ext uri="{FF2B5EF4-FFF2-40B4-BE49-F238E27FC236}">
                <a16:creationId xmlns:a16="http://schemas.microsoft.com/office/drawing/2014/main" id="{6A8C774C-97DB-45DA-40B8-630CC278D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78" r="10584" b="-1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90B0C921-ED51-7A58-2FEB-AC2C9E6791E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799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C845-EC6E-01C2-1FF8-18EAC9CD5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anchor="b">
            <a:normAutofit/>
          </a:bodyPr>
          <a:lstStyle/>
          <a:p>
            <a:r>
              <a:rPr lang="en-GB"/>
              <a:t>Business Model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4715E9B5-6353-1584-7F6A-5DF0C861B1B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endParaRPr lang="en-US"/>
          </a:p>
        </p:txBody>
      </p:sp>
      <p:pic>
        <p:nvPicPr>
          <p:cNvPr id="25" name="Picture 24" descr="Digital numbers art">
            <a:extLst>
              <a:ext uri="{FF2B5EF4-FFF2-40B4-BE49-F238E27FC236}">
                <a16:creationId xmlns:a16="http://schemas.microsoft.com/office/drawing/2014/main" id="{2943DF45-C8DA-869C-E983-BBABEF6E3C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26" r="17692" b="-69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D0842DE9-EF90-F1DD-7B90-3721717BF80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494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A594B-EFBA-6384-FBE8-6F55E45AC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anchor="b">
            <a:normAutofit/>
          </a:bodyPr>
          <a:lstStyle/>
          <a:p>
            <a:r>
              <a:rPr lang="en-GB" dirty="0"/>
              <a:t> </a:t>
            </a:r>
            <a:r>
              <a:rPr lang="en-GB"/>
              <a:t>competitive analysis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4711A5D-F1C6-5ABD-B7FF-03DA40BCEB2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Magnifying glass showing decling performance">
            <a:extLst>
              <a:ext uri="{FF2B5EF4-FFF2-40B4-BE49-F238E27FC236}">
                <a16:creationId xmlns:a16="http://schemas.microsoft.com/office/drawing/2014/main" id="{C5A382F0-155F-ADDD-F625-44DC537F40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82" r="7995" b="14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C009CCA-3593-D90C-3EBC-59BD302714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426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EDF1DA-D166-55F0-9CCA-B473C1C6F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aphique 4">
            <a:extLst>
              <a:ext uri="{FF2B5EF4-FFF2-40B4-BE49-F238E27FC236}">
                <a16:creationId xmlns:a16="http://schemas.microsoft.com/office/drawing/2014/main" id="{A0D10863-B262-7883-CD72-209D56EE58F1}"/>
              </a:ext>
            </a:extLst>
          </p:cNvPr>
          <p:cNvGrpSpPr/>
          <p:nvPr/>
        </p:nvGrpSpPr>
        <p:grpSpPr>
          <a:xfrm>
            <a:off x="1497154" y="1526595"/>
            <a:ext cx="9190831" cy="2124296"/>
            <a:chOff x="-16227753" y="-4935200"/>
            <a:chExt cx="6090542" cy="1029369"/>
          </a:xfrm>
        </p:grpSpPr>
        <p:sp>
          <p:nvSpPr>
            <p:cNvPr id="18" name="Forme libre 17">
              <a:extLst>
                <a:ext uri="{FF2B5EF4-FFF2-40B4-BE49-F238E27FC236}">
                  <a16:creationId xmlns:a16="http://schemas.microsoft.com/office/drawing/2014/main" id="{9886FA12-D9D5-59F4-897D-3176D62A0215}"/>
                </a:ext>
              </a:extLst>
            </p:cNvPr>
            <p:cNvSpPr/>
            <p:nvPr/>
          </p:nvSpPr>
          <p:spPr>
            <a:xfrm>
              <a:off x="-16227753" y="-4935200"/>
              <a:ext cx="2926808" cy="1029369"/>
            </a:xfrm>
            <a:custGeom>
              <a:avLst/>
              <a:gdLst>
                <a:gd name="csX0" fmla="*/ 1156402 w 2926808"/>
                <a:gd name="csY0" fmla="*/ 1029370 h 1029369"/>
                <a:gd name="csX1" fmla="*/ 0 w 2926808"/>
                <a:gd name="csY1" fmla="*/ 1029370 h 1029369"/>
                <a:gd name="csX2" fmla="*/ 2827700 w 2926808"/>
                <a:gd name="csY2" fmla="*/ 0 h 1029369"/>
                <a:gd name="csX3" fmla="*/ 2926808 w 2926808"/>
                <a:gd name="csY3" fmla="*/ 0 h 1029369"/>
                <a:gd name="csX4" fmla="*/ 1156402 w 2926808"/>
                <a:gd name="csY4" fmla="*/ 1029370 h 10293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926808" h="1029369">
                  <a:moveTo>
                    <a:pt x="1156402" y="1029370"/>
                  </a:moveTo>
                  <a:lnTo>
                    <a:pt x="0" y="1029370"/>
                  </a:lnTo>
                  <a:lnTo>
                    <a:pt x="2827700" y="0"/>
                  </a:lnTo>
                  <a:lnTo>
                    <a:pt x="2926808" y="0"/>
                  </a:lnTo>
                  <a:lnTo>
                    <a:pt x="1156402" y="102937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19" name="Forme libre 18">
              <a:extLst>
                <a:ext uri="{FF2B5EF4-FFF2-40B4-BE49-F238E27FC236}">
                  <a16:creationId xmlns:a16="http://schemas.microsoft.com/office/drawing/2014/main" id="{62363E08-E33E-E5B6-F24E-5AA423BDB4EE}"/>
                </a:ext>
              </a:extLst>
            </p:cNvPr>
            <p:cNvSpPr/>
            <p:nvPr/>
          </p:nvSpPr>
          <p:spPr>
            <a:xfrm>
              <a:off x="-14994286" y="-4935200"/>
              <a:ext cx="1799080" cy="1029369"/>
            </a:xfrm>
            <a:custGeom>
              <a:avLst/>
              <a:gdLst>
                <a:gd name="csX0" fmla="*/ 1156494 w 1799080"/>
                <a:gd name="csY0" fmla="*/ 1029370 h 1029369"/>
                <a:gd name="csX1" fmla="*/ 0 w 1799080"/>
                <a:gd name="csY1" fmla="*/ 1029370 h 1029369"/>
                <a:gd name="csX2" fmla="*/ 1699972 w 1799080"/>
                <a:gd name="csY2" fmla="*/ 0 h 1029369"/>
                <a:gd name="csX3" fmla="*/ 1799080 w 1799080"/>
                <a:gd name="csY3" fmla="*/ 0 h 1029369"/>
                <a:gd name="csX4" fmla="*/ 1156494 w 1799080"/>
                <a:gd name="csY4" fmla="*/ 1029370 h 10293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99080" h="1029369">
                  <a:moveTo>
                    <a:pt x="1156494" y="1029370"/>
                  </a:moveTo>
                  <a:lnTo>
                    <a:pt x="0" y="1029370"/>
                  </a:lnTo>
                  <a:lnTo>
                    <a:pt x="1699972" y="0"/>
                  </a:lnTo>
                  <a:lnTo>
                    <a:pt x="1799080" y="0"/>
                  </a:lnTo>
                  <a:lnTo>
                    <a:pt x="1156494" y="102937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1" name="Forme libre 20">
              <a:extLst>
                <a:ext uri="{FF2B5EF4-FFF2-40B4-BE49-F238E27FC236}">
                  <a16:creationId xmlns:a16="http://schemas.microsoft.com/office/drawing/2014/main" id="{487F6E92-95C7-C938-3F37-C165F77EDD62}"/>
                </a:ext>
              </a:extLst>
            </p:cNvPr>
            <p:cNvSpPr/>
            <p:nvPr/>
          </p:nvSpPr>
          <p:spPr>
            <a:xfrm>
              <a:off x="-13082836" y="-4935200"/>
              <a:ext cx="1712070" cy="1029369"/>
            </a:xfrm>
            <a:custGeom>
              <a:avLst/>
              <a:gdLst>
                <a:gd name="csX0" fmla="*/ 1712070 w 1712070"/>
                <a:gd name="csY0" fmla="*/ 1029370 h 1029369"/>
                <a:gd name="csX1" fmla="*/ 555663 w 1712070"/>
                <a:gd name="csY1" fmla="*/ 1029370 h 1029369"/>
                <a:gd name="csX2" fmla="*/ 0 w 1712070"/>
                <a:gd name="csY2" fmla="*/ 0 h 1029369"/>
                <a:gd name="csX3" fmla="*/ 99108 w 1712070"/>
                <a:gd name="csY3" fmla="*/ 0 h 1029369"/>
                <a:gd name="csX4" fmla="*/ 1712070 w 1712070"/>
                <a:gd name="csY4" fmla="*/ 1029370 h 10293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12070" h="1029369">
                  <a:moveTo>
                    <a:pt x="1712070" y="1029370"/>
                  </a:moveTo>
                  <a:lnTo>
                    <a:pt x="555663" y="1029370"/>
                  </a:lnTo>
                  <a:lnTo>
                    <a:pt x="0" y="0"/>
                  </a:lnTo>
                  <a:lnTo>
                    <a:pt x="99108" y="0"/>
                  </a:lnTo>
                  <a:lnTo>
                    <a:pt x="1712070" y="102937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22" name="Forme libre 21">
              <a:extLst>
                <a:ext uri="{FF2B5EF4-FFF2-40B4-BE49-F238E27FC236}">
                  <a16:creationId xmlns:a16="http://schemas.microsoft.com/office/drawing/2014/main" id="{571A0277-0B05-F432-5A84-446851F3DD5C}"/>
                </a:ext>
              </a:extLst>
            </p:cNvPr>
            <p:cNvSpPr/>
            <p:nvPr/>
          </p:nvSpPr>
          <p:spPr>
            <a:xfrm>
              <a:off x="-12977096" y="-4935200"/>
              <a:ext cx="2839885" cy="1029369"/>
            </a:xfrm>
            <a:custGeom>
              <a:avLst/>
              <a:gdLst>
                <a:gd name="csX0" fmla="*/ 2839886 w 2839885"/>
                <a:gd name="csY0" fmla="*/ 1029370 h 1029369"/>
                <a:gd name="csX1" fmla="*/ 1683396 w 2839885"/>
                <a:gd name="csY1" fmla="*/ 1029370 h 1029369"/>
                <a:gd name="csX2" fmla="*/ 0 w 2839885"/>
                <a:gd name="csY2" fmla="*/ 0 h 1029369"/>
                <a:gd name="csX3" fmla="*/ 99106 w 2839885"/>
                <a:gd name="csY3" fmla="*/ 0 h 1029369"/>
                <a:gd name="csX4" fmla="*/ 2839886 w 2839885"/>
                <a:gd name="csY4" fmla="*/ 1029370 h 1029369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839885" h="1029369">
                  <a:moveTo>
                    <a:pt x="2839886" y="1029370"/>
                  </a:moveTo>
                  <a:lnTo>
                    <a:pt x="1683396" y="1029370"/>
                  </a:lnTo>
                  <a:lnTo>
                    <a:pt x="0" y="0"/>
                  </a:lnTo>
                  <a:lnTo>
                    <a:pt x="99106" y="0"/>
                  </a:lnTo>
                  <a:lnTo>
                    <a:pt x="2839886" y="102937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0C3FF9F-2481-5A51-6ED0-80E2E4D2328A}"/>
              </a:ext>
            </a:extLst>
          </p:cNvPr>
          <p:cNvSpPr/>
          <p:nvPr/>
        </p:nvSpPr>
        <p:spPr>
          <a:xfrm>
            <a:off x="1497153" y="3657757"/>
            <a:ext cx="1746355" cy="625946"/>
          </a:xfrm>
          <a:prstGeom prst="rect">
            <a:avLst/>
          </a:prstGeom>
          <a:solidFill>
            <a:schemeClr val="accent2"/>
          </a:solidFill>
          <a:ln w="8960" cap="flat">
            <a:noFill/>
            <a:prstDash val="solid"/>
            <a:miter/>
          </a:ln>
        </p:spPr>
        <p:txBody>
          <a:bodyPr lIns="91440" tIns="45720" rIns="91440" bIns="45720" anchor="ctr"/>
          <a:lstStyle/>
          <a:p>
            <a:pPr algn="ctr"/>
            <a:r>
              <a:rPr lang="fr-FR" b="1"/>
              <a:t>Host and Operation</a:t>
            </a:r>
            <a:r>
              <a:rPr lang="fr-FR" b="1" dirty="0"/>
              <a:t>s</a:t>
            </a:r>
            <a:endParaRPr lang="fr-FR" b="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90598D-89DD-5826-D90B-C48232E3D24C}"/>
              </a:ext>
            </a:extLst>
          </p:cNvPr>
          <p:cNvSpPr/>
          <p:nvPr/>
        </p:nvSpPr>
        <p:spPr>
          <a:xfrm>
            <a:off x="3359887" y="3657757"/>
            <a:ext cx="1746355" cy="625946"/>
          </a:xfrm>
          <a:prstGeom prst="rect">
            <a:avLst/>
          </a:prstGeom>
          <a:solidFill>
            <a:schemeClr val="accent4"/>
          </a:solidFill>
          <a:ln w="8960" cap="flat">
            <a:noFill/>
            <a:prstDash val="solid"/>
            <a:miter/>
          </a:ln>
        </p:spPr>
        <p:txBody>
          <a:bodyPr lIns="91440" tIns="45720" rIns="91440" bIns="45720" anchor="ctr"/>
          <a:lstStyle/>
          <a:p>
            <a:pPr algn="ctr"/>
            <a:r>
              <a:rPr lang="fr-FR" b="1"/>
              <a:t>Marketing</a:t>
            </a:r>
            <a:endParaRPr lang="fr-FR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A5228E-59E9-B702-E08B-A470842A1441}"/>
              </a:ext>
            </a:extLst>
          </p:cNvPr>
          <p:cNvSpPr/>
          <p:nvPr/>
        </p:nvSpPr>
        <p:spPr>
          <a:xfrm>
            <a:off x="7085627" y="3657757"/>
            <a:ext cx="1746355" cy="625946"/>
          </a:xfrm>
          <a:prstGeom prst="rect">
            <a:avLst/>
          </a:prstGeom>
          <a:solidFill>
            <a:schemeClr val="accent1"/>
          </a:solidFill>
          <a:ln w="8960" cap="flat">
            <a:noFill/>
            <a:prstDash val="solid"/>
            <a:miter/>
          </a:ln>
        </p:spPr>
        <p:txBody>
          <a:bodyPr lIns="91440" tIns="45720" rIns="91440" bIns="45720" anchor="ctr"/>
          <a:lstStyle/>
          <a:p>
            <a:pPr algn="ctr"/>
            <a:r>
              <a:rPr lang="fr-FR" b="1" dirty="0" err="1"/>
              <a:t>Storytellers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7C119D4-A260-ACF7-5877-B616A9A92FA5}"/>
              </a:ext>
            </a:extLst>
          </p:cNvPr>
          <p:cNvSpPr/>
          <p:nvPr/>
        </p:nvSpPr>
        <p:spPr>
          <a:xfrm>
            <a:off x="8948361" y="3657757"/>
            <a:ext cx="1746355" cy="625946"/>
          </a:xfrm>
          <a:prstGeom prst="rect">
            <a:avLst/>
          </a:prstGeom>
          <a:solidFill>
            <a:srgbClr val="805AAB"/>
          </a:solidFill>
          <a:ln w="8960" cap="flat">
            <a:noFill/>
            <a:prstDash val="solid"/>
            <a:miter/>
          </a:ln>
        </p:spPr>
        <p:txBody>
          <a:bodyPr lIns="91440" tIns="45720" rIns="91440" bIns="45720" anchor="ctr"/>
          <a:lstStyle/>
          <a:p>
            <a:pPr algn="ctr"/>
            <a:r>
              <a:rPr lang="fr-FR" b="1" dirty="0"/>
              <a:t>Guest </a:t>
            </a:r>
            <a:r>
              <a:rPr lang="fr-FR" b="1"/>
              <a:t>Sponsors</a:t>
            </a:r>
            <a:endParaRPr lang="fr-FR" b="1" dirty="0"/>
          </a:p>
        </p:txBody>
      </p:sp>
      <p:grpSp>
        <p:nvGrpSpPr>
          <p:cNvPr id="3" name="Graphique 4">
            <a:extLst>
              <a:ext uri="{FF2B5EF4-FFF2-40B4-BE49-F238E27FC236}">
                <a16:creationId xmlns:a16="http://schemas.microsoft.com/office/drawing/2014/main" id="{B6CD9CAA-D716-A4C6-7926-FF94B8424249}"/>
              </a:ext>
            </a:extLst>
          </p:cNvPr>
          <p:cNvGrpSpPr/>
          <p:nvPr/>
        </p:nvGrpSpPr>
        <p:grpSpPr>
          <a:xfrm>
            <a:off x="3700562" y="2498330"/>
            <a:ext cx="503607" cy="549144"/>
            <a:chOff x="-21146571" y="-4409222"/>
            <a:chExt cx="386036" cy="420942"/>
          </a:xfrm>
        </p:grpSpPr>
        <p:sp>
          <p:nvSpPr>
            <p:cNvPr id="4" name="Forme libre 52">
              <a:extLst>
                <a:ext uri="{FF2B5EF4-FFF2-40B4-BE49-F238E27FC236}">
                  <a16:creationId xmlns:a16="http://schemas.microsoft.com/office/drawing/2014/main" id="{ECC82A5A-A0D1-9020-C581-3EE52CFACE8C}"/>
                </a:ext>
              </a:extLst>
            </p:cNvPr>
            <p:cNvSpPr/>
            <p:nvPr/>
          </p:nvSpPr>
          <p:spPr>
            <a:xfrm>
              <a:off x="-21058933" y="-4409222"/>
              <a:ext cx="210401" cy="229605"/>
            </a:xfrm>
            <a:custGeom>
              <a:avLst/>
              <a:gdLst>
                <a:gd name="csX0" fmla="*/ 105201 w 210401"/>
                <a:gd name="csY0" fmla="*/ 229605 h 229605"/>
                <a:gd name="csX1" fmla="*/ 209776 w 210401"/>
                <a:gd name="csY1" fmla="*/ 203167 h 229605"/>
                <a:gd name="csX2" fmla="*/ 173843 w 210401"/>
                <a:gd name="csY2" fmla="*/ 184885 h 229605"/>
                <a:gd name="csX3" fmla="*/ 210402 w 210401"/>
                <a:gd name="csY3" fmla="*/ 105213 h 229605"/>
                <a:gd name="csX4" fmla="*/ 105201 w 210401"/>
                <a:gd name="csY4" fmla="*/ 0 h 229605"/>
                <a:gd name="csX5" fmla="*/ 0 w 210401"/>
                <a:gd name="csY5" fmla="*/ 105213 h 229605"/>
                <a:gd name="csX6" fmla="*/ 36561 w 210401"/>
                <a:gd name="csY6" fmla="*/ 184885 h 229605"/>
                <a:gd name="csX7" fmla="*/ 628 w 210401"/>
                <a:gd name="csY7" fmla="*/ 203167 h 229605"/>
                <a:gd name="csX8" fmla="*/ 105201 w 210401"/>
                <a:gd name="csY8" fmla="*/ 229605 h 22960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10401" h="229605">
                  <a:moveTo>
                    <a:pt x="105201" y="229605"/>
                  </a:moveTo>
                  <a:cubicBezTo>
                    <a:pt x="160222" y="229605"/>
                    <a:pt x="205296" y="217954"/>
                    <a:pt x="209776" y="203167"/>
                  </a:cubicBezTo>
                  <a:cubicBezTo>
                    <a:pt x="198485" y="195908"/>
                    <a:pt x="186567" y="189724"/>
                    <a:pt x="173843" y="184885"/>
                  </a:cubicBezTo>
                  <a:cubicBezTo>
                    <a:pt x="196155" y="165617"/>
                    <a:pt x="210402" y="137117"/>
                    <a:pt x="210402" y="105213"/>
                  </a:cubicBezTo>
                  <a:cubicBezTo>
                    <a:pt x="210402" y="47050"/>
                    <a:pt x="163267" y="0"/>
                    <a:pt x="105201" y="0"/>
                  </a:cubicBezTo>
                  <a:cubicBezTo>
                    <a:pt x="47134" y="0"/>
                    <a:pt x="0" y="47140"/>
                    <a:pt x="0" y="105213"/>
                  </a:cubicBezTo>
                  <a:cubicBezTo>
                    <a:pt x="0" y="137029"/>
                    <a:pt x="14249" y="165527"/>
                    <a:pt x="36561" y="184885"/>
                  </a:cubicBezTo>
                  <a:cubicBezTo>
                    <a:pt x="23837" y="189724"/>
                    <a:pt x="11829" y="195908"/>
                    <a:pt x="628" y="203167"/>
                  </a:cubicBezTo>
                  <a:cubicBezTo>
                    <a:pt x="5108" y="217954"/>
                    <a:pt x="50182" y="229605"/>
                    <a:pt x="105201" y="229605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5" name="Forme libre 53">
              <a:extLst>
                <a:ext uri="{FF2B5EF4-FFF2-40B4-BE49-F238E27FC236}">
                  <a16:creationId xmlns:a16="http://schemas.microsoft.com/office/drawing/2014/main" id="{28B1EB9E-AF66-787A-37F3-343D8C8344E2}"/>
                </a:ext>
              </a:extLst>
            </p:cNvPr>
            <p:cNvSpPr/>
            <p:nvPr/>
          </p:nvSpPr>
          <p:spPr>
            <a:xfrm>
              <a:off x="-21146571" y="-4206055"/>
              <a:ext cx="386036" cy="217775"/>
            </a:xfrm>
            <a:custGeom>
              <a:avLst/>
              <a:gdLst>
                <a:gd name="csX0" fmla="*/ 297501 w 386036"/>
                <a:gd name="csY0" fmla="*/ 0 h 217775"/>
                <a:gd name="csX1" fmla="*/ 192928 w 386036"/>
                <a:gd name="csY1" fmla="*/ 26438 h 217775"/>
                <a:gd name="csX2" fmla="*/ 88355 w 386036"/>
                <a:gd name="csY2" fmla="*/ 0 h 217775"/>
                <a:gd name="csX3" fmla="*/ 0 w 386036"/>
                <a:gd name="csY3" fmla="*/ 161853 h 217775"/>
                <a:gd name="csX4" fmla="*/ 448 w 386036"/>
                <a:gd name="csY4" fmla="*/ 170636 h 217775"/>
                <a:gd name="csX5" fmla="*/ 193018 w 386036"/>
                <a:gd name="csY5" fmla="*/ 217776 h 217775"/>
                <a:gd name="csX6" fmla="*/ 385588 w 386036"/>
                <a:gd name="csY6" fmla="*/ 170636 h 217775"/>
                <a:gd name="csX7" fmla="*/ 386036 w 386036"/>
                <a:gd name="csY7" fmla="*/ 161853 h 217775"/>
                <a:gd name="csX8" fmla="*/ 297681 w 386036"/>
                <a:gd name="csY8" fmla="*/ 0 h 21777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86036" h="217775">
                  <a:moveTo>
                    <a:pt x="297501" y="0"/>
                  </a:moveTo>
                  <a:cubicBezTo>
                    <a:pt x="293021" y="14787"/>
                    <a:pt x="247950" y="26438"/>
                    <a:pt x="192928" y="26438"/>
                  </a:cubicBezTo>
                  <a:cubicBezTo>
                    <a:pt x="137909" y="26438"/>
                    <a:pt x="92836" y="14787"/>
                    <a:pt x="88355" y="0"/>
                  </a:cubicBezTo>
                  <a:cubicBezTo>
                    <a:pt x="35218" y="34325"/>
                    <a:pt x="0" y="93921"/>
                    <a:pt x="0" y="161853"/>
                  </a:cubicBezTo>
                  <a:cubicBezTo>
                    <a:pt x="0" y="164812"/>
                    <a:pt x="269" y="167678"/>
                    <a:pt x="448" y="170636"/>
                  </a:cubicBezTo>
                  <a:cubicBezTo>
                    <a:pt x="40952" y="198955"/>
                    <a:pt x="112011" y="217776"/>
                    <a:pt x="193018" y="217776"/>
                  </a:cubicBezTo>
                  <a:cubicBezTo>
                    <a:pt x="274025" y="217776"/>
                    <a:pt x="345084" y="198955"/>
                    <a:pt x="385588" y="170636"/>
                  </a:cubicBezTo>
                  <a:cubicBezTo>
                    <a:pt x="385678" y="167678"/>
                    <a:pt x="386036" y="164812"/>
                    <a:pt x="386036" y="161853"/>
                  </a:cubicBezTo>
                  <a:cubicBezTo>
                    <a:pt x="386036" y="93831"/>
                    <a:pt x="350821" y="34325"/>
                    <a:pt x="297681" y="0"/>
                  </a:cubicBezTo>
                  <a:close/>
                </a:path>
              </a:pathLst>
            </a:custGeom>
            <a:solidFill>
              <a:schemeClr val="accent2"/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6" name="Graphique 4">
            <a:extLst>
              <a:ext uri="{FF2B5EF4-FFF2-40B4-BE49-F238E27FC236}">
                <a16:creationId xmlns:a16="http://schemas.microsoft.com/office/drawing/2014/main" id="{45D8317B-ABF0-3404-DADB-C3C907946ABB}"/>
              </a:ext>
            </a:extLst>
          </p:cNvPr>
          <p:cNvGrpSpPr/>
          <p:nvPr/>
        </p:nvGrpSpPr>
        <p:grpSpPr>
          <a:xfrm>
            <a:off x="4306040" y="2839695"/>
            <a:ext cx="582976" cy="635826"/>
            <a:chOff x="-19891687" y="-4715453"/>
            <a:chExt cx="386036" cy="421032"/>
          </a:xfrm>
        </p:grpSpPr>
        <p:sp>
          <p:nvSpPr>
            <p:cNvPr id="7" name="Forme libre 50">
              <a:extLst>
                <a:ext uri="{FF2B5EF4-FFF2-40B4-BE49-F238E27FC236}">
                  <a16:creationId xmlns:a16="http://schemas.microsoft.com/office/drawing/2014/main" id="{8BC5150B-7423-300C-8D8A-BDA4D3836781}"/>
                </a:ext>
              </a:extLst>
            </p:cNvPr>
            <p:cNvSpPr/>
            <p:nvPr/>
          </p:nvSpPr>
          <p:spPr>
            <a:xfrm>
              <a:off x="-19804049" y="-4715453"/>
              <a:ext cx="210401" cy="229605"/>
            </a:xfrm>
            <a:custGeom>
              <a:avLst/>
              <a:gdLst>
                <a:gd name="csX0" fmla="*/ 105201 w 210401"/>
                <a:gd name="csY0" fmla="*/ 229605 h 229605"/>
                <a:gd name="csX1" fmla="*/ 209774 w 210401"/>
                <a:gd name="csY1" fmla="*/ 203168 h 229605"/>
                <a:gd name="csX2" fmla="*/ 173841 w 210401"/>
                <a:gd name="csY2" fmla="*/ 184885 h 229605"/>
                <a:gd name="csX3" fmla="*/ 210402 w 210401"/>
                <a:gd name="csY3" fmla="*/ 105213 h 229605"/>
                <a:gd name="csX4" fmla="*/ 105201 w 210401"/>
                <a:gd name="csY4" fmla="*/ 0 h 229605"/>
                <a:gd name="csX5" fmla="*/ 0 w 210401"/>
                <a:gd name="csY5" fmla="*/ 105213 h 229605"/>
                <a:gd name="csX6" fmla="*/ 36561 w 210401"/>
                <a:gd name="csY6" fmla="*/ 184885 h 229605"/>
                <a:gd name="csX7" fmla="*/ 628 w 210401"/>
                <a:gd name="csY7" fmla="*/ 203168 h 229605"/>
                <a:gd name="csX8" fmla="*/ 105201 w 210401"/>
                <a:gd name="csY8" fmla="*/ 229605 h 22960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10401" h="229605">
                  <a:moveTo>
                    <a:pt x="105201" y="229605"/>
                  </a:moveTo>
                  <a:cubicBezTo>
                    <a:pt x="160220" y="229605"/>
                    <a:pt x="205293" y="217955"/>
                    <a:pt x="209774" y="203168"/>
                  </a:cubicBezTo>
                  <a:cubicBezTo>
                    <a:pt x="198483" y="195908"/>
                    <a:pt x="186567" y="189725"/>
                    <a:pt x="173841" y="184885"/>
                  </a:cubicBezTo>
                  <a:cubicBezTo>
                    <a:pt x="196153" y="165617"/>
                    <a:pt x="210402" y="137118"/>
                    <a:pt x="210402" y="105213"/>
                  </a:cubicBezTo>
                  <a:cubicBezTo>
                    <a:pt x="210402" y="47050"/>
                    <a:pt x="163267" y="0"/>
                    <a:pt x="105201" y="0"/>
                  </a:cubicBezTo>
                  <a:cubicBezTo>
                    <a:pt x="47134" y="0"/>
                    <a:pt x="0" y="47140"/>
                    <a:pt x="0" y="105213"/>
                  </a:cubicBezTo>
                  <a:cubicBezTo>
                    <a:pt x="0" y="137029"/>
                    <a:pt x="14249" y="165527"/>
                    <a:pt x="36561" y="184885"/>
                  </a:cubicBezTo>
                  <a:cubicBezTo>
                    <a:pt x="23835" y="189725"/>
                    <a:pt x="11829" y="195908"/>
                    <a:pt x="628" y="203168"/>
                  </a:cubicBezTo>
                  <a:cubicBezTo>
                    <a:pt x="5108" y="217955"/>
                    <a:pt x="50182" y="229605"/>
                    <a:pt x="105201" y="229605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  <p:sp>
          <p:nvSpPr>
            <p:cNvPr id="8" name="Forme libre 51">
              <a:extLst>
                <a:ext uri="{FF2B5EF4-FFF2-40B4-BE49-F238E27FC236}">
                  <a16:creationId xmlns:a16="http://schemas.microsoft.com/office/drawing/2014/main" id="{7972F140-F593-95E1-3B7F-854C2EA0DDFA}"/>
                </a:ext>
              </a:extLst>
            </p:cNvPr>
            <p:cNvSpPr/>
            <p:nvPr/>
          </p:nvSpPr>
          <p:spPr>
            <a:xfrm>
              <a:off x="-19891687" y="-4512195"/>
              <a:ext cx="386036" cy="217774"/>
            </a:xfrm>
            <a:custGeom>
              <a:avLst/>
              <a:gdLst>
                <a:gd name="csX0" fmla="*/ 297501 w 386036"/>
                <a:gd name="csY0" fmla="*/ 0 h 217774"/>
                <a:gd name="csX1" fmla="*/ 192928 w 386036"/>
                <a:gd name="csY1" fmla="*/ 26437 h 217774"/>
                <a:gd name="csX2" fmla="*/ 88355 w 386036"/>
                <a:gd name="csY2" fmla="*/ 0 h 217774"/>
                <a:gd name="csX3" fmla="*/ 0 w 386036"/>
                <a:gd name="csY3" fmla="*/ 161852 h 217774"/>
                <a:gd name="csX4" fmla="*/ 448 w 386036"/>
                <a:gd name="csY4" fmla="*/ 170635 h 217774"/>
                <a:gd name="csX5" fmla="*/ 193018 w 386036"/>
                <a:gd name="csY5" fmla="*/ 217775 h 217774"/>
                <a:gd name="csX6" fmla="*/ 385588 w 386036"/>
                <a:gd name="csY6" fmla="*/ 170635 h 217774"/>
                <a:gd name="csX7" fmla="*/ 386036 w 386036"/>
                <a:gd name="csY7" fmla="*/ 161852 h 217774"/>
                <a:gd name="csX8" fmla="*/ 297681 w 386036"/>
                <a:gd name="csY8" fmla="*/ 0 h 2177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386036" h="217774">
                  <a:moveTo>
                    <a:pt x="297501" y="0"/>
                  </a:moveTo>
                  <a:cubicBezTo>
                    <a:pt x="293021" y="14787"/>
                    <a:pt x="247947" y="26437"/>
                    <a:pt x="192928" y="26437"/>
                  </a:cubicBezTo>
                  <a:cubicBezTo>
                    <a:pt x="137909" y="26437"/>
                    <a:pt x="92836" y="14787"/>
                    <a:pt x="88355" y="0"/>
                  </a:cubicBezTo>
                  <a:cubicBezTo>
                    <a:pt x="35216" y="34324"/>
                    <a:pt x="0" y="93921"/>
                    <a:pt x="0" y="161852"/>
                  </a:cubicBezTo>
                  <a:cubicBezTo>
                    <a:pt x="0" y="164810"/>
                    <a:pt x="269" y="167678"/>
                    <a:pt x="448" y="170635"/>
                  </a:cubicBezTo>
                  <a:cubicBezTo>
                    <a:pt x="40952" y="198955"/>
                    <a:pt x="112011" y="217775"/>
                    <a:pt x="193018" y="217775"/>
                  </a:cubicBezTo>
                  <a:cubicBezTo>
                    <a:pt x="274025" y="217775"/>
                    <a:pt x="345084" y="198955"/>
                    <a:pt x="385588" y="170635"/>
                  </a:cubicBezTo>
                  <a:cubicBezTo>
                    <a:pt x="385678" y="167678"/>
                    <a:pt x="386036" y="164810"/>
                    <a:pt x="386036" y="161852"/>
                  </a:cubicBezTo>
                  <a:cubicBezTo>
                    <a:pt x="386036" y="93831"/>
                    <a:pt x="350821" y="34324"/>
                    <a:pt x="297681" y="0"/>
                  </a:cubicBezTo>
                  <a:close/>
                </a:path>
              </a:pathLst>
            </a:custGeom>
            <a:solidFill>
              <a:schemeClr val="accent4"/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23" name="Graphique 4">
            <a:extLst>
              <a:ext uri="{FF2B5EF4-FFF2-40B4-BE49-F238E27FC236}">
                <a16:creationId xmlns:a16="http://schemas.microsoft.com/office/drawing/2014/main" id="{957CFEA6-306A-2838-57CD-8F33F58911E1}"/>
              </a:ext>
            </a:extLst>
          </p:cNvPr>
          <p:cNvGrpSpPr/>
          <p:nvPr/>
        </p:nvGrpSpPr>
        <p:grpSpPr>
          <a:xfrm>
            <a:off x="6777156" y="2464403"/>
            <a:ext cx="433016" cy="472261"/>
            <a:chOff x="-18970595" y="-4911988"/>
            <a:chExt cx="218824" cy="238656"/>
          </a:xfrm>
        </p:grpSpPr>
        <p:sp>
          <p:nvSpPr>
            <p:cNvPr id="24" name="Forme libre 46">
              <a:extLst>
                <a:ext uri="{FF2B5EF4-FFF2-40B4-BE49-F238E27FC236}">
                  <a16:creationId xmlns:a16="http://schemas.microsoft.com/office/drawing/2014/main" id="{DC553D5D-66F6-B563-BE82-B9A8CDD5F551}"/>
                </a:ext>
              </a:extLst>
            </p:cNvPr>
            <p:cNvSpPr/>
            <p:nvPr/>
          </p:nvSpPr>
          <p:spPr>
            <a:xfrm>
              <a:off x="-18920862" y="-4911988"/>
              <a:ext cx="119357" cy="130216"/>
            </a:xfrm>
            <a:custGeom>
              <a:avLst/>
              <a:gdLst>
                <a:gd name="csX0" fmla="*/ 59679 w 119357"/>
                <a:gd name="csY0" fmla="*/ 130216 h 130216"/>
                <a:gd name="csX1" fmla="*/ 119001 w 119357"/>
                <a:gd name="csY1" fmla="*/ 115251 h 130216"/>
                <a:gd name="csX2" fmla="*/ 98660 w 119357"/>
                <a:gd name="csY2" fmla="*/ 104854 h 130216"/>
                <a:gd name="csX3" fmla="*/ 119358 w 119357"/>
                <a:gd name="csY3" fmla="*/ 59686 h 130216"/>
                <a:gd name="csX4" fmla="*/ 59679 w 119357"/>
                <a:gd name="csY4" fmla="*/ 0 h 130216"/>
                <a:gd name="csX5" fmla="*/ 0 w 119357"/>
                <a:gd name="csY5" fmla="*/ 59686 h 130216"/>
                <a:gd name="csX6" fmla="*/ 20700 w 119357"/>
                <a:gd name="csY6" fmla="*/ 104854 h 130216"/>
                <a:gd name="csX7" fmla="*/ 359 w 119357"/>
                <a:gd name="csY7" fmla="*/ 115251 h 130216"/>
                <a:gd name="csX8" fmla="*/ 59679 w 119357"/>
                <a:gd name="csY8" fmla="*/ 130216 h 1302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19357" h="130216">
                  <a:moveTo>
                    <a:pt x="59679" y="130216"/>
                  </a:moveTo>
                  <a:cubicBezTo>
                    <a:pt x="90863" y="130216"/>
                    <a:pt x="116402" y="123585"/>
                    <a:pt x="119001" y="115251"/>
                  </a:cubicBezTo>
                  <a:cubicBezTo>
                    <a:pt x="112637" y="111127"/>
                    <a:pt x="105829" y="107633"/>
                    <a:pt x="98660" y="104854"/>
                  </a:cubicBezTo>
                  <a:cubicBezTo>
                    <a:pt x="111294" y="93921"/>
                    <a:pt x="119358" y="77789"/>
                    <a:pt x="119358" y="59686"/>
                  </a:cubicBezTo>
                  <a:cubicBezTo>
                    <a:pt x="119358" y="26706"/>
                    <a:pt x="92654" y="0"/>
                    <a:pt x="59679" y="0"/>
                  </a:cubicBezTo>
                  <a:cubicBezTo>
                    <a:pt x="26703" y="0"/>
                    <a:pt x="0" y="26706"/>
                    <a:pt x="0" y="59686"/>
                  </a:cubicBezTo>
                  <a:cubicBezTo>
                    <a:pt x="0" y="77789"/>
                    <a:pt x="8064" y="93921"/>
                    <a:pt x="20700" y="104854"/>
                  </a:cubicBezTo>
                  <a:cubicBezTo>
                    <a:pt x="13531" y="107633"/>
                    <a:pt x="6721" y="111127"/>
                    <a:pt x="359" y="115251"/>
                  </a:cubicBezTo>
                  <a:cubicBezTo>
                    <a:pt x="2956" y="123674"/>
                    <a:pt x="28495" y="130216"/>
                    <a:pt x="59679" y="13021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 dirty="0"/>
            </a:p>
          </p:txBody>
        </p:sp>
        <p:sp>
          <p:nvSpPr>
            <p:cNvPr id="25" name="Forme libre 47">
              <a:extLst>
                <a:ext uri="{FF2B5EF4-FFF2-40B4-BE49-F238E27FC236}">
                  <a16:creationId xmlns:a16="http://schemas.microsoft.com/office/drawing/2014/main" id="{D67164BB-6C50-3AF4-8A82-E7EE2F0BFE1F}"/>
                </a:ext>
              </a:extLst>
            </p:cNvPr>
            <p:cNvSpPr/>
            <p:nvPr/>
          </p:nvSpPr>
          <p:spPr>
            <a:xfrm>
              <a:off x="-18970595" y="-4796827"/>
              <a:ext cx="218824" cy="123495"/>
            </a:xfrm>
            <a:custGeom>
              <a:avLst/>
              <a:gdLst>
                <a:gd name="csX0" fmla="*/ 168734 w 218824"/>
                <a:gd name="csY0" fmla="*/ 0 h 123495"/>
                <a:gd name="csX1" fmla="*/ 109412 w 218824"/>
                <a:gd name="csY1" fmla="*/ 14966 h 123495"/>
                <a:gd name="csX2" fmla="*/ 50092 w 218824"/>
                <a:gd name="csY2" fmla="*/ 0 h 123495"/>
                <a:gd name="csX3" fmla="*/ 0 w 218824"/>
                <a:gd name="csY3" fmla="*/ 91770 h 123495"/>
                <a:gd name="csX4" fmla="*/ 269 w 218824"/>
                <a:gd name="csY4" fmla="*/ 96788 h 123495"/>
                <a:gd name="csX5" fmla="*/ 109412 w 218824"/>
                <a:gd name="csY5" fmla="*/ 123496 h 123495"/>
                <a:gd name="csX6" fmla="*/ 218555 w 218824"/>
                <a:gd name="csY6" fmla="*/ 96788 h 123495"/>
                <a:gd name="csX7" fmla="*/ 218824 w 218824"/>
                <a:gd name="csY7" fmla="*/ 91770 h 123495"/>
                <a:gd name="csX8" fmla="*/ 168734 w 218824"/>
                <a:gd name="csY8" fmla="*/ 0 h 12349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18824" h="123495">
                  <a:moveTo>
                    <a:pt x="168734" y="0"/>
                  </a:moveTo>
                  <a:cubicBezTo>
                    <a:pt x="166135" y="8424"/>
                    <a:pt x="140596" y="14966"/>
                    <a:pt x="109412" y="14966"/>
                  </a:cubicBezTo>
                  <a:cubicBezTo>
                    <a:pt x="78228" y="14966"/>
                    <a:pt x="52689" y="8334"/>
                    <a:pt x="50092" y="0"/>
                  </a:cubicBezTo>
                  <a:cubicBezTo>
                    <a:pt x="19983" y="19447"/>
                    <a:pt x="0" y="53233"/>
                    <a:pt x="0" y="91770"/>
                  </a:cubicBezTo>
                  <a:cubicBezTo>
                    <a:pt x="0" y="93473"/>
                    <a:pt x="179" y="95086"/>
                    <a:pt x="269" y="96788"/>
                  </a:cubicBezTo>
                  <a:cubicBezTo>
                    <a:pt x="23210" y="112831"/>
                    <a:pt x="63534" y="123496"/>
                    <a:pt x="109412" y="123496"/>
                  </a:cubicBezTo>
                  <a:cubicBezTo>
                    <a:pt x="155293" y="123496"/>
                    <a:pt x="195617" y="112831"/>
                    <a:pt x="218555" y="96788"/>
                  </a:cubicBezTo>
                  <a:cubicBezTo>
                    <a:pt x="218555" y="95086"/>
                    <a:pt x="218824" y="93473"/>
                    <a:pt x="218824" y="91770"/>
                  </a:cubicBezTo>
                  <a:cubicBezTo>
                    <a:pt x="218824" y="53233"/>
                    <a:pt x="198842" y="19447"/>
                    <a:pt x="168734" y="0"/>
                  </a:cubicBezTo>
                  <a:close/>
                </a:path>
              </a:pathLst>
            </a:custGeom>
            <a:solidFill>
              <a:schemeClr val="accent1"/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</p:grpSp>
      <p:grpSp>
        <p:nvGrpSpPr>
          <p:cNvPr id="27" name="Graphique 4">
            <a:extLst>
              <a:ext uri="{FF2B5EF4-FFF2-40B4-BE49-F238E27FC236}">
                <a16:creationId xmlns:a16="http://schemas.microsoft.com/office/drawing/2014/main" id="{97EDBB1C-6C9E-10B1-4B3A-E72162107F5D}"/>
              </a:ext>
            </a:extLst>
          </p:cNvPr>
          <p:cNvGrpSpPr/>
          <p:nvPr/>
        </p:nvGrpSpPr>
        <p:grpSpPr>
          <a:xfrm>
            <a:off x="7332067" y="2278547"/>
            <a:ext cx="338839" cy="369549"/>
            <a:chOff x="-18970595" y="-4911988"/>
            <a:chExt cx="218824" cy="238656"/>
          </a:xfrm>
        </p:grpSpPr>
        <p:sp>
          <p:nvSpPr>
            <p:cNvPr id="28" name="Forme libre 46">
              <a:extLst>
                <a:ext uri="{FF2B5EF4-FFF2-40B4-BE49-F238E27FC236}">
                  <a16:creationId xmlns:a16="http://schemas.microsoft.com/office/drawing/2014/main" id="{DE26D168-5B71-F45C-3527-86242F89AC76}"/>
                </a:ext>
              </a:extLst>
            </p:cNvPr>
            <p:cNvSpPr/>
            <p:nvPr/>
          </p:nvSpPr>
          <p:spPr>
            <a:xfrm>
              <a:off x="-18920862" y="-4911988"/>
              <a:ext cx="119357" cy="130216"/>
            </a:xfrm>
            <a:custGeom>
              <a:avLst/>
              <a:gdLst>
                <a:gd name="csX0" fmla="*/ 59679 w 119357"/>
                <a:gd name="csY0" fmla="*/ 130216 h 130216"/>
                <a:gd name="csX1" fmla="*/ 119001 w 119357"/>
                <a:gd name="csY1" fmla="*/ 115251 h 130216"/>
                <a:gd name="csX2" fmla="*/ 98660 w 119357"/>
                <a:gd name="csY2" fmla="*/ 104854 h 130216"/>
                <a:gd name="csX3" fmla="*/ 119358 w 119357"/>
                <a:gd name="csY3" fmla="*/ 59686 h 130216"/>
                <a:gd name="csX4" fmla="*/ 59679 w 119357"/>
                <a:gd name="csY4" fmla="*/ 0 h 130216"/>
                <a:gd name="csX5" fmla="*/ 0 w 119357"/>
                <a:gd name="csY5" fmla="*/ 59686 h 130216"/>
                <a:gd name="csX6" fmla="*/ 20700 w 119357"/>
                <a:gd name="csY6" fmla="*/ 104854 h 130216"/>
                <a:gd name="csX7" fmla="*/ 359 w 119357"/>
                <a:gd name="csY7" fmla="*/ 115251 h 130216"/>
                <a:gd name="csX8" fmla="*/ 59679 w 119357"/>
                <a:gd name="csY8" fmla="*/ 130216 h 13021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19357" h="130216">
                  <a:moveTo>
                    <a:pt x="59679" y="130216"/>
                  </a:moveTo>
                  <a:cubicBezTo>
                    <a:pt x="90863" y="130216"/>
                    <a:pt x="116402" y="123585"/>
                    <a:pt x="119001" y="115251"/>
                  </a:cubicBezTo>
                  <a:cubicBezTo>
                    <a:pt x="112637" y="111127"/>
                    <a:pt x="105829" y="107633"/>
                    <a:pt x="98660" y="104854"/>
                  </a:cubicBezTo>
                  <a:cubicBezTo>
                    <a:pt x="111294" y="93921"/>
                    <a:pt x="119358" y="77789"/>
                    <a:pt x="119358" y="59686"/>
                  </a:cubicBezTo>
                  <a:cubicBezTo>
                    <a:pt x="119358" y="26706"/>
                    <a:pt x="92654" y="0"/>
                    <a:pt x="59679" y="0"/>
                  </a:cubicBezTo>
                  <a:cubicBezTo>
                    <a:pt x="26703" y="0"/>
                    <a:pt x="0" y="26706"/>
                    <a:pt x="0" y="59686"/>
                  </a:cubicBezTo>
                  <a:cubicBezTo>
                    <a:pt x="0" y="77789"/>
                    <a:pt x="8064" y="93921"/>
                    <a:pt x="20700" y="104854"/>
                  </a:cubicBezTo>
                  <a:cubicBezTo>
                    <a:pt x="13531" y="107633"/>
                    <a:pt x="6721" y="111127"/>
                    <a:pt x="359" y="115251"/>
                  </a:cubicBezTo>
                  <a:cubicBezTo>
                    <a:pt x="2956" y="123674"/>
                    <a:pt x="28495" y="130216"/>
                    <a:pt x="59679" y="130216"/>
                  </a:cubicBezTo>
                  <a:close/>
                </a:path>
              </a:pathLst>
            </a:custGeom>
            <a:solidFill>
              <a:srgbClr val="805AAB"/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 dirty="0"/>
            </a:p>
          </p:txBody>
        </p:sp>
        <p:sp>
          <p:nvSpPr>
            <p:cNvPr id="29" name="Forme libre 47">
              <a:extLst>
                <a:ext uri="{FF2B5EF4-FFF2-40B4-BE49-F238E27FC236}">
                  <a16:creationId xmlns:a16="http://schemas.microsoft.com/office/drawing/2014/main" id="{4105C9B4-565C-2ECE-F3E2-19122A968D7A}"/>
                </a:ext>
              </a:extLst>
            </p:cNvPr>
            <p:cNvSpPr/>
            <p:nvPr/>
          </p:nvSpPr>
          <p:spPr>
            <a:xfrm>
              <a:off x="-18970595" y="-4796827"/>
              <a:ext cx="218824" cy="123495"/>
            </a:xfrm>
            <a:custGeom>
              <a:avLst/>
              <a:gdLst>
                <a:gd name="csX0" fmla="*/ 168734 w 218824"/>
                <a:gd name="csY0" fmla="*/ 0 h 123495"/>
                <a:gd name="csX1" fmla="*/ 109412 w 218824"/>
                <a:gd name="csY1" fmla="*/ 14966 h 123495"/>
                <a:gd name="csX2" fmla="*/ 50092 w 218824"/>
                <a:gd name="csY2" fmla="*/ 0 h 123495"/>
                <a:gd name="csX3" fmla="*/ 0 w 218824"/>
                <a:gd name="csY3" fmla="*/ 91770 h 123495"/>
                <a:gd name="csX4" fmla="*/ 269 w 218824"/>
                <a:gd name="csY4" fmla="*/ 96788 h 123495"/>
                <a:gd name="csX5" fmla="*/ 109412 w 218824"/>
                <a:gd name="csY5" fmla="*/ 123496 h 123495"/>
                <a:gd name="csX6" fmla="*/ 218555 w 218824"/>
                <a:gd name="csY6" fmla="*/ 96788 h 123495"/>
                <a:gd name="csX7" fmla="*/ 218824 w 218824"/>
                <a:gd name="csY7" fmla="*/ 91770 h 123495"/>
                <a:gd name="csX8" fmla="*/ 168734 w 218824"/>
                <a:gd name="csY8" fmla="*/ 0 h 12349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18824" h="123495">
                  <a:moveTo>
                    <a:pt x="168734" y="0"/>
                  </a:moveTo>
                  <a:cubicBezTo>
                    <a:pt x="166135" y="8424"/>
                    <a:pt x="140596" y="14966"/>
                    <a:pt x="109412" y="14966"/>
                  </a:cubicBezTo>
                  <a:cubicBezTo>
                    <a:pt x="78228" y="14966"/>
                    <a:pt x="52689" y="8334"/>
                    <a:pt x="50092" y="0"/>
                  </a:cubicBezTo>
                  <a:cubicBezTo>
                    <a:pt x="19983" y="19447"/>
                    <a:pt x="0" y="53233"/>
                    <a:pt x="0" y="91770"/>
                  </a:cubicBezTo>
                  <a:cubicBezTo>
                    <a:pt x="0" y="93473"/>
                    <a:pt x="179" y="95086"/>
                    <a:pt x="269" y="96788"/>
                  </a:cubicBezTo>
                  <a:cubicBezTo>
                    <a:pt x="23210" y="112831"/>
                    <a:pt x="63534" y="123496"/>
                    <a:pt x="109412" y="123496"/>
                  </a:cubicBezTo>
                  <a:cubicBezTo>
                    <a:pt x="155293" y="123496"/>
                    <a:pt x="195617" y="112831"/>
                    <a:pt x="218555" y="96788"/>
                  </a:cubicBezTo>
                  <a:cubicBezTo>
                    <a:pt x="218555" y="95086"/>
                    <a:pt x="218824" y="93473"/>
                    <a:pt x="218824" y="91770"/>
                  </a:cubicBezTo>
                  <a:cubicBezTo>
                    <a:pt x="218824" y="53233"/>
                    <a:pt x="198842" y="19447"/>
                    <a:pt x="168734" y="0"/>
                  </a:cubicBezTo>
                  <a:close/>
                </a:path>
              </a:pathLst>
            </a:custGeom>
            <a:solidFill>
              <a:srgbClr val="B6A2CD"/>
            </a:solidFill>
            <a:ln w="8960" cap="flat">
              <a:noFill/>
              <a:prstDash val="solid"/>
              <a:miter/>
            </a:ln>
          </p:spPr>
          <p:txBody>
            <a:bodyPr/>
            <a:lstStyle/>
            <a:p>
              <a:endParaRPr lang="fr-FR"/>
            </a:p>
          </p:txBody>
        </p:sp>
      </p:grpSp>
      <p:pic>
        <p:nvPicPr>
          <p:cNvPr id="44" name="Graphic 43" descr="Lightbulb with solid fill">
            <a:extLst>
              <a:ext uri="{FF2B5EF4-FFF2-40B4-BE49-F238E27FC236}">
                <a16:creationId xmlns:a16="http://schemas.microsoft.com/office/drawing/2014/main" id="{0CA0FA56-B4E2-E28B-736A-2A1B807F8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104736" y="4438809"/>
            <a:ext cx="523220" cy="523220"/>
          </a:xfrm>
          <a:prstGeom prst="rect">
            <a:avLst/>
          </a:prstGeom>
        </p:spPr>
      </p:pic>
      <p:pic>
        <p:nvPicPr>
          <p:cNvPr id="45" name="Graphic 44" descr="Pen with solid fill">
            <a:extLst>
              <a:ext uri="{FF2B5EF4-FFF2-40B4-BE49-F238E27FC236}">
                <a16:creationId xmlns:a16="http://schemas.microsoft.com/office/drawing/2014/main" id="{03231C2D-2A96-2742-1C80-69ECEEFC4A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3971653" y="4438809"/>
            <a:ext cx="523220" cy="523220"/>
          </a:xfrm>
          <a:prstGeom prst="rect">
            <a:avLst/>
          </a:prstGeom>
        </p:spPr>
      </p:pic>
      <p:pic>
        <p:nvPicPr>
          <p:cNvPr id="47" name="Graphic 46" descr="Chat with solid fill">
            <a:extLst>
              <a:ext uri="{FF2B5EF4-FFF2-40B4-BE49-F238E27FC236}">
                <a16:creationId xmlns:a16="http://schemas.microsoft.com/office/drawing/2014/main" id="{F6CAA387-9713-D106-D523-C29EF90884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7697057" y="4438809"/>
            <a:ext cx="523220" cy="523220"/>
          </a:xfrm>
          <a:prstGeom prst="rect">
            <a:avLst/>
          </a:prstGeom>
        </p:spPr>
      </p:pic>
      <p:pic>
        <p:nvPicPr>
          <p:cNvPr id="48" name="Graphic 47" descr="Shield Tick with solid fill">
            <a:extLst>
              <a:ext uri="{FF2B5EF4-FFF2-40B4-BE49-F238E27FC236}">
                <a16:creationId xmlns:a16="http://schemas.microsoft.com/office/drawing/2014/main" id="{AA8CAE2E-C755-2991-D9E6-36C94A5E21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9564044" y="4438809"/>
            <a:ext cx="523220" cy="523220"/>
          </a:xfrm>
          <a:prstGeom prst="rect">
            <a:avLst/>
          </a:prstGeom>
        </p:spPr>
      </p:pic>
      <p:sp>
        <p:nvSpPr>
          <p:cNvPr id="32" name="Title 1">
            <a:extLst>
              <a:ext uri="{FF2B5EF4-FFF2-40B4-BE49-F238E27FC236}">
                <a16:creationId xmlns:a16="http://schemas.microsoft.com/office/drawing/2014/main" id="{007F7020-DE5B-3023-57CC-797AEA8AEAA8}"/>
              </a:ext>
            </a:extLst>
          </p:cNvPr>
          <p:cNvSpPr txBox="1">
            <a:spLocks/>
          </p:cNvSpPr>
          <p:nvPr/>
        </p:nvSpPr>
        <p:spPr>
          <a:xfrm>
            <a:off x="664041" y="218370"/>
            <a:ext cx="10886459" cy="9530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/>
              <a:t>The Team</a:t>
            </a:r>
          </a:p>
        </p:txBody>
      </p:sp>
    </p:spTree>
    <p:extLst>
      <p:ext uri="{BB962C8B-B14F-4D97-AF65-F5344CB8AC3E}">
        <p14:creationId xmlns:p14="http://schemas.microsoft.com/office/powerpoint/2010/main" val="3087046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C1B79-7E3A-8541-7B6E-E7974ACB6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anchor="b">
            <a:normAutofit/>
          </a:bodyPr>
          <a:lstStyle/>
          <a:p>
            <a:r>
              <a:rPr lang="en-GB"/>
              <a:t>Marketing strategy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F0B2659-9A0B-9F4A-6AFD-B0C95A9F37F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wall painted with an arrow and a dartboard">
            <a:extLst>
              <a:ext uri="{FF2B5EF4-FFF2-40B4-BE49-F238E27FC236}">
                <a16:creationId xmlns:a16="http://schemas.microsoft.com/office/drawing/2014/main" id="{B3EFE675-A763-8416-2140-FB1B335E09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17" r="5" b="5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DBA776C8-C674-9318-3FD1-A3A5F2D2EDE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686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7B42-A791-49B1-1B1D-FC107FCE3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anchor="b">
            <a:normAutofit/>
          </a:bodyPr>
          <a:lstStyle/>
          <a:p>
            <a:r>
              <a:rPr lang="en-GB"/>
              <a:t>Financial Projections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E6775AC7-D64C-1C2E-48DF-1CC8B5EE82B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miniature bull and bear percentages on a paper printed with the stock price list">
            <a:extLst>
              <a:ext uri="{FF2B5EF4-FFF2-40B4-BE49-F238E27FC236}">
                <a16:creationId xmlns:a16="http://schemas.microsoft.com/office/drawing/2014/main" id="{4D27B58D-F310-EE17-674B-624211A8EF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17" r="11577" b="-14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E8E756AF-0281-97DF-90C0-707DF3AFD37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628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BFAE1-45D3-4B3B-81D2-0BF25FA8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041" y="218370"/>
            <a:ext cx="10886459" cy="953059"/>
          </a:xfrm>
        </p:spPr>
        <p:txBody>
          <a:bodyPr lIns="91440" tIns="45720" rIns="91440" bIns="45720" anchor="t">
            <a:normAutofit/>
          </a:bodyPr>
          <a:lstStyle/>
          <a:p>
            <a:pPr algn="ctr"/>
            <a:r>
              <a:rPr lang="en-US"/>
              <a:t>SWOT Analysis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75441FF-6E26-39E5-B866-4517B0A430AE}"/>
              </a:ext>
            </a:extLst>
          </p:cNvPr>
          <p:cNvGrpSpPr/>
          <p:nvPr/>
        </p:nvGrpSpPr>
        <p:grpSpPr>
          <a:xfrm>
            <a:off x="9192110" y="1154466"/>
            <a:ext cx="2208713" cy="4525534"/>
            <a:chOff x="797720" y="1154466"/>
            <a:chExt cx="2208713" cy="4525534"/>
          </a:xfrm>
        </p:grpSpPr>
        <p:sp>
          <p:nvSpPr>
            <p:cNvPr id="61" name="Rectangle: Rounded Corners 60">
              <a:extLst>
                <a:ext uri="{FF2B5EF4-FFF2-40B4-BE49-F238E27FC236}">
                  <a16:creationId xmlns:a16="http://schemas.microsoft.com/office/drawing/2014/main" id="{27C6343E-5BB4-F592-5F0C-102276B78CCE}"/>
                </a:ext>
              </a:extLst>
            </p:cNvPr>
            <p:cNvSpPr/>
            <p:nvPr/>
          </p:nvSpPr>
          <p:spPr>
            <a:xfrm>
              <a:off x="837058" y="1732039"/>
              <a:ext cx="2130037" cy="3876371"/>
            </a:xfrm>
            <a:prstGeom prst="roundRect">
              <a:avLst>
                <a:gd name="adj" fmla="val 4921"/>
              </a:avLst>
            </a:prstGeom>
            <a:solidFill>
              <a:schemeClr val="bg1"/>
            </a:solidFill>
            <a:ln>
              <a:noFill/>
            </a:ln>
            <a:effectLst>
              <a:outerShdw blurRad="177800" dist="1016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: Rounded Corners 61">
              <a:extLst>
                <a:ext uri="{FF2B5EF4-FFF2-40B4-BE49-F238E27FC236}">
                  <a16:creationId xmlns:a16="http://schemas.microsoft.com/office/drawing/2014/main" id="{BB74B0AF-F54D-3D6C-7BF4-B9B7F3446213}"/>
                </a:ext>
              </a:extLst>
            </p:cNvPr>
            <p:cNvSpPr/>
            <p:nvPr/>
          </p:nvSpPr>
          <p:spPr>
            <a:xfrm>
              <a:off x="797720" y="1660450"/>
              <a:ext cx="2208713" cy="4019550"/>
            </a:xfrm>
            <a:prstGeom prst="roundRect">
              <a:avLst>
                <a:gd name="adj" fmla="val 4921"/>
              </a:avLst>
            </a:prstGeom>
            <a:solidFill>
              <a:srgbClr val="C0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EC529F0-A80C-DDD3-EA75-D42BD4E53CB8}"/>
                </a:ext>
              </a:extLst>
            </p:cNvPr>
            <p:cNvSpPr/>
            <p:nvPr/>
          </p:nvSpPr>
          <p:spPr>
            <a:xfrm>
              <a:off x="1389992" y="1154466"/>
              <a:ext cx="1024169" cy="1024128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0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</a:gradFill>
            <a:effectLst>
              <a:outerShdw blurRad="101600" dist="19050" dir="5400000" algn="ctr" rotWithShape="0">
                <a:srgbClr val="000000">
                  <a:alpha val="63000"/>
                </a:srgbClr>
              </a:outerShdw>
            </a:effec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5400" b="1" dirty="0">
                  <a:solidFill>
                    <a:schemeClr val="tx1"/>
                  </a:solidFill>
                </a:rPr>
                <a:t>T</a:t>
              </a:r>
              <a:endParaRPr lang="en-US" sz="5400" b="1" dirty="0">
                <a:solidFill>
                  <a:schemeClr val="tx1"/>
                </a:solidFill>
                <a:cs typeface="Segoe UI Light"/>
              </a:endParaRPr>
            </a:p>
          </p:txBody>
        </p:sp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753FA54E-CA3B-5498-6C44-302E08ED58EB}"/>
                </a:ext>
              </a:extLst>
            </p:cNvPr>
            <p:cNvSpPr/>
            <p:nvPr/>
          </p:nvSpPr>
          <p:spPr>
            <a:xfrm>
              <a:off x="797720" y="2369108"/>
              <a:ext cx="2208713" cy="7429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2000" b="1" cap="all" dirty="0">
                  <a:solidFill>
                    <a:schemeClr val="tx1"/>
                  </a:solidFill>
                </a:rPr>
                <a:t>Threats</a:t>
              </a:r>
              <a:endParaRPr lang="en-US" sz="2000" b="1" cap="all" dirty="0">
                <a:solidFill>
                  <a:schemeClr val="tx1"/>
                </a:solidFill>
                <a:cs typeface="Segoe UI Light"/>
              </a:endParaRP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D97CA87F-27B5-EA78-3CE5-6D0D9DA76AA8}"/>
                </a:ext>
              </a:extLst>
            </p:cNvPr>
            <p:cNvSpPr txBox="1"/>
            <p:nvPr/>
          </p:nvSpPr>
          <p:spPr>
            <a:xfrm>
              <a:off x="837058" y="4316600"/>
              <a:ext cx="2130037" cy="923330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spAutoFit/>
            </a:bodyPr>
            <a:lstStyle>
              <a:defPPr>
                <a:defRPr lang="en-US"/>
              </a:defPPr>
              <a:lvl1pPr algn="ctr">
                <a:defRPr sz="1400">
                  <a:solidFill>
                    <a:schemeClr val="tx1">
                      <a:lumMod val="85000"/>
                      <a:lumOff val="15000"/>
                    </a:schemeClr>
                  </a:solidFill>
                </a:defRPr>
              </a:lvl1pPr>
            </a:lstStyle>
            <a:p>
              <a:r>
                <a:rPr lang="en-US" sz="1800"/>
                <a:t>Competition</a:t>
              </a:r>
            </a:p>
            <a:p>
              <a:r>
                <a:rPr lang="en-US" sz="1800" dirty="0" err="1"/>
                <a:t>Trvalel</a:t>
              </a:r>
              <a:r>
                <a:rPr lang="en-US" sz="1800" dirty="0"/>
                <a:t> restrictions</a:t>
              </a:r>
            </a:p>
            <a:p>
              <a:r>
                <a:rPr lang="en-US" sz="1800"/>
                <a:t>Global crises</a:t>
              </a:r>
              <a:endParaRPr lang="en-US" sz="1800" dirty="0"/>
            </a:p>
          </p:txBody>
        </p:sp>
        <p:pic>
          <p:nvPicPr>
            <p:cNvPr id="67" name="Graphic 66" descr="Scorpion with solid fill">
              <a:extLst>
                <a:ext uri="{FF2B5EF4-FFF2-40B4-BE49-F238E27FC236}">
                  <a16:creationId xmlns:a16="http://schemas.microsoft.com/office/drawing/2014/main" id="{8B65747B-5F59-3615-CD70-DAF30C32221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536316" y="3342819"/>
              <a:ext cx="731520" cy="731520"/>
            </a:xfrm>
            <a:prstGeom prst="rect">
              <a:avLst/>
            </a:prstGeom>
          </p:spPr>
        </p:pic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BC126289-18A0-AA78-3471-13382AAF28E6}"/>
              </a:ext>
            </a:extLst>
          </p:cNvPr>
          <p:cNvGrpSpPr/>
          <p:nvPr/>
        </p:nvGrpSpPr>
        <p:grpSpPr>
          <a:xfrm>
            <a:off x="6393865" y="1166856"/>
            <a:ext cx="2208713" cy="4525534"/>
            <a:chOff x="3593670" y="1154466"/>
            <a:chExt cx="2208713" cy="4525534"/>
          </a:xfrm>
        </p:grpSpPr>
        <p:sp>
          <p:nvSpPr>
            <p:cNvPr id="55" name="Rectangle: Rounded Corners 54">
              <a:extLst>
                <a:ext uri="{FF2B5EF4-FFF2-40B4-BE49-F238E27FC236}">
                  <a16:creationId xmlns:a16="http://schemas.microsoft.com/office/drawing/2014/main" id="{063A92C8-E45B-EE70-74A7-6AC15AE28F33}"/>
                </a:ext>
              </a:extLst>
            </p:cNvPr>
            <p:cNvSpPr/>
            <p:nvPr/>
          </p:nvSpPr>
          <p:spPr>
            <a:xfrm>
              <a:off x="3633008" y="1732039"/>
              <a:ext cx="2130037" cy="3876371"/>
            </a:xfrm>
            <a:prstGeom prst="roundRect">
              <a:avLst>
                <a:gd name="adj" fmla="val 4921"/>
              </a:avLst>
            </a:prstGeom>
            <a:solidFill>
              <a:schemeClr val="bg1"/>
            </a:solidFill>
            <a:ln>
              <a:noFill/>
            </a:ln>
            <a:effectLst>
              <a:outerShdw blurRad="177800" dist="1016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8742E22E-6697-FC28-93B3-0E6CE37C0F9B}"/>
                </a:ext>
              </a:extLst>
            </p:cNvPr>
            <p:cNvSpPr/>
            <p:nvPr/>
          </p:nvSpPr>
          <p:spPr>
            <a:xfrm>
              <a:off x="3593670" y="1660450"/>
              <a:ext cx="2208713" cy="4019550"/>
            </a:xfrm>
            <a:prstGeom prst="roundRect">
              <a:avLst>
                <a:gd name="adj" fmla="val 4921"/>
              </a:avLst>
            </a:prstGeom>
            <a:solidFill>
              <a:srgbClr val="00B0F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CA45F934-1CC8-D45F-D0C8-66B12ADF76BD}"/>
                </a:ext>
              </a:extLst>
            </p:cNvPr>
            <p:cNvSpPr/>
            <p:nvPr/>
          </p:nvSpPr>
          <p:spPr>
            <a:xfrm>
              <a:off x="4185942" y="1154466"/>
              <a:ext cx="1024169" cy="1024128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0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</a:gradFill>
            <a:effectLst>
              <a:outerShdw blurRad="101600" dist="19050" dir="5400000" algn="ctr" rotWithShape="0">
                <a:srgbClr val="000000">
                  <a:alpha val="63000"/>
                </a:srgbClr>
              </a:outerShdw>
            </a:effec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5400" b="1" dirty="0">
                  <a:solidFill>
                    <a:schemeClr val="tx1"/>
                  </a:solidFill>
                </a:rPr>
                <a:t>O</a:t>
              </a:r>
              <a:endParaRPr lang="en-US" sz="5400" b="1" dirty="0">
                <a:solidFill>
                  <a:schemeClr val="tx1"/>
                </a:solidFill>
                <a:cs typeface="Segoe UI Light"/>
              </a:endParaRPr>
            </a:p>
          </p:txBody>
        </p: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E15363C8-CF92-CC76-47F9-3BC510C61C79}"/>
                </a:ext>
              </a:extLst>
            </p:cNvPr>
            <p:cNvSpPr/>
            <p:nvPr/>
          </p:nvSpPr>
          <p:spPr>
            <a:xfrm>
              <a:off x="3593670" y="2369108"/>
              <a:ext cx="2208713" cy="7429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2000" b="1" cap="all" dirty="0">
                  <a:solidFill>
                    <a:schemeClr val="tx1"/>
                  </a:solidFill>
                </a:rPr>
                <a:t>Opportunities</a:t>
              </a:r>
              <a:endParaRPr lang="en-US" sz="2000" b="1" cap="all" dirty="0">
                <a:solidFill>
                  <a:schemeClr val="tx1"/>
                </a:solidFill>
                <a:cs typeface="Segoe UI Light"/>
              </a:endParaRP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28EA5794-84D6-91F9-1D18-BB36021152D7}"/>
                </a:ext>
              </a:extLst>
            </p:cNvPr>
            <p:cNvSpPr txBox="1"/>
            <p:nvPr/>
          </p:nvSpPr>
          <p:spPr>
            <a:xfrm>
              <a:off x="3633008" y="4455099"/>
              <a:ext cx="2130037" cy="646331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spAutoFit/>
            </a:bodyPr>
            <a:lstStyle/>
            <a:p>
              <a:pPr algn="ctr"/>
              <a:r>
                <a:rPr lang="en-US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Partnerships</a:t>
              </a:r>
            </a:p>
            <a:p>
              <a:pPr algn="ctr"/>
              <a:r>
                <a:rPr lang="en-US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Growing demand</a:t>
              </a:r>
              <a:endParaRPr lang="en-US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pic>
          <p:nvPicPr>
            <p:cNvPr id="69" name="Graphic 68" descr="Door Open with solid fill">
              <a:extLst>
                <a:ext uri="{FF2B5EF4-FFF2-40B4-BE49-F238E27FC236}">
                  <a16:creationId xmlns:a16="http://schemas.microsoft.com/office/drawing/2014/main" id="{DEB8C592-1470-F8A1-C650-AC07CA1D95D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332266" y="3273569"/>
              <a:ext cx="731520" cy="731520"/>
            </a:xfrm>
            <a:prstGeom prst="rect">
              <a:avLst/>
            </a:prstGeom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EADA0FD-8EB2-50F3-7551-F30A000E4F50}"/>
              </a:ext>
            </a:extLst>
          </p:cNvPr>
          <p:cNvGrpSpPr/>
          <p:nvPr/>
        </p:nvGrpSpPr>
        <p:grpSpPr>
          <a:xfrm>
            <a:off x="3595620" y="1166856"/>
            <a:ext cx="2208713" cy="4525534"/>
            <a:chOff x="6389620" y="1154466"/>
            <a:chExt cx="2208713" cy="4525534"/>
          </a:xfrm>
        </p:grpSpPr>
        <p:sp>
          <p:nvSpPr>
            <p:cNvPr id="49" name="Rectangle: Rounded Corners 48">
              <a:extLst>
                <a:ext uri="{FF2B5EF4-FFF2-40B4-BE49-F238E27FC236}">
                  <a16:creationId xmlns:a16="http://schemas.microsoft.com/office/drawing/2014/main" id="{61D9BBAC-8D21-3265-4CD1-3ED51F9958D5}"/>
                </a:ext>
              </a:extLst>
            </p:cNvPr>
            <p:cNvSpPr/>
            <p:nvPr/>
          </p:nvSpPr>
          <p:spPr>
            <a:xfrm>
              <a:off x="6428958" y="1732039"/>
              <a:ext cx="2130037" cy="3876371"/>
            </a:xfrm>
            <a:prstGeom prst="roundRect">
              <a:avLst>
                <a:gd name="adj" fmla="val 4921"/>
              </a:avLst>
            </a:prstGeom>
            <a:solidFill>
              <a:schemeClr val="bg1"/>
            </a:solidFill>
            <a:ln>
              <a:noFill/>
            </a:ln>
            <a:effectLst>
              <a:outerShdw blurRad="177800" dist="1016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: Rounded Corners 49">
              <a:extLst>
                <a:ext uri="{FF2B5EF4-FFF2-40B4-BE49-F238E27FC236}">
                  <a16:creationId xmlns:a16="http://schemas.microsoft.com/office/drawing/2014/main" id="{60285CD7-3937-5DDF-4D24-F93739BA90FF}"/>
                </a:ext>
              </a:extLst>
            </p:cNvPr>
            <p:cNvSpPr/>
            <p:nvPr/>
          </p:nvSpPr>
          <p:spPr>
            <a:xfrm>
              <a:off x="6389620" y="1660450"/>
              <a:ext cx="2208713" cy="4019550"/>
            </a:xfrm>
            <a:prstGeom prst="roundRect">
              <a:avLst>
                <a:gd name="adj" fmla="val 4921"/>
              </a:avLst>
            </a:prstGeom>
            <a:solidFill>
              <a:srgbClr val="FFC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DD807153-F6B9-FB72-4035-E1051C9E4CA6}"/>
                </a:ext>
              </a:extLst>
            </p:cNvPr>
            <p:cNvSpPr/>
            <p:nvPr/>
          </p:nvSpPr>
          <p:spPr>
            <a:xfrm>
              <a:off x="6981892" y="1154466"/>
              <a:ext cx="1024169" cy="1024128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0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</a:gradFill>
            <a:effectLst>
              <a:outerShdw blurRad="101600" dist="19050" dir="5400000" algn="ctr" rotWithShape="0">
                <a:srgbClr val="000000">
                  <a:alpha val="63000"/>
                </a:srgbClr>
              </a:outerShdw>
            </a:effec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5400" b="1" dirty="0">
                  <a:solidFill>
                    <a:schemeClr val="tx1"/>
                  </a:solidFill>
                </a:rPr>
                <a:t>W</a:t>
              </a:r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7ECC6047-1C3C-51CF-98AA-9ECCF713EE1C}"/>
                </a:ext>
              </a:extLst>
            </p:cNvPr>
            <p:cNvSpPr/>
            <p:nvPr/>
          </p:nvSpPr>
          <p:spPr>
            <a:xfrm>
              <a:off x="6389620" y="2369108"/>
              <a:ext cx="2208713" cy="7429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2000" b="1" cap="all" dirty="0">
                  <a:solidFill>
                    <a:schemeClr val="tx1"/>
                  </a:solidFill>
                </a:rPr>
                <a:t>Weaknesses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D1AEA5B8-AAE7-AAFC-E75F-92A7A9F995E6}"/>
                </a:ext>
              </a:extLst>
            </p:cNvPr>
            <p:cNvSpPr txBox="1"/>
            <p:nvPr/>
          </p:nvSpPr>
          <p:spPr>
            <a:xfrm>
              <a:off x="6428958" y="4316600"/>
              <a:ext cx="2130037" cy="923330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spAutoFit/>
            </a:bodyPr>
            <a:lstStyle/>
            <a:p>
              <a:pPr algn="ctr"/>
              <a:r>
                <a:rPr lang="en-US">
                  <a:solidFill>
                    <a:schemeClr val="bg1"/>
                  </a:solidFill>
                </a:rPr>
                <a:t>Quality control risk</a:t>
              </a:r>
            </a:p>
            <a:p>
              <a:pPr algn="ctr"/>
              <a:r>
                <a:rPr lang="en-US">
                  <a:solidFill>
                    <a:schemeClr val="bg1"/>
                  </a:solidFill>
                </a:rPr>
                <a:t>Seasonal demand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pic>
          <p:nvPicPr>
            <p:cNvPr id="71" name="Graphic 70" descr="Empty battery with solid fill">
              <a:extLst>
                <a:ext uri="{FF2B5EF4-FFF2-40B4-BE49-F238E27FC236}">
                  <a16:creationId xmlns:a16="http://schemas.microsoft.com/office/drawing/2014/main" id="{1A8414BF-3BCD-74D2-C1A0-7CE979B7099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128216" y="3273569"/>
              <a:ext cx="731520" cy="731520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0E123582-2DC3-5C75-0E6D-D146F8017CB7}"/>
              </a:ext>
            </a:extLst>
          </p:cNvPr>
          <p:cNvGrpSpPr/>
          <p:nvPr/>
        </p:nvGrpSpPr>
        <p:grpSpPr>
          <a:xfrm>
            <a:off x="840740" y="1166856"/>
            <a:ext cx="2208713" cy="4525534"/>
            <a:chOff x="9185569" y="1154466"/>
            <a:chExt cx="2208713" cy="4525534"/>
          </a:xfrm>
        </p:grpSpPr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C2F73B4B-938C-2851-B7EA-078CDBB13EFC}"/>
                </a:ext>
              </a:extLst>
            </p:cNvPr>
            <p:cNvSpPr/>
            <p:nvPr/>
          </p:nvSpPr>
          <p:spPr>
            <a:xfrm>
              <a:off x="9224907" y="1732039"/>
              <a:ext cx="2130037" cy="3876371"/>
            </a:xfrm>
            <a:prstGeom prst="roundRect">
              <a:avLst>
                <a:gd name="adj" fmla="val 4921"/>
              </a:avLst>
            </a:prstGeom>
            <a:solidFill>
              <a:schemeClr val="bg1"/>
            </a:solidFill>
            <a:ln>
              <a:noFill/>
            </a:ln>
            <a:effectLst>
              <a:outerShdw blurRad="177800" dist="1016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30E281BA-AA77-6BD4-5DFD-315552E5D389}"/>
                </a:ext>
              </a:extLst>
            </p:cNvPr>
            <p:cNvSpPr/>
            <p:nvPr/>
          </p:nvSpPr>
          <p:spPr>
            <a:xfrm>
              <a:off x="9185569" y="1660450"/>
              <a:ext cx="2208713" cy="4019550"/>
            </a:xfrm>
            <a:prstGeom prst="roundRect">
              <a:avLst>
                <a:gd name="adj" fmla="val 4921"/>
              </a:avLst>
            </a:prstGeom>
            <a:solidFill>
              <a:srgbClr val="00B05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B30E90F6-650C-DBE3-5835-C9D57BCE42E1}"/>
                </a:ext>
              </a:extLst>
            </p:cNvPr>
            <p:cNvSpPr/>
            <p:nvPr/>
          </p:nvSpPr>
          <p:spPr>
            <a:xfrm>
              <a:off x="9777841" y="1154466"/>
              <a:ext cx="1024169" cy="1024128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0000">
                  <a:schemeClr val="bg1">
                    <a:lumMod val="95000"/>
                  </a:schemeClr>
                </a:gs>
                <a:gs pos="100000">
                  <a:schemeClr val="bg1">
                    <a:lumMod val="85000"/>
                  </a:schemeClr>
                </a:gs>
              </a:gsLst>
            </a:gradFill>
            <a:effectLst>
              <a:outerShdw blurRad="101600" dist="19050" dir="5400000" algn="ctr" rotWithShape="0">
                <a:srgbClr val="000000">
                  <a:alpha val="63000"/>
                </a:srgbClr>
              </a:outerShdw>
            </a:effec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5400" b="1" dirty="0">
                  <a:solidFill>
                    <a:schemeClr val="tx1"/>
                  </a:solidFill>
                </a:rPr>
                <a:t>S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AE5BF31B-B630-6E35-6056-16A8FFA4526D}"/>
                </a:ext>
              </a:extLst>
            </p:cNvPr>
            <p:cNvSpPr/>
            <p:nvPr/>
          </p:nvSpPr>
          <p:spPr>
            <a:xfrm>
              <a:off x="9185569" y="2369108"/>
              <a:ext cx="2208713" cy="7429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2000" b="1" cap="all" dirty="0">
                  <a:solidFill>
                    <a:schemeClr val="tx1"/>
                  </a:solidFill>
                </a:rPr>
                <a:t>Strengths</a:t>
              </a:r>
              <a:endParaRPr lang="en-US" sz="2000" b="1" cap="all">
                <a:solidFill>
                  <a:schemeClr val="tx1"/>
                </a:solidFill>
                <a:cs typeface="Segoe UI Light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D0DF5CCB-5DAB-E37E-F74C-363977AC2ADD}"/>
                </a:ext>
              </a:extLst>
            </p:cNvPr>
            <p:cNvSpPr txBox="1"/>
            <p:nvPr/>
          </p:nvSpPr>
          <p:spPr>
            <a:xfrm>
              <a:off x="9224907" y="4178101"/>
              <a:ext cx="2130037" cy="1200329"/>
            </a:xfrm>
            <a:prstGeom prst="rect">
              <a:avLst/>
            </a:prstGeom>
            <a:noFill/>
          </p:spPr>
          <p:txBody>
            <a:bodyPr wrap="square" lIns="91440" tIns="45720" rIns="91440" bIns="45720" anchor="ctr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Authentic</a:t>
              </a:r>
            </a:p>
            <a:p>
              <a:pPr algn="ctr"/>
              <a:r>
                <a:rPr lang="en-US">
                  <a:solidFill>
                    <a:schemeClr val="bg1"/>
                  </a:solidFill>
                </a:rPr>
                <a:t>Scalable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>
                  <a:solidFill>
                    <a:schemeClr val="bg1"/>
                  </a:solidFill>
                </a:rPr>
                <a:t>Replicable</a:t>
              </a:r>
            </a:p>
            <a:p>
              <a:pPr algn="ctr"/>
              <a:r>
                <a:rPr lang="en-US">
                  <a:solidFill>
                    <a:schemeClr val="bg1"/>
                  </a:solidFill>
                </a:rPr>
                <a:t>Memorable</a:t>
              </a:r>
              <a:endParaRPr lang="en-US" dirty="0">
                <a:solidFill>
                  <a:schemeClr val="bg1"/>
                </a:solidFill>
              </a:endParaRPr>
            </a:p>
          </p:txBody>
        </p:sp>
        <p:pic>
          <p:nvPicPr>
            <p:cNvPr id="75" name="Graphic 74" descr="Body builder with solid fill">
              <a:extLst>
                <a:ext uri="{FF2B5EF4-FFF2-40B4-BE49-F238E27FC236}">
                  <a16:creationId xmlns:a16="http://schemas.microsoft.com/office/drawing/2014/main" id="{6D68A4E7-3A5E-C6FB-7B92-43C73B5942B3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9924165" y="3273569"/>
              <a:ext cx="731520" cy="73152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052164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047E8-364D-23F8-DA58-6130BC1F0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69" y="2683895"/>
            <a:ext cx="5278514" cy="2862225"/>
          </a:xfrm>
        </p:spPr>
        <p:txBody>
          <a:bodyPr anchor="b">
            <a:normAutofit/>
          </a:bodyPr>
          <a:lstStyle/>
          <a:p>
            <a:r>
              <a:rPr lang="en-GB"/>
              <a:t>Thank you for listening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E6B3F899-33E6-7F4A-2A78-2438B9BDE9A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endParaRPr lang="en-US"/>
          </a:p>
        </p:txBody>
      </p:sp>
      <p:pic>
        <p:nvPicPr>
          <p:cNvPr id="16" name="Picture 15" descr="Close up image of hands applauding">
            <a:extLst>
              <a:ext uri="{FF2B5EF4-FFF2-40B4-BE49-F238E27FC236}">
                <a16:creationId xmlns:a16="http://schemas.microsoft.com/office/drawing/2014/main" id="{D18BC9FA-583F-751A-9E8E-0936259141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84" r="7877" b="-5"/>
          <a:stretch>
            <a:fillRect/>
          </a:stretch>
        </p:blipFill>
        <p:spPr>
          <a:xfrm>
            <a:off x="6952488" y="950976"/>
            <a:ext cx="5239512" cy="4965192"/>
          </a:xfrm>
          <a:prstGeom prst="rect">
            <a:avLst/>
          </a:prstGeom>
          <a:noFill/>
        </p:spPr>
      </p:pic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DF7E10C8-7B89-32FF-F47F-132E1A1E74A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572346" y="0"/>
            <a:ext cx="2895600" cy="6858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D3F76E4A-00F5-E65F-9662-1C78FC93FA86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563948F-2394-4F5E-A283-C42804FA3727}" type="datetime1">
              <a:rPr lang="en-GB"/>
              <a:pPr>
                <a:spcAft>
                  <a:spcPts val="600"/>
                </a:spcAft>
              </a:pPr>
              <a:t>3/3/2026</a:t>
            </a:fld>
            <a:endParaRPr lang="en-GB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09512DAA-571C-BEDF-D97A-050B1D5D2AE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937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5BF1A-A8A6-0621-33C5-A381D851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/>
              <a:t>Reference List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C7B6FC8-8695-FBE8-77C5-DECE31723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https://www.marketresearchfuture.com/reports/events-industry-market/market-analysis</a:t>
            </a:r>
            <a:endParaRPr lang="en-GB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https://www.grandviewresearch.com/horizon/statistics/immersive-marketing-market-outlook/application/events-and-experiential-marketing/global?utm_source=chatgpt.com</a:t>
            </a:r>
            <a:endParaRPr lang="en-GB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/>
              </a:rPr>
              <a:t>gitnux.org/meetings-events-industry-statistics/</a:t>
            </a:r>
            <a:endParaRPr lang="en-GB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www.marketresearchfuture.com/reports/events-industry-market/market-analysis</a:t>
            </a:r>
            <a:endParaRPr lang="en-GB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5"/>
              </a:rPr>
              <a:t>www.grandviewresearch.com/horizon/outlook/virtual-events-market/uk</a:t>
            </a:r>
            <a:endParaRPr lang="en-GB" sz="12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6"/>
              </a:rPr>
              <a:t>https://ebooks.inflibnet.ac.in/mgmtp09/chapter/meaning-concept-of-entrepreneur-entrepreneurship-entrepreneurship-development/</a:t>
            </a:r>
            <a:endParaRPr lang="en-GB" sz="12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7"/>
              </a:rPr>
              <a:t>https://www.feedough.com/shotgun-approach/</a:t>
            </a:r>
            <a:endParaRPr lang="en-GB" sz="12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8"/>
              </a:rPr>
              <a:t>https://www.exodus.co.uk/private-group-holidays?infinity=ict2~net~gaw~ar~798328643218~kw~private%20group%20tour~mt~p~cmp~22441479569~ag~181851258150&amp;utm_source=google&amp;utm_medium=cpc&amp;utm_term=private%20group%20tour&amp;utm_campaign=ID_Google_Search_(UK_en)_(Generic)_(Core_Private)__tCPA__&amp;hsa_acc=3082686887&amp;hsa_cam=22441479569&amp;hsa_grp=181851258150&amp;hsa_ad=798328643218&amp;hsa_src=g&amp;hsa_tgt=kwd-347609682719&amp;hsa_kw=private%20group%20tour&amp;hsa_mt=p&amp;hsa_net=adwords&amp;hsa_ver=3&amp;gad_source=1&amp;gad_campaignid=22441479569&amp;gclid=CjwKCAiAqprNBhB6EiwAMe3yhknZDd11M7LhUonuoRzTR2dNfOVwR8Of7z0Nyfwu6tFXtfCrxTiJvRoCC18QAvD_BwE</a:t>
            </a:r>
            <a:endParaRPr lang="en-GB" sz="12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 u="sng" dirty="0">
                <a:highlight>
                  <a:srgbClr val="FFFFFF"/>
                </a:highlight>
                <a:latin typeface="Calibri"/>
                <a:ea typeface="Calibri"/>
                <a:cs typeface="Calibri"/>
                <a:hlinkClick r:id="rId9"/>
              </a:rPr>
              <a:t>https://evm.institute/basics-of-event-management/break-even-point-event-companies/</a:t>
            </a:r>
            <a:endParaRPr lang="en-GB" sz="12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766D70-84A1-21E6-366E-CC45FA7BC7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44BBA8F-482F-40F7-8257-7516D21584DA}" type="datetime1">
              <a:pPr>
                <a:spcAft>
                  <a:spcPts val="600"/>
                </a:spcAft>
              </a:pPr>
              <a:t>3/3/2026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8CE35113-02A8-5B26-C80E-7A352E4F0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7E359-E8F0-459F-19A8-90838F587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49938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224</Words>
  <Application>Microsoft Office PowerPoint</Application>
  <PresentationFormat>Widescreen</PresentationFormat>
  <Paragraphs>106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Roam and Rotate</vt:lpstr>
      <vt:lpstr>Problem</vt:lpstr>
      <vt:lpstr>Roam and Rotate</vt:lpstr>
      <vt:lpstr>Market opportunity</vt:lpstr>
      <vt:lpstr>Business Model</vt:lpstr>
      <vt:lpstr> competitive analysis</vt:lpstr>
      <vt:lpstr>PowerPoint Presentation</vt:lpstr>
      <vt:lpstr>Marketing strategy</vt:lpstr>
      <vt:lpstr>Financial Projections</vt:lpstr>
      <vt:lpstr>SWOT Analysis</vt:lpstr>
      <vt:lpstr>Thank you for listening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228</cp:revision>
  <dcterms:created xsi:type="dcterms:W3CDTF">2026-03-02T22:27:17Z</dcterms:created>
  <dcterms:modified xsi:type="dcterms:W3CDTF">2026-03-03T10:20:38Z</dcterms:modified>
</cp:coreProperties>
</file>