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0000FF"/>
    <a:srgbClr val="66FFFF"/>
    <a:srgbClr val="CC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850" autoAdjust="0"/>
    <p:restoredTop sz="94660"/>
  </p:normalViewPr>
  <p:slideViewPr>
    <p:cSldViewPr snapToGrid="0">
      <p:cViewPr>
        <p:scale>
          <a:sx n="80" d="100"/>
          <a:sy n="80" d="100"/>
        </p:scale>
        <p:origin x="-1122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0D7EFC-E707-4A0C-869E-52AA995C108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02BA3D-DCBE-44D5-8BC1-EEA7A82D88F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81D16A-53E0-4567-BFE1-378A02C104A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CE5F42-5069-4362-B780-44D61787AAA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2E6060-6E5D-4A9E-A05D-132BD2E6721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758CA6-6648-4A08-A29A-8BC64C793C5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2247B7-9EFB-4589-9727-5D856F1702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34A67A-DEFF-48F4-A4BB-C0CEF3098CA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8ACB1D-26C7-4879-B2EA-A327DE49333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FDB8D6-6AEC-4A1A-B99F-DF6D58CBE9E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855AFD-6891-464E-85D2-918934822FA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7A50AD1-A4A0-401D-9074-FC0C4C42ED4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C814D51-0CEE-479C-AED7-DFFB5DCE19C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Rheolau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Dilyniant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rheol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gyfer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mynd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un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nesaf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bob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dilyniant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02" name="AutoShape 3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2475" name="Group 11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62474" name="Oval 10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1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14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2476" name="Group 12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62477" name="Oval 13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8" name="Text Box 14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2479" name="Group 15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62480" name="Oval 1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81" name="Text Box 1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22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2482" name="Group 18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62483" name="Oval 1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84" name="Text Box 2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26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2485" name="Group 21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62486" name="Oval 2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87" name="Text Box 2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2488" name="Group 24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62489" name="Oval 2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90" name="Text Box 2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34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2498" name="Group 34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62495" name="Oval 31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96" name="Text Box 32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24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dechrau</a:t>
              </a:r>
              <a:endParaRPr lang="en-US" sz="24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62497" name="AutoShape 33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501" name="Text Box 3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+4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5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5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50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16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3493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63494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5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496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63497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8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75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499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63500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1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02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63503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4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05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63506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7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08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63509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0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55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11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63512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3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24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dechrau</a:t>
              </a:r>
              <a:endParaRPr lang="en-US" sz="2400" b="1" dirty="0" smtClean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63514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5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-5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40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4517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64518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19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4520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64521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22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4523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64524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25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4526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64527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28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4529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64530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31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48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4532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64533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34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96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4535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64536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37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24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dechrau</a:t>
              </a:r>
              <a:endParaRPr lang="en-US" sz="24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64538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39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x2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3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64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5541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65542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3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5544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65545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6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5547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65548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9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29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5550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65551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52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5553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65554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55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51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5556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65557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58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62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5559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65560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61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24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dechrau</a:t>
              </a:r>
              <a:endParaRPr lang="en-US" sz="24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65562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63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+11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6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88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6565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66566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7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6568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66569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70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6571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66572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73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47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6574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66575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76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6577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66578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79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6580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66581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82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107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6583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66584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85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24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dechrau</a:t>
              </a:r>
              <a:endParaRPr lang="en-US" sz="24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66586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87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+20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8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12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7589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67590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1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7592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67593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4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7595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67596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7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29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7598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67599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0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7601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67602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3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41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7604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67605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6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47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7607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67608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609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24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dechrau</a:t>
              </a:r>
              <a:endParaRPr lang="en-US" sz="24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67610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11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+6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6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6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6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36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8613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68614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15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8616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68617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18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8619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68620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1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9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8622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68623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4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8625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68626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7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81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8628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68629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0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243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8631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68632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33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24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dechrau</a:t>
              </a:r>
              <a:endParaRPr lang="en-US" sz="24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68634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35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x3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3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60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9637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69638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39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9640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69641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42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9643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69644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45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9646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69647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48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85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9649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69650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51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110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9652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69653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54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135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9655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69656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57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24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dechrau</a:t>
              </a:r>
              <a:endParaRPr lang="en-US" sz="24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69658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9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+25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5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84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0661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70662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63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14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0664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70665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66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26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0667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70668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69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0670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70671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72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50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0673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70674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75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62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0676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70677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78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74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0679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70680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81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24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dechrau</a:t>
              </a:r>
              <a:endParaRPr lang="en-US" sz="24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0682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83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+12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8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8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1685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71686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87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90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1688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71689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90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83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1691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71692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93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76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1694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71695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96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69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1697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71698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99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62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1700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71701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02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55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1703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71704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05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24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dechrau</a:t>
              </a:r>
              <a:endParaRPr lang="en-US" sz="24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1706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07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-7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32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2709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72710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11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2712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72713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14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2715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72716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17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2718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72719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20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2721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72722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23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31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2724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72725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26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2727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72728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29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24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dechrau</a:t>
              </a:r>
              <a:endParaRPr lang="en-US" sz="24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2730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31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+7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3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56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3733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73734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35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3736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73737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38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3739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73740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41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32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3742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73743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44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128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3745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73746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47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512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3749" name="Oval 21"/>
          <p:cNvSpPr>
            <a:spLocks noChangeArrowheads="1"/>
          </p:cNvSpPr>
          <p:nvPr/>
        </p:nvSpPr>
        <p:spPr bwMode="auto">
          <a:xfrm>
            <a:off x="1398588" y="2789238"/>
            <a:ext cx="1279525" cy="1279525"/>
          </a:xfrm>
          <a:prstGeom prst="ellipse">
            <a:avLst/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50" name="Text Box 22"/>
          <p:cNvSpPr txBox="1">
            <a:spLocks noChangeArrowheads="1"/>
          </p:cNvSpPr>
          <p:nvPr/>
        </p:nvSpPr>
        <p:spPr bwMode="auto">
          <a:xfrm>
            <a:off x="1358900" y="3154363"/>
            <a:ext cx="1358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2048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73751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73752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53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24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dechrau</a:t>
              </a:r>
              <a:endParaRPr lang="en-US" sz="24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3754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55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x4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5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80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4757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74758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59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200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4760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74761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62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100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4763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74764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65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50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4766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74767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68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4770" name="Oval 18"/>
          <p:cNvSpPr>
            <a:spLocks noChangeArrowheads="1"/>
          </p:cNvSpPr>
          <p:nvPr/>
        </p:nvSpPr>
        <p:spPr bwMode="auto">
          <a:xfrm>
            <a:off x="2147888" y="4616450"/>
            <a:ext cx="1279525" cy="1279525"/>
          </a:xfrm>
          <a:prstGeom prst="ellipse">
            <a:avLst/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1" name="Text Box 19"/>
          <p:cNvSpPr txBox="1">
            <a:spLocks noChangeArrowheads="1"/>
          </p:cNvSpPr>
          <p:nvPr/>
        </p:nvSpPr>
        <p:spPr bwMode="auto">
          <a:xfrm>
            <a:off x="2108200" y="4905375"/>
            <a:ext cx="1358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12.5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73" name="Oval 21"/>
          <p:cNvSpPr>
            <a:spLocks noChangeArrowheads="1"/>
          </p:cNvSpPr>
          <p:nvPr/>
        </p:nvSpPr>
        <p:spPr bwMode="auto">
          <a:xfrm>
            <a:off x="1398588" y="2789238"/>
            <a:ext cx="1279525" cy="1279525"/>
          </a:xfrm>
          <a:prstGeom prst="ellipse">
            <a:avLst/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4" name="Text Box 22"/>
          <p:cNvSpPr txBox="1">
            <a:spLocks noChangeArrowheads="1"/>
          </p:cNvSpPr>
          <p:nvPr/>
        </p:nvSpPr>
        <p:spPr bwMode="auto">
          <a:xfrm>
            <a:off x="1358900" y="3078163"/>
            <a:ext cx="1358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6.25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74775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74776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77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24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dechrau</a:t>
              </a:r>
              <a:endParaRPr lang="en-US" sz="24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4778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9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9000" b="1">
                <a:latin typeface="Comic Sans MS" pitchFamily="66" charset="0"/>
              </a:rPr>
              <a:t>÷</a:t>
            </a:r>
            <a:r>
              <a:rPr lang="en-GB" sz="9000" b="1">
                <a:latin typeface="Comic Sans MS" pitchFamily="66" charset="0"/>
              </a:rPr>
              <a:t>2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7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04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5781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75782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3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5784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75785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6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21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5787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75788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9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34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5790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75791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92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47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5793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75794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95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5796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75797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98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73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5799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75800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801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24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dechrau</a:t>
              </a:r>
              <a:endParaRPr lang="en-US" sz="24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5802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803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+13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8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8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80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28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6805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76806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07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120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6808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76809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10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111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6811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76812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13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102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6814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76815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16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93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6817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76818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19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84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6820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76821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22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75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6823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76824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25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24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dechrau</a:t>
              </a:r>
              <a:endParaRPr lang="en-US" sz="24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6826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27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-9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2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52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7829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77830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31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7832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77833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34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9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7835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77836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37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7838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77839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40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7841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77842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43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33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7844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77845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46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41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7847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77848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49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24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dechrau</a:t>
              </a:r>
              <a:endParaRPr lang="en-US" sz="24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7850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51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+8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5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76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8853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78854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55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8856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78857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58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8859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78860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61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8862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78863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64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95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8865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78866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67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125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8868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78869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70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155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8871" name="Group 23"/>
          <p:cNvGrpSpPr>
            <a:grpSpLocks/>
          </p:cNvGrpSpPr>
          <p:nvPr/>
        </p:nvGrpSpPr>
        <p:grpSpPr bwMode="auto">
          <a:xfrm>
            <a:off x="3798311" y="267463"/>
            <a:ext cx="1358900" cy="1279525"/>
            <a:chOff x="2328" y="149"/>
            <a:chExt cx="856" cy="806"/>
          </a:xfrm>
        </p:grpSpPr>
        <p:sp>
          <p:nvSpPr>
            <p:cNvPr id="78872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73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24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dechrau</a:t>
              </a:r>
              <a:endParaRPr lang="en-US" sz="24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8874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75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+30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7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900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9877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79878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79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200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9880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79881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82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189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9883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79884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85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178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9886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79887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88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167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9889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79890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91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156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9892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79893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94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145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79895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79896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97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24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dechrau</a:t>
              </a:r>
              <a:endParaRPr lang="en-US" sz="24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79898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9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-11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9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24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0901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80902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03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0904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80905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06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29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0907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80908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09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0910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80911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12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47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0913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80914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15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56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0916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80917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18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65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0919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80920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21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24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dechrau</a:t>
              </a:r>
              <a:endParaRPr lang="en-US" sz="24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0922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23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+9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2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8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4251325" y="26511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2362200" y="1230313"/>
            <a:ext cx="4397375" cy="4397375"/>
          </a:xfrm>
          <a:prstGeom prst="sun">
            <a:avLst>
              <a:gd name="adj" fmla="val 16949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1925" name="Group 5"/>
          <p:cNvGrpSpPr>
            <a:grpSpLocks/>
          </p:cNvGrpSpPr>
          <p:nvPr/>
        </p:nvGrpSpPr>
        <p:grpSpPr bwMode="auto">
          <a:xfrm>
            <a:off x="5713413" y="1087438"/>
            <a:ext cx="1358900" cy="1279525"/>
            <a:chOff x="3663" y="450"/>
            <a:chExt cx="856" cy="806"/>
          </a:xfrm>
        </p:grpSpPr>
        <p:sp>
          <p:nvSpPr>
            <p:cNvPr id="81926" name="Oval 6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27" name="Text Box 7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150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1928" name="Group 8"/>
          <p:cNvGrpSpPr>
            <a:grpSpLocks/>
          </p:cNvGrpSpPr>
          <p:nvPr/>
        </p:nvGrpSpPr>
        <p:grpSpPr bwMode="auto">
          <a:xfrm>
            <a:off x="6446838" y="2789238"/>
            <a:ext cx="1358900" cy="1279525"/>
            <a:chOff x="3663" y="450"/>
            <a:chExt cx="856" cy="806"/>
          </a:xfrm>
        </p:grpSpPr>
        <p:sp>
          <p:nvSpPr>
            <p:cNvPr id="81929" name="Oval 9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30" name="Text Box 10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137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1931" name="Group 11"/>
          <p:cNvGrpSpPr>
            <a:grpSpLocks/>
          </p:cNvGrpSpPr>
          <p:nvPr/>
        </p:nvGrpSpPr>
        <p:grpSpPr bwMode="auto">
          <a:xfrm>
            <a:off x="5713413" y="4616450"/>
            <a:ext cx="1358900" cy="1279525"/>
            <a:chOff x="3663" y="450"/>
            <a:chExt cx="856" cy="806"/>
          </a:xfrm>
        </p:grpSpPr>
        <p:sp>
          <p:nvSpPr>
            <p:cNvPr id="81932" name="Oval 12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33" name="Text Box 13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124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1934" name="Group 14"/>
          <p:cNvGrpSpPr>
            <a:grpSpLocks/>
          </p:cNvGrpSpPr>
          <p:nvPr/>
        </p:nvGrpSpPr>
        <p:grpSpPr bwMode="auto">
          <a:xfrm>
            <a:off x="3881438" y="5311775"/>
            <a:ext cx="1358900" cy="1279525"/>
            <a:chOff x="3663" y="450"/>
            <a:chExt cx="856" cy="806"/>
          </a:xfrm>
        </p:grpSpPr>
        <p:sp>
          <p:nvSpPr>
            <p:cNvPr id="81935" name="Oval 15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36" name="Text Box 16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111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1937" name="Group 17"/>
          <p:cNvGrpSpPr>
            <a:grpSpLocks/>
          </p:cNvGrpSpPr>
          <p:nvPr/>
        </p:nvGrpSpPr>
        <p:grpSpPr bwMode="auto">
          <a:xfrm>
            <a:off x="2108200" y="4616450"/>
            <a:ext cx="1358900" cy="1279525"/>
            <a:chOff x="3663" y="450"/>
            <a:chExt cx="856" cy="806"/>
          </a:xfrm>
        </p:grpSpPr>
        <p:sp>
          <p:nvSpPr>
            <p:cNvPr id="81938" name="Oval 18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39" name="Text Box 19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98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1940" name="Group 20"/>
          <p:cNvGrpSpPr>
            <a:grpSpLocks/>
          </p:cNvGrpSpPr>
          <p:nvPr/>
        </p:nvGrpSpPr>
        <p:grpSpPr bwMode="auto">
          <a:xfrm>
            <a:off x="1358900" y="2789238"/>
            <a:ext cx="1358900" cy="1279525"/>
            <a:chOff x="3663" y="450"/>
            <a:chExt cx="856" cy="806"/>
          </a:xfrm>
        </p:grpSpPr>
        <p:sp>
          <p:nvSpPr>
            <p:cNvPr id="81941" name="Oval 21"/>
            <p:cNvSpPr>
              <a:spLocks noChangeArrowheads="1"/>
            </p:cNvSpPr>
            <p:nvPr/>
          </p:nvSpPr>
          <p:spPr bwMode="auto">
            <a:xfrm>
              <a:off x="3688" y="450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42" name="Text Box 22"/>
            <p:cNvSpPr txBox="1">
              <a:spLocks noChangeArrowheads="1"/>
            </p:cNvSpPr>
            <p:nvPr/>
          </p:nvSpPr>
          <p:spPr bwMode="auto">
            <a:xfrm>
              <a:off x="3663" y="584"/>
              <a:ext cx="856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5000" b="1">
                  <a:solidFill>
                    <a:srgbClr val="FFFF00"/>
                  </a:solidFill>
                  <a:latin typeface="Comic Sans MS" pitchFamily="66" charset="0"/>
                </a:rPr>
                <a:t>85</a:t>
              </a:r>
              <a:endParaRPr lang="en-US" sz="5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1943" name="Group 23"/>
          <p:cNvGrpSpPr>
            <a:grpSpLocks/>
          </p:cNvGrpSpPr>
          <p:nvPr/>
        </p:nvGrpSpPr>
        <p:grpSpPr bwMode="auto">
          <a:xfrm>
            <a:off x="3881438" y="255588"/>
            <a:ext cx="1358900" cy="1279525"/>
            <a:chOff x="2328" y="149"/>
            <a:chExt cx="856" cy="806"/>
          </a:xfrm>
        </p:grpSpPr>
        <p:sp>
          <p:nvSpPr>
            <p:cNvPr id="81944" name="Oval 24"/>
            <p:cNvSpPr>
              <a:spLocks noChangeArrowheads="1"/>
            </p:cNvSpPr>
            <p:nvPr/>
          </p:nvSpPr>
          <p:spPr bwMode="auto">
            <a:xfrm>
              <a:off x="2353" y="149"/>
              <a:ext cx="806" cy="806"/>
            </a:xfrm>
            <a:prstGeom prst="ellipse">
              <a:avLst/>
            </a:prstGeom>
            <a:gradFill rotWithShape="1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45" name="Text Box 25"/>
            <p:cNvSpPr txBox="1">
              <a:spLocks noChangeArrowheads="1"/>
            </p:cNvSpPr>
            <p:nvPr/>
          </p:nvSpPr>
          <p:spPr bwMode="auto">
            <a:xfrm>
              <a:off x="2328" y="379"/>
              <a:ext cx="85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2400" b="1" dirty="0" err="1" smtClean="0">
                  <a:solidFill>
                    <a:srgbClr val="FFFF00"/>
                  </a:solidFill>
                  <a:latin typeface="Comic Sans MS" pitchFamily="66" charset="0"/>
                </a:rPr>
                <a:t>dechrau</a:t>
              </a:r>
              <a:endParaRPr lang="en-US" sz="24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1946" name="AutoShape 26"/>
          <p:cNvSpPr>
            <a:spLocks noChangeArrowheads="1"/>
          </p:cNvSpPr>
          <p:nvPr/>
        </p:nvSpPr>
        <p:spPr bwMode="auto">
          <a:xfrm rot="-2573352">
            <a:off x="1535113" y="977900"/>
            <a:ext cx="2339975" cy="866775"/>
          </a:xfrm>
          <a:prstGeom prst="curvedDownArrow">
            <a:avLst>
              <a:gd name="adj1" fmla="val 29409"/>
              <a:gd name="adj2" fmla="val 83401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7" name="Text Box 27"/>
          <p:cNvSpPr txBox="1">
            <a:spLocks noChangeArrowheads="1"/>
          </p:cNvSpPr>
          <p:nvPr/>
        </p:nvSpPr>
        <p:spPr bwMode="auto">
          <a:xfrm>
            <a:off x="3084513" y="2697163"/>
            <a:ext cx="29178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latin typeface="Comic Sans MS" pitchFamily="66" charset="0"/>
              </a:rPr>
              <a:t>-13</a:t>
            </a:r>
            <a:endParaRPr lang="en-US" sz="9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222</Words>
  <Application>Microsoft Office PowerPoint</Application>
  <PresentationFormat>On-screen Show (4:3)</PresentationFormat>
  <Paragraphs>185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54</cp:revision>
  <dcterms:created xsi:type="dcterms:W3CDTF">2006-03-03T16:34:11Z</dcterms:created>
  <dcterms:modified xsi:type="dcterms:W3CDTF">2014-09-04T10:43:16Z</dcterms:modified>
</cp:coreProperties>
</file>