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57CE4A-F709-487C-8506-903D54597CDD}" v="79" dt="2024-06-11T23:20:40.8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33" d="100"/>
          <a:sy n="33" d="100"/>
        </p:scale>
        <p:origin x="1133" y="-1709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on knight" userId="cc956797846902fd" providerId="LiveId" clId="{4057CE4A-F709-487C-8506-903D54597CDD}"/>
    <pc:docChg chg="undo redo custSel modSld">
      <pc:chgData name="leon knight" userId="cc956797846902fd" providerId="LiveId" clId="{4057CE4A-F709-487C-8506-903D54597CDD}" dt="2024-06-11T23:20:48.349" v="871" actId="167"/>
      <pc:docMkLst>
        <pc:docMk/>
      </pc:docMkLst>
      <pc:sldChg chg="addSp delSp modSp mod">
        <pc:chgData name="leon knight" userId="cc956797846902fd" providerId="LiveId" clId="{4057CE4A-F709-487C-8506-903D54597CDD}" dt="2024-06-11T23:20:48.349" v="871" actId="167"/>
        <pc:sldMkLst>
          <pc:docMk/>
          <pc:sldMk cId="3924774051" sldId="257"/>
        </pc:sldMkLst>
        <pc:spChg chg="add mod ord">
          <ac:chgData name="leon knight" userId="cc956797846902fd" providerId="LiveId" clId="{4057CE4A-F709-487C-8506-903D54597CDD}" dt="2024-06-11T23:17:22.812" v="830" actId="207"/>
          <ac:spMkLst>
            <pc:docMk/>
            <pc:sldMk cId="3924774051" sldId="257"/>
            <ac:spMk id="3" creationId="{40B4BD70-D6B5-59B1-D2C9-E3D5BD7D726F}"/>
          </ac:spMkLst>
        </pc:spChg>
        <pc:spChg chg="add mod ord">
          <ac:chgData name="leon knight" userId="cc956797846902fd" providerId="LiveId" clId="{4057CE4A-F709-487C-8506-903D54597CDD}" dt="2024-06-11T23:17:49.602" v="836" actId="1037"/>
          <ac:spMkLst>
            <pc:docMk/>
            <pc:sldMk cId="3924774051" sldId="257"/>
            <ac:spMk id="5" creationId="{64DA71BD-BE12-BDC5-8EC8-2A33B0E4F4B0}"/>
          </ac:spMkLst>
        </pc:spChg>
        <pc:spChg chg="mod">
          <ac:chgData name="leon knight" userId="cc956797846902fd" providerId="LiveId" clId="{4057CE4A-F709-487C-8506-903D54597CDD}" dt="2024-06-11T23:20:40.807" v="869" actId="167"/>
          <ac:spMkLst>
            <pc:docMk/>
            <pc:sldMk cId="3924774051" sldId="257"/>
            <ac:spMk id="9" creationId="{00000000-0000-0000-0000-000000000000}"/>
          </ac:spMkLst>
        </pc:spChg>
        <pc:spChg chg="add mod ord">
          <ac:chgData name="leon knight" userId="cc956797846902fd" providerId="LiveId" clId="{4057CE4A-F709-487C-8506-903D54597CDD}" dt="2024-06-11T23:18:19.364" v="841" actId="167"/>
          <ac:spMkLst>
            <pc:docMk/>
            <pc:sldMk cId="3924774051" sldId="257"/>
            <ac:spMk id="10" creationId="{A3F858BB-F258-A6DF-9C43-4F7710DEA051}"/>
          </ac:spMkLst>
        </pc:spChg>
        <pc:spChg chg="add mod ord">
          <ac:chgData name="leon knight" userId="cc956797846902fd" providerId="LiveId" clId="{4057CE4A-F709-487C-8506-903D54597CDD}" dt="2024-06-11T23:20:48.349" v="871" actId="167"/>
          <ac:spMkLst>
            <pc:docMk/>
            <pc:sldMk cId="3924774051" sldId="257"/>
            <ac:spMk id="12" creationId="{2F1F4C09-F682-7D7C-384E-EA024ED66AC4}"/>
          </ac:spMkLst>
        </pc:spChg>
        <pc:spChg chg="add mod ord">
          <ac:chgData name="leon knight" userId="cc956797846902fd" providerId="LiveId" clId="{4057CE4A-F709-487C-8506-903D54597CDD}" dt="2024-06-11T23:20:23.053" v="868" actId="167"/>
          <ac:spMkLst>
            <pc:docMk/>
            <pc:sldMk cId="3924774051" sldId="257"/>
            <ac:spMk id="13" creationId="{E5009623-CFCD-5291-49F5-300BDB00C4E1}"/>
          </ac:spMkLst>
        </pc:spChg>
        <pc:spChg chg="add mod ord">
          <ac:chgData name="leon knight" userId="cc956797846902fd" providerId="LiveId" clId="{4057CE4A-F709-487C-8506-903D54597CDD}" dt="2024-06-11T23:20:23.053" v="868" actId="167"/>
          <ac:spMkLst>
            <pc:docMk/>
            <pc:sldMk cId="3924774051" sldId="257"/>
            <ac:spMk id="15" creationId="{8BC0EF45-9CD7-B5F5-C0D0-329B4071EC34}"/>
          </ac:spMkLst>
        </pc:spChg>
        <pc:spChg chg="add mod ord">
          <ac:chgData name="leon knight" userId="cc956797846902fd" providerId="LiveId" clId="{4057CE4A-F709-487C-8506-903D54597CDD}" dt="2024-06-11T23:20:23.053" v="868" actId="167"/>
          <ac:spMkLst>
            <pc:docMk/>
            <pc:sldMk cId="3924774051" sldId="257"/>
            <ac:spMk id="17" creationId="{62FA1864-AF2D-0356-06C8-74B477B1BC25}"/>
          </ac:spMkLst>
        </pc:spChg>
        <pc:spChg chg="add mod ord">
          <ac:chgData name="leon knight" userId="cc956797846902fd" providerId="LiveId" clId="{4057CE4A-F709-487C-8506-903D54597CDD}" dt="2024-06-11T23:20:23.053" v="868" actId="167"/>
          <ac:spMkLst>
            <pc:docMk/>
            <pc:sldMk cId="3924774051" sldId="257"/>
            <ac:spMk id="18" creationId="{5FF63D56-DFEB-C914-5268-984A21A9DDE5}"/>
          </ac:spMkLst>
        </pc:spChg>
        <pc:spChg chg="add mod ord">
          <ac:chgData name="leon knight" userId="cc956797846902fd" providerId="LiveId" clId="{4057CE4A-F709-487C-8506-903D54597CDD}" dt="2024-06-11T23:20:23.053" v="868" actId="167"/>
          <ac:spMkLst>
            <pc:docMk/>
            <pc:sldMk cId="3924774051" sldId="257"/>
            <ac:spMk id="19" creationId="{3C6D5848-CA13-9CAF-24AE-AAE82482AB96}"/>
          </ac:spMkLst>
        </pc:spChg>
        <pc:spChg chg="mod">
          <ac:chgData name="leon knight" userId="cc956797846902fd" providerId="LiveId" clId="{4057CE4A-F709-487C-8506-903D54597CDD}" dt="2024-06-11T23:15:00.619" v="781" actId="313"/>
          <ac:spMkLst>
            <pc:docMk/>
            <pc:sldMk cId="3924774051" sldId="257"/>
            <ac:spMk id="23" creationId="{00000000-0000-0000-0000-000000000000}"/>
          </ac:spMkLst>
        </pc:spChg>
        <pc:spChg chg="mod">
          <ac:chgData name="leon knight" userId="cc956797846902fd" providerId="LiveId" clId="{4057CE4A-F709-487C-8506-903D54597CDD}" dt="2024-06-11T23:10:22.650" v="688" actId="20577"/>
          <ac:spMkLst>
            <pc:docMk/>
            <pc:sldMk cId="3924774051" sldId="257"/>
            <ac:spMk id="26" creationId="{BA57B6A8-163C-11AB-732D-0EEB422159BA}"/>
          </ac:spMkLst>
        </pc:spChg>
        <pc:spChg chg="add mod">
          <ac:chgData name="leon knight" userId="cc956797846902fd" providerId="LiveId" clId="{4057CE4A-F709-487C-8506-903D54597CDD}" dt="2024-06-11T23:07:49.888" v="676" actId="1036"/>
          <ac:spMkLst>
            <pc:docMk/>
            <pc:sldMk cId="3924774051" sldId="257"/>
            <ac:spMk id="29" creationId="{C42D1E9F-51EC-5E8F-957B-19DE2F0168CD}"/>
          </ac:spMkLst>
        </pc:spChg>
        <pc:spChg chg="add mod">
          <ac:chgData name="leon knight" userId="cc956797846902fd" providerId="LiveId" clId="{4057CE4A-F709-487C-8506-903D54597CDD}" dt="2024-06-11T23:10:39.499" v="691" actId="20577"/>
          <ac:spMkLst>
            <pc:docMk/>
            <pc:sldMk cId="3924774051" sldId="257"/>
            <ac:spMk id="38" creationId="{301A7297-742A-B497-A563-D812419B6030}"/>
          </ac:spMkLst>
        </pc:spChg>
        <pc:spChg chg="add mod">
          <ac:chgData name="leon knight" userId="cc956797846902fd" providerId="LiveId" clId="{4057CE4A-F709-487C-8506-903D54597CDD}" dt="2024-06-11T23:10:36.307" v="689" actId="167"/>
          <ac:spMkLst>
            <pc:docMk/>
            <pc:sldMk cId="3924774051" sldId="257"/>
            <ac:spMk id="39" creationId="{6E77B3EF-2C2E-41D6-9F8D-6A4550A5EC40}"/>
          </ac:spMkLst>
        </pc:spChg>
        <pc:spChg chg="mod">
          <ac:chgData name="leon knight" userId="cc956797846902fd" providerId="LiveId" clId="{4057CE4A-F709-487C-8506-903D54597CDD}" dt="2024-06-11T22:54:21.219" v="73" actId="123"/>
          <ac:spMkLst>
            <pc:docMk/>
            <pc:sldMk cId="3924774051" sldId="257"/>
            <ac:spMk id="44" creationId="{00000000-0000-0000-0000-000000000000}"/>
          </ac:spMkLst>
        </pc:spChg>
        <pc:spChg chg="mod">
          <ac:chgData name="leon knight" userId="cc956797846902fd" providerId="LiveId" clId="{4057CE4A-F709-487C-8506-903D54597CDD}" dt="2024-06-11T23:07:40.301" v="656" actId="20577"/>
          <ac:spMkLst>
            <pc:docMk/>
            <pc:sldMk cId="3924774051" sldId="257"/>
            <ac:spMk id="47" creationId="{00000000-0000-0000-0000-000000000000}"/>
          </ac:spMkLst>
        </pc:spChg>
        <pc:spChg chg="mod">
          <ac:chgData name="leon knight" userId="cc956797846902fd" providerId="LiveId" clId="{4057CE4A-F709-487C-8506-903D54597CDD}" dt="2024-06-11T23:06:26.885" v="616" actId="1036"/>
          <ac:spMkLst>
            <pc:docMk/>
            <pc:sldMk cId="3924774051" sldId="257"/>
            <ac:spMk id="48" creationId="{00000000-0000-0000-0000-000000000000}"/>
          </ac:spMkLst>
        </pc:spChg>
        <pc:spChg chg="del">
          <ac:chgData name="leon knight" userId="cc956797846902fd" providerId="LiveId" clId="{4057CE4A-F709-487C-8506-903D54597CDD}" dt="2024-06-11T23:02:14.675" v="474" actId="478"/>
          <ac:spMkLst>
            <pc:docMk/>
            <pc:sldMk cId="3924774051" sldId="257"/>
            <ac:spMk id="50" creationId="{00000000-0000-0000-0000-000000000000}"/>
          </ac:spMkLst>
        </pc:spChg>
        <pc:spChg chg="del">
          <ac:chgData name="leon knight" userId="cc956797846902fd" providerId="LiveId" clId="{4057CE4A-F709-487C-8506-903D54597CDD}" dt="2024-06-11T22:57:40.888" v="217" actId="478"/>
          <ac:spMkLst>
            <pc:docMk/>
            <pc:sldMk cId="3924774051" sldId="257"/>
            <ac:spMk id="53" creationId="{00000000-0000-0000-0000-000000000000}"/>
          </ac:spMkLst>
        </pc:spChg>
        <pc:spChg chg="add mod">
          <ac:chgData name="leon knight" userId="cc956797846902fd" providerId="LiveId" clId="{4057CE4A-F709-487C-8506-903D54597CDD}" dt="2024-06-11T23:09:34.434" v="679"/>
          <ac:spMkLst>
            <pc:docMk/>
            <pc:sldMk cId="3924774051" sldId="257"/>
            <ac:spMk id="55" creationId="{A148CD46-BB0B-1392-D303-EFF5B49B1052}"/>
          </ac:spMkLst>
        </pc:spChg>
        <pc:spChg chg="del">
          <ac:chgData name="leon knight" userId="cc956797846902fd" providerId="LiveId" clId="{4057CE4A-F709-487C-8506-903D54597CDD}" dt="2024-06-11T22:52:12.549" v="1" actId="478"/>
          <ac:spMkLst>
            <pc:docMk/>
            <pc:sldMk cId="3924774051" sldId="257"/>
            <ac:spMk id="58" creationId="{00000000-0000-0000-0000-000000000000}"/>
          </ac:spMkLst>
        </pc:spChg>
        <pc:spChg chg="del">
          <ac:chgData name="leon knight" userId="cc956797846902fd" providerId="LiveId" clId="{4057CE4A-F709-487C-8506-903D54597CDD}" dt="2024-06-11T23:02:08.633" v="471" actId="478"/>
          <ac:spMkLst>
            <pc:docMk/>
            <pc:sldMk cId="3924774051" sldId="257"/>
            <ac:spMk id="60" creationId="{00000000-0000-0000-0000-000000000000}"/>
          </ac:spMkLst>
        </pc:spChg>
        <pc:graphicFrameChg chg="del">
          <ac:chgData name="leon knight" userId="cc956797846902fd" providerId="LiveId" clId="{4057CE4A-F709-487C-8506-903D54597CDD}" dt="2024-06-11T23:02:10.782" v="472" actId="478"/>
          <ac:graphicFrameMkLst>
            <pc:docMk/>
            <pc:sldMk cId="3924774051" sldId="257"/>
            <ac:graphicFrameMk id="61" creationId="{00000000-0000-0000-0000-000000000000}"/>
          </ac:graphicFrameMkLst>
        </pc:graphicFrameChg>
        <pc:picChg chg="mod">
          <ac:chgData name="leon knight" userId="cc956797846902fd" providerId="LiveId" clId="{4057CE4A-F709-487C-8506-903D54597CDD}" dt="2024-06-11T23:07:49.888" v="676" actId="1036"/>
          <ac:picMkLst>
            <pc:docMk/>
            <pc:sldMk cId="3924774051" sldId="257"/>
            <ac:picMk id="28" creationId="{70BB5066-6A6B-D715-7C15-C3D5FDAE7663}"/>
          </ac:picMkLst>
        </pc:picChg>
        <pc:picChg chg="add mod">
          <ac:chgData name="leon knight" userId="cc956797846902fd" providerId="LiveId" clId="{4057CE4A-F709-487C-8506-903D54597CDD}" dt="2024-06-11T23:05:57.010" v="597" actId="14100"/>
          <ac:picMkLst>
            <pc:docMk/>
            <pc:sldMk cId="3924774051" sldId="257"/>
            <ac:picMk id="34" creationId="{3446A8EB-C9B7-7C97-4C5E-019FC4640EFA}"/>
          </ac:picMkLst>
        </pc:picChg>
        <pc:picChg chg="add del">
          <ac:chgData name="leon knight" userId="cc956797846902fd" providerId="LiveId" clId="{4057CE4A-F709-487C-8506-903D54597CDD}" dt="2024-06-11T22:55:39.451" v="127" actId="478"/>
          <ac:picMkLst>
            <pc:docMk/>
            <pc:sldMk cId="3924774051" sldId="257"/>
            <ac:picMk id="37" creationId="{1B605B5A-9CC0-A1E7-9D7C-78A976408B38}"/>
          </ac:picMkLst>
        </pc:picChg>
        <pc:picChg chg="add mod">
          <ac:chgData name="leon knight" userId="cc956797846902fd" providerId="LiveId" clId="{4057CE4A-F709-487C-8506-903D54597CDD}" dt="2024-06-11T23:09:26.067" v="678" actId="1076"/>
          <ac:picMkLst>
            <pc:docMk/>
            <pc:sldMk cId="3924774051" sldId="257"/>
            <ac:picMk id="45" creationId="{DCD5988E-FFFC-779B-2572-0E466D259BBC}"/>
          </ac:picMkLst>
        </pc:picChg>
        <pc:picChg chg="del">
          <ac:chgData name="leon knight" userId="cc956797846902fd" providerId="LiveId" clId="{4057CE4A-F709-487C-8506-903D54597CDD}" dt="2024-06-11T23:02:12.439" v="473" actId="478"/>
          <ac:picMkLst>
            <pc:docMk/>
            <pc:sldMk cId="3924774051" sldId="257"/>
            <ac:picMk id="51" creationId="{00000000-0000-0000-0000-000000000000}"/>
          </ac:picMkLst>
        </pc:picChg>
        <pc:picChg chg="del">
          <ac:chgData name="leon knight" userId="cc956797846902fd" providerId="LiveId" clId="{4057CE4A-F709-487C-8506-903D54597CDD}" dt="2024-06-11T22:55:22.376" v="124" actId="478"/>
          <ac:picMkLst>
            <pc:docMk/>
            <pc:sldMk cId="3924774051" sldId="257"/>
            <ac:picMk id="52" creationId="{00000000-0000-0000-0000-000000000000}"/>
          </ac:picMkLst>
        </pc:picChg>
        <pc:picChg chg="del">
          <ac:chgData name="leon knight" userId="cc956797846902fd" providerId="LiveId" clId="{4057CE4A-F709-487C-8506-903D54597CDD}" dt="2024-06-11T22:52:10.935" v="0" actId="478"/>
          <ac:picMkLst>
            <pc:docMk/>
            <pc:sldMk cId="3924774051" sldId="257"/>
            <ac:picMk id="59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p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F1F4C09-F682-7D7C-384E-EA024ED66AC4}"/>
              </a:ext>
            </a:extLst>
          </p:cNvPr>
          <p:cNvSpPr/>
          <p:nvPr/>
        </p:nvSpPr>
        <p:spPr>
          <a:xfrm>
            <a:off x="150037" y="6412958"/>
            <a:ext cx="6415087" cy="667533"/>
          </a:xfrm>
          <a:prstGeom prst="rect">
            <a:avLst/>
          </a:prstGeom>
          <a:solidFill>
            <a:srgbClr val="FF0000">
              <a:alpha val="5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4751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algn="just"/>
            <a:r>
              <a:rPr lang="en-GB" sz="2800" dirty="0"/>
              <a:t>Existing tubing in the 3544 is experiencing high levels of wall reduction over the past 5 years.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Existing inspection reports from 2020 and 2021 give a clear picture of the severity of the wall reduction.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009623-CFCD-5291-49F5-300BDB00C4E1}"/>
              </a:ext>
            </a:extLst>
          </p:cNvPr>
          <p:cNvSpPr/>
          <p:nvPr/>
        </p:nvSpPr>
        <p:spPr>
          <a:xfrm>
            <a:off x="150037" y="13178494"/>
            <a:ext cx="6415087" cy="667533"/>
          </a:xfrm>
          <a:prstGeom prst="rect">
            <a:avLst/>
          </a:prstGeom>
          <a:solidFill>
            <a:srgbClr val="FF0000">
              <a:alpha val="5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BC0EF45-9CD7-B5F5-C0D0-329B4071EC34}"/>
              </a:ext>
            </a:extLst>
          </p:cNvPr>
          <p:cNvSpPr/>
          <p:nvPr/>
        </p:nvSpPr>
        <p:spPr>
          <a:xfrm>
            <a:off x="187452" y="21211193"/>
            <a:ext cx="6415087" cy="667533"/>
          </a:xfrm>
          <a:prstGeom prst="rect">
            <a:avLst/>
          </a:prstGeom>
          <a:solidFill>
            <a:srgbClr val="FF0000">
              <a:alpha val="5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2FA1864-AF2D-0356-06C8-74B477B1BC25}"/>
              </a:ext>
            </a:extLst>
          </p:cNvPr>
          <p:cNvSpPr/>
          <p:nvPr/>
        </p:nvSpPr>
        <p:spPr>
          <a:xfrm>
            <a:off x="7455656" y="14021187"/>
            <a:ext cx="6415087" cy="667533"/>
          </a:xfrm>
          <a:prstGeom prst="rect">
            <a:avLst/>
          </a:prstGeom>
          <a:solidFill>
            <a:srgbClr val="FF0000">
              <a:alpha val="5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FF63D56-DFEB-C914-5268-984A21A9DDE5}"/>
              </a:ext>
            </a:extLst>
          </p:cNvPr>
          <p:cNvSpPr/>
          <p:nvPr/>
        </p:nvSpPr>
        <p:spPr>
          <a:xfrm>
            <a:off x="14579261" y="16998530"/>
            <a:ext cx="6415087" cy="667533"/>
          </a:xfrm>
          <a:prstGeom prst="rect">
            <a:avLst/>
          </a:prstGeom>
          <a:solidFill>
            <a:srgbClr val="FF0000">
              <a:alpha val="5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C6D5848-CA13-9CAF-24AE-AAE82482AB96}"/>
              </a:ext>
            </a:extLst>
          </p:cNvPr>
          <p:cNvSpPr/>
          <p:nvPr/>
        </p:nvSpPr>
        <p:spPr>
          <a:xfrm>
            <a:off x="14654176" y="23478948"/>
            <a:ext cx="6415087" cy="667533"/>
          </a:xfrm>
          <a:prstGeom prst="rect">
            <a:avLst/>
          </a:prstGeom>
          <a:solidFill>
            <a:srgbClr val="FF0000">
              <a:alpha val="5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F858BB-F258-A6DF-9C43-4F7710DEA051}"/>
              </a:ext>
            </a:extLst>
          </p:cNvPr>
          <p:cNvSpPr/>
          <p:nvPr/>
        </p:nvSpPr>
        <p:spPr>
          <a:xfrm>
            <a:off x="-4861" y="1840458"/>
            <a:ext cx="21383625" cy="4172475"/>
          </a:xfrm>
          <a:prstGeom prst="rect">
            <a:avLst/>
          </a:prstGeom>
          <a:solidFill>
            <a:schemeClr val="bg1">
              <a:lumMod val="75000"/>
              <a:alpha val="5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4DA71BD-BE12-BDC5-8EC8-2A33B0E4F4B0}"/>
              </a:ext>
            </a:extLst>
          </p:cNvPr>
          <p:cNvSpPr/>
          <p:nvPr/>
        </p:nvSpPr>
        <p:spPr>
          <a:xfrm>
            <a:off x="-4860" y="28919466"/>
            <a:ext cx="21383625" cy="1318670"/>
          </a:xfrm>
          <a:prstGeom prst="rect">
            <a:avLst/>
          </a:prstGeom>
          <a:solidFill>
            <a:srgbClr val="FF0000">
              <a:alpha val="5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0B4BD70-D6B5-59B1-D2C9-E3D5BD7D726F}"/>
              </a:ext>
            </a:extLst>
          </p:cNvPr>
          <p:cNvSpPr/>
          <p:nvPr/>
        </p:nvSpPr>
        <p:spPr>
          <a:xfrm>
            <a:off x="0" y="0"/>
            <a:ext cx="21383625" cy="1854042"/>
          </a:xfrm>
          <a:prstGeom prst="rect">
            <a:avLst/>
          </a:prstGeom>
          <a:solidFill>
            <a:srgbClr val="FF0000">
              <a:alpha val="5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Text Box 6">
            <a:extLst>
              <a:ext uri="{FF2B5EF4-FFF2-40B4-BE49-F238E27FC236}">
                <a16:creationId xmlns:a16="http://schemas.microsoft.com/office/drawing/2014/main" id="{6E77B3EF-2C2E-41D6-9F8D-6A4550A5EC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94594" y="6251409"/>
            <a:ext cx="6415087" cy="11953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GB" altLang="en-US" sz="2800" b="1" dirty="0"/>
              <a:t>Tubing Material Research:</a:t>
            </a:r>
          </a:p>
          <a:p>
            <a:pPr algn="just">
              <a:spcBef>
                <a:spcPct val="50000"/>
              </a:spcBef>
            </a:pPr>
            <a:endParaRPr lang="en-GB" altLang="en-US" sz="2800" b="1" dirty="0"/>
          </a:p>
          <a:p>
            <a:pPr algn="just">
              <a:spcBef>
                <a:spcPct val="50000"/>
              </a:spcBef>
            </a:pPr>
            <a:endParaRPr lang="en-GB" altLang="en-US" sz="2800" b="1" dirty="0"/>
          </a:p>
          <a:p>
            <a:pPr algn="just">
              <a:spcBef>
                <a:spcPct val="50000"/>
              </a:spcBef>
            </a:pPr>
            <a:endParaRPr lang="en-GB" altLang="en-US" sz="2800" b="1" dirty="0"/>
          </a:p>
          <a:p>
            <a:pPr algn="just">
              <a:spcBef>
                <a:spcPct val="50000"/>
              </a:spcBef>
            </a:pPr>
            <a:endParaRPr lang="en-GB" altLang="en-US" sz="2800" b="1" dirty="0"/>
          </a:p>
          <a:p>
            <a:pPr algn="just">
              <a:spcBef>
                <a:spcPct val="50000"/>
              </a:spcBef>
            </a:pPr>
            <a:r>
              <a:rPr lang="en-GB" altLang="en-US" sz="2800" dirty="0"/>
              <a:t>Taking the thermal conductivity values of the materials and the dimensional values of the tubing in the condenser unit, the theoretical conductive heat transference values are calculated.</a:t>
            </a:r>
          </a:p>
          <a:p>
            <a:pPr algn="just">
              <a:spcBef>
                <a:spcPct val="50000"/>
              </a:spcBef>
            </a:pPr>
            <a:endParaRPr lang="en-GB" sz="2800" dirty="0"/>
          </a:p>
          <a:p>
            <a:pPr algn="just">
              <a:spcBef>
                <a:spcPct val="50000"/>
              </a:spcBef>
            </a:pPr>
            <a:r>
              <a:rPr lang="en-GB" sz="2800" b="1" dirty="0"/>
              <a:t>Theoretical Heat Transference Rankings:</a:t>
            </a:r>
          </a:p>
          <a:p>
            <a:pPr algn="just">
              <a:spcBef>
                <a:spcPct val="50000"/>
              </a:spcBef>
            </a:pPr>
            <a:r>
              <a:rPr lang="en-GB" sz="2800" dirty="0"/>
              <a:t>1. Copper: 1,056,587 KW/(</a:t>
            </a:r>
            <a:r>
              <a:rPr lang="en-GB" sz="2800" dirty="0" err="1"/>
              <a:t>m.K</a:t>
            </a:r>
            <a:r>
              <a:rPr lang="en-GB" sz="2800" dirty="0"/>
              <a:t>)</a:t>
            </a:r>
          </a:p>
          <a:p>
            <a:pPr algn="just">
              <a:spcBef>
                <a:spcPct val="50000"/>
              </a:spcBef>
            </a:pPr>
            <a:r>
              <a:rPr lang="en-GB" sz="2800" dirty="0"/>
              <a:t>2. Aluminium: 646,890 KW/(</a:t>
            </a:r>
            <a:r>
              <a:rPr lang="en-GB" sz="2800" dirty="0" err="1"/>
              <a:t>m.K</a:t>
            </a:r>
            <a:r>
              <a:rPr lang="en-GB" sz="2800" dirty="0"/>
              <a:t>)</a:t>
            </a:r>
          </a:p>
          <a:p>
            <a:pPr algn="just">
              <a:spcBef>
                <a:spcPct val="50000"/>
              </a:spcBef>
            </a:pPr>
            <a:r>
              <a:rPr lang="en-GB" sz="2800" dirty="0"/>
              <a:t>3. Carbon Steel: 88,947 KW/(</a:t>
            </a:r>
            <a:r>
              <a:rPr lang="en-GB" sz="2800" dirty="0" err="1"/>
              <a:t>m.K</a:t>
            </a:r>
            <a:r>
              <a:rPr lang="en-GB" sz="2800" dirty="0"/>
              <a:t>)</a:t>
            </a:r>
          </a:p>
          <a:p>
            <a:pPr algn="just">
              <a:spcBef>
                <a:spcPct val="50000"/>
              </a:spcBef>
            </a:pPr>
            <a:r>
              <a:rPr lang="en-GB" sz="2800" dirty="0"/>
              <a:t>4. Titanium: 54,985 KW/(</a:t>
            </a:r>
            <a:r>
              <a:rPr lang="en-GB" sz="2800" dirty="0" err="1"/>
              <a:t>m.K</a:t>
            </a:r>
            <a:r>
              <a:rPr lang="en-GB" sz="2800" dirty="0"/>
              <a:t>)</a:t>
            </a:r>
          </a:p>
          <a:p>
            <a:pPr algn="just">
              <a:spcBef>
                <a:spcPct val="50000"/>
              </a:spcBef>
            </a:pPr>
            <a:endParaRPr lang="en-GB" altLang="en-US" sz="2800" dirty="0"/>
          </a:p>
          <a:p>
            <a:pPr algn="just"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3544 MeOH Column Overhead Condenser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Leon Knight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Andrew Thorn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Your degree, e.g. BEng (Hons) Mechanical 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23394" y="23297745"/>
            <a:ext cx="6415087" cy="5797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[1] Dow, (2021) “Tubular Inspection Data 3</a:t>
            </a:r>
            <a:r>
              <a:rPr lang="en-AU" altLang="en-US" sz="1800" baseline="30000" dirty="0">
                <a:ea typeface="Arial" charset="0"/>
                <a:cs typeface="Arial" charset="0"/>
              </a:rPr>
              <a:t>rd - </a:t>
            </a:r>
            <a:r>
              <a:rPr lang="en-AU" altLang="en-US" sz="1800" dirty="0">
                <a:ea typeface="Arial" charset="0"/>
                <a:cs typeface="Arial" charset="0"/>
              </a:rPr>
              <a:t>4</a:t>
            </a:r>
            <a:r>
              <a:rPr lang="en-AU" altLang="en-US" sz="1800" baseline="30000" dirty="0">
                <a:ea typeface="Arial" charset="0"/>
                <a:cs typeface="Arial" charset="0"/>
              </a:rPr>
              <a:t>th</a:t>
            </a:r>
            <a:r>
              <a:rPr lang="en-AU" altLang="en-US" sz="1800" dirty="0">
                <a:ea typeface="Arial" charset="0"/>
                <a:cs typeface="Arial" charset="0"/>
              </a:rPr>
              <a:t> September 2021”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/>
              <a:t>[2] Ibrahim, H.A.-H. (2012) Fouling in heat exchangers, </a:t>
            </a:r>
            <a:r>
              <a:rPr lang="en-GB" sz="1800" dirty="0" err="1"/>
              <a:t>IntechOpen</a:t>
            </a:r>
            <a:r>
              <a:rPr lang="en-GB" sz="1800" dirty="0"/>
              <a:t>. Available at: https://www.intechopen.com/chapters/39353 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[3] Knight. L, (2024) “General Layout of the Shell and Tube Heat Exchanger” 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[4] Knight. L, (2024) “</a:t>
            </a:r>
            <a:r>
              <a:rPr lang="en-GB" altLang="en-US" sz="1800" dirty="0">
                <a:ea typeface="Arial" charset="0"/>
                <a:cs typeface="Arial" charset="0"/>
              </a:rPr>
              <a:t>Table of fluid Property values in the Heat Exchanger</a:t>
            </a:r>
            <a:r>
              <a:rPr lang="en-AU" altLang="en-US" sz="1800" dirty="0">
                <a:ea typeface="Arial" charset="0"/>
                <a:cs typeface="Arial" charset="0"/>
              </a:rPr>
              <a:t>”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[5] CheGuide.com (2023), “</a:t>
            </a:r>
            <a:r>
              <a:rPr lang="en-GB" altLang="en-US" sz="1800" dirty="0">
                <a:ea typeface="Arial" charset="0"/>
                <a:cs typeface="Arial" charset="0"/>
              </a:rPr>
              <a:t>Table showing results of correction factor for LMTD calculations for 1 Shell, 2 Tubing Heat Exchangers</a:t>
            </a:r>
            <a:r>
              <a:rPr lang="en-AU" altLang="en-US" sz="1800" dirty="0">
                <a:ea typeface="Arial" charset="0"/>
                <a:cs typeface="Arial" charset="0"/>
              </a:rPr>
              <a:t>”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[6] Knight. L, (2024) “</a:t>
            </a:r>
            <a:r>
              <a:rPr lang="en-GB" altLang="en-US" sz="1800" dirty="0">
                <a:ea typeface="Arial" charset="0"/>
                <a:cs typeface="Arial" charset="0"/>
              </a:rPr>
              <a:t>Table Showing general characteristic values of the tubing materials”</a:t>
            </a: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180000" y="13008654"/>
            <a:ext cx="6415087" cy="8198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 algn="just">
              <a:spcBef>
                <a:spcPct val="50000"/>
              </a:spcBef>
            </a:pPr>
            <a:r>
              <a:rPr lang="en-GB" sz="2800" b="1" dirty="0"/>
              <a:t>Main goal</a:t>
            </a:r>
            <a:r>
              <a:rPr lang="en-GB" sz="2800" dirty="0"/>
              <a:t>: for this project is to provide an alternative material or design for the tubing of the 3544 condenser Unit that will reduce the annual maintenance costs. </a:t>
            </a:r>
          </a:p>
          <a:p>
            <a:pPr>
              <a:spcBef>
                <a:spcPct val="50000"/>
              </a:spcBef>
            </a:pPr>
            <a:r>
              <a:rPr lang="en-GB" sz="2800" b="1" dirty="0"/>
              <a:t>Sub goals </a:t>
            </a:r>
            <a:r>
              <a:rPr lang="en-GB" sz="2800" dirty="0"/>
              <a:t>for the material include: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To provide the best corrosion resistance to the environment it would need to endure.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To be manageable when it comes to the production of the tubing.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Meet the existing manufacturing standards set by governing bodies. </a:t>
            </a:r>
            <a:endParaRPr lang="en-US" altLang="en-US" sz="2800" dirty="0"/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180000" y="21040102"/>
            <a:ext cx="6415087" cy="4104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r>
              <a:rPr lang="en-GB" sz="2800" dirty="0"/>
              <a:t>Research involving: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Types of Condenser Units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Ways Condensers should be inspected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7484456" y="13879340"/>
            <a:ext cx="6415087" cy="970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 algn="just">
              <a:spcBef>
                <a:spcPct val="50000"/>
              </a:spcBef>
            </a:pPr>
            <a:r>
              <a:rPr lang="en-GB" sz="2800" dirty="0"/>
              <a:t>Mean Temperature Difference: Calculations conducted to work out the mean temperature difference of the existing Shell and Tube condenser unit using information provided by Dow.</a:t>
            </a:r>
          </a:p>
          <a:p>
            <a:pPr algn="just">
              <a:spcBef>
                <a:spcPct val="50000"/>
              </a:spcBef>
            </a:pPr>
            <a:endParaRPr lang="en-GB" altLang="en-US" sz="2800" dirty="0"/>
          </a:p>
          <a:p>
            <a:pPr algn="just">
              <a:spcBef>
                <a:spcPct val="50000"/>
              </a:spcBef>
            </a:pPr>
            <a:endParaRPr lang="en-GB" altLang="en-US" sz="2800" dirty="0"/>
          </a:p>
          <a:p>
            <a:pPr algn="just">
              <a:spcBef>
                <a:spcPct val="50000"/>
              </a:spcBef>
            </a:pPr>
            <a:endParaRPr lang="en-GB" altLang="en-US" sz="2800" dirty="0"/>
          </a:p>
          <a:p>
            <a:pPr algn="just">
              <a:spcBef>
                <a:spcPct val="50000"/>
              </a:spcBef>
            </a:pPr>
            <a:endParaRPr lang="en-GB" altLang="en-US" sz="2800" dirty="0"/>
          </a:p>
          <a:p>
            <a:pPr algn="just">
              <a:spcBef>
                <a:spcPct val="50000"/>
              </a:spcBef>
            </a:pPr>
            <a:r>
              <a:rPr lang="en-GB" altLang="en-US" sz="2800" dirty="0"/>
              <a:t>Calculating using the correction factor of </a:t>
            </a:r>
            <a:r>
              <a:rPr lang="en-GB" altLang="en-US" sz="2800" b="1" dirty="0"/>
              <a:t>0.9797</a:t>
            </a:r>
            <a:r>
              <a:rPr lang="en-GB" altLang="en-US" sz="2800" dirty="0"/>
              <a:t>, the mean temperature difference comes to 40.868°C</a:t>
            </a:r>
          </a:p>
          <a:p>
            <a:pPr algn="just"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4579261" y="16797654"/>
            <a:ext cx="6415087" cy="7551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 marL="0" indent="0">
              <a:buNone/>
            </a:pPr>
            <a:endParaRPr lang="en-US" sz="2800" b="1" dirty="0"/>
          </a:p>
          <a:p>
            <a:pPr marL="0" indent="0">
              <a:buNone/>
            </a:pPr>
            <a:r>
              <a:rPr lang="en-US" sz="2800" b="1" dirty="0"/>
              <a:t>Chosen Elements:</a:t>
            </a:r>
          </a:p>
          <a:p>
            <a:pPr marL="0" indent="0">
              <a:buNone/>
            </a:pPr>
            <a:r>
              <a:rPr lang="en-US" sz="2800" dirty="0"/>
              <a:t>Condenser Type</a:t>
            </a:r>
          </a:p>
          <a:p>
            <a:pPr lvl="1"/>
            <a:r>
              <a:rPr lang="en-US" sz="2800" dirty="0"/>
              <a:t>- Shell and Tube</a:t>
            </a:r>
          </a:p>
          <a:p>
            <a:pPr marL="0" indent="0">
              <a:buNone/>
            </a:pPr>
            <a:r>
              <a:rPr lang="en-US" sz="2800" dirty="0"/>
              <a:t>Baffle Type</a:t>
            </a:r>
          </a:p>
          <a:p>
            <a:pPr lvl="1"/>
            <a:r>
              <a:rPr lang="en-US" sz="2800" dirty="0"/>
              <a:t>- Helical Design</a:t>
            </a:r>
          </a:p>
          <a:p>
            <a:pPr marL="0" indent="0">
              <a:buNone/>
            </a:pPr>
            <a:r>
              <a:rPr lang="en-US" sz="2800" dirty="0"/>
              <a:t>Material Choice</a:t>
            </a:r>
          </a:p>
          <a:p>
            <a:pPr lvl="1"/>
            <a:r>
              <a:rPr lang="en-US" sz="2800" dirty="0"/>
              <a:t>- Carbon Steel</a:t>
            </a:r>
            <a:endParaRPr lang="en-US" altLang="en-US" sz="2800" dirty="0"/>
          </a:p>
          <a:p>
            <a:pPr>
              <a:spcBef>
                <a:spcPct val="50000"/>
              </a:spcBef>
            </a:pPr>
            <a:r>
              <a:rPr lang="en-GB" altLang="en-US" sz="2800" b="1" dirty="0"/>
              <a:t>Recommendations:</a:t>
            </a:r>
          </a:p>
          <a:p>
            <a:pPr lvl="1"/>
            <a:r>
              <a:rPr lang="en-US" sz="2800" dirty="0"/>
              <a:t>-Practical Experiments</a:t>
            </a:r>
          </a:p>
          <a:p>
            <a:pPr lvl="1"/>
            <a:r>
              <a:rPr lang="en-US" sz="2800" dirty="0"/>
              <a:t>-Scale Models</a:t>
            </a:r>
          </a:p>
          <a:p>
            <a:pPr lvl="1"/>
            <a:r>
              <a:rPr lang="en-US" sz="2800" dirty="0"/>
              <a:t>-Material samples</a:t>
            </a:r>
          </a:p>
          <a:p>
            <a:pPr lvl="1"/>
            <a:r>
              <a:rPr lang="en-US" sz="2800" dirty="0"/>
              <a:t>-Simulation Models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</p:txBody>
      </p:sp>
      <p:sp>
        <p:nvSpPr>
          <p:cNvPr id="49" name="Text Box 6"/>
          <p:cNvSpPr txBox="1">
            <a:spLocks noChangeArrowheads="1"/>
          </p:cNvSpPr>
          <p:nvPr/>
        </p:nvSpPr>
        <p:spPr bwMode="auto">
          <a:xfrm>
            <a:off x="7484455" y="6257121"/>
            <a:ext cx="6415087" cy="4412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Types of materials used to manufacture tubing bundles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Types of Corrosion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Standards affecting shell and tube exchangers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Variations of Baffle Design</a:t>
            </a:r>
          </a:p>
        </p:txBody>
      </p:sp>
      <p:sp>
        <p:nvSpPr>
          <p:cNvPr id="54" name="Text Box 16"/>
          <p:cNvSpPr txBox="1">
            <a:spLocks noChangeArrowheads="1"/>
          </p:cNvSpPr>
          <p:nvPr/>
        </p:nvSpPr>
        <p:spPr bwMode="auto">
          <a:xfrm>
            <a:off x="172548" y="12444702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Wall Loss Values of tested tubes during an inspection in 2021 [1]</a:t>
            </a:r>
          </a:p>
        </p:txBody>
      </p:sp>
      <p:pic>
        <p:nvPicPr>
          <p:cNvPr id="11" name="Picture 10" descr="A person with a beard&#10;&#10;Description automatically generated">
            <a:extLst>
              <a:ext uri="{FF2B5EF4-FFF2-40B4-BE49-F238E27FC236}">
                <a16:creationId xmlns:a16="http://schemas.microsoft.com/office/drawing/2014/main" id="{BF738A4D-6FBD-2DDB-21FE-80EBC4A2713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121" b="1"/>
          <a:stretch/>
        </p:blipFill>
        <p:spPr>
          <a:xfrm>
            <a:off x="271442" y="2024649"/>
            <a:ext cx="2510598" cy="344424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8D9698-F8C1-70EC-E633-1AE04DF3BB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292" y="29034059"/>
            <a:ext cx="1794690" cy="107215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1D3C4C6-EDD0-BADF-F269-84CA2AFE78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149" y="10131704"/>
            <a:ext cx="5225012" cy="244353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A76A8D1-1C3C-AEE3-6063-0F8B0351E3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3088" y="10765029"/>
            <a:ext cx="6938711" cy="2548288"/>
          </a:xfrm>
          <a:prstGeom prst="rect">
            <a:avLst/>
          </a:prstGeom>
        </p:spPr>
      </p:pic>
      <p:sp>
        <p:nvSpPr>
          <p:cNvPr id="22" name="Text Box 16">
            <a:extLst>
              <a:ext uri="{FF2B5EF4-FFF2-40B4-BE49-F238E27FC236}">
                <a16:creationId xmlns:a16="http://schemas.microsoft.com/office/drawing/2014/main" id="{F67C675F-9B86-EDAD-A6F1-4D48801C98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9962" y="13260859"/>
            <a:ext cx="6187472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General Layout of the Shell and Tube Heat Exchanger [3]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75806EB-8A39-5151-ABC9-AD36CB429E5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59414" y="24645257"/>
            <a:ext cx="4660725" cy="3105311"/>
          </a:xfrm>
          <a:prstGeom prst="rect">
            <a:avLst/>
          </a:prstGeom>
        </p:spPr>
      </p:pic>
      <p:sp>
        <p:nvSpPr>
          <p:cNvPr id="26" name="Text Box 16">
            <a:extLst>
              <a:ext uri="{FF2B5EF4-FFF2-40B4-BE49-F238E27FC236}">
                <a16:creationId xmlns:a16="http://schemas.microsoft.com/office/drawing/2014/main" id="{BA57B6A8-163C-11AB-732D-0EEB42215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28999" y="27456343"/>
            <a:ext cx="7057513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 dirty="0">
                <a:latin typeface="Times New Roman" charset="0"/>
              </a:rPr>
              <a:t>Table showing results of correction factor for LMTD calculations for 1 Shell, 2 Tubing Heat Exchangers </a:t>
            </a:r>
            <a:r>
              <a:rPr lang="en-AU" altLang="en-US" sz="2000" i="1" dirty="0">
                <a:latin typeface="Times New Roman" charset="0"/>
              </a:rPr>
              <a:t>[5]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0BB5066-6A6B-D715-7C15-C3D5FDAE766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3703" y="17720472"/>
            <a:ext cx="7591425" cy="1666875"/>
          </a:xfrm>
          <a:prstGeom prst="rect">
            <a:avLst/>
          </a:prstGeom>
        </p:spPr>
      </p:pic>
      <p:sp>
        <p:nvSpPr>
          <p:cNvPr id="29" name="Text Box 16">
            <a:extLst>
              <a:ext uri="{FF2B5EF4-FFF2-40B4-BE49-F238E27FC236}">
                <a16:creationId xmlns:a16="http://schemas.microsoft.com/office/drawing/2014/main" id="{C42D1E9F-51EC-5E8F-957B-19DE2F0168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9962" y="19291389"/>
            <a:ext cx="6187472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Table of fluid Property values in the Heat Exchanger [4]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3446A8EB-C9B7-7C97-4C5E-019FC4640EF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899543" y="7124088"/>
            <a:ext cx="7238938" cy="1462320"/>
          </a:xfrm>
          <a:prstGeom prst="rect">
            <a:avLst/>
          </a:prstGeom>
        </p:spPr>
      </p:pic>
      <p:sp>
        <p:nvSpPr>
          <p:cNvPr id="38" name="Text Box 16">
            <a:extLst>
              <a:ext uri="{FF2B5EF4-FFF2-40B4-BE49-F238E27FC236}">
                <a16:creationId xmlns:a16="http://schemas.microsoft.com/office/drawing/2014/main" id="{301A7297-742A-B497-A563-D812419B60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88910" y="8618533"/>
            <a:ext cx="6297175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Table Showing general characteristic values of the tubing materials [6]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DCD5988E-FFFC-779B-2572-0E466D259BB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28999" y="22235111"/>
            <a:ext cx="7162800" cy="5286375"/>
          </a:xfrm>
          <a:prstGeom prst="rect">
            <a:avLst/>
          </a:prstGeom>
        </p:spPr>
      </p:pic>
      <p:sp>
        <p:nvSpPr>
          <p:cNvPr id="55" name="Text Box 16">
            <a:extLst>
              <a:ext uri="{FF2B5EF4-FFF2-40B4-BE49-F238E27FC236}">
                <a16:creationId xmlns:a16="http://schemas.microsoft.com/office/drawing/2014/main" id="{A148CD46-BB0B-1392-D303-EFF5B49B10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2692" y="28031449"/>
            <a:ext cx="6154795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Image depicting fouling of a heat exchanger [2]</a:t>
            </a:r>
          </a:p>
        </p:txBody>
      </p: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379</TotalTime>
  <Words>566</Words>
  <Application>Microsoft Office PowerPoint</Application>
  <PresentationFormat>Custom</PresentationFormat>
  <Paragraphs>76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leon knight</cp:lastModifiedBy>
  <cp:revision>23</cp:revision>
  <dcterms:created xsi:type="dcterms:W3CDTF">2016-02-25T08:27:32Z</dcterms:created>
  <dcterms:modified xsi:type="dcterms:W3CDTF">2024-06-11T23:20:50Z</dcterms:modified>
</cp:coreProperties>
</file>