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3F0627-5D4A-BFBE-9402-D7D6254A7F8B}" v="998" dt="2026-03-29T09:07:12.7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82" y="3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7913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0831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7083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1141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42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423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253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4041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054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6841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7799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3/29/2026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4166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688" y="-143553"/>
            <a:ext cx="7862075" cy="113622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dirty="0"/>
              <a:t>Care assistant</a:t>
            </a:r>
            <a:r>
              <a:rPr lang="en-US" sz="6000" b="1" dirty="0"/>
              <a:t> </a:t>
            </a:r>
            <a:r>
              <a:rPr lang="en-US" sz="3600" b="1" dirty="0"/>
              <a:t>focusing wi</a:t>
            </a:r>
            <a:r>
              <a:rPr lang="en-US" sz="3600" b="1"/>
              <a:t>th</a:t>
            </a:r>
            <a:r>
              <a:rPr lang="en-US" sz="4000" b="1" dirty="0"/>
              <a:t> </a:t>
            </a:r>
            <a:r>
              <a:rPr lang="en-US" sz="4000" b="1"/>
              <a:t>elderly</a:t>
            </a:r>
            <a:endParaRPr lang="en-US" sz="4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8430C5-D98D-AB21-8C3B-7A5889673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2" y="2579822"/>
            <a:ext cx="7291588" cy="39654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I have chosen an Elderly care </a:t>
            </a:r>
            <a:r>
              <a:rPr lang="en-US" sz="3600" err="1"/>
              <a:t>Asssistant</a:t>
            </a:r>
            <a:r>
              <a:rPr lang="en-US" sz="3600" dirty="0"/>
              <a:t> role within Health and social care because I am passionate about supporting older </a:t>
            </a:r>
            <a:r>
              <a:rPr lang="en-US" sz="3600"/>
              <a:t>adults and improving their quality of life</a:t>
            </a:r>
            <a:r>
              <a:rPr lang="en-US" sz="2200"/>
              <a:t>.</a:t>
            </a:r>
            <a:endParaRPr lang="en-US" sz="2200" dirty="0"/>
          </a:p>
        </p:txBody>
      </p:sp>
      <p:pic>
        <p:nvPicPr>
          <p:cNvPr id="4" name="Content Placeholder 3" descr="A person holding a hand of a person&#10;&#10;AI-generated content may be incorrect.">
            <a:extLst>
              <a:ext uri="{FF2B5EF4-FFF2-40B4-BE49-F238E27FC236}">
                <a16:creationId xmlns:a16="http://schemas.microsoft.com/office/drawing/2014/main" id="{2320BC74-2BCE-7D0D-C5E4-02627E2C9B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78" r="16169" b="-1"/>
          <a:stretch>
            <a:fillRect/>
          </a:stretch>
        </p:blipFill>
        <p:spPr>
          <a:xfrm>
            <a:off x="7398410" y="-14066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95125-2971-F78D-31FA-B434BEC7C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How I started my research and evaluate my source using C.R.A.A.P.  </a:t>
            </a:r>
            <a:r>
              <a:rPr lang="en-US" sz="2800"/>
              <a:t>test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21AC0-A240-D5D6-A13C-148945DC6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/>
              <a:t>I began my research by identifying the keyword relevant to the job I selected, </a:t>
            </a:r>
          </a:p>
          <a:p>
            <a:r>
              <a:rPr lang="en-US" sz="2400" b="1" dirty="0"/>
              <a:t>I used the engine GOOGLE SCHOLAR , using the keyword "ELDERLY CARE UK", many sources appeared but I applied the C.R.A.A.P. test to </a:t>
            </a:r>
            <a:r>
              <a:rPr lang="en-US" sz="2400" b="1" dirty="0" err="1"/>
              <a:t>detemined</a:t>
            </a:r>
            <a:r>
              <a:rPr lang="en-US" sz="2400" b="1" dirty="0"/>
              <a:t> </a:t>
            </a:r>
            <a:r>
              <a:rPr lang="en-US" sz="2400" b="1" dirty="0" err="1"/>
              <a:t>threir</a:t>
            </a:r>
            <a:r>
              <a:rPr lang="en-US" sz="2400" b="1" dirty="0"/>
              <a:t> reliability. First I checked the CURRENCY by ensuring the publication is within the last 5 years and that the information is RELEVANT to my research topic. Next I considered the AUTHORITY of the writer or publisher making sure they were reputable </a:t>
            </a:r>
            <a:r>
              <a:rPr lang="en-US" sz="2400" b="1" dirty="0" err="1"/>
              <a:t>organisation</a:t>
            </a:r>
            <a:r>
              <a:rPr lang="en-US" sz="2400" b="1" dirty="0"/>
              <a:t> or expert to avoid misleading information. I also compared the information across multiple articles and resources to asses accuracy. Finally I examined the PURPOSE of each article, considering why it was written and who the target audience was.</a:t>
            </a:r>
          </a:p>
        </p:txBody>
      </p:sp>
    </p:spTree>
    <p:extLst>
      <p:ext uri="{BB962C8B-B14F-4D97-AF65-F5344CB8AC3E}">
        <p14:creationId xmlns:p14="http://schemas.microsoft.com/office/powerpoint/2010/main" val="4130417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0E90A-D16C-AF09-FAFD-C85876278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Challenegs  in 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95597-9835-E751-9AB2-4AE7AB8E5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solidFill>
                  <a:schemeClr val="tx2"/>
                </a:solidFill>
              </a:rPr>
              <a:t>Everything can be a challenging to me, especially working on the computer, my technology skill is </a:t>
            </a:r>
            <a:r>
              <a:rPr lang="en-US" sz="2800" b="1" dirty="0" err="1">
                <a:solidFill>
                  <a:schemeClr val="tx2"/>
                </a:solidFill>
              </a:rPr>
              <a:t>bad,my</a:t>
            </a:r>
            <a:r>
              <a:rPr lang="en-US" sz="2800" b="1" dirty="0">
                <a:solidFill>
                  <a:schemeClr val="tx2"/>
                </a:solidFill>
              </a:rPr>
              <a:t> vocabulary is also limited and struggles in writing my paragraph which slow down my research work</a:t>
            </a:r>
          </a:p>
        </p:txBody>
      </p:sp>
    </p:spTree>
    <p:extLst>
      <p:ext uri="{BB962C8B-B14F-4D97-AF65-F5344CB8AC3E}">
        <p14:creationId xmlns:p14="http://schemas.microsoft.com/office/powerpoint/2010/main" val="1356408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6896B-A87C-B357-EBC4-7D7AD299C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Steps in my next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C4872-F818-7ED5-6881-6C9AC8A1E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In my next step in </a:t>
            </a:r>
            <a:r>
              <a:rPr lang="en-US" b="1" dirty="0" err="1"/>
              <a:t>wirting</a:t>
            </a:r>
            <a:r>
              <a:rPr lang="en-US" b="1" dirty="0"/>
              <a:t> my report in task 3,</a:t>
            </a:r>
          </a:p>
          <a:p>
            <a:r>
              <a:rPr lang="en-US" b="1" dirty="0"/>
              <a:t> I will </a:t>
            </a:r>
            <a:r>
              <a:rPr lang="en-US" b="1" dirty="0" err="1"/>
              <a:t>contenue</a:t>
            </a:r>
            <a:r>
              <a:rPr lang="en-US" b="1" dirty="0"/>
              <a:t> my search regarding my job role that I selected in task one focusing on what are the skills I needed to qualify  in caring job </a:t>
            </a:r>
          </a:p>
          <a:p>
            <a:r>
              <a:rPr lang="en-US" b="1"/>
              <a:t>also</a:t>
            </a:r>
            <a:r>
              <a:rPr lang="en-US" b="1" dirty="0"/>
              <a:t> look for the strategies to improve these skills.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18157635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288</Words>
  <Application>Microsoft Office PowerPoint</Application>
  <PresentationFormat>Widescreen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Calisto MT</vt:lpstr>
      <vt:lpstr>Univers Condensed</vt:lpstr>
      <vt:lpstr>ChronicleVTI</vt:lpstr>
      <vt:lpstr>Care assistant focusing with elderly</vt:lpstr>
      <vt:lpstr>How I started my research and evaluate my source using C.R.A.A.P.  test</vt:lpstr>
      <vt:lpstr>Challenegs  in my research</vt:lpstr>
      <vt:lpstr>Steps in my next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Ricarda Dao Ayen (2516016)</cp:lastModifiedBy>
  <cp:revision>285</cp:revision>
  <dcterms:created xsi:type="dcterms:W3CDTF">2026-03-29T07:38:30Z</dcterms:created>
  <dcterms:modified xsi:type="dcterms:W3CDTF">2026-03-29T09:28:37Z</dcterms:modified>
</cp:coreProperties>
</file>