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9" r:id="rId1"/>
  </p:sldMasterIdLst>
  <p:notesMasterIdLst>
    <p:notesMasterId r:id="rId15"/>
  </p:notesMasterIdLst>
  <p:sldIdLst>
    <p:sldId id="284" r:id="rId2"/>
    <p:sldId id="265" r:id="rId3"/>
    <p:sldId id="266" r:id="rId4"/>
    <p:sldId id="267" r:id="rId5"/>
    <p:sldId id="268" r:id="rId6"/>
    <p:sldId id="269" r:id="rId7"/>
    <p:sldId id="270" r:id="rId8"/>
    <p:sldId id="271" r:id="rId9"/>
    <p:sldId id="280" r:id="rId10"/>
    <p:sldId id="281" r:id="rId11"/>
    <p:sldId id="282" r:id="rId12"/>
    <p:sldId id="283" r:id="rId13"/>
    <p:sldId id="285"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276" autoAdjust="0"/>
  </p:normalViewPr>
  <p:slideViewPr>
    <p:cSldViewPr snapToGrid="0">
      <p:cViewPr varScale="1">
        <p:scale>
          <a:sx n="72" d="100"/>
          <a:sy n="72" d="100"/>
        </p:scale>
        <p:origin x="41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24BAB14-ACDF-490A-A238-F28109A8B9E5}" type="doc">
      <dgm:prSet loTypeId="urn:microsoft.com/office/officeart/2005/8/layout/vList2" loCatId="list" qsTypeId="urn:microsoft.com/office/officeart/2005/8/quickstyle/simple2" qsCatId="simple" csTypeId="urn:microsoft.com/office/officeart/2005/8/colors/accent1_2" csCatId="accent1"/>
      <dgm:spPr/>
      <dgm:t>
        <a:bodyPr/>
        <a:lstStyle/>
        <a:p>
          <a:endParaRPr lang="en-US"/>
        </a:p>
      </dgm:t>
    </dgm:pt>
    <dgm:pt modelId="{DCE60576-1081-4644-8113-DEF6A43A7EC5}">
      <dgm:prSet/>
      <dgm:spPr/>
      <dgm:t>
        <a:bodyPr/>
        <a:lstStyle/>
        <a:p>
          <a:pPr rtl="0"/>
          <a:r>
            <a:rPr lang="en-GB" b="0" i="0" baseline="0" smtClean="0"/>
            <a:t>Digitalisation shifts market demands towards digital services continually.</a:t>
          </a:r>
          <a:endParaRPr lang="en-IN"/>
        </a:p>
      </dgm:t>
    </dgm:pt>
    <dgm:pt modelId="{26804430-07C4-4F30-879B-138798F98B03}" type="parTrans" cxnId="{91B56F5E-FD80-4E71-BBC6-252C32250F12}">
      <dgm:prSet/>
      <dgm:spPr/>
      <dgm:t>
        <a:bodyPr/>
        <a:lstStyle/>
        <a:p>
          <a:endParaRPr lang="en-US"/>
        </a:p>
      </dgm:t>
    </dgm:pt>
    <dgm:pt modelId="{FCC73068-B261-4221-A581-21E6FFFEED4D}" type="sibTrans" cxnId="{91B56F5E-FD80-4E71-BBC6-252C32250F12}">
      <dgm:prSet/>
      <dgm:spPr/>
      <dgm:t>
        <a:bodyPr/>
        <a:lstStyle/>
        <a:p>
          <a:endParaRPr lang="en-US"/>
        </a:p>
      </dgm:t>
    </dgm:pt>
    <dgm:pt modelId="{13849226-8042-452D-B911-E3915331E7C7}">
      <dgm:prSet/>
      <dgm:spPr/>
      <dgm:t>
        <a:bodyPr/>
        <a:lstStyle/>
        <a:p>
          <a:pPr rtl="0"/>
          <a:r>
            <a:rPr lang="en-US" b="0" i="0" baseline="0" smtClean="0"/>
            <a:t>SMEs face resource challenges in adopting digital marketing strategies.</a:t>
          </a:r>
          <a:endParaRPr lang="en-IN"/>
        </a:p>
      </dgm:t>
    </dgm:pt>
    <dgm:pt modelId="{E8ED08CB-0254-4E84-A7A2-80135119AD21}" type="parTrans" cxnId="{5DD72500-36BA-4DCF-B88B-9D22DE2A3966}">
      <dgm:prSet/>
      <dgm:spPr/>
      <dgm:t>
        <a:bodyPr/>
        <a:lstStyle/>
        <a:p>
          <a:endParaRPr lang="en-US"/>
        </a:p>
      </dgm:t>
    </dgm:pt>
    <dgm:pt modelId="{DD87BAFB-500D-4C89-BC60-A2B80FF00F64}" type="sibTrans" cxnId="{5DD72500-36BA-4DCF-B88B-9D22DE2A3966}">
      <dgm:prSet/>
      <dgm:spPr/>
      <dgm:t>
        <a:bodyPr/>
        <a:lstStyle/>
        <a:p>
          <a:endParaRPr lang="en-US"/>
        </a:p>
      </dgm:t>
    </dgm:pt>
    <dgm:pt modelId="{6505E6F3-DB25-488B-9C6C-97AAFF1C6F3B}">
      <dgm:prSet/>
      <dgm:spPr/>
      <dgm:t>
        <a:bodyPr/>
        <a:lstStyle/>
        <a:p>
          <a:pPr rtl="0"/>
          <a:r>
            <a:rPr lang="en-US" b="0" i="0" baseline="0" dirty="0" smtClean="0"/>
            <a:t>Digi Hub addresses digital marketing needs specifically for SMEs.</a:t>
          </a:r>
          <a:endParaRPr lang="en-IN" dirty="0"/>
        </a:p>
      </dgm:t>
    </dgm:pt>
    <dgm:pt modelId="{CB2E2CEE-B812-4F50-978F-73F82F980B07}" type="parTrans" cxnId="{6A31A373-F34E-431D-851A-826CABC5AAAA}">
      <dgm:prSet/>
      <dgm:spPr/>
      <dgm:t>
        <a:bodyPr/>
        <a:lstStyle/>
        <a:p>
          <a:endParaRPr lang="en-US"/>
        </a:p>
      </dgm:t>
    </dgm:pt>
    <dgm:pt modelId="{F9C403B9-C4FE-4B5E-96D7-F7832E712324}" type="sibTrans" cxnId="{6A31A373-F34E-431D-851A-826CABC5AAAA}">
      <dgm:prSet/>
      <dgm:spPr/>
      <dgm:t>
        <a:bodyPr/>
        <a:lstStyle/>
        <a:p>
          <a:endParaRPr lang="en-US"/>
        </a:p>
      </dgm:t>
    </dgm:pt>
    <dgm:pt modelId="{5407BE7C-ADE4-4B43-A36E-D2CCCBF07A4B}">
      <dgm:prSet/>
      <dgm:spPr/>
      <dgm:t>
        <a:bodyPr/>
        <a:lstStyle/>
        <a:p>
          <a:pPr rtl="0"/>
          <a:r>
            <a:rPr lang="en-US" b="0" i="0" baseline="0" smtClean="0"/>
            <a:t>Presentation covers business model, management, SWOT, and projections.</a:t>
          </a:r>
          <a:endParaRPr lang="en-IN"/>
        </a:p>
      </dgm:t>
    </dgm:pt>
    <dgm:pt modelId="{0D695053-2418-41F5-82E9-0946C26B7218}" type="parTrans" cxnId="{38568DC3-3238-44A8-95A1-62E0726CBA98}">
      <dgm:prSet/>
      <dgm:spPr/>
      <dgm:t>
        <a:bodyPr/>
        <a:lstStyle/>
        <a:p>
          <a:endParaRPr lang="en-US"/>
        </a:p>
      </dgm:t>
    </dgm:pt>
    <dgm:pt modelId="{10B5D362-3B7A-4359-9FF9-7602EDABD569}" type="sibTrans" cxnId="{38568DC3-3238-44A8-95A1-62E0726CBA98}">
      <dgm:prSet/>
      <dgm:spPr/>
      <dgm:t>
        <a:bodyPr/>
        <a:lstStyle/>
        <a:p>
          <a:endParaRPr lang="en-US"/>
        </a:p>
      </dgm:t>
    </dgm:pt>
    <dgm:pt modelId="{FDCCBF30-27F3-4C18-9B2E-CD51C585A9CA}" type="pres">
      <dgm:prSet presAssocID="{A24BAB14-ACDF-490A-A238-F28109A8B9E5}" presName="linear" presStyleCnt="0">
        <dgm:presLayoutVars>
          <dgm:animLvl val="lvl"/>
          <dgm:resizeHandles val="exact"/>
        </dgm:presLayoutVars>
      </dgm:prSet>
      <dgm:spPr/>
    </dgm:pt>
    <dgm:pt modelId="{B419629C-41DA-4F23-87EE-25106A7A7182}" type="pres">
      <dgm:prSet presAssocID="{DCE60576-1081-4644-8113-DEF6A43A7EC5}" presName="parentText" presStyleLbl="node1" presStyleIdx="0" presStyleCnt="4">
        <dgm:presLayoutVars>
          <dgm:chMax val="0"/>
          <dgm:bulletEnabled val="1"/>
        </dgm:presLayoutVars>
      </dgm:prSet>
      <dgm:spPr/>
    </dgm:pt>
    <dgm:pt modelId="{4F63A586-03E9-4E0A-93FF-B4DA4D428787}" type="pres">
      <dgm:prSet presAssocID="{FCC73068-B261-4221-A581-21E6FFFEED4D}" presName="spacer" presStyleCnt="0"/>
      <dgm:spPr/>
    </dgm:pt>
    <dgm:pt modelId="{C71BF7B5-D67B-41DC-BD22-E0DF84315137}" type="pres">
      <dgm:prSet presAssocID="{13849226-8042-452D-B911-E3915331E7C7}" presName="parentText" presStyleLbl="node1" presStyleIdx="1" presStyleCnt="4">
        <dgm:presLayoutVars>
          <dgm:chMax val="0"/>
          <dgm:bulletEnabled val="1"/>
        </dgm:presLayoutVars>
      </dgm:prSet>
      <dgm:spPr/>
    </dgm:pt>
    <dgm:pt modelId="{76912743-7A7C-4EE9-8E66-797D42614DA7}" type="pres">
      <dgm:prSet presAssocID="{DD87BAFB-500D-4C89-BC60-A2B80FF00F64}" presName="spacer" presStyleCnt="0"/>
      <dgm:spPr/>
    </dgm:pt>
    <dgm:pt modelId="{4B964BB5-36D2-4EFA-A5D0-8575BA61027D}" type="pres">
      <dgm:prSet presAssocID="{6505E6F3-DB25-488B-9C6C-97AAFF1C6F3B}" presName="parentText" presStyleLbl="node1" presStyleIdx="2" presStyleCnt="4">
        <dgm:presLayoutVars>
          <dgm:chMax val="0"/>
          <dgm:bulletEnabled val="1"/>
        </dgm:presLayoutVars>
      </dgm:prSet>
      <dgm:spPr/>
    </dgm:pt>
    <dgm:pt modelId="{915E39FE-9C96-4CD0-BC10-884D0E16AA12}" type="pres">
      <dgm:prSet presAssocID="{F9C403B9-C4FE-4B5E-96D7-F7832E712324}" presName="spacer" presStyleCnt="0"/>
      <dgm:spPr/>
    </dgm:pt>
    <dgm:pt modelId="{04CAFC06-2247-4347-BD7B-BBE0B3970982}" type="pres">
      <dgm:prSet presAssocID="{5407BE7C-ADE4-4B43-A36E-D2CCCBF07A4B}" presName="parentText" presStyleLbl="node1" presStyleIdx="3" presStyleCnt="4">
        <dgm:presLayoutVars>
          <dgm:chMax val="0"/>
          <dgm:bulletEnabled val="1"/>
        </dgm:presLayoutVars>
      </dgm:prSet>
      <dgm:spPr/>
    </dgm:pt>
  </dgm:ptLst>
  <dgm:cxnLst>
    <dgm:cxn modelId="{0FF0EBF2-BF1A-4BDB-BA69-B5EDD39937A0}" type="presOf" srcId="{13849226-8042-452D-B911-E3915331E7C7}" destId="{C71BF7B5-D67B-41DC-BD22-E0DF84315137}" srcOrd="0" destOrd="0" presId="urn:microsoft.com/office/officeart/2005/8/layout/vList2"/>
    <dgm:cxn modelId="{5DD72500-36BA-4DCF-B88B-9D22DE2A3966}" srcId="{A24BAB14-ACDF-490A-A238-F28109A8B9E5}" destId="{13849226-8042-452D-B911-E3915331E7C7}" srcOrd="1" destOrd="0" parTransId="{E8ED08CB-0254-4E84-A7A2-80135119AD21}" sibTransId="{DD87BAFB-500D-4C89-BC60-A2B80FF00F64}"/>
    <dgm:cxn modelId="{91B56F5E-FD80-4E71-BBC6-252C32250F12}" srcId="{A24BAB14-ACDF-490A-A238-F28109A8B9E5}" destId="{DCE60576-1081-4644-8113-DEF6A43A7EC5}" srcOrd="0" destOrd="0" parTransId="{26804430-07C4-4F30-879B-138798F98B03}" sibTransId="{FCC73068-B261-4221-A581-21E6FFFEED4D}"/>
    <dgm:cxn modelId="{38568DC3-3238-44A8-95A1-62E0726CBA98}" srcId="{A24BAB14-ACDF-490A-A238-F28109A8B9E5}" destId="{5407BE7C-ADE4-4B43-A36E-D2CCCBF07A4B}" srcOrd="3" destOrd="0" parTransId="{0D695053-2418-41F5-82E9-0946C26B7218}" sibTransId="{10B5D362-3B7A-4359-9FF9-7602EDABD569}"/>
    <dgm:cxn modelId="{D132A750-D895-4D9E-A0E4-63FBF42017CD}" type="presOf" srcId="{DCE60576-1081-4644-8113-DEF6A43A7EC5}" destId="{B419629C-41DA-4F23-87EE-25106A7A7182}" srcOrd="0" destOrd="0" presId="urn:microsoft.com/office/officeart/2005/8/layout/vList2"/>
    <dgm:cxn modelId="{6A31A373-F34E-431D-851A-826CABC5AAAA}" srcId="{A24BAB14-ACDF-490A-A238-F28109A8B9E5}" destId="{6505E6F3-DB25-488B-9C6C-97AAFF1C6F3B}" srcOrd="2" destOrd="0" parTransId="{CB2E2CEE-B812-4F50-978F-73F82F980B07}" sibTransId="{F9C403B9-C4FE-4B5E-96D7-F7832E712324}"/>
    <dgm:cxn modelId="{44760D74-F27F-4648-B027-3071E3120922}" type="presOf" srcId="{5407BE7C-ADE4-4B43-A36E-D2CCCBF07A4B}" destId="{04CAFC06-2247-4347-BD7B-BBE0B3970982}" srcOrd="0" destOrd="0" presId="urn:microsoft.com/office/officeart/2005/8/layout/vList2"/>
    <dgm:cxn modelId="{BF8FCFEB-87B6-41EE-A63B-E25A77ABF984}" type="presOf" srcId="{6505E6F3-DB25-488B-9C6C-97AAFF1C6F3B}" destId="{4B964BB5-36D2-4EFA-A5D0-8575BA61027D}" srcOrd="0" destOrd="0" presId="urn:microsoft.com/office/officeart/2005/8/layout/vList2"/>
    <dgm:cxn modelId="{A84DEDB9-7473-4FDA-A3D0-0D6BDED14F0C}" type="presOf" srcId="{A24BAB14-ACDF-490A-A238-F28109A8B9E5}" destId="{FDCCBF30-27F3-4C18-9B2E-CD51C585A9CA}" srcOrd="0" destOrd="0" presId="urn:microsoft.com/office/officeart/2005/8/layout/vList2"/>
    <dgm:cxn modelId="{72E7B524-B34A-4FF2-A791-B78C79C434BC}" type="presParOf" srcId="{FDCCBF30-27F3-4C18-9B2E-CD51C585A9CA}" destId="{B419629C-41DA-4F23-87EE-25106A7A7182}" srcOrd="0" destOrd="0" presId="urn:microsoft.com/office/officeart/2005/8/layout/vList2"/>
    <dgm:cxn modelId="{F2091452-9B89-4A21-B4C3-3AC192B48D8D}" type="presParOf" srcId="{FDCCBF30-27F3-4C18-9B2E-CD51C585A9CA}" destId="{4F63A586-03E9-4E0A-93FF-B4DA4D428787}" srcOrd="1" destOrd="0" presId="urn:microsoft.com/office/officeart/2005/8/layout/vList2"/>
    <dgm:cxn modelId="{FD8AA8CB-9771-458A-8E41-607CE0FBBBF7}" type="presParOf" srcId="{FDCCBF30-27F3-4C18-9B2E-CD51C585A9CA}" destId="{C71BF7B5-D67B-41DC-BD22-E0DF84315137}" srcOrd="2" destOrd="0" presId="urn:microsoft.com/office/officeart/2005/8/layout/vList2"/>
    <dgm:cxn modelId="{8269F959-C1EE-4DA7-AFAF-7756CF191418}" type="presParOf" srcId="{FDCCBF30-27F3-4C18-9B2E-CD51C585A9CA}" destId="{76912743-7A7C-4EE9-8E66-797D42614DA7}" srcOrd="3" destOrd="0" presId="urn:microsoft.com/office/officeart/2005/8/layout/vList2"/>
    <dgm:cxn modelId="{20DBE3C2-AE96-4149-A525-2ADDD02ACA41}" type="presParOf" srcId="{FDCCBF30-27F3-4C18-9B2E-CD51C585A9CA}" destId="{4B964BB5-36D2-4EFA-A5D0-8575BA61027D}" srcOrd="4" destOrd="0" presId="urn:microsoft.com/office/officeart/2005/8/layout/vList2"/>
    <dgm:cxn modelId="{1DAF880C-EBCB-4925-9CE6-4A9B0EDADCD5}" type="presParOf" srcId="{FDCCBF30-27F3-4C18-9B2E-CD51C585A9CA}" destId="{915E39FE-9C96-4CD0-BC10-884D0E16AA12}" srcOrd="5" destOrd="0" presId="urn:microsoft.com/office/officeart/2005/8/layout/vList2"/>
    <dgm:cxn modelId="{9A1E88DB-9A0A-4174-A43F-DBA4A9CC42F3}" type="presParOf" srcId="{FDCCBF30-27F3-4C18-9B2E-CD51C585A9CA}" destId="{04CAFC06-2247-4347-BD7B-BBE0B3970982}"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8B42A19-0AF3-44E7-9F49-55EF66244516}" type="doc">
      <dgm:prSet loTypeId="urn:microsoft.com/office/officeart/2005/8/layout/pyramid2" loCatId="pyramid" qsTypeId="urn:microsoft.com/office/officeart/2005/8/quickstyle/simple2" qsCatId="simple" csTypeId="urn:microsoft.com/office/officeart/2005/8/colors/accent1_2" csCatId="accent1"/>
      <dgm:spPr/>
      <dgm:t>
        <a:bodyPr/>
        <a:lstStyle/>
        <a:p>
          <a:endParaRPr lang="en-US"/>
        </a:p>
      </dgm:t>
    </dgm:pt>
    <dgm:pt modelId="{FD8B30B9-BFB3-4F80-B423-2BA4D36C67EA}">
      <dgm:prSet/>
      <dgm:spPr/>
      <dgm:t>
        <a:bodyPr/>
        <a:lstStyle/>
        <a:p>
          <a:pPr rtl="0"/>
          <a:r>
            <a:rPr lang="en-GB" b="0" i="0" baseline="0" smtClean="0"/>
            <a:t>Digi Hub provides digital marketing for UK SMEs.</a:t>
          </a:r>
          <a:endParaRPr lang="en-IN"/>
        </a:p>
      </dgm:t>
    </dgm:pt>
    <dgm:pt modelId="{43856D89-D13E-46C6-B046-A3B98E101A74}" type="parTrans" cxnId="{56788B9E-CDF9-43CF-A4A6-59B4AB6F0D7B}">
      <dgm:prSet/>
      <dgm:spPr/>
      <dgm:t>
        <a:bodyPr/>
        <a:lstStyle/>
        <a:p>
          <a:endParaRPr lang="en-US"/>
        </a:p>
      </dgm:t>
    </dgm:pt>
    <dgm:pt modelId="{0835EBB5-0881-47EA-A301-51A54E074C12}" type="sibTrans" cxnId="{56788B9E-CDF9-43CF-A4A6-59B4AB6F0D7B}">
      <dgm:prSet/>
      <dgm:spPr/>
      <dgm:t>
        <a:bodyPr/>
        <a:lstStyle/>
        <a:p>
          <a:endParaRPr lang="en-US"/>
        </a:p>
      </dgm:t>
    </dgm:pt>
    <dgm:pt modelId="{A402FEE0-2A64-40F4-A55F-F11D05568A6E}">
      <dgm:prSet/>
      <dgm:spPr/>
      <dgm:t>
        <a:bodyPr/>
        <a:lstStyle/>
        <a:p>
          <a:pPr rtl="0"/>
          <a:r>
            <a:rPr lang="en-US" b="0" i="0" baseline="0" smtClean="0"/>
            <a:t>Services include social media, SEO, and email marketing.</a:t>
          </a:r>
          <a:endParaRPr lang="en-IN"/>
        </a:p>
      </dgm:t>
    </dgm:pt>
    <dgm:pt modelId="{8BCF7DC7-B137-4F13-95BA-96625BA8E491}" type="parTrans" cxnId="{5FC57C5B-09F2-4FBD-8433-619A4501C5C3}">
      <dgm:prSet/>
      <dgm:spPr/>
      <dgm:t>
        <a:bodyPr/>
        <a:lstStyle/>
        <a:p>
          <a:endParaRPr lang="en-US"/>
        </a:p>
      </dgm:t>
    </dgm:pt>
    <dgm:pt modelId="{C07E9867-4E43-4AB2-85A5-29A4D6A4D745}" type="sibTrans" cxnId="{5FC57C5B-09F2-4FBD-8433-619A4501C5C3}">
      <dgm:prSet/>
      <dgm:spPr/>
      <dgm:t>
        <a:bodyPr/>
        <a:lstStyle/>
        <a:p>
          <a:endParaRPr lang="en-US"/>
        </a:p>
      </dgm:t>
    </dgm:pt>
    <dgm:pt modelId="{BA2258E5-E0FF-4264-9AE9-695392CDB7C3}">
      <dgm:prSet/>
      <dgm:spPr/>
      <dgm:t>
        <a:bodyPr/>
        <a:lstStyle/>
        <a:p>
          <a:pPr rtl="0"/>
          <a:r>
            <a:rPr lang="en-US" b="0" i="0" baseline="0" smtClean="0"/>
            <a:t>Customized strategies tailored to each client’s goals.</a:t>
          </a:r>
          <a:endParaRPr lang="en-IN"/>
        </a:p>
      </dgm:t>
    </dgm:pt>
    <dgm:pt modelId="{1AA27B39-7D8C-46FD-A6D7-64BF65E79D07}" type="parTrans" cxnId="{DE4E0849-79DA-4CAD-9741-0C356D1AE031}">
      <dgm:prSet/>
      <dgm:spPr/>
      <dgm:t>
        <a:bodyPr/>
        <a:lstStyle/>
        <a:p>
          <a:endParaRPr lang="en-US"/>
        </a:p>
      </dgm:t>
    </dgm:pt>
    <dgm:pt modelId="{54442114-841D-4AD5-AE84-5ECBF946D5CD}" type="sibTrans" cxnId="{DE4E0849-79DA-4CAD-9741-0C356D1AE031}">
      <dgm:prSet/>
      <dgm:spPr/>
      <dgm:t>
        <a:bodyPr/>
        <a:lstStyle/>
        <a:p>
          <a:endParaRPr lang="en-US"/>
        </a:p>
      </dgm:t>
    </dgm:pt>
    <dgm:pt modelId="{837BB4B0-B38E-4FFC-AC23-C2595F61997F}">
      <dgm:prSet/>
      <dgm:spPr/>
      <dgm:t>
        <a:bodyPr/>
        <a:lstStyle/>
        <a:p>
          <a:pPr rtl="0"/>
          <a:r>
            <a:rPr lang="en-US" b="0" i="0" baseline="0" smtClean="0"/>
            <a:t>Broad market appeal across sectors like retail, hospitality.</a:t>
          </a:r>
          <a:endParaRPr lang="en-IN"/>
        </a:p>
      </dgm:t>
    </dgm:pt>
    <dgm:pt modelId="{A32A7C6F-0C81-48CF-9DA7-286334778CD2}" type="parTrans" cxnId="{3CD94CA8-7846-4C13-A294-CF53FA1107D6}">
      <dgm:prSet/>
      <dgm:spPr/>
      <dgm:t>
        <a:bodyPr/>
        <a:lstStyle/>
        <a:p>
          <a:endParaRPr lang="en-US"/>
        </a:p>
      </dgm:t>
    </dgm:pt>
    <dgm:pt modelId="{42349FBE-30A9-4399-BAE1-E367AD13484A}" type="sibTrans" cxnId="{3CD94CA8-7846-4C13-A294-CF53FA1107D6}">
      <dgm:prSet/>
      <dgm:spPr/>
      <dgm:t>
        <a:bodyPr/>
        <a:lstStyle/>
        <a:p>
          <a:endParaRPr lang="en-US"/>
        </a:p>
      </dgm:t>
    </dgm:pt>
    <dgm:pt modelId="{1B576753-AE70-4D8D-B0DD-9BE1E4A04A35}" type="pres">
      <dgm:prSet presAssocID="{38B42A19-0AF3-44E7-9F49-55EF66244516}" presName="compositeShape" presStyleCnt="0">
        <dgm:presLayoutVars>
          <dgm:dir/>
          <dgm:resizeHandles/>
        </dgm:presLayoutVars>
      </dgm:prSet>
      <dgm:spPr/>
    </dgm:pt>
    <dgm:pt modelId="{00B937C4-96AB-47EF-9ED0-170C4843350F}" type="pres">
      <dgm:prSet presAssocID="{38B42A19-0AF3-44E7-9F49-55EF66244516}" presName="pyramid" presStyleLbl="node1" presStyleIdx="0" presStyleCnt="1"/>
      <dgm:spPr/>
    </dgm:pt>
    <dgm:pt modelId="{F385DB4D-C236-4CBA-8176-406B2FBA0B32}" type="pres">
      <dgm:prSet presAssocID="{38B42A19-0AF3-44E7-9F49-55EF66244516}" presName="theList" presStyleCnt="0"/>
      <dgm:spPr/>
    </dgm:pt>
    <dgm:pt modelId="{12C9DABC-1806-4671-A35C-79E4570FC472}" type="pres">
      <dgm:prSet presAssocID="{FD8B30B9-BFB3-4F80-B423-2BA4D36C67EA}" presName="aNode" presStyleLbl="fgAcc1" presStyleIdx="0" presStyleCnt="4">
        <dgm:presLayoutVars>
          <dgm:bulletEnabled val="1"/>
        </dgm:presLayoutVars>
      </dgm:prSet>
      <dgm:spPr/>
    </dgm:pt>
    <dgm:pt modelId="{6D694728-AD53-46E9-B139-9F5CE1ECACD4}" type="pres">
      <dgm:prSet presAssocID="{FD8B30B9-BFB3-4F80-B423-2BA4D36C67EA}" presName="aSpace" presStyleCnt="0"/>
      <dgm:spPr/>
    </dgm:pt>
    <dgm:pt modelId="{64AF5408-1C73-46F0-8C26-7FE612847C1A}" type="pres">
      <dgm:prSet presAssocID="{A402FEE0-2A64-40F4-A55F-F11D05568A6E}" presName="aNode" presStyleLbl="fgAcc1" presStyleIdx="1" presStyleCnt="4">
        <dgm:presLayoutVars>
          <dgm:bulletEnabled val="1"/>
        </dgm:presLayoutVars>
      </dgm:prSet>
      <dgm:spPr/>
    </dgm:pt>
    <dgm:pt modelId="{CA2414CD-4005-4114-A12C-B1484AF70A9C}" type="pres">
      <dgm:prSet presAssocID="{A402FEE0-2A64-40F4-A55F-F11D05568A6E}" presName="aSpace" presStyleCnt="0"/>
      <dgm:spPr/>
    </dgm:pt>
    <dgm:pt modelId="{6A8C039F-71C7-4E8E-9657-247D6A1CECF2}" type="pres">
      <dgm:prSet presAssocID="{BA2258E5-E0FF-4264-9AE9-695392CDB7C3}" presName="aNode" presStyleLbl="fgAcc1" presStyleIdx="2" presStyleCnt="4">
        <dgm:presLayoutVars>
          <dgm:bulletEnabled val="1"/>
        </dgm:presLayoutVars>
      </dgm:prSet>
      <dgm:spPr/>
    </dgm:pt>
    <dgm:pt modelId="{2D3F3FD4-8784-4921-B92A-212D3345A853}" type="pres">
      <dgm:prSet presAssocID="{BA2258E5-E0FF-4264-9AE9-695392CDB7C3}" presName="aSpace" presStyleCnt="0"/>
      <dgm:spPr/>
    </dgm:pt>
    <dgm:pt modelId="{A6FFC356-301B-4D81-BD28-394EE712E7BF}" type="pres">
      <dgm:prSet presAssocID="{837BB4B0-B38E-4FFC-AC23-C2595F61997F}" presName="aNode" presStyleLbl="fgAcc1" presStyleIdx="3" presStyleCnt="4">
        <dgm:presLayoutVars>
          <dgm:bulletEnabled val="1"/>
        </dgm:presLayoutVars>
      </dgm:prSet>
      <dgm:spPr/>
    </dgm:pt>
    <dgm:pt modelId="{40CC31E2-8C82-4753-9886-2B488D86D128}" type="pres">
      <dgm:prSet presAssocID="{837BB4B0-B38E-4FFC-AC23-C2595F61997F}" presName="aSpace" presStyleCnt="0"/>
      <dgm:spPr/>
    </dgm:pt>
  </dgm:ptLst>
  <dgm:cxnLst>
    <dgm:cxn modelId="{5FC57C5B-09F2-4FBD-8433-619A4501C5C3}" srcId="{38B42A19-0AF3-44E7-9F49-55EF66244516}" destId="{A402FEE0-2A64-40F4-A55F-F11D05568A6E}" srcOrd="1" destOrd="0" parTransId="{8BCF7DC7-B137-4F13-95BA-96625BA8E491}" sibTransId="{C07E9867-4E43-4AB2-85A5-29A4D6A4D745}"/>
    <dgm:cxn modelId="{2A5906FC-B4E0-4AA7-8E68-502F1F252A4D}" type="presOf" srcId="{38B42A19-0AF3-44E7-9F49-55EF66244516}" destId="{1B576753-AE70-4D8D-B0DD-9BE1E4A04A35}" srcOrd="0" destOrd="0" presId="urn:microsoft.com/office/officeart/2005/8/layout/pyramid2"/>
    <dgm:cxn modelId="{E9592F3D-5C46-435A-B0E9-E8530D23AA0A}" type="presOf" srcId="{BA2258E5-E0FF-4264-9AE9-695392CDB7C3}" destId="{6A8C039F-71C7-4E8E-9657-247D6A1CECF2}" srcOrd="0" destOrd="0" presId="urn:microsoft.com/office/officeart/2005/8/layout/pyramid2"/>
    <dgm:cxn modelId="{DE4E0849-79DA-4CAD-9741-0C356D1AE031}" srcId="{38B42A19-0AF3-44E7-9F49-55EF66244516}" destId="{BA2258E5-E0FF-4264-9AE9-695392CDB7C3}" srcOrd="2" destOrd="0" parTransId="{1AA27B39-7D8C-46FD-A6D7-64BF65E79D07}" sibTransId="{54442114-841D-4AD5-AE84-5ECBF946D5CD}"/>
    <dgm:cxn modelId="{56788B9E-CDF9-43CF-A4A6-59B4AB6F0D7B}" srcId="{38B42A19-0AF3-44E7-9F49-55EF66244516}" destId="{FD8B30B9-BFB3-4F80-B423-2BA4D36C67EA}" srcOrd="0" destOrd="0" parTransId="{43856D89-D13E-46C6-B046-A3B98E101A74}" sibTransId="{0835EBB5-0881-47EA-A301-51A54E074C12}"/>
    <dgm:cxn modelId="{3CD94CA8-7846-4C13-A294-CF53FA1107D6}" srcId="{38B42A19-0AF3-44E7-9F49-55EF66244516}" destId="{837BB4B0-B38E-4FFC-AC23-C2595F61997F}" srcOrd="3" destOrd="0" parTransId="{A32A7C6F-0C81-48CF-9DA7-286334778CD2}" sibTransId="{42349FBE-30A9-4399-BAE1-E367AD13484A}"/>
    <dgm:cxn modelId="{13EC88C6-4742-44EC-9A89-2729347D57E8}" type="presOf" srcId="{837BB4B0-B38E-4FFC-AC23-C2595F61997F}" destId="{A6FFC356-301B-4D81-BD28-394EE712E7BF}" srcOrd="0" destOrd="0" presId="urn:microsoft.com/office/officeart/2005/8/layout/pyramid2"/>
    <dgm:cxn modelId="{970F7425-AA94-4EB6-AB2F-2D4D13A86157}" type="presOf" srcId="{A402FEE0-2A64-40F4-A55F-F11D05568A6E}" destId="{64AF5408-1C73-46F0-8C26-7FE612847C1A}" srcOrd="0" destOrd="0" presId="urn:microsoft.com/office/officeart/2005/8/layout/pyramid2"/>
    <dgm:cxn modelId="{BE9372CF-444B-4DDD-B97B-34A3B5158B49}" type="presOf" srcId="{FD8B30B9-BFB3-4F80-B423-2BA4D36C67EA}" destId="{12C9DABC-1806-4671-A35C-79E4570FC472}" srcOrd="0" destOrd="0" presId="urn:microsoft.com/office/officeart/2005/8/layout/pyramid2"/>
    <dgm:cxn modelId="{F151EE70-C406-441F-8295-DF62C9304F18}" type="presParOf" srcId="{1B576753-AE70-4D8D-B0DD-9BE1E4A04A35}" destId="{00B937C4-96AB-47EF-9ED0-170C4843350F}" srcOrd="0" destOrd="0" presId="urn:microsoft.com/office/officeart/2005/8/layout/pyramid2"/>
    <dgm:cxn modelId="{5C8C270B-02BE-49DA-8BEA-C0848521EB0E}" type="presParOf" srcId="{1B576753-AE70-4D8D-B0DD-9BE1E4A04A35}" destId="{F385DB4D-C236-4CBA-8176-406B2FBA0B32}" srcOrd="1" destOrd="0" presId="urn:microsoft.com/office/officeart/2005/8/layout/pyramid2"/>
    <dgm:cxn modelId="{0B4F42BB-20FD-452F-92A1-F368AFD66A99}" type="presParOf" srcId="{F385DB4D-C236-4CBA-8176-406B2FBA0B32}" destId="{12C9DABC-1806-4671-A35C-79E4570FC472}" srcOrd="0" destOrd="0" presId="urn:microsoft.com/office/officeart/2005/8/layout/pyramid2"/>
    <dgm:cxn modelId="{A1F9289A-A5CF-46B0-A94F-CF8CB7A51850}" type="presParOf" srcId="{F385DB4D-C236-4CBA-8176-406B2FBA0B32}" destId="{6D694728-AD53-46E9-B139-9F5CE1ECACD4}" srcOrd="1" destOrd="0" presId="urn:microsoft.com/office/officeart/2005/8/layout/pyramid2"/>
    <dgm:cxn modelId="{37668854-F3E4-4AB7-846B-89178DF4117D}" type="presParOf" srcId="{F385DB4D-C236-4CBA-8176-406B2FBA0B32}" destId="{64AF5408-1C73-46F0-8C26-7FE612847C1A}" srcOrd="2" destOrd="0" presId="urn:microsoft.com/office/officeart/2005/8/layout/pyramid2"/>
    <dgm:cxn modelId="{39229B3B-60E9-4CF9-A9E7-F9EB9F7F856D}" type="presParOf" srcId="{F385DB4D-C236-4CBA-8176-406B2FBA0B32}" destId="{CA2414CD-4005-4114-A12C-B1484AF70A9C}" srcOrd="3" destOrd="0" presId="urn:microsoft.com/office/officeart/2005/8/layout/pyramid2"/>
    <dgm:cxn modelId="{58335EAD-7209-42A4-B46B-123BAFB49CE2}" type="presParOf" srcId="{F385DB4D-C236-4CBA-8176-406B2FBA0B32}" destId="{6A8C039F-71C7-4E8E-9657-247D6A1CECF2}" srcOrd="4" destOrd="0" presId="urn:microsoft.com/office/officeart/2005/8/layout/pyramid2"/>
    <dgm:cxn modelId="{5DFD337A-5C17-4724-AC13-5281D1B249FE}" type="presParOf" srcId="{F385DB4D-C236-4CBA-8176-406B2FBA0B32}" destId="{2D3F3FD4-8784-4921-B92A-212D3345A853}" srcOrd="5" destOrd="0" presId="urn:microsoft.com/office/officeart/2005/8/layout/pyramid2"/>
    <dgm:cxn modelId="{4903852F-DF98-4A79-9210-8C530B607E69}" type="presParOf" srcId="{F385DB4D-C236-4CBA-8176-406B2FBA0B32}" destId="{A6FFC356-301B-4D81-BD28-394EE712E7BF}" srcOrd="6" destOrd="0" presId="urn:microsoft.com/office/officeart/2005/8/layout/pyramid2"/>
    <dgm:cxn modelId="{1D223164-AA51-40A7-83B4-81E83DA0F63B}" type="presParOf" srcId="{F385DB4D-C236-4CBA-8176-406B2FBA0B32}" destId="{40CC31E2-8C82-4753-9886-2B488D86D128}" srcOrd="7"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CF187A6-10F8-4660-8370-4E3319C75FD1}" type="doc">
      <dgm:prSet loTypeId="urn:microsoft.com/office/officeart/2005/8/layout/hProcess9" loCatId="process" qsTypeId="urn:microsoft.com/office/officeart/2005/8/quickstyle/simple2" qsCatId="simple" csTypeId="urn:microsoft.com/office/officeart/2005/8/colors/accent1_2" csCatId="accent1"/>
      <dgm:spPr/>
      <dgm:t>
        <a:bodyPr/>
        <a:lstStyle/>
        <a:p>
          <a:endParaRPr lang="en-US"/>
        </a:p>
      </dgm:t>
    </dgm:pt>
    <dgm:pt modelId="{91891403-6F2F-42F4-8E5F-9CDCA061338C}">
      <dgm:prSet/>
      <dgm:spPr/>
      <dgm:t>
        <a:bodyPr/>
        <a:lstStyle/>
        <a:p>
          <a:pPr rtl="0"/>
          <a:r>
            <a:rPr lang="en-US" b="0" i="0" baseline="0" smtClean="0"/>
            <a:t>Services cater to digital marketing needs of SMEs.</a:t>
          </a:r>
          <a:endParaRPr lang="en-IN"/>
        </a:p>
      </dgm:t>
    </dgm:pt>
    <dgm:pt modelId="{4149D42A-B7CA-4BAF-9526-60C7AFF8C60A}" type="parTrans" cxnId="{1102D50A-86C6-4269-AC6D-1F4A1C5238B1}">
      <dgm:prSet/>
      <dgm:spPr/>
      <dgm:t>
        <a:bodyPr/>
        <a:lstStyle/>
        <a:p>
          <a:endParaRPr lang="en-US"/>
        </a:p>
      </dgm:t>
    </dgm:pt>
    <dgm:pt modelId="{0FF24C60-EE42-4ECA-BBCE-EEDAAA35EFCE}" type="sibTrans" cxnId="{1102D50A-86C6-4269-AC6D-1F4A1C5238B1}">
      <dgm:prSet/>
      <dgm:spPr/>
      <dgm:t>
        <a:bodyPr/>
        <a:lstStyle/>
        <a:p>
          <a:endParaRPr lang="en-US"/>
        </a:p>
      </dgm:t>
    </dgm:pt>
    <dgm:pt modelId="{04B9A86A-294F-46A5-9EED-EC48BB5F3443}">
      <dgm:prSet/>
      <dgm:spPr/>
      <dgm:t>
        <a:bodyPr/>
        <a:lstStyle/>
        <a:p>
          <a:pPr rtl="0"/>
          <a:r>
            <a:rPr lang="en-US" b="0" i="0" baseline="0" smtClean="0"/>
            <a:t>Includes SEO, social media, and content creation services.</a:t>
          </a:r>
          <a:endParaRPr lang="en-IN"/>
        </a:p>
      </dgm:t>
    </dgm:pt>
    <dgm:pt modelId="{DB79ECE9-A4E3-44E4-927F-3D10CACD9C55}" type="parTrans" cxnId="{2C4A42C1-302B-4F0A-BA80-264652D384DD}">
      <dgm:prSet/>
      <dgm:spPr/>
      <dgm:t>
        <a:bodyPr/>
        <a:lstStyle/>
        <a:p>
          <a:endParaRPr lang="en-US"/>
        </a:p>
      </dgm:t>
    </dgm:pt>
    <dgm:pt modelId="{AE5DC7AA-F117-44C1-BC62-3FFBE2790556}" type="sibTrans" cxnId="{2C4A42C1-302B-4F0A-BA80-264652D384DD}">
      <dgm:prSet/>
      <dgm:spPr/>
      <dgm:t>
        <a:bodyPr/>
        <a:lstStyle/>
        <a:p>
          <a:endParaRPr lang="en-US"/>
        </a:p>
      </dgm:t>
    </dgm:pt>
    <dgm:pt modelId="{722821AB-5EA0-4783-9072-72C51B1B23E2}">
      <dgm:prSet/>
      <dgm:spPr/>
      <dgm:t>
        <a:bodyPr/>
        <a:lstStyle/>
        <a:p>
          <a:pPr rtl="0"/>
          <a:r>
            <a:rPr lang="en-US" b="0" i="0" baseline="0" smtClean="0"/>
            <a:t>Unique solutions tailored for each client’s needs.</a:t>
          </a:r>
          <a:endParaRPr lang="en-IN"/>
        </a:p>
      </dgm:t>
    </dgm:pt>
    <dgm:pt modelId="{500785F7-63F5-41F5-929A-3A362547582F}" type="parTrans" cxnId="{9FB1AB2C-FDA6-4C8B-87D2-E630DD0E7420}">
      <dgm:prSet/>
      <dgm:spPr/>
      <dgm:t>
        <a:bodyPr/>
        <a:lstStyle/>
        <a:p>
          <a:endParaRPr lang="en-US"/>
        </a:p>
      </dgm:t>
    </dgm:pt>
    <dgm:pt modelId="{6505A63A-D9C2-40AF-AF54-5A8183D709D4}" type="sibTrans" cxnId="{9FB1AB2C-FDA6-4C8B-87D2-E630DD0E7420}">
      <dgm:prSet/>
      <dgm:spPr/>
      <dgm:t>
        <a:bodyPr/>
        <a:lstStyle/>
        <a:p>
          <a:endParaRPr lang="en-US"/>
        </a:p>
      </dgm:t>
    </dgm:pt>
    <dgm:pt modelId="{F2CB5A8A-DD4D-4060-97E9-E9C6D6D00774}">
      <dgm:prSet/>
      <dgm:spPr/>
      <dgm:t>
        <a:bodyPr/>
        <a:lstStyle/>
        <a:p>
          <a:pPr rtl="0"/>
          <a:r>
            <a:rPr lang="en-US" b="0" i="0" baseline="0" smtClean="0"/>
            <a:t>Strengthens customer communication and boosts brand visibility.</a:t>
          </a:r>
          <a:endParaRPr lang="en-IN"/>
        </a:p>
      </dgm:t>
    </dgm:pt>
    <dgm:pt modelId="{B9579AB3-EE66-486D-958B-0F891B75C1A4}" type="parTrans" cxnId="{E3AFF6A5-FF5E-404C-9069-DD74FAE4FC67}">
      <dgm:prSet/>
      <dgm:spPr/>
      <dgm:t>
        <a:bodyPr/>
        <a:lstStyle/>
        <a:p>
          <a:endParaRPr lang="en-US"/>
        </a:p>
      </dgm:t>
    </dgm:pt>
    <dgm:pt modelId="{371DBB1E-7F43-4861-9E00-CDBF1AA8F5E9}" type="sibTrans" cxnId="{E3AFF6A5-FF5E-404C-9069-DD74FAE4FC67}">
      <dgm:prSet/>
      <dgm:spPr/>
      <dgm:t>
        <a:bodyPr/>
        <a:lstStyle/>
        <a:p>
          <a:endParaRPr lang="en-US"/>
        </a:p>
      </dgm:t>
    </dgm:pt>
    <dgm:pt modelId="{6180E759-8539-4F9E-B46C-05C09685AB90}" type="pres">
      <dgm:prSet presAssocID="{7CF187A6-10F8-4660-8370-4E3319C75FD1}" presName="CompostProcess" presStyleCnt="0">
        <dgm:presLayoutVars>
          <dgm:dir/>
          <dgm:resizeHandles val="exact"/>
        </dgm:presLayoutVars>
      </dgm:prSet>
      <dgm:spPr/>
    </dgm:pt>
    <dgm:pt modelId="{CB454A8B-5FCE-4800-9B8A-13C2227E85D6}" type="pres">
      <dgm:prSet presAssocID="{7CF187A6-10F8-4660-8370-4E3319C75FD1}" presName="arrow" presStyleLbl="bgShp" presStyleIdx="0" presStyleCnt="1"/>
      <dgm:spPr/>
    </dgm:pt>
    <dgm:pt modelId="{B2E3C00A-CCEA-4A45-B14F-BFF02246E568}" type="pres">
      <dgm:prSet presAssocID="{7CF187A6-10F8-4660-8370-4E3319C75FD1}" presName="linearProcess" presStyleCnt="0"/>
      <dgm:spPr/>
    </dgm:pt>
    <dgm:pt modelId="{D8904B75-370E-4C76-995A-A419C7897035}" type="pres">
      <dgm:prSet presAssocID="{91891403-6F2F-42F4-8E5F-9CDCA061338C}" presName="textNode" presStyleLbl="node1" presStyleIdx="0" presStyleCnt="4">
        <dgm:presLayoutVars>
          <dgm:bulletEnabled val="1"/>
        </dgm:presLayoutVars>
      </dgm:prSet>
      <dgm:spPr/>
    </dgm:pt>
    <dgm:pt modelId="{EC556BA2-9067-4849-B4C5-3AA825A5484E}" type="pres">
      <dgm:prSet presAssocID="{0FF24C60-EE42-4ECA-BBCE-EEDAAA35EFCE}" presName="sibTrans" presStyleCnt="0"/>
      <dgm:spPr/>
    </dgm:pt>
    <dgm:pt modelId="{3DC0B7D3-19C2-4F3A-8710-A77F26145D16}" type="pres">
      <dgm:prSet presAssocID="{04B9A86A-294F-46A5-9EED-EC48BB5F3443}" presName="textNode" presStyleLbl="node1" presStyleIdx="1" presStyleCnt="4">
        <dgm:presLayoutVars>
          <dgm:bulletEnabled val="1"/>
        </dgm:presLayoutVars>
      </dgm:prSet>
      <dgm:spPr/>
    </dgm:pt>
    <dgm:pt modelId="{B8F4F415-8D02-4232-8B88-2AD66D2E722C}" type="pres">
      <dgm:prSet presAssocID="{AE5DC7AA-F117-44C1-BC62-3FFBE2790556}" presName="sibTrans" presStyleCnt="0"/>
      <dgm:spPr/>
    </dgm:pt>
    <dgm:pt modelId="{CBB9C4D3-3298-4EF5-A699-4C387CB54B8A}" type="pres">
      <dgm:prSet presAssocID="{722821AB-5EA0-4783-9072-72C51B1B23E2}" presName="textNode" presStyleLbl="node1" presStyleIdx="2" presStyleCnt="4">
        <dgm:presLayoutVars>
          <dgm:bulletEnabled val="1"/>
        </dgm:presLayoutVars>
      </dgm:prSet>
      <dgm:spPr/>
    </dgm:pt>
    <dgm:pt modelId="{9C4FD1AE-586A-4251-A3D5-49C46BB31973}" type="pres">
      <dgm:prSet presAssocID="{6505A63A-D9C2-40AF-AF54-5A8183D709D4}" presName="sibTrans" presStyleCnt="0"/>
      <dgm:spPr/>
    </dgm:pt>
    <dgm:pt modelId="{80135FC0-C3A1-4788-8F2E-7FFA0008E7ED}" type="pres">
      <dgm:prSet presAssocID="{F2CB5A8A-DD4D-4060-97E9-E9C6D6D00774}" presName="textNode" presStyleLbl="node1" presStyleIdx="3" presStyleCnt="4">
        <dgm:presLayoutVars>
          <dgm:bulletEnabled val="1"/>
        </dgm:presLayoutVars>
      </dgm:prSet>
      <dgm:spPr/>
    </dgm:pt>
  </dgm:ptLst>
  <dgm:cxnLst>
    <dgm:cxn modelId="{2C4A42C1-302B-4F0A-BA80-264652D384DD}" srcId="{7CF187A6-10F8-4660-8370-4E3319C75FD1}" destId="{04B9A86A-294F-46A5-9EED-EC48BB5F3443}" srcOrd="1" destOrd="0" parTransId="{DB79ECE9-A4E3-44E4-927F-3D10CACD9C55}" sibTransId="{AE5DC7AA-F117-44C1-BC62-3FFBE2790556}"/>
    <dgm:cxn modelId="{A2897EBF-490A-49F1-9B8D-761F0FB43C30}" type="presOf" srcId="{F2CB5A8A-DD4D-4060-97E9-E9C6D6D00774}" destId="{80135FC0-C3A1-4788-8F2E-7FFA0008E7ED}" srcOrd="0" destOrd="0" presId="urn:microsoft.com/office/officeart/2005/8/layout/hProcess9"/>
    <dgm:cxn modelId="{1102D50A-86C6-4269-AC6D-1F4A1C5238B1}" srcId="{7CF187A6-10F8-4660-8370-4E3319C75FD1}" destId="{91891403-6F2F-42F4-8E5F-9CDCA061338C}" srcOrd="0" destOrd="0" parTransId="{4149D42A-B7CA-4BAF-9526-60C7AFF8C60A}" sibTransId="{0FF24C60-EE42-4ECA-BBCE-EEDAAA35EFCE}"/>
    <dgm:cxn modelId="{E3AFF6A5-FF5E-404C-9069-DD74FAE4FC67}" srcId="{7CF187A6-10F8-4660-8370-4E3319C75FD1}" destId="{F2CB5A8A-DD4D-4060-97E9-E9C6D6D00774}" srcOrd="3" destOrd="0" parTransId="{B9579AB3-EE66-486D-958B-0F891B75C1A4}" sibTransId="{371DBB1E-7F43-4861-9E00-CDBF1AA8F5E9}"/>
    <dgm:cxn modelId="{2237D066-27A3-4CCA-8017-5D7ED8D6D68B}" type="presOf" srcId="{04B9A86A-294F-46A5-9EED-EC48BB5F3443}" destId="{3DC0B7D3-19C2-4F3A-8710-A77F26145D16}" srcOrd="0" destOrd="0" presId="urn:microsoft.com/office/officeart/2005/8/layout/hProcess9"/>
    <dgm:cxn modelId="{9EB57B7E-480E-4BC9-BA0A-A4D8ABD07DF6}" type="presOf" srcId="{91891403-6F2F-42F4-8E5F-9CDCA061338C}" destId="{D8904B75-370E-4C76-995A-A419C7897035}" srcOrd="0" destOrd="0" presId="urn:microsoft.com/office/officeart/2005/8/layout/hProcess9"/>
    <dgm:cxn modelId="{84CACE60-7C4F-4EDA-B14F-FCA36FFC6A54}" type="presOf" srcId="{722821AB-5EA0-4783-9072-72C51B1B23E2}" destId="{CBB9C4D3-3298-4EF5-A699-4C387CB54B8A}" srcOrd="0" destOrd="0" presId="urn:microsoft.com/office/officeart/2005/8/layout/hProcess9"/>
    <dgm:cxn modelId="{31C9A805-EAEB-4676-98BA-97BAA605B06D}" type="presOf" srcId="{7CF187A6-10F8-4660-8370-4E3319C75FD1}" destId="{6180E759-8539-4F9E-B46C-05C09685AB90}" srcOrd="0" destOrd="0" presId="urn:microsoft.com/office/officeart/2005/8/layout/hProcess9"/>
    <dgm:cxn modelId="{9FB1AB2C-FDA6-4C8B-87D2-E630DD0E7420}" srcId="{7CF187A6-10F8-4660-8370-4E3319C75FD1}" destId="{722821AB-5EA0-4783-9072-72C51B1B23E2}" srcOrd="2" destOrd="0" parTransId="{500785F7-63F5-41F5-929A-3A362547582F}" sibTransId="{6505A63A-D9C2-40AF-AF54-5A8183D709D4}"/>
    <dgm:cxn modelId="{5E9D946E-30C0-4A2C-88DE-95EFDC83DBE0}" type="presParOf" srcId="{6180E759-8539-4F9E-B46C-05C09685AB90}" destId="{CB454A8B-5FCE-4800-9B8A-13C2227E85D6}" srcOrd="0" destOrd="0" presId="urn:microsoft.com/office/officeart/2005/8/layout/hProcess9"/>
    <dgm:cxn modelId="{3FEF0F83-05FD-48C9-9C06-F7B320A1192E}" type="presParOf" srcId="{6180E759-8539-4F9E-B46C-05C09685AB90}" destId="{B2E3C00A-CCEA-4A45-B14F-BFF02246E568}" srcOrd="1" destOrd="0" presId="urn:microsoft.com/office/officeart/2005/8/layout/hProcess9"/>
    <dgm:cxn modelId="{EDF55057-636F-4AB6-A6D9-4E34BC50A40A}" type="presParOf" srcId="{B2E3C00A-CCEA-4A45-B14F-BFF02246E568}" destId="{D8904B75-370E-4C76-995A-A419C7897035}" srcOrd="0" destOrd="0" presId="urn:microsoft.com/office/officeart/2005/8/layout/hProcess9"/>
    <dgm:cxn modelId="{BD0B9706-ACC7-421B-9674-1933EFD28033}" type="presParOf" srcId="{B2E3C00A-CCEA-4A45-B14F-BFF02246E568}" destId="{EC556BA2-9067-4849-B4C5-3AA825A5484E}" srcOrd="1" destOrd="0" presId="urn:microsoft.com/office/officeart/2005/8/layout/hProcess9"/>
    <dgm:cxn modelId="{3233A65A-CCEF-41F5-BD07-857922EB62DC}" type="presParOf" srcId="{B2E3C00A-CCEA-4A45-B14F-BFF02246E568}" destId="{3DC0B7D3-19C2-4F3A-8710-A77F26145D16}" srcOrd="2" destOrd="0" presId="urn:microsoft.com/office/officeart/2005/8/layout/hProcess9"/>
    <dgm:cxn modelId="{456DD967-C632-4C3D-B988-ACDECF399DBF}" type="presParOf" srcId="{B2E3C00A-CCEA-4A45-B14F-BFF02246E568}" destId="{B8F4F415-8D02-4232-8B88-2AD66D2E722C}" srcOrd="3" destOrd="0" presId="urn:microsoft.com/office/officeart/2005/8/layout/hProcess9"/>
    <dgm:cxn modelId="{1799D9F7-8C36-4D70-A5E3-5191DF1794DD}" type="presParOf" srcId="{B2E3C00A-CCEA-4A45-B14F-BFF02246E568}" destId="{CBB9C4D3-3298-4EF5-A699-4C387CB54B8A}" srcOrd="4" destOrd="0" presId="urn:microsoft.com/office/officeart/2005/8/layout/hProcess9"/>
    <dgm:cxn modelId="{777D44B9-9E21-47B6-951F-A940C55320E2}" type="presParOf" srcId="{B2E3C00A-CCEA-4A45-B14F-BFF02246E568}" destId="{9C4FD1AE-586A-4251-A3D5-49C46BB31973}" srcOrd="5" destOrd="0" presId="urn:microsoft.com/office/officeart/2005/8/layout/hProcess9"/>
    <dgm:cxn modelId="{046D842C-A0EC-49EA-85BE-852258AD071B}" type="presParOf" srcId="{B2E3C00A-CCEA-4A45-B14F-BFF02246E568}" destId="{80135FC0-C3A1-4788-8F2E-7FFA0008E7ED}"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9F4E0DE-8FB0-4099-9558-3A7713180D2D}" type="doc">
      <dgm:prSet loTypeId="urn:microsoft.com/office/officeart/2005/8/layout/vList6" loCatId="list" qsTypeId="urn:microsoft.com/office/officeart/2005/8/quickstyle/simple2" qsCatId="simple" csTypeId="urn:microsoft.com/office/officeart/2005/8/colors/accent1_2" csCatId="accent1" phldr="1"/>
      <dgm:spPr/>
      <dgm:t>
        <a:bodyPr/>
        <a:lstStyle/>
        <a:p>
          <a:endParaRPr lang="en-US"/>
        </a:p>
      </dgm:t>
    </dgm:pt>
    <dgm:pt modelId="{90EB4FC4-E8CE-4962-94D8-07CA959AC4FC}">
      <dgm:prSet/>
      <dgm:spPr/>
      <dgm:t>
        <a:bodyPr/>
        <a:lstStyle/>
        <a:p>
          <a:pPr rtl="0"/>
          <a:r>
            <a:rPr lang="en-US" b="0" i="0" baseline="0" dirty="0" smtClean="0"/>
            <a:t>Digi Hub established as a Limited Liability Company.</a:t>
          </a:r>
          <a:endParaRPr lang="en-IN" dirty="0"/>
        </a:p>
      </dgm:t>
    </dgm:pt>
    <dgm:pt modelId="{28E34123-C96F-4124-995E-9428CCF652AE}" type="parTrans" cxnId="{EF73FF47-9025-4539-9086-2210567D7FC0}">
      <dgm:prSet/>
      <dgm:spPr/>
      <dgm:t>
        <a:bodyPr/>
        <a:lstStyle/>
        <a:p>
          <a:endParaRPr lang="en-US"/>
        </a:p>
      </dgm:t>
    </dgm:pt>
    <dgm:pt modelId="{481C4CD0-690C-4536-9767-5C3C97EA2C30}" type="sibTrans" cxnId="{EF73FF47-9025-4539-9086-2210567D7FC0}">
      <dgm:prSet/>
      <dgm:spPr/>
      <dgm:t>
        <a:bodyPr/>
        <a:lstStyle/>
        <a:p>
          <a:endParaRPr lang="en-US"/>
        </a:p>
      </dgm:t>
    </dgm:pt>
    <dgm:pt modelId="{1AE6299F-B478-4CAF-9ACD-2AFCA9F85AD1}">
      <dgm:prSet/>
      <dgm:spPr/>
      <dgm:t>
        <a:bodyPr/>
        <a:lstStyle/>
        <a:p>
          <a:pPr rtl="0"/>
          <a:r>
            <a:rPr lang="en-US" b="0" i="0" baseline="0" dirty="0" smtClean="0"/>
            <a:t>LLC structure protects founder’s personal financial assets.</a:t>
          </a:r>
          <a:endParaRPr lang="en-IN" dirty="0"/>
        </a:p>
      </dgm:t>
    </dgm:pt>
    <dgm:pt modelId="{8794B38C-D0C5-4727-B4C8-4B1E4B818C0F}" type="parTrans" cxnId="{65CCEBB6-CE28-4AE3-B2DC-F567EF82C138}">
      <dgm:prSet/>
      <dgm:spPr/>
      <dgm:t>
        <a:bodyPr/>
        <a:lstStyle/>
        <a:p>
          <a:endParaRPr lang="en-US"/>
        </a:p>
      </dgm:t>
    </dgm:pt>
    <dgm:pt modelId="{BB31F09D-DC64-4559-A6C6-BE47F68A39FE}" type="sibTrans" cxnId="{65CCEBB6-CE28-4AE3-B2DC-F567EF82C138}">
      <dgm:prSet/>
      <dgm:spPr/>
      <dgm:t>
        <a:bodyPr/>
        <a:lstStyle/>
        <a:p>
          <a:endParaRPr lang="en-US"/>
        </a:p>
      </dgm:t>
    </dgm:pt>
    <dgm:pt modelId="{D21AB3CE-38F6-44BF-8692-825B16035313}">
      <dgm:prSet/>
      <dgm:spPr/>
      <dgm:t>
        <a:bodyPr/>
        <a:lstStyle/>
        <a:p>
          <a:pPr rtl="0"/>
          <a:r>
            <a:rPr lang="en-US" b="0" i="0" baseline="0" dirty="0" smtClean="0"/>
            <a:t>Legal structure enhances credibility with clients, partners.</a:t>
          </a:r>
          <a:endParaRPr lang="en-IN" dirty="0"/>
        </a:p>
      </dgm:t>
    </dgm:pt>
    <dgm:pt modelId="{B66A8C75-BE64-42D9-9BFA-DB20392F9F28}" type="parTrans" cxnId="{C58480F8-3D4E-4ABA-9FBA-93D1B3822900}">
      <dgm:prSet/>
      <dgm:spPr/>
      <dgm:t>
        <a:bodyPr/>
        <a:lstStyle/>
        <a:p>
          <a:endParaRPr lang="en-US"/>
        </a:p>
      </dgm:t>
    </dgm:pt>
    <dgm:pt modelId="{1AC26740-1DFD-4EEB-89B3-D4EF1C026B37}" type="sibTrans" cxnId="{C58480F8-3D4E-4ABA-9FBA-93D1B3822900}">
      <dgm:prSet/>
      <dgm:spPr/>
      <dgm:t>
        <a:bodyPr/>
        <a:lstStyle/>
        <a:p>
          <a:endParaRPr lang="en-US"/>
        </a:p>
      </dgm:t>
    </dgm:pt>
    <dgm:pt modelId="{84036499-F6AE-41A1-AE5F-5A8C4F95812D}">
      <dgm:prSet/>
      <dgm:spPr/>
      <dgm:t>
        <a:bodyPr/>
        <a:lstStyle/>
        <a:p>
          <a:pPr rtl="0"/>
          <a:r>
            <a:rPr lang="en-US" b="0" i="0" baseline="0" dirty="0" smtClean="0"/>
            <a:t>Supports future growth and partnership opportunities effectively.</a:t>
          </a:r>
          <a:endParaRPr lang="en-IN" dirty="0"/>
        </a:p>
      </dgm:t>
    </dgm:pt>
    <dgm:pt modelId="{6C327CD3-28B0-4C04-AABB-41C8EC0914A8}" type="parTrans" cxnId="{91DAC757-E83E-4E89-A637-A355606E909B}">
      <dgm:prSet/>
      <dgm:spPr/>
      <dgm:t>
        <a:bodyPr/>
        <a:lstStyle/>
        <a:p>
          <a:endParaRPr lang="en-US"/>
        </a:p>
      </dgm:t>
    </dgm:pt>
    <dgm:pt modelId="{BFAF7FFB-F52F-42BA-8AB5-C0F078833534}" type="sibTrans" cxnId="{91DAC757-E83E-4E89-A637-A355606E909B}">
      <dgm:prSet/>
      <dgm:spPr/>
      <dgm:t>
        <a:bodyPr/>
        <a:lstStyle/>
        <a:p>
          <a:endParaRPr lang="en-US"/>
        </a:p>
      </dgm:t>
    </dgm:pt>
    <dgm:pt modelId="{5C381CA5-E09C-40FF-9D37-0E206E68620B}">
      <dgm:prSet/>
      <dgm:spPr/>
      <dgm:t>
        <a:bodyPr/>
        <a:lstStyle/>
        <a:p>
          <a:pPr rtl="0"/>
          <a:endParaRPr lang="en-IN"/>
        </a:p>
      </dgm:t>
    </dgm:pt>
    <dgm:pt modelId="{C74BEBCD-6DAB-4443-9277-E6F5237C784D}" type="parTrans" cxnId="{6DE03695-94CD-4B31-9961-6801C237CC03}">
      <dgm:prSet/>
      <dgm:spPr/>
      <dgm:t>
        <a:bodyPr/>
        <a:lstStyle/>
        <a:p>
          <a:endParaRPr lang="en-US"/>
        </a:p>
      </dgm:t>
    </dgm:pt>
    <dgm:pt modelId="{1DBC7451-34D1-40ED-8A12-5E91F06DB015}" type="sibTrans" cxnId="{6DE03695-94CD-4B31-9961-6801C237CC03}">
      <dgm:prSet/>
      <dgm:spPr/>
      <dgm:t>
        <a:bodyPr/>
        <a:lstStyle/>
        <a:p>
          <a:endParaRPr lang="en-US"/>
        </a:p>
      </dgm:t>
    </dgm:pt>
    <dgm:pt modelId="{6E3F4124-9388-4981-A6E4-1277925BCC23}">
      <dgm:prSet/>
      <dgm:spPr/>
      <dgm:t>
        <a:bodyPr/>
        <a:lstStyle/>
        <a:p>
          <a:pPr rtl="0"/>
          <a:endParaRPr lang="en-IN" dirty="0"/>
        </a:p>
      </dgm:t>
    </dgm:pt>
    <dgm:pt modelId="{26B4A9BC-D95C-4E10-B815-DF9EDAE677D1}" type="parTrans" cxnId="{CBCF3D0C-886F-4ADF-8525-3AB611CA9F35}">
      <dgm:prSet/>
      <dgm:spPr/>
      <dgm:t>
        <a:bodyPr/>
        <a:lstStyle/>
        <a:p>
          <a:endParaRPr lang="en-US"/>
        </a:p>
      </dgm:t>
    </dgm:pt>
    <dgm:pt modelId="{506CF79C-7AB9-40F7-9583-D53718E677C2}" type="sibTrans" cxnId="{CBCF3D0C-886F-4ADF-8525-3AB611CA9F35}">
      <dgm:prSet/>
      <dgm:spPr/>
      <dgm:t>
        <a:bodyPr/>
        <a:lstStyle/>
        <a:p>
          <a:endParaRPr lang="en-US"/>
        </a:p>
      </dgm:t>
    </dgm:pt>
    <dgm:pt modelId="{F4C12332-9F2C-4A9B-994A-1FF27634B307}">
      <dgm:prSet/>
      <dgm:spPr/>
      <dgm:t>
        <a:bodyPr/>
        <a:lstStyle/>
        <a:p>
          <a:pPr rtl="0"/>
          <a:endParaRPr lang="en-IN" dirty="0"/>
        </a:p>
      </dgm:t>
    </dgm:pt>
    <dgm:pt modelId="{15137481-88BC-4C79-857B-74201CDAA4CD}" type="parTrans" cxnId="{98916E5C-F625-4D34-82B5-1195D2DCE95D}">
      <dgm:prSet/>
      <dgm:spPr/>
      <dgm:t>
        <a:bodyPr/>
        <a:lstStyle/>
        <a:p>
          <a:endParaRPr lang="en-US"/>
        </a:p>
      </dgm:t>
    </dgm:pt>
    <dgm:pt modelId="{B1D43C84-AD12-4E42-B85D-5A4DBC56DFC2}" type="sibTrans" cxnId="{98916E5C-F625-4D34-82B5-1195D2DCE95D}">
      <dgm:prSet/>
      <dgm:spPr/>
      <dgm:t>
        <a:bodyPr/>
        <a:lstStyle/>
        <a:p>
          <a:endParaRPr lang="en-US"/>
        </a:p>
      </dgm:t>
    </dgm:pt>
    <dgm:pt modelId="{8E320EB3-36EE-47B6-9743-5E152FE202C7}">
      <dgm:prSet/>
      <dgm:spPr/>
      <dgm:t>
        <a:bodyPr/>
        <a:lstStyle/>
        <a:p>
          <a:pPr rtl="0"/>
          <a:endParaRPr lang="en-IN" dirty="0"/>
        </a:p>
      </dgm:t>
    </dgm:pt>
    <dgm:pt modelId="{4C2EA407-DE1F-4801-BC7D-ED341376B508}" type="parTrans" cxnId="{DFBC4660-BF20-4B9C-BDBF-0BD68554A09B}">
      <dgm:prSet/>
      <dgm:spPr/>
      <dgm:t>
        <a:bodyPr/>
        <a:lstStyle/>
        <a:p>
          <a:endParaRPr lang="en-US"/>
        </a:p>
      </dgm:t>
    </dgm:pt>
    <dgm:pt modelId="{33BBF19E-40E9-4637-AFCF-5E8BDCACD3D9}" type="sibTrans" cxnId="{DFBC4660-BF20-4B9C-BDBF-0BD68554A09B}">
      <dgm:prSet/>
      <dgm:spPr/>
      <dgm:t>
        <a:bodyPr/>
        <a:lstStyle/>
        <a:p>
          <a:endParaRPr lang="en-US"/>
        </a:p>
      </dgm:t>
    </dgm:pt>
    <dgm:pt modelId="{7FF30461-B895-4AF9-A719-5BE0231FC736}" type="pres">
      <dgm:prSet presAssocID="{A9F4E0DE-8FB0-4099-9558-3A7713180D2D}" presName="Name0" presStyleCnt="0">
        <dgm:presLayoutVars>
          <dgm:dir/>
          <dgm:animLvl val="lvl"/>
          <dgm:resizeHandles/>
        </dgm:presLayoutVars>
      </dgm:prSet>
      <dgm:spPr/>
    </dgm:pt>
    <dgm:pt modelId="{43ACB3D4-E8FB-4345-8F55-D67F1EC16D7E}" type="pres">
      <dgm:prSet presAssocID="{5C381CA5-E09C-40FF-9D37-0E206E68620B}" presName="linNode" presStyleCnt="0"/>
      <dgm:spPr/>
    </dgm:pt>
    <dgm:pt modelId="{92912FE4-B2AB-4DD7-B5C3-5822ED33EB53}" type="pres">
      <dgm:prSet presAssocID="{5C381CA5-E09C-40FF-9D37-0E206E68620B}" presName="parentShp" presStyleLbl="node1" presStyleIdx="0" presStyleCnt="4" custScaleX="35727">
        <dgm:presLayoutVars>
          <dgm:bulletEnabled val="1"/>
        </dgm:presLayoutVars>
      </dgm:prSet>
      <dgm:spPr/>
    </dgm:pt>
    <dgm:pt modelId="{E45ABB0D-1361-4400-8D98-CC5B67BBC823}" type="pres">
      <dgm:prSet presAssocID="{5C381CA5-E09C-40FF-9D37-0E206E68620B}" presName="childShp" presStyleLbl="bgAccFollowNode1" presStyleIdx="0" presStyleCnt="4" custScaleX="142382">
        <dgm:presLayoutVars>
          <dgm:bulletEnabled val="1"/>
        </dgm:presLayoutVars>
      </dgm:prSet>
      <dgm:spPr/>
    </dgm:pt>
    <dgm:pt modelId="{026B4166-3FE2-49E9-A5B2-CCC877B4C057}" type="pres">
      <dgm:prSet presAssocID="{1DBC7451-34D1-40ED-8A12-5E91F06DB015}" presName="spacing" presStyleCnt="0"/>
      <dgm:spPr/>
    </dgm:pt>
    <dgm:pt modelId="{82894296-A3FE-45EB-A50C-D47394C3E978}" type="pres">
      <dgm:prSet presAssocID="{6E3F4124-9388-4981-A6E4-1277925BCC23}" presName="linNode" presStyleCnt="0"/>
      <dgm:spPr/>
    </dgm:pt>
    <dgm:pt modelId="{C9109DCE-7933-46D5-81DB-9D85700D4498}" type="pres">
      <dgm:prSet presAssocID="{6E3F4124-9388-4981-A6E4-1277925BCC23}" presName="parentShp" presStyleLbl="node1" presStyleIdx="1" presStyleCnt="4" custScaleX="35727">
        <dgm:presLayoutVars>
          <dgm:bulletEnabled val="1"/>
        </dgm:presLayoutVars>
      </dgm:prSet>
      <dgm:spPr/>
    </dgm:pt>
    <dgm:pt modelId="{486741A8-4CD9-4DDD-81A9-A7276752EA85}" type="pres">
      <dgm:prSet presAssocID="{6E3F4124-9388-4981-A6E4-1277925BCC23}" presName="childShp" presStyleLbl="bgAccFollowNode1" presStyleIdx="1" presStyleCnt="4" custScaleX="142382">
        <dgm:presLayoutVars>
          <dgm:bulletEnabled val="1"/>
        </dgm:presLayoutVars>
      </dgm:prSet>
      <dgm:spPr/>
    </dgm:pt>
    <dgm:pt modelId="{AEDA5956-CC2E-4376-9A67-47EAB5EB5341}" type="pres">
      <dgm:prSet presAssocID="{506CF79C-7AB9-40F7-9583-D53718E677C2}" presName="spacing" presStyleCnt="0"/>
      <dgm:spPr/>
    </dgm:pt>
    <dgm:pt modelId="{459C5F9C-B99D-4CEF-89B9-CB7383ACDF14}" type="pres">
      <dgm:prSet presAssocID="{F4C12332-9F2C-4A9B-994A-1FF27634B307}" presName="linNode" presStyleCnt="0"/>
      <dgm:spPr/>
    </dgm:pt>
    <dgm:pt modelId="{E373BE9C-A83B-4DD4-867F-BA67598EE964}" type="pres">
      <dgm:prSet presAssocID="{F4C12332-9F2C-4A9B-994A-1FF27634B307}" presName="parentShp" presStyleLbl="node1" presStyleIdx="2" presStyleCnt="4" custScaleX="35727">
        <dgm:presLayoutVars>
          <dgm:bulletEnabled val="1"/>
        </dgm:presLayoutVars>
      </dgm:prSet>
      <dgm:spPr/>
    </dgm:pt>
    <dgm:pt modelId="{C80325A7-D1F8-4B03-AE53-BA6B4633494C}" type="pres">
      <dgm:prSet presAssocID="{F4C12332-9F2C-4A9B-994A-1FF27634B307}" presName="childShp" presStyleLbl="bgAccFollowNode1" presStyleIdx="2" presStyleCnt="4" custScaleX="142382">
        <dgm:presLayoutVars>
          <dgm:bulletEnabled val="1"/>
        </dgm:presLayoutVars>
      </dgm:prSet>
      <dgm:spPr/>
    </dgm:pt>
    <dgm:pt modelId="{EED2897E-C19B-4F8F-8E24-94FB7E0FC902}" type="pres">
      <dgm:prSet presAssocID="{B1D43C84-AD12-4E42-B85D-5A4DBC56DFC2}" presName="spacing" presStyleCnt="0"/>
      <dgm:spPr/>
    </dgm:pt>
    <dgm:pt modelId="{208343AC-FA7E-45D9-B7F5-A9657CAE0805}" type="pres">
      <dgm:prSet presAssocID="{8E320EB3-36EE-47B6-9743-5E152FE202C7}" presName="linNode" presStyleCnt="0"/>
      <dgm:spPr/>
    </dgm:pt>
    <dgm:pt modelId="{3B5FE92E-1F5B-4A26-89FB-6B7F86377CB9}" type="pres">
      <dgm:prSet presAssocID="{8E320EB3-36EE-47B6-9743-5E152FE202C7}" presName="parentShp" presStyleLbl="node1" presStyleIdx="3" presStyleCnt="4" custScaleX="35727">
        <dgm:presLayoutVars>
          <dgm:bulletEnabled val="1"/>
        </dgm:presLayoutVars>
      </dgm:prSet>
      <dgm:spPr/>
    </dgm:pt>
    <dgm:pt modelId="{5BD0FDBF-E373-4CA9-86ED-155486AC1CFC}" type="pres">
      <dgm:prSet presAssocID="{8E320EB3-36EE-47B6-9743-5E152FE202C7}" presName="childShp" presStyleLbl="bgAccFollowNode1" presStyleIdx="3" presStyleCnt="4" custScaleX="142382">
        <dgm:presLayoutVars>
          <dgm:bulletEnabled val="1"/>
        </dgm:presLayoutVars>
      </dgm:prSet>
      <dgm:spPr/>
    </dgm:pt>
  </dgm:ptLst>
  <dgm:cxnLst>
    <dgm:cxn modelId="{407E12A8-31D5-47EB-8E54-C6B1AA5B90B2}" type="presOf" srcId="{D21AB3CE-38F6-44BF-8692-825B16035313}" destId="{C80325A7-D1F8-4B03-AE53-BA6B4633494C}" srcOrd="0" destOrd="0" presId="urn:microsoft.com/office/officeart/2005/8/layout/vList6"/>
    <dgm:cxn modelId="{4C080ED3-A7CF-44A8-B43F-1931F1C1F353}" type="presOf" srcId="{1AE6299F-B478-4CAF-9ACD-2AFCA9F85AD1}" destId="{486741A8-4CD9-4DDD-81A9-A7276752EA85}" srcOrd="0" destOrd="0" presId="urn:microsoft.com/office/officeart/2005/8/layout/vList6"/>
    <dgm:cxn modelId="{2398C51C-49DC-4FC8-920A-7168ECB04F9C}" type="presOf" srcId="{6E3F4124-9388-4981-A6E4-1277925BCC23}" destId="{C9109DCE-7933-46D5-81DB-9D85700D4498}" srcOrd="0" destOrd="0" presId="urn:microsoft.com/office/officeart/2005/8/layout/vList6"/>
    <dgm:cxn modelId="{AE5B73A9-2662-472B-8878-397716DADB04}" type="presOf" srcId="{5C381CA5-E09C-40FF-9D37-0E206E68620B}" destId="{92912FE4-B2AB-4DD7-B5C3-5822ED33EB53}" srcOrd="0" destOrd="0" presId="urn:microsoft.com/office/officeart/2005/8/layout/vList6"/>
    <dgm:cxn modelId="{91DAC757-E83E-4E89-A637-A355606E909B}" srcId="{8E320EB3-36EE-47B6-9743-5E152FE202C7}" destId="{84036499-F6AE-41A1-AE5F-5A8C4F95812D}" srcOrd="0" destOrd="0" parTransId="{6C327CD3-28B0-4C04-AABB-41C8EC0914A8}" sibTransId="{BFAF7FFB-F52F-42BA-8AB5-C0F078833534}"/>
    <dgm:cxn modelId="{96B93E6C-BFAA-4B4C-BDC7-C37AB87483CC}" type="presOf" srcId="{A9F4E0DE-8FB0-4099-9558-3A7713180D2D}" destId="{7FF30461-B895-4AF9-A719-5BE0231FC736}" srcOrd="0" destOrd="0" presId="urn:microsoft.com/office/officeart/2005/8/layout/vList6"/>
    <dgm:cxn modelId="{9E5846E3-FB81-4FBA-9770-724EDAC8190E}" type="presOf" srcId="{8E320EB3-36EE-47B6-9743-5E152FE202C7}" destId="{3B5FE92E-1F5B-4A26-89FB-6B7F86377CB9}" srcOrd="0" destOrd="0" presId="urn:microsoft.com/office/officeart/2005/8/layout/vList6"/>
    <dgm:cxn modelId="{6DE03695-94CD-4B31-9961-6801C237CC03}" srcId="{A9F4E0DE-8FB0-4099-9558-3A7713180D2D}" destId="{5C381CA5-E09C-40FF-9D37-0E206E68620B}" srcOrd="0" destOrd="0" parTransId="{C74BEBCD-6DAB-4443-9277-E6F5237C784D}" sibTransId="{1DBC7451-34D1-40ED-8A12-5E91F06DB015}"/>
    <dgm:cxn modelId="{CBCF3D0C-886F-4ADF-8525-3AB611CA9F35}" srcId="{A9F4E0DE-8FB0-4099-9558-3A7713180D2D}" destId="{6E3F4124-9388-4981-A6E4-1277925BCC23}" srcOrd="1" destOrd="0" parTransId="{26B4A9BC-D95C-4E10-B815-DF9EDAE677D1}" sibTransId="{506CF79C-7AB9-40F7-9583-D53718E677C2}"/>
    <dgm:cxn modelId="{C58480F8-3D4E-4ABA-9FBA-93D1B3822900}" srcId="{F4C12332-9F2C-4A9B-994A-1FF27634B307}" destId="{D21AB3CE-38F6-44BF-8692-825B16035313}" srcOrd="0" destOrd="0" parTransId="{B66A8C75-BE64-42D9-9BFA-DB20392F9F28}" sibTransId="{1AC26740-1DFD-4EEB-89B3-D4EF1C026B37}"/>
    <dgm:cxn modelId="{B0D01F96-7218-43C9-B533-65DF043A0620}" type="presOf" srcId="{90EB4FC4-E8CE-4962-94D8-07CA959AC4FC}" destId="{E45ABB0D-1361-4400-8D98-CC5B67BBC823}" srcOrd="0" destOrd="0" presId="urn:microsoft.com/office/officeart/2005/8/layout/vList6"/>
    <dgm:cxn modelId="{65CCEBB6-CE28-4AE3-B2DC-F567EF82C138}" srcId="{6E3F4124-9388-4981-A6E4-1277925BCC23}" destId="{1AE6299F-B478-4CAF-9ACD-2AFCA9F85AD1}" srcOrd="0" destOrd="0" parTransId="{8794B38C-D0C5-4727-B4C8-4B1E4B818C0F}" sibTransId="{BB31F09D-DC64-4559-A6C6-BE47F68A39FE}"/>
    <dgm:cxn modelId="{DC884C7F-AA2C-4779-A360-A35D29E5049A}" type="presOf" srcId="{F4C12332-9F2C-4A9B-994A-1FF27634B307}" destId="{E373BE9C-A83B-4DD4-867F-BA67598EE964}" srcOrd="0" destOrd="0" presId="urn:microsoft.com/office/officeart/2005/8/layout/vList6"/>
    <dgm:cxn modelId="{EF73FF47-9025-4539-9086-2210567D7FC0}" srcId="{5C381CA5-E09C-40FF-9D37-0E206E68620B}" destId="{90EB4FC4-E8CE-4962-94D8-07CA959AC4FC}" srcOrd="0" destOrd="0" parTransId="{28E34123-C96F-4124-995E-9428CCF652AE}" sibTransId="{481C4CD0-690C-4536-9767-5C3C97EA2C30}"/>
    <dgm:cxn modelId="{DEA97E00-7C92-4277-B631-23726CCB1CB2}" type="presOf" srcId="{84036499-F6AE-41A1-AE5F-5A8C4F95812D}" destId="{5BD0FDBF-E373-4CA9-86ED-155486AC1CFC}" srcOrd="0" destOrd="0" presId="urn:microsoft.com/office/officeart/2005/8/layout/vList6"/>
    <dgm:cxn modelId="{98916E5C-F625-4D34-82B5-1195D2DCE95D}" srcId="{A9F4E0DE-8FB0-4099-9558-3A7713180D2D}" destId="{F4C12332-9F2C-4A9B-994A-1FF27634B307}" srcOrd="2" destOrd="0" parTransId="{15137481-88BC-4C79-857B-74201CDAA4CD}" sibTransId="{B1D43C84-AD12-4E42-B85D-5A4DBC56DFC2}"/>
    <dgm:cxn modelId="{DFBC4660-BF20-4B9C-BDBF-0BD68554A09B}" srcId="{A9F4E0DE-8FB0-4099-9558-3A7713180D2D}" destId="{8E320EB3-36EE-47B6-9743-5E152FE202C7}" srcOrd="3" destOrd="0" parTransId="{4C2EA407-DE1F-4801-BC7D-ED341376B508}" sibTransId="{33BBF19E-40E9-4637-AFCF-5E8BDCACD3D9}"/>
    <dgm:cxn modelId="{503573D9-2E51-4AC0-BA8B-EE9B103FFA79}" type="presParOf" srcId="{7FF30461-B895-4AF9-A719-5BE0231FC736}" destId="{43ACB3D4-E8FB-4345-8F55-D67F1EC16D7E}" srcOrd="0" destOrd="0" presId="urn:microsoft.com/office/officeart/2005/8/layout/vList6"/>
    <dgm:cxn modelId="{CF03B68E-B660-4DF1-A2A1-EBF6FBA85852}" type="presParOf" srcId="{43ACB3D4-E8FB-4345-8F55-D67F1EC16D7E}" destId="{92912FE4-B2AB-4DD7-B5C3-5822ED33EB53}" srcOrd="0" destOrd="0" presId="urn:microsoft.com/office/officeart/2005/8/layout/vList6"/>
    <dgm:cxn modelId="{85B7E741-D7EA-4A67-BE20-6AFEAFB1FAB2}" type="presParOf" srcId="{43ACB3D4-E8FB-4345-8F55-D67F1EC16D7E}" destId="{E45ABB0D-1361-4400-8D98-CC5B67BBC823}" srcOrd="1" destOrd="0" presId="urn:microsoft.com/office/officeart/2005/8/layout/vList6"/>
    <dgm:cxn modelId="{2052A9F1-9518-4EA1-8FBD-04E61C4B063E}" type="presParOf" srcId="{7FF30461-B895-4AF9-A719-5BE0231FC736}" destId="{026B4166-3FE2-49E9-A5B2-CCC877B4C057}" srcOrd="1" destOrd="0" presId="urn:microsoft.com/office/officeart/2005/8/layout/vList6"/>
    <dgm:cxn modelId="{8A569986-8CA7-4C06-BB51-5C8E11E9BD4A}" type="presParOf" srcId="{7FF30461-B895-4AF9-A719-5BE0231FC736}" destId="{82894296-A3FE-45EB-A50C-D47394C3E978}" srcOrd="2" destOrd="0" presId="urn:microsoft.com/office/officeart/2005/8/layout/vList6"/>
    <dgm:cxn modelId="{F066BE10-650D-461D-8AC2-D28893E59D70}" type="presParOf" srcId="{82894296-A3FE-45EB-A50C-D47394C3E978}" destId="{C9109DCE-7933-46D5-81DB-9D85700D4498}" srcOrd="0" destOrd="0" presId="urn:microsoft.com/office/officeart/2005/8/layout/vList6"/>
    <dgm:cxn modelId="{A3D14900-4989-40F9-B56C-F31366138324}" type="presParOf" srcId="{82894296-A3FE-45EB-A50C-D47394C3E978}" destId="{486741A8-4CD9-4DDD-81A9-A7276752EA85}" srcOrd="1" destOrd="0" presId="urn:microsoft.com/office/officeart/2005/8/layout/vList6"/>
    <dgm:cxn modelId="{2B134589-FE05-4ADD-A89F-196AD3B7FEBE}" type="presParOf" srcId="{7FF30461-B895-4AF9-A719-5BE0231FC736}" destId="{AEDA5956-CC2E-4376-9A67-47EAB5EB5341}" srcOrd="3" destOrd="0" presId="urn:microsoft.com/office/officeart/2005/8/layout/vList6"/>
    <dgm:cxn modelId="{26574EA0-EB49-4E4A-BB20-69D16CF5E5AE}" type="presParOf" srcId="{7FF30461-B895-4AF9-A719-5BE0231FC736}" destId="{459C5F9C-B99D-4CEF-89B9-CB7383ACDF14}" srcOrd="4" destOrd="0" presId="urn:microsoft.com/office/officeart/2005/8/layout/vList6"/>
    <dgm:cxn modelId="{828123DE-2F23-476D-9882-6F875DE02AA6}" type="presParOf" srcId="{459C5F9C-B99D-4CEF-89B9-CB7383ACDF14}" destId="{E373BE9C-A83B-4DD4-867F-BA67598EE964}" srcOrd="0" destOrd="0" presId="urn:microsoft.com/office/officeart/2005/8/layout/vList6"/>
    <dgm:cxn modelId="{3EAFE000-AA9C-437D-862F-0C2CADB42937}" type="presParOf" srcId="{459C5F9C-B99D-4CEF-89B9-CB7383ACDF14}" destId="{C80325A7-D1F8-4B03-AE53-BA6B4633494C}" srcOrd="1" destOrd="0" presId="urn:microsoft.com/office/officeart/2005/8/layout/vList6"/>
    <dgm:cxn modelId="{2E6D4183-3EAC-4066-82E4-E8F7CA9351B0}" type="presParOf" srcId="{7FF30461-B895-4AF9-A719-5BE0231FC736}" destId="{EED2897E-C19B-4F8F-8E24-94FB7E0FC902}" srcOrd="5" destOrd="0" presId="urn:microsoft.com/office/officeart/2005/8/layout/vList6"/>
    <dgm:cxn modelId="{92FEC15C-D0ED-4880-A9C2-98044990001C}" type="presParOf" srcId="{7FF30461-B895-4AF9-A719-5BE0231FC736}" destId="{208343AC-FA7E-45D9-B7F5-A9657CAE0805}" srcOrd="6" destOrd="0" presId="urn:microsoft.com/office/officeart/2005/8/layout/vList6"/>
    <dgm:cxn modelId="{3C8D7735-3120-4EBC-AED6-39E5332CDB2A}" type="presParOf" srcId="{208343AC-FA7E-45D9-B7F5-A9657CAE0805}" destId="{3B5FE92E-1F5B-4A26-89FB-6B7F86377CB9}" srcOrd="0" destOrd="0" presId="urn:microsoft.com/office/officeart/2005/8/layout/vList6"/>
    <dgm:cxn modelId="{47871547-EA86-4B64-852D-487FBFB335EF}" type="presParOf" srcId="{208343AC-FA7E-45D9-B7F5-A9657CAE0805}" destId="{5BD0FDBF-E373-4CA9-86ED-155486AC1CFC}"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4C5FB00-67D7-43A4-8E49-08F9EB17459F}" type="doc">
      <dgm:prSet loTypeId="urn:microsoft.com/office/officeart/2005/8/layout/hProcess11" loCatId="process" qsTypeId="urn:microsoft.com/office/officeart/2005/8/quickstyle/simple2" qsCatId="simple" csTypeId="urn:microsoft.com/office/officeart/2005/8/colors/accent1_2" csCatId="accent1"/>
      <dgm:spPr/>
      <dgm:t>
        <a:bodyPr/>
        <a:lstStyle/>
        <a:p>
          <a:endParaRPr lang="en-US"/>
        </a:p>
      </dgm:t>
    </dgm:pt>
    <dgm:pt modelId="{5E9B0444-6D31-4DDB-84F9-6EA98D5610AD}">
      <dgm:prSet/>
      <dgm:spPr/>
      <dgm:t>
        <a:bodyPr/>
        <a:lstStyle/>
        <a:p>
          <a:pPr rtl="0"/>
          <a:r>
            <a:rPr lang="en-US" b="0" i="0" baseline="0" smtClean="0"/>
            <a:t>Led by experienced digital marketing Managing Director.</a:t>
          </a:r>
          <a:endParaRPr lang="en-IN"/>
        </a:p>
      </dgm:t>
    </dgm:pt>
    <dgm:pt modelId="{46FAF09D-6F70-4E3A-B91E-83A97D6F548E}" type="parTrans" cxnId="{FF3B1023-B49B-4438-9496-10892FE92E08}">
      <dgm:prSet/>
      <dgm:spPr/>
      <dgm:t>
        <a:bodyPr/>
        <a:lstStyle/>
        <a:p>
          <a:endParaRPr lang="en-US"/>
        </a:p>
      </dgm:t>
    </dgm:pt>
    <dgm:pt modelId="{9E7DE26F-4F78-4591-BBC9-D0ADC0683265}" type="sibTrans" cxnId="{FF3B1023-B49B-4438-9496-10892FE92E08}">
      <dgm:prSet/>
      <dgm:spPr/>
      <dgm:t>
        <a:bodyPr/>
        <a:lstStyle/>
        <a:p>
          <a:endParaRPr lang="en-US"/>
        </a:p>
      </dgm:t>
    </dgm:pt>
    <dgm:pt modelId="{4657DF35-55A4-46CD-9F95-BCB1C8288772}">
      <dgm:prSet/>
      <dgm:spPr/>
      <dgm:t>
        <a:bodyPr/>
        <a:lstStyle/>
        <a:p>
          <a:pPr rtl="0"/>
          <a:r>
            <a:rPr lang="en-US" b="0" i="0" baseline="0" smtClean="0"/>
            <a:t>Flexible workforce with freelancers and part-time staff.</a:t>
          </a:r>
          <a:endParaRPr lang="en-IN"/>
        </a:p>
      </dgm:t>
    </dgm:pt>
    <dgm:pt modelId="{AFF2EA5C-EE6B-4803-B7D2-A286228A54F9}" type="parTrans" cxnId="{8EFEE020-2807-4A5B-8089-090A695997B1}">
      <dgm:prSet/>
      <dgm:spPr/>
      <dgm:t>
        <a:bodyPr/>
        <a:lstStyle/>
        <a:p>
          <a:endParaRPr lang="en-US"/>
        </a:p>
      </dgm:t>
    </dgm:pt>
    <dgm:pt modelId="{C65D62D6-90FC-447A-BEAF-7EDDC917A8DE}" type="sibTrans" cxnId="{8EFEE020-2807-4A5B-8089-090A695997B1}">
      <dgm:prSet/>
      <dgm:spPr/>
      <dgm:t>
        <a:bodyPr/>
        <a:lstStyle/>
        <a:p>
          <a:endParaRPr lang="en-US"/>
        </a:p>
      </dgm:t>
    </dgm:pt>
    <dgm:pt modelId="{43D65BB6-4E7A-4DB6-8289-93677B8F8C4D}">
      <dgm:prSet/>
      <dgm:spPr/>
      <dgm:t>
        <a:bodyPr/>
        <a:lstStyle/>
        <a:p>
          <a:pPr rtl="0"/>
          <a:r>
            <a:rPr lang="en-US" b="0" i="0" baseline="0" smtClean="0"/>
            <a:t>Expanding in-house team as agency grows gradually.</a:t>
          </a:r>
          <a:endParaRPr lang="en-IN"/>
        </a:p>
      </dgm:t>
    </dgm:pt>
    <dgm:pt modelId="{10EFE00A-85C8-4B3C-997C-FB6FF1EEBA64}" type="parTrans" cxnId="{C1F506E5-3B84-4BFA-BA3D-E0472013BB7D}">
      <dgm:prSet/>
      <dgm:spPr/>
      <dgm:t>
        <a:bodyPr/>
        <a:lstStyle/>
        <a:p>
          <a:endParaRPr lang="en-US"/>
        </a:p>
      </dgm:t>
    </dgm:pt>
    <dgm:pt modelId="{E1BE6A22-7FB6-4245-8E0C-DD7D599B1AD6}" type="sibTrans" cxnId="{C1F506E5-3B84-4BFA-BA3D-E0472013BB7D}">
      <dgm:prSet/>
      <dgm:spPr/>
      <dgm:t>
        <a:bodyPr/>
        <a:lstStyle/>
        <a:p>
          <a:endParaRPr lang="en-US"/>
        </a:p>
      </dgm:t>
    </dgm:pt>
    <dgm:pt modelId="{13715BDA-4849-4189-877F-5CA33D75AA93}">
      <dgm:prSet/>
      <dgm:spPr/>
      <dgm:t>
        <a:bodyPr/>
        <a:lstStyle/>
        <a:p>
          <a:pPr rtl="0"/>
          <a:r>
            <a:rPr lang="en-US" b="0" i="0" baseline="0" smtClean="0"/>
            <a:t>Focus on maintaining quality while scaling service lines.</a:t>
          </a:r>
          <a:endParaRPr lang="en-IN"/>
        </a:p>
      </dgm:t>
    </dgm:pt>
    <dgm:pt modelId="{975FFCE6-AE72-489E-9793-4431C8CCA099}" type="parTrans" cxnId="{80F66E25-1F39-4F79-9480-33E9055BB619}">
      <dgm:prSet/>
      <dgm:spPr/>
      <dgm:t>
        <a:bodyPr/>
        <a:lstStyle/>
        <a:p>
          <a:endParaRPr lang="en-US"/>
        </a:p>
      </dgm:t>
    </dgm:pt>
    <dgm:pt modelId="{9DD47738-6D2D-4A07-82BA-654BF908F792}" type="sibTrans" cxnId="{80F66E25-1F39-4F79-9480-33E9055BB619}">
      <dgm:prSet/>
      <dgm:spPr/>
      <dgm:t>
        <a:bodyPr/>
        <a:lstStyle/>
        <a:p>
          <a:endParaRPr lang="en-US"/>
        </a:p>
      </dgm:t>
    </dgm:pt>
    <dgm:pt modelId="{0F0FFD14-017F-4CD3-B8A9-C2F1D48F573F}" type="pres">
      <dgm:prSet presAssocID="{D4C5FB00-67D7-43A4-8E49-08F9EB17459F}" presName="Name0" presStyleCnt="0">
        <dgm:presLayoutVars>
          <dgm:dir/>
          <dgm:resizeHandles val="exact"/>
        </dgm:presLayoutVars>
      </dgm:prSet>
      <dgm:spPr/>
    </dgm:pt>
    <dgm:pt modelId="{F561AFFE-80C9-4D38-92B0-21DDAD061581}" type="pres">
      <dgm:prSet presAssocID="{D4C5FB00-67D7-43A4-8E49-08F9EB17459F}" presName="arrow" presStyleLbl="bgShp" presStyleIdx="0" presStyleCnt="1"/>
      <dgm:spPr/>
    </dgm:pt>
    <dgm:pt modelId="{5147B23C-5FB7-4794-A394-4B5C717E444E}" type="pres">
      <dgm:prSet presAssocID="{D4C5FB00-67D7-43A4-8E49-08F9EB17459F}" presName="points" presStyleCnt="0"/>
      <dgm:spPr/>
    </dgm:pt>
    <dgm:pt modelId="{2C603CEB-0293-4AD8-A5C5-E15C6C749961}" type="pres">
      <dgm:prSet presAssocID="{5E9B0444-6D31-4DDB-84F9-6EA98D5610AD}" presName="compositeA" presStyleCnt="0"/>
      <dgm:spPr/>
    </dgm:pt>
    <dgm:pt modelId="{9BC108E5-54A0-4EE6-B26F-8E7E209B6AB5}" type="pres">
      <dgm:prSet presAssocID="{5E9B0444-6D31-4DDB-84F9-6EA98D5610AD}" presName="textA" presStyleLbl="revTx" presStyleIdx="0" presStyleCnt="4">
        <dgm:presLayoutVars>
          <dgm:bulletEnabled val="1"/>
        </dgm:presLayoutVars>
      </dgm:prSet>
      <dgm:spPr/>
    </dgm:pt>
    <dgm:pt modelId="{C5084DFC-2C14-4A6C-8473-06B649E7390A}" type="pres">
      <dgm:prSet presAssocID="{5E9B0444-6D31-4DDB-84F9-6EA98D5610AD}" presName="circleA" presStyleLbl="node1" presStyleIdx="0" presStyleCnt="4"/>
      <dgm:spPr/>
    </dgm:pt>
    <dgm:pt modelId="{1DDA89E0-531B-4B0A-8F5F-1C883E361473}" type="pres">
      <dgm:prSet presAssocID="{5E9B0444-6D31-4DDB-84F9-6EA98D5610AD}" presName="spaceA" presStyleCnt="0"/>
      <dgm:spPr/>
    </dgm:pt>
    <dgm:pt modelId="{F6D64BBB-3263-4621-B38E-D843F57B2BD8}" type="pres">
      <dgm:prSet presAssocID="{9E7DE26F-4F78-4591-BBC9-D0ADC0683265}" presName="space" presStyleCnt="0"/>
      <dgm:spPr/>
    </dgm:pt>
    <dgm:pt modelId="{78B4A403-7F85-420F-A1BD-B4649FAA0706}" type="pres">
      <dgm:prSet presAssocID="{4657DF35-55A4-46CD-9F95-BCB1C8288772}" presName="compositeB" presStyleCnt="0"/>
      <dgm:spPr/>
    </dgm:pt>
    <dgm:pt modelId="{A815EE7E-EC04-41D7-970B-50E8FC3E152B}" type="pres">
      <dgm:prSet presAssocID="{4657DF35-55A4-46CD-9F95-BCB1C8288772}" presName="textB" presStyleLbl="revTx" presStyleIdx="1" presStyleCnt="4">
        <dgm:presLayoutVars>
          <dgm:bulletEnabled val="1"/>
        </dgm:presLayoutVars>
      </dgm:prSet>
      <dgm:spPr/>
    </dgm:pt>
    <dgm:pt modelId="{1622BFFC-EFD5-4DAD-952E-017F4DD17989}" type="pres">
      <dgm:prSet presAssocID="{4657DF35-55A4-46CD-9F95-BCB1C8288772}" presName="circleB" presStyleLbl="node1" presStyleIdx="1" presStyleCnt="4"/>
      <dgm:spPr/>
    </dgm:pt>
    <dgm:pt modelId="{7FC3E6A0-4F0B-4B3A-B6A4-DA078067E4F9}" type="pres">
      <dgm:prSet presAssocID="{4657DF35-55A4-46CD-9F95-BCB1C8288772}" presName="spaceB" presStyleCnt="0"/>
      <dgm:spPr/>
    </dgm:pt>
    <dgm:pt modelId="{189C9DBB-0A39-40DA-B857-02C127753EF3}" type="pres">
      <dgm:prSet presAssocID="{C65D62D6-90FC-447A-BEAF-7EDDC917A8DE}" presName="space" presStyleCnt="0"/>
      <dgm:spPr/>
    </dgm:pt>
    <dgm:pt modelId="{5AD42E09-46FF-4A6D-8A66-EB5293E4BA57}" type="pres">
      <dgm:prSet presAssocID="{43D65BB6-4E7A-4DB6-8289-93677B8F8C4D}" presName="compositeA" presStyleCnt="0"/>
      <dgm:spPr/>
    </dgm:pt>
    <dgm:pt modelId="{6DC69842-210B-43A7-903A-8775218A37A1}" type="pres">
      <dgm:prSet presAssocID="{43D65BB6-4E7A-4DB6-8289-93677B8F8C4D}" presName="textA" presStyleLbl="revTx" presStyleIdx="2" presStyleCnt="4">
        <dgm:presLayoutVars>
          <dgm:bulletEnabled val="1"/>
        </dgm:presLayoutVars>
      </dgm:prSet>
      <dgm:spPr/>
    </dgm:pt>
    <dgm:pt modelId="{BDE38797-259F-4D86-9F76-50E7BD1B6F9D}" type="pres">
      <dgm:prSet presAssocID="{43D65BB6-4E7A-4DB6-8289-93677B8F8C4D}" presName="circleA" presStyleLbl="node1" presStyleIdx="2" presStyleCnt="4"/>
      <dgm:spPr/>
    </dgm:pt>
    <dgm:pt modelId="{D726A0E7-1978-4AAA-93DE-0BE9DF5ACDC0}" type="pres">
      <dgm:prSet presAssocID="{43D65BB6-4E7A-4DB6-8289-93677B8F8C4D}" presName="spaceA" presStyleCnt="0"/>
      <dgm:spPr/>
    </dgm:pt>
    <dgm:pt modelId="{F104DBC9-4825-48C9-87C8-6D04CC67368C}" type="pres">
      <dgm:prSet presAssocID="{E1BE6A22-7FB6-4245-8E0C-DD7D599B1AD6}" presName="space" presStyleCnt="0"/>
      <dgm:spPr/>
    </dgm:pt>
    <dgm:pt modelId="{D189EC23-FD3F-42CF-B902-6126D39513D6}" type="pres">
      <dgm:prSet presAssocID="{13715BDA-4849-4189-877F-5CA33D75AA93}" presName="compositeB" presStyleCnt="0"/>
      <dgm:spPr/>
    </dgm:pt>
    <dgm:pt modelId="{4C47084C-293A-4A52-9B25-238CE8F9B6F6}" type="pres">
      <dgm:prSet presAssocID="{13715BDA-4849-4189-877F-5CA33D75AA93}" presName="textB" presStyleLbl="revTx" presStyleIdx="3" presStyleCnt="4">
        <dgm:presLayoutVars>
          <dgm:bulletEnabled val="1"/>
        </dgm:presLayoutVars>
      </dgm:prSet>
      <dgm:spPr/>
    </dgm:pt>
    <dgm:pt modelId="{69CDAA2C-5575-4B48-A349-9EC251012BE5}" type="pres">
      <dgm:prSet presAssocID="{13715BDA-4849-4189-877F-5CA33D75AA93}" presName="circleB" presStyleLbl="node1" presStyleIdx="3" presStyleCnt="4"/>
      <dgm:spPr/>
    </dgm:pt>
    <dgm:pt modelId="{26C18C37-8602-485E-BF62-F8FB42754B50}" type="pres">
      <dgm:prSet presAssocID="{13715BDA-4849-4189-877F-5CA33D75AA93}" presName="spaceB" presStyleCnt="0"/>
      <dgm:spPr/>
    </dgm:pt>
  </dgm:ptLst>
  <dgm:cxnLst>
    <dgm:cxn modelId="{FF3B1023-B49B-4438-9496-10892FE92E08}" srcId="{D4C5FB00-67D7-43A4-8E49-08F9EB17459F}" destId="{5E9B0444-6D31-4DDB-84F9-6EA98D5610AD}" srcOrd="0" destOrd="0" parTransId="{46FAF09D-6F70-4E3A-B91E-83A97D6F548E}" sibTransId="{9E7DE26F-4F78-4591-BBC9-D0ADC0683265}"/>
    <dgm:cxn modelId="{FF637522-A019-4213-90C7-3D56DBBAEC2F}" type="presOf" srcId="{43D65BB6-4E7A-4DB6-8289-93677B8F8C4D}" destId="{6DC69842-210B-43A7-903A-8775218A37A1}" srcOrd="0" destOrd="0" presId="urn:microsoft.com/office/officeart/2005/8/layout/hProcess11"/>
    <dgm:cxn modelId="{31954C54-CD6E-4CCE-99BC-9D45026400DE}" type="presOf" srcId="{5E9B0444-6D31-4DDB-84F9-6EA98D5610AD}" destId="{9BC108E5-54A0-4EE6-B26F-8E7E209B6AB5}" srcOrd="0" destOrd="0" presId="urn:microsoft.com/office/officeart/2005/8/layout/hProcess11"/>
    <dgm:cxn modelId="{8EA8C054-5EDC-4626-A4E7-92335DBD36A3}" type="presOf" srcId="{4657DF35-55A4-46CD-9F95-BCB1C8288772}" destId="{A815EE7E-EC04-41D7-970B-50E8FC3E152B}" srcOrd="0" destOrd="0" presId="urn:microsoft.com/office/officeart/2005/8/layout/hProcess11"/>
    <dgm:cxn modelId="{8EFEE020-2807-4A5B-8089-090A695997B1}" srcId="{D4C5FB00-67D7-43A4-8E49-08F9EB17459F}" destId="{4657DF35-55A4-46CD-9F95-BCB1C8288772}" srcOrd="1" destOrd="0" parTransId="{AFF2EA5C-EE6B-4803-B7D2-A286228A54F9}" sibTransId="{C65D62D6-90FC-447A-BEAF-7EDDC917A8DE}"/>
    <dgm:cxn modelId="{7F591DB6-AD18-44F9-AA71-EFAD77AB08C4}" type="presOf" srcId="{D4C5FB00-67D7-43A4-8E49-08F9EB17459F}" destId="{0F0FFD14-017F-4CD3-B8A9-C2F1D48F573F}" srcOrd="0" destOrd="0" presId="urn:microsoft.com/office/officeart/2005/8/layout/hProcess11"/>
    <dgm:cxn modelId="{EEC2E237-0C3C-4274-8F0A-A73A55450808}" type="presOf" srcId="{13715BDA-4849-4189-877F-5CA33D75AA93}" destId="{4C47084C-293A-4A52-9B25-238CE8F9B6F6}" srcOrd="0" destOrd="0" presId="urn:microsoft.com/office/officeart/2005/8/layout/hProcess11"/>
    <dgm:cxn modelId="{80F66E25-1F39-4F79-9480-33E9055BB619}" srcId="{D4C5FB00-67D7-43A4-8E49-08F9EB17459F}" destId="{13715BDA-4849-4189-877F-5CA33D75AA93}" srcOrd="3" destOrd="0" parTransId="{975FFCE6-AE72-489E-9793-4431C8CCA099}" sibTransId="{9DD47738-6D2D-4A07-82BA-654BF908F792}"/>
    <dgm:cxn modelId="{C1F506E5-3B84-4BFA-BA3D-E0472013BB7D}" srcId="{D4C5FB00-67D7-43A4-8E49-08F9EB17459F}" destId="{43D65BB6-4E7A-4DB6-8289-93677B8F8C4D}" srcOrd="2" destOrd="0" parTransId="{10EFE00A-85C8-4B3C-997C-FB6FF1EEBA64}" sibTransId="{E1BE6A22-7FB6-4245-8E0C-DD7D599B1AD6}"/>
    <dgm:cxn modelId="{7B137409-CE9A-41D5-9AB2-5DEE464DB879}" type="presParOf" srcId="{0F0FFD14-017F-4CD3-B8A9-C2F1D48F573F}" destId="{F561AFFE-80C9-4D38-92B0-21DDAD061581}" srcOrd="0" destOrd="0" presId="urn:microsoft.com/office/officeart/2005/8/layout/hProcess11"/>
    <dgm:cxn modelId="{893BC3CE-1934-413E-A83F-4819E285B6A4}" type="presParOf" srcId="{0F0FFD14-017F-4CD3-B8A9-C2F1D48F573F}" destId="{5147B23C-5FB7-4794-A394-4B5C717E444E}" srcOrd="1" destOrd="0" presId="urn:microsoft.com/office/officeart/2005/8/layout/hProcess11"/>
    <dgm:cxn modelId="{FCDD4A6B-FAB4-43D8-9893-96D1E7DDCF88}" type="presParOf" srcId="{5147B23C-5FB7-4794-A394-4B5C717E444E}" destId="{2C603CEB-0293-4AD8-A5C5-E15C6C749961}" srcOrd="0" destOrd="0" presId="urn:microsoft.com/office/officeart/2005/8/layout/hProcess11"/>
    <dgm:cxn modelId="{74545B37-2EFD-4DB9-8B48-4B6DF63AF909}" type="presParOf" srcId="{2C603CEB-0293-4AD8-A5C5-E15C6C749961}" destId="{9BC108E5-54A0-4EE6-B26F-8E7E209B6AB5}" srcOrd="0" destOrd="0" presId="urn:microsoft.com/office/officeart/2005/8/layout/hProcess11"/>
    <dgm:cxn modelId="{67A70407-7B3C-4298-B9C2-42170A231297}" type="presParOf" srcId="{2C603CEB-0293-4AD8-A5C5-E15C6C749961}" destId="{C5084DFC-2C14-4A6C-8473-06B649E7390A}" srcOrd="1" destOrd="0" presId="urn:microsoft.com/office/officeart/2005/8/layout/hProcess11"/>
    <dgm:cxn modelId="{D4D9A77B-1401-4AFA-A113-62C27CD4EA48}" type="presParOf" srcId="{2C603CEB-0293-4AD8-A5C5-E15C6C749961}" destId="{1DDA89E0-531B-4B0A-8F5F-1C883E361473}" srcOrd="2" destOrd="0" presId="urn:microsoft.com/office/officeart/2005/8/layout/hProcess11"/>
    <dgm:cxn modelId="{DA902619-3DCD-4F1D-A62A-94BDF22D5E12}" type="presParOf" srcId="{5147B23C-5FB7-4794-A394-4B5C717E444E}" destId="{F6D64BBB-3263-4621-B38E-D843F57B2BD8}" srcOrd="1" destOrd="0" presId="urn:microsoft.com/office/officeart/2005/8/layout/hProcess11"/>
    <dgm:cxn modelId="{A4C3470B-DDE5-4204-A92C-A10AD577C2D5}" type="presParOf" srcId="{5147B23C-5FB7-4794-A394-4B5C717E444E}" destId="{78B4A403-7F85-420F-A1BD-B4649FAA0706}" srcOrd="2" destOrd="0" presId="urn:microsoft.com/office/officeart/2005/8/layout/hProcess11"/>
    <dgm:cxn modelId="{A1430FEC-D62B-4A42-88B9-124737A80A83}" type="presParOf" srcId="{78B4A403-7F85-420F-A1BD-B4649FAA0706}" destId="{A815EE7E-EC04-41D7-970B-50E8FC3E152B}" srcOrd="0" destOrd="0" presId="urn:microsoft.com/office/officeart/2005/8/layout/hProcess11"/>
    <dgm:cxn modelId="{D26B278B-18A5-43C9-92B8-41C5FE67D1BB}" type="presParOf" srcId="{78B4A403-7F85-420F-A1BD-B4649FAA0706}" destId="{1622BFFC-EFD5-4DAD-952E-017F4DD17989}" srcOrd="1" destOrd="0" presId="urn:microsoft.com/office/officeart/2005/8/layout/hProcess11"/>
    <dgm:cxn modelId="{A6501237-4423-407F-885A-0D249556D777}" type="presParOf" srcId="{78B4A403-7F85-420F-A1BD-B4649FAA0706}" destId="{7FC3E6A0-4F0B-4B3A-B6A4-DA078067E4F9}" srcOrd="2" destOrd="0" presId="urn:microsoft.com/office/officeart/2005/8/layout/hProcess11"/>
    <dgm:cxn modelId="{758FCC78-7999-418E-890E-C5D64AAEB48E}" type="presParOf" srcId="{5147B23C-5FB7-4794-A394-4B5C717E444E}" destId="{189C9DBB-0A39-40DA-B857-02C127753EF3}" srcOrd="3" destOrd="0" presId="urn:microsoft.com/office/officeart/2005/8/layout/hProcess11"/>
    <dgm:cxn modelId="{4E5D11F2-5028-4E38-A1B6-51616E5F9BEA}" type="presParOf" srcId="{5147B23C-5FB7-4794-A394-4B5C717E444E}" destId="{5AD42E09-46FF-4A6D-8A66-EB5293E4BA57}" srcOrd="4" destOrd="0" presId="urn:microsoft.com/office/officeart/2005/8/layout/hProcess11"/>
    <dgm:cxn modelId="{30146E2A-8829-48D2-8300-999A0B06FE7A}" type="presParOf" srcId="{5AD42E09-46FF-4A6D-8A66-EB5293E4BA57}" destId="{6DC69842-210B-43A7-903A-8775218A37A1}" srcOrd="0" destOrd="0" presId="urn:microsoft.com/office/officeart/2005/8/layout/hProcess11"/>
    <dgm:cxn modelId="{24B9D067-59BA-4EDF-8FF4-99F7EC33FB18}" type="presParOf" srcId="{5AD42E09-46FF-4A6D-8A66-EB5293E4BA57}" destId="{BDE38797-259F-4D86-9F76-50E7BD1B6F9D}" srcOrd="1" destOrd="0" presId="urn:microsoft.com/office/officeart/2005/8/layout/hProcess11"/>
    <dgm:cxn modelId="{33C5442B-03A1-4B4D-BAFF-35BBA7D830D1}" type="presParOf" srcId="{5AD42E09-46FF-4A6D-8A66-EB5293E4BA57}" destId="{D726A0E7-1978-4AAA-93DE-0BE9DF5ACDC0}" srcOrd="2" destOrd="0" presId="urn:microsoft.com/office/officeart/2005/8/layout/hProcess11"/>
    <dgm:cxn modelId="{8A433F60-43D3-4BC9-9467-F175AC0FD731}" type="presParOf" srcId="{5147B23C-5FB7-4794-A394-4B5C717E444E}" destId="{F104DBC9-4825-48C9-87C8-6D04CC67368C}" srcOrd="5" destOrd="0" presId="urn:microsoft.com/office/officeart/2005/8/layout/hProcess11"/>
    <dgm:cxn modelId="{0B0FFF9B-4318-4F89-904B-E42410DB1098}" type="presParOf" srcId="{5147B23C-5FB7-4794-A394-4B5C717E444E}" destId="{D189EC23-FD3F-42CF-B902-6126D39513D6}" srcOrd="6" destOrd="0" presId="urn:microsoft.com/office/officeart/2005/8/layout/hProcess11"/>
    <dgm:cxn modelId="{538980B5-DB52-40A2-B09B-C6B8CF35AB72}" type="presParOf" srcId="{D189EC23-FD3F-42CF-B902-6126D39513D6}" destId="{4C47084C-293A-4A52-9B25-238CE8F9B6F6}" srcOrd="0" destOrd="0" presId="urn:microsoft.com/office/officeart/2005/8/layout/hProcess11"/>
    <dgm:cxn modelId="{00BE1895-EEBE-4B59-B329-0051B93FBC40}" type="presParOf" srcId="{D189EC23-FD3F-42CF-B902-6126D39513D6}" destId="{69CDAA2C-5575-4B48-A349-9EC251012BE5}" srcOrd="1" destOrd="0" presId="urn:microsoft.com/office/officeart/2005/8/layout/hProcess11"/>
    <dgm:cxn modelId="{57B1E31E-B975-4B5D-8A9A-5EB301735C4C}" type="presParOf" srcId="{D189EC23-FD3F-42CF-B902-6126D39513D6}" destId="{26C18C37-8602-485E-BF62-F8FB42754B50}"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98C5505-29BA-433C-BAE8-8623384065CD}" type="doc">
      <dgm:prSet loTypeId="urn:microsoft.com/office/officeart/2005/8/layout/matrix3" loCatId="matrix" qsTypeId="urn:microsoft.com/office/officeart/2005/8/quickstyle/simple2" qsCatId="simple" csTypeId="urn:microsoft.com/office/officeart/2005/8/colors/accent1_2" csCatId="accent1"/>
      <dgm:spPr/>
      <dgm:t>
        <a:bodyPr/>
        <a:lstStyle/>
        <a:p>
          <a:endParaRPr lang="en-US"/>
        </a:p>
      </dgm:t>
    </dgm:pt>
    <dgm:pt modelId="{975DDF03-0615-49AC-9901-AFC66418429F}">
      <dgm:prSet/>
      <dgm:spPr/>
      <dgm:t>
        <a:bodyPr/>
        <a:lstStyle/>
        <a:p>
          <a:pPr rtl="0"/>
          <a:r>
            <a:rPr lang="en-GB" b="0" i="0" baseline="0" smtClean="0"/>
            <a:t>Demand rising for digital presence among UK SMEs.</a:t>
          </a:r>
          <a:endParaRPr lang="en-IN"/>
        </a:p>
      </dgm:t>
    </dgm:pt>
    <dgm:pt modelId="{9D57BF82-52DC-4EAD-8271-606EF6E5FAFE}" type="parTrans" cxnId="{3E0EA055-1C63-457B-9173-CEFBF08D940A}">
      <dgm:prSet/>
      <dgm:spPr/>
      <dgm:t>
        <a:bodyPr/>
        <a:lstStyle/>
        <a:p>
          <a:endParaRPr lang="en-US"/>
        </a:p>
      </dgm:t>
    </dgm:pt>
    <dgm:pt modelId="{1EE87F46-0FB8-4200-B248-67C12A69AB9F}" type="sibTrans" cxnId="{3E0EA055-1C63-457B-9173-CEFBF08D940A}">
      <dgm:prSet/>
      <dgm:spPr/>
      <dgm:t>
        <a:bodyPr/>
        <a:lstStyle/>
        <a:p>
          <a:endParaRPr lang="en-US"/>
        </a:p>
      </dgm:t>
    </dgm:pt>
    <dgm:pt modelId="{E632BFF8-3B09-435F-92FE-B135CCDBB82A}">
      <dgm:prSet/>
      <dgm:spPr/>
      <dgm:t>
        <a:bodyPr/>
        <a:lstStyle/>
        <a:p>
          <a:pPr rtl="0"/>
          <a:r>
            <a:rPr lang="en-GB" b="0" i="0" baseline="0" smtClean="0"/>
            <a:t>Digi Hub offers flexible, affordable digital marketing services.</a:t>
          </a:r>
          <a:endParaRPr lang="en-IN"/>
        </a:p>
      </dgm:t>
    </dgm:pt>
    <dgm:pt modelId="{D4F97458-B6F3-480A-A744-11BC42112350}" type="parTrans" cxnId="{58A46B7F-A79F-4B88-9D20-DBB974985088}">
      <dgm:prSet/>
      <dgm:spPr/>
      <dgm:t>
        <a:bodyPr/>
        <a:lstStyle/>
        <a:p>
          <a:endParaRPr lang="en-US"/>
        </a:p>
      </dgm:t>
    </dgm:pt>
    <dgm:pt modelId="{945338FF-C268-498E-85FA-39DF4DFA37D4}" type="sibTrans" cxnId="{58A46B7F-A79F-4B88-9D20-DBB974985088}">
      <dgm:prSet/>
      <dgm:spPr/>
      <dgm:t>
        <a:bodyPr/>
        <a:lstStyle/>
        <a:p>
          <a:endParaRPr lang="en-US"/>
        </a:p>
      </dgm:t>
    </dgm:pt>
    <dgm:pt modelId="{4CD077EE-3031-4DBC-A7E9-12896C948063}">
      <dgm:prSet/>
      <dgm:spPr/>
      <dgm:t>
        <a:bodyPr/>
        <a:lstStyle/>
        <a:p>
          <a:pPr rtl="0"/>
          <a:r>
            <a:rPr lang="en-US" b="0" i="0" baseline="0" smtClean="0"/>
            <a:t>Opportunity to capture market share with tailored services.</a:t>
          </a:r>
          <a:endParaRPr lang="en-IN"/>
        </a:p>
      </dgm:t>
    </dgm:pt>
    <dgm:pt modelId="{092CB8D6-23D6-4B29-B4CD-C3B2C6B55897}" type="parTrans" cxnId="{29BCEB56-7626-40FF-ABF0-B07966523A25}">
      <dgm:prSet/>
      <dgm:spPr/>
      <dgm:t>
        <a:bodyPr/>
        <a:lstStyle/>
        <a:p>
          <a:endParaRPr lang="en-US"/>
        </a:p>
      </dgm:t>
    </dgm:pt>
    <dgm:pt modelId="{678E109A-19EC-4866-A94E-7B48BA878CF1}" type="sibTrans" cxnId="{29BCEB56-7626-40FF-ABF0-B07966523A25}">
      <dgm:prSet/>
      <dgm:spPr/>
      <dgm:t>
        <a:bodyPr/>
        <a:lstStyle/>
        <a:p>
          <a:endParaRPr lang="en-US"/>
        </a:p>
      </dgm:t>
    </dgm:pt>
    <dgm:pt modelId="{ACB01FC8-AE5E-4FE3-A5B9-7B8A648F42C7}">
      <dgm:prSet/>
      <dgm:spPr/>
      <dgm:t>
        <a:bodyPr/>
        <a:lstStyle/>
        <a:p>
          <a:pPr rtl="0"/>
          <a:r>
            <a:rPr lang="en-US" b="0" i="0" baseline="0" smtClean="0"/>
            <a:t>Competitive advantage through result-oriented, personalized commitment.</a:t>
          </a:r>
          <a:endParaRPr lang="en-IN"/>
        </a:p>
      </dgm:t>
    </dgm:pt>
    <dgm:pt modelId="{836A8540-487F-4A96-B38A-BBD6BC485976}" type="parTrans" cxnId="{D777A921-1649-4EAF-A91E-8C39A8DD6F4B}">
      <dgm:prSet/>
      <dgm:spPr/>
      <dgm:t>
        <a:bodyPr/>
        <a:lstStyle/>
        <a:p>
          <a:endParaRPr lang="en-US"/>
        </a:p>
      </dgm:t>
    </dgm:pt>
    <dgm:pt modelId="{E57A7C62-1E1D-4DFC-B3D1-6A75BD3A26DB}" type="sibTrans" cxnId="{D777A921-1649-4EAF-A91E-8C39A8DD6F4B}">
      <dgm:prSet/>
      <dgm:spPr/>
      <dgm:t>
        <a:bodyPr/>
        <a:lstStyle/>
        <a:p>
          <a:endParaRPr lang="en-US"/>
        </a:p>
      </dgm:t>
    </dgm:pt>
    <dgm:pt modelId="{61A5BFFA-DBCA-4DD1-A8B9-BC9DADCFCE0C}" type="pres">
      <dgm:prSet presAssocID="{698C5505-29BA-433C-BAE8-8623384065CD}" presName="matrix" presStyleCnt="0">
        <dgm:presLayoutVars>
          <dgm:chMax val="1"/>
          <dgm:dir/>
          <dgm:resizeHandles val="exact"/>
        </dgm:presLayoutVars>
      </dgm:prSet>
      <dgm:spPr/>
    </dgm:pt>
    <dgm:pt modelId="{958DE435-AE14-4BBF-AA8B-F1C11A3A2A61}" type="pres">
      <dgm:prSet presAssocID="{698C5505-29BA-433C-BAE8-8623384065CD}" presName="diamond" presStyleLbl="bgShp" presStyleIdx="0" presStyleCnt="1"/>
      <dgm:spPr/>
    </dgm:pt>
    <dgm:pt modelId="{ABBE1CE3-1AD9-47F9-8C97-B69DDEED968F}" type="pres">
      <dgm:prSet presAssocID="{698C5505-29BA-433C-BAE8-8623384065CD}" presName="quad1" presStyleLbl="node1" presStyleIdx="0" presStyleCnt="4">
        <dgm:presLayoutVars>
          <dgm:chMax val="0"/>
          <dgm:chPref val="0"/>
          <dgm:bulletEnabled val="1"/>
        </dgm:presLayoutVars>
      </dgm:prSet>
      <dgm:spPr/>
    </dgm:pt>
    <dgm:pt modelId="{80934F9C-E3A1-4892-9568-2979C781C68C}" type="pres">
      <dgm:prSet presAssocID="{698C5505-29BA-433C-BAE8-8623384065CD}" presName="quad2" presStyleLbl="node1" presStyleIdx="1" presStyleCnt="4">
        <dgm:presLayoutVars>
          <dgm:chMax val="0"/>
          <dgm:chPref val="0"/>
          <dgm:bulletEnabled val="1"/>
        </dgm:presLayoutVars>
      </dgm:prSet>
      <dgm:spPr/>
    </dgm:pt>
    <dgm:pt modelId="{D2E491E6-43B6-4886-A19D-B8523FF3FD5D}" type="pres">
      <dgm:prSet presAssocID="{698C5505-29BA-433C-BAE8-8623384065CD}" presName="quad3" presStyleLbl="node1" presStyleIdx="2" presStyleCnt="4">
        <dgm:presLayoutVars>
          <dgm:chMax val="0"/>
          <dgm:chPref val="0"/>
          <dgm:bulletEnabled val="1"/>
        </dgm:presLayoutVars>
      </dgm:prSet>
      <dgm:spPr/>
    </dgm:pt>
    <dgm:pt modelId="{1CF82409-B365-4251-BE28-16727CEB508E}" type="pres">
      <dgm:prSet presAssocID="{698C5505-29BA-433C-BAE8-8623384065CD}" presName="quad4" presStyleLbl="node1" presStyleIdx="3" presStyleCnt="4">
        <dgm:presLayoutVars>
          <dgm:chMax val="0"/>
          <dgm:chPref val="0"/>
          <dgm:bulletEnabled val="1"/>
        </dgm:presLayoutVars>
      </dgm:prSet>
      <dgm:spPr/>
    </dgm:pt>
  </dgm:ptLst>
  <dgm:cxnLst>
    <dgm:cxn modelId="{58A46B7F-A79F-4B88-9D20-DBB974985088}" srcId="{698C5505-29BA-433C-BAE8-8623384065CD}" destId="{E632BFF8-3B09-435F-92FE-B135CCDBB82A}" srcOrd="1" destOrd="0" parTransId="{D4F97458-B6F3-480A-A744-11BC42112350}" sibTransId="{945338FF-C268-498E-85FA-39DF4DFA37D4}"/>
    <dgm:cxn modelId="{BF598461-AEC2-4DAB-888F-61FB75460400}" type="presOf" srcId="{975DDF03-0615-49AC-9901-AFC66418429F}" destId="{ABBE1CE3-1AD9-47F9-8C97-B69DDEED968F}" srcOrd="0" destOrd="0" presId="urn:microsoft.com/office/officeart/2005/8/layout/matrix3"/>
    <dgm:cxn modelId="{2F86204F-8D50-4127-9DC3-55393C61A303}" type="presOf" srcId="{ACB01FC8-AE5E-4FE3-A5B9-7B8A648F42C7}" destId="{1CF82409-B365-4251-BE28-16727CEB508E}" srcOrd="0" destOrd="0" presId="urn:microsoft.com/office/officeart/2005/8/layout/matrix3"/>
    <dgm:cxn modelId="{3E0EA055-1C63-457B-9173-CEFBF08D940A}" srcId="{698C5505-29BA-433C-BAE8-8623384065CD}" destId="{975DDF03-0615-49AC-9901-AFC66418429F}" srcOrd="0" destOrd="0" parTransId="{9D57BF82-52DC-4EAD-8271-606EF6E5FAFE}" sibTransId="{1EE87F46-0FB8-4200-B248-67C12A69AB9F}"/>
    <dgm:cxn modelId="{5AD5BC79-C6DB-4908-B7FA-5F2F7768B6B9}" type="presOf" srcId="{4CD077EE-3031-4DBC-A7E9-12896C948063}" destId="{D2E491E6-43B6-4886-A19D-B8523FF3FD5D}" srcOrd="0" destOrd="0" presId="urn:microsoft.com/office/officeart/2005/8/layout/matrix3"/>
    <dgm:cxn modelId="{794BED83-CAB2-4AAB-9710-B26EBC15ED9F}" type="presOf" srcId="{E632BFF8-3B09-435F-92FE-B135CCDBB82A}" destId="{80934F9C-E3A1-4892-9568-2979C781C68C}" srcOrd="0" destOrd="0" presId="urn:microsoft.com/office/officeart/2005/8/layout/matrix3"/>
    <dgm:cxn modelId="{29BCEB56-7626-40FF-ABF0-B07966523A25}" srcId="{698C5505-29BA-433C-BAE8-8623384065CD}" destId="{4CD077EE-3031-4DBC-A7E9-12896C948063}" srcOrd="2" destOrd="0" parTransId="{092CB8D6-23D6-4B29-B4CD-C3B2C6B55897}" sibTransId="{678E109A-19EC-4866-A94E-7B48BA878CF1}"/>
    <dgm:cxn modelId="{7813047F-A650-4A2D-9CD2-5C2C2FC01E31}" type="presOf" srcId="{698C5505-29BA-433C-BAE8-8623384065CD}" destId="{61A5BFFA-DBCA-4DD1-A8B9-BC9DADCFCE0C}" srcOrd="0" destOrd="0" presId="urn:microsoft.com/office/officeart/2005/8/layout/matrix3"/>
    <dgm:cxn modelId="{D777A921-1649-4EAF-A91E-8C39A8DD6F4B}" srcId="{698C5505-29BA-433C-BAE8-8623384065CD}" destId="{ACB01FC8-AE5E-4FE3-A5B9-7B8A648F42C7}" srcOrd="3" destOrd="0" parTransId="{836A8540-487F-4A96-B38A-BBD6BC485976}" sibTransId="{E57A7C62-1E1D-4DFC-B3D1-6A75BD3A26DB}"/>
    <dgm:cxn modelId="{9F88CCCB-B5F4-4C2A-ACCF-AA75AA0BF413}" type="presParOf" srcId="{61A5BFFA-DBCA-4DD1-A8B9-BC9DADCFCE0C}" destId="{958DE435-AE14-4BBF-AA8B-F1C11A3A2A61}" srcOrd="0" destOrd="0" presId="urn:microsoft.com/office/officeart/2005/8/layout/matrix3"/>
    <dgm:cxn modelId="{3DB1E2DA-8806-4B10-8F40-F1F2379F6EFA}" type="presParOf" srcId="{61A5BFFA-DBCA-4DD1-A8B9-BC9DADCFCE0C}" destId="{ABBE1CE3-1AD9-47F9-8C97-B69DDEED968F}" srcOrd="1" destOrd="0" presId="urn:microsoft.com/office/officeart/2005/8/layout/matrix3"/>
    <dgm:cxn modelId="{CEE0AB1F-7B5F-4EDC-9A46-E9474A80862A}" type="presParOf" srcId="{61A5BFFA-DBCA-4DD1-A8B9-BC9DADCFCE0C}" destId="{80934F9C-E3A1-4892-9568-2979C781C68C}" srcOrd="2" destOrd="0" presId="urn:microsoft.com/office/officeart/2005/8/layout/matrix3"/>
    <dgm:cxn modelId="{6E1D13F0-6F5A-4CF8-BE19-D21FF89B5E64}" type="presParOf" srcId="{61A5BFFA-DBCA-4DD1-A8B9-BC9DADCFCE0C}" destId="{D2E491E6-43B6-4886-A19D-B8523FF3FD5D}" srcOrd="3" destOrd="0" presId="urn:microsoft.com/office/officeart/2005/8/layout/matrix3"/>
    <dgm:cxn modelId="{9403D768-B455-40C7-AB5B-8EE8BAB20890}" type="presParOf" srcId="{61A5BFFA-DBCA-4DD1-A8B9-BC9DADCFCE0C}" destId="{1CF82409-B365-4251-BE28-16727CEB508E}"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51A8BAA-2769-4907-8398-8A766641E7AC}" type="doc">
      <dgm:prSet loTypeId="urn:microsoft.com/office/officeart/2005/8/layout/vList5" loCatId="list" qsTypeId="urn:microsoft.com/office/officeart/2005/8/quickstyle/simple2" qsCatId="simple" csTypeId="urn:microsoft.com/office/officeart/2005/8/colors/accent1_2" csCatId="accent1" phldr="1"/>
      <dgm:spPr/>
      <dgm:t>
        <a:bodyPr/>
        <a:lstStyle/>
        <a:p>
          <a:endParaRPr lang="en-US"/>
        </a:p>
      </dgm:t>
    </dgm:pt>
    <dgm:pt modelId="{B2121C36-F76D-4CF1-BE94-F35F96F3CF3F}">
      <dgm:prSet/>
      <dgm:spPr/>
      <dgm:t>
        <a:bodyPr/>
        <a:lstStyle/>
        <a:p>
          <a:pPr rtl="0"/>
          <a:r>
            <a:rPr lang="en-US" b="0" i="0" baseline="0" dirty="0" smtClean="0"/>
            <a:t>Product</a:t>
          </a:r>
          <a:endParaRPr lang="en-IN" dirty="0"/>
        </a:p>
      </dgm:t>
    </dgm:pt>
    <dgm:pt modelId="{B7EA53BD-7455-4A94-9DC1-9E8B364A0D12}" type="parTrans" cxnId="{57B40646-E0EB-48F1-A08D-9A45BAE7CEB4}">
      <dgm:prSet/>
      <dgm:spPr/>
      <dgm:t>
        <a:bodyPr/>
        <a:lstStyle/>
        <a:p>
          <a:endParaRPr lang="en-US"/>
        </a:p>
      </dgm:t>
    </dgm:pt>
    <dgm:pt modelId="{3A01E309-9300-4277-9A95-BE6D6F420804}" type="sibTrans" cxnId="{57B40646-E0EB-48F1-A08D-9A45BAE7CEB4}">
      <dgm:prSet/>
      <dgm:spPr/>
      <dgm:t>
        <a:bodyPr/>
        <a:lstStyle/>
        <a:p>
          <a:endParaRPr lang="en-US"/>
        </a:p>
      </dgm:t>
    </dgm:pt>
    <dgm:pt modelId="{18A15FC1-BA2D-4349-B4D7-D9AAD4D381EF}">
      <dgm:prSet/>
      <dgm:spPr/>
      <dgm:t>
        <a:bodyPr/>
        <a:lstStyle/>
        <a:p>
          <a:pPr rtl="0"/>
          <a:r>
            <a:rPr lang="en-US" b="0" i="0" baseline="0" dirty="0" smtClean="0"/>
            <a:t>Price</a:t>
          </a:r>
          <a:endParaRPr lang="en-IN" dirty="0"/>
        </a:p>
      </dgm:t>
    </dgm:pt>
    <dgm:pt modelId="{F7F6A8EB-25BA-4AF5-ACC4-540F1317CBD4}" type="parTrans" cxnId="{601BFBC8-F6C9-4980-9459-C897ADD52091}">
      <dgm:prSet/>
      <dgm:spPr/>
      <dgm:t>
        <a:bodyPr/>
        <a:lstStyle/>
        <a:p>
          <a:endParaRPr lang="en-US"/>
        </a:p>
      </dgm:t>
    </dgm:pt>
    <dgm:pt modelId="{00F757F8-6FBD-43F1-965F-332199E4A389}" type="sibTrans" cxnId="{601BFBC8-F6C9-4980-9459-C897ADD52091}">
      <dgm:prSet/>
      <dgm:spPr/>
      <dgm:t>
        <a:bodyPr/>
        <a:lstStyle/>
        <a:p>
          <a:endParaRPr lang="en-US"/>
        </a:p>
      </dgm:t>
    </dgm:pt>
    <dgm:pt modelId="{636664F6-BF08-4A22-8D73-09E8319E93E0}">
      <dgm:prSet/>
      <dgm:spPr/>
      <dgm:t>
        <a:bodyPr/>
        <a:lstStyle/>
        <a:p>
          <a:pPr rtl="0"/>
          <a:r>
            <a:rPr lang="en-US" b="0" i="0" baseline="0" dirty="0" smtClean="0"/>
            <a:t>Place</a:t>
          </a:r>
          <a:endParaRPr lang="en-IN" dirty="0"/>
        </a:p>
      </dgm:t>
    </dgm:pt>
    <dgm:pt modelId="{D587AC7B-F539-4086-92D9-87D85ACD8974}" type="parTrans" cxnId="{26399660-B5FF-457D-A989-B141FC4D4E8A}">
      <dgm:prSet/>
      <dgm:spPr/>
      <dgm:t>
        <a:bodyPr/>
        <a:lstStyle/>
        <a:p>
          <a:endParaRPr lang="en-US"/>
        </a:p>
      </dgm:t>
    </dgm:pt>
    <dgm:pt modelId="{C0037748-5F15-4B51-991E-FA01CC8B54D4}" type="sibTrans" cxnId="{26399660-B5FF-457D-A989-B141FC4D4E8A}">
      <dgm:prSet/>
      <dgm:spPr/>
      <dgm:t>
        <a:bodyPr/>
        <a:lstStyle/>
        <a:p>
          <a:endParaRPr lang="en-US"/>
        </a:p>
      </dgm:t>
    </dgm:pt>
    <dgm:pt modelId="{8D5E7675-FE87-4288-B328-BFB2367CE9D4}">
      <dgm:prSet/>
      <dgm:spPr/>
      <dgm:t>
        <a:bodyPr/>
        <a:lstStyle/>
        <a:p>
          <a:pPr rtl="0"/>
          <a:r>
            <a:rPr lang="en-US" b="0" i="0" baseline="0" dirty="0" smtClean="0"/>
            <a:t>Promotion</a:t>
          </a:r>
          <a:endParaRPr lang="en-IN" dirty="0"/>
        </a:p>
      </dgm:t>
    </dgm:pt>
    <dgm:pt modelId="{538B7818-73AE-4E9D-A9BB-571C36D1770D}" type="parTrans" cxnId="{252B84E7-8F19-4863-B546-5B40E612C643}">
      <dgm:prSet/>
      <dgm:spPr/>
      <dgm:t>
        <a:bodyPr/>
        <a:lstStyle/>
        <a:p>
          <a:endParaRPr lang="en-US"/>
        </a:p>
      </dgm:t>
    </dgm:pt>
    <dgm:pt modelId="{59E5EACF-96AD-4B6D-A309-447E07CFA5E6}" type="sibTrans" cxnId="{252B84E7-8F19-4863-B546-5B40E612C643}">
      <dgm:prSet/>
      <dgm:spPr/>
      <dgm:t>
        <a:bodyPr/>
        <a:lstStyle/>
        <a:p>
          <a:endParaRPr lang="en-US"/>
        </a:p>
      </dgm:t>
    </dgm:pt>
    <dgm:pt modelId="{F927119F-2CEB-4FC2-9F0D-7CEEA04D9A4D}">
      <dgm:prSet/>
      <dgm:spPr/>
      <dgm:t>
        <a:bodyPr/>
        <a:lstStyle/>
        <a:p>
          <a:pPr rtl="0"/>
          <a:r>
            <a:rPr lang="en-US" b="0" i="0" baseline="0" dirty="0" smtClean="0"/>
            <a:t>SME-focused digital services like SEO and PPC.</a:t>
          </a:r>
          <a:endParaRPr lang="en-IN" dirty="0"/>
        </a:p>
      </dgm:t>
    </dgm:pt>
    <dgm:pt modelId="{33F37A14-B710-4AD3-BCE0-97882BBAF947}" type="parTrans" cxnId="{1173422D-1390-462A-8914-4C22AE14A6EC}">
      <dgm:prSet/>
      <dgm:spPr/>
      <dgm:t>
        <a:bodyPr/>
        <a:lstStyle/>
        <a:p>
          <a:endParaRPr lang="en-US"/>
        </a:p>
      </dgm:t>
    </dgm:pt>
    <dgm:pt modelId="{3F07D5C4-1BD7-4106-8706-647D67CA40D5}" type="sibTrans" cxnId="{1173422D-1390-462A-8914-4C22AE14A6EC}">
      <dgm:prSet/>
      <dgm:spPr/>
      <dgm:t>
        <a:bodyPr/>
        <a:lstStyle/>
        <a:p>
          <a:endParaRPr lang="en-US"/>
        </a:p>
      </dgm:t>
    </dgm:pt>
    <dgm:pt modelId="{1195960F-2033-4A01-938E-972F17EFFF49}">
      <dgm:prSet/>
      <dgm:spPr/>
      <dgm:t>
        <a:bodyPr/>
        <a:lstStyle/>
        <a:p>
          <a:pPr rtl="0"/>
          <a:r>
            <a:rPr lang="en-US" b="0" i="0" baseline="0" smtClean="0"/>
            <a:t>Competitive</a:t>
          </a:r>
          <a:r>
            <a:rPr lang="en-US" b="0" i="0" baseline="0" dirty="0" smtClean="0"/>
            <a:t>, scalable pricing for SME budgets.</a:t>
          </a:r>
          <a:endParaRPr lang="en-IN" dirty="0"/>
        </a:p>
      </dgm:t>
    </dgm:pt>
    <dgm:pt modelId="{E78299CA-4F32-47E9-BBAA-831333043A2A}" type="parTrans" cxnId="{7A1F7539-5A19-4F0F-A2EC-ED2093C983E8}">
      <dgm:prSet/>
      <dgm:spPr/>
      <dgm:t>
        <a:bodyPr/>
        <a:lstStyle/>
        <a:p>
          <a:endParaRPr lang="en-US"/>
        </a:p>
      </dgm:t>
    </dgm:pt>
    <dgm:pt modelId="{31C50FA4-F78D-4665-BB1C-71D17B1D12DB}" type="sibTrans" cxnId="{7A1F7539-5A19-4F0F-A2EC-ED2093C983E8}">
      <dgm:prSet/>
      <dgm:spPr/>
      <dgm:t>
        <a:bodyPr/>
        <a:lstStyle/>
        <a:p>
          <a:endParaRPr lang="en-US"/>
        </a:p>
      </dgm:t>
    </dgm:pt>
    <dgm:pt modelId="{EB63C9A8-EAE8-4E49-B3C3-37B91D82C48C}">
      <dgm:prSet/>
      <dgm:spPr/>
      <dgm:t>
        <a:bodyPr/>
        <a:lstStyle/>
        <a:p>
          <a:pPr rtl="0"/>
          <a:r>
            <a:rPr lang="en-US" b="0" i="0" baseline="0" smtClean="0"/>
            <a:t>Operates </a:t>
          </a:r>
          <a:r>
            <a:rPr lang="en-US" b="0" i="0" baseline="0" dirty="0" smtClean="0"/>
            <a:t>online with industry event networking.</a:t>
          </a:r>
          <a:endParaRPr lang="en-IN" dirty="0"/>
        </a:p>
      </dgm:t>
    </dgm:pt>
    <dgm:pt modelId="{2FEE83C7-33A8-4DD8-BD2A-F18867DD9AA2}" type="parTrans" cxnId="{FCB7AEE0-5EE0-4864-8FB5-59D34243CA1D}">
      <dgm:prSet/>
      <dgm:spPr/>
      <dgm:t>
        <a:bodyPr/>
        <a:lstStyle/>
        <a:p>
          <a:endParaRPr lang="en-US"/>
        </a:p>
      </dgm:t>
    </dgm:pt>
    <dgm:pt modelId="{BE258ABA-998C-482E-A94E-CF822DBE49B9}" type="sibTrans" cxnId="{FCB7AEE0-5EE0-4864-8FB5-59D34243CA1D}">
      <dgm:prSet/>
      <dgm:spPr/>
      <dgm:t>
        <a:bodyPr/>
        <a:lstStyle/>
        <a:p>
          <a:endParaRPr lang="en-US"/>
        </a:p>
      </dgm:t>
    </dgm:pt>
    <dgm:pt modelId="{EE577E07-53DE-494E-96CE-B5A7955B4B32}">
      <dgm:prSet/>
      <dgm:spPr/>
      <dgm:t>
        <a:bodyPr/>
        <a:lstStyle/>
        <a:p>
          <a:pPr rtl="0"/>
          <a:r>
            <a:rPr lang="en-US" b="0" i="0" baseline="0" smtClean="0"/>
            <a:t>Uses </a:t>
          </a:r>
          <a:r>
            <a:rPr lang="en-US" b="0" i="0" baseline="0" dirty="0" smtClean="0"/>
            <a:t>social media, webinars, and blogging.</a:t>
          </a:r>
          <a:endParaRPr lang="en-IN" dirty="0"/>
        </a:p>
      </dgm:t>
    </dgm:pt>
    <dgm:pt modelId="{4EFE419F-EE7A-4323-AE47-456DFE366684}" type="parTrans" cxnId="{EBFA83B4-6156-4773-9295-E456C86FFEB1}">
      <dgm:prSet/>
      <dgm:spPr/>
      <dgm:t>
        <a:bodyPr/>
        <a:lstStyle/>
        <a:p>
          <a:endParaRPr lang="en-US"/>
        </a:p>
      </dgm:t>
    </dgm:pt>
    <dgm:pt modelId="{468F772A-1D4A-4275-A04F-B5E55681A3C3}" type="sibTrans" cxnId="{EBFA83B4-6156-4773-9295-E456C86FFEB1}">
      <dgm:prSet/>
      <dgm:spPr/>
      <dgm:t>
        <a:bodyPr/>
        <a:lstStyle/>
        <a:p>
          <a:endParaRPr lang="en-US"/>
        </a:p>
      </dgm:t>
    </dgm:pt>
    <dgm:pt modelId="{F44185BC-697C-48B0-82DB-D8B89C2BFC88}" type="pres">
      <dgm:prSet presAssocID="{251A8BAA-2769-4907-8398-8A766641E7AC}" presName="Name0" presStyleCnt="0">
        <dgm:presLayoutVars>
          <dgm:dir/>
          <dgm:animLvl val="lvl"/>
          <dgm:resizeHandles val="exact"/>
        </dgm:presLayoutVars>
      </dgm:prSet>
      <dgm:spPr/>
    </dgm:pt>
    <dgm:pt modelId="{15554EED-6812-4D67-A11D-0AF4B746C05D}" type="pres">
      <dgm:prSet presAssocID="{B2121C36-F76D-4CF1-BE94-F35F96F3CF3F}" presName="linNode" presStyleCnt="0"/>
      <dgm:spPr/>
    </dgm:pt>
    <dgm:pt modelId="{3AF29865-E469-4E05-9837-317129587F32}" type="pres">
      <dgm:prSet presAssocID="{B2121C36-F76D-4CF1-BE94-F35F96F3CF3F}" presName="parentText" presStyleLbl="node1" presStyleIdx="0" presStyleCnt="4">
        <dgm:presLayoutVars>
          <dgm:chMax val="1"/>
          <dgm:bulletEnabled val="1"/>
        </dgm:presLayoutVars>
      </dgm:prSet>
      <dgm:spPr/>
      <dgm:t>
        <a:bodyPr/>
        <a:lstStyle/>
        <a:p>
          <a:endParaRPr lang="en-US"/>
        </a:p>
      </dgm:t>
    </dgm:pt>
    <dgm:pt modelId="{D0A1618A-68EE-48FB-B346-BE158FD94760}" type="pres">
      <dgm:prSet presAssocID="{B2121C36-F76D-4CF1-BE94-F35F96F3CF3F}" presName="descendantText" presStyleLbl="alignAccFollowNode1" presStyleIdx="0" presStyleCnt="4">
        <dgm:presLayoutVars>
          <dgm:bulletEnabled val="1"/>
        </dgm:presLayoutVars>
      </dgm:prSet>
      <dgm:spPr/>
    </dgm:pt>
    <dgm:pt modelId="{B0DCB3B4-576F-4CCA-AFAD-350D2990C958}" type="pres">
      <dgm:prSet presAssocID="{3A01E309-9300-4277-9A95-BE6D6F420804}" presName="sp" presStyleCnt="0"/>
      <dgm:spPr/>
    </dgm:pt>
    <dgm:pt modelId="{2360EF8C-7246-43E5-9C1D-6F340115C8C2}" type="pres">
      <dgm:prSet presAssocID="{18A15FC1-BA2D-4349-B4D7-D9AAD4D381EF}" presName="linNode" presStyleCnt="0"/>
      <dgm:spPr/>
    </dgm:pt>
    <dgm:pt modelId="{CA816E41-5948-4CD1-8BFF-263CAF3BE162}" type="pres">
      <dgm:prSet presAssocID="{18A15FC1-BA2D-4349-B4D7-D9AAD4D381EF}" presName="parentText" presStyleLbl="node1" presStyleIdx="1" presStyleCnt="4">
        <dgm:presLayoutVars>
          <dgm:chMax val="1"/>
          <dgm:bulletEnabled val="1"/>
        </dgm:presLayoutVars>
      </dgm:prSet>
      <dgm:spPr/>
      <dgm:t>
        <a:bodyPr/>
        <a:lstStyle/>
        <a:p>
          <a:endParaRPr lang="en-US"/>
        </a:p>
      </dgm:t>
    </dgm:pt>
    <dgm:pt modelId="{83C13E01-280B-4B09-8A84-40EC86D31F62}" type="pres">
      <dgm:prSet presAssocID="{18A15FC1-BA2D-4349-B4D7-D9AAD4D381EF}" presName="descendantText" presStyleLbl="alignAccFollowNode1" presStyleIdx="1" presStyleCnt="4">
        <dgm:presLayoutVars>
          <dgm:bulletEnabled val="1"/>
        </dgm:presLayoutVars>
      </dgm:prSet>
      <dgm:spPr/>
    </dgm:pt>
    <dgm:pt modelId="{65837257-59DD-48CF-88F2-D42B03A3D658}" type="pres">
      <dgm:prSet presAssocID="{00F757F8-6FBD-43F1-965F-332199E4A389}" presName="sp" presStyleCnt="0"/>
      <dgm:spPr/>
    </dgm:pt>
    <dgm:pt modelId="{AE5FF113-382A-499B-B6A9-2A245441C07D}" type="pres">
      <dgm:prSet presAssocID="{636664F6-BF08-4A22-8D73-09E8319E93E0}" presName="linNode" presStyleCnt="0"/>
      <dgm:spPr/>
    </dgm:pt>
    <dgm:pt modelId="{3743A57E-1C5E-4B04-BE45-F0796D66A927}" type="pres">
      <dgm:prSet presAssocID="{636664F6-BF08-4A22-8D73-09E8319E93E0}" presName="parentText" presStyleLbl="node1" presStyleIdx="2" presStyleCnt="4">
        <dgm:presLayoutVars>
          <dgm:chMax val="1"/>
          <dgm:bulletEnabled val="1"/>
        </dgm:presLayoutVars>
      </dgm:prSet>
      <dgm:spPr/>
      <dgm:t>
        <a:bodyPr/>
        <a:lstStyle/>
        <a:p>
          <a:endParaRPr lang="en-US"/>
        </a:p>
      </dgm:t>
    </dgm:pt>
    <dgm:pt modelId="{3892E686-4B66-4154-82C8-48241908FD30}" type="pres">
      <dgm:prSet presAssocID="{636664F6-BF08-4A22-8D73-09E8319E93E0}" presName="descendantText" presStyleLbl="alignAccFollowNode1" presStyleIdx="2" presStyleCnt="4">
        <dgm:presLayoutVars>
          <dgm:bulletEnabled val="1"/>
        </dgm:presLayoutVars>
      </dgm:prSet>
      <dgm:spPr/>
    </dgm:pt>
    <dgm:pt modelId="{1B1960F0-2509-43AA-A6EE-BF486C87E360}" type="pres">
      <dgm:prSet presAssocID="{C0037748-5F15-4B51-991E-FA01CC8B54D4}" presName="sp" presStyleCnt="0"/>
      <dgm:spPr/>
    </dgm:pt>
    <dgm:pt modelId="{0387DAB0-1B11-4ABE-9BCE-FBABE3F47BB9}" type="pres">
      <dgm:prSet presAssocID="{8D5E7675-FE87-4288-B328-BFB2367CE9D4}" presName="linNode" presStyleCnt="0"/>
      <dgm:spPr/>
    </dgm:pt>
    <dgm:pt modelId="{AB82C0FE-6E7C-41F9-987C-AEAE3E3F03EA}" type="pres">
      <dgm:prSet presAssocID="{8D5E7675-FE87-4288-B328-BFB2367CE9D4}" presName="parentText" presStyleLbl="node1" presStyleIdx="3" presStyleCnt="4">
        <dgm:presLayoutVars>
          <dgm:chMax val="1"/>
          <dgm:bulletEnabled val="1"/>
        </dgm:presLayoutVars>
      </dgm:prSet>
      <dgm:spPr/>
      <dgm:t>
        <a:bodyPr/>
        <a:lstStyle/>
        <a:p>
          <a:endParaRPr lang="en-US"/>
        </a:p>
      </dgm:t>
    </dgm:pt>
    <dgm:pt modelId="{A3C194EC-C665-4700-9549-5577EA5131B7}" type="pres">
      <dgm:prSet presAssocID="{8D5E7675-FE87-4288-B328-BFB2367CE9D4}" presName="descendantText" presStyleLbl="alignAccFollowNode1" presStyleIdx="3" presStyleCnt="4">
        <dgm:presLayoutVars>
          <dgm:bulletEnabled val="1"/>
        </dgm:presLayoutVars>
      </dgm:prSet>
      <dgm:spPr/>
    </dgm:pt>
  </dgm:ptLst>
  <dgm:cxnLst>
    <dgm:cxn modelId="{7A1F7539-5A19-4F0F-A2EC-ED2093C983E8}" srcId="{18A15FC1-BA2D-4349-B4D7-D9AAD4D381EF}" destId="{1195960F-2033-4A01-938E-972F17EFFF49}" srcOrd="0" destOrd="0" parTransId="{E78299CA-4F32-47E9-BBAA-831333043A2A}" sibTransId="{31C50FA4-F78D-4665-BB1C-71D17B1D12DB}"/>
    <dgm:cxn modelId="{A6289C6D-B9F6-400F-8A6A-03A27F84E489}" type="presOf" srcId="{18A15FC1-BA2D-4349-B4D7-D9AAD4D381EF}" destId="{CA816E41-5948-4CD1-8BFF-263CAF3BE162}" srcOrd="0" destOrd="0" presId="urn:microsoft.com/office/officeart/2005/8/layout/vList5"/>
    <dgm:cxn modelId="{DE84C6EB-4F11-4D72-879A-C737D7D672D8}" type="presOf" srcId="{636664F6-BF08-4A22-8D73-09E8319E93E0}" destId="{3743A57E-1C5E-4B04-BE45-F0796D66A927}" srcOrd="0" destOrd="0" presId="urn:microsoft.com/office/officeart/2005/8/layout/vList5"/>
    <dgm:cxn modelId="{F29EC3C8-F969-48FE-A35B-D023BFEA0BC0}" type="presOf" srcId="{1195960F-2033-4A01-938E-972F17EFFF49}" destId="{83C13E01-280B-4B09-8A84-40EC86D31F62}" srcOrd="0" destOrd="0" presId="urn:microsoft.com/office/officeart/2005/8/layout/vList5"/>
    <dgm:cxn modelId="{FCB7AEE0-5EE0-4864-8FB5-59D34243CA1D}" srcId="{636664F6-BF08-4A22-8D73-09E8319E93E0}" destId="{EB63C9A8-EAE8-4E49-B3C3-37B91D82C48C}" srcOrd="0" destOrd="0" parTransId="{2FEE83C7-33A8-4DD8-BD2A-F18867DD9AA2}" sibTransId="{BE258ABA-998C-482E-A94E-CF822DBE49B9}"/>
    <dgm:cxn modelId="{02E40C82-2C31-4833-8265-DB4E93614EB1}" type="presOf" srcId="{251A8BAA-2769-4907-8398-8A766641E7AC}" destId="{F44185BC-697C-48B0-82DB-D8B89C2BFC88}" srcOrd="0" destOrd="0" presId="urn:microsoft.com/office/officeart/2005/8/layout/vList5"/>
    <dgm:cxn modelId="{252B84E7-8F19-4863-B546-5B40E612C643}" srcId="{251A8BAA-2769-4907-8398-8A766641E7AC}" destId="{8D5E7675-FE87-4288-B328-BFB2367CE9D4}" srcOrd="3" destOrd="0" parTransId="{538B7818-73AE-4E9D-A9BB-571C36D1770D}" sibTransId="{59E5EACF-96AD-4B6D-A309-447E07CFA5E6}"/>
    <dgm:cxn modelId="{C19C4CBB-27A5-47D3-AF55-BFC43D178561}" type="presOf" srcId="{EB63C9A8-EAE8-4E49-B3C3-37B91D82C48C}" destId="{3892E686-4B66-4154-82C8-48241908FD30}" srcOrd="0" destOrd="0" presId="urn:microsoft.com/office/officeart/2005/8/layout/vList5"/>
    <dgm:cxn modelId="{26399660-B5FF-457D-A989-B141FC4D4E8A}" srcId="{251A8BAA-2769-4907-8398-8A766641E7AC}" destId="{636664F6-BF08-4A22-8D73-09E8319E93E0}" srcOrd="2" destOrd="0" parTransId="{D587AC7B-F539-4086-92D9-87D85ACD8974}" sibTransId="{C0037748-5F15-4B51-991E-FA01CC8B54D4}"/>
    <dgm:cxn modelId="{1173422D-1390-462A-8914-4C22AE14A6EC}" srcId="{B2121C36-F76D-4CF1-BE94-F35F96F3CF3F}" destId="{F927119F-2CEB-4FC2-9F0D-7CEEA04D9A4D}" srcOrd="0" destOrd="0" parTransId="{33F37A14-B710-4AD3-BCE0-97882BBAF947}" sibTransId="{3F07D5C4-1BD7-4106-8706-647D67CA40D5}"/>
    <dgm:cxn modelId="{601BFBC8-F6C9-4980-9459-C897ADD52091}" srcId="{251A8BAA-2769-4907-8398-8A766641E7AC}" destId="{18A15FC1-BA2D-4349-B4D7-D9AAD4D381EF}" srcOrd="1" destOrd="0" parTransId="{F7F6A8EB-25BA-4AF5-ACC4-540F1317CBD4}" sibTransId="{00F757F8-6FBD-43F1-965F-332199E4A389}"/>
    <dgm:cxn modelId="{EBFA83B4-6156-4773-9295-E456C86FFEB1}" srcId="{8D5E7675-FE87-4288-B328-BFB2367CE9D4}" destId="{EE577E07-53DE-494E-96CE-B5A7955B4B32}" srcOrd="0" destOrd="0" parTransId="{4EFE419F-EE7A-4323-AE47-456DFE366684}" sibTransId="{468F772A-1D4A-4275-A04F-B5E55681A3C3}"/>
    <dgm:cxn modelId="{47A438B7-F039-4E73-8C85-8FC1064453F3}" type="presOf" srcId="{B2121C36-F76D-4CF1-BE94-F35F96F3CF3F}" destId="{3AF29865-E469-4E05-9837-317129587F32}" srcOrd="0" destOrd="0" presId="urn:microsoft.com/office/officeart/2005/8/layout/vList5"/>
    <dgm:cxn modelId="{29F8491F-879D-4542-87E7-FFB2CC33C53F}" type="presOf" srcId="{EE577E07-53DE-494E-96CE-B5A7955B4B32}" destId="{A3C194EC-C665-4700-9549-5577EA5131B7}" srcOrd="0" destOrd="0" presId="urn:microsoft.com/office/officeart/2005/8/layout/vList5"/>
    <dgm:cxn modelId="{563AD106-6288-4589-AF5E-49F36DB726E7}" type="presOf" srcId="{F927119F-2CEB-4FC2-9F0D-7CEEA04D9A4D}" destId="{D0A1618A-68EE-48FB-B346-BE158FD94760}" srcOrd="0" destOrd="0" presId="urn:microsoft.com/office/officeart/2005/8/layout/vList5"/>
    <dgm:cxn modelId="{57B40646-E0EB-48F1-A08D-9A45BAE7CEB4}" srcId="{251A8BAA-2769-4907-8398-8A766641E7AC}" destId="{B2121C36-F76D-4CF1-BE94-F35F96F3CF3F}" srcOrd="0" destOrd="0" parTransId="{B7EA53BD-7455-4A94-9DC1-9E8B364A0D12}" sibTransId="{3A01E309-9300-4277-9A95-BE6D6F420804}"/>
    <dgm:cxn modelId="{8F260FA0-C0DF-401F-ABA5-DB1EAD8BA646}" type="presOf" srcId="{8D5E7675-FE87-4288-B328-BFB2367CE9D4}" destId="{AB82C0FE-6E7C-41F9-987C-AEAE3E3F03EA}" srcOrd="0" destOrd="0" presId="urn:microsoft.com/office/officeart/2005/8/layout/vList5"/>
    <dgm:cxn modelId="{24E91F10-7ECE-4B53-A1C9-04927BFA9AB9}" type="presParOf" srcId="{F44185BC-697C-48B0-82DB-D8B89C2BFC88}" destId="{15554EED-6812-4D67-A11D-0AF4B746C05D}" srcOrd="0" destOrd="0" presId="urn:microsoft.com/office/officeart/2005/8/layout/vList5"/>
    <dgm:cxn modelId="{0B3CFE78-729E-4B37-935E-FDC828141C94}" type="presParOf" srcId="{15554EED-6812-4D67-A11D-0AF4B746C05D}" destId="{3AF29865-E469-4E05-9837-317129587F32}" srcOrd="0" destOrd="0" presId="urn:microsoft.com/office/officeart/2005/8/layout/vList5"/>
    <dgm:cxn modelId="{0B5C3DC1-F0D3-4BB0-A3B1-840128A2193D}" type="presParOf" srcId="{15554EED-6812-4D67-A11D-0AF4B746C05D}" destId="{D0A1618A-68EE-48FB-B346-BE158FD94760}" srcOrd="1" destOrd="0" presId="urn:microsoft.com/office/officeart/2005/8/layout/vList5"/>
    <dgm:cxn modelId="{FDF83E8A-A28B-4C63-8919-EB48DDF2BAB0}" type="presParOf" srcId="{F44185BC-697C-48B0-82DB-D8B89C2BFC88}" destId="{B0DCB3B4-576F-4CCA-AFAD-350D2990C958}" srcOrd="1" destOrd="0" presId="urn:microsoft.com/office/officeart/2005/8/layout/vList5"/>
    <dgm:cxn modelId="{FE456DDD-6A90-4465-875C-C1A813A7500F}" type="presParOf" srcId="{F44185BC-697C-48B0-82DB-D8B89C2BFC88}" destId="{2360EF8C-7246-43E5-9C1D-6F340115C8C2}" srcOrd="2" destOrd="0" presId="urn:microsoft.com/office/officeart/2005/8/layout/vList5"/>
    <dgm:cxn modelId="{54616350-640B-492F-AF55-AA17FA90FCAC}" type="presParOf" srcId="{2360EF8C-7246-43E5-9C1D-6F340115C8C2}" destId="{CA816E41-5948-4CD1-8BFF-263CAF3BE162}" srcOrd="0" destOrd="0" presId="urn:microsoft.com/office/officeart/2005/8/layout/vList5"/>
    <dgm:cxn modelId="{E4AB05CF-6AD6-4DFC-81C4-9456E1B58156}" type="presParOf" srcId="{2360EF8C-7246-43E5-9C1D-6F340115C8C2}" destId="{83C13E01-280B-4B09-8A84-40EC86D31F62}" srcOrd="1" destOrd="0" presId="urn:microsoft.com/office/officeart/2005/8/layout/vList5"/>
    <dgm:cxn modelId="{7F98B3F9-9014-4EC9-A56F-C7029FEC1CD0}" type="presParOf" srcId="{F44185BC-697C-48B0-82DB-D8B89C2BFC88}" destId="{65837257-59DD-48CF-88F2-D42B03A3D658}" srcOrd="3" destOrd="0" presId="urn:microsoft.com/office/officeart/2005/8/layout/vList5"/>
    <dgm:cxn modelId="{C4A21F77-7BCE-4F24-9904-DDB42B7FEE60}" type="presParOf" srcId="{F44185BC-697C-48B0-82DB-D8B89C2BFC88}" destId="{AE5FF113-382A-499B-B6A9-2A245441C07D}" srcOrd="4" destOrd="0" presId="urn:microsoft.com/office/officeart/2005/8/layout/vList5"/>
    <dgm:cxn modelId="{9D19845F-8871-4060-8CDF-D9EF9F1D6BAF}" type="presParOf" srcId="{AE5FF113-382A-499B-B6A9-2A245441C07D}" destId="{3743A57E-1C5E-4B04-BE45-F0796D66A927}" srcOrd="0" destOrd="0" presId="urn:microsoft.com/office/officeart/2005/8/layout/vList5"/>
    <dgm:cxn modelId="{1F73B956-8BE3-4FD3-AEF2-BB6C852EB9EB}" type="presParOf" srcId="{AE5FF113-382A-499B-B6A9-2A245441C07D}" destId="{3892E686-4B66-4154-82C8-48241908FD30}" srcOrd="1" destOrd="0" presId="urn:microsoft.com/office/officeart/2005/8/layout/vList5"/>
    <dgm:cxn modelId="{A22B536F-A2B7-4A57-9606-D6D48C407E4C}" type="presParOf" srcId="{F44185BC-697C-48B0-82DB-D8B89C2BFC88}" destId="{1B1960F0-2509-43AA-A6EE-BF486C87E360}" srcOrd="5" destOrd="0" presId="urn:microsoft.com/office/officeart/2005/8/layout/vList5"/>
    <dgm:cxn modelId="{B4898B32-1A44-40FD-9AE2-53E5FDB271C2}" type="presParOf" srcId="{F44185BC-697C-48B0-82DB-D8B89C2BFC88}" destId="{0387DAB0-1B11-4ABE-9BCE-FBABE3F47BB9}" srcOrd="6" destOrd="0" presId="urn:microsoft.com/office/officeart/2005/8/layout/vList5"/>
    <dgm:cxn modelId="{AE58280A-9A86-4D55-BC59-6E2F741AADDE}" type="presParOf" srcId="{0387DAB0-1B11-4ABE-9BCE-FBABE3F47BB9}" destId="{AB82C0FE-6E7C-41F9-987C-AEAE3E3F03EA}" srcOrd="0" destOrd="0" presId="urn:microsoft.com/office/officeart/2005/8/layout/vList5"/>
    <dgm:cxn modelId="{799DA0CB-CEFB-423F-8936-FA9E1A5FB9FC}" type="presParOf" srcId="{0387DAB0-1B11-4ABE-9BCE-FBABE3F47BB9}" destId="{A3C194EC-C665-4700-9549-5577EA5131B7}"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6AE8F9C-7886-4AF5-8613-218400A90AC7}" type="doc">
      <dgm:prSet loTypeId="urn:microsoft.com/office/officeart/2005/8/layout/target1" loCatId="relationship" qsTypeId="urn:microsoft.com/office/officeart/2005/8/quickstyle/simple2" qsCatId="simple" csTypeId="urn:microsoft.com/office/officeart/2005/8/colors/accent1_2" csCatId="accent1"/>
      <dgm:spPr/>
      <dgm:t>
        <a:bodyPr/>
        <a:lstStyle/>
        <a:p>
          <a:endParaRPr lang="en-US"/>
        </a:p>
      </dgm:t>
    </dgm:pt>
    <dgm:pt modelId="{27E308EF-800F-4DF1-93AD-62BEEE4D0452}">
      <dgm:prSet/>
      <dgm:spPr/>
      <dgm:t>
        <a:bodyPr/>
        <a:lstStyle/>
        <a:p>
          <a:pPr rtl="0"/>
          <a:r>
            <a:rPr lang="en-US" b="0" i="0" baseline="0" smtClean="0"/>
            <a:t>Digi Hub empowers SMEs with affordable digital services.</a:t>
          </a:r>
          <a:endParaRPr lang="en-IN"/>
        </a:p>
      </dgm:t>
    </dgm:pt>
    <dgm:pt modelId="{5A93B518-14A1-478F-AD97-939DBD0A714A}" type="parTrans" cxnId="{073745F1-55F2-4242-9D77-4B287A204EF7}">
      <dgm:prSet/>
      <dgm:spPr/>
      <dgm:t>
        <a:bodyPr/>
        <a:lstStyle/>
        <a:p>
          <a:endParaRPr lang="en-US"/>
        </a:p>
      </dgm:t>
    </dgm:pt>
    <dgm:pt modelId="{4B4472DC-B10B-436C-9250-F86ACA89B37F}" type="sibTrans" cxnId="{073745F1-55F2-4242-9D77-4B287A204EF7}">
      <dgm:prSet/>
      <dgm:spPr/>
      <dgm:t>
        <a:bodyPr/>
        <a:lstStyle/>
        <a:p>
          <a:endParaRPr lang="en-US"/>
        </a:p>
      </dgm:t>
    </dgm:pt>
    <dgm:pt modelId="{A61BFA7D-B207-4A78-9D1E-E96A49176B52}">
      <dgm:prSet/>
      <dgm:spPr/>
      <dgm:t>
        <a:bodyPr/>
        <a:lstStyle/>
        <a:p>
          <a:pPr rtl="0"/>
          <a:r>
            <a:rPr lang="en-US" b="0" i="0" baseline="0" smtClean="0"/>
            <a:t>LLC status enhances professionalism and client trust.</a:t>
          </a:r>
          <a:endParaRPr lang="en-IN"/>
        </a:p>
      </dgm:t>
    </dgm:pt>
    <dgm:pt modelId="{A7F84214-A547-4A81-AB7B-1E602D579FF4}" type="parTrans" cxnId="{3C9122A5-0B7A-444C-8C75-D7A30751AD41}">
      <dgm:prSet/>
      <dgm:spPr/>
      <dgm:t>
        <a:bodyPr/>
        <a:lstStyle/>
        <a:p>
          <a:endParaRPr lang="en-US"/>
        </a:p>
      </dgm:t>
    </dgm:pt>
    <dgm:pt modelId="{FA4FABE8-D5A9-473D-8063-4C9A80144660}" type="sibTrans" cxnId="{3C9122A5-0B7A-444C-8C75-D7A30751AD41}">
      <dgm:prSet/>
      <dgm:spPr/>
      <dgm:t>
        <a:bodyPr/>
        <a:lstStyle/>
        <a:p>
          <a:endParaRPr lang="en-US"/>
        </a:p>
      </dgm:t>
    </dgm:pt>
    <dgm:pt modelId="{166508E3-17A5-4CDE-A1D0-AA36A53741C7}">
      <dgm:prSet/>
      <dgm:spPr/>
      <dgm:t>
        <a:bodyPr/>
        <a:lstStyle/>
        <a:p>
          <a:pPr rtl="0"/>
          <a:r>
            <a:rPr lang="en-US" b="0" i="0" baseline="0" smtClean="0"/>
            <a:t>Flexible workforce and pricing support competitive positioning.</a:t>
          </a:r>
          <a:endParaRPr lang="en-IN"/>
        </a:p>
      </dgm:t>
    </dgm:pt>
    <dgm:pt modelId="{7903775B-6871-4334-B2BD-1C11799642FC}" type="parTrans" cxnId="{E342F503-BF3E-4B2A-8638-E36FE6B27AE7}">
      <dgm:prSet/>
      <dgm:spPr/>
      <dgm:t>
        <a:bodyPr/>
        <a:lstStyle/>
        <a:p>
          <a:endParaRPr lang="en-US"/>
        </a:p>
      </dgm:t>
    </dgm:pt>
    <dgm:pt modelId="{DED43AB8-6469-4117-B605-431F5219AB1A}" type="sibTrans" cxnId="{E342F503-BF3E-4B2A-8638-E36FE6B27AE7}">
      <dgm:prSet/>
      <dgm:spPr/>
      <dgm:t>
        <a:bodyPr/>
        <a:lstStyle/>
        <a:p>
          <a:endParaRPr lang="en-US"/>
        </a:p>
      </dgm:t>
    </dgm:pt>
    <dgm:pt modelId="{012215DC-A225-4F4D-B55E-558D4EBD7E02}">
      <dgm:prSet/>
      <dgm:spPr/>
      <dgm:t>
        <a:bodyPr/>
        <a:lstStyle/>
        <a:p>
          <a:pPr rtl="0"/>
          <a:r>
            <a:rPr lang="en-US" b="0" i="0" baseline="0" smtClean="0"/>
            <a:t>Sustainable growth anticipated in a fast-paced digital market.</a:t>
          </a:r>
          <a:endParaRPr lang="en-IN"/>
        </a:p>
      </dgm:t>
    </dgm:pt>
    <dgm:pt modelId="{5D3DD63B-A808-48C3-A84E-ACF19DAECD2B}" type="parTrans" cxnId="{F54B248F-C7C5-47F6-8F8E-73A9E627ABDE}">
      <dgm:prSet/>
      <dgm:spPr/>
      <dgm:t>
        <a:bodyPr/>
        <a:lstStyle/>
        <a:p>
          <a:endParaRPr lang="en-US"/>
        </a:p>
      </dgm:t>
    </dgm:pt>
    <dgm:pt modelId="{D02A9761-E295-4864-A350-D548779F22E4}" type="sibTrans" cxnId="{F54B248F-C7C5-47F6-8F8E-73A9E627ABDE}">
      <dgm:prSet/>
      <dgm:spPr/>
      <dgm:t>
        <a:bodyPr/>
        <a:lstStyle/>
        <a:p>
          <a:endParaRPr lang="en-US"/>
        </a:p>
      </dgm:t>
    </dgm:pt>
    <dgm:pt modelId="{A195B348-15BB-4760-822A-C617C02CA264}" type="pres">
      <dgm:prSet presAssocID="{A6AE8F9C-7886-4AF5-8613-218400A90AC7}" presName="composite" presStyleCnt="0">
        <dgm:presLayoutVars>
          <dgm:chMax val="5"/>
          <dgm:dir/>
          <dgm:resizeHandles val="exact"/>
        </dgm:presLayoutVars>
      </dgm:prSet>
      <dgm:spPr/>
    </dgm:pt>
    <dgm:pt modelId="{99399491-10E9-46F3-B56B-03EC7EEF0893}" type="pres">
      <dgm:prSet presAssocID="{27E308EF-800F-4DF1-93AD-62BEEE4D0452}" presName="circle1" presStyleLbl="lnNode1" presStyleIdx="0" presStyleCnt="4"/>
      <dgm:spPr/>
    </dgm:pt>
    <dgm:pt modelId="{0446C4C3-38A8-4E2D-9CE0-F1622088E64D}" type="pres">
      <dgm:prSet presAssocID="{27E308EF-800F-4DF1-93AD-62BEEE4D0452}" presName="text1" presStyleLbl="revTx" presStyleIdx="0" presStyleCnt="4">
        <dgm:presLayoutVars>
          <dgm:bulletEnabled val="1"/>
        </dgm:presLayoutVars>
      </dgm:prSet>
      <dgm:spPr/>
    </dgm:pt>
    <dgm:pt modelId="{36145CF6-FCA7-403B-A12C-17DB6708CFB7}" type="pres">
      <dgm:prSet presAssocID="{27E308EF-800F-4DF1-93AD-62BEEE4D0452}" presName="line1" presStyleLbl="callout" presStyleIdx="0" presStyleCnt="8"/>
      <dgm:spPr/>
    </dgm:pt>
    <dgm:pt modelId="{C5EEC9D2-5B15-4810-B67D-83F71B5D2872}" type="pres">
      <dgm:prSet presAssocID="{27E308EF-800F-4DF1-93AD-62BEEE4D0452}" presName="d1" presStyleLbl="callout" presStyleIdx="1" presStyleCnt="8"/>
      <dgm:spPr/>
    </dgm:pt>
    <dgm:pt modelId="{D58718BD-1590-4FBF-8726-38A0CF35A648}" type="pres">
      <dgm:prSet presAssocID="{A61BFA7D-B207-4A78-9D1E-E96A49176B52}" presName="circle2" presStyleLbl="lnNode1" presStyleIdx="1" presStyleCnt="4"/>
      <dgm:spPr/>
    </dgm:pt>
    <dgm:pt modelId="{72AC7282-59B9-4DCC-A3D9-525321E7BB82}" type="pres">
      <dgm:prSet presAssocID="{A61BFA7D-B207-4A78-9D1E-E96A49176B52}" presName="text2" presStyleLbl="revTx" presStyleIdx="1" presStyleCnt="4">
        <dgm:presLayoutVars>
          <dgm:bulletEnabled val="1"/>
        </dgm:presLayoutVars>
      </dgm:prSet>
      <dgm:spPr/>
    </dgm:pt>
    <dgm:pt modelId="{7C458062-9984-4A23-9BD2-1E7ED136D50A}" type="pres">
      <dgm:prSet presAssocID="{A61BFA7D-B207-4A78-9D1E-E96A49176B52}" presName="line2" presStyleLbl="callout" presStyleIdx="2" presStyleCnt="8"/>
      <dgm:spPr/>
    </dgm:pt>
    <dgm:pt modelId="{166195CB-5EEE-45F2-81DA-9DC3B88D957D}" type="pres">
      <dgm:prSet presAssocID="{A61BFA7D-B207-4A78-9D1E-E96A49176B52}" presName="d2" presStyleLbl="callout" presStyleIdx="3" presStyleCnt="8"/>
      <dgm:spPr/>
    </dgm:pt>
    <dgm:pt modelId="{76BD8D03-3318-491F-90CD-5AA444CDC59F}" type="pres">
      <dgm:prSet presAssocID="{166508E3-17A5-4CDE-A1D0-AA36A53741C7}" presName="circle3" presStyleLbl="lnNode1" presStyleIdx="2" presStyleCnt="4"/>
      <dgm:spPr/>
    </dgm:pt>
    <dgm:pt modelId="{E83C7945-76F0-4C30-B72D-BBE1C946114C}" type="pres">
      <dgm:prSet presAssocID="{166508E3-17A5-4CDE-A1D0-AA36A53741C7}" presName="text3" presStyleLbl="revTx" presStyleIdx="2" presStyleCnt="4">
        <dgm:presLayoutVars>
          <dgm:bulletEnabled val="1"/>
        </dgm:presLayoutVars>
      </dgm:prSet>
      <dgm:spPr/>
    </dgm:pt>
    <dgm:pt modelId="{A87030E2-F621-4034-8753-A57B612419FC}" type="pres">
      <dgm:prSet presAssocID="{166508E3-17A5-4CDE-A1D0-AA36A53741C7}" presName="line3" presStyleLbl="callout" presStyleIdx="4" presStyleCnt="8"/>
      <dgm:spPr/>
    </dgm:pt>
    <dgm:pt modelId="{5BFB7CB3-D9F0-4D63-B251-AA76AE976BF9}" type="pres">
      <dgm:prSet presAssocID="{166508E3-17A5-4CDE-A1D0-AA36A53741C7}" presName="d3" presStyleLbl="callout" presStyleIdx="5" presStyleCnt="8"/>
      <dgm:spPr/>
    </dgm:pt>
    <dgm:pt modelId="{96FFB67B-BBC8-4BA5-890D-2F0D170FFF48}" type="pres">
      <dgm:prSet presAssocID="{012215DC-A225-4F4D-B55E-558D4EBD7E02}" presName="circle4" presStyleLbl="lnNode1" presStyleIdx="3" presStyleCnt="4"/>
      <dgm:spPr/>
    </dgm:pt>
    <dgm:pt modelId="{1A437C04-FC6F-4905-B0DE-46C88ED455FB}" type="pres">
      <dgm:prSet presAssocID="{012215DC-A225-4F4D-B55E-558D4EBD7E02}" presName="text4" presStyleLbl="revTx" presStyleIdx="3" presStyleCnt="4">
        <dgm:presLayoutVars>
          <dgm:bulletEnabled val="1"/>
        </dgm:presLayoutVars>
      </dgm:prSet>
      <dgm:spPr/>
    </dgm:pt>
    <dgm:pt modelId="{8D37C5BE-1940-4496-BECF-45C102A11119}" type="pres">
      <dgm:prSet presAssocID="{012215DC-A225-4F4D-B55E-558D4EBD7E02}" presName="line4" presStyleLbl="callout" presStyleIdx="6" presStyleCnt="8"/>
      <dgm:spPr/>
    </dgm:pt>
    <dgm:pt modelId="{5999F13B-936C-4EFF-894A-A0414D2577D3}" type="pres">
      <dgm:prSet presAssocID="{012215DC-A225-4F4D-B55E-558D4EBD7E02}" presName="d4" presStyleLbl="callout" presStyleIdx="7" presStyleCnt="8"/>
      <dgm:spPr/>
    </dgm:pt>
  </dgm:ptLst>
  <dgm:cxnLst>
    <dgm:cxn modelId="{F54B248F-C7C5-47F6-8F8E-73A9E627ABDE}" srcId="{A6AE8F9C-7886-4AF5-8613-218400A90AC7}" destId="{012215DC-A225-4F4D-B55E-558D4EBD7E02}" srcOrd="3" destOrd="0" parTransId="{5D3DD63B-A808-48C3-A84E-ACF19DAECD2B}" sibTransId="{D02A9761-E295-4864-A350-D548779F22E4}"/>
    <dgm:cxn modelId="{C0533417-A284-4814-BC8E-025C41E75F82}" type="presOf" srcId="{012215DC-A225-4F4D-B55E-558D4EBD7E02}" destId="{1A437C04-FC6F-4905-B0DE-46C88ED455FB}" srcOrd="0" destOrd="0" presId="urn:microsoft.com/office/officeart/2005/8/layout/target1"/>
    <dgm:cxn modelId="{7448D906-DBBA-4841-91F2-47B341FBC134}" type="presOf" srcId="{27E308EF-800F-4DF1-93AD-62BEEE4D0452}" destId="{0446C4C3-38A8-4E2D-9CE0-F1622088E64D}" srcOrd="0" destOrd="0" presId="urn:microsoft.com/office/officeart/2005/8/layout/target1"/>
    <dgm:cxn modelId="{073745F1-55F2-4242-9D77-4B287A204EF7}" srcId="{A6AE8F9C-7886-4AF5-8613-218400A90AC7}" destId="{27E308EF-800F-4DF1-93AD-62BEEE4D0452}" srcOrd="0" destOrd="0" parTransId="{5A93B518-14A1-478F-AD97-939DBD0A714A}" sibTransId="{4B4472DC-B10B-436C-9250-F86ACA89B37F}"/>
    <dgm:cxn modelId="{3C9122A5-0B7A-444C-8C75-D7A30751AD41}" srcId="{A6AE8F9C-7886-4AF5-8613-218400A90AC7}" destId="{A61BFA7D-B207-4A78-9D1E-E96A49176B52}" srcOrd="1" destOrd="0" parTransId="{A7F84214-A547-4A81-AB7B-1E602D579FF4}" sibTransId="{FA4FABE8-D5A9-473D-8063-4C9A80144660}"/>
    <dgm:cxn modelId="{E342F503-BF3E-4B2A-8638-E36FE6B27AE7}" srcId="{A6AE8F9C-7886-4AF5-8613-218400A90AC7}" destId="{166508E3-17A5-4CDE-A1D0-AA36A53741C7}" srcOrd="2" destOrd="0" parTransId="{7903775B-6871-4334-B2BD-1C11799642FC}" sibTransId="{DED43AB8-6469-4117-B605-431F5219AB1A}"/>
    <dgm:cxn modelId="{30CC3AE2-C56B-463E-A1F0-A600B7DF248B}" type="presOf" srcId="{A61BFA7D-B207-4A78-9D1E-E96A49176B52}" destId="{72AC7282-59B9-4DCC-A3D9-525321E7BB82}" srcOrd="0" destOrd="0" presId="urn:microsoft.com/office/officeart/2005/8/layout/target1"/>
    <dgm:cxn modelId="{D1E22130-6422-4C85-AFF9-70DBFB4DEE63}" type="presOf" srcId="{A6AE8F9C-7886-4AF5-8613-218400A90AC7}" destId="{A195B348-15BB-4760-822A-C617C02CA264}" srcOrd="0" destOrd="0" presId="urn:microsoft.com/office/officeart/2005/8/layout/target1"/>
    <dgm:cxn modelId="{DD637BC0-1BCB-43AB-89AF-734688849FC0}" type="presOf" srcId="{166508E3-17A5-4CDE-A1D0-AA36A53741C7}" destId="{E83C7945-76F0-4C30-B72D-BBE1C946114C}" srcOrd="0" destOrd="0" presId="urn:microsoft.com/office/officeart/2005/8/layout/target1"/>
    <dgm:cxn modelId="{65D22635-D62C-4A61-9B89-84F39B752B96}" type="presParOf" srcId="{A195B348-15BB-4760-822A-C617C02CA264}" destId="{99399491-10E9-46F3-B56B-03EC7EEF0893}" srcOrd="0" destOrd="0" presId="urn:microsoft.com/office/officeart/2005/8/layout/target1"/>
    <dgm:cxn modelId="{EEBCDC0E-5B94-4A3E-9218-56DF650E69B8}" type="presParOf" srcId="{A195B348-15BB-4760-822A-C617C02CA264}" destId="{0446C4C3-38A8-4E2D-9CE0-F1622088E64D}" srcOrd="1" destOrd="0" presId="urn:microsoft.com/office/officeart/2005/8/layout/target1"/>
    <dgm:cxn modelId="{1DCBD316-DFAA-4F18-A1A8-635C9414FCE0}" type="presParOf" srcId="{A195B348-15BB-4760-822A-C617C02CA264}" destId="{36145CF6-FCA7-403B-A12C-17DB6708CFB7}" srcOrd="2" destOrd="0" presId="urn:microsoft.com/office/officeart/2005/8/layout/target1"/>
    <dgm:cxn modelId="{3D806941-C5E9-4515-AED8-24D98F8ACA42}" type="presParOf" srcId="{A195B348-15BB-4760-822A-C617C02CA264}" destId="{C5EEC9D2-5B15-4810-B67D-83F71B5D2872}" srcOrd="3" destOrd="0" presId="urn:microsoft.com/office/officeart/2005/8/layout/target1"/>
    <dgm:cxn modelId="{CF056623-C7F8-4E20-B6C1-3B798658BAD8}" type="presParOf" srcId="{A195B348-15BB-4760-822A-C617C02CA264}" destId="{D58718BD-1590-4FBF-8726-38A0CF35A648}" srcOrd="4" destOrd="0" presId="urn:microsoft.com/office/officeart/2005/8/layout/target1"/>
    <dgm:cxn modelId="{0FB13D34-12E4-411D-A0DE-5864914966B0}" type="presParOf" srcId="{A195B348-15BB-4760-822A-C617C02CA264}" destId="{72AC7282-59B9-4DCC-A3D9-525321E7BB82}" srcOrd="5" destOrd="0" presId="urn:microsoft.com/office/officeart/2005/8/layout/target1"/>
    <dgm:cxn modelId="{05D7B000-410B-4E8D-AF6A-79F08B4A9145}" type="presParOf" srcId="{A195B348-15BB-4760-822A-C617C02CA264}" destId="{7C458062-9984-4A23-9BD2-1E7ED136D50A}" srcOrd="6" destOrd="0" presId="urn:microsoft.com/office/officeart/2005/8/layout/target1"/>
    <dgm:cxn modelId="{C3276E2E-5F47-4F7D-8829-6C2761226B72}" type="presParOf" srcId="{A195B348-15BB-4760-822A-C617C02CA264}" destId="{166195CB-5EEE-45F2-81DA-9DC3B88D957D}" srcOrd="7" destOrd="0" presId="urn:microsoft.com/office/officeart/2005/8/layout/target1"/>
    <dgm:cxn modelId="{0115C945-0C0D-461F-B148-8C9731BEBD01}" type="presParOf" srcId="{A195B348-15BB-4760-822A-C617C02CA264}" destId="{76BD8D03-3318-491F-90CD-5AA444CDC59F}" srcOrd="8" destOrd="0" presId="urn:microsoft.com/office/officeart/2005/8/layout/target1"/>
    <dgm:cxn modelId="{791038C9-B78C-429E-8638-1244C8B16442}" type="presParOf" srcId="{A195B348-15BB-4760-822A-C617C02CA264}" destId="{E83C7945-76F0-4C30-B72D-BBE1C946114C}" srcOrd="9" destOrd="0" presId="urn:microsoft.com/office/officeart/2005/8/layout/target1"/>
    <dgm:cxn modelId="{A13747CF-019E-42AE-9BF0-7C838DC56EA3}" type="presParOf" srcId="{A195B348-15BB-4760-822A-C617C02CA264}" destId="{A87030E2-F621-4034-8753-A57B612419FC}" srcOrd="10" destOrd="0" presId="urn:microsoft.com/office/officeart/2005/8/layout/target1"/>
    <dgm:cxn modelId="{C92A6D42-CCCC-47A2-9242-C5F9571AA0D4}" type="presParOf" srcId="{A195B348-15BB-4760-822A-C617C02CA264}" destId="{5BFB7CB3-D9F0-4D63-B251-AA76AE976BF9}" srcOrd="11" destOrd="0" presId="urn:microsoft.com/office/officeart/2005/8/layout/target1"/>
    <dgm:cxn modelId="{C16594BE-D5A1-4B42-BF34-94C28D881830}" type="presParOf" srcId="{A195B348-15BB-4760-822A-C617C02CA264}" destId="{96FFB67B-BBC8-4BA5-890D-2F0D170FFF48}" srcOrd="12" destOrd="0" presId="urn:microsoft.com/office/officeart/2005/8/layout/target1"/>
    <dgm:cxn modelId="{52275B4B-7F80-4098-A8A3-5F271876B53C}" type="presParOf" srcId="{A195B348-15BB-4760-822A-C617C02CA264}" destId="{1A437C04-FC6F-4905-B0DE-46C88ED455FB}" srcOrd="13" destOrd="0" presId="urn:microsoft.com/office/officeart/2005/8/layout/target1"/>
    <dgm:cxn modelId="{7EE72A7A-7FE7-4228-8F7E-30D56C621F1D}" type="presParOf" srcId="{A195B348-15BB-4760-822A-C617C02CA264}" destId="{8D37C5BE-1940-4496-BECF-45C102A11119}" srcOrd="14" destOrd="0" presId="urn:microsoft.com/office/officeart/2005/8/layout/target1"/>
    <dgm:cxn modelId="{D1E6CC9D-809D-4EF2-8C50-65DDE1BB4C3B}" type="presParOf" srcId="{A195B348-15BB-4760-822A-C617C02CA264}" destId="{5999F13B-936C-4EFF-894A-A0414D2577D3}" srcOrd="15" destOrd="0" presId="urn:microsoft.com/office/officeart/2005/8/layout/targe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19629C-41DA-4F23-87EE-25106A7A7182}">
      <dsp:nvSpPr>
        <dsp:cNvPr id="0" name=""/>
        <dsp:cNvSpPr/>
      </dsp:nvSpPr>
      <dsp:spPr>
        <a:xfrm>
          <a:off x="0" y="67106"/>
          <a:ext cx="6808573" cy="1113840"/>
        </a:xfrm>
        <a:prstGeom prst="roundRect">
          <a:avLst/>
        </a:prstGeom>
        <a:solidFill>
          <a:schemeClr val="accent1">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lvl="0" algn="l" defTabSz="1244600" rtl="0">
            <a:lnSpc>
              <a:spcPct val="90000"/>
            </a:lnSpc>
            <a:spcBef>
              <a:spcPct val="0"/>
            </a:spcBef>
            <a:spcAft>
              <a:spcPct val="35000"/>
            </a:spcAft>
          </a:pPr>
          <a:r>
            <a:rPr lang="en-GB" sz="2800" b="0" i="0" kern="1200" baseline="0" smtClean="0"/>
            <a:t>Digitalisation shifts market demands towards digital services continually.</a:t>
          </a:r>
          <a:endParaRPr lang="en-IN" sz="2800" kern="1200"/>
        </a:p>
      </dsp:txBody>
      <dsp:txXfrm>
        <a:off x="54373" y="121479"/>
        <a:ext cx="6699827" cy="1005094"/>
      </dsp:txXfrm>
    </dsp:sp>
    <dsp:sp modelId="{C71BF7B5-D67B-41DC-BD22-E0DF84315137}">
      <dsp:nvSpPr>
        <dsp:cNvPr id="0" name=""/>
        <dsp:cNvSpPr/>
      </dsp:nvSpPr>
      <dsp:spPr>
        <a:xfrm>
          <a:off x="0" y="1261586"/>
          <a:ext cx="6808573" cy="1113840"/>
        </a:xfrm>
        <a:prstGeom prst="roundRect">
          <a:avLst/>
        </a:prstGeom>
        <a:solidFill>
          <a:schemeClr val="accent1">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lvl="0" algn="l" defTabSz="1244600" rtl="0">
            <a:lnSpc>
              <a:spcPct val="90000"/>
            </a:lnSpc>
            <a:spcBef>
              <a:spcPct val="0"/>
            </a:spcBef>
            <a:spcAft>
              <a:spcPct val="35000"/>
            </a:spcAft>
          </a:pPr>
          <a:r>
            <a:rPr lang="en-US" sz="2800" b="0" i="0" kern="1200" baseline="0" smtClean="0"/>
            <a:t>SMEs face resource challenges in adopting digital marketing strategies.</a:t>
          </a:r>
          <a:endParaRPr lang="en-IN" sz="2800" kern="1200"/>
        </a:p>
      </dsp:txBody>
      <dsp:txXfrm>
        <a:off x="54373" y="1315959"/>
        <a:ext cx="6699827" cy="1005094"/>
      </dsp:txXfrm>
    </dsp:sp>
    <dsp:sp modelId="{4B964BB5-36D2-4EFA-A5D0-8575BA61027D}">
      <dsp:nvSpPr>
        <dsp:cNvPr id="0" name=""/>
        <dsp:cNvSpPr/>
      </dsp:nvSpPr>
      <dsp:spPr>
        <a:xfrm>
          <a:off x="0" y="2456066"/>
          <a:ext cx="6808573" cy="1113840"/>
        </a:xfrm>
        <a:prstGeom prst="roundRect">
          <a:avLst/>
        </a:prstGeom>
        <a:solidFill>
          <a:schemeClr val="accent1">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lvl="0" algn="l" defTabSz="1244600" rtl="0">
            <a:lnSpc>
              <a:spcPct val="90000"/>
            </a:lnSpc>
            <a:spcBef>
              <a:spcPct val="0"/>
            </a:spcBef>
            <a:spcAft>
              <a:spcPct val="35000"/>
            </a:spcAft>
          </a:pPr>
          <a:r>
            <a:rPr lang="en-US" sz="2800" b="0" i="0" kern="1200" baseline="0" dirty="0" smtClean="0"/>
            <a:t>Digi Hub addresses digital marketing needs specifically for SMEs.</a:t>
          </a:r>
          <a:endParaRPr lang="en-IN" sz="2800" kern="1200" dirty="0"/>
        </a:p>
      </dsp:txBody>
      <dsp:txXfrm>
        <a:off x="54373" y="2510439"/>
        <a:ext cx="6699827" cy="1005094"/>
      </dsp:txXfrm>
    </dsp:sp>
    <dsp:sp modelId="{04CAFC06-2247-4347-BD7B-BBE0B3970982}">
      <dsp:nvSpPr>
        <dsp:cNvPr id="0" name=""/>
        <dsp:cNvSpPr/>
      </dsp:nvSpPr>
      <dsp:spPr>
        <a:xfrm>
          <a:off x="0" y="3650546"/>
          <a:ext cx="6808573" cy="1113840"/>
        </a:xfrm>
        <a:prstGeom prst="roundRect">
          <a:avLst/>
        </a:prstGeom>
        <a:solidFill>
          <a:schemeClr val="accent1">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lvl="0" algn="l" defTabSz="1244600" rtl="0">
            <a:lnSpc>
              <a:spcPct val="90000"/>
            </a:lnSpc>
            <a:spcBef>
              <a:spcPct val="0"/>
            </a:spcBef>
            <a:spcAft>
              <a:spcPct val="35000"/>
            </a:spcAft>
          </a:pPr>
          <a:r>
            <a:rPr lang="en-US" sz="2800" b="0" i="0" kern="1200" baseline="0" smtClean="0"/>
            <a:t>Presentation covers business model, management, SWOT, and projections.</a:t>
          </a:r>
          <a:endParaRPr lang="en-IN" sz="2800" kern="1200"/>
        </a:p>
      </dsp:txBody>
      <dsp:txXfrm>
        <a:off x="54373" y="3704919"/>
        <a:ext cx="6699827" cy="10050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B937C4-96AB-47EF-9ED0-170C4843350F}">
      <dsp:nvSpPr>
        <dsp:cNvPr id="0" name=""/>
        <dsp:cNvSpPr/>
      </dsp:nvSpPr>
      <dsp:spPr>
        <a:xfrm>
          <a:off x="626178" y="0"/>
          <a:ext cx="4831492" cy="4831492"/>
        </a:xfrm>
        <a:prstGeom prst="triangle">
          <a:avLst/>
        </a:prstGeom>
        <a:solidFill>
          <a:schemeClr val="accent1">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12C9DABC-1806-4671-A35C-79E4570FC472}">
      <dsp:nvSpPr>
        <dsp:cNvPr id="0" name=""/>
        <dsp:cNvSpPr/>
      </dsp:nvSpPr>
      <dsp:spPr>
        <a:xfrm>
          <a:off x="3041924" y="483621"/>
          <a:ext cx="3140469" cy="858722"/>
        </a:xfrm>
        <a:prstGeom prst="roundRect">
          <a:avLst/>
        </a:prstGeom>
        <a:solidFill>
          <a:schemeClr val="lt1">
            <a:alpha val="90000"/>
            <a:hueOff val="0"/>
            <a:satOff val="0"/>
            <a:lumOff val="0"/>
            <a:alphaOff val="0"/>
          </a:schemeClr>
        </a:solidFill>
        <a:ln w="1397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ctr" defTabSz="711200" rtl="0">
            <a:lnSpc>
              <a:spcPct val="90000"/>
            </a:lnSpc>
            <a:spcBef>
              <a:spcPct val="0"/>
            </a:spcBef>
            <a:spcAft>
              <a:spcPct val="35000"/>
            </a:spcAft>
          </a:pPr>
          <a:r>
            <a:rPr lang="en-GB" sz="1600" b="0" i="0" kern="1200" baseline="0" smtClean="0"/>
            <a:t>Digi Hub provides digital marketing for UK SMEs.</a:t>
          </a:r>
          <a:endParaRPr lang="en-IN" sz="1600" kern="1200"/>
        </a:p>
      </dsp:txBody>
      <dsp:txXfrm>
        <a:off x="3083843" y="525540"/>
        <a:ext cx="3056631" cy="774884"/>
      </dsp:txXfrm>
    </dsp:sp>
    <dsp:sp modelId="{64AF5408-1C73-46F0-8C26-7FE612847C1A}">
      <dsp:nvSpPr>
        <dsp:cNvPr id="0" name=""/>
        <dsp:cNvSpPr/>
      </dsp:nvSpPr>
      <dsp:spPr>
        <a:xfrm>
          <a:off x="3041924" y="1449683"/>
          <a:ext cx="3140469" cy="858722"/>
        </a:xfrm>
        <a:prstGeom prst="roundRect">
          <a:avLst/>
        </a:prstGeom>
        <a:solidFill>
          <a:schemeClr val="lt1">
            <a:alpha val="90000"/>
            <a:hueOff val="0"/>
            <a:satOff val="0"/>
            <a:lumOff val="0"/>
            <a:alphaOff val="0"/>
          </a:schemeClr>
        </a:solidFill>
        <a:ln w="1397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ctr" defTabSz="711200" rtl="0">
            <a:lnSpc>
              <a:spcPct val="90000"/>
            </a:lnSpc>
            <a:spcBef>
              <a:spcPct val="0"/>
            </a:spcBef>
            <a:spcAft>
              <a:spcPct val="35000"/>
            </a:spcAft>
          </a:pPr>
          <a:r>
            <a:rPr lang="en-US" sz="1600" b="0" i="0" kern="1200" baseline="0" smtClean="0"/>
            <a:t>Services include social media, SEO, and email marketing.</a:t>
          </a:r>
          <a:endParaRPr lang="en-IN" sz="1600" kern="1200"/>
        </a:p>
      </dsp:txBody>
      <dsp:txXfrm>
        <a:off x="3083843" y="1491602"/>
        <a:ext cx="3056631" cy="774884"/>
      </dsp:txXfrm>
    </dsp:sp>
    <dsp:sp modelId="{6A8C039F-71C7-4E8E-9657-247D6A1CECF2}">
      <dsp:nvSpPr>
        <dsp:cNvPr id="0" name=""/>
        <dsp:cNvSpPr/>
      </dsp:nvSpPr>
      <dsp:spPr>
        <a:xfrm>
          <a:off x="3041924" y="2415746"/>
          <a:ext cx="3140469" cy="858722"/>
        </a:xfrm>
        <a:prstGeom prst="roundRect">
          <a:avLst/>
        </a:prstGeom>
        <a:solidFill>
          <a:schemeClr val="lt1">
            <a:alpha val="90000"/>
            <a:hueOff val="0"/>
            <a:satOff val="0"/>
            <a:lumOff val="0"/>
            <a:alphaOff val="0"/>
          </a:schemeClr>
        </a:solidFill>
        <a:ln w="1397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ctr" defTabSz="711200" rtl="0">
            <a:lnSpc>
              <a:spcPct val="90000"/>
            </a:lnSpc>
            <a:spcBef>
              <a:spcPct val="0"/>
            </a:spcBef>
            <a:spcAft>
              <a:spcPct val="35000"/>
            </a:spcAft>
          </a:pPr>
          <a:r>
            <a:rPr lang="en-US" sz="1600" b="0" i="0" kern="1200" baseline="0" smtClean="0"/>
            <a:t>Customized strategies tailored to each client’s goals.</a:t>
          </a:r>
          <a:endParaRPr lang="en-IN" sz="1600" kern="1200"/>
        </a:p>
      </dsp:txBody>
      <dsp:txXfrm>
        <a:off x="3083843" y="2457665"/>
        <a:ext cx="3056631" cy="774884"/>
      </dsp:txXfrm>
    </dsp:sp>
    <dsp:sp modelId="{A6FFC356-301B-4D81-BD28-394EE712E7BF}">
      <dsp:nvSpPr>
        <dsp:cNvPr id="0" name=""/>
        <dsp:cNvSpPr/>
      </dsp:nvSpPr>
      <dsp:spPr>
        <a:xfrm>
          <a:off x="3041924" y="3381808"/>
          <a:ext cx="3140469" cy="858722"/>
        </a:xfrm>
        <a:prstGeom prst="roundRect">
          <a:avLst/>
        </a:prstGeom>
        <a:solidFill>
          <a:schemeClr val="lt1">
            <a:alpha val="90000"/>
            <a:hueOff val="0"/>
            <a:satOff val="0"/>
            <a:lumOff val="0"/>
            <a:alphaOff val="0"/>
          </a:schemeClr>
        </a:solidFill>
        <a:ln w="1397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ctr" defTabSz="711200" rtl="0">
            <a:lnSpc>
              <a:spcPct val="90000"/>
            </a:lnSpc>
            <a:spcBef>
              <a:spcPct val="0"/>
            </a:spcBef>
            <a:spcAft>
              <a:spcPct val="35000"/>
            </a:spcAft>
          </a:pPr>
          <a:r>
            <a:rPr lang="en-US" sz="1600" b="0" i="0" kern="1200" baseline="0" smtClean="0"/>
            <a:t>Broad market appeal across sectors like retail, hospitality.</a:t>
          </a:r>
          <a:endParaRPr lang="en-IN" sz="1600" kern="1200"/>
        </a:p>
      </dsp:txBody>
      <dsp:txXfrm>
        <a:off x="3083843" y="3423727"/>
        <a:ext cx="3056631" cy="7748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454A8B-5FCE-4800-9B8A-13C2227E85D6}">
      <dsp:nvSpPr>
        <dsp:cNvPr id="0" name=""/>
        <dsp:cNvSpPr/>
      </dsp:nvSpPr>
      <dsp:spPr>
        <a:xfrm>
          <a:off x="791450" y="0"/>
          <a:ext cx="8969769" cy="2612571"/>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904B75-370E-4C76-995A-A419C7897035}">
      <dsp:nvSpPr>
        <dsp:cNvPr id="0" name=""/>
        <dsp:cNvSpPr/>
      </dsp:nvSpPr>
      <dsp:spPr>
        <a:xfrm>
          <a:off x="5281" y="783771"/>
          <a:ext cx="2540266" cy="1045028"/>
        </a:xfrm>
        <a:prstGeom prst="roundRect">
          <a:avLst/>
        </a:prstGeom>
        <a:solidFill>
          <a:schemeClr val="accent1">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rtl="0">
            <a:lnSpc>
              <a:spcPct val="90000"/>
            </a:lnSpc>
            <a:spcBef>
              <a:spcPct val="0"/>
            </a:spcBef>
            <a:spcAft>
              <a:spcPct val="35000"/>
            </a:spcAft>
          </a:pPr>
          <a:r>
            <a:rPr lang="en-US" sz="1700" b="0" i="0" kern="1200" baseline="0" smtClean="0"/>
            <a:t>Services cater to digital marketing needs of SMEs.</a:t>
          </a:r>
          <a:endParaRPr lang="en-IN" sz="1700" kern="1200"/>
        </a:p>
      </dsp:txBody>
      <dsp:txXfrm>
        <a:off x="56295" y="834785"/>
        <a:ext cx="2438238" cy="943000"/>
      </dsp:txXfrm>
    </dsp:sp>
    <dsp:sp modelId="{3DC0B7D3-19C2-4F3A-8710-A77F26145D16}">
      <dsp:nvSpPr>
        <dsp:cNvPr id="0" name=""/>
        <dsp:cNvSpPr/>
      </dsp:nvSpPr>
      <dsp:spPr>
        <a:xfrm>
          <a:off x="2672561" y="783771"/>
          <a:ext cx="2540266" cy="1045028"/>
        </a:xfrm>
        <a:prstGeom prst="roundRect">
          <a:avLst/>
        </a:prstGeom>
        <a:solidFill>
          <a:schemeClr val="accent1">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rtl="0">
            <a:lnSpc>
              <a:spcPct val="90000"/>
            </a:lnSpc>
            <a:spcBef>
              <a:spcPct val="0"/>
            </a:spcBef>
            <a:spcAft>
              <a:spcPct val="35000"/>
            </a:spcAft>
          </a:pPr>
          <a:r>
            <a:rPr lang="en-US" sz="1700" b="0" i="0" kern="1200" baseline="0" smtClean="0"/>
            <a:t>Includes SEO, social media, and content creation services.</a:t>
          </a:r>
          <a:endParaRPr lang="en-IN" sz="1700" kern="1200"/>
        </a:p>
      </dsp:txBody>
      <dsp:txXfrm>
        <a:off x="2723575" y="834785"/>
        <a:ext cx="2438238" cy="943000"/>
      </dsp:txXfrm>
    </dsp:sp>
    <dsp:sp modelId="{CBB9C4D3-3298-4EF5-A699-4C387CB54B8A}">
      <dsp:nvSpPr>
        <dsp:cNvPr id="0" name=""/>
        <dsp:cNvSpPr/>
      </dsp:nvSpPr>
      <dsp:spPr>
        <a:xfrm>
          <a:off x="5339841" y="783771"/>
          <a:ext cx="2540266" cy="1045028"/>
        </a:xfrm>
        <a:prstGeom prst="roundRect">
          <a:avLst/>
        </a:prstGeom>
        <a:solidFill>
          <a:schemeClr val="accent1">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rtl="0">
            <a:lnSpc>
              <a:spcPct val="90000"/>
            </a:lnSpc>
            <a:spcBef>
              <a:spcPct val="0"/>
            </a:spcBef>
            <a:spcAft>
              <a:spcPct val="35000"/>
            </a:spcAft>
          </a:pPr>
          <a:r>
            <a:rPr lang="en-US" sz="1700" b="0" i="0" kern="1200" baseline="0" smtClean="0"/>
            <a:t>Unique solutions tailored for each client’s needs.</a:t>
          </a:r>
          <a:endParaRPr lang="en-IN" sz="1700" kern="1200"/>
        </a:p>
      </dsp:txBody>
      <dsp:txXfrm>
        <a:off x="5390855" y="834785"/>
        <a:ext cx="2438238" cy="943000"/>
      </dsp:txXfrm>
    </dsp:sp>
    <dsp:sp modelId="{80135FC0-C3A1-4788-8F2E-7FFA0008E7ED}">
      <dsp:nvSpPr>
        <dsp:cNvPr id="0" name=""/>
        <dsp:cNvSpPr/>
      </dsp:nvSpPr>
      <dsp:spPr>
        <a:xfrm>
          <a:off x="8007121" y="783771"/>
          <a:ext cx="2540266" cy="1045028"/>
        </a:xfrm>
        <a:prstGeom prst="roundRect">
          <a:avLst/>
        </a:prstGeom>
        <a:solidFill>
          <a:schemeClr val="accent1">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rtl="0">
            <a:lnSpc>
              <a:spcPct val="90000"/>
            </a:lnSpc>
            <a:spcBef>
              <a:spcPct val="0"/>
            </a:spcBef>
            <a:spcAft>
              <a:spcPct val="35000"/>
            </a:spcAft>
          </a:pPr>
          <a:r>
            <a:rPr lang="en-US" sz="1700" b="0" i="0" kern="1200" baseline="0" smtClean="0"/>
            <a:t>Strengthens customer communication and boosts brand visibility.</a:t>
          </a:r>
          <a:endParaRPr lang="en-IN" sz="1700" kern="1200"/>
        </a:p>
      </dsp:txBody>
      <dsp:txXfrm>
        <a:off x="8058135" y="834785"/>
        <a:ext cx="2438238" cy="943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5ABB0D-1361-4400-8D98-CC5B67BBC823}">
      <dsp:nvSpPr>
        <dsp:cNvPr id="0" name=""/>
        <dsp:cNvSpPr/>
      </dsp:nvSpPr>
      <dsp:spPr>
        <a:xfrm>
          <a:off x="982531" y="1415"/>
          <a:ext cx="5816509" cy="1122944"/>
        </a:xfrm>
        <a:prstGeom prst="rightArrow">
          <a:avLst>
            <a:gd name="adj1" fmla="val 75000"/>
            <a:gd name="adj2" fmla="val 50000"/>
          </a:avLst>
        </a:prstGeom>
        <a:solidFill>
          <a:schemeClr val="accent1">
            <a:alpha val="90000"/>
            <a:tint val="40000"/>
            <a:hueOff val="0"/>
            <a:satOff val="0"/>
            <a:lumOff val="0"/>
            <a:alphaOff val="0"/>
          </a:schemeClr>
        </a:solidFill>
        <a:ln w="1397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970" tIns="13970" rIns="13970" bIns="13970" numCol="1" spcCol="1270" anchor="t" anchorCtr="0">
          <a:noAutofit/>
        </a:bodyPr>
        <a:lstStyle/>
        <a:p>
          <a:pPr marL="228600" lvl="1" indent="-228600" algn="l" defTabSz="977900" rtl="0">
            <a:lnSpc>
              <a:spcPct val="90000"/>
            </a:lnSpc>
            <a:spcBef>
              <a:spcPct val="0"/>
            </a:spcBef>
            <a:spcAft>
              <a:spcPct val="15000"/>
            </a:spcAft>
            <a:buChar char="••"/>
          </a:pPr>
          <a:r>
            <a:rPr lang="en-US" sz="2200" b="0" i="0" kern="1200" baseline="0" dirty="0" smtClean="0"/>
            <a:t>Digi Hub established as a Limited Liability Company.</a:t>
          </a:r>
          <a:endParaRPr lang="en-IN" sz="2200" kern="1200" dirty="0"/>
        </a:p>
      </dsp:txBody>
      <dsp:txXfrm>
        <a:off x="982531" y="141783"/>
        <a:ext cx="5395405" cy="842208"/>
      </dsp:txXfrm>
    </dsp:sp>
    <dsp:sp modelId="{92912FE4-B2AB-4DD7-B5C3-5822ED33EB53}">
      <dsp:nvSpPr>
        <dsp:cNvPr id="0" name=""/>
        <dsp:cNvSpPr/>
      </dsp:nvSpPr>
      <dsp:spPr>
        <a:xfrm>
          <a:off x="9532" y="1415"/>
          <a:ext cx="972999" cy="1122944"/>
        </a:xfrm>
        <a:prstGeom prst="roundRect">
          <a:avLst/>
        </a:prstGeom>
        <a:solidFill>
          <a:schemeClr val="accent1">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20980" tIns="110490" rIns="220980" bIns="110490" numCol="1" spcCol="1270" anchor="ctr" anchorCtr="0">
          <a:noAutofit/>
        </a:bodyPr>
        <a:lstStyle/>
        <a:p>
          <a:pPr lvl="0" algn="ctr" defTabSz="2578100" rtl="0">
            <a:lnSpc>
              <a:spcPct val="90000"/>
            </a:lnSpc>
            <a:spcBef>
              <a:spcPct val="0"/>
            </a:spcBef>
            <a:spcAft>
              <a:spcPct val="35000"/>
            </a:spcAft>
          </a:pPr>
          <a:endParaRPr lang="en-IN" sz="5800" kern="1200"/>
        </a:p>
      </dsp:txBody>
      <dsp:txXfrm>
        <a:off x="57030" y="48913"/>
        <a:ext cx="878003" cy="1027948"/>
      </dsp:txXfrm>
    </dsp:sp>
    <dsp:sp modelId="{486741A8-4CD9-4DDD-81A9-A7276752EA85}">
      <dsp:nvSpPr>
        <dsp:cNvPr id="0" name=""/>
        <dsp:cNvSpPr/>
      </dsp:nvSpPr>
      <dsp:spPr>
        <a:xfrm>
          <a:off x="982531" y="1236654"/>
          <a:ext cx="5816509" cy="1122944"/>
        </a:xfrm>
        <a:prstGeom prst="rightArrow">
          <a:avLst>
            <a:gd name="adj1" fmla="val 75000"/>
            <a:gd name="adj2" fmla="val 50000"/>
          </a:avLst>
        </a:prstGeom>
        <a:solidFill>
          <a:schemeClr val="accent1">
            <a:alpha val="90000"/>
            <a:tint val="40000"/>
            <a:hueOff val="0"/>
            <a:satOff val="0"/>
            <a:lumOff val="0"/>
            <a:alphaOff val="0"/>
          </a:schemeClr>
        </a:solidFill>
        <a:ln w="1397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970" tIns="13970" rIns="13970" bIns="13970" numCol="1" spcCol="1270" anchor="t" anchorCtr="0">
          <a:noAutofit/>
        </a:bodyPr>
        <a:lstStyle/>
        <a:p>
          <a:pPr marL="228600" lvl="1" indent="-228600" algn="l" defTabSz="977900" rtl="0">
            <a:lnSpc>
              <a:spcPct val="90000"/>
            </a:lnSpc>
            <a:spcBef>
              <a:spcPct val="0"/>
            </a:spcBef>
            <a:spcAft>
              <a:spcPct val="15000"/>
            </a:spcAft>
            <a:buChar char="••"/>
          </a:pPr>
          <a:r>
            <a:rPr lang="en-US" sz="2200" b="0" i="0" kern="1200" baseline="0" dirty="0" smtClean="0"/>
            <a:t>LLC structure protects founder’s personal financial assets.</a:t>
          </a:r>
          <a:endParaRPr lang="en-IN" sz="2200" kern="1200" dirty="0"/>
        </a:p>
      </dsp:txBody>
      <dsp:txXfrm>
        <a:off x="982531" y="1377022"/>
        <a:ext cx="5395405" cy="842208"/>
      </dsp:txXfrm>
    </dsp:sp>
    <dsp:sp modelId="{C9109DCE-7933-46D5-81DB-9D85700D4498}">
      <dsp:nvSpPr>
        <dsp:cNvPr id="0" name=""/>
        <dsp:cNvSpPr/>
      </dsp:nvSpPr>
      <dsp:spPr>
        <a:xfrm>
          <a:off x="9532" y="1236654"/>
          <a:ext cx="972999" cy="1122944"/>
        </a:xfrm>
        <a:prstGeom prst="roundRect">
          <a:avLst/>
        </a:prstGeom>
        <a:solidFill>
          <a:schemeClr val="accent1">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20980" tIns="110490" rIns="220980" bIns="110490" numCol="1" spcCol="1270" anchor="ctr" anchorCtr="0">
          <a:noAutofit/>
        </a:bodyPr>
        <a:lstStyle/>
        <a:p>
          <a:pPr lvl="0" algn="ctr" defTabSz="2578100" rtl="0">
            <a:lnSpc>
              <a:spcPct val="90000"/>
            </a:lnSpc>
            <a:spcBef>
              <a:spcPct val="0"/>
            </a:spcBef>
            <a:spcAft>
              <a:spcPct val="35000"/>
            </a:spcAft>
          </a:pPr>
          <a:endParaRPr lang="en-IN" sz="5800" kern="1200" dirty="0"/>
        </a:p>
      </dsp:txBody>
      <dsp:txXfrm>
        <a:off x="57030" y="1284152"/>
        <a:ext cx="878003" cy="1027948"/>
      </dsp:txXfrm>
    </dsp:sp>
    <dsp:sp modelId="{C80325A7-D1F8-4B03-AE53-BA6B4633494C}">
      <dsp:nvSpPr>
        <dsp:cNvPr id="0" name=""/>
        <dsp:cNvSpPr/>
      </dsp:nvSpPr>
      <dsp:spPr>
        <a:xfrm>
          <a:off x="982531" y="2471893"/>
          <a:ext cx="5816509" cy="1122944"/>
        </a:xfrm>
        <a:prstGeom prst="rightArrow">
          <a:avLst>
            <a:gd name="adj1" fmla="val 75000"/>
            <a:gd name="adj2" fmla="val 50000"/>
          </a:avLst>
        </a:prstGeom>
        <a:solidFill>
          <a:schemeClr val="accent1">
            <a:alpha val="90000"/>
            <a:tint val="40000"/>
            <a:hueOff val="0"/>
            <a:satOff val="0"/>
            <a:lumOff val="0"/>
            <a:alphaOff val="0"/>
          </a:schemeClr>
        </a:solidFill>
        <a:ln w="1397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 tIns="13335" rIns="13335" bIns="13335" numCol="1" spcCol="1270" anchor="t" anchorCtr="0">
          <a:noAutofit/>
        </a:bodyPr>
        <a:lstStyle/>
        <a:p>
          <a:pPr marL="228600" lvl="1" indent="-228600" algn="l" defTabSz="933450" rtl="0">
            <a:lnSpc>
              <a:spcPct val="90000"/>
            </a:lnSpc>
            <a:spcBef>
              <a:spcPct val="0"/>
            </a:spcBef>
            <a:spcAft>
              <a:spcPct val="15000"/>
            </a:spcAft>
            <a:buChar char="••"/>
          </a:pPr>
          <a:r>
            <a:rPr lang="en-US" sz="2100" b="0" i="0" kern="1200" baseline="0" dirty="0" smtClean="0"/>
            <a:t>Legal structure enhances credibility with clients, partners.</a:t>
          </a:r>
          <a:endParaRPr lang="en-IN" sz="2100" kern="1200" dirty="0"/>
        </a:p>
      </dsp:txBody>
      <dsp:txXfrm>
        <a:off x="982531" y="2612261"/>
        <a:ext cx="5395405" cy="842208"/>
      </dsp:txXfrm>
    </dsp:sp>
    <dsp:sp modelId="{E373BE9C-A83B-4DD4-867F-BA67598EE964}">
      <dsp:nvSpPr>
        <dsp:cNvPr id="0" name=""/>
        <dsp:cNvSpPr/>
      </dsp:nvSpPr>
      <dsp:spPr>
        <a:xfrm>
          <a:off x="9532" y="2471893"/>
          <a:ext cx="972999" cy="1122944"/>
        </a:xfrm>
        <a:prstGeom prst="roundRect">
          <a:avLst/>
        </a:prstGeom>
        <a:solidFill>
          <a:schemeClr val="accent1">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20980" tIns="110490" rIns="220980" bIns="110490" numCol="1" spcCol="1270" anchor="ctr" anchorCtr="0">
          <a:noAutofit/>
        </a:bodyPr>
        <a:lstStyle/>
        <a:p>
          <a:pPr lvl="0" algn="ctr" defTabSz="2578100" rtl="0">
            <a:lnSpc>
              <a:spcPct val="90000"/>
            </a:lnSpc>
            <a:spcBef>
              <a:spcPct val="0"/>
            </a:spcBef>
            <a:spcAft>
              <a:spcPct val="35000"/>
            </a:spcAft>
          </a:pPr>
          <a:endParaRPr lang="en-IN" sz="5800" kern="1200" dirty="0"/>
        </a:p>
      </dsp:txBody>
      <dsp:txXfrm>
        <a:off x="57030" y="2519391"/>
        <a:ext cx="878003" cy="1027948"/>
      </dsp:txXfrm>
    </dsp:sp>
    <dsp:sp modelId="{5BD0FDBF-E373-4CA9-86ED-155486AC1CFC}">
      <dsp:nvSpPr>
        <dsp:cNvPr id="0" name=""/>
        <dsp:cNvSpPr/>
      </dsp:nvSpPr>
      <dsp:spPr>
        <a:xfrm>
          <a:off x="982531" y="3707132"/>
          <a:ext cx="5816509" cy="1122944"/>
        </a:xfrm>
        <a:prstGeom prst="rightArrow">
          <a:avLst>
            <a:gd name="adj1" fmla="val 75000"/>
            <a:gd name="adj2" fmla="val 50000"/>
          </a:avLst>
        </a:prstGeom>
        <a:solidFill>
          <a:schemeClr val="accent1">
            <a:alpha val="90000"/>
            <a:tint val="40000"/>
            <a:hueOff val="0"/>
            <a:satOff val="0"/>
            <a:lumOff val="0"/>
            <a:alphaOff val="0"/>
          </a:schemeClr>
        </a:solidFill>
        <a:ln w="1397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 tIns="13335" rIns="13335" bIns="13335" numCol="1" spcCol="1270" anchor="t" anchorCtr="0">
          <a:noAutofit/>
        </a:bodyPr>
        <a:lstStyle/>
        <a:p>
          <a:pPr marL="228600" lvl="1" indent="-228600" algn="l" defTabSz="933450" rtl="0">
            <a:lnSpc>
              <a:spcPct val="90000"/>
            </a:lnSpc>
            <a:spcBef>
              <a:spcPct val="0"/>
            </a:spcBef>
            <a:spcAft>
              <a:spcPct val="15000"/>
            </a:spcAft>
            <a:buChar char="••"/>
          </a:pPr>
          <a:r>
            <a:rPr lang="en-US" sz="2100" b="0" i="0" kern="1200" baseline="0" dirty="0" smtClean="0"/>
            <a:t>Supports future growth and partnership opportunities effectively.</a:t>
          </a:r>
          <a:endParaRPr lang="en-IN" sz="2100" kern="1200" dirty="0"/>
        </a:p>
      </dsp:txBody>
      <dsp:txXfrm>
        <a:off x="982531" y="3847500"/>
        <a:ext cx="5395405" cy="842208"/>
      </dsp:txXfrm>
    </dsp:sp>
    <dsp:sp modelId="{3B5FE92E-1F5B-4A26-89FB-6B7F86377CB9}">
      <dsp:nvSpPr>
        <dsp:cNvPr id="0" name=""/>
        <dsp:cNvSpPr/>
      </dsp:nvSpPr>
      <dsp:spPr>
        <a:xfrm>
          <a:off x="9532" y="3707132"/>
          <a:ext cx="972999" cy="1122944"/>
        </a:xfrm>
        <a:prstGeom prst="roundRect">
          <a:avLst/>
        </a:prstGeom>
        <a:solidFill>
          <a:schemeClr val="accent1">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20980" tIns="110490" rIns="220980" bIns="110490" numCol="1" spcCol="1270" anchor="ctr" anchorCtr="0">
          <a:noAutofit/>
        </a:bodyPr>
        <a:lstStyle/>
        <a:p>
          <a:pPr lvl="0" algn="ctr" defTabSz="2578100" rtl="0">
            <a:lnSpc>
              <a:spcPct val="90000"/>
            </a:lnSpc>
            <a:spcBef>
              <a:spcPct val="0"/>
            </a:spcBef>
            <a:spcAft>
              <a:spcPct val="35000"/>
            </a:spcAft>
          </a:pPr>
          <a:endParaRPr lang="en-IN" sz="5800" kern="1200" dirty="0"/>
        </a:p>
      </dsp:txBody>
      <dsp:txXfrm>
        <a:off x="57030" y="3754630"/>
        <a:ext cx="878003" cy="102794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61AFFE-80C9-4D38-92B0-21DDAD061581}">
      <dsp:nvSpPr>
        <dsp:cNvPr id="0" name=""/>
        <dsp:cNvSpPr/>
      </dsp:nvSpPr>
      <dsp:spPr>
        <a:xfrm>
          <a:off x="0" y="1449447"/>
          <a:ext cx="10552669" cy="1932596"/>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C108E5-54A0-4EE6-B26F-8E7E209B6AB5}">
      <dsp:nvSpPr>
        <dsp:cNvPr id="0" name=""/>
        <dsp:cNvSpPr/>
      </dsp:nvSpPr>
      <dsp:spPr>
        <a:xfrm>
          <a:off x="4753" y="0"/>
          <a:ext cx="2286240" cy="1932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28" tIns="135128" rIns="135128" bIns="135128" numCol="1" spcCol="1270" anchor="b" anchorCtr="0">
          <a:noAutofit/>
        </a:bodyPr>
        <a:lstStyle/>
        <a:p>
          <a:pPr lvl="0" algn="ctr" defTabSz="844550" rtl="0">
            <a:lnSpc>
              <a:spcPct val="90000"/>
            </a:lnSpc>
            <a:spcBef>
              <a:spcPct val="0"/>
            </a:spcBef>
            <a:spcAft>
              <a:spcPct val="35000"/>
            </a:spcAft>
          </a:pPr>
          <a:r>
            <a:rPr lang="en-US" sz="1900" b="0" i="0" kern="1200" baseline="0" smtClean="0"/>
            <a:t>Led by experienced digital marketing Managing Director.</a:t>
          </a:r>
          <a:endParaRPr lang="en-IN" sz="1900" kern="1200"/>
        </a:p>
      </dsp:txBody>
      <dsp:txXfrm>
        <a:off x="4753" y="0"/>
        <a:ext cx="2286240" cy="1932596"/>
      </dsp:txXfrm>
    </dsp:sp>
    <dsp:sp modelId="{C5084DFC-2C14-4A6C-8473-06B649E7390A}">
      <dsp:nvSpPr>
        <dsp:cNvPr id="0" name=""/>
        <dsp:cNvSpPr/>
      </dsp:nvSpPr>
      <dsp:spPr>
        <a:xfrm>
          <a:off x="906298" y="2174171"/>
          <a:ext cx="483149" cy="483149"/>
        </a:xfrm>
        <a:prstGeom prst="ellipse">
          <a:avLst/>
        </a:prstGeom>
        <a:solidFill>
          <a:schemeClr val="accent1">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A815EE7E-EC04-41D7-970B-50E8FC3E152B}">
      <dsp:nvSpPr>
        <dsp:cNvPr id="0" name=""/>
        <dsp:cNvSpPr/>
      </dsp:nvSpPr>
      <dsp:spPr>
        <a:xfrm>
          <a:off x="2405305" y="2898895"/>
          <a:ext cx="2286240" cy="1932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28" tIns="135128" rIns="135128" bIns="135128" numCol="1" spcCol="1270" anchor="t" anchorCtr="0">
          <a:noAutofit/>
        </a:bodyPr>
        <a:lstStyle/>
        <a:p>
          <a:pPr lvl="0" algn="ctr" defTabSz="844550" rtl="0">
            <a:lnSpc>
              <a:spcPct val="90000"/>
            </a:lnSpc>
            <a:spcBef>
              <a:spcPct val="0"/>
            </a:spcBef>
            <a:spcAft>
              <a:spcPct val="35000"/>
            </a:spcAft>
          </a:pPr>
          <a:r>
            <a:rPr lang="en-US" sz="1900" b="0" i="0" kern="1200" baseline="0" smtClean="0"/>
            <a:t>Flexible workforce with freelancers and part-time staff.</a:t>
          </a:r>
          <a:endParaRPr lang="en-IN" sz="1900" kern="1200"/>
        </a:p>
      </dsp:txBody>
      <dsp:txXfrm>
        <a:off x="2405305" y="2898895"/>
        <a:ext cx="2286240" cy="1932596"/>
      </dsp:txXfrm>
    </dsp:sp>
    <dsp:sp modelId="{1622BFFC-EFD5-4DAD-952E-017F4DD17989}">
      <dsp:nvSpPr>
        <dsp:cNvPr id="0" name=""/>
        <dsp:cNvSpPr/>
      </dsp:nvSpPr>
      <dsp:spPr>
        <a:xfrm>
          <a:off x="3306850" y="2174171"/>
          <a:ext cx="483149" cy="483149"/>
        </a:xfrm>
        <a:prstGeom prst="ellipse">
          <a:avLst/>
        </a:prstGeom>
        <a:solidFill>
          <a:schemeClr val="accent1">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6DC69842-210B-43A7-903A-8775218A37A1}">
      <dsp:nvSpPr>
        <dsp:cNvPr id="0" name=""/>
        <dsp:cNvSpPr/>
      </dsp:nvSpPr>
      <dsp:spPr>
        <a:xfrm>
          <a:off x="4805857" y="0"/>
          <a:ext cx="2286240" cy="1932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28" tIns="135128" rIns="135128" bIns="135128" numCol="1" spcCol="1270" anchor="b" anchorCtr="0">
          <a:noAutofit/>
        </a:bodyPr>
        <a:lstStyle/>
        <a:p>
          <a:pPr lvl="0" algn="ctr" defTabSz="844550" rtl="0">
            <a:lnSpc>
              <a:spcPct val="90000"/>
            </a:lnSpc>
            <a:spcBef>
              <a:spcPct val="0"/>
            </a:spcBef>
            <a:spcAft>
              <a:spcPct val="35000"/>
            </a:spcAft>
          </a:pPr>
          <a:r>
            <a:rPr lang="en-US" sz="1900" b="0" i="0" kern="1200" baseline="0" smtClean="0"/>
            <a:t>Expanding in-house team as agency grows gradually.</a:t>
          </a:r>
          <a:endParaRPr lang="en-IN" sz="1900" kern="1200"/>
        </a:p>
      </dsp:txBody>
      <dsp:txXfrm>
        <a:off x="4805857" y="0"/>
        <a:ext cx="2286240" cy="1932596"/>
      </dsp:txXfrm>
    </dsp:sp>
    <dsp:sp modelId="{BDE38797-259F-4D86-9F76-50E7BD1B6F9D}">
      <dsp:nvSpPr>
        <dsp:cNvPr id="0" name=""/>
        <dsp:cNvSpPr/>
      </dsp:nvSpPr>
      <dsp:spPr>
        <a:xfrm>
          <a:off x="5707402" y="2174171"/>
          <a:ext cx="483149" cy="483149"/>
        </a:xfrm>
        <a:prstGeom prst="ellipse">
          <a:avLst/>
        </a:prstGeom>
        <a:solidFill>
          <a:schemeClr val="accent1">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4C47084C-293A-4A52-9B25-238CE8F9B6F6}">
      <dsp:nvSpPr>
        <dsp:cNvPr id="0" name=""/>
        <dsp:cNvSpPr/>
      </dsp:nvSpPr>
      <dsp:spPr>
        <a:xfrm>
          <a:off x="7206409" y="2898895"/>
          <a:ext cx="2286240" cy="1932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28" tIns="135128" rIns="135128" bIns="135128" numCol="1" spcCol="1270" anchor="t" anchorCtr="0">
          <a:noAutofit/>
        </a:bodyPr>
        <a:lstStyle/>
        <a:p>
          <a:pPr lvl="0" algn="ctr" defTabSz="844550" rtl="0">
            <a:lnSpc>
              <a:spcPct val="90000"/>
            </a:lnSpc>
            <a:spcBef>
              <a:spcPct val="0"/>
            </a:spcBef>
            <a:spcAft>
              <a:spcPct val="35000"/>
            </a:spcAft>
          </a:pPr>
          <a:r>
            <a:rPr lang="en-US" sz="1900" b="0" i="0" kern="1200" baseline="0" smtClean="0"/>
            <a:t>Focus on maintaining quality while scaling service lines.</a:t>
          </a:r>
          <a:endParaRPr lang="en-IN" sz="1900" kern="1200"/>
        </a:p>
      </dsp:txBody>
      <dsp:txXfrm>
        <a:off x="7206409" y="2898895"/>
        <a:ext cx="2286240" cy="1932596"/>
      </dsp:txXfrm>
    </dsp:sp>
    <dsp:sp modelId="{69CDAA2C-5575-4B48-A349-9EC251012BE5}">
      <dsp:nvSpPr>
        <dsp:cNvPr id="0" name=""/>
        <dsp:cNvSpPr/>
      </dsp:nvSpPr>
      <dsp:spPr>
        <a:xfrm>
          <a:off x="8107955" y="2174171"/>
          <a:ext cx="483149" cy="483149"/>
        </a:xfrm>
        <a:prstGeom prst="ellipse">
          <a:avLst/>
        </a:prstGeom>
        <a:solidFill>
          <a:schemeClr val="accent1">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8DE435-AE14-4BBF-AA8B-F1C11A3A2A61}">
      <dsp:nvSpPr>
        <dsp:cNvPr id="0" name=""/>
        <dsp:cNvSpPr/>
      </dsp:nvSpPr>
      <dsp:spPr>
        <a:xfrm>
          <a:off x="988540" y="0"/>
          <a:ext cx="4831492" cy="4831492"/>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BE1CE3-1AD9-47F9-8C97-B69DDEED968F}">
      <dsp:nvSpPr>
        <dsp:cNvPr id="0" name=""/>
        <dsp:cNvSpPr/>
      </dsp:nvSpPr>
      <dsp:spPr>
        <a:xfrm>
          <a:off x="1447532" y="458991"/>
          <a:ext cx="1884281" cy="1884281"/>
        </a:xfrm>
        <a:prstGeom prst="roundRect">
          <a:avLst/>
        </a:prstGeom>
        <a:solidFill>
          <a:schemeClr val="accent1">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rtl="0">
            <a:lnSpc>
              <a:spcPct val="90000"/>
            </a:lnSpc>
            <a:spcBef>
              <a:spcPct val="0"/>
            </a:spcBef>
            <a:spcAft>
              <a:spcPct val="35000"/>
            </a:spcAft>
          </a:pPr>
          <a:r>
            <a:rPr lang="en-GB" sz="1700" b="0" i="0" kern="1200" baseline="0" smtClean="0"/>
            <a:t>Demand rising for digital presence among UK SMEs.</a:t>
          </a:r>
          <a:endParaRPr lang="en-IN" sz="1700" kern="1200"/>
        </a:p>
      </dsp:txBody>
      <dsp:txXfrm>
        <a:off x="1539515" y="550974"/>
        <a:ext cx="1700315" cy="1700315"/>
      </dsp:txXfrm>
    </dsp:sp>
    <dsp:sp modelId="{80934F9C-E3A1-4892-9568-2979C781C68C}">
      <dsp:nvSpPr>
        <dsp:cNvPr id="0" name=""/>
        <dsp:cNvSpPr/>
      </dsp:nvSpPr>
      <dsp:spPr>
        <a:xfrm>
          <a:off x="3476758" y="458991"/>
          <a:ext cx="1884281" cy="1884281"/>
        </a:xfrm>
        <a:prstGeom prst="roundRect">
          <a:avLst/>
        </a:prstGeom>
        <a:solidFill>
          <a:schemeClr val="accent1">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rtl="0">
            <a:lnSpc>
              <a:spcPct val="90000"/>
            </a:lnSpc>
            <a:spcBef>
              <a:spcPct val="0"/>
            </a:spcBef>
            <a:spcAft>
              <a:spcPct val="35000"/>
            </a:spcAft>
          </a:pPr>
          <a:r>
            <a:rPr lang="en-GB" sz="1700" b="0" i="0" kern="1200" baseline="0" smtClean="0"/>
            <a:t>Digi Hub offers flexible, affordable digital marketing services.</a:t>
          </a:r>
          <a:endParaRPr lang="en-IN" sz="1700" kern="1200"/>
        </a:p>
      </dsp:txBody>
      <dsp:txXfrm>
        <a:off x="3568741" y="550974"/>
        <a:ext cx="1700315" cy="1700315"/>
      </dsp:txXfrm>
    </dsp:sp>
    <dsp:sp modelId="{D2E491E6-43B6-4886-A19D-B8523FF3FD5D}">
      <dsp:nvSpPr>
        <dsp:cNvPr id="0" name=""/>
        <dsp:cNvSpPr/>
      </dsp:nvSpPr>
      <dsp:spPr>
        <a:xfrm>
          <a:off x="1447532" y="2488218"/>
          <a:ext cx="1884281" cy="1884281"/>
        </a:xfrm>
        <a:prstGeom prst="roundRect">
          <a:avLst/>
        </a:prstGeom>
        <a:solidFill>
          <a:schemeClr val="accent1">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rtl="0">
            <a:lnSpc>
              <a:spcPct val="90000"/>
            </a:lnSpc>
            <a:spcBef>
              <a:spcPct val="0"/>
            </a:spcBef>
            <a:spcAft>
              <a:spcPct val="35000"/>
            </a:spcAft>
          </a:pPr>
          <a:r>
            <a:rPr lang="en-US" sz="1700" b="0" i="0" kern="1200" baseline="0" smtClean="0"/>
            <a:t>Opportunity to capture market share with tailored services.</a:t>
          </a:r>
          <a:endParaRPr lang="en-IN" sz="1700" kern="1200"/>
        </a:p>
      </dsp:txBody>
      <dsp:txXfrm>
        <a:off x="1539515" y="2580201"/>
        <a:ext cx="1700315" cy="1700315"/>
      </dsp:txXfrm>
    </dsp:sp>
    <dsp:sp modelId="{1CF82409-B365-4251-BE28-16727CEB508E}">
      <dsp:nvSpPr>
        <dsp:cNvPr id="0" name=""/>
        <dsp:cNvSpPr/>
      </dsp:nvSpPr>
      <dsp:spPr>
        <a:xfrm>
          <a:off x="3476758" y="2488218"/>
          <a:ext cx="1884281" cy="1884281"/>
        </a:xfrm>
        <a:prstGeom prst="roundRect">
          <a:avLst/>
        </a:prstGeom>
        <a:solidFill>
          <a:schemeClr val="accent1">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rtl="0">
            <a:lnSpc>
              <a:spcPct val="90000"/>
            </a:lnSpc>
            <a:spcBef>
              <a:spcPct val="0"/>
            </a:spcBef>
            <a:spcAft>
              <a:spcPct val="35000"/>
            </a:spcAft>
          </a:pPr>
          <a:r>
            <a:rPr lang="en-US" sz="1700" b="0" i="0" kern="1200" baseline="0" smtClean="0"/>
            <a:t>Competitive advantage through result-oriented, personalized commitment.</a:t>
          </a:r>
          <a:endParaRPr lang="en-IN" sz="1700" kern="1200"/>
        </a:p>
      </dsp:txBody>
      <dsp:txXfrm>
        <a:off x="3568741" y="2580201"/>
        <a:ext cx="1700315" cy="170031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A1618A-68EE-48FB-B346-BE158FD94760}">
      <dsp:nvSpPr>
        <dsp:cNvPr id="0" name=""/>
        <dsp:cNvSpPr/>
      </dsp:nvSpPr>
      <dsp:spPr>
        <a:xfrm rot="5400000">
          <a:off x="4164609" y="-1594800"/>
          <a:ext cx="930439" cy="4357486"/>
        </a:xfrm>
        <a:prstGeom prst="round2SameRect">
          <a:avLst/>
        </a:prstGeom>
        <a:solidFill>
          <a:schemeClr val="accent1">
            <a:alpha val="90000"/>
            <a:tint val="40000"/>
            <a:hueOff val="0"/>
            <a:satOff val="0"/>
            <a:lumOff val="0"/>
            <a:alphaOff val="0"/>
          </a:schemeClr>
        </a:solidFill>
        <a:ln w="1397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45720" rIns="91440" bIns="45720" numCol="1" spcCol="1270" anchor="ctr" anchorCtr="0">
          <a:noAutofit/>
        </a:bodyPr>
        <a:lstStyle/>
        <a:p>
          <a:pPr marL="228600" lvl="1" indent="-228600" algn="l" defTabSz="1066800" rtl="0">
            <a:lnSpc>
              <a:spcPct val="90000"/>
            </a:lnSpc>
            <a:spcBef>
              <a:spcPct val="0"/>
            </a:spcBef>
            <a:spcAft>
              <a:spcPct val="15000"/>
            </a:spcAft>
            <a:buChar char="••"/>
          </a:pPr>
          <a:r>
            <a:rPr lang="en-US" sz="2400" b="0" i="0" kern="1200" baseline="0" dirty="0" smtClean="0"/>
            <a:t>SME-focused digital services like SEO and PPC.</a:t>
          </a:r>
          <a:endParaRPr lang="en-IN" sz="2400" kern="1200" dirty="0"/>
        </a:p>
      </dsp:txBody>
      <dsp:txXfrm rot="-5400000">
        <a:off x="2451086" y="164143"/>
        <a:ext cx="4312066" cy="839599"/>
      </dsp:txXfrm>
    </dsp:sp>
    <dsp:sp modelId="{3AF29865-E469-4E05-9837-317129587F32}">
      <dsp:nvSpPr>
        <dsp:cNvPr id="0" name=""/>
        <dsp:cNvSpPr/>
      </dsp:nvSpPr>
      <dsp:spPr>
        <a:xfrm>
          <a:off x="0" y="2418"/>
          <a:ext cx="2451086" cy="1163049"/>
        </a:xfrm>
        <a:prstGeom prst="roundRect">
          <a:avLst/>
        </a:prstGeom>
        <a:solidFill>
          <a:schemeClr val="accent1">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60960" rIns="121920" bIns="60960" numCol="1" spcCol="1270" anchor="ctr" anchorCtr="0">
          <a:noAutofit/>
        </a:bodyPr>
        <a:lstStyle/>
        <a:p>
          <a:pPr lvl="0" algn="ctr" defTabSz="1422400" rtl="0">
            <a:lnSpc>
              <a:spcPct val="90000"/>
            </a:lnSpc>
            <a:spcBef>
              <a:spcPct val="0"/>
            </a:spcBef>
            <a:spcAft>
              <a:spcPct val="35000"/>
            </a:spcAft>
          </a:pPr>
          <a:r>
            <a:rPr lang="en-US" sz="3200" b="0" i="0" kern="1200" baseline="0" dirty="0" smtClean="0"/>
            <a:t>Product</a:t>
          </a:r>
          <a:endParaRPr lang="en-IN" sz="3200" kern="1200" dirty="0"/>
        </a:p>
      </dsp:txBody>
      <dsp:txXfrm>
        <a:off x="56775" y="59193"/>
        <a:ext cx="2337536" cy="1049499"/>
      </dsp:txXfrm>
    </dsp:sp>
    <dsp:sp modelId="{83C13E01-280B-4B09-8A84-40EC86D31F62}">
      <dsp:nvSpPr>
        <dsp:cNvPr id="0" name=""/>
        <dsp:cNvSpPr/>
      </dsp:nvSpPr>
      <dsp:spPr>
        <a:xfrm rot="5400000">
          <a:off x="4164609" y="-373598"/>
          <a:ext cx="930439" cy="4357486"/>
        </a:xfrm>
        <a:prstGeom prst="round2SameRect">
          <a:avLst/>
        </a:prstGeom>
        <a:solidFill>
          <a:schemeClr val="accent1">
            <a:alpha val="90000"/>
            <a:tint val="40000"/>
            <a:hueOff val="0"/>
            <a:satOff val="0"/>
            <a:lumOff val="0"/>
            <a:alphaOff val="0"/>
          </a:schemeClr>
        </a:solidFill>
        <a:ln w="1397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45720" rIns="91440" bIns="45720" numCol="1" spcCol="1270" anchor="ctr" anchorCtr="0">
          <a:noAutofit/>
        </a:bodyPr>
        <a:lstStyle/>
        <a:p>
          <a:pPr marL="228600" lvl="1" indent="-228600" algn="l" defTabSz="1066800" rtl="0">
            <a:lnSpc>
              <a:spcPct val="90000"/>
            </a:lnSpc>
            <a:spcBef>
              <a:spcPct val="0"/>
            </a:spcBef>
            <a:spcAft>
              <a:spcPct val="15000"/>
            </a:spcAft>
            <a:buChar char="••"/>
          </a:pPr>
          <a:r>
            <a:rPr lang="en-US" sz="2400" b="0" i="0" kern="1200" baseline="0" smtClean="0"/>
            <a:t>Competitive</a:t>
          </a:r>
          <a:r>
            <a:rPr lang="en-US" sz="2400" b="0" i="0" kern="1200" baseline="0" dirty="0" smtClean="0"/>
            <a:t>, scalable pricing for SME budgets.</a:t>
          </a:r>
          <a:endParaRPr lang="en-IN" sz="2400" kern="1200" dirty="0"/>
        </a:p>
      </dsp:txBody>
      <dsp:txXfrm rot="-5400000">
        <a:off x="2451086" y="1385345"/>
        <a:ext cx="4312066" cy="839599"/>
      </dsp:txXfrm>
    </dsp:sp>
    <dsp:sp modelId="{CA816E41-5948-4CD1-8BFF-263CAF3BE162}">
      <dsp:nvSpPr>
        <dsp:cNvPr id="0" name=""/>
        <dsp:cNvSpPr/>
      </dsp:nvSpPr>
      <dsp:spPr>
        <a:xfrm>
          <a:off x="0" y="1223620"/>
          <a:ext cx="2451086" cy="1163049"/>
        </a:xfrm>
        <a:prstGeom prst="roundRect">
          <a:avLst/>
        </a:prstGeom>
        <a:solidFill>
          <a:schemeClr val="accent1">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60960" rIns="121920" bIns="60960" numCol="1" spcCol="1270" anchor="ctr" anchorCtr="0">
          <a:noAutofit/>
        </a:bodyPr>
        <a:lstStyle/>
        <a:p>
          <a:pPr lvl="0" algn="ctr" defTabSz="1422400" rtl="0">
            <a:lnSpc>
              <a:spcPct val="90000"/>
            </a:lnSpc>
            <a:spcBef>
              <a:spcPct val="0"/>
            </a:spcBef>
            <a:spcAft>
              <a:spcPct val="35000"/>
            </a:spcAft>
          </a:pPr>
          <a:r>
            <a:rPr lang="en-US" sz="3200" b="0" i="0" kern="1200" baseline="0" dirty="0" smtClean="0"/>
            <a:t>Price</a:t>
          </a:r>
          <a:endParaRPr lang="en-IN" sz="3200" kern="1200" dirty="0"/>
        </a:p>
      </dsp:txBody>
      <dsp:txXfrm>
        <a:off x="56775" y="1280395"/>
        <a:ext cx="2337536" cy="1049499"/>
      </dsp:txXfrm>
    </dsp:sp>
    <dsp:sp modelId="{3892E686-4B66-4154-82C8-48241908FD30}">
      <dsp:nvSpPr>
        <dsp:cNvPr id="0" name=""/>
        <dsp:cNvSpPr/>
      </dsp:nvSpPr>
      <dsp:spPr>
        <a:xfrm rot="5400000">
          <a:off x="4164609" y="847603"/>
          <a:ext cx="930439" cy="4357486"/>
        </a:xfrm>
        <a:prstGeom prst="round2SameRect">
          <a:avLst/>
        </a:prstGeom>
        <a:solidFill>
          <a:schemeClr val="accent1">
            <a:alpha val="90000"/>
            <a:tint val="40000"/>
            <a:hueOff val="0"/>
            <a:satOff val="0"/>
            <a:lumOff val="0"/>
            <a:alphaOff val="0"/>
          </a:schemeClr>
        </a:solidFill>
        <a:ln w="1397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45720" rIns="91440" bIns="45720" numCol="1" spcCol="1270" anchor="ctr" anchorCtr="0">
          <a:noAutofit/>
        </a:bodyPr>
        <a:lstStyle/>
        <a:p>
          <a:pPr marL="228600" lvl="1" indent="-228600" algn="l" defTabSz="1066800" rtl="0">
            <a:lnSpc>
              <a:spcPct val="90000"/>
            </a:lnSpc>
            <a:spcBef>
              <a:spcPct val="0"/>
            </a:spcBef>
            <a:spcAft>
              <a:spcPct val="15000"/>
            </a:spcAft>
            <a:buChar char="••"/>
          </a:pPr>
          <a:r>
            <a:rPr lang="en-US" sz="2400" b="0" i="0" kern="1200" baseline="0" smtClean="0"/>
            <a:t>Operates </a:t>
          </a:r>
          <a:r>
            <a:rPr lang="en-US" sz="2400" b="0" i="0" kern="1200" baseline="0" dirty="0" smtClean="0"/>
            <a:t>online with industry event networking.</a:t>
          </a:r>
          <a:endParaRPr lang="en-IN" sz="2400" kern="1200" dirty="0"/>
        </a:p>
      </dsp:txBody>
      <dsp:txXfrm rot="-5400000">
        <a:off x="2451086" y="2606546"/>
        <a:ext cx="4312066" cy="839599"/>
      </dsp:txXfrm>
    </dsp:sp>
    <dsp:sp modelId="{3743A57E-1C5E-4B04-BE45-F0796D66A927}">
      <dsp:nvSpPr>
        <dsp:cNvPr id="0" name=""/>
        <dsp:cNvSpPr/>
      </dsp:nvSpPr>
      <dsp:spPr>
        <a:xfrm>
          <a:off x="0" y="2444822"/>
          <a:ext cx="2451086" cy="1163049"/>
        </a:xfrm>
        <a:prstGeom prst="roundRect">
          <a:avLst/>
        </a:prstGeom>
        <a:solidFill>
          <a:schemeClr val="accent1">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60960" rIns="121920" bIns="60960" numCol="1" spcCol="1270" anchor="ctr" anchorCtr="0">
          <a:noAutofit/>
        </a:bodyPr>
        <a:lstStyle/>
        <a:p>
          <a:pPr lvl="0" algn="ctr" defTabSz="1422400" rtl="0">
            <a:lnSpc>
              <a:spcPct val="90000"/>
            </a:lnSpc>
            <a:spcBef>
              <a:spcPct val="0"/>
            </a:spcBef>
            <a:spcAft>
              <a:spcPct val="35000"/>
            </a:spcAft>
          </a:pPr>
          <a:r>
            <a:rPr lang="en-US" sz="3200" b="0" i="0" kern="1200" baseline="0" dirty="0" smtClean="0"/>
            <a:t>Place</a:t>
          </a:r>
          <a:endParaRPr lang="en-IN" sz="3200" kern="1200" dirty="0"/>
        </a:p>
      </dsp:txBody>
      <dsp:txXfrm>
        <a:off x="56775" y="2501597"/>
        <a:ext cx="2337536" cy="1049499"/>
      </dsp:txXfrm>
    </dsp:sp>
    <dsp:sp modelId="{A3C194EC-C665-4700-9549-5577EA5131B7}">
      <dsp:nvSpPr>
        <dsp:cNvPr id="0" name=""/>
        <dsp:cNvSpPr/>
      </dsp:nvSpPr>
      <dsp:spPr>
        <a:xfrm rot="5400000">
          <a:off x="4164609" y="2068805"/>
          <a:ext cx="930439" cy="4357486"/>
        </a:xfrm>
        <a:prstGeom prst="round2SameRect">
          <a:avLst/>
        </a:prstGeom>
        <a:solidFill>
          <a:schemeClr val="accent1">
            <a:alpha val="90000"/>
            <a:tint val="40000"/>
            <a:hueOff val="0"/>
            <a:satOff val="0"/>
            <a:lumOff val="0"/>
            <a:alphaOff val="0"/>
          </a:schemeClr>
        </a:solidFill>
        <a:ln w="1397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45720" rIns="91440" bIns="45720" numCol="1" spcCol="1270" anchor="ctr" anchorCtr="0">
          <a:noAutofit/>
        </a:bodyPr>
        <a:lstStyle/>
        <a:p>
          <a:pPr marL="228600" lvl="1" indent="-228600" algn="l" defTabSz="1066800" rtl="0">
            <a:lnSpc>
              <a:spcPct val="90000"/>
            </a:lnSpc>
            <a:spcBef>
              <a:spcPct val="0"/>
            </a:spcBef>
            <a:spcAft>
              <a:spcPct val="15000"/>
            </a:spcAft>
            <a:buChar char="••"/>
          </a:pPr>
          <a:r>
            <a:rPr lang="en-US" sz="2400" b="0" i="0" kern="1200" baseline="0" smtClean="0"/>
            <a:t>Uses </a:t>
          </a:r>
          <a:r>
            <a:rPr lang="en-US" sz="2400" b="0" i="0" kern="1200" baseline="0" dirty="0" smtClean="0"/>
            <a:t>social media, webinars, and blogging.</a:t>
          </a:r>
          <a:endParaRPr lang="en-IN" sz="2400" kern="1200" dirty="0"/>
        </a:p>
      </dsp:txBody>
      <dsp:txXfrm rot="-5400000">
        <a:off x="2451086" y="3827748"/>
        <a:ext cx="4312066" cy="839599"/>
      </dsp:txXfrm>
    </dsp:sp>
    <dsp:sp modelId="{AB82C0FE-6E7C-41F9-987C-AEAE3E3F03EA}">
      <dsp:nvSpPr>
        <dsp:cNvPr id="0" name=""/>
        <dsp:cNvSpPr/>
      </dsp:nvSpPr>
      <dsp:spPr>
        <a:xfrm>
          <a:off x="0" y="3666024"/>
          <a:ext cx="2451086" cy="1163049"/>
        </a:xfrm>
        <a:prstGeom prst="roundRect">
          <a:avLst/>
        </a:prstGeom>
        <a:solidFill>
          <a:schemeClr val="accent1">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60960" rIns="121920" bIns="60960" numCol="1" spcCol="1270" anchor="ctr" anchorCtr="0">
          <a:noAutofit/>
        </a:bodyPr>
        <a:lstStyle/>
        <a:p>
          <a:pPr lvl="0" algn="ctr" defTabSz="1422400" rtl="0">
            <a:lnSpc>
              <a:spcPct val="90000"/>
            </a:lnSpc>
            <a:spcBef>
              <a:spcPct val="0"/>
            </a:spcBef>
            <a:spcAft>
              <a:spcPct val="35000"/>
            </a:spcAft>
          </a:pPr>
          <a:r>
            <a:rPr lang="en-US" sz="3200" b="0" i="0" kern="1200" baseline="0" dirty="0" smtClean="0"/>
            <a:t>Promotion</a:t>
          </a:r>
          <a:endParaRPr lang="en-IN" sz="3200" kern="1200" dirty="0"/>
        </a:p>
      </dsp:txBody>
      <dsp:txXfrm>
        <a:off x="56775" y="3722799"/>
        <a:ext cx="2337536" cy="104949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FFB67B-BBC8-4BA5-890D-2F0D170FFF48}">
      <dsp:nvSpPr>
        <dsp:cNvPr id="0" name=""/>
        <dsp:cNvSpPr/>
      </dsp:nvSpPr>
      <dsp:spPr>
        <a:xfrm>
          <a:off x="384604" y="1207873"/>
          <a:ext cx="3623619" cy="3623619"/>
        </a:xfrm>
        <a:prstGeom prst="ellipse">
          <a:avLst/>
        </a:prstGeom>
        <a:solidFill>
          <a:schemeClr val="accent1">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76BD8D03-3318-491F-90CD-5AA444CDC59F}">
      <dsp:nvSpPr>
        <dsp:cNvPr id="0" name=""/>
        <dsp:cNvSpPr/>
      </dsp:nvSpPr>
      <dsp:spPr>
        <a:xfrm>
          <a:off x="902479" y="1725748"/>
          <a:ext cx="2587867" cy="2587867"/>
        </a:xfrm>
        <a:prstGeom prst="ellipse">
          <a:avLst/>
        </a:prstGeom>
        <a:solidFill>
          <a:schemeClr val="accent1">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D58718BD-1590-4FBF-8726-38A0CF35A648}">
      <dsp:nvSpPr>
        <dsp:cNvPr id="0" name=""/>
        <dsp:cNvSpPr/>
      </dsp:nvSpPr>
      <dsp:spPr>
        <a:xfrm>
          <a:off x="1420053" y="2243322"/>
          <a:ext cx="1552720" cy="1552720"/>
        </a:xfrm>
        <a:prstGeom prst="ellipse">
          <a:avLst/>
        </a:prstGeom>
        <a:solidFill>
          <a:schemeClr val="accent1">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99399491-10E9-46F3-B56B-03EC7EEF0893}">
      <dsp:nvSpPr>
        <dsp:cNvPr id="0" name=""/>
        <dsp:cNvSpPr/>
      </dsp:nvSpPr>
      <dsp:spPr>
        <a:xfrm>
          <a:off x="1937626" y="2760895"/>
          <a:ext cx="517573" cy="517573"/>
        </a:xfrm>
        <a:prstGeom prst="ellipse">
          <a:avLst/>
        </a:prstGeom>
        <a:solidFill>
          <a:schemeClr val="accent1">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0446C4C3-38A8-4E2D-9CE0-F1622088E64D}">
      <dsp:nvSpPr>
        <dsp:cNvPr id="0" name=""/>
        <dsp:cNvSpPr/>
      </dsp:nvSpPr>
      <dsp:spPr>
        <a:xfrm>
          <a:off x="4612159" y="0"/>
          <a:ext cx="1811809" cy="866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17780" rIns="17780" bIns="17780" numCol="1" spcCol="1270" anchor="ctr" anchorCtr="0">
          <a:noAutofit/>
        </a:bodyPr>
        <a:lstStyle/>
        <a:p>
          <a:pPr lvl="0" algn="l" defTabSz="622300" rtl="0">
            <a:lnSpc>
              <a:spcPct val="90000"/>
            </a:lnSpc>
            <a:spcBef>
              <a:spcPct val="0"/>
            </a:spcBef>
            <a:spcAft>
              <a:spcPct val="35000"/>
            </a:spcAft>
          </a:pPr>
          <a:r>
            <a:rPr lang="en-US" sz="1400" b="0" i="0" kern="1200" baseline="0" smtClean="0"/>
            <a:t>Digi Hub empowers SMEs with affordable digital services.</a:t>
          </a:r>
          <a:endParaRPr lang="en-IN" sz="1400" kern="1200"/>
        </a:p>
      </dsp:txBody>
      <dsp:txXfrm>
        <a:off x="4612159" y="0"/>
        <a:ext cx="1811809" cy="866648"/>
      </dsp:txXfrm>
    </dsp:sp>
    <dsp:sp modelId="{36145CF6-FCA7-403B-A12C-17DB6708CFB7}">
      <dsp:nvSpPr>
        <dsp:cNvPr id="0" name=""/>
        <dsp:cNvSpPr/>
      </dsp:nvSpPr>
      <dsp:spPr>
        <a:xfrm>
          <a:off x="4159207" y="433324"/>
          <a:ext cx="452952" cy="0"/>
        </a:xfrm>
        <a:prstGeom prst="line">
          <a:avLst/>
        </a:prstGeom>
        <a:solidFill>
          <a:schemeClr val="accent1">
            <a:hueOff val="0"/>
            <a:satOff val="0"/>
            <a:lumOff val="0"/>
            <a:alphaOff val="0"/>
          </a:schemeClr>
        </a:solidFill>
        <a:ln w="1397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C5EEC9D2-5B15-4810-B67D-83F71B5D2872}">
      <dsp:nvSpPr>
        <dsp:cNvPr id="0" name=""/>
        <dsp:cNvSpPr/>
      </dsp:nvSpPr>
      <dsp:spPr>
        <a:xfrm rot="5400000">
          <a:off x="1882366" y="718684"/>
          <a:ext cx="2560690" cy="1992990"/>
        </a:xfrm>
        <a:prstGeom prst="line">
          <a:avLst/>
        </a:prstGeom>
        <a:solidFill>
          <a:schemeClr val="accent1">
            <a:hueOff val="0"/>
            <a:satOff val="0"/>
            <a:lumOff val="0"/>
            <a:alphaOff val="0"/>
          </a:schemeClr>
        </a:solidFill>
        <a:ln w="1397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72AC7282-59B9-4DCC-A3D9-525321E7BB82}">
      <dsp:nvSpPr>
        <dsp:cNvPr id="0" name=""/>
        <dsp:cNvSpPr/>
      </dsp:nvSpPr>
      <dsp:spPr>
        <a:xfrm>
          <a:off x="4612159" y="866648"/>
          <a:ext cx="1811809" cy="866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17780" rIns="17780" bIns="17780" numCol="1" spcCol="1270" anchor="ctr" anchorCtr="0">
          <a:noAutofit/>
        </a:bodyPr>
        <a:lstStyle/>
        <a:p>
          <a:pPr lvl="0" algn="l" defTabSz="622300" rtl="0">
            <a:lnSpc>
              <a:spcPct val="90000"/>
            </a:lnSpc>
            <a:spcBef>
              <a:spcPct val="0"/>
            </a:spcBef>
            <a:spcAft>
              <a:spcPct val="35000"/>
            </a:spcAft>
          </a:pPr>
          <a:r>
            <a:rPr lang="en-US" sz="1400" b="0" i="0" kern="1200" baseline="0" smtClean="0"/>
            <a:t>LLC status enhances professionalism and client trust.</a:t>
          </a:r>
          <a:endParaRPr lang="en-IN" sz="1400" kern="1200"/>
        </a:p>
      </dsp:txBody>
      <dsp:txXfrm>
        <a:off x="4612159" y="866648"/>
        <a:ext cx="1811809" cy="866648"/>
      </dsp:txXfrm>
    </dsp:sp>
    <dsp:sp modelId="{7C458062-9984-4A23-9BD2-1E7ED136D50A}">
      <dsp:nvSpPr>
        <dsp:cNvPr id="0" name=""/>
        <dsp:cNvSpPr/>
      </dsp:nvSpPr>
      <dsp:spPr>
        <a:xfrm>
          <a:off x="4159207" y="1299973"/>
          <a:ext cx="452952" cy="0"/>
        </a:xfrm>
        <a:prstGeom prst="line">
          <a:avLst/>
        </a:prstGeom>
        <a:solidFill>
          <a:schemeClr val="accent1">
            <a:hueOff val="0"/>
            <a:satOff val="0"/>
            <a:lumOff val="0"/>
            <a:alphaOff val="0"/>
          </a:schemeClr>
        </a:solidFill>
        <a:ln w="1397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166195CB-5EEE-45F2-81DA-9DC3B88D957D}">
      <dsp:nvSpPr>
        <dsp:cNvPr id="0" name=""/>
        <dsp:cNvSpPr/>
      </dsp:nvSpPr>
      <dsp:spPr>
        <a:xfrm rot="5400000">
          <a:off x="2325655" y="1571140"/>
          <a:ext cx="2102906" cy="1561175"/>
        </a:xfrm>
        <a:prstGeom prst="line">
          <a:avLst/>
        </a:prstGeom>
        <a:solidFill>
          <a:schemeClr val="accent1">
            <a:hueOff val="0"/>
            <a:satOff val="0"/>
            <a:lumOff val="0"/>
            <a:alphaOff val="0"/>
          </a:schemeClr>
        </a:solidFill>
        <a:ln w="1397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E83C7945-76F0-4C30-B72D-BBE1C946114C}">
      <dsp:nvSpPr>
        <dsp:cNvPr id="0" name=""/>
        <dsp:cNvSpPr/>
      </dsp:nvSpPr>
      <dsp:spPr>
        <a:xfrm>
          <a:off x="4612159" y="1733297"/>
          <a:ext cx="1811809" cy="866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17780" rIns="17780" bIns="17780" numCol="1" spcCol="1270" anchor="ctr" anchorCtr="0">
          <a:noAutofit/>
        </a:bodyPr>
        <a:lstStyle/>
        <a:p>
          <a:pPr lvl="0" algn="l" defTabSz="622300" rtl="0">
            <a:lnSpc>
              <a:spcPct val="90000"/>
            </a:lnSpc>
            <a:spcBef>
              <a:spcPct val="0"/>
            </a:spcBef>
            <a:spcAft>
              <a:spcPct val="35000"/>
            </a:spcAft>
          </a:pPr>
          <a:r>
            <a:rPr lang="en-US" sz="1400" b="0" i="0" kern="1200" baseline="0" smtClean="0"/>
            <a:t>Flexible workforce and pricing support competitive positioning.</a:t>
          </a:r>
          <a:endParaRPr lang="en-IN" sz="1400" kern="1200"/>
        </a:p>
      </dsp:txBody>
      <dsp:txXfrm>
        <a:off x="4612159" y="1733297"/>
        <a:ext cx="1811809" cy="866648"/>
      </dsp:txXfrm>
    </dsp:sp>
    <dsp:sp modelId="{A87030E2-F621-4034-8753-A57B612419FC}">
      <dsp:nvSpPr>
        <dsp:cNvPr id="0" name=""/>
        <dsp:cNvSpPr/>
      </dsp:nvSpPr>
      <dsp:spPr>
        <a:xfrm>
          <a:off x="4159207" y="2166622"/>
          <a:ext cx="452952" cy="0"/>
        </a:xfrm>
        <a:prstGeom prst="line">
          <a:avLst/>
        </a:prstGeom>
        <a:solidFill>
          <a:schemeClr val="accent1">
            <a:hueOff val="0"/>
            <a:satOff val="0"/>
            <a:lumOff val="0"/>
            <a:alphaOff val="0"/>
          </a:schemeClr>
        </a:solidFill>
        <a:ln w="1397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5BFB7CB3-D9F0-4D63-B251-AA76AE976BF9}">
      <dsp:nvSpPr>
        <dsp:cNvPr id="0" name=""/>
        <dsp:cNvSpPr/>
      </dsp:nvSpPr>
      <dsp:spPr>
        <a:xfrm rot="5400000">
          <a:off x="2754752" y="2365619"/>
          <a:ext cx="1604055" cy="1204853"/>
        </a:xfrm>
        <a:prstGeom prst="line">
          <a:avLst/>
        </a:prstGeom>
        <a:solidFill>
          <a:schemeClr val="accent1">
            <a:hueOff val="0"/>
            <a:satOff val="0"/>
            <a:lumOff val="0"/>
            <a:alphaOff val="0"/>
          </a:schemeClr>
        </a:solidFill>
        <a:ln w="1397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1A437C04-FC6F-4905-B0DE-46C88ED455FB}">
      <dsp:nvSpPr>
        <dsp:cNvPr id="0" name=""/>
        <dsp:cNvSpPr/>
      </dsp:nvSpPr>
      <dsp:spPr>
        <a:xfrm>
          <a:off x="4612159" y="2599946"/>
          <a:ext cx="1811809" cy="866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17780" rIns="17780" bIns="17780" numCol="1" spcCol="1270" anchor="ctr" anchorCtr="0">
          <a:noAutofit/>
        </a:bodyPr>
        <a:lstStyle/>
        <a:p>
          <a:pPr lvl="0" algn="l" defTabSz="622300" rtl="0">
            <a:lnSpc>
              <a:spcPct val="90000"/>
            </a:lnSpc>
            <a:spcBef>
              <a:spcPct val="0"/>
            </a:spcBef>
            <a:spcAft>
              <a:spcPct val="35000"/>
            </a:spcAft>
          </a:pPr>
          <a:r>
            <a:rPr lang="en-US" sz="1400" b="0" i="0" kern="1200" baseline="0" smtClean="0"/>
            <a:t>Sustainable growth anticipated in a fast-paced digital market.</a:t>
          </a:r>
          <a:endParaRPr lang="en-IN" sz="1400" kern="1200"/>
        </a:p>
      </dsp:txBody>
      <dsp:txXfrm>
        <a:off x="4612159" y="2599946"/>
        <a:ext cx="1811809" cy="866648"/>
      </dsp:txXfrm>
    </dsp:sp>
    <dsp:sp modelId="{8D37C5BE-1940-4496-BECF-45C102A11119}">
      <dsp:nvSpPr>
        <dsp:cNvPr id="0" name=""/>
        <dsp:cNvSpPr/>
      </dsp:nvSpPr>
      <dsp:spPr>
        <a:xfrm>
          <a:off x="4159207" y="3033271"/>
          <a:ext cx="452952" cy="0"/>
        </a:xfrm>
        <a:prstGeom prst="line">
          <a:avLst/>
        </a:prstGeom>
        <a:solidFill>
          <a:schemeClr val="accent1">
            <a:hueOff val="0"/>
            <a:satOff val="0"/>
            <a:lumOff val="0"/>
            <a:alphaOff val="0"/>
          </a:schemeClr>
        </a:solidFill>
        <a:ln w="1397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5999F13B-936C-4EFF-894A-A0414D2577D3}">
      <dsp:nvSpPr>
        <dsp:cNvPr id="0" name=""/>
        <dsp:cNvSpPr/>
      </dsp:nvSpPr>
      <dsp:spPr>
        <a:xfrm rot="5400000">
          <a:off x="3184876" y="3163238"/>
          <a:ext cx="1102546" cy="841887"/>
        </a:xfrm>
        <a:prstGeom prst="line">
          <a:avLst/>
        </a:prstGeom>
        <a:solidFill>
          <a:schemeClr val="accent1">
            <a:hueOff val="0"/>
            <a:satOff val="0"/>
            <a:lumOff val="0"/>
            <a:alphaOff val="0"/>
          </a:schemeClr>
        </a:solidFill>
        <a:ln w="1397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7.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target1">
  <dgm:title val=""/>
  <dgm:desc val=""/>
  <dgm:catLst>
    <dgm:cat type="relationship" pri="25000"/>
    <dgm:cat type="convert" pri="2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resizeHandles val="exact"/>
    </dgm:varLst>
    <dgm:alg type="composite">
      <dgm:param type="ar" val="1.25"/>
    </dgm:alg>
    <dgm:shape xmlns:r="http://schemas.openxmlformats.org/officeDocument/2006/relationships" r:blip="">
      <dgm:adjLst/>
    </dgm:shape>
    <dgm:presOf/>
    <dgm:choose name="Name0">
      <dgm:if name="Name1" func="var" arg="dir" op="equ" val="norm">
        <dgm:choose name="Name2">
          <dgm:if name="Name3" axis="ch" ptType="node" func="cnt" op="equ" val="0">
            <dgm:constrLst/>
          </dgm:if>
          <dgm:if name="Name4"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r" for="ch" forName="line1" refType="l" refFor="ch" refForName="text1"/>
              <dgm:constr type="h" for="ch" forName="line1"/>
              <dgm:constr type="l" for="ch" forName="d1" refType="w" fact="0.3"/>
              <dgm:constr type="b" for="ch" forName="d1" refType="h" fact="0.625"/>
              <dgm:constr type="w" for="ch" forName="d1" refType="w" fact="0.32475"/>
              <dgm:constr type="h" for="ch" forName="d1" refType="h" fact="0.469"/>
            </dgm:constrLst>
          </dgm:if>
          <dgm:if name="Name5"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312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44325"/>
              <dgm:constr type="b" for="ch" forName="d2" refType="h" fact="0.7975"/>
              <dgm:constr type="w" for="ch" forName="d2" refType="w" fact="0.1815"/>
              <dgm:constr type="h" for="ch" forName="d2" refType="h" fact="0.3283"/>
            </dgm:constrLst>
          </dgm:if>
          <dgm:if name="Name6"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2187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2187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86"/>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7175"/>
              <dgm:constr type="b" for="ch" forName="d3" refType="h" fact="0.83375"/>
              <dgm:constr type="w" for="ch" forName="d3" refType="w" fact="0.1527"/>
              <dgm:constr type="h" for="ch" forName="d3" refType="h" fact="0.287"/>
            </dgm:constrLst>
          </dgm:if>
          <dgm:if name="Name7"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7938"/>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29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7938"/>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662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25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r" for="ch" forName="text4" refType="w"/>
              <dgm:constr type="t" for="ch" forName="text4" refType="b" refFor="ch" refForName="text3"/>
              <dgm:constr type="l" for="ch" forName="line4" refType="w" fact="0.625"/>
              <dgm:constr type="ctrY" for="ch" forName="line4" refType="ctrY" refFor="ch" refForName="text4"/>
              <dgm:constr type="w" for="ch" forName="line4" refType="w" fact="0.075"/>
              <dgm:constr type="h" for="ch" forName="line4"/>
              <dgm:constr type="l" for="ch" forName="d4" refType="w" fact="0.48525"/>
              <dgm:constr type="b" for="ch" forName="d4" refType="h" fact="0.85594"/>
              <dgm:constr type="w" for="ch" forName="d4" refType="w" fact="0.1394"/>
              <dgm:constr type="h" for="ch" forName="d4" refType="h" fact="0.2282"/>
            </dgm:constrLst>
          </dgm:if>
          <dgm:if name="Name8"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324"/>
              <dgm:constr type="r" for="ch" forName="text1" refType="w"/>
              <dgm:constr type="ctrY" for="ch" forName="text1" refType="h" fact="0.13"/>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324"/>
              <dgm:constr type="r" for="ch" forName="text2" refType="w"/>
              <dgm:constr type="ctrY" for="ch" forName="text2" refType="h" fact="0.27"/>
              <dgm:constr type="l" for="ch" forName="line2" refType="w" fact="0.625"/>
              <dgm:constr type="ctrY" for="ch" forName="line2" refType="ctrY" refFor="ch" refForName="text2"/>
              <dgm:constr type="w" for="ch" forName="line2" refType="w" fact="0.075"/>
              <dgm:constr type="h" for="ch" forName="line2"/>
              <dgm:constr type="l" for="ch" forName="d2" refType="w" fact="0.3498"/>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r" for="ch" forName="text3" refType="w"/>
              <dgm:constr type="ctrY" for="ch" forName="text3" refType="h" fact="0.41"/>
              <dgm:constr type="l" for="ch" forName="line3" refType="w" fact="0.625"/>
              <dgm:constr type="ctrY" for="ch" forName="line3" refType="ctrY" refFor="ch" refForName="text3"/>
              <dgm:constr type="w" for="ch" forName="line3" refType="w" fact="0.075"/>
              <dgm:constr type="h" for="ch" forName="line3"/>
              <dgm:constr type="l" for="ch" forName="d3" refType="w" fact="0.394"/>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r" for="ch" forName="text4" refType="w"/>
              <dgm:constr type="ctrY" for="ch" forName="text4" refType="h" fact="0.547"/>
              <dgm:constr type="l" for="ch" forName="line4" refType="w" fact="0.625"/>
              <dgm:constr type="ctrY" for="ch" forName="line4" refType="ctrY" refFor="ch" refForName="text4"/>
              <dgm:constr type="w" for="ch" forName="line4" refType="w" fact="0.075"/>
              <dgm:constr type="h" for="ch" forName="line4"/>
              <dgm:constr type="l" for="ch" forName="d4" refType="w" fact="0.446"/>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r" for="ch" forName="text5" refType="w"/>
              <dgm:constr type="ctrY" for="ch" forName="text5" refType="h" fact="0.68"/>
              <dgm:constr type="l" for="ch" forName="line5" refType="w" fact="0.625"/>
              <dgm:constr type="ctrY" for="ch" forName="line5" refType="ctrY" refFor="ch" refForName="text5"/>
              <dgm:constr type="w" for="ch" forName="line5" refType="w" fact="0.075"/>
              <dgm:constr type="h" for="ch" forName="line5"/>
              <dgm:constr type="l" for="ch" forName="d5" refType="w" fact="0.495"/>
              <dgm:constr type="b" for="ch" forName="d5" refType="h" fact="0.855"/>
              <dgm:constr type="w" for="ch" forName="d5" refType="w" fact="0.13"/>
              <dgm:constr type="h" for="ch" forName="d5" refType="h" fact="0.175"/>
            </dgm:constrLst>
          </dgm:if>
          <dgm:else name="Name9"/>
        </dgm:choose>
      </dgm:if>
      <dgm:else name="Name10">
        <dgm:choose name="Name11">
          <dgm:if name="Name12" axis="ch" ptType="node" func="cnt" op="equ" val="0">
            <dgm:constrLst/>
          </dgm:if>
          <dgm:if name="Name13"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Lst>
          </dgm:if>
          <dgm:if name="Name14"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312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55675"/>
              <dgm:constr type="b" for="ch" forName="d2" refType="h" fact="0.7975"/>
              <dgm:constr type="w" for="ch" forName="d2" refType="w" fact="0.1815"/>
              <dgm:constr type="h" for="ch" forName="d2" refType="h" fact="0.3283"/>
            </dgm:constrLst>
          </dgm:if>
          <dgm:if name="Name15"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2187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2187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14"/>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2825"/>
              <dgm:constr type="b" for="ch" forName="d3" refType="h" fact="0.83375"/>
              <dgm:constr type="w" for="ch" forName="d3" refType="w" fact="0.1527"/>
              <dgm:constr type="h" for="ch" forName="d3" refType="h" fact="0.287"/>
            </dgm:constrLst>
          </dgm:if>
          <dgm:if name="Name16"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7938"/>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0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7938"/>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337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74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l" for="ch" forName="text4"/>
              <dgm:constr type="t" for="ch" forName="text4" refType="b" refFor="ch" refForName="text3"/>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1475"/>
              <dgm:constr type="b" for="ch" forName="d4" refType="h" fact="0.85594"/>
              <dgm:constr type="w" for="ch" forName="d4" refType="w" fact="0.1394"/>
              <dgm:constr type="h" for="ch" forName="d4" refType="h" fact="0.2282"/>
            </dgm:constrLst>
          </dgm:if>
          <dgm:if name="Name17"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324"/>
              <dgm:constr type="l" for="ch" forName="text1"/>
              <dgm:constr type="ctrY" for="ch" forName="text1" refType="h" fact="0.13"/>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324"/>
              <dgm:constr type="l" for="ch" forName="text2"/>
              <dgm:constr type="ctrY" for="ch" forName="text2" refType="h" fact="0.27"/>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502"/>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l" for="ch" forName="text3"/>
              <dgm:constr type="ctrY" for="ch" forName="text3" refType="h" fact="0.41"/>
              <dgm:constr type="l" for="ch" forName="line3" refType="r" refFor="ch" refForName="text3"/>
              <dgm:constr type="ctrY" for="ch" forName="line3" refType="ctrY" refFor="ch" refForName="text3"/>
              <dgm:constr type="r" for="ch" forName="line3" refType="w" fact="0.375"/>
              <dgm:constr type="h" for="ch" forName="line3"/>
              <dgm:constr type="r" for="ch" forName="d3" refType="w" fact="0.606"/>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l" for="ch" forName="text4"/>
              <dgm:constr type="ctrY" for="ch" forName="text4" refType="h" fact="0.547"/>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54"/>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l" for="ch" forName="text5"/>
              <dgm:constr type="ctrY" for="ch" forName="text5" refType="h" fact="0.68"/>
              <dgm:constr type="l" for="ch" forName="line5" refType="r" refFor="ch" refForName="text5"/>
              <dgm:constr type="ctrY" for="ch" forName="line5" refType="ctrY" refFor="ch" refForName="text5"/>
              <dgm:constr type="r" for="ch" forName="line5" refType="w" fact="0.375"/>
              <dgm:constr type="h" for="ch" forName="line5"/>
              <dgm:constr type="r" for="ch" forName="d5" refType="w" fact="0.505"/>
              <dgm:constr type="b" for="ch" forName="d5" refType="h" fact="0.855"/>
              <dgm:constr type="w" for="ch" forName="d5" refType="w" fact="0.13"/>
              <dgm:constr type="h" for="ch" forName="d5" refType="h" fact="0.175"/>
            </dgm:constrLst>
          </dgm:if>
          <dgm:else name="Name18"/>
        </dgm:choose>
      </dgm:else>
    </dgm:choose>
    <dgm:ruleLst/>
    <dgm:forEach name="Name19" axis="ch" ptType="node" cnt="1">
      <dgm:layoutNode name="circle1" styleLbl="lnNode1">
        <dgm:alg type="sp"/>
        <dgm:shape xmlns:r="http://schemas.openxmlformats.org/officeDocument/2006/relationships" type="ellipse" r:blip="">
          <dgm:adjLst/>
        </dgm:shape>
        <dgm:presOf/>
        <dgm:constrLst/>
        <dgm:ruleLst/>
      </dgm:layoutNode>
      <dgm:layoutNode name="text1" styleLbl="revTx">
        <dgm:varLst>
          <dgm:bulletEnabled val="1"/>
        </dgm:varLst>
        <dgm:choose name="Name20">
          <dgm:if name="Name21" func="var" arg="dir" op="equ" val="norm">
            <dgm:choose name="Name22">
              <dgm:if name="Name23" axis="root des" ptType="all node" func="maxDepth" op="gt" val="1">
                <dgm:alg type="tx">
                  <dgm:param type="parTxLTRAlign" val="l"/>
                  <dgm:param type="parTxRTLAlign" val="r"/>
                </dgm:alg>
              </dgm:if>
              <dgm:else name="Name24">
                <dgm:alg type="tx">
                  <dgm:param type="parTxLTRAlign" val="l"/>
                  <dgm:param type="parTxRTLAlign" val="l"/>
                </dgm:alg>
              </dgm:else>
            </dgm:choose>
          </dgm:if>
          <dgm:else name="Name25">
            <dgm:choose name="Name26">
              <dgm:if name="Name27" axis="root des" ptType="all node" func="maxDepth" op="gt" val="1">
                <dgm:alg type="tx">
                  <dgm:param type="parTxLTRAlign" val="l"/>
                  <dgm:param type="parTxRTLAlign" val="r"/>
                </dgm:alg>
              </dgm:if>
              <dgm:else name="Name28">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29">
          <dgm:if name="Name30" func="var" arg="dir" op="equ" val="norm">
            <dgm:constrLst>
              <dgm:constr type="tMarg" refType="primFontSz" fact="0.1"/>
              <dgm:constr type="bMarg" refType="primFontSz" fact="0.1"/>
              <dgm:constr type="rMarg" refType="primFontSz" fact="0.1"/>
            </dgm:constrLst>
          </dgm:if>
          <dgm:else name="Name31">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1" styleLbl="callout">
        <dgm:alg type="sp"/>
        <dgm:shape xmlns:r="http://schemas.openxmlformats.org/officeDocument/2006/relationships" type="line" r:blip="">
          <dgm:adjLst/>
        </dgm:shape>
        <dgm:presOf/>
        <dgm:constrLst/>
        <dgm:ruleLst/>
      </dgm:layoutNode>
      <dgm:layoutNode name="d1" styleLbl="callout">
        <dgm:alg type="sp"/>
        <dgm:choose name="Name32">
          <dgm:if name="Name33" func="var" arg="dir" op="equ" val="norm">
            <dgm:shape xmlns:r="http://schemas.openxmlformats.org/officeDocument/2006/relationships" rot="90" type="line" r:blip="">
              <dgm:adjLst/>
            </dgm:shape>
          </dgm:if>
          <dgm:else name="Name34">
            <dgm:shape xmlns:r="http://schemas.openxmlformats.org/officeDocument/2006/relationships" rot="180" type="line" r:blip="">
              <dgm:adjLst/>
            </dgm:shape>
          </dgm:else>
        </dgm:choose>
        <dgm:presOf/>
        <dgm:constrLst/>
        <dgm:ruleLst/>
      </dgm:layoutNode>
    </dgm:forEach>
    <dgm:forEach name="Name35" axis="ch" ptType="node" st="2" cnt="1">
      <dgm:layoutNode name="circle2" styleLbl="lnNode1">
        <dgm:alg type="sp"/>
        <dgm:shape xmlns:r="http://schemas.openxmlformats.org/officeDocument/2006/relationships" type="ellipse" r:blip="" zOrderOff="-5">
          <dgm:adjLst/>
        </dgm:shape>
        <dgm:presOf/>
        <dgm:constrLst/>
        <dgm:ruleLst/>
      </dgm:layoutNode>
      <dgm:layoutNode name="text2" styleLbl="revTx">
        <dgm:varLst>
          <dgm:bulletEnabled val="1"/>
        </dgm:varLst>
        <dgm:choose name="Name36">
          <dgm:if name="Name37" func="var" arg="dir" op="equ" val="norm">
            <dgm:choose name="Name38">
              <dgm:if name="Name39" axis="root des" ptType="all node" func="maxDepth" op="gt" val="1">
                <dgm:alg type="tx">
                  <dgm:param type="parTxLTRAlign" val="l"/>
                  <dgm:param type="parTxRTLAlign" val="r"/>
                </dgm:alg>
              </dgm:if>
              <dgm:else name="Name40">
                <dgm:alg type="tx">
                  <dgm:param type="parTxLTRAlign" val="l"/>
                  <dgm:param type="parTxRTLAlign" val="l"/>
                </dgm:alg>
              </dgm:else>
            </dgm:choose>
          </dgm:if>
          <dgm:else name="Name41">
            <dgm:choose name="Name42">
              <dgm:if name="Name43" axis="root des" ptType="all node" func="maxDepth" op="gt" val="1">
                <dgm:alg type="tx">
                  <dgm:param type="parTxLTRAlign" val="l"/>
                  <dgm:param type="parTxRTLAlign" val="r"/>
                </dgm:alg>
              </dgm:if>
              <dgm:else name="Name44">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45">
          <dgm:if name="Name46" func="var" arg="dir" op="equ" val="norm">
            <dgm:constrLst>
              <dgm:constr type="tMarg" refType="primFontSz" fact="0.1"/>
              <dgm:constr type="bMarg" refType="primFontSz" fact="0.1"/>
              <dgm:constr type="rMarg" refType="primFontSz" fact="0.1"/>
            </dgm:constrLst>
          </dgm:if>
          <dgm:else name="Name47">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2" styleLbl="callout">
        <dgm:alg type="sp"/>
        <dgm:shape xmlns:r="http://schemas.openxmlformats.org/officeDocument/2006/relationships" type="line" r:blip="">
          <dgm:adjLst/>
        </dgm:shape>
        <dgm:presOf/>
        <dgm:constrLst/>
        <dgm:ruleLst/>
      </dgm:layoutNode>
      <dgm:layoutNode name="d2" styleLbl="callout">
        <dgm:alg type="sp"/>
        <dgm:choose name="Name48">
          <dgm:if name="Name49" func="var" arg="dir" op="equ" val="norm">
            <dgm:shape xmlns:r="http://schemas.openxmlformats.org/officeDocument/2006/relationships" rot="90" type="line" r:blip="">
              <dgm:adjLst/>
            </dgm:shape>
          </dgm:if>
          <dgm:else name="Name50">
            <dgm:shape xmlns:r="http://schemas.openxmlformats.org/officeDocument/2006/relationships" rot="180" type="line" r:blip="">
              <dgm:adjLst/>
            </dgm:shape>
          </dgm:else>
        </dgm:choose>
        <dgm:presOf/>
        <dgm:constrLst/>
        <dgm:ruleLst/>
      </dgm:layoutNode>
    </dgm:forEach>
    <dgm:forEach name="Name51" axis="ch" ptType="node" st="3" cnt="1">
      <dgm:layoutNode name="circle3" styleLbl="lnNode1">
        <dgm:alg type="sp"/>
        <dgm:shape xmlns:r="http://schemas.openxmlformats.org/officeDocument/2006/relationships" type="ellipse" r:blip="" zOrderOff="-10">
          <dgm:adjLst/>
        </dgm:shape>
        <dgm:presOf/>
        <dgm:constrLst/>
        <dgm:ruleLst/>
      </dgm:layoutNode>
      <dgm:layoutNode name="text3" styleLbl="revTx">
        <dgm:varLst>
          <dgm:bulletEnabled val="1"/>
        </dgm:varLst>
        <dgm:choose name="Name52">
          <dgm:if name="Name53" func="var" arg="dir" op="equ" val="norm">
            <dgm:choose name="Name54">
              <dgm:if name="Name55" axis="root des" ptType="all node" func="maxDepth" op="gt" val="1">
                <dgm:alg type="tx">
                  <dgm:param type="parTxLTRAlign" val="l"/>
                  <dgm:param type="parTxRTLAlign" val="r"/>
                </dgm:alg>
              </dgm:if>
              <dgm:else name="Name56">
                <dgm:alg type="tx">
                  <dgm:param type="parTxLTRAlign" val="l"/>
                  <dgm:param type="parTxRTLAlign" val="l"/>
                </dgm:alg>
              </dgm:else>
            </dgm:choose>
          </dgm:if>
          <dgm:else name="Name57">
            <dgm:choose name="Name58">
              <dgm:if name="Name59" axis="root des" ptType="all node" func="maxDepth" op="gt" val="1">
                <dgm:alg type="tx">
                  <dgm:param type="parTxLTRAlign" val="l"/>
                  <dgm:param type="parTxRTLAlign" val="r"/>
                </dgm:alg>
              </dgm:if>
              <dgm:else name="Name60">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61">
          <dgm:if name="Name62" func="var" arg="dir" op="equ" val="norm">
            <dgm:constrLst>
              <dgm:constr type="tMarg" refType="primFontSz" fact="0.1"/>
              <dgm:constr type="bMarg" refType="primFontSz" fact="0.1"/>
              <dgm:constr type="rMarg" refType="primFontSz" fact="0.1"/>
            </dgm:constrLst>
          </dgm:if>
          <dgm:else name="Name63">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3" styleLbl="callout">
        <dgm:alg type="sp"/>
        <dgm:shape xmlns:r="http://schemas.openxmlformats.org/officeDocument/2006/relationships" type="line" r:blip="">
          <dgm:adjLst/>
        </dgm:shape>
        <dgm:presOf/>
        <dgm:constrLst/>
        <dgm:ruleLst/>
      </dgm:layoutNode>
      <dgm:layoutNode name="d3" styleLbl="callout">
        <dgm:alg type="sp"/>
        <dgm:choose name="Name64">
          <dgm:if name="Name65" func="var" arg="dir" op="equ" val="norm">
            <dgm:shape xmlns:r="http://schemas.openxmlformats.org/officeDocument/2006/relationships" rot="90" type="line" r:blip="">
              <dgm:adjLst/>
            </dgm:shape>
          </dgm:if>
          <dgm:else name="Name66">
            <dgm:shape xmlns:r="http://schemas.openxmlformats.org/officeDocument/2006/relationships" rot="180" type="line" r:blip="">
              <dgm:adjLst/>
            </dgm:shape>
          </dgm:else>
        </dgm:choose>
        <dgm:presOf/>
        <dgm:constrLst/>
        <dgm:ruleLst/>
      </dgm:layoutNode>
    </dgm:forEach>
    <dgm:forEach name="Name67" axis="ch" ptType="node" st="4" cnt="1">
      <dgm:layoutNode name="circle4" styleLbl="lnNode1">
        <dgm:alg type="sp"/>
        <dgm:shape xmlns:r="http://schemas.openxmlformats.org/officeDocument/2006/relationships" type="ellipse" r:blip="" zOrderOff="-15">
          <dgm:adjLst/>
        </dgm:shape>
        <dgm:presOf/>
        <dgm:constrLst/>
        <dgm:ruleLst/>
      </dgm:layoutNode>
      <dgm:layoutNode name="text4" styleLbl="revTx">
        <dgm:varLst>
          <dgm:bulletEnabled val="1"/>
        </dgm:varLst>
        <dgm:choose name="Name68">
          <dgm:if name="Name69" func="var" arg="dir" op="equ" val="norm">
            <dgm:choose name="Name70">
              <dgm:if name="Name71" axis="root des" ptType="all node" func="maxDepth" op="gt" val="1">
                <dgm:alg type="tx">
                  <dgm:param type="parTxLTRAlign" val="l"/>
                  <dgm:param type="parTxRTLAlign" val="r"/>
                </dgm:alg>
              </dgm:if>
              <dgm:else name="Name72">
                <dgm:alg type="tx">
                  <dgm:param type="parTxLTRAlign" val="l"/>
                  <dgm:param type="parTxRTLAlign" val="l"/>
                </dgm:alg>
              </dgm:else>
            </dgm:choose>
          </dgm:if>
          <dgm:else name="Name73">
            <dgm:choose name="Name74">
              <dgm:if name="Name75" axis="root des" ptType="all node" func="maxDepth" op="gt" val="1">
                <dgm:alg type="tx">
                  <dgm:param type="parTxLTRAlign" val="l"/>
                  <dgm:param type="parTxRTLAlign" val="r"/>
                </dgm:alg>
              </dgm:if>
              <dgm:else name="Name76">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77">
          <dgm:if name="Name78" func="var" arg="dir" op="equ" val="norm">
            <dgm:constrLst>
              <dgm:constr type="tMarg" refType="primFontSz" fact="0.1"/>
              <dgm:constr type="bMarg" refType="primFontSz" fact="0.1"/>
              <dgm:constr type="rMarg" refType="primFontSz" fact="0.1"/>
            </dgm:constrLst>
          </dgm:if>
          <dgm:else name="Name79">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4" styleLbl="callout">
        <dgm:alg type="sp"/>
        <dgm:shape xmlns:r="http://schemas.openxmlformats.org/officeDocument/2006/relationships" type="line" r:blip="">
          <dgm:adjLst/>
        </dgm:shape>
        <dgm:presOf/>
        <dgm:constrLst/>
        <dgm:ruleLst/>
      </dgm:layoutNode>
      <dgm:layoutNode name="d4" styleLbl="callout">
        <dgm:alg type="sp"/>
        <dgm:choose name="Name80">
          <dgm:if name="Name81" func="var" arg="dir" op="equ" val="norm">
            <dgm:shape xmlns:r="http://schemas.openxmlformats.org/officeDocument/2006/relationships" rot="90" type="line" r:blip="">
              <dgm:adjLst/>
            </dgm:shape>
          </dgm:if>
          <dgm:else name="Name82">
            <dgm:shape xmlns:r="http://schemas.openxmlformats.org/officeDocument/2006/relationships" rot="180" type="line" r:blip="">
              <dgm:adjLst/>
            </dgm:shape>
          </dgm:else>
        </dgm:choose>
        <dgm:presOf/>
        <dgm:constrLst/>
        <dgm:ruleLst/>
      </dgm:layoutNode>
    </dgm:forEach>
    <dgm:forEach name="Name83" axis="ch" ptType="node" st="5" cnt="1">
      <dgm:layoutNode name="circle5" styleLbl="lnNode1">
        <dgm:alg type="sp"/>
        <dgm:shape xmlns:r="http://schemas.openxmlformats.org/officeDocument/2006/relationships" type="ellipse" r:blip="" zOrderOff="-20">
          <dgm:adjLst/>
        </dgm:shape>
        <dgm:presOf/>
        <dgm:constrLst/>
        <dgm:ruleLst/>
      </dgm:layoutNode>
      <dgm:layoutNode name="text5" styleLbl="revTx">
        <dgm:varLst>
          <dgm:bulletEnabled val="1"/>
        </dgm:varLst>
        <dgm:choose name="Name84">
          <dgm:if name="Name85" func="var" arg="dir" op="equ" val="norm">
            <dgm:choose name="Name86">
              <dgm:if name="Name87" axis="root des" ptType="all node" func="maxDepth" op="gt" val="1">
                <dgm:alg type="tx">
                  <dgm:param type="parTxLTRAlign" val="l"/>
                  <dgm:param type="parTxRTLAlign" val="r"/>
                </dgm:alg>
              </dgm:if>
              <dgm:else name="Name88">
                <dgm:alg type="tx">
                  <dgm:param type="parTxLTRAlign" val="l"/>
                  <dgm:param type="parTxRTLAlign" val="l"/>
                </dgm:alg>
              </dgm:else>
            </dgm:choose>
          </dgm:if>
          <dgm:else name="Name89">
            <dgm:choose name="Name90">
              <dgm:if name="Name91" axis="root des" ptType="all node" func="maxDepth" op="gt" val="1">
                <dgm:alg type="tx">
                  <dgm:param type="parTxLTRAlign" val="l"/>
                  <dgm:param type="parTxRTLAlign" val="r"/>
                </dgm:alg>
              </dgm:if>
              <dgm:else name="Name92">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tMarg" refType="primFontSz" fact="0.1"/>
              <dgm:constr type="bMarg" refType="primFontSz" fact="0.1"/>
              <dgm:constr type="rMarg" refType="primFontSz" fact="0.1"/>
            </dgm:constrLst>
          </dgm:if>
          <dgm:else name="Name95">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5" styleLbl="callout">
        <dgm:alg type="sp"/>
        <dgm:shape xmlns:r="http://schemas.openxmlformats.org/officeDocument/2006/relationships" type="line" r:blip="">
          <dgm:adjLst/>
        </dgm:shape>
        <dgm:presOf/>
        <dgm:constrLst/>
        <dgm:ruleLst/>
      </dgm:layoutNode>
      <dgm:layoutNode name="d5" styleLbl="callout">
        <dgm:alg type="sp"/>
        <dgm:choose name="Name96">
          <dgm:if name="Name97" func="var" arg="dir" op="equ" val="norm">
            <dgm:shape xmlns:r="http://schemas.openxmlformats.org/officeDocument/2006/relationships" rot="90" type="line" r:blip="">
              <dgm:adjLst/>
            </dgm:shape>
          </dgm:if>
          <dgm:else name="Name98">
            <dgm:shape xmlns:r="http://schemas.openxmlformats.org/officeDocument/2006/relationships" rot="180" type="line" r:blip="">
              <dgm:adjLst/>
            </dgm:shape>
          </dgm:else>
        </dgm:choose>
        <dgm:presOf/>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A0770D-A2DA-450B-9BC3-40B24A567476}" type="datetimeFigureOut">
              <a:rPr lang="en-IN" smtClean="0"/>
              <a:t>04-11-2024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8626EB-9EC1-4201-A421-29C16D8E12CB}" type="slidenum">
              <a:rPr lang="en-IN" smtClean="0"/>
              <a:t>‹#›</a:t>
            </a:fld>
            <a:endParaRPr lang="en-IN"/>
          </a:p>
        </p:txBody>
      </p:sp>
    </p:spTree>
    <p:extLst>
      <p:ext uri="{BB962C8B-B14F-4D97-AF65-F5344CB8AC3E}">
        <p14:creationId xmlns:p14="http://schemas.microsoft.com/office/powerpoint/2010/main" val="6743571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age of digitalisation has transformed the nature of market interaction in such a way that there is always a growing demand for services in this area. Nevertheless, there are ever-existing challenges which SMEs are facing in this regard due to the fact that digital marketing appears to require massive resources. Digi Hub is targeting this gap and will try to bridge this gap in the sense of offering specific digital marketing services for SMEs. This presentation demonstrates the idea of Digi Hub and an analysis of the business model, management, SWOT evaluation, and projections made in the first year.</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18626EB-9EC1-4201-A421-29C16D8E12CB}" type="slidenum">
              <a:rPr lang="en-IN" smtClean="0"/>
              <a:t>2</a:t>
            </a:fld>
            <a:endParaRPr lang="en-IN"/>
          </a:p>
        </p:txBody>
      </p:sp>
    </p:spTree>
    <p:extLst>
      <p:ext uri="{BB962C8B-B14F-4D97-AF65-F5344CB8AC3E}">
        <p14:creationId xmlns:p14="http://schemas.microsoft.com/office/powerpoint/2010/main" val="32420295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Digi Hub is a consultancy firm designed to deliver digital marketing for SMEs within the United Kingdom. Some of the basic services involve social media, SEO, content creation, and email marketing. Digi Hub will allow SMEs to establish an online presence to effectively compete in a digital marketplace, with each client having digital strategies tailored to meet their needs with respect to the specific goal set and the resources that are available for that client. It will be possible to have a diverse set of clients across various sectors like retail and hospitality. It forms an expansive market with respect to the millions of active SMEs within the UK.</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18626EB-9EC1-4201-A421-29C16D8E12CB}" type="slidenum">
              <a:rPr lang="en-IN" smtClean="0"/>
              <a:t>3</a:t>
            </a:fld>
            <a:endParaRPr lang="en-IN"/>
          </a:p>
        </p:txBody>
      </p:sp>
    </p:spTree>
    <p:extLst>
      <p:ext uri="{BB962C8B-B14F-4D97-AF65-F5344CB8AC3E}">
        <p14:creationId xmlns:p14="http://schemas.microsoft.com/office/powerpoint/2010/main" val="3630823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services provided by Digi Hub are designed to cater to the needs of SMEs in digital marketing. These services include social media management, SEO, content creation, and customised email campaigns. Each service package is tailored to the needs of each business, which means that every client will get a unique solution through Digi Hub. Such an approach makes the agency a very valuable partner for SMEs looking to boost their communication with customers and increase brand visibility.</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18626EB-9EC1-4201-A421-29C16D8E12CB}" type="slidenum">
              <a:rPr lang="en-IN" smtClean="0"/>
              <a:t>4</a:t>
            </a:fld>
            <a:endParaRPr lang="en-IN"/>
          </a:p>
        </p:txBody>
      </p:sp>
    </p:spTree>
    <p:extLst>
      <p:ext uri="{BB962C8B-B14F-4D97-AF65-F5344CB8AC3E}">
        <p14:creationId xmlns:p14="http://schemas.microsoft.com/office/powerpoint/2010/main" val="33161638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To minimise individual exposure for the founder, in addition, Digi Hub will be an LLC in order to gain respect and credibility. In that respect, Digi Hub shall establish itself as a sole independent legal entity, saving assets in case of hard economic and legal times. With regard to the LLC model also enhances respect by clients, partners, and investors, thus having more opportunities for the firm's growth and cooperation possibilities.</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18626EB-9EC1-4201-A421-29C16D8E12CB}" type="slidenum">
              <a:rPr lang="en-IN" smtClean="0"/>
              <a:t>5</a:t>
            </a:fld>
            <a:endParaRPr lang="en-IN"/>
          </a:p>
        </p:txBody>
      </p:sp>
    </p:spTree>
    <p:extLst>
      <p:ext uri="{BB962C8B-B14F-4D97-AF65-F5344CB8AC3E}">
        <p14:creationId xmlns:p14="http://schemas.microsoft.com/office/powerpoint/2010/main" val="22592501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management at Digi Hub will be headed by a seasoned digital marketing expert in the form of a Managing Director who will oversee everything related to digital strategies, clients, and marketing activities. The agency will primarily engage a flexible workforce by engaging freelancers and part-time staff in specific positions, such as social media management, content creation, and data analytics. As Digi Hub grows, the company will increase its in-house team and will try to maintain quality while increasing service lines.</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18626EB-9EC1-4201-A421-29C16D8E12CB}" type="slidenum">
              <a:rPr lang="en-IN" smtClean="0"/>
              <a:t>6</a:t>
            </a:fld>
            <a:endParaRPr lang="en-IN"/>
          </a:p>
        </p:txBody>
      </p:sp>
    </p:spTree>
    <p:extLst>
      <p:ext uri="{BB962C8B-B14F-4D97-AF65-F5344CB8AC3E}">
        <p14:creationId xmlns:p14="http://schemas.microsoft.com/office/powerpoint/2010/main" val="19658000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With this new demand for having an online presence and interaction with customers, SMEs are asking for digital marketing services. Digi Hub markets to a variety of SMEs, ranging from diversified sectors in the UK. The flexible services offered and the commitment towards affordability create a large window of opportunity for the agency to get a share of this market. While it is very competitive, the personalised result-oriented service commitment by Digi Hub acts as an important competitive advantage.</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18626EB-9EC1-4201-A421-29C16D8E12CB}" type="slidenum">
              <a:rPr lang="en-IN" smtClean="0"/>
              <a:t>7</a:t>
            </a:fld>
            <a:endParaRPr lang="en-IN"/>
          </a:p>
        </p:txBody>
      </p:sp>
    </p:spTree>
    <p:extLst>
      <p:ext uri="{BB962C8B-B14F-4D97-AF65-F5344CB8AC3E}">
        <p14:creationId xmlns:p14="http://schemas.microsoft.com/office/powerpoint/2010/main" val="22422182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Strengths - Digi Hub benefits from the founder’s extensive experience in digital marketing, which enables a deep understanding of SME needs. The flexible service packages are tailored to address the common challenges SMEs face, making Digi Hub a valuable resource.</a:t>
            </a:r>
            <a:endParaRPr lang="en-IN"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Weaknesses - The limited advertising budget may hinder the agency’s ability to quickly build a large client base. New clients may initially hesitate to engage with a </a:t>
            </a:r>
            <a:r>
              <a:rPr lang="en-GB" sz="1200" kern="1200" dirty="0" err="1" smtClean="0">
                <a:solidFill>
                  <a:schemeClr val="tx1"/>
                </a:solidFill>
                <a:effectLst/>
                <a:latin typeface="+mn-lt"/>
                <a:ea typeface="+mn-ea"/>
                <a:cs typeface="+mn-cs"/>
              </a:rPr>
              <a:t>startup</a:t>
            </a:r>
            <a:r>
              <a:rPr lang="en-GB" sz="1200" kern="1200" dirty="0" smtClean="0">
                <a:solidFill>
                  <a:schemeClr val="tx1"/>
                </a:solidFill>
                <a:effectLst/>
                <a:latin typeface="+mn-lt"/>
                <a:ea typeface="+mn-ea"/>
                <a:cs typeface="+mn-cs"/>
              </a:rPr>
              <a:t> lacking an established reputation.</a:t>
            </a:r>
            <a:endParaRPr lang="en-IN"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Opportunities - Growing awareness among SMEs about the importance of digital marketing presents a significant opportunity. Digi Hub has the potential to expand its services across various industries and generate additional revenue streams.</a:t>
            </a:r>
            <a:endParaRPr lang="en-IN"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Threats - Digi Hub faces competition from established digital marketing firms with greater resources and brand recognition. Additionally, economic downturns may lead SMEs to reduce marketing expenditures, impacting Digi Hub’s client base.</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18626EB-9EC1-4201-A421-29C16D8E12CB}" type="slidenum">
              <a:rPr lang="en-IN" smtClean="0"/>
              <a:t>8</a:t>
            </a:fld>
            <a:endParaRPr lang="en-IN"/>
          </a:p>
        </p:txBody>
      </p:sp>
    </p:spTree>
    <p:extLst>
      <p:ext uri="{BB962C8B-B14F-4D97-AF65-F5344CB8AC3E}">
        <p14:creationId xmlns:p14="http://schemas.microsoft.com/office/powerpoint/2010/main" val="32317155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The product, price, place and promotions of Digi Hub: The marketing mix is of type 4 Ps.</a:t>
            </a:r>
            <a:endParaRPr lang="en-IN"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Product - Digi hub offers SME-oriented internet-based marketing services with particular functions on SEO, Content Marketing, social media, etc. Besides that, it has a function on Pay per Click and advertising, too.</a:t>
            </a:r>
            <a:endParaRPr lang="en-IN"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Price - Digi Hub's pricing strategy is competitive, providing scalable packages for client budgets.</a:t>
            </a:r>
            <a:endParaRPr lang="en-IN"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Place - The business operates largely online, providing easy access to services by SMEs in the UK. It will also network using industry events and professional networking channels like LinkedIn.</a:t>
            </a:r>
            <a:endParaRPr lang="en-IN"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Promotion - Digi Hub will use social media, webinars, blogs, and newsletters to increase awareness and gain authority in the space of digital marketing for SMEs.</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18626EB-9EC1-4201-A421-29C16D8E12CB}" type="slidenum">
              <a:rPr lang="en-IN" smtClean="0"/>
              <a:t>9</a:t>
            </a:fld>
            <a:endParaRPr lang="en-IN"/>
          </a:p>
        </p:txBody>
      </p:sp>
    </p:spTree>
    <p:extLst>
      <p:ext uri="{BB962C8B-B14F-4D97-AF65-F5344CB8AC3E}">
        <p14:creationId xmlns:p14="http://schemas.microsoft.com/office/powerpoint/2010/main" val="23956187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Digi Hub's cash flow projection for the first 12 months shows slow and steady revenue growth from £700 in April to £1,700 by March. The cost side has fixed monthly costs of £1,700, amounting to £20,400 per year. The significant costs would be £3,600 for marketing, £2,400 for software, and £6,000 for freelance work. At the start, there is an operating loss, but the cash balance appears healthy at the end of the year as Digi Hub invests wisely in marketing and gradually gets customers.</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18626EB-9EC1-4201-A421-29C16D8E12CB}" type="slidenum">
              <a:rPr lang="en-IN" smtClean="0"/>
              <a:t>10</a:t>
            </a:fld>
            <a:endParaRPr lang="en-IN"/>
          </a:p>
        </p:txBody>
      </p:sp>
    </p:spTree>
    <p:extLst>
      <p:ext uri="{BB962C8B-B14F-4D97-AF65-F5344CB8AC3E}">
        <p14:creationId xmlns:p14="http://schemas.microsoft.com/office/powerpoint/2010/main" val="12150453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Digi Hub targets small and medium-sized enterprises by offering cheap digital marketing services that make the enterprises more visible on the net and increase access from customers to them. It is a Limited Liability Company, hence promoting professionalism with liability cover, and hence, there is great potential in such a competitive market. The strategy of price and flexible models of the workforce combined with targeted digital services give Digi Hub all the ingredients to powerfully establish itself in the UK's arena of digital marketing. The agency, over time, will grow its clientele base and services offering with increased support toward the small enterprise and attain digital transformation amidst sustainable growth in the changing fast pace of the marketplace.</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18626EB-9EC1-4201-A421-29C16D8E12CB}" type="slidenum">
              <a:rPr lang="en-IN" smtClean="0"/>
              <a:t>11</a:t>
            </a:fld>
            <a:endParaRPr lang="en-IN"/>
          </a:p>
        </p:txBody>
      </p:sp>
    </p:spTree>
    <p:extLst>
      <p:ext uri="{BB962C8B-B14F-4D97-AF65-F5344CB8AC3E}">
        <p14:creationId xmlns:p14="http://schemas.microsoft.com/office/powerpoint/2010/main" val="32833236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2"/>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spc="3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7" name="Rectangle 6"/>
          <p:cNvSpPr/>
          <p:nvPr/>
        </p:nvSpPr>
        <p:spPr>
          <a:xfrm>
            <a:off x="0" y="0"/>
            <a:ext cx="457200" cy="6858000"/>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Date Placeholder 7"/>
          <p:cNvSpPr>
            <a:spLocks noGrp="1"/>
          </p:cNvSpPr>
          <p:nvPr>
            <p:ph type="dt" sz="half" idx="10"/>
          </p:nvPr>
        </p:nvSpPr>
        <p:spPr/>
        <p:txBody>
          <a:bodyPr/>
          <a:lstStyle/>
          <a:p>
            <a:fld id="{EA9D7DC2-5CF9-4D4D-8D01-BC8498438658}" type="datetimeFigureOut">
              <a:rPr lang="en-IN" smtClean="0"/>
              <a:t>04-11-2024</a:t>
            </a:fld>
            <a:endParaRPr lang="en-IN"/>
          </a:p>
        </p:txBody>
      </p:sp>
      <p:sp>
        <p:nvSpPr>
          <p:cNvPr id="9" name="Footer Placeholder 8"/>
          <p:cNvSpPr>
            <a:spLocks noGrp="1"/>
          </p:cNvSpPr>
          <p:nvPr>
            <p:ph type="ftr" sz="quarter" idx="11"/>
          </p:nvPr>
        </p:nvSpPr>
        <p:spPr/>
        <p:txBody>
          <a:bodyPr/>
          <a:lstStyle/>
          <a:p>
            <a:endParaRPr lang="en-IN"/>
          </a:p>
        </p:txBody>
      </p:sp>
      <p:sp>
        <p:nvSpPr>
          <p:cNvPr id="10" name="Slide Number Placeholder 9"/>
          <p:cNvSpPr>
            <a:spLocks noGrp="1"/>
          </p:cNvSpPr>
          <p:nvPr>
            <p:ph type="sldNum" sz="quarter" idx="12"/>
          </p:nvPr>
        </p:nvSpPr>
        <p:spPr/>
        <p:txBody>
          <a:bodyPr/>
          <a:lstStyle/>
          <a:p>
            <a:fld id="{29201917-1B0E-4EAC-BCF1-BE430789A492}" type="slidenum">
              <a:rPr lang="en-IN" smtClean="0"/>
              <a:t>‹#›</a:t>
            </a:fld>
            <a:endParaRPr lang="en-IN"/>
          </a:p>
        </p:txBody>
      </p:sp>
    </p:spTree>
    <p:extLst>
      <p:ext uri="{BB962C8B-B14F-4D97-AF65-F5344CB8AC3E}">
        <p14:creationId xmlns:p14="http://schemas.microsoft.com/office/powerpoint/2010/main" val="411924496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A9D7DC2-5CF9-4D4D-8D01-BC8498438658}" type="datetimeFigureOut">
              <a:rPr lang="en-IN" smtClean="0"/>
              <a:t>04-11-2024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9201917-1B0E-4EAC-BCF1-BE430789A492}" type="slidenum">
              <a:rPr lang="en-IN" smtClean="0"/>
              <a:t>‹#›</a:t>
            </a:fld>
            <a:endParaRPr lang="en-IN"/>
          </a:p>
        </p:txBody>
      </p:sp>
      <p:sp>
        <p:nvSpPr>
          <p:cNvPr id="8" name="Rectangle 7"/>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341915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1"/>
            </a:lvl1pPr>
          </a:lstStyle>
          <a:p>
            <a:r>
              <a:rPr lang="en-US" smtClean="0"/>
              <a:t>Click to edit Master title style</a:t>
            </a:r>
            <a:endParaRPr lang="en-US" dirty="0"/>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spc="30" baseline="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A9D7DC2-5CF9-4D4D-8D01-BC8498438658}" type="datetimeFigureOut">
              <a:rPr lang="en-IN" smtClean="0"/>
              <a:t>04-11-2024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9201917-1B0E-4EAC-BCF1-BE430789A492}" type="slidenum">
              <a:rPr lang="en-IN" smtClean="0"/>
              <a:t>‹#›</a:t>
            </a:fld>
            <a:endParaRPr lang="en-IN"/>
          </a:p>
        </p:txBody>
      </p:sp>
      <p:sp>
        <p:nvSpPr>
          <p:cNvPr id="8" name="Rectangle 7"/>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372586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61872" y="1828800"/>
            <a:ext cx="4480560" cy="4351337"/>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26480" y="1828800"/>
            <a:ext cx="4480560" cy="4351337"/>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A9D7DC2-5CF9-4D4D-8D01-BC8498438658}" type="datetimeFigureOut">
              <a:rPr lang="en-IN" smtClean="0"/>
              <a:t>04-11-2024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9201917-1B0E-4EAC-BCF1-BE430789A492}" type="slidenum">
              <a:rPr lang="en-IN" smtClean="0"/>
              <a:t>‹#›</a:t>
            </a:fld>
            <a:endParaRPr lang="en-IN"/>
          </a:p>
        </p:txBody>
      </p:sp>
      <p:sp>
        <p:nvSpPr>
          <p:cNvPr id="8" name="Rectangle 7"/>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371019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smtClean="0"/>
              <a:t>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A9D7DC2-5CF9-4D4D-8D01-BC8498438658}" type="datetimeFigureOut">
              <a:rPr lang="en-IN" smtClean="0"/>
              <a:t>04-11-2024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29201917-1B0E-4EAC-BCF1-BE430789A492}" type="slidenum">
              <a:rPr lang="en-IN" smtClean="0"/>
              <a:t>‹#›</a:t>
            </a:fld>
            <a:endParaRPr lang="en-IN"/>
          </a:p>
        </p:txBody>
      </p:sp>
      <p:sp>
        <p:nvSpPr>
          <p:cNvPr id="11" name="Rectangle 10"/>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840730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EA9D7DC2-5CF9-4D4D-8D01-BC8498438658}" type="datetimeFigureOut">
              <a:rPr lang="en-IN" smtClean="0"/>
              <a:t>04-11-2024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29201917-1B0E-4EAC-BCF1-BE430789A492}" type="slidenum">
              <a:rPr lang="en-IN" smtClean="0"/>
              <a:t>‹#›</a:t>
            </a:fld>
            <a:endParaRPr lang="en-IN"/>
          </a:p>
        </p:txBody>
      </p:sp>
      <p:sp>
        <p:nvSpPr>
          <p:cNvPr id="7" name="Rectangle 6"/>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3238068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9D7DC2-5CF9-4D4D-8D01-BC8498438658}" type="datetimeFigureOut">
              <a:rPr lang="en-IN" smtClean="0"/>
              <a:t>04-11-2024</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29201917-1B0E-4EAC-BCF1-BE430789A492}" type="slidenum">
              <a:rPr lang="en-IN" smtClean="0"/>
              <a:t>‹#›</a:t>
            </a:fld>
            <a:endParaRPr lang="en-IN"/>
          </a:p>
        </p:txBody>
      </p:sp>
      <p:sp>
        <p:nvSpPr>
          <p:cNvPr id="5" name="Rectangle 4"/>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116783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2800" b="1" baseline="0"/>
            </a:lvl1pPr>
          </a:lstStyle>
          <a:p>
            <a:r>
              <a:rPr lang="en-US" smtClean="0"/>
              <a:t>Click to edit Master title style</a:t>
            </a:r>
            <a:endParaRPr lang="en-US" dirty="0"/>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EA9D7DC2-5CF9-4D4D-8D01-BC8498438658}" type="datetimeFigureOut">
              <a:rPr lang="en-IN" smtClean="0"/>
              <a:t>04-11-2024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9201917-1B0E-4EAC-BCF1-BE430789A492}" type="slidenum">
              <a:rPr lang="en-IN" smtClean="0"/>
              <a:t>‹#›</a:t>
            </a:fld>
            <a:endParaRPr lang="en-IN"/>
          </a:p>
        </p:txBody>
      </p:sp>
    </p:spTree>
    <p:extLst>
      <p:ext uri="{BB962C8B-B14F-4D97-AF65-F5344CB8AC3E}">
        <p14:creationId xmlns:p14="http://schemas.microsoft.com/office/powerpoint/2010/main" val="31769050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1">
                <a:solidFill>
                  <a:schemeClr val="bg1"/>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0"/>
            <a:ext cx="11292840" cy="512892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400" baseline="0">
                <a:solidFill>
                  <a:schemeClr val="bg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EA9D7DC2-5CF9-4D4D-8D01-BC8498438658}" type="datetimeFigureOut">
              <a:rPr lang="en-IN" smtClean="0"/>
              <a:t>04-11-2024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9201917-1B0E-4EAC-BCF1-BE430789A492}" type="slidenum">
              <a:rPr lang="en-IN" smtClean="0"/>
              <a:t>‹#›</a:t>
            </a:fld>
            <a:endParaRPr lang="en-IN"/>
          </a:p>
        </p:txBody>
      </p:sp>
    </p:spTree>
    <p:extLst>
      <p:ext uri="{BB962C8B-B14F-4D97-AF65-F5344CB8AC3E}">
        <p14:creationId xmlns:p14="http://schemas.microsoft.com/office/powerpoint/2010/main" val="6807522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A9D7DC2-5CF9-4D4D-8D01-BC8498438658}" type="datetimeFigureOut">
              <a:rPr lang="en-IN" smtClean="0"/>
              <a:t>04-11-2024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9201917-1B0E-4EAC-BCF1-BE430789A492}" type="slidenum">
              <a:rPr lang="en-IN" smtClean="0"/>
              <a:t>‹#›</a:t>
            </a:fld>
            <a:endParaRPr lang="en-IN"/>
          </a:p>
        </p:txBody>
      </p:sp>
      <p:sp>
        <p:nvSpPr>
          <p:cNvPr id="7" name="Rectangle 6"/>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614112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A9D7DC2-5CF9-4D4D-8D01-BC8498438658}" type="datetimeFigureOut">
              <a:rPr lang="en-IN" smtClean="0"/>
              <a:t>04-11-2024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9201917-1B0E-4EAC-BCF1-BE430789A492}" type="slidenum">
              <a:rPr lang="en-IN" smtClean="0"/>
              <a:t>‹#›</a:t>
            </a:fld>
            <a:endParaRPr lang="en-IN"/>
          </a:p>
        </p:txBody>
      </p:sp>
      <p:sp>
        <p:nvSpPr>
          <p:cNvPr id="7" name="Rectangle 6"/>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383237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Title and Text">
    <p:spTree>
      <p:nvGrpSpPr>
        <p:cNvPr id="1" name=""/>
        <p:cNvGrpSpPr/>
        <p:nvPr/>
      </p:nvGrpSpPr>
      <p:grpSpPr>
        <a:xfrm>
          <a:off x="0" y="0"/>
          <a:ext cx="0" cy="0"/>
          <a:chOff x="0" y="0"/>
          <a:chExt cx="0" cy="0"/>
        </a:xfrm>
      </p:grpSpPr>
      <p:sp>
        <p:nvSpPr>
          <p:cNvPr id="2" name="Title 1"/>
          <p:cNvSpPr>
            <a:spLocks noGrp="1"/>
          </p:cNvSpPr>
          <p:nvPr>
            <p:ph type="title"/>
          </p:nvPr>
        </p:nvSpPr>
        <p:spPr>
          <a:xfrm>
            <a:off x="568411" y="222422"/>
            <a:ext cx="10552670" cy="1468900"/>
          </a:xfrm>
        </p:spPr>
        <p:txBody>
          <a:bodyPr/>
          <a:lstStyle>
            <a:lvl1pPr>
              <a:defRPr>
                <a:solidFill>
                  <a:schemeClr val="tx1"/>
                </a:solidFill>
              </a:defRPr>
            </a:lvl1pPr>
          </a:lstStyle>
          <a:p>
            <a:r>
              <a:rPr lang="en-US" dirty="0" smtClean="0"/>
              <a:t>Click to edit Master title style</a:t>
            </a:r>
            <a:endParaRPr lang="en-IN" dirty="0"/>
          </a:p>
        </p:txBody>
      </p:sp>
      <p:sp>
        <p:nvSpPr>
          <p:cNvPr id="3" name="Text Placeholder 2"/>
          <p:cNvSpPr>
            <a:spLocks noGrp="1"/>
          </p:cNvSpPr>
          <p:nvPr>
            <p:ph type="body" idx="1"/>
          </p:nvPr>
        </p:nvSpPr>
        <p:spPr>
          <a:xfrm>
            <a:off x="568411" y="1828800"/>
            <a:ext cx="6808573" cy="483149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IN" dirty="0"/>
          </a:p>
        </p:txBody>
      </p:sp>
    </p:spTree>
    <p:extLst>
      <p:ext uri="{BB962C8B-B14F-4D97-AF65-F5344CB8AC3E}">
        <p14:creationId xmlns:p14="http://schemas.microsoft.com/office/powerpoint/2010/main" val="40168656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294198"/>
            <a:ext cx="9692640" cy="1397124"/>
          </a:xfrm>
          <a:prstGeom prst="rect">
            <a:avLst/>
          </a:prstGeom>
        </p:spPr>
        <p:txBody>
          <a:bodyPr vert="horz" lIns="91440" tIns="27432"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accent1">
                    <a:lumMod val="40000"/>
                    <a:lumOff val="60000"/>
                  </a:schemeClr>
                </a:solidFill>
              </a:defRPr>
            </a:lvl1pPr>
          </a:lstStyle>
          <a:p>
            <a:fld id="{EA9D7DC2-5CF9-4D4D-8D01-BC8498438658}" type="datetimeFigureOut">
              <a:rPr lang="en-IN" smtClean="0"/>
              <a:t>04-11-2024</a:t>
            </a:fld>
            <a:endParaRPr lang="en-IN"/>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accent1">
                    <a:lumMod val="40000"/>
                    <a:lumOff val="60000"/>
                  </a:schemeClr>
                </a:solidFill>
              </a:defRPr>
            </a:lvl1pPr>
          </a:lstStyle>
          <a:p>
            <a:endParaRPr lang="en-IN"/>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accent1">
                    <a:lumMod val="60000"/>
                    <a:lumOff val="40000"/>
                  </a:schemeClr>
                </a:solidFill>
                <a:latin typeface="+mj-lt"/>
              </a:defRPr>
            </a:lvl1pPr>
          </a:lstStyle>
          <a:p>
            <a:fld id="{29201917-1B0E-4EAC-BCF1-BE430789A492}" type="slidenum">
              <a:rPr lang="en-IN" smtClean="0"/>
              <a:t>‹#›</a:t>
            </a:fld>
            <a:endParaRPr lang="en-IN"/>
          </a:p>
        </p:txBody>
      </p:sp>
    </p:spTree>
    <p:extLst>
      <p:ext uri="{BB962C8B-B14F-4D97-AF65-F5344CB8AC3E}">
        <p14:creationId xmlns:p14="http://schemas.microsoft.com/office/powerpoint/2010/main" val="478349492"/>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 id="2147483751" r:id="rId12"/>
  </p:sldLayoutIdLst>
  <p:txStyles>
    <p:titleStyle>
      <a:lvl1pPr algn="l" defTabSz="914400" rtl="0" eaLnBrk="1" latinLnBrk="0" hangingPunct="1">
        <a:lnSpc>
          <a:spcPct val="90000"/>
        </a:lnSpc>
        <a:spcBef>
          <a:spcPct val="0"/>
        </a:spcBef>
        <a:buNone/>
        <a:defRPr sz="4400" b="1" kern="1200" spc="-50" baseline="0">
          <a:solidFill>
            <a:schemeClr val="accent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2000" kern="1200" spc="10" baseline="0">
          <a:solidFill>
            <a:schemeClr val="tx1">
              <a:lumMod val="65000"/>
              <a:lumOff val="35000"/>
            </a:schemeClr>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4.png"/></Relationships>
</file>

<file path=ppt/slides/_rels/slide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1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image" Target="../media/image6.png"/></Relationships>
</file>

<file path=ppt/slides/_rels/slide5.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1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 Id="rId9" Type="http://schemas.openxmlformats.org/officeDocument/2006/relationships/image" Target="../media/image8.png"/></Relationships>
</file>

<file path=ppt/slides/_rels/slide6.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1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 Id="rId9" Type="http://schemas.openxmlformats.org/officeDocument/2006/relationships/image" Target="../media/image10.png"/></Relationships>
</file>

<file path=ppt/slides/_rels/slide7.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1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 Id="rId9" Type="http://schemas.openxmlformats.org/officeDocument/2006/relationships/image" Target="../media/image12.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1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 Id="rId9" Type="http://schemas.openxmlformats.org/officeDocument/2006/relationships/image" Target="../media/image14.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0.xml"/><Relationship Id="rId1" Type="http://schemas.openxmlformats.org/officeDocument/2006/relationships/slideLayout" Target="../slideLayouts/slideLayout1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 Id="rId9" Type="http://schemas.openxmlformats.org/officeDocument/2006/relationships/image" Target="../media/image16.png"/></Relationships>
</file>

<file path=ppt/slides/_rels/slide12.xml.rels><?xml version="1.0" encoding="UTF-8" standalone="yes"?>
<Relationships xmlns="http://schemas.openxmlformats.org/package/2006/relationships"><Relationship Id="rId3" Type="http://schemas.openxmlformats.org/officeDocument/2006/relationships/hyperlink" Target="http://dspace.unive.it/bitstream/handle/10579/25353/868153-1278962.pdf?sequence=2" TargetMode="External"/><Relationship Id="rId2" Type="http://schemas.openxmlformats.org/officeDocument/2006/relationships/hyperlink" Target="https://www.academia.edu/download/68757284/dikm.pdf" TargetMode="External"/><Relationship Id="rId1" Type="http://schemas.openxmlformats.org/officeDocument/2006/relationships/slideLayout" Target="../slideLayouts/slideLayout12.xml"/><Relationship Id="rId5" Type="http://schemas.openxmlformats.org/officeDocument/2006/relationships/hyperlink" Target="https://www.researchgate.net/profile/Marc-Peter/publication/342784263_The_Digital_Marketing_Toolkit_A_Literature_Review_for_the_Identification_of_Digital_Marketing_Channels_and_Platforms/links/64059fbc0cf1030a56777e0c/The-Digital-Marketing-Toolkit-A-Literature-Review-for-the-Identification-of-Digital-Marketing-Channels-and-Platforms.pdf" TargetMode="External"/><Relationship Id="rId4" Type="http://schemas.openxmlformats.org/officeDocument/2006/relationships/hyperlink" Target="https://riunet.upv.es/bitstream/handle/10251/145793/Papadopoulou%3BPhillips%20-%20The%20Value%20of%20an%20Enterprise%20Postgraduate%20Research%20Programme%20for%20creating%20b....pdf?sequence=1"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IN" sz="4400" dirty="0"/>
              <a:t>Module code: LCBB5001</a:t>
            </a:r>
            <a:br>
              <a:rPr lang="en-IN" sz="4400" dirty="0"/>
            </a:br>
            <a:r>
              <a:rPr lang="en-IN" sz="4400" dirty="0"/>
              <a:t>Assignment title: Component 2: Practical: </a:t>
            </a:r>
            <a:r>
              <a:rPr lang="en-IN" sz="4400" dirty="0" smtClean="0"/>
              <a:t>Presentation</a:t>
            </a:r>
            <a:endParaRPr lang="en-IN" sz="4400" dirty="0"/>
          </a:p>
        </p:txBody>
      </p:sp>
    </p:spTree>
    <p:extLst>
      <p:ext uri="{BB962C8B-B14F-4D97-AF65-F5344CB8AC3E}">
        <p14:creationId xmlns:p14="http://schemas.microsoft.com/office/powerpoint/2010/main" val="33025242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marR="0" rtl="0"/>
            <a:r>
              <a:rPr lang="en-GB" b="1" i="0" u="none" strike="noStrike" baseline="0" smtClean="0">
                <a:latin typeface="Times New Roman" panose="02020603050405020304" pitchFamily="18" charset="0"/>
              </a:rPr>
              <a:t>Introduction</a:t>
            </a:r>
          </a:p>
        </p:txBody>
      </p:sp>
      <p:graphicFrame>
        <p:nvGraphicFramePr>
          <p:cNvPr id="4" name="Diagram 3"/>
          <p:cNvGraphicFramePr/>
          <p:nvPr>
            <p:extLst>
              <p:ext uri="{D42A27DB-BD31-4B8C-83A1-F6EECF244321}">
                <p14:modId xmlns:p14="http://schemas.microsoft.com/office/powerpoint/2010/main" val="1114020553"/>
              </p:ext>
            </p:extLst>
          </p:nvPr>
        </p:nvGraphicFramePr>
        <p:xfrm>
          <a:off x="568411" y="1828800"/>
          <a:ext cx="6808573" cy="48314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7500731" y="1828799"/>
            <a:ext cx="3620350" cy="2398643"/>
          </a:xfrm>
          <a:prstGeom prst="rect">
            <a:avLst/>
          </a:prstGeom>
        </p:spPr>
      </p:pic>
      <p:pic>
        <p:nvPicPr>
          <p:cNvPr id="6" name="Picture 5"/>
          <p:cNvPicPr>
            <a:picLocks noChangeAspect="1"/>
          </p:cNvPicPr>
          <p:nvPr/>
        </p:nvPicPr>
        <p:blipFill>
          <a:blip r:embed="rId9"/>
          <a:stretch>
            <a:fillRect/>
          </a:stretch>
        </p:blipFill>
        <p:spPr>
          <a:xfrm>
            <a:off x="7500731" y="4364918"/>
            <a:ext cx="3620350" cy="2295373"/>
          </a:xfrm>
          <a:prstGeom prst="rect">
            <a:avLst/>
          </a:prstGeom>
        </p:spPr>
      </p:pic>
    </p:spTree>
    <p:extLst>
      <p:ext uri="{BB962C8B-B14F-4D97-AF65-F5344CB8AC3E}">
        <p14:creationId xmlns:p14="http://schemas.microsoft.com/office/powerpoint/2010/main" val="22874552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marR="0" rtl="0"/>
            <a:r>
              <a:rPr lang="en-US" b="1" i="0" u="none" strike="noStrike" baseline="0" smtClean="0">
                <a:latin typeface="Times New Roman" panose="02020603050405020304" pitchFamily="18" charset="0"/>
              </a:rPr>
              <a:t>Overview of the Business Idea</a:t>
            </a:r>
          </a:p>
        </p:txBody>
      </p:sp>
      <p:graphicFrame>
        <p:nvGraphicFramePr>
          <p:cNvPr id="4" name="Diagram 3"/>
          <p:cNvGraphicFramePr/>
          <p:nvPr>
            <p:extLst>
              <p:ext uri="{D42A27DB-BD31-4B8C-83A1-F6EECF244321}">
                <p14:modId xmlns:p14="http://schemas.microsoft.com/office/powerpoint/2010/main" val="3563955693"/>
              </p:ext>
            </p:extLst>
          </p:nvPr>
        </p:nvGraphicFramePr>
        <p:xfrm>
          <a:off x="568411" y="1828800"/>
          <a:ext cx="6808573" cy="48314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7376984" y="1828799"/>
            <a:ext cx="3744097" cy="2295179"/>
          </a:xfrm>
          <a:prstGeom prst="rect">
            <a:avLst/>
          </a:prstGeom>
        </p:spPr>
      </p:pic>
      <p:pic>
        <p:nvPicPr>
          <p:cNvPr id="6" name="Picture 5"/>
          <p:cNvPicPr>
            <a:picLocks noChangeAspect="1"/>
          </p:cNvPicPr>
          <p:nvPr/>
        </p:nvPicPr>
        <p:blipFill>
          <a:blip r:embed="rId9"/>
          <a:stretch>
            <a:fillRect/>
          </a:stretch>
        </p:blipFill>
        <p:spPr>
          <a:xfrm>
            <a:off x="7376984" y="4261456"/>
            <a:ext cx="3744097" cy="2398836"/>
          </a:xfrm>
          <a:prstGeom prst="rect">
            <a:avLst/>
          </a:prstGeom>
        </p:spPr>
      </p:pic>
    </p:spTree>
    <p:extLst>
      <p:ext uri="{BB962C8B-B14F-4D97-AF65-F5344CB8AC3E}">
        <p14:creationId xmlns:p14="http://schemas.microsoft.com/office/powerpoint/2010/main" val="31457142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marR="0" rtl="0"/>
            <a:r>
              <a:rPr lang="en-GB" b="1" i="0" u="none" strike="noStrike" baseline="0" smtClean="0">
                <a:latin typeface="Times New Roman" panose="02020603050405020304" pitchFamily="18" charset="0"/>
              </a:rPr>
              <a:t>Product and Service Offering</a:t>
            </a:r>
          </a:p>
        </p:txBody>
      </p:sp>
      <p:graphicFrame>
        <p:nvGraphicFramePr>
          <p:cNvPr id="4" name="Diagram 3"/>
          <p:cNvGraphicFramePr/>
          <p:nvPr>
            <p:extLst>
              <p:ext uri="{D42A27DB-BD31-4B8C-83A1-F6EECF244321}">
                <p14:modId xmlns:p14="http://schemas.microsoft.com/office/powerpoint/2010/main" val="1766110407"/>
              </p:ext>
            </p:extLst>
          </p:nvPr>
        </p:nvGraphicFramePr>
        <p:xfrm>
          <a:off x="568411" y="1828800"/>
          <a:ext cx="10552670" cy="26125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568411" y="4061525"/>
            <a:ext cx="4572799" cy="2551309"/>
          </a:xfrm>
          <a:prstGeom prst="rect">
            <a:avLst/>
          </a:prstGeom>
        </p:spPr>
      </p:pic>
      <p:pic>
        <p:nvPicPr>
          <p:cNvPr id="6" name="Picture 5"/>
          <p:cNvPicPr>
            <a:picLocks noChangeAspect="1"/>
          </p:cNvPicPr>
          <p:nvPr/>
        </p:nvPicPr>
        <p:blipFill>
          <a:blip r:embed="rId9"/>
          <a:stretch>
            <a:fillRect/>
          </a:stretch>
        </p:blipFill>
        <p:spPr>
          <a:xfrm>
            <a:off x="5356362" y="4061525"/>
            <a:ext cx="3080481" cy="2551309"/>
          </a:xfrm>
          <a:prstGeom prst="rect">
            <a:avLst/>
          </a:prstGeom>
        </p:spPr>
      </p:pic>
    </p:spTree>
    <p:extLst>
      <p:ext uri="{BB962C8B-B14F-4D97-AF65-F5344CB8AC3E}">
        <p14:creationId xmlns:p14="http://schemas.microsoft.com/office/powerpoint/2010/main" val="19087741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marR="0" rtl="0"/>
            <a:r>
              <a:rPr lang="en-GB" b="1" i="0" u="none" strike="noStrike" baseline="0" dirty="0" smtClean="0">
                <a:latin typeface="Times New Roman" panose="02020603050405020304" pitchFamily="18" charset="0"/>
              </a:rPr>
              <a:t>Ownership and Legal Structure</a:t>
            </a:r>
          </a:p>
        </p:txBody>
      </p:sp>
      <p:graphicFrame>
        <p:nvGraphicFramePr>
          <p:cNvPr id="4" name="Diagram 3"/>
          <p:cNvGraphicFramePr/>
          <p:nvPr>
            <p:extLst>
              <p:ext uri="{D42A27DB-BD31-4B8C-83A1-F6EECF244321}">
                <p14:modId xmlns:p14="http://schemas.microsoft.com/office/powerpoint/2010/main" val="3627332163"/>
              </p:ext>
            </p:extLst>
          </p:nvPr>
        </p:nvGraphicFramePr>
        <p:xfrm>
          <a:off x="568411" y="1828800"/>
          <a:ext cx="6808573" cy="48314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7495220" y="1828800"/>
            <a:ext cx="3625861" cy="2279374"/>
          </a:xfrm>
          <a:prstGeom prst="rect">
            <a:avLst/>
          </a:prstGeom>
        </p:spPr>
      </p:pic>
      <p:pic>
        <p:nvPicPr>
          <p:cNvPr id="6" name="Picture 5"/>
          <p:cNvPicPr>
            <a:picLocks noChangeAspect="1"/>
          </p:cNvPicPr>
          <p:nvPr/>
        </p:nvPicPr>
        <p:blipFill>
          <a:blip r:embed="rId9"/>
          <a:stretch>
            <a:fillRect/>
          </a:stretch>
        </p:blipFill>
        <p:spPr>
          <a:xfrm>
            <a:off x="7495220" y="4244546"/>
            <a:ext cx="3625861" cy="2415746"/>
          </a:xfrm>
          <a:prstGeom prst="rect">
            <a:avLst/>
          </a:prstGeom>
        </p:spPr>
      </p:pic>
    </p:spTree>
    <p:extLst>
      <p:ext uri="{BB962C8B-B14F-4D97-AF65-F5344CB8AC3E}">
        <p14:creationId xmlns:p14="http://schemas.microsoft.com/office/powerpoint/2010/main" val="17052262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marR="0" rtl="0"/>
            <a:r>
              <a:rPr lang="en-GB" b="1" i="0" u="none" strike="noStrike" baseline="0" smtClean="0">
                <a:latin typeface="Times New Roman" panose="02020603050405020304" pitchFamily="18" charset="0"/>
              </a:rPr>
              <a:t>Management Structure</a:t>
            </a:r>
          </a:p>
        </p:txBody>
      </p:sp>
      <p:graphicFrame>
        <p:nvGraphicFramePr>
          <p:cNvPr id="4" name="Diagram 3"/>
          <p:cNvGraphicFramePr/>
          <p:nvPr>
            <p:extLst>
              <p:ext uri="{D42A27DB-BD31-4B8C-83A1-F6EECF244321}">
                <p14:modId xmlns:p14="http://schemas.microsoft.com/office/powerpoint/2010/main" val="54138805"/>
              </p:ext>
            </p:extLst>
          </p:nvPr>
        </p:nvGraphicFramePr>
        <p:xfrm>
          <a:off x="568411" y="1828800"/>
          <a:ext cx="10552670" cy="48314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3066087" y="2289018"/>
            <a:ext cx="2496888" cy="1342078"/>
          </a:xfrm>
          <a:prstGeom prst="rect">
            <a:avLst/>
          </a:prstGeom>
        </p:spPr>
      </p:pic>
      <p:pic>
        <p:nvPicPr>
          <p:cNvPr id="6" name="Picture 5"/>
          <p:cNvPicPr>
            <a:picLocks noChangeAspect="1"/>
          </p:cNvPicPr>
          <p:nvPr/>
        </p:nvPicPr>
        <p:blipFill>
          <a:blip r:embed="rId9"/>
          <a:stretch>
            <a:fillRect/>
          </a:stretch>
        </p:blipFill>
        <p:spPr>
          <a:xfrm>
            <a:off x="5562975" y="4850294"/>
            <a:ext cx="2282312" cy="1630223"/>
          </a:xfrm>
          <a:prstGeom prst="rect">
            <a:avLst/>
          </a:prstGeom>
        </p:spPr>
      </p:pic>
    </p:spTree>
    <p:extLst>
      <p:ext uri="{BB962C8B-B14F-4D97-AF65-F5344CB8AC3E}">
        <p14:creationId xmlns:p14="http://schemas.microsoft.com/office/powerpoint/2010/main" val="9398032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marR="0" rtl="0"/>
            <a:r>
              <a:rPr lang="en-GB" b="1" i="0" u="none" strike="noStrike" baseline="0" smtClean="0">
                <a:latin typeface="Times New Roman" panose="02020603050405020304" pitchFamily="18" charset="0"/>
              </a:rPr>
              <a:t>Market Analysis</a:t>
            </a:r>
          </a:p>
        </p:txBody>
      </p:sp>
      <p:graphicFrame>
        <p:nvGraphicFramePr>
          <p:cNvPr id="4" name="Diagram 3"/>
          <p:cNvGraphicFramePr/>
          <p:nvPr>
            <p:extLst>
              <p:ext uri="{D42A27DB-BD31-4B8C-83A1-F6EECF244321}">
                <p14:modId xmlns:p14="http://schemas.microsoft.com/office/powerpoint/2010/main" val="3190175068"/>
              </p:ext>
            </p:extLst>
          </p:nvPr>
        </p:nvGraphicFramePr>
        <p:xfrm>
          <a:off x="568411" y="1828800"/>
          <a:ext cx="6808573" cy="48314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7182678" y="1691322"/>
            <a:ext cx="3938403" cy="2416852"/>
          </a:xfrm>
          <a:prstGeom prst="rect">
            <a:avLst/>
          </a:prstGeom>
        </p:spPr>
      </p:pic>
      <p:pic>
        <p:nvPicPr>
          <p:cNvPr id="6" name="Picture 5"/>
          <p:cNvPicPr>
            <a:picLocks noChangeAspect="1"/>
          </p:cNvPicPr>
          <p:nvPr/>
        </p:nvPicPr>
        <p:blipFill>
          <a:blip r:embed="rId9"/>
          <a:stretch>
            <a:fillRect/>
          </a:stretch>
        </p:blipFill>
        <p:spPr>
          <a:xfrm>
            <a:off x="7182678" y="4244546"/>
            <a:ext cx="3938403" cy="2415746"/>
          </a:xfrm>
          <a:prstGeom prst="rect">
            <a:avLst/>
          </a:prstGeom>
        </p:spPr>
      </p:pic>
    </p:spTree>
    <p:extLst>
      <p:ext uri="{BB962C8B-B14F-4D97-AF65-F5344CB8AC3E}">
        <p14:creationId xmlns:p14="http://schemas.microsoft.com/office/powerpoint/2010/main" val="42155216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marR="0" rtl="0"/>
            <a:r>
              <a:rPr lang="en-GB" b="1" i="0" u="none" strike="noStrike" baseline="0" smtClean="0">
                <a:latin typeface="Times New Roman" panose="02020603050405020304" pitchFamily="18" charset="0"/>
              </a:rPr>
              <a:t>SWOT Analysis</a:t>
            </a:r>
          </a:p>
        </p:txBody>
      </p:sp>
      <p:graphicFrame>
        <p:nvGraphicFramePr>
          <p:cNvPr id="4" name="Table 3"/>
          <p:cNvGraphicFramePr>
            <a:graphicFrameLocks noGrp="1"/>
          </p:cNvGraphicFramePr>
          <p:nvPr>
            <p:extLst>
              <p:ext uri="{D42A27DB-BD31-4B8C-83A1-F6EECF244321}">
                <p14:modId xmlns:p14="http://schemas.microsoft.com/office/powerpoint/2010/main" val="3379025150"/>
              </p:ext>
            </p:extLst>
          </p:nvPr>
        </p:nvGraphicFramePr>
        <p:xfrm>
          <a:off x="568408" y="1691323"/>
          <a:ext cx="10552672" cy="4800918"/>
        </p:xfrm>
        <a:graphic>
          <a:graphicData uri="http://schemas.openxmlformats.org/drawingml/2006/table">
            <a:tbl>
              <a:tblPr firstRow="1" firstCol="1" bandRow="1">
                <a:tableStyleId>{3B4B98B0-60AC-42C2-AFA5-B58CD77FA1E5}</a:tableStyleId>
              </a:tblPr>
              <a:tblGrid>
                <a:gridCol w="5276336">
                  <a:extLst>
                    <a:ext uri="{9D8B030D-6E8A-4147-A177-3AD203B41FA5}">
                      <a16:colId xmlns:a16="http://schemas.microsoft.com/office/drawing/2014/main" val="597480184"/>
                    </a:ext>
                  </a:extLst>
                </a:gridCol>
                <a:gridCol w="5276336">
                  <a:extLst>
                    <a:ext uri="{9D8B030D-6E8A-4147-A177-3AD203B41FA5}">
                      <a16:colId xmlns:a16="http://schemas.microsoft.com/office/drawing/2014/main" val="563842399"/>
                    </a:ext>
                  </a:extLst>
                </a:gridCol>
              </a:tblGrid>
              <a:tr h="2400488">
                <a:tc>
                  <a:txBody>
                    <a:bodyPr/>
                    <a:lstStyle/>
                    <a:p>
                      <a:pPr algn="l">
                        <a:lnSpc>
                          <a:spcPct val="150000"/>
                        </a:lnSpc>
                        <a:spcAft>
                          <a:spcPts val="0"/>
                        </a:spcAft>
                      </a:pPr>
                      <a:r>
                        <a:rPr lang="en-GB" sz="1400" dirty="0">
                          <a:effectLst/>
                        </a:rPr>
                        <a:t>Strengths</a:t>
                      </a:r>
                      <a:endParaRPr lang="en-IN" sz="1400" dirty="0">
                        <a:effectLst/>
                      </a:endParaRPr>
                    </a:p>
                    <a:p>
                      <a:pPr marL="342900" lvl="0" indent="-342900" algn="l">
                        <a:lnSpc>
                          <a:spcPct val="150000"/>
                        </a:lnSpc>
                        <a:spcAft>
                          <a:spcPts val="0"/>
                        </a:spcAft>
                        <a:buFont typeface="Symbol" panose="05050102010706020507" pitchFamily="18" charset="2"/>
                        <a:buChar char=""/>
                      </a:pPr>
                      <a:r>
                        <a:rPr lang="en-GB" sz="1400" dirty="0">
                          <a:effectLst/>
                        </a:rPr>
                        <a:t>Founder’s extensive experience in digital marketing</a:t>
                      </a:r>
                      <a:endParaRPr lang="en-IN" sz="1400" dirty="0">
                        <a:effectLst/>
                      </a:endParaRPr>
                    </a:p>
                    <a:p>
                      <a:pPr marL="342900" lvl="0" indent="-342900" algn="l">
                        <a:lnSpc>
                          <a:spcPct val="150000"/>
                        </a:lnSpc>
                        <a:spcAft>
                          <a:spcPts val="0"/>
                        </a:spcAft>
                        <a:buFont typeface="Symbol" panose="05050102010706020507" pitchFamily="18" charset="2"/>
                        <a:buChar char=""/>
                      </a:pPr>
                      <a:r>
                        <a:rPr lang="en-GB" sz="1400" dirty="0">
                          <a:effectLst/>
                        </a:rPr>
                        <a:t>Deep understanding of SME needs</a:t>
                      </a:r>
                      <a:endParaRPr lang="en-IN" sz="1400" dirty="0">
                        <a:effectLst/>
                      </a:endParaRPr>
                    </a:p>
                    <a:p>
                      <a:pPr marL="342900" lvl="0" indent="-342900" algn="l">
                        <a:lnSpc>
                          <a:spcPct val="150000"/>
                        </a:lnSpc>
                        <a:spcAft>
                          <a:spcPts val="0"/>
                        </a:spcAft>
                        <a:buFont typeface="Symbol" panose="05050102010706020507" pitchFamily="18" charset="2"/>
                        <a:buChar char=""/>
                      </a:pPr>
                      <a:r>
                        <a:rPr lang="en-GB" sz="1400" dirty="0">
                          <a:effectLst/>
                        </a:rPr>
                        <a:t>Flexible service packages addressing SME challenges</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2760" marR="62760" marT="0" marB="0"/>
                </a:tc>
                <a:tc>
                  <a:txBody>
                    <a:bodyPr/>
                    <a:lstStyle/>
                    <a:p>
                      <a:pPr algn="l">
                        <a:lnSpc>
                          <a:spcPct val="150000"/>
                        </a:lnSpc>
                        <a:spcAft>
                          <a:spcPts val="0"/>
                        </a:spcAft>
                      </a:pPr>
                      <a:r>
                        <a:rPr lang="en-GB" sz="1400">
                          <a:effectLst/>
                        </a:rPr>
                        <a:t>Weaknesses</a:t>
                      </a:r>
                      <a:endParaRPr lang="en-IN" sz="1400">
                        <a:effectLst/>
                      </a:endParaRPr>
                    </a:p>
                    <a:p>
                      <a:pPr marL="342900" lvl="0" indent="-342900" algn="l">
                        <a:lnSpc>
                          <a:spcPct val="150000"/>
                        </a:lnSpc>
                        <a:spcAft>
                          <a:spcPts val="0"/>
                        </a:spcAft>
                        <a:buFont typeface="Symbol" panose="05050102010706020507" pitchFamily="18" charset="2"/>
                        <a:buChar char=""/>
                      </a:pPr>
                      <a:r>
                        <a:rPr lang="en-GB" sz="1400">
                          <a:effectLst/>
                        </a:rPr>
                        <a:t>Limited advertising budget</a:t>
                      </a:r>
                      <a:endParaRPr lang="en-IN" sz="1400">
                        <a:effectLst/>
                      </a:endParaRPr>
                    </a:p>
                    <a:p>
                      <a:pPr marL="342900" lvl="0" indent="-342900" algn="l">
                        <a:lnSpc>
                          <a:spcPct val="150000"/>
                        </a:lnSpc>
                        <a:spcAft>
                          <a:spcPts val="0"/>
                        </a:spcAft>
                        <a:buFont typeface="Symbol" panose="05050102010706020507" pitchFamily="18" charset="2"/>
                        <a:buChar char=""/>
                      </a:pPr>
                      <a:r>
                        <a:rPr lang="en-GB" sz="1400">
                          <a:effectLst/>
                        </a:rPr>
                        <a:t>Difficulty in quickly building a large client base</a:t>
                      </a:r>
                      <a:endParaRPr lang="en-IN" sz="1400">
                        <a:effectLst/>
                      </a:endParaRPr>
                    </a:p>
                    <a:p>
                      <a:pPr marL="342900" lvl="0" indent="-342900" algn="l">
                        <a:lnSpc>
                          <a:spcPct val="150000"/>
                        </a:lnSpc>
                        <a:spcAft>
                          <a:spcPts val="0"/>
                        </a:spcAft>
                        <a:buFont typeface="Symbol" panose="05050102010706020507" pitchFamily="18" charset="2"/>
                        <a:buChar char=""/>
                      </a:pPr>
                      <a:r>
                        <a:rPr lang="en-GB" sz="1400">
                          <a:effectLst/>
                        </a:rPr>
                        <a:t>Initial client hesitation due to startup status</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2760" marR="62760" marT="0" marB="0"/>
                </a:tc>
                <a:extLst>
                  <a:ext uri="{0D108BD9-81ED-4DB2-BD59-A6C34878D82A}">
                    <a16:rowId xmlns:a16="http://schemas.microsoft.com/office/drawing/2014/main" val="2434400150"/>
                  </a:ext>
                </a:extLst>
              </a:tr>
              <a:tr h="2400430">
                <a:tc>
                  <a:txBody>
                    <a:bodyPr/>
                    <a:lstStyle/>
                    <a:p>
                      <a:pPr algn="l">
                        <a:lnSpc>
                          <a:spcPct val="150000"/>
                        </a:lnSpc>
                        <a:spcAft>
                          <a:spcPts val="0"/>
                        </a:spcAft>
                      </a:pPr>
                      <a:r>
                        <a:rPr lang="en-GB" sz="1400">
                          <a:effectLst/>
                        </a:rPr>
                        <a:t>Opportunities</a:t>
                      </a:r>
                      <a:endParaRPr lang="en-IN" sz="1400">
                        <a:effectLst/>
                      </a:endParaRPr>
                    </a:p>
                    <a:p>
                      <a:pPr marL="342900" lvl="0" indent="-342900" algn="l">
                        <a:lnSpc>
                          <a:spcPct val="150000"/>
                        </a:lnSpc>
                        <a:spcAft>
                          <a:spcPts val="0"/>
                        </a:spcAft>
                        <a:buFont typeface="Symbol" panose="05050102010706020507" pitchFamily="18" charset="2"/>
                        <a:buChar char=""/>
                      </a:pPr>
                      <a:r>
                        <a:rPr lang="en-GB" sz="1400">
                          <a:effectLst/>
                        </a:rPr>
                        <a:t>Rising SME awareness of digital marketing importance</a:t>
                      </a:r>
                      <a:endParaRPr lang="en-IN" sz="1400">
                        <a:effectLst/>
                      </a:endParaRPr>
                    </a:p>
                    <a:p>
                      <a:pPr marL="342900" lvl="0" indent="-342900" algn="l">
                        <a:lnSpc>
                          <a:spcPct val="150000"/>
                        </a:lnSpc>
                        <a:spcAft>
                          <a:spcPts val="0"/>
                        </a:spcAft>
                        <a:buFont typeface="Symbol" panose="05050102010706020507" pitchFamily="18" charset="2"/>
                        <a:buChar char=""/>
                      </a:pPr>
                      <a:r>
                        <a:rPr lang="en-GB" sz="1400">
                          <a:effectLst/>
                        </a:rPr>
                        <a:t>Potential to expand services across various industries</a:t>
                      </a:r>
                      <a:endParaRPr lang="en-IN" sz="1400">
                        <a:effectLst/>
                      </a:endParaRPr>
                    </a:p>
                    <a:p>
                      <a:pPr marL="342900" lvl="0" indent="-342900" algn="l">
                        <a:lnSpc>
                          <a:spcPct val="150000"/>
                        </a:lnSpc>
                        <a:spcAft>
                          <a:spcPts val="0"/>
                        </a:spcAft>
                        <a:buFont typeface="Symbol" panose="05050102010706020507" pitchFamily="18" charset="2"/>
                        <a:buChar char=""/>
                      </a:pPr>
                      <a:r>
                        <a:rPr lang="en-GB" sz="1400">
                          <a:effectLst/>
                        </a:rPr>
                        <a:t>Opportunity to generate diverse revenue streams</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2760" marR="62760" marT="0" marB="0"/>
                </a:tc>
                <a:tc>
                  <a:txBody>
                    <a:bodyPr/>
                    <a:lstStyle/>
                    <a:p>
                      <a:pPr algn="l">
                        <a:lnSpc>
                          <a:spcPct val="150000"/>
                        </a:lnSpc>
                        <a:spcAft>
                          <a:spcPts val="0"/>
                        </a:spcAft>
                      </a:pPr>
                      <a:r>
                        <a:rPr lang="en-GB" sz="1400" dirty="0">
                          <a:effectLst/>
                        </a:rPr>
                        <a:t>Threats</a:t>
                      </a:r>
                      <a:endParaRPr lang="en-IN" sz="1400" dirty="0">
                        <a:effectLst/>
                      </a:endParaRPr>
                    </a:p>
                    <a:p>
                      <a:pPr marL="342900" lvl="0" indent="-342900" algn="l">
                        <a:lnSpc>
                          <a:spcPct val="150000"/>
                        </a:lnSpc>
                        <a:spcAft>
                          <a:spcPts val="0"/>
                        </a:spcAft>
                        <a:buFont typeface="Symbol" panose="05050102010706020507" pitchFamily="18" charset="2"/>
                        <a:buChar char=""/>
                      </a:pPr>
                      <a:r>
                        <a:rPr lang="en-GB" sz="1400" dirty="0">
                          <a:effectLst/>
                        </a:rPr>
                        <a:t>Strong competition from established digital marketing firms</a:t>
                      </a:r>
                      <a:endParaRPr lang="en-IN" sz="1400" dirty="0">
                        <a:effectLst/>
                      </a:endParaRPr>
                    </a:p>
                    <a:p>
                      <a:pPr marL="342900" lvl="0" indent="-342900" algn="l">
                        <a:lnSpc>
                          <a:spcPct val="150000"/>
                        </a:lnSpc>
                        <a:spcAft>
                          <a:spcPts val="0"/>
                        </a:spcAft>
                        <a:buFont typeface="Symbol" panose="05050102010706020507" pitchFamily="18" charset="2"/>
                        <a:buChar char=""/>
                      </a:pPr>
                      <a:r>
                        <a:rPr lang="en-GB" sz="1400" dirty="0">
                          <a:effectLst/>
                        </a:rPr>
                        <a:t>Competitors have larger resources and brand recognition</a:t>
                      </a:r>
                      <a:endParaRPr lang="en-IN" sz="1400" dirty="0">
                        <a:effectLst/>
                      </a:endParaRPr>
                    </a:p>
                    <a:p>
                      <a:pPr marL="342900" lvl="0" indent="-342900" algn="l">
                        <a:lnSpc>
                          <a:spcPct val="150000"/>
                        </a:lnSpc>
                        <a:spcAft>
                          <a:spcPts val="0"/>
                        </a:spcAft>
                        <a:buFont typeface="Symbol" panose="05050102010706020507" pitchFamily="18" charset="2"/>
                        <a:buChar char=""/>
                      </a:pPr>
                      <a:r>
                        <a:rPr lang="en-GB" sz="1400" dirty="0">
                          <a:effectLst/>
                        </a:rPr>
                        <a:t>Economic downturns may lead SMEs to cut marketing budgets</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2760" marR="62760" marT="0" marB="0"/>
                </a:tc>
                <a:extLst>
                  <a:ext uri="{0D108BD9-81ED-4DB2-BD59-A6C34878D82A}">
                    <a16:rowId xmlns:a16="http://schemas.microsoft.com/office/drawing/2014/main" val="2144393285"/>
                  </a:ext>
                </a:extLst>
              </a:tr>
            </a:tbl>
          </a:graphicData>
        </a:graphic>
      </p:graphicFrame>
    </p:spTree>
    <p:extLst>
      <p:ext uri="{BB962C8B-B14F-4D97-AF65-F5344CB8AC3E}">
        <p14:creationId xmlns:p14="http://schemas.microsoft.com/office/powerpoint/2010/main" val="1845670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marR="0" rtl="0"/>
            <a:r>
              <a:rPr lang="en-US" b="1" i="0" u="none" strike="noStrike" baseline="0" dirty="0" smtClean="0">
                <a:latin typeface="Times New Roman" panose="02020603050405020304" pitchFamily="18" charset="0"/>
              </a:rPr>
              <a:t>Marketing </a:t>
            </a:r>
            <a:r>
              <a:rPr lang="en-US" b="1" i="0" u="none" strike="noStrike" baseline="0" dirty="0" smtClean="0">
                <a:latin typeface="Times New Roman" panose="02020603050405020304" pitchFamily="18" charset="0"/>
              </a:rPr>
              <a:t>Strategy</a:t>
            </a:r>
          </a:p>
        </p:txBody>
      </p:sp>
      <p:graphicFrame>
        <p:nvGraphicFramePr>
          <p:cNvPr id="4" name="Diagram 3"/>
          <p:cNvGraphicFramePr/>
          <p:nvPr>
            <p:extLst>
              <p:ext uri="{D42A27DB-BD31-4B8C-83A1-F6EECF244321}">
                <p14:modId xmlns:p14="http://schemas.microsoft.com/office/powerpoint/2010/main" val="3358779475"/>
              </p:ext>
            </p:extLst>
          </p:nvPr>
        </p:nvGraphicFramePr>
        <p:xfrm>
          <a:off x="568411" y="1828800"/>
          <a:ext cx="6808573" cy="48314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7650668" y="1828800"/>
            <a:ext cx="3470413" cy="2279374"/>
          </a:xfrm>
          <a:prstGeom prst="rect">
            <a:avLst/>
          </a:prstGeom>
        </p:spPr>
      </p:pic>
      <p:pic>
        <p:nvPicPr>
          <p:cNvPr id="6" name="Picture 5"/>
          <p:cNvPicPr>
            <a:picLocks noChangeAspect="1"/>
          </p:cNvPicPr>
          <p:nvPr/>
        </p:nvPicPr>
        <p:blipFill>
          <a:blip r:embed="rId9"/>
          <a:stretch>
            <a:fillRect/>
          </a:stretch>
        </p:blipFill>
        <p:spPr>
          <a:xfrm>
            <a:off x="7650667" y="4244546"/>
            <a:ext cx="3470413" cy="2415746"/>
          </a:xfrm>
          <a:prstGeom prst="rect">
            <a:avLst/>
          </a:prstGeom>
        </p:spPr>
      </p:pic>
    </p:spTree>
    <p:extLst>
      <p:ext uri="{BB962C8B-B14F-4D97-AF65-F5344CB8AC3E}">
        <p14:creationId xmlns:p14="http://schemas.microsoft.com/office/powerpoint/2010/main" val="9185251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marR="0" rtl="0"/>
            <a:r>
              <a:rPr lang="en-GB" b="1" i="0" u="none" strike="noStrike" baseline="0" smtClean="0">
                <a:latin typeface="Times New Roman" panose="02020603050405020304" pitchFamily="18" charset="0"/>
              </a:rPr>
              <a:t>Cash Flow Forecast</a:t>
            </a:r>
          </a:p>
        </p:txBody>
      </p:sp>
      <p:graphicFrame>
        <p:nvGraphicFramePr>
          <p:cNvPr id="4" name="Table 3"/>
          <p:cNvGraphicFramePr>
            <a:graphicFrameLocks noGrp="1"/>
          </p:cNvGraphicFramePr>
          <p:nvPr>
            <p:extLst>
              <p:ext uri="{D42A27DB-BD31-4B8C-83A1-F6EECF244321}">
                <p14:modId xmlns:p14="http://schemas.microsoft.com/office/powerpoint/2010/main" val="221035614"/>
              </p:ext>
            </p:extLst>
          </p:nvPr>
        </p:nvGraphicFramePr>
        <p:xfrm>
          <a:off x="568409" y="1946367"/>
          <a:ext cx="10552671" cy="4545873"/>
        </p:xfrm>
        <a:graphic>
          <a:graphicData uri="http://schemas.openxmlformats.org/drawingml/2006/table">
            <a:tbl>
              <a:tblPr/>
              <a:tblGrid>
                <a:gridCol w="2320142">
                  <a:extLst>
                    <a:ext uri="{9D8B030D-6E8A-4147-A177-3AD203B41FA5}">
                      <a16:colId xmlns:a16="http://schemas.microsoft.com/office/drawing/2014/main" val="2175778825"/>
                    </a:ext>
                  </a:extLst>
                </a:gridCol>
                <a:gridCol w="679419">
                  <a:extLst>
                    <a:ext uri="{9D8B030D-6E8A-4147-A177-3AD203B41FA5}">
                      <a16:colId xmlns:a16="http://schemas.microsoft.com/office/drawing/2014/main" val="1464811440"/>
                    </a:ext>
                  </a:extLst>
                </a:gridCol>
                <a:gridCol w="679419">
                  <a:extLst>
                    <a:ext uri="{9D8B030D-6E8A-4147-A177-3AD203B41FA5}">
                      <a16:colId xmlns:a16="http://schemas.microsoft.com/office/drawing/2014/main" val="3461378260"/>
                    </a:ext>
                  </a:extLst>
                </a:gridCol>
                <a:gridCol w="672191">
                  <a:extLst>
                    <a:ext uri="{9D8B030D-6E8A-4147-A177-3AD203B41FA5}">
                      <a16:colId xmlns:a16="http://schemas.microsoft.com/office/drawing/2014/main" val="3953008490"/>
                    </a:ext>
                  </a:extLst>
                </a:gridCol>
                <a:gridCol w="672191">
                  <a:extLst>
                    <a:ext uri="{9D8B030D-6E8A-4147-A177-3AD203B41FA5}">
                      <a16:colId xmlns:a16="http://schemas.microsoft.com/office/drawing/2014/main" val="464734737"/>
                    </a:ext>
                  </a:extLst>
                </a:gridCol>
                <a:gridCol w="693874">
                  <a:extLst>
                    <a:ext uri="{9D8B030D-6E8A-4147-A177-3AD203B41FA5}">
                      <a16:colId xmlns:a16="http://schemas.microsoft.com/office/drawing/2014/main" val="1072770541"/>
                    </a:ext>
                  </a:extLst>
                </a:gridCol>
                <a:gridCol w="693874">
                  <a:extLst>
                    <a:ext uri="{9D8B030D-6E8A-4147-A177-3AD203B41FA5}">
                      <a16:colId xmlns:a16="http://schemas.microsoft.com/office/drawing/2014/main" val="3497190200"/>
                    </a:ext>
                  </a:extLst>
                </a:gridCol>
                <a:gridCol w="693874">
                  <a:extLst>
                    <a:ext uri="{9D8B030D-6E8A-4147-A177-3AD203B41FA5}">
                      <a16:colId xmlns:a16="http://schemas.microsoft.com/office/drawing/2014/main" val="3690952472"/>
                    </a:ext>
                  </a:extLst>
                </a:gridCol>
                <a:gridCol w="693874">
                  <a:extLst>
                    <a:ext uri="{9D8B030D-6E8A-4147-A177-3AD203B41FA5}">
                      <a16:colId xmlns:a16="http://schemas.microsoft.com/office/drawing/2014/main" val="1743106648"/>
                    </a:ext>
                  </a:extLst>
                </a:gridCol>
                <a:gridCol w="693874">
                  <a:extLst>
                    <a:ext uri="{9D8B030D-6E8A-4147-A177-3AD203B41FA5}">
                      <a16:colId xmlns:a16="http://schemas.microsoft.com/office/drawing/2014/main" val="725642386"/>
                    </a:ext>
                  </a:extLst>
                </a:gridCol>
                <a:gridCol w="693874">
                  <a:extLst>
                    <a:ext uri="{9D8B030D-6E8A-4147-A177-3AD203B41FA5}">
                      <a16:colId xmlns:a16="http://schemas.microsoft.com/office/drawing/2014/main" val="100607029"/>
                    </a:ext>
                  </a:extLst>
                </a:gridCol>
                <a:gridCol w="693874">
                  <a:extLst>
                    <a:ext uri="{9D8B030D-6E8A-4147-A177-3AD203B41FA5}">
                      <a16:colId xmlns:a16="http://schemas.microsoft.com/office/drawing/2014/main" val="2376779145"/>
                    </a:ext>
                  </a:extLst>
                </a:gridCol>
                <a:gridCol w="672191">
                  <a:extLst>
                    <a:ext uri="{9D8B030D-6E8A-4147-A177-3AD203B41FA5}">
                      <a16:colId xmlns:a16="http://schemas.microsoft.com/office/drawing/2014/main" val="2804589431"/>
                    </a:ext>
                  </a:extLst>
                </a:gridCol>
              </a:tblGrid>
              <a:tr h="234323">
                <a:tc gridSpan="13">
                  <a:txBody>
                    <a:bodyPr/>
                    <a:lstStyle/>
                    <a:p>
                      <a:pPr algn="ctr" fontAlgn="b"/>
                      <a:r>
                        <a:rPr lang="en-IN" sz="1200" b="0" i="0" u="none" strike="noStrike">
                          <a:solidFill>
                            <a:srgbClr val="000000"/>
                          </a:solidFill>
                          <a:effectLst/>
                          <a:latin typeface="Calibri" panose="020F0502020204030204" pitchFamily="34" charset="0"/>
                        </a:rPr>
                        <a:t>Digi Hub </a:t>
                      </a:r>
                    </a:p>
                  </a:txBody>
                  <a:tcPr marL="8806" marR="8806" marT="8806" marB="0" anchor="b">
                    <a:lnL>
                      <a:noFill/>
                    </a:lnL>
                    <a:lnR>
                      <a:noFill/>
                    </a:lnR>
                    <a:lnT>
                      <a:noFill/>
                    </a:lnT>
                    <a:lnB>
                      <a:noFill/>
                    </a:lnB>
                    <a:solidFill>
                      <a:srgbClr val="9BC2E6"/>
                    </a:solidFill>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extLst>
                  <a:ext uri="{0D108BD9-81ED-4DB2-BD59-A6C34878D82A}">
                    <a16:rowId xmlns:a16="http://schemas.microsoft.com/office/drawing/2014/main" val="1108773461"/>
                  </a:ext>
                </a:extLst>
              </a:tr>
              <a:tr h="234323">
                <a:tc gridSpan="13">
                  <a:txBody>
                    <a:bodyPr/>
                    <a:lstStyle/>
                    <a:p>
                      <a:pPr algn="ctr" fontAlgn="b"/>
                      <a:r>
                        <a:rPr lang="en-IN" sz="1200" b="0" i="0" u="none" strike="noStrike">
                          <a:solidFill>
                            <a:srgbClr val="000000"/>
                          </a:solidFill>
                          <a:effectLst/>
                          <a:latin typeface="Calibri" panose="020F0502020204030204" pitchFamily="34" charset="0"/>
                        </a:rPr>
                        <a:t>Cashflow Forecast 2024-2025</a:t>
                      </a:r>
                    </a:p>
                  </a:txBody>
                  <a:tcPr marL="8806" marR="8806" marT="8806" marB="0" anchor="b">
                    <a:lnL>
                      <a:noFill/>
                    </a:lnL>
                    <a:lnR>
                      <a:noFill/>
                    </a:lnR>
                    <a:lnT>
                      <a:noFill/>
                    </a:lnT>
                    <a:lnB>
                      <a:noFill/>
                    </a:lnB>
                    <a:solidFill>
                      <a:srgbClr val="DDEBF7"/>
                    </a:solidFill>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extLst>
                  <a:ext uri="{0D108BD9-81ED-4DB2-BD59-A6C34878D82A}">
                    <a16:rowId xmlns:a16="http://schemas.microsoft.com/office/drawing/2014/main" val="2455464322"/>
                  </a:ext>
                </a:extLst>
              </a:tr>
              <a:tr h="234323">
                <a:tc>
                  <a:txBody>
                    <a:bodyPr/>
                    <a:lstStyle/>
                    <a:p>
                      <a:pPr algn="l" fontAlgn="b"/>
                      <a:endParaRPr lang="en-IN" sz="1200" b="0" i="0" u="none" strike="noStrike">
                        <a:solidFill>
                          <a:srgbClr val="000000"/>
                        </a:solidFill>
                        <a:effectLst/>
                        <a:latin typeface="Calibri" panose="020F0502020204030204" pitchFamily="34" charset="0"/>
                      </a:endParaRPr>
                    </a:p>
                  </a:txBody>
                  <a:tcPr marL="8806" marR="8806" marT="8806" marB="0" anchor="b">
                    <a:lnL>
                      <a:noFill/>
                    </a:lnL>
                    <a:lnR>
                      <a:noFill/>
                    </a:lnR>
                    <a:lnT>
                      <a:noFill/>
                    </a:lnT>
                    <a:lnB>
                      <a:noFill/>
                    </a:lnB>
                  </a:tcPr>
                </a:tc>
                <a:tc>
                  <a:txBody>
                    <a:bodyPr/>
                    <a:lstStyle/>
                    <a:p>
                      <a:pPr algn="r" fontAlgn="b"/>
                      <a:r>
                        <a:rPr lang="en-IN" sz="1200" b="1" i="0" u="none" strike="noStrike">
                          <a:solidFill>
                            <a:srgbClr val="000000"/>
                          </a:solidFill>
                          <a:effectLst/>
                          <a:latin typeface="Calibri" panose="020F0502020204030204" pitchFamily="34" charset="0"/>
                        </a:rPr>
                        <a:t>Apr-24</a:t>
                      </a:r>
                    </a:p>
                  </a:txBody>
                  <a:tcPr marL="8806" marR="8806" marT="8806" marB="0" anchor="b">
                    <a:lnL>
                      <a:noFill/>
                    </a:lnL>
                    <a:lnR>
                      <a:noFill/>
                    </a:lnR>
                    <a:lnT>
                      <a:noFill/>
                    </a:lnT>
                    <a:lnB>
                      <a:noFill/>
                    </a:lnB>
                    <a:solidFill>
                      <a:srgbClr val="C6E0B4"/>
                    </a:solidFill>
                  </a:tcPr>
                </a:tc>
                <a:tc>
                  <a:txBody>
                    <a:bodyPr/>
                    <a:lstStyle/>
                    <a:p>
                      <a:pPr algn="r" fontAlgn="b"/>
                      <a:r>
                        <a:rPr lang="en-IN" sz="1200" b="1" i="0" u="none" strike="noStrike">
                          <a:solidFill>
                            <a:srgbClr val="000000"/>
                          </a:solidFill>
                          <a:effectLst/>
                          <a:latin typeface="Calibri" panose="020F0502020204030204" pitchFamily="34" charset="0"/>
                        </a:rPr>
                        <a:t>May-24</a:t>
                      </a:r>
                    </a:p>
                  </a:txBody>
                  <a:tcPr marL="8806" marR="8806" marT="8806" marB="0" anchor="b">
                    <a:lnL>
                      <a:noFill/>
                    </a:lnL>
                    <a:lnR>
                      <a:noFill/>
                    </a:lnR>
                    <a:lnT>
                      <a:noFill/>
                    </a:lnT>
                    <a:lnB>
                      <a:noFill/>
                    </a:lnB>
                    <a:solidFill>
                      <a:srgbClr val="C6E0B4"/>
                    </a:solidFill>
                  </a:tcPr>
                </a:tc>
                <a:tc>
                  <a:txBody>
                    <a:bodyPr/>
                    <a:lstStyle/>
                    <a:p>
                      <a:pPr algn="r" fontAlgn="b"/>
                      <a:r>
                        <a:rPr lang="en-IN" sz="1200" b="1" i="0" u="none" strike="noStrike">
                          <a:solidFill>
                            <a:srgbClr val="000000"/>
                          </a:solidFill>
                          <a:effectLst/>
                          <a:latin typeface="Calibri" panose="020F0502020204030204" pitchFamily="34" charset="0"/>
                        </a:rPr>
                        <a:t>Jun-24</a:t>
                      </a:r>
                    </a:p>
                  </a:txBody>
                  <a:tcPr marL="8806" marR="8806" marT="8806" marB="0" anchor="b">
                    <a:lnL>
                      <a:noFill/>
                    </a:lnL>
                    <a:lnR>
                      <a:noFill/>
                    </a:lnR>
                    <a:lnT>
                      <a:noFill/>
                    </a:lnT>
                    <a:lnB>
                      <a:noFill/>
                    </a:lnB>
                    <a:solidFill>
                      <a:srgbClr val="C6E0B4"/>
                    </a:solidFill>
                  </a:tcPr>
                </a:tc>
                <a:tc>
                  <a:txBody>
                    <a:bodyPr/>
                    <a:lstStyle/>
                    <a:p>
                      <a:pPr algn="r" fontAlgn="b"/>
                      <a:r>
                        <a:rPr lang="en-IN" sz="1200" b="1" i="0" u="none" strike="noStrike">
                          <a:solidFill>
                            <a:srgbClr val="000000"/>
                          </a:solidFill>
                          <a:effectLst/>
                          <a:latin typeface="Calibri" panose="020F0502020204030204" pitchFamily="34" charset="0"/>
                        </a:rPr>
                        <a:t>Jul-24</a:t>
                      </a:r>
                    </a:p>
                  </a:txBody>
                  <a:tcPr marL="8806" marR="8806" marT="8806" marB="0" anchor="b">
                    <a:lnL>
                      <a:noFill/>
                    </a:lnL>
                    <a:lnR>
                      <a:noFill/>
                    </a:lnR>
                    <a:lnT>
                      <a:noFill/>
                    </a:lnT>
                    <a:lnB>
                      <a:noFill/>
                    </a:lnB>
                    <a:solidFill>
                      <a:srgbClr val="C6E0B4"/>
                    </a:solidFill>
                  </a:tcPr>
                </a:tc>
                <a:tc>
                  <a:txBody>
                    <a:bodyPr/>
                    <a:lstStyle/>
                    <a:p>
                      <a:pPr algn="r" fontAlgn="b"/>
                      <a:r>
                        <a:rPr lang="en-IN" sz="1200" b="1" i="0" u="none" strike="noStrike">
                          <a:solidFill>
                            <a:srgbClr val="000000"/>
                          </a:solidFill>
                          <a:effectLst/>
                          <a:latin typeface="Calibri" panose="020F0502020204030204" pitchFamily="34" charset="0"/>
                        </a:rPr>
                        <a:t>Aug-24</a:t>
                      </a:r>
                    </a:p>
                  </a:txBody>
                  <a:tcPr marL="8806" marR="8806" marT="8806" marB="0" anchor="b">
                    <a:lnL>
                      <a:noFill/>
                    </a:lnL>
                    <a:lnR>
                      <a:noFill/>
                    </a:lnR>
                    <a:lnT>
                      <a:noFill/>
                    </a:lnT>
                    <a:lnB>
                      <a:noFill/>
                    </a:lnB>
                    <a:solidFill>
                      <a:srgbClr val="C6E0B4"/>
                    </a:solidFill>
                  </a:tcPr>
                </a:tc>
                <a:tc>
                  <a:txBody>
                    <a:bodyPr/>
                    <a:lstStyle/>
                    <a:p>
                      <a:pPr algn="r" fontAlgn="b"/>
                      <a:r>
                        <a:rPr lang="en-IN" sz="1200" b="1" i="0" u="none" strike="noStrike">
                          <a:solidFill>
                            <a:srgbClr val="000000"/>
                          </a:solidFill>
                          <a:effectLst/>
                          <a:latin typeface="Calibri" panose="020F0502020204030204" pitchFamily="34" charset="0"/>
                        </a:rPr>
                        <a:t>Sep-24</a:t>
                      </a:r>
                    </a:p>
                  </a:txBody>
                  <a:tcPr marL="8806" marR="8806" marT="8806" marB="0" anchor="b">
                    <a:lnL>
                      <a:noFill/>
                    </a:lnL>
                    <a:lnR>
                      <a:noFill/>
                    </a:lnR>
                    <a:lnT>
                      <a:noFill/>
                    </a:lnT>
                    <a:lnB>
                      <a:noFill/>
                    </a:lnB>
                    <a:solidFill>
                      <a:srgbClr val="C6E0B4"/>
                    </a:solidFill>
                  </a:tcPr>
                </a:tc>
                <a:tc>
                  <a:txBody>
                    <a:bodyPr/>
                    <a:lstStyle/>
                    <a:p>
                      <a:pPr algn="r" fontAlgn="b"/>
                      <a:r>
                        <a:rPr lang="en-IN" sz="1200" b="1" i="0" u="none" strike="noStrike">
                          <a:solidFill>
                            <a:srgbClr val="000000"/>
                          </a:solidFill>
                          <a:effectLst/>
                          <a:latin typeface="Calibri" panose="020F0502020204030204" pitchFamily="34" charset="0"/>
                        </a:rPr>
                        <a:t>Oct-24</a:t>
                      </a:r>
                    </a:p>
                  </a:txBody>
                  <a:tcPr marL="8806" marR="8806" marT="8806" marB="0" anchor="b">
                    <a:lnL>
                      <a:noFill/>
                    </a:lnL>
                    <a:lnR>
                      <a:noFill/>
                    </a:lnR>
                    <a:lnT>
                      <a:noFill/>
                    </a:lnT>
                    <a:lnB>
                      <a:noFill/>
                    </a:lnB>
                    <a:solidFill>
                      <a:srgbClr val="C6E0B4"/>
                    </a:solidFill>
                  </a:tcPr>
                </a:tc>
                <a:tc>
                  <a:txBody>
                    <a:bodyPr/>
                    <a:lstStyle/>
                    <a:p>
                      <a:pPr algn="r" fontAlgn="b"/>
                      <a:r>
                        <a:rPr lang="en-IN" sz="1200" b="1" i="0" u="none" strike="noStrike">
                          <a:solidFill>
                            <a:srgbClr val="000000"/>
                          </a:solidFill>
                          <a:effectLst/>
                          <a:latin typeface="Calibri" panose="020F0502020204030204" pitchFamily="34" charset="0"/>
                        </a:rPr>
                        <a:t>Nov-24</a:t>
                      </a:r>
                    </a:p>
                  </a:txBody>
                  <a:tcPr marL="8806" marR="8806" marT="8806" marB="0" anchor="b">
                    <a:lnL>
                      <a:noFill/>
                    </a:lnL>
                    <a:lnR>
                      <a:noFill/>
                    </a:lnR>
                    <a:lnT>
                      <a:noFill/>
                    </a:lnT>
                    <a:lnB>
                      <a:noFill/>
                    </a:lnB>
                    <a:solidFill>
                      <a:srgbClr val="C6E0B4"/>
                    </a:solidFill>
                  </a:tcPr>
                </a:tc>
                <a:tc>
                  <a:txBody>
                    <a:bodyPr/>
                    <a:lstStyle/>
                    <a:p>
                      <a:pPr algn="r" fontAlgn="b"/>
                      <a:r>
                        <a:rPr lang="en-IN" sz="1200" b="1" i="0" u="none" strike="noStrike">
                          <a:solidFill>
                            <a:srgbClr val="000000"/>
                          </a:solidFill>
                          <a:effectLst/>
                          <a:latin typeface="Calibri" panose="020F0502020204030204" pitchFamily="34" charset="0"/>
                        </a:rPr>
                        <a:t>Dec-24</a:t>
                      </a:r>
                    </a:p>
                  </a:txBody>
                  <a:tcPr marL="8806" marR="8806" marT="8806" marB="0" anchor="b">
                    <a:lnL>
                      <a:noFill/>
                    </a:lnL>
                    <a:lnR>
                      <a:noFill/>
                    </a:lnR>
                    <a:lnT>
                      <a:noFill/>
                    </a:lnT>
                    <a:lnB>
                      <a:noFill/>
                    </a:lnB>
                    <a:solidFill>
                      <a:srgbClr val="C6E0B4"/>
                    </a:solidFill>
                  </a:tcPr>
                </a:tc>
                <a:tc>
                  <a:txBody>
                    <a:bodyPr/>
                    <a:lstStyle/>
                    <a:p>
                      <a:pPr algn="r" fontAlgn="b"/>
                      <a:r>
                        <a:rPr lang="en-IN" sz="1200" b="1" i="0" u="none" strike="noStrike">
                          <a:solidFill>
                            <a:srgbClr val="000000"/>
                          </a:solidFill>
                          <a:effectLst/>
                          <a:latin typeface="Calibri" panose="020F0502020204030204" pitchFamily="34" charset="0"/>
                        </a:rPr>
                        <a:t>Jan-25</a:t>
                      </a:r>
                    </a:p>
                  </a:txBody>
                  <a:tcPr marL="8806" marR="8806" marT="8806" marB="0" anchor="b">
                    <a:lnL>
                      <a:noFill/>
                    </a:lnL>
                    <a:lnR>
                      <a:noFill/>
                    </a:lnR>
                    <a:lnT>
                      <a:noFill/>
                    </a:lnT>
                    <a:lnB>
                      <a:noFill/>
                    </a:lnB>
                    <a:solidFill>
                      <a:srgbClr val="C6E0B4"/>
                    </a:solidFill>
                  </a:tcPr>
                </a:tc>
                <a:tc>
                  <a:txBody>
                    <a:bodyPr/>
                    <a:lstStyle/>
                    <a:p>
                      <a:pPr algn="r" fontAlgn="b"/>
                      <a:r>
                        <a:rPr lang="en-IN" sz="1200" b="1" i="0" u="none" strike="noStrike">
                          <a:solidFill>
                            <a:srgbClr val="000000"/>
                          </a:solidFill>
                          <a:effectLst/>
                          <a:latin typeface="Calibri" panose="020F0502020204030204" pitchFamily="34" charset="0"/>
                        </a:rPr>
                        <a:t>Feb-25</a:t>
                      </a:r>
                    </a:p>
                  </a:txBody>
                  <a:tcPr marL="8806" marR="8806" marT="8806" marB="0" anchor="b">
                    <a:lnL>
                      <a:noFill/>
                    </a:lnL>
                    <a:lnR>
                      <a:noFill/>
                    </a:lnR>
                    <a:lnT>
                      <a:noFill/>
                    </a:lnT>
                    <a:lnB>
                      <a:noFill/>
                    </a:lnB>
                    <a:solidFill>
                      <a:srgbClr val="C6E0B4"/>
                    </a:solidFill>
                  </a:tcPr>
                </a:tc>
                <a:tc>
                  <a:txBody>
                    <a:bodyPr/>
                    <a:lstStyle/>
                    <a:p>
                      <a:pPr algn="r" fontAlgn="b"/>
                      <a:r>
                        <a:rPr lang="en-IN" sz="1200" b="1" i="0" u="none" strike="noStrike">
                          <a:solidFill>
                            <a:srgbClr val="000000"/>
                          </a:solidFill>
                          <a:effectLst/>
                          <a:latin typeface="Calibri" panose="020F0502020204030204" pitchFamily="34" charset="0"/>
                        </a:rPr>
                        <a:t>Mar-25</a:t>
                      </a:r>
                    </a:p>
                  </a:txBody>
                  <a:tcPr marL="8806" marR="8806" marT="8806" marB="0" anchor="b">
                    <a:lnL>
                      <a:noFill/>
                    </a:lnL>
                    <a:lnR>
                      <a:noFill/>
                    </a:lnR>
                    <a:lnT>
                      <a:noFill/>
                    </a:lnT>
                    <a:lnB>
                      <a:noFill/>
                    </a:lnB>
                    <a:solidFill>
                      <a:srgbClr val="C6E0B4"/>
                    </a:solidFill>
                  </a:tcPr>
                </a:tc>
                <a:extLst>
                  <a:ext uri="{0D108BD9-81ED-4DB2-BD59-A6C34878D82A}">
                    <a16:rowId xmlns:a16="http://schemas.microsoft.com/office/drawing/2014/main" val="2201780541"/>
                  </a:ext>
                </a:extLst>
              </a:tr>
              <a:tr h="234323">
                <a:tc>
                  <a:txBody>
                    <a:bodyPr/>
                    <a:lstStyle/>
                    <a:p>
                      <a:pPr algn="l" fontAlgn="b"/>
                      <a:r>
                        <a:rPr lang="en-IN" sz="1200" b="1" i="0" u="none" strike="noStrike">
                          <a:solidFill>
                            <a:srgbClr val="000000"/>
                          </a:solidFill>
                          <a:effectLst/>
                          <a:latin typeface="Calibri" panose="020F0502020204030204" pitchFamily="34" charset="0"/>
                        </a:rPr>
                        <a:t>Opneing  Balance</a:t>
                      </a:r>
                    </a:p>
                  </a:txBody>
                  <a:tcPr marL="8806" marR="8806" marT="8806" marB="0" anchor="b">
                    <a:lnL>
                      <a:noFill/>
                    </a:lnL>
                    <a:lnR>
                      <a:noFill/>
                    </a:lnR>
                    <a:lnT>
                      <a:noFill/>
                    </a:lnT>
                    <a:lnB>
                      <a:noFill/>
                    </a:lnB>
                    <a:solidFill>
                      <a:srgbClr val="EDEDED"/>
                    </a:solidFill>
                  </a:tcPr>
                </a:tc>
                <a:tc>
                  <a:txBody>
                    <a:bodyPr/>
                    <a:lstStyle/>
                    <a:p>
                      <a:pPr algn="l" fontAlgn="ctr"/>
                      <a:r>
                        <a:rPr lang="en-IN" sz="1200" b="0" i="0" u="none" strike="noStrike">
                          <a:solidFill>
                            <a:srgbClr val="000000"/>
                          </a:solidFill>
                          <a:effectLst/>
                          <a:latin typeface="Calibri" panose="020F0502020204030204" pitchFamily="34" charset="0"/>
                        </a:rPr>
                        <a:t>£25,000</a:t>
                      </a:r>
                    </a:p>
                  </a:txBody>
                  <a:tcPr marL="8806" marR="8806" marT="8806" marB="0" anchor="ctr">
                    <a:lnL>
                      <a:noFill/>
                    </a:lnL>
                    <a:lnR>
                      <a:noFill/>
                    </a:lnR>
                    <a:lnT>
                      <a:noFill/>
                    </a:lnT>
                    <a:lnB>
                      <a:noFill/>
                    </a:lnB>
                  </a:tcPr>
                </a:tc>
                <a:tc>
                  <a:txBody>
                    <a:bodyPr/>
                    <a:lstStyle/>
                    <a:p>
                      <a:pPr algn="l" fontAlgn="ctr"/>
                      <a:r>
                        <a:rPr lang="en-IN" sz="1200" b="0" i="0" u="none" strike="noStrike">
                          <a:solidFill>
                            <a:srgbClr val="000000"/>
                          </a:solidFill>
                          <a:effectLst/>
                          <a:latin typeface="Calibri" panose="020F0502020204030204" pitchFamily="34" charset="0"/>
                        </a:rPr>
                        <a:t>£22,300</a:t>
                      </a:r>
                    </a:p>
                  </a:txBody>
                  <a:tcPr marL="8806" marR="8806" marT="8806" marB="0" anchor="ctr">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£19,600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£16,900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£14,200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£11,500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£8,800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£6,100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£3,400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£700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£2,500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£5,200</a:t>
                      </a:r>
                    </a:p>
                  </a:txBody>
                  <a:tcPr marL="8806" marR="8806" marT="8806" marB="0" anchor="b">
                    <a:lnL>
                      <a:noFill/>
                    </a:lnL>
                    <a:lnR>
                      <a:noFill/>
                    </a:lnR>
                    <a:lnT>
                      <a:noFill/>
                    </a:lnT>
                    <a:lnB>
                      <a:noFill/>
                    </a:lnB>
                  </a:tcPr>
                </a:tc>
                <a:extLst>
                  <a:ext uri="{0D108BD9-81ED-4DB2-BD59-A6C34878D82A}">
                    <a16:rowId xmlns:a16="http://schemas.microsoft.com/office/drawing/2014/main" val="4181563302"/>
                  </a:ext>
                </a:extLst>
              </a:tr>
              <a:tr h="234323">
                <a:tc>
                  <a:txBody>
                    <a:bodyPr/>
                    <a:lstStyle/>
                    <a:p>
                      <a:pPr algn="l" fontAlgn="b"/>
                      <a:r>
                        <a:rPr lang="en-IN" sz="1200" b="0" i="1" u="sng" strike="noStrike">
                          <a:solidFill>
                            <a:srgbClr val="000000"/>
                          </a:solidFill>
                          <a:effectLst/>
                          <a:latin typeface="Calibri" panose="020F0502020204030204" pitchFamily="34" charset="0"/>
                        </a:rPr>
                        <a:t>Revenue </a:t>
                      </a:r>
                    </a:p>
                  </a:txBody>
                  <a:tcPr marL="8806" marR="8806" marT="8806" marB="0" anchor="b">
                    <a:lnL>
                      <a:noFill/>
                    </a:lnL>
                    <a:lnR>
                      <a:noFill/>
                    </a:lnR>
                    <a:lnT>
                      <a:noFill/>
                    </a:lnT>
                    <a:lnB>
                      <a:noFill/>
                    </a:lnB>
                  </a:tcPr>
                </a:tc>
                <a:tc>
                  <a:txBody>
                    <a:bodyPr/>
                    <a:lstStyle/>
                    <a:p>
                      <a:pPr algn="l" fontAlgn="ctr"/>
                      <a:endParaRPr lang="en-IN" sz="1200" b="0" i="0" u="none" strike="noStrike">
                        <a:solidFill>
                          <a:srgbClr val="000000"/>
                        </a:solidFill>
                        <a:effectLst/>
                        <a:latin typeface="Calibri" panose="020F0502020204030204" pitchFamily="34" charset="0"/>
                      </a:endParaRPr>
                    </a:p>
                  </a:txBody>
                  <a:tcPr marL="8806" marR="8806" marT="8806" marB="0" anchor="ctr">
                    <a:lnL>
                      <a:noFill/>
                    </a:lnL>
                    <a:lnR>
                      <a:noFill/>
                    </a:lnR>
                    <a:lnT>
                      <a:noFill/>
                    </a:lnT>
                    <a:lnB>
                      <a:noFill/>
                    </a:lnB>
                  </a:tcPr>
                </a:tc>
                <a:tc>
                  <a:txBody>
                    <a:bodyPr/>
                    <a:lstStyle/>
                    <a:p>
                      <a:pPr algn="l" fontAlgn="ctr"/>
                      <a:endParaRPr lang="en-IN" sz="1200" b="0" i="0" u="none" strike="noStrike">
                        <a:solidFill>
                          <a:srgbClr val="000000"/>
                        </a:solidFill>
                        <a:effectLst/>
                        <a:latin typeface="Calibri" panose="020F0502020204030204" pitchFamily="34" charset="0"/>
                      </a:endParaRPr>
                    </a:p>
                  </a:txBody>
                  <a:tcPr marL="8806" marR="8806" marT="8806" marB="0" anchor="ctr">
                    <a:lnL>
                      <a:noFill/>
                    </a:lnL>
                    <a:lnR>
                      <a:noFill/>
                    </a:lnR>
                    <a:lnT>
                      <a:noFill/>
                    </a:lnT>
                    <a:lnB>
                      <a:noFill/>
                    </a:lnB>
                  </a:tcPr>
                </a:tc>
                <a:tc>
                  <a:txBody>
                    <a:bodyPr/>
                    <a:lstStyle/>
                    <a:p>
                      <a:pPr algn="l" fontAlgn="b"/>
                      <a:endParaRPr lang="en-IN" sz="1200" b="0" i="0" u="none" strike="noStrike">
                        <a:solidFill>
                          <a:srgbClr val="000000"/>
                        </a:solidFill>
                        <a:effectLst/>
                        <a:latin typeface="Calibri" panose="020F0502020204030204" pitchFamily="34" charset="0"/>
                      </a:endParaRPr>
                    </a:p>
                  </a:txBody>
                  <a:tcPr marL="8806" marR="8806" marT="8806" marB="0" anchor="b">
                    <a:lnL>
                      <a:noFill/>
                    </a:lnL>
                    <a:lnR>
                      <a:noFill/>
                    </a:lnR>
                    <a:lnT>
                      <a:noFill/>
                    </a:lnT>
                    <a:lnB>
                      <a:noFill/>
                    </a:lnB>
                  </a:tcPr>
                </a:tc>
                <a:tc>
                  <a:txBody>
                    <a:bodyPr/>
                    <a:lstStyle/>
                    <a:p>
                      <a:pPr algn="l" fontAlgn="b"/>
                      <a:endParaRPr lang="en-IN" sz="1200" b="0" i="0" u="none" strike="noStrike">
                        <a:solidFill>
                          <a:srgbClr val="000000"/>
                        </a:solidFill>
                        <a:effectLst/>
                        <a:latin typeface="Calibri" panose="020F0502020204030204" pitchFamily="34" charset="0"/>
                      </a:endParaRPr>
                    </a:p>
                  </a:txBody>
                  <a:tcPr marL="8806" marR="8806" marT="8806" marB="0" anchor="b">
                    <a:lnL>
                      <a:noFill/>
                    </a:lnL>
                    <a:lnR>
                      <a:noFill/>
                    </a:lnR>
                    <a:lnT>
                      <a:noFill/>
                    </a:lnT>
                    <a:lnB>
                      <a:noFill/>
                    </a:lnB>
                  </a:tcPr>
                </a:tc>
                <a:tc>
                  <a:txBody>
                    <a:bodyPr/>
                    <a:lstStyle/>
                    <a:p>
                      <a:pPr algn="l" fontAlgn="b"/>
                      <a:endParaRPr lang="en-IN" sz="1200" b="0" i="0" u="none" strike="noStrike">
                        <a:solidFill>
                          <a:srgbClr val="000000"/>
                        </a:solidFill>
                        <a:effectLst/>
                        <a:latin typeface="Calibri" panose="020F0502020204030204" pitchFamily="34" charset="0"/>
                      </a:endParaRPr>
                    </a:p>
                  </a:txBody>
                  <a:tcPr marL="8806" marR="8806" marT="8806" marB="0" anchor="b">
                    <a:lnL>
                      <a:noFill/>
                    </a:lnL>
                    <a:lnR>
                      <a:noFill/>
                    </a:lnR>
                    <a:lnT>
                      <a:noFill/>
                    </a:lnT>
                    <a:lnB>
                      <a:noFill/>
                    </a:lnB>
                  </a:tcPr>
                </a:tc>
                <a:tc>
                  <a:txBody>
                    <a:bodyPr/>
                    <a:lstStyle/>
                    <a:p>
                      <a:pPr algn="l" fontAlgn="b"/>
                      <a:endParaRPr lang="en-IN" sz="1200" b="0" i="0" u="none" strike="noStrike">
                        <a:solidFill>
                          <a:srgbClr val="000000"/>
                        </a:solidFill>
                        <a:effectLst/>
                        <a:latin typeface="Calibri" panose="020F0502020204030204" pitchFamily="34" charset="0"/>
                      </a:endParaRPr>
                    </a:p>
                  </a:txBody>
                  <a:tcPr marL="8806" marR="8806" marT="8806" marB="0" anchor="b">
                    <a:lnL>
                      <a:noFill/>
                    </a:lnL>
                    <a:lnR>
                      <a:noFill/>
                    </a:lnR>
                    <a:lnT>
                      <a:noFill/>
                    </a:lnT>
                    <a:lnB>
                      <a:noFill/>
                    </a:lnB>
                  </a:tcPr>
                </a:tc>
                <a:tc>
                  <a:txBody>
                    <a:bodyPr/>
                    <a:lstStyle/>
                    <a:p>
                      <a:pPr algn="l" fontAlgn="b"/>
                      <a:endParaRPr lang="en-IN" sz="1200" b="0" i="0" u="none" strike="noStrike">
                        <a:solidFill>
                          <a:srgbClr val="000000"/>
                        </a:solidFill>
                        <a:effectLst/>
                        <a:latin typeface="Calibri" panose="020F0502020204030204" pitchFamily="34" charset="0"/>
                      </a:endParaRPr>
                    </a:p>
                  </a:txBody>
                  <a:tcPr marL="8806" marR="8806" marT="8806" marB="0" anchor="b">
                    <a:lnL>
                      <a:noFill/>
                    </a:lnL>
                    <a:lnR>
                      <a:noFill/>
                    </a:lnR>
                    <a:lnT>
                      <a:noFill/>
                    </a:lnT>
                    <a:lnB>
                      <a:noFill/>
                    </a:lnB>
                  </a:tcPr>
                </a:tc>
                <a:tc>
                  <a:txBody>
                    <a:bodyPr/>
                    <a:lstStyle/>
                    <a:p>
                      <a:pPr algn="l" fontAlgn="b"/>
                      <a:endParaRPr lang="en-IN" sz="1200" b="0" i="0" u="none" strike="noStrike">
                        <a:solidFill>
                          <a:srgbClr val="000000"/>
                        </a:solidFill>
                        <a:effectLst/>
                        <a:latin typeface="Calibri" panose="020F0502020204030204" pitchFamily="34" charset="0"/>
                      </a:endParaRPr>
                    </a:p>
                  </a:txBody>
                  <a:tcPr marL="8806" marR="8806" marT="8806" marB="0" anchor="b">
                    <a:lnL>
                      <a:noFill/>
                    </a:lnL>
                    <a:lnR>
                      <a:noFill/>
                    </a:lnR>
                    <a:lnT>
                      <a:noFill/>
                    </a:lnT>
                    <a:lnB>
                      <a:noFill/>
                    </a:lnB>
                  </a:tcPr>
                </a:tc>
                <a:tc>
                  <a:txBody>
                    <a:bodyPr/>
                    <a:lstStyle/>
                    <a:p>
                      <a:pPr algn="l" fontAlgn="b"/>
                      <a:endParaRPr lang="en-IN" sz="1200" b="0" i="0" u="none" strike="noStrike">
                        <a:solidFill>
                          <a:srgbClr val="000000"/>
                        </a:solidFill>
                        <a:effectLst/>
                        <a:latin typeface="Calibri" panose="020F0502020204030204" pitchFamily="34" charset="0"/>
                      </a:endParaRPr>
                    </a:p>
                  </a:txBody>
                  <a:tcPr marL="8806" marR="8806" marT="8806" marB="0" anchor="b">
                    <a:lnL>
                      <a:noFill/>
                    </a:lnL>
                    <a:lnR>
                      <a:noFill/>
                    </a:lnR>
                    <a:lnT>
                      <a:noFill/>
                    </a:lnT>
                    <a:lnB>
                      <a:noFill/>
                    </a:lnB>
                  </a:tcPr>
                </a:tc>
                <a:tc>
                  <a:txBody>
                    <a:bodyPr/>
                    <a:lstStyle/>
                    <a:p>
                      <a:pPr algn="l" fontAlgn="b"/>
                      <a:endParaRPr lang="en-IN" sz="1200" b="0" i="0" u="none" strike="noStrike">
                        <a:solidFill>
                          <a:srgbClr val="000000"/>
                        </a:solidFill>
                        <a:effectLst/>
                        <a:latin typeface="Calibri" panose="020F0502020204030204" pitchFamily="34" charset="0"/>
                      </a:endParaRPr>
                    </a:p>
                  </a:txBody>
                  <a:tcPr marL="8806" marR="8806" marT="8806" marB="0" anchor="b">
                    <a:lnL>
                      <a:noFill/>
                    </a:lnL>
                    <a:lnR>
                      <a:noFill/>
                    </a:lnR>
                    <a:lnT>
                      <a:noFill/>
                    </a:lnT>
                    <a:lnB>
                      <a:noFill/>
                    </a:lnB>
                  </a:tcPr>
                </a:tc>
                <a:tc>
                  <a:txBody>
                    <a:bodyPr/>
                    <a:lstStyle/>
                    <a:p>
                      <a:pPr algn="l" fontAlgn="b"/>
                      <a:endParaRPr lang="en-IN" sz="1200" b="0" i="0" u="none" strike="noStrike">
                        <a:solidFill>
                          <a:srgbClr val="000000"/>
                        </a:solidFill>
                        <a:effectLst/>
                        <a:latin typeface="Calibri" panose="020F0502020204030204" pitchFamily="34" charset="0"/>
                      </a:endParaRPr>
                    </a:p>
                  </a:txBody>
                  <a:tcPr marL="8806" marR="8806" marT="8806" marB="0" anchor="b">
                    <a:lnL>
                      <a:noFill/>
                    </a:lnL>
                    <a:lnR>
                      <a:noFill/>
                    </a:lnR>
                    <a:lnT>
                      <a:noFill/>
                    </a:lnT>
                    <a:lnB>
                      <a:noFill/>
                    </a:lnB>
                  </a:tcPr>
                </a:tc>
                <a:tc>
                  <a:txBody>
                    <a:bodyPr/>
                    <a:lstStyle/>
                    <a:p>
                      <a:pPr algn="l" fontAlgn="b"/>
                      <a:endParaRPr lang="en-IN" sz="1200" b="0" i="0" u="none" strike="noStrike">
                        <a:solidFill>
                          <a:srgbClr val="000000"/>
                        </a:solidFill>
                        <a:effectLst/>
                        <a:latin typeface="Calibri" panose="020F0502020204030204" pitchFamily="34" charset="0"/>
                      </a:endParaRPr>
                    </a:p>
                  </a:txBody>
                  <a:tcPr marL="8806" marR="8806" marT="8806" marB="0" anchor="b">
                    <a:lnL>
                      <a:noFill/>
                    </a:lnL>
                    <a:lnR>
                      <a:noFill/>
                    </a:lnR>
                    <a:lnT>
                      <a:noFill/>
                    </a:lnT>
                    <a:lnB>
                      <a:noFill/>
                    </a:lnB>
                  </a:tcPr>
                </a:tc>
                <a:extLst>
                  <a:ext uri="{0D108BD9-81ED-4DB2-BD59-A6C34878D82A}">
                    <a16:rowId xmlns:a16="http://schemas.microsoft.com/office/drawing/2014/main" val="268632946"/>
                  </a:ext>
                </a:extLst>
              </a:tr>
              <a:tr h="234323">
                <a:tc>
                  <a:txBody>
                    <a:bodyPr/>
                    <a:lstStyle/>
                    <a:p>
                      <a:pPr algn="l" fontAlgn="b"/>
                      <a:r>
                        <a:rPr lang="en-IN" sz="1200" b="0" i="0" u="none" strike="noStrike">
                          <a:solidFill>
                            <a:srgbClr val="000000"/>
                          </a:solidFill>
                          <a:effectLst/>
                          <a:latin typeface="Calibri" panose="020F0502020204030204" pitchFamily="34" charset="0"/>
                        </a:rPr>
                        <a:t> Service Packages</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£300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£500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£500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£600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£600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£600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£700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£700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£700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£700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£700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£700</a:t>
                      </a:r>
                    </a:p>
                  </a:txBody>
                  <a:tcPr marL="8806" marR="8806" marT="8806" marB="0" anchor="b">
                    <a:lnL>
                      <a:noFill/>
                    </a:lnL>
                    <a:lnR>
                      <a:noFill/>
                    </a:lnR>
                    <a:lnT>
                      <a:noFill/>
                    </a:lnT>
                    <a:lnB>
                      <a:noFill/>
                    </a:lnB>
                  </a:tcPr>
                </a:tc>
                <a:extLst>
                  <a:ext uri="{0D108BD9-81ED-4DB2-BD59-A6C34878D82A}">
                    <a16:rowId xmlns:a16="http://schemas.microsoft.com/office/drawing/2014/main" val="852123969"/>
                  </a:ext>
                </a:extLst>
              </a:tr>
              <a:tr h="234323">
                <a:tc>
                  <a:txBody>
                    <a:bodyPr/>
                    <a:lstStyle/>
                    <a:p>
                      <a:pPr algn="l" fontAlgn="b"/>
                      <a:r>
                        <a:rPr lang="en-IN" sz="1200" b="0" i="0" u="none" strike="noStrike">
                          <a:solidFill>
                            <a:srgbClr val="000000"/>
                          </a:solidFill>
                          <a:effectLst/>
                          <a:latin typeface="Calibri" panose="020F0502020204030204" pitchFamily="34" charset="0"/>
                        </a:rPr>
                        <a:t> Consultations</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£200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£300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£300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£400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£400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£400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£400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£400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£400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£400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£400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£400</a:t>
                      </a:r>
                    </a:p>
                  </a:txBody>
                  <a:tcPr marL="8806" marR="8806" marT="8806" marB="0" anchor="b">
                    <a:lnL>
                      <a:noFill/>
                    </a:lnL>
                    <a:lnR>
                      <a:noFill/>
                    </a:lnR>
                    <a:lnT>
                      <a:noFill/>
                    </a:lnT>
                    <a:lnB>
                      <a:noFill/>
                    </a:lnB>
                  </a:tcPr>
                </a:tc>
                <a:extLst>
                  <a:ext uri="{0D108BD9-81ED-4DB2-BD59-A6C34878D82A}">
                    <a16:rowId xmlns:a16="http://schemas.microsoft.com/office/drawing/2014/main" val="856558207"/>
                  </a:ext>
                </a:extLst>
              </a:tr>
              <a:tr h="234323">
                <a:tc>
                  <a:txBody>
                    <a:bodyPr/>
                    <a:lstStyle/>
                    <a:p>
                      <a:pPr algn="l" fontAlgn="b"/>
                      <a:r>
                        <a:rPr lang="en-IN" sz="1200" b="0" i="0" u="none" strike="noStrike">
                          <a:solidFill>
                            <a:srgbClr val="000000"/>
                          </a:solidFill>
                          <a:effectLst/>
                          <a:latin typeface="Calibri" panose="020F0502020204030204" pitchFamily="34" charset="0"/>
                        </a:rPr>
                        <a:t>Retainer Agreements</a:t>
                      </a:r>
                    </a:p>
                  </a:txBody>
                  <a:tcPr marL="8806" marR="8806" marT="8806" marB="0" anchor="b">
                    <a:lnL>
                      <a:noFill/>
                    </a:lnL>
                    <a:lnR>
                      <a:noFill/>
                    </a:lnR>
                    <a:lnT>
                      <a:noFill/>
                    </a:lnT>
                    <a:lnB>
                      <a:noFill/>
                    </a:lnB>
                  </a:tcPr>
                </a:tc>
                <a:tc>
                  <a:txBody>
                    <a:bodyPr/>
                    <a:lstStyle/>
                    <a:p>
                      <a:pPr algn="l" fontAlgn="b"/>
                      <a:r>
                        <a:rPr lang="en-IN" sz="1200" b="0" i="0" u="none" strike="noStrike" dirty="0">
                          <a:solidFill>
                            <a:srgbClr val="000000"/>
                          </a:solidFill>
                          <a:effectLst/>
                          <a:latin typeface="Calibri" panose="020F0502020204030204" pitchFamily="34" charset="0"/>
                        </a:rPr>
                        <a:t>£200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£200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£200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£200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£300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£300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£300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£300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£300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£300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£300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£300</a:t>
                      </a:r>
                    </a:p>
                  </a:txBody>
                  <a:tcPr marL="8806" marR="8806" marT="8806" marB="0" anchor="b">
                    <a:lnL>
                      <a:noFill/>
                    </a:lnL>
                    <a:lnR>
                      <a:noFill/>
                    </a:lnR>
                    <a:lnT>
                      <a:noFill/>
                    </a:lnT>
                    <a:lnB>
                      <a:noFill/>
                    </a:lnB>
                  </a:tcPr>
                </a:tc>
                <a:extLst>
                  <a:ext uri="{0D108BD9-81ED-4DB2-BD59-A6C34878D82A}">
                    <a16:rowId xmlns:a16="http://schemas.microsoft.com/office/drawing/2014/main" val="4226086784"/>
                  </a:ext>
                </a:extLst>
              </a:tr>
              <a:tr h="246040">
                <a:tc>
                  <a:txBody>
                    <a:bodyPr/>
                    <a:lstStyle/>
                    <a:p>
                      <a:pPr algn="l" fontAlgn="b"/>
                      <a:r>
                        <a:rPr lang="en-IN" sz="1200" b="1" i="1" u="none" strike="noStrike">
                          <a:solidFill>
                            <a:srgbClr val="000000"/>
                          </a:solidFill>
                          <a:effectLst/>
                          <a:latin typeface="Calibri" panose="020F0502020204030204" pitchFamily="34" charset="0"/>
                        </a:rPr>
                        <a:t>Total Revenue</a:t>
                      </a:r>
                    </a:p>
                  </a:txBody>
                  <a:tcPr marL="8806" marR="8806" marT="8806" marB="0" anchor="b">
                    <a:lnL>
                      <a:noFill/>
                    </a:lnL>
                    <a:lnR>
                      <a:noFill/>
                    </a:lnR>
                    <a:lnT>
                      <a:noFill/>
                    </a:lnT>
                    <a:lnB w="19050" cap="flat" cmpd="sng" algn="ctr">
                      <a:solidFill>
                        <a:srgbClr val="000000"/>
                      </a:solidFill>
                      <a:prstDash val="solid"/>
                      <a:round/>
                      <a:headEnd type="none" w="med" len="med"/>
                      <a:tailEnd type="none" w="med" len="med"/>
                    </a:lnB>
                  </a:tcPr>
                </a:tc>
                <a:tc>
                  <a:txBody>
                    <a:bodyPr/>
                    <a:lstStyle/>
                    <a:p>
                      <a:pPr algn="l" fontAlgn="b"/>
                      <a:r>
                        <a:rPr lang="en-IN" sz="1200" b="0" i="0" u="none" strike="noStrike">
                          <a:solidFill>
                            <a:srgbClr val="000000"/>
                          </a:solidFill>
                          <a:effectLst/>
                          <a:latin typeface="Calibri" panose="020F0502020204030204" pitchFamily="34" charset="0"/>
                        </a:rPr>
                        <a:t>£700</a:t>
                      </a:r>
                    </a:p>
                  </a:txBody>
                  <a:tcPr marL="8806" marR="8806" marT="8806" marB="0" anchor="b">
                    <a:lnL>
                      <a:noFill/>
                    </a:lnL>
                    <a:lnR>
                      <a:noFill/>
                    </a:lnR>
                    <a:lnT>
                      <a:noFill/>
                    </a:lnT>
                    <a:lnB w="19050" cap="flat" cmpd="sng" algn="ctr">
                      <a:solidFill>
                        <a:srgbClr val="000000"/>
                      </a:solidFill>
                      <a:prstDash val="solid"/>
                      <a:round/>
                      <a:headEnd type="none" w="med" len="med"/>
                      <a:tailEnd type="none" w="med" len="med"/>
                    </a:lnB>
                  </a:tcPr>
                </a:tc>
                <a:tc>
                  <a:txBody>
                    <a:bodyPr/>
                    <a:lstStyle/>
                    <a:p>
                      <a:pPr algn="l" fontAlgn="b"/>
                      <a:r>
                        <a:rPr lang="en-IN" sz="1200" b="0" i="0" u="none" strike="noStrike">
                          <a:solidFill>
                            <a:srgbClr val="000000"/>
                          </a:solidFill>
                          <a:effectLst/>
                          <a:latin typeface="Calibri" panose="020F0502020204030204" pitchFamily="34" charset="0"/>
                        </a:rPr>
                        <a:t>£1,000</a:t>
                      </a:r>
                    </a:p>
                  </a:txBody>
                  <a:tcPr marL="8806" marR="8806" marT="8806" marB="0" anchor="b">
                    <a:lnL>
                      <a:noFill/>
                    </a:lnL>
                    <a:lnR>
                      <a:noFill/>
                    </a:lnR>
                    <a:lnT>
                      <a:noFill/>
                    </a:lnT>
                    <a:lnB w="19050" cap="flat" cmpd="sng" algn="ctr">
                      <a:solidFill>
                        <a:srgbClr val="000000"/>
                      </a:solidFill>
                      <a:prstDash val="solid"/>
                      <a:round/>
                      <a:headEnd type="none" w="med" len="med"/>
                      <a:tailEnd type="none" w="med" len="med"/>
                    </a:lnB>
                  </a:tcPr>
                </a:tc>
                <a:tc>
                  <a:txBody>
                    <a:bodyPr/>
                    <a:lstStyle/>
                    <a:p>
                      <a:pPr algn="l" fontAlgn="b"/>
                      <a:r>
                        <a:rPr lang="en-IN" sz="1200" b="0" i="0" u="none" strike="noStrike">
                          <a:solidFill>
                            <a:srgbClr val="000000"/>
                          </a:solidFill>
                          <a:effectLst/>
                          <a:latin typeface="Calibri" panose="020F0502020204030204" pitchFamily="34" charset="0"/>
                        </a:rPr>
                        <a:t>£1,000</a:t>
                      </a:r>
                    </a:p>
                  </a:txBody>
                  <a:tcPr marL="8806" marR="8806" marT="8806" marB="0" anchor="b">
                    <a:lnL>
                      <a:noFill/>
                    </a:lnL>
                    <a:lnR>
                      <a:noFill/>
                    </a:lnR>
                    <a:lnT>
                      <a:noFill/>
                    </a:lnT>
                    <a:lnB w="19050" cap="flat" cmpd="sng" algn="ctr">
                      <a:solidFill>
                        <a:srgbClr val="000000"/>
                      </a:solidFill>
                      <a:prstDash val="solid"/>
                      <a:round/>
                      <a:headEnd type="none" w="med" len="med"/>
                      <a:tailEnd type="none" w="med" len="med"/>
                    </a:lnB>
                  </a:tcPr>
                </a:tc>
                <a:tc>
                  <a:txBody>
                    <a:bodyPr/>
                    <a:lstStyle/>
                    <a:p>
                      <a:pPr algn="l" fontAlgn="b"/>
                      <a:r>
                        <a:rPr lang="en-IN" sz="1200" b="0" i="0" u="none" strike="noStrike">
                          <a:solidFill>
                            <a:srgbClr val="000000"/>
                          </a:solidFill>
                          <a:effectLst/>
                          <a:latin typeface="Calibri" panose="020F0502020204030204" pitchFamily="34" charset="0"/>
                        </a:rPr>
                        <a:t>£1,200</a:t>
                      </a:r>
                    </a:p>
                  </a:txBody>
                  <a:tcPr marL="8806" marR="8806" marT="8806" marB="0" anchor="b">
                    <a:lnL>
                      <a:noFill/>
                    </a:lnL>
                    <a:lnR>
                      <a:noFill/>
                    </a:lnR>
                    <a:lnT>
                      <a:noFill/>
                    </a:lnT>
                    <a:lnB w="19050" cap="flat" cmpd="sng" algn="ctr">
                      <a:solidFill>
                        <a:srgbClr val="000000"/>
                      </a:solidFill>
                      <a:prstDash val="solid"/>
                      <a:round/>
                      <a:headEnd type="none" w="med" len="med"/>
                      <a:tailEnd type="none" w="med" len="med"/>
                    </a:lnB>
                  </a:tcPr>
                </a:tc>
                <a:tc>
                  <a:txBody>
                    <a:bodyPr/>
                    <a:lstStyle/>
                    <a:p>
                      <a:pPr algn="l" fontAlgn="b"/>
                      <a:r>
                        <a:rPr lang="en-IN" sz="1200" b="0" i="0" u="none" strike="noStrike">
                          <a:solidFill>
                            <a:srgbClr val="000000"/>
                          </a:solidFill>
                          <a:effectLst/>
                          <a:latin typeface="Calibri" panose="020F0502020204030204" pitchFamily="34" charset="0"/>
                        </a:rPr>
                        <a:t>£1,600</a:t>
                      </a:r>
                    </a:p>
                  </a:txBody>
                  <a:tcPr marL="8806" marR="8806" marT="8806" marB="0" anchor="b">
                    <a:lnL>
                      <a:noFill/>
                    </a:lnL>
                    <a:lnR>
                      <a:noFill/>
                    </a:lnR>
                    <a:lnT>
                      <a:noFill/>
                    </a:lnT>
                    <a:lnB w="19050" cap="flat" cmpd="sng" algn="ctr">
                      <a:solidFill>
                        <a:srgbClr val="000000"/>
                      </a:solidFill>
                      <a:prstDash val="solid"/>
                      <a:round/>
                      <a:headEnd type="none" w="med" len="med"/>
                      <a:tailEnd type="none" w="med" len="med"/>
                    </a:lnB>
                  </a:tcPr>
                </a:tc>
                <a:tc>
                  <a:txBody>
                    <a:bodyPr/>
                    <a:lstStyle/>
                    <a:p>
                      <a:pPr algn="l" fontAlgn="b"/>
                      <a:r>
                        <a:rPr lang="en-IN" sz="1200" b="0" i="0" u="none" strike="noStrike">
                          <a:solidFill>
                            <a:srgbClr val="000000"/>
                          </a:solidFill>
                          <a:effectLst/>
                          <a:latin typeface="Calibri" panose="020F0502020204030204" pitchFamily="34" charset="0"/>
                        </a:rPr>
                        <a:t>£1,600</a:t>
                      </a:r>
                    </a:p>
                  </a:txBody>
                  <a:tcPr marL="8806" marR="8806" marT="8806" marB="0" anchor="b">
                    <a:lnL>
                      <a:noFill/>
                    </a:lnL>
                    <a:lnR>
                      <a:noFill/>
                    </a:lnR>
                    <a:lnT>
                      <a:noFill/>
                    </a:lnT>
                    <a:lnB w="19050" cap="flat" cmpd="sng" algn="ctr">
                      <a:solidFill>
                        <a:srgbClr val="000000"/>
                      </a:solidFill>
                      <a:prstDash val="solid"/>
                      <a:round/>
                      <a:headEnd type="none" w="med" len="med"/>
                      <a:tailEnd type="none" w="med" len="med"/>
                    </a:lnB>
                  </a:tcPr>
                </a:tc>
                <a:tc>
                  <a:txBody>
                    <a:bodyPr/>
                    <a:lstStyle/>
                    <a:p>
                      <a:pPr algn="l" fontAlgn="b"/>
                      <a:r>
                        <a:rPr lang="en-IN" sz="1200" b="0" i="0" u="none" strike="noStrike">
                          <a:solidFill>
                            <a:srgbClr val="000000"/>
                          </a:solidFill>
                          <a:effectLst/>
                          <a:latin typeface="Calibri" panose="020F0502020204030204" pitchFamily="34" charset="0"/>
                        </a:rPr>
                        <a:t>£1,700</a:t>
                      </a:r>
                    </a:p>
                  </a:txBody>
                  <a:tcPr marL="8806" marR="8806" marT="8806" marB="0" anchor="b">
                    <a:lnL>
                      <a:noFill/>
                    </a:lnL>
                    <a:lnR>
                      <a:noFill/>
                    </a:lnR>
                    <a:lnT>
                      <a:noFill/>
                    </a:lnT>
                    <a:lnB w="19050" cap="flat" cmpd="sng" algn="ctr">
                      <a:solidFill>
                        <a:srgbClr val="000000"/>
                      </a:solidFill>
                      <a:prstDash val="solid"/>
                      <a:round/>
                      <a:headEnd type="none" w="med" len="med"/>
                      <a:tailEnd type="none" w="med" len="med"/>
                    </a:lnB>
                  </a:tcPr>
                </a:tc>
                <a:tc>
                  <a:txBody>
                    <a:bodyPr/>
                    <a:lstStyle/>
                    <a:p>
                      <a:pPr algn="l" fontAlgn="b"/>
                      <a:r>
                        <a:rPr lang="en-IN" sz="1200" b="0" i="0" u="none" strike="noStrike">
                          <a:solidFill>
                            <a:srgbClr val="000000"/>
                          </a:solidFill>
                          <a:effectLst/>
                          <a:latin typeface="Calibri" panose="020F0502020204030204" pitchFamily="34" charset="0"/>
                        </a:rPr>
                        <a:t>£1,700</a:t>
                      </a:r>
                    </a:p>
                  </a:txBody>
                  <a:tcPr marL="8806" marR="8806" marT="8806" marB="0" anchor="b">
                    <a:lnL>
                      <a:noFill/>
                    </a:lnL>
                    <a:lnR>
                      <a:noFill/>
                    </a:lnR>
                    <a:lnT>
                      <a:noFill/>
                    </a:lnT>
                    <a:lnB w="19050" cap="flat" cmpd="sng" algn="ctr">
                      <a:solidFill>
                        <a:srgbClr val="000000"/>
                      </a:solidFill>
                      <a:prstDash val="solid"/>
                      <a:round/>
                      <a:headEnd type="none" w="med" len="med"/>
                      <a:tailEnd type="none" w="med" len="med"/>
                    </a:lnB>
                  </a:tcPr>
                </a:tc>
                <a:tc>
                  <a:txBody>
                    <a:bodyPr/>
                    <a:lstStyle/>
                    <a:p>
                      <a:pPr algn="l" fontAlgn="b"/>
                      <a:r>
                        <a:rPr lang="en-IN" sz="1200" b="0" i="0" u="none" strike="noStrike">
                          <a:solidFill>
                            <a:srgbClr val="000000"/>
                          </a:solidFill>
                          <a:effectLst/>
                          <a:latin typeface="Calibri" panose="020F0502020204030204" pitchFamily="34" charset="0"/>
                        </a:rPr>
                        <a:t>£1,700</a:t>
                      </a:r>
                    </a:p>
                  </a:txBody>
                  <a:tcPr marL="8806" marR="8806" marT="8806" marB="0" anchor="b">
                    <a:lnL>
                      <a:noFill/>
                    </a:lnL>
                    <a:lnR>
                      <a:noFill/>
                    </a:lnR>
                    <a:lnT>
                      <a:noFill/>
                    </a:lnT>
                    <a:lnB w="19050" cap="flat" cmpd="sng" algn="ctr">
                      <a:solidFill>
                        <a:srgbClr val="000000"/>
                      </a:solidFill>
                      <a:prstDash val="solid"/>
                      <a:round/>
                      <a:headEnd type="none" w="med" len="med"/>
                      <a:tailEnd type="none" w="med" len="med"/>
                    </a:lnB>
                  </a:tcPr>
                </a:tc>
                <a:tc>
                  <a:txBody>
                    <a:bodyPr/>
                    <a:lstStyle/>
                    <a:p>
                      <a:pPr algn="l" fontAlgn="b"/>
                      <a:r>
                        <a:rPr lang="en-IN" sz="1200" b="0" i="0" u="none" strike="noStrike">
                          <a:solidFill>
                            <a:srgbClr val="000000"/>
                          </a:solidFill>
                          <a:effectLst/>
                          <a:latin typeface="Calibri" panose="020F0502020204030204" pitchFamily="34" charset="0"/>
                        </a:rPr>
                        <a:t>£1,700</a:t>
                      </a:r>
                    </a:p>
                  </a:txBody>
                  <a:tcPr marL="8806" marR="8806" marT="8806" marB="0" anchor="b">
                    <a:lnL>
                      <a:noFill/>
                    </a:lnL>
                    <a:lnR>
                      <a:noFill/>
                    </a:lnR>
                    <a:lnT>
                      <a:noFill/>
                    </a:lnT>
                    <a:lnB w="19050" cap="flat" cmpd="sng" algn="ctr">
                      <a:solidFill>
                        <a:srgbClr val="000000"/>
                      </a:solidFill>
                      <a:prstDash val="solid"/>
                      <a:round/>
                      <a:headEnd type="none" w="med" len="med"/>
                      <a:tailEnd type="none" w="med" len="med"/>
                    </a:lnB>
                  </a:tcPr>
                </a:tc>
                <a:tc>
                  <a:txBody>
                    <a:bodyPr/>
                    <a:lstStyle/>
                    <a:p>
                      <a:pPr algn="l" fontAlgn="b"/>
                      <a:r>
                        <a:rPr lang="en-IN" sz="1200" b="0" i="0" u="none" strike="noStrike">
                          <a:solidFill>
                            <a:srgbClr val="000000"/>
                          </a:solidFill>
                          <a:effectLst/>
                          <a:latin typeface="Calibri" panose="020F0502020204030204" pitchFamily="34" charset="0"/>
                        </a:rPr>
                        <a:t>£1,700</a:t>
                      </a:r>
                    </a:p>
                  </a:txBody>
                  <a:tcPr marL="8806" marR="8806" marT="8806" marB="0" anchor="b">
                    <a:lnL>
                      <a:noFill/>
                    </a:lnL>
                    <a:lnR>
                      <a:noFill/>
                    </a:lnR>
                    <a:lnT>
                      <a:noFill/>
                    </a:lnT>
                    <a:lnB w="19050" cap="flat" cmpd="sng" algn="ctr">
                      <a:solidFill>
                        <a:srgbClr val="000000"/>
                      </a:solidFill>
                      <a:prstDash val="solid"/>
                      <a:round/>
                      <a:headEnd type="none" w="med" len="med"/>
                      <a:tailEnd type="none" w="med" len="med"/>
                    </a:lnB>
                  </a:tcPr>
                </a:tc>
                <a:tc>
                  <a:txBody>
                    <a:bodyPr/>
                    <a:lstStyle/>
                    <a:p>
                      <a:pPr algn="l" fontAlgn="b"/>
                      <a:r>
                        <a:rPr lang="en-IN" sz="1200" b="0" i="0" u="none" strike="noStrike">
                          <a:solidFill>
                            <a:srgbClr val="000000"/>
                          </a:solidFill>
                          <a:effectLst/>
                          <a:latin typeface="Calibri" panose="020F0502020204030204" pitchFamily="34" charset="0"/>
                        </a:rPr>
                        <a:t>£1,700</a:t>
                      </a:r>
                    </a:p>
                  </a:txBody>
                  <a:tcPr marL="8806" marR="8806" marT="8806" marB="0" anchor="b">
                    <a:lnL>
                      <a:noFill/>
                    </a:lnL>
                    <a:lnR>
                      <a:noFill/>
                    </a:lnR>
                    <a:lnT>
                      <a:noFill/>
                    </a:lnT>
                    <a:lnB w="190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3039714"/>
                  </a:ext>
                </a:extLst>
              </a:tr>
              <a:tr h="257757">
                <a:tc>
                  <a:txBody>
                    <a:bodyPr/>
                    <a:lstStyle/>
                    <a:p>
                      <a:pPr algn="l" fontAlgn="b"/>
                      <a:r>
                        <a:rPr lang="en-IN" sz="1200" b="1" i="0" u="none" strike="noStrike">
                          <a:solidFill>
                            <a:srgbClr val="000000"/>
                          </a:solidFill>
                          <a:effectLst/>
                          <a:latin typeface="Calibri" panose="020F0502020204030204" pitchFamily="34" charset="0"/>
                        </a:rPr>
                        <a:t>Total Inflows</a:t>
                      </a:r>
                    </a:p>
                  </a:txBody>
                  <a:tcPr marL="8806" marR="8806" marT="8806" marB="0" anchor="b">
                    <a:lnL w="190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EDEDED"/>
                    </a:solidFill>
                  </a:tcPr>
                </a:tc>
                <a:tc>
                  <a:txBody>
                    <a:bodyPr/>
                    <a:lstStyle/>
                    <a:p>
                      <a:pPr algn="l" fontAlgn="b"/>
                      <a:r>
                        <a:rPr lang="en-IN" sz="1200" b="0" i="0" u="none" strike="noStrike">
                          <a:solidFill>
                            <a:srgbClr val="000000"/>
                          </a:solidFill>
                          <a:effectLst/>
                          <a:latin typeface="Calibri" panose="020F0502020204030204" pitchFamily="34" charset="0"/>
                        </a:rPr>
                        <a:t>£25,700</a:t>
                      </a:r>
                    </a:p>
                  </a:txBody>
                  <a:tcPr marL="8806" marR="8806" marT="8806" marB="0" anchor="b">
                    <a:lnL w="6350" cap="flat" cmpd="sng" algn="ctr">
                      <a:solidFill>
                        <a:srgbClr val="000000"/>
                      </a:solidFill>
                      <a:prstDash val="solid"/>
                      <a:round/>
                      <a:headEnd type="none" w="med" len="med"/>
                      <a:tailEnd type="none" w="med" len="med"/>
                    </a:lnL>
                    <a:lnR>
                      <a:noFill/>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FCE4D6"/>
                    </a:solidFill>
                  </a:tcPr>
                </a:tc>
                <a:tc>
                  <a:txBody>
                    <a:bodyPr/>
                    <a:lstStyle/>
                    <a:p>
                      <a:pPr algn="l" fontAlgn="b"/>
                      <a:r>
                        <a:rPr lang="en-IN" sz="1200" b="0" i="0" u="none" strike="noStrike">
                          <a:solidFill>
                            <a:srgbClr val="000000"/>
                          </a:solidFill>
                          <a:effectLst/>
                          <a:latin typeface="Calibri" panose="020F0502020204030204" pitchFamily="34" charset="0"/>
                        </a:rPr>
                        <a:t>£23,300</a:t>
                      </a:r>
                    </a:p>
                  </a:txBody>
                  <a:tcPr marL="8806" marR="8806" marT="8806" marB="0" anchor="b">
                    <a:lnL>
                      <a:noFill/>
                    </a:lnL>
                    <a:lnR>
                      <a:noFill/>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FCE4D6"/>
                    </a:solidFill>
                  </a:tcPr>
                </a:tc>
                <a:tc>
                  <a:txBody>
                    <a:bodyPr/>
                    <a:lstStyle/>
                    <a:p>
                      <a:pPr algn="l" fontAlgn="b"/>
                      <a:r>
                        <a:rPr lang="en-IN" sz="1200" b="0" i="0" u="none" strike="noStrike">
                          <a:solidFill>
                            <a:srgbClr val="000000"/>
                          </a:solidFill>
                          <a:effectLst/>
                          <a:latin typeface="Calibri" panose="020F0502020204030204" pitchFamily="34" charset="0"/>
                        </a:rPr>
                        <a:t>£20,600</a:t>
                      </a:r>
                    </a:p>
                  </a:txBody>
                  <a:tcPr marL="8806" marR="8806" marT="8806" marB="0" anchor="b">
                    <a:lnL>
                      <a:noFill/>
                    </a:lnL>
                    <a:lnR>
                      <a:noFill/>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FCE4D6"/>
                    </a:solidFill>
                  </a:tcPr>
                </a:tc>
                <a:tc>
                  <a:txBody>
                    <a:bodyPr/>
                    <a:lstStyle/>
                    <a:p>
                      <a:pPr algn="l" fontAlgn="b"/>
                      <a:r>
                        <a:rPr lang="en-IN" sz="1200" b="0" i="0" u="none" strike="noStrike">
                          <a:solidFill>
                            <a:srgbClr val="000000"/>
                          </a:solidFill>
                          <a:effectLst/>
                          <a:latin typeface="Calibri" panose="020F0502020204030204" pitchFamily="34" charset="0"/>
                        </a:rPr>
                        <a:t>£18,100</a:t>
                      </a:r>
                    </a:p>
                  </a:txBody>
                  <a:tcPr marL="8806" marR="8806" marT="8806" marB="0" anchor="b">
                    <a:lnL>
                      <a:noFill/>
                    </a:lnL>
                    <a:lnR>
                      <a:noFill/>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FCE4D6"/>
                    </a:solidFill>
                  </a:tcPr>
                </a:tc>
                <a:tc>
                  <a:txBody>
                    <a:bodyPr/>
                    <a:lstStyle/>
                    <a:p>
                      <a:pPr algn="l" fontAlgn="b"/>
                      <a:r>
                        <a:rPr lang="en-IN" sz="1200" b="0" i="0" u="none" strike="noStrike">
                          <a:solidFill>
                            <a:srgbClr val="000000"/>
                          </a:solidFill>
                          <a:effectLst/>
                          <a:latin typeface="Calibri" panose="020F0502020204030204" pitchFamily="34" charset="0"/>
                        </a:rPr>
                        <a:t>£15,800</a:t>
                      </a:r>
                    </a:p>
                  </a:txBody>
                  <a:tcPr marL="8806" marR="8806" marT="8806" marB="0" anchor="b">
                    <a:lnL>
                      <a:noFill/>
                    </a:lnL>
                    <a:lnR>
                      <a:noFill/>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FCE4D6"/>
                    </a:solidFill>
                  </a:tcPr>
                </a:tc>
                <a:tc>
                  <a:txBody>
                    <a:bodyPr/>
                    <a:lstStyle/>
                    <a:p>
                      <a:pPr algn="l" fontAlgn="b"/>
                      <a:r>
                        <a:rPr lang="en-IN" sz="1200" b="0" i="0" u="none" strike="noStrike">
                          <a:solidFill>
                            <a:srgbClr val="000000"/>
                          </a:solidFill>
                          <a:effectLst/>
                          <a:latin typeface="Calibri" panose="020F0502020204030204" pitchFamily="34" charset="0"/>
                        </a:rPr>
                        <a:t>£13,100</a:t>
                      </a:r>
                    </a:p>
                  </a:txBody>
                  <a:tcPr marL="8806" marR="8806" marT="8806" marB="0" anchor="b">
                    <a:lnL>
                      <a:noFill/>
                    </a:lnL>
                    <a:lnR>
                      <a:noFill/>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FCE4D6"/>
                    </a:solidFill>
                  </a:tcPr>
                </a:tc>
                <a:tc>
                  <a:txBody>
                    <a:bodyPr/>
                    <a:lstStyle/>
                    <a:p>
                      <a:pPr algn="l" fontAlgn="b"/>
                      <a:r>
                        <a:rPr lang="en-IN" sz="1200" b="0" i="0" u="none" strike="noStrike">
                          <a:solidFill>
                            <a:srgbClr val="000000"/>
                          </a:solidFill>
                          <a:effectLst/>
                          <a:latin typeface="Calibri" panose="020F0502020204030204" pitchFamily="34" charset="0"/>
                        </a:rPr>
                        <a:t>£10,500</a:t>
                      </a:r>
                    </a:p>
                  </a:txBody>
                  <a:tcPr marL="8806" marR="8806" marT="8806" marB="0" anchor="b">
                    <a:lnL>
                      <a:noFill/>
                    </a:lnL>
                    <a:lnR>
                      <a:noFill/>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FCE4D6"/>
                    </a:solidFill>
                  </a:tcPr>
                </a:tc>
                <a:tc>
                  <a:txBody>
                    <a:bodyPr/>
                    <a:lstStyle/>
                    <a:p>
                      <a:pPr algn="l" fontAlgn="b"/>
                      <a:r>
                        <a:rPr lang="en-IN" sz="1200" b="0" i="0" u="none" strike="noStrike">
                          <a:solidFill>
                            <a:srgbClr val="000000"/>
                          </a:solidFill>
                          <a:effectLst/>
                          <a:latin typeface="Calibri" panose="020F0502020204030204" pitchFamily="34" charset="0"/>
                        </a:rPr>
                        <a:t>£7,800</a:t>
                      </a:r>
                    </a:p>
                  </a:txBody>
                  <a:tcPr marL="8806" marR="8806" marT="8806" marB="0" anchor="b">
                    <a:lnL>
                      <a:noFill/>
                    </a:lnL>
                    <a:lnR>
                      <a:noFill/>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FCE4D6"/>
                    </a:solidFill>
                  </a:tcPr>
                </a:tc>
                <a:tc>
                  <a:txBody>
                    <a:bodyPr/>
                    <a:lstStyle/>
                    <a:p>
                      <a:pPr algn="l" fontAlgn="b"/>
                      <a:r>
                        <a:rPr lang="en-IN" sz="1200" b="0" i="0" u="none" strike="noStrike">
                          <a:solidFill>
                            <a:srgbClr val="000000"/>
                          </a:solidFill>
                          <a:effectLst/>
                          <a:latin typeface="Calibri" panose="020F0502020204030204" pitchFamily="34" charset="0"/>
                        </a:rPr>
                        <a:t>£5,100</a:t>
                      </a:r>
                    </a:p>
                  </a:txBody>
                  <a:tcPr marL="8806" marR="8806" marT="8806" marB="0" anchor="b">
                    <a:lnL>
                      <a:noFill/>
                    </a:lnL>
                    <a:lnR>
                      <a:noFill/>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FCE4D6"/>
                    </a:solidFill>
                  </a:tcPr>
                </a:tc>
                <a:tc>
                  <a:txBody>
                    <a:bodyPr/>
                    <a:lstStyle/>
                    <a:p>
                      <a:pPr algn="l" fontAlgn="b"/>
                      <a:r>
                        <a:rPr lang="en-IN" sz="1200" b="0" i="0" u="none" strike="noStrike">
                          <a:solidFill>
                            <a:srgbClr val="000000"/>
                          </a:solidFill>
                          <a:effectLst/>
                          <a:latin typeface="Calibri" panose="020F0502020204030204" pitchFamily="34" charset="0"/>
                        </a:rPr>
                        <a:t>£2,400</a:t>
                      </a:r>
                    </a:p>
                  </a:txBody>
                  <a:tcPr marL="8806" marR="8806" marT="8806" marB="0" anchor="b">
                    <a:lnL>
                      <a:noFill/>
                    </a:lnL>
                    <a:lnR>
                      <a:noFill/>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FCE4D6"/>
                    </a:solidFill>
                  </a:tcPr>
                </a:tc>
                <a:tc>
                  <a:txBody>
                    <a:bodyPr/>
                    <a:lstStyle/>
                    <a:p>
                      <a:pPr algn="l" fontAlgn="b"/>
                      <a:r>
                        <a:rPr lang="en-IN" sz="1200" b="0" i="0" u="none" strike="noStrike">
                          <a:solidFill>
                            <a:srgbClr val="000000"/>
                          </a:solidFill>
                          <a:effectLst/>
                          <a:latin typeface="Calibri" panose="020F0502020204030204" pitchFamily="34" charset="0"/>
                        </a:rPr>
                        <a:t>£4,200</a:t>
                      </a:r>
                    </a:p>
                  </a:txBody>
                  <a:tcPr marL="8806" marR="8806" marT="8806" marB="0" anchor="b">
                    <a:lnL>
                      <a:noFill/>
                    </a:lnL>
                    <a:lnR>
                      <a:noFill/>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FCE4D6"/>
                    </a:solidFill>
                  </a:tcPr>
                </a:tc>
                <a:tc>
                  <a:txBody>
                    <a:bodyPr/>
                    <a:lstStyle/>
                    <a:p>
                      <a:pPr algn="l" fontAlgn="b"/>
                      <a:r>
                        <a:rPr lang="en-IN" sz="1200" b="0" i="0" u="none" strike="noStrike">
                          <a:solidFill>
                            <a:srgbClr val="000000"/>
                          </a:solidFill>
                          <a:effectLst/>
                          <a:latin typeface="Calibri" panose="020F0502020204030204" pitchFamily="34" charset="0"/>
                        </a:rPr>
                        <a:t>£6,900</a:t>
                      </a:r>
                    </a:p>
                  </a:txBody>
                  <a:tcPr marL="8806" marR="8806" marT="8806" marB="0" anchor="b">
                    <a:lnL>
                      <a:noFill/>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FCE4D6"/>
                    </a:solidFill>
                  </a:tcPr>
                </a:tc>
                <a:extLst>
                  <a:ext uri="{0D108BD9-81ED-4DB2-BD59-A6C34878D82A}">
                    <a16:rowId xmlns:a16="http://schemas.microsoft.com/office/drawing/2014/main" val="2308738345"/>
                  </a:ext>
                </a:extLst>
              </a:tr>
              <a:tr h="246040">
                <a:tc>
                  <a:txBody>
                    <a:bodyPr/>
                    <a:lstStyle/>
                    <a:p>
                      <a:pPr algn="l" fontAlgn="b"/>
                      <a:r>
                        <a:rPr lang="en-IN" sz="1200" b="0" i="1" u="sng" strike="noStrike">
                          <a:solidFill>
                            <a:srgbClr val="000000"/>
                          </a:solidFill>
                          <a:effectLst/>
                          <a:latin typeface="Calibri" panose="020F0502020204030204" pitchFamily="34" charset="0"/>
                        </a:rPr>
                        <a:t>Monthly Operating Expenses</a:t>
                      </a:r>
                    </a:p>
                  </a:txBody>
                  <a:tcPr marL="8806" marR="8806" marT="8806" marB="0" anchor="b">
                    <a:lnL>
                      <a:noFill/>
                    </a:lnL>
                    <a:lnR>
                      <a:noFill/>
                    </a:lnR>
                    <a:lnT w="19050" cap="flat" cmpd="sng" algn="ctr">
                      <a:solidFill>
                        <a:srgbClr val="000000"/>
                      </a:solidFill>
                      <a:prstDash val="solid"/>
                      <a:round/>
                      <a:headEnd type="none" w="med" len="med"/>
                      <a:tailEnd type="none" w="med" len="med"/>
                    </a:lnT>
                    <a:lnB>
                      <a:noFill/>
                    </a:lnB>
                  </a:tcPr>
                </a:tc>
                <a:tc>
                  <a:txBody>
                    <a:bodyPr/>
                    <a:lstStyle/>
                    <a:p>
                      <a:pPr algn="l" fontAlgn="b"/>
                      <a:endParaRPr lang="en-IN" sz="1200" b="0" i="0" u="none" strike="noStrike">
                        <a:solidFill>
                          <a:srgbClr val="000000"/>
                        </a:solidFill>
                        <a:effectLst/>
                        <a:latin typeface="Calibri" panose="020F0502020204030204" pitchFamily="34" charset="0"/>
                      </a:endParaRPr>
                    </a:p>
                  </a:txBody>
                  <a:tcPr marL="8806" marR="8806" marT="8806" marB="0" anchor="b">
                    <a:lnL>
                      <a:noFill/>
                    </a:lnL>
                    <a:lnR>
                      <a:noFill/>
                    </a:lnR>
                    <a:lnT w="19050" cap="flat" cmpd="sng" algn="ctr">
                      <a:solidFill>
                        <a:srgbClr val="000000"/>
                      </a:solidFill>
                      <a:prstDash val="solid"/>
                      <a:round/>
                      <a:headEnd type="none" w="med" len="med"/>
                      <a:tailEnd type="none" w="med" len="med"/>
                    </a:lnT>
                    <a:lnB>
                      <a:noFill/>
                    </a:lnB>
                  </a:tcPr>
                </a:tc>
                <a:tc>
                  <a:txBody>
                    <a:bodyPr/>
                    <a:lstStyle/>
                    <a:p>
                      <a:pPr algn="l" fontAlgn="b"/>
                      <a:endParaRPr lang="en-IN" sz="1200" b="0" i="0" u="none" strike="noStrike">
                        <a:solidFill>
                          <a:srgbClr val="000000"/>
                        </a:solidFill>
                        <a:effectLst/>
                        <a:latin typeface="Calibri" panose="020F0502020204030204" pitchFamily="34" charset="0"/>
                      </a:endParaRPr>
                    </a:p>
                  </a:txBody>
                  <a:tcPr marL="8806" marR="8806" marT="8806" marB="0" anchor="b">
                    <a:lnL>
                      <a:noFill/>
                    </a:lnL>
                    <a:lnR>
                      <a:noFill/>
                    </a:lnR>
                    <a:lnT w="19050" cap="flat" cmpd="sng" algn="ctr">
                      <a:solidFill>
                        <a:srgbClr val="000000"/>
                      </a:solidFill>
                      <a:prstDash val="solid"/>
                      <a:round/>
                      <a:headEnd type="none" w="med" len="med"/>
                      <a:tailEnd type="none" w="med" len="med"/>
                    </a:lnT>
                    <a:lnB>
                      <a:noFill/>
                    </a:lnB>
                  </a:tcPr>
                </a:tc>
                <a:tc>
                  <a:txBody>
                    <a:bodyPr/>
                    <a:lstStyle/>
                    <a:p>
                      <a:pPr algn="l" fontAlgn="b"/>
                      <a:endParaRPr lang="en-IN" sz="1200" b="0" i="0" u="none" strike="noStrike">
                        <a:solidFill>
                          <a:srgbClr val="000000"/>
                        </a:solidFill>
                        <a:effectLst/>
                        <a:latin typeface="Calibri" panose="020F0502020204030204" pitchFamily="34" charset="0"/>
                      </a:endParaRPr>
                    </a:p>
                  </a:txBody>
                  <a:tcPr marL="8806" marR="8806" marT="8806" marB="0" anchor="b">
                    <a:lnL>
                      <a:noFill/>
                    </a:lnL>
                    <a:lnR>
                      <a:noFill/>
                    </a:lnR>
                    <a:lnT w="19050" cap="flat" cmpd="sng" algn="ctr">
                      <a:solidFill>
                        <a:srgbClr val="000000"/>
                      </a:solidFill>
                      <a:prstDash val="solid"/>
                      <a:round/>
                      <a:headEnd type="none" w="med" len="med"/>
                      <a:tailEnd type="none" w="med" len="med"/>
                    </a:lnT>
                    <a:lnB>
                      <a:noFill/>
                    </a:lnB>
                  </a:tcPr>
                </a:tc>
                <a:tc>
                  <a:txBody>
                    <a:bodyPr/>
                    <a:lstStyle/>
                    <a:p>
                      <a:pPr algn="l" fontAlgn="b"/>
                      <a:endParaRPr lang="en-IN" sz="1200" b="0" i="0" u="none" strike="noStrike">
                        <a:solidFill>
                          <a:srgbClr val="000000"/>
                        </a:solidFill>
                        <a:effectLst/>
                        <a:latin typeface="Calibri" panose="020F0502020204030204" pitchFamily="34" charset="0"/>
                      </a:endParaRPr>
                    </a:p>
                  </a:txBody>
                  <a:tcPr marL="8806" marR="8806" marT="8806" marB="0" anchor="b">
                    <a:lnL>
                      <a:noFill/>
                    </a:lnL>
                    <a:lnR>
                      <a:noFill/>
                    </a:lnR>
                    <a:lnT w="19050" cap="flat" cmpd="sng" algn="ctr">
                      <a:solidFill>
                        <a:srgbClr val="000000"/>
                      </a:solidFill>
                      <a:prstDash val="solid"/>
                      <a:round/>
                      <a:headEnd type="none" w="med" len="med"/>
                      <a:tailEnd type="none" w="med" len="med"/>
                    </a:lnT>
                    <a:lnB>
                      <a:noFill/>
                    </a:lnB>
                  </a:tcPr>
                </a:tc>
                <a:tc>
                  <a:txBody>
                    <a:bodyPr/>
                    <a:lstStyle/>
                    <a:p>
                      <a:pPr algn="l" fontAlgn="b"/>
                      <a:endParaRPr lang="en-IN" sz="1200" b="0" i="0" u="none" strike="noStrike">
                        <a:solidFill>
                          <a:srgbClr val="000000"/>
                        </a:solidFill>
                        <a:effectLst/>
                        <a:latin typeface="Calibri" panose="020F0502020204030204" pitchFamily="34" charset="0"/>
                      </a:endParaRPr>
                    </a:p>
                  </a:txBody>
                  <a:tcPr marL="8806" marR="8806" marT="8806" marB="0" anchor="b">
                    <a:lnL>
                      <a:noFill/>
                    </a:lnL>
                    <a:lnR>
                      <a:noFill/>
                    </a:lnR>
                    <a:lnT w="19050" cap="flat" cmpd="sng" algn="ctr">
                      <a:solidFill>
                        <a:srgbClr val="000000"/>
                      </a:solidFill>
                      <a:prstDash val="solid"/>
                      <a:round/>
                      <a:headEnd type="none" w="med" len="med"/>
                      <a:tailEnd type="none" w="med" len="med"/>
                    </a:lnT>
                    <a:lnB>
                      <a:noFill/>
                    </a:lnB>
                  </a:tcPr>
                </a:tc>
                <a:tc>
                  <a:txBody>
                    <a:bodyPr/>
                    <a:lstStyle/>
                    <a:p>
                      <a:pPr algn="l" fontAlgn="b"/>
                      <a:endParaRPr lang="en-IN" sz="1200" b="0" i="0" u="none" strike="noStrike">
                        <a:solidFill>
                          <a:srgbClr val="000000"/>
                        </a:solidFill>
                        <a:effectLst/>
                        <a:latin typeface="Calibri" panose="020F0502020204030204" pitchFamily="34" charset="0"/>
                      </a:endParaRPr>
                    </a:p>
                  </a:txBody>
                  <a:tcPr marL="8806" marR="8806" marT="8806" marB="0" anchor="b">
                    <a:lnL>
                      <a:noFill/>
                    </a:lnL>
                    <a:lnR>
                      <a:noFill/>
                    </a:lnR>
                    <a:lnT w="19050" cap="flat" cmpd="sng" algn="ctr">
                      <a:solidFill>
                        <a:srgbClr val="000000"/>
                      </a:solidFill>
                      <a:prstDash val="solid"/>
                      <a:round/>
                      <a:headEnd type="none" w="med" len="med"/>
                      <a:tailEnd type="none" w="med" len="med"/>
                    </a:lnT>
                    <a:lnB>
                      <a:noFill/>
                    </a:lnB>
                  </a:tcPr>
                </a:tc>
                <a:tc>
                  <a:txBody>
                    <a:bodyPr/>
                    <a:lstStyle/>
                    <a:p>
                      <a:pPr algn="l" fontAlgn="b"/>
                      <a:endParaRPr lang="en-IN" sz="1200" b="0" i="0" u="none" strike="noStrike">
                        <a:solidFill>
                          <a:srgbClr val="000000"/>
                        </a:solidFill>
                        <a:effectLst/>
                        <a:latin typeface="Calibri" panose="020F0502020204030204" pitchFamily="34" charset="0"/>
                      </a:endParaRPr>
                    </a:p>
                  </a:txBody>
                  <a:tcPr marL="8806" marR="8806" marT="8806" marB="0" anchor="b">
                    <a:lnL>
                      <a:noFill/>
                    </a:lnL>
                    <a:lnR>
                      <a:noFill/>
                    </a:lnR>
                    <a:lnT w="19050" cap="flat" cmpd="sng" algn="ctr">
                      <a:solidFill>
                        <a:srgbClr val="000000"/>
                      </a:solidFill>
                      <a:prstDash val="solid"/>
                      <a:round/>
                      <a:headEnd type="none" w="med" len="med"/>
                      <a:tailEnd type="none" w="med" len="med"/>
                    </a:lnT>
                    <a:lnB>
                      <a:noFill/>
                    </a:lnB>
                  </a:tcPr>
                </a:tc>
                <a:tc>
                  <a:txBody>
                    <a:bodyPr/>
                    <a:lstStyle/>
                    <a:p>
                      <a:pPr algn="l" fontAlgn="b"/>
                      <a:endParaRPr lang="en-IN" sz="1200" b="0" i="0" u="none" strike="noStrike">
                        <a:solidFill>
                          <a:srgbClr val="000000"/>
                        </a:solidFill>
                        <a:effectLst/>
                        <a:latin typeface="Calibri" panose="020F0502020204030204" pitchFamily="34" charset="0"/>
                      </a:endParaRPr>
                    </a:p>
                  </a:txBody>
                  <a:tcPr marL="8806" marR="8806" marT="8806" marB="0" anchor="b">
                    <a:lnL>
                      <a:noFill/>
                    </a:lnL>
                    <a:lnR>
                      <a:noFill/>
                    </a:lnR>
                    <a:lnT w="19050" cap="flat" cmpd="sng" algn="ctr">
                      <a:solidFill>
                        <a:srgbClr val="000000"/>
                      </a:solidFill>
                      <a:prstDash val="solid"/>
                      <a:round/>
                      <a:headEnd type="none" w="med" len="med"/>
                      <a:tailEnd type="none" w="med" len="med"/>
                    </a:lnT>
                    <a:lnB>
                      <a:noFill/>
                    </a:lnB>
                  </a:tcPr>
                </a:tc>
                <a:tc>
                  <a:txBody>
                    <a:bodyPr/>
                    <a:lstStyle/>
                    <a:p>
                      <a:pPr algn="l" fontAlgn="b"/>
                      <a:endParaRPr lang="en-IN" sz="1200" b="0" i="0" u="none" strike="noStrike">
                        <a:solidFill>
                          <a:srgbClr val="000000"/>
                        </a:solidFill>
                        <a:effectLst/>
                        <a:latin typeface="Calibri" panose="020F0502020204030204" pitchFamily="34" charset="0"/>
                      </a:endParaRPr>
                    </a:p>
                  </a:txBody>
                  <a:tcPr marL="8806" marR="8806" marT="8806" marB="0" anchor="b">
                    <a:lnL>
                      <a:noFill/>
                    </a:lnL>
                    <a:lnR>
                      <a:noFill/>
                    </a:lnR>
                    <a:lnT w="19050" cap="flat" cmpd="sng" algn="ctr">
                      <a:solidFill>
                        <a:srgbClr val="000000"/>
                      </a:solidFill>
                      <a:prstDash val="solid"/>
                      <a:round/>
                      <a:headEnd type="none" w="med" len="med"/>
                      <a:tailEnd type="none" w="med" len="med"/>
                    </a:lnT>
                    <a:lnB>
                      <a:noFill/>
                    </a:lnB>
                  </a:tcPr>
                </a:tc>
                <a:tc>
                  <a:txBody>
                    <a:bodyPr/>
                    <a:lstStyle/>
                    <a:p>
                      <a:pPr algn="l" fontAlgn="b"/>
                      <a:endParaRPr lang="en-IN" sz="1200" b="0" i="0" u="none" strike="noStrike">
                        <a:solidFill>
                          <a:srgbClr val="000000"/>
                        </a:solidFill>
                        <a:effectLst/>
                        <a:latin typeface="Calibri" panose="020F0502020204030204" pitchFamily="34" charset="0"/>
                      </a:endParaRPr>
                    </a:p>
                  </a:txBody>
                  <a:tcPr marL="8806" marR="8806" marT="8806" marB="0" anchor="b">
                    <a:lnL>
                      <a:noFill/>
                    </a:lnL>
                    <a:lnR>
                      <a:noFill/>
                    </a:lnR>
                    <a:lnT w="19050" cap="flat" cmpd="sng" algn="ctr">
                      <a:solidFill>
                        <a:srgbClr val="000000"/>
                      </a:solidFill>
                      <a:prstDash val="solid"/>
                      <a:round/>
                      <a:headEnd type="none" w="med" len="med"/>
                      <a:tailEnd type="none" w="med" len="med"/>
                    </a:lnT>
                    <a:lnB>
                      <a:noFill/>
                    </a:lnB>
                  </a:tcPr>
                </a:tc>
                <a:tc>
                  <a:txBody>
                    <a:bodyPr/>
                    <a:lstStyle/>
                    <a:p>
                      <a:pPr algn="l" fontAlgn="b"/>
                      <a:endParaRPr lang="en-IN" sz="1200" b="0" i="0" u="none" strike="noStrike">
                        <a:solidFill>
                          <a:srgbClr val="000000"/>
                        </a:solidFill>
                        <a:effectLst/>
                        <a:latin typeface="Calibri" panose="020F0502020204030204" pitchFamily="34" charset="0"/>
                      </a:endParaRPr>
                    </a:p>
                  </a:txBody>
                  <a:tcPr marL="8806" marR="8806" marT="8806" marB="0" anchor="b">
                    <a:lnL>
                      <a:noFill/>
                    </a:lnL>
                    <a:lnR>
                      <a:noFill/>
                    </a:lnR>
                    <a:lnT w="19050" cap="flat" cmpd="sng" algn="ctr">
                      <a:solidFill>
                        <a:srgbClr val="000000"/>
                      </a:solidFill>
                      <a:prstDash val="solid"/>
                      <a:round/>
                      <a:headEnd type="none" w="med" len="med"/>
                      <a:tailEnd type="none" w="med" len="med"/>
                    </a:lnT>
                    <a:lnB>
                      <a:noFill/>
                    </a:lnB>
                  </a:tcPr>
                </a:tc>
                <a:tc>
                  <a:txBody>
                    <a:bodyPr/>
                    <a:lstStyle/>
                    <a:p>
                      <a:pPr algn="l" fontAlgn="b"/>
                      <a:endParaRPr lang="en-IN" sz="1200" b="0" i="0" u="none" strike="noStrike">
                        <a:solidFill>
                          <a:srgbClr val="000000"/>
                        </a:solidFill>
                        <a:effectLst/>
                        <a:latin typeface="Calibri" panose="020F0502020204030204" pitchFamily="34" charset="0"/>
                      </a:endParaRPr>
                    </a:p>
                  </a:txBody>
                  <a:tcPr marL="8806" marR="8806" marT="8806" marB="0" anchor="b">
                    <a:lnL>
                      <a:noFill/>
                    </a:lnL>
                    <a:lnR>
                      <a:noFill/>
                    </a:lnR>
                    <a:lnT w="19050" cap="flat" cmpd="sng" algn="ctr">
                      <a:solidFill>
                        <a:srgbClr val="000000"/>
                      </a:solidFill>
                      <a:prstDash val="solid"/>
                      <a:round/>
                      <a:headEnd type="none" w="med" len="med"/>
                      <a:tailEnd type="none" w="med" len="med"/>
                    </a:lnT>
                    <a:lnB>
                      <a:noFill/>
                    </a:lnB>
                  </a:tcPr>
                </a:tc>
                <a:extLst>
                  <a:ext uri="{0D108BD9-81ED-4DB2-BD59-A6C34878D82A}">
                    <a16:rowId xmlns:a16="http://schemas.microsoft.com/office/drawing/2014/main" val="3064748197"/>
                  </a:ext>
                </a:extLst>
              </a:tr>
              <a:tr h="234323">
                <a:tc>
                  <a:txBody>
                    <a:bodyPr/>
                    <a:lstStyle/>
                    <a:p>
                      <a:pPr algn="l" fontAlgn="b"/>
                      <a:r>
                        <a:rPr lang="en-IN" sz="1200" b="0" i="0" u="none" strike="noStrike">
                          <a:solidFill>
                            <a:srgbClr val="000000"/>
                          </a:solidFill>
                          <a:effectLst/>
                          <a:latin typeface="Calibri" panose="020F0502020204030204" pitchFamily="34" charset="0"/>
                        </a:rPr>
                        <a:t>Marketing and Advertising</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£300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£300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£300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£300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£300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£300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£300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£300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£300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£300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£300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£300</a:t>
                      </a:r>
                    </a:p>
                  </a:txBody>
                  <a:tcPr marL="8806" marR="8806" marT="8806" marB="0" anchor="b">
                    <a:lnL>
                      <a:noFill/>
                    </a:lnL>
                    <a:lnR>
                      <a:noFill/>
                    </a:lnR>
                    <a:lnT>
                      <a:noFill/>
                    </a:lnT>
                    <a:lnB>
                      <a:noFill/>
                    </a:lnB>
                  </a:tcPr>
                </a:tc>
                <a:extLst>
                  <a:ext uri="{0D108BD9-81ED-4DB2-BD59-A6C34878D82A}">
                    <a16:rowId xmlns:a16="http://schemas.microsoft.com/office/drawing/2014/main" val="1319878495"/>
                  </a:ext>
                </a:extLst>
              </a:tr>
              <a:tr h="234323">
                <a:tc>
                  <a:txBody>
                    <a:bodyPr/>
                    <a:lstStyle/>
                    <a:p>
                      <a:pPr algn="l" fontAlgn="b"/>
                      <a:r>
                        <a:rPr lang="en-IN" sz="1200" b="0" i="0" u="none" strike="noStrike">
                          <a:solidFill>
                            <a:srgbClr val="000000"/>
                          </a:solidFill>
                          <a:effectLst/>
                          <a:latin typeface="Calibri" panose="020F0502020204030204" pitchFamily="34" charset="0"/>
                        </a:rPr>
                        <a:t>Software and Subscriptions</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£200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£200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£200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£200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£200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£200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£200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£200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£200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£200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£200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£200</a:t>
                      </a:r>
                    </a:p>
                  </a:txBody>
                  <a:tcPr marL="8806" marR="8806" marT="8806" marB="0" anchor="b">
                    <a:lnL>
                      <a:noFill/>
                    </a:lnL>
                    <a:lnR>
                      <a:noFill/>
                    </a:lnR>
                    <a:lnT>
                      <a:noFill/>
                    </a:lnT>
                    <a:lnB>
                      <a:noFill/>
                    </a:lnB>
                  </a:tcPr>
                </a:tc>
                <a:extLst>
                  <a:ext uri="{0D108BD9-81ED-4DB2-BD59-A6C34878D82A}">
                    <a16:rowId xmlns:a16="http://schemas.microsoft.com/office/drawing/2014/main" val="1189947446"/>
                  </a:ext>
                </a:extLst>
              </a:tr>
              <a:tr h="234323">
                <a:tc>
                  <a:txBody>
                    <a:bodyPr/>
                    <a:lstStyle/>
                    <a:p>
                      <a:pPr algn="l" fontAlgn="b"/>
                      <a:r>
                        <a:rPr lang="en-IN" sz="1200" b="0" i="0" u="none" strike="noStrike">
                          <a:solidFill>
                            <a:srgbClr val="000000"/>
                          </a:solidFill>
                          <a:effectLst/>
                          <a:latin typeface="Calibri" panose="020F0502020204030204" pitchFamily="34" charset="0"/>
                        </a:rPr>
                        <a:t>Freelancer/Part-time Assistance</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£500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£500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£500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£500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£500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£500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£500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£500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£500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£500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£500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£500</a:t>
                      </a:r>
                    </a:p>
                  </a:txBody>
                  <a:tcPr marL="8806" marR="8806" marT="8806" marB="0" anchor="b">
                    <a:lnL>
                      <a:noFill/>
                    </a:lnL>
                    <a:lnR>
                      <a:noFill/>
                    </a:lnR>
                    <a:lnT>
                      <a:noFill/>
                    </a:lnT>
                    <a:lnB>
                      <a:noFill/>
                    </a:lnB>
                  </a:tcPr>
                </a:tc>
                <a:extLst>
                  <a:ext uri="{0D108BD9-81ED-4DB2-BD59-A6C34878D82A}">
                    <a16:rowId xmlns:a16="http://schemas.microsoft.com/office/drawing/2014/main" val="1193521177"/>
                  </a:ext>
                </a:extLst>
              </a:tr>
              <a:tr h="234323">
                <a:tc>
                  <a:txBody>
                    <a:bodyPr/>
                    <a:lstStyle/>
                    <a:p>
                      <a:pPr algn="l" fontAlgn="b"/>
                      <a:r>
                        <a:rPr lang="en-IN" sz="1200" b="0" i="0" u="none" strike="noStrike">
                          <a:solidFill>
                            <a:srgbClr val="000000"/>
                          </a:solidFill>
                          <a:effectLst/>
                          <a:latin typeface="Calibri" panose="020F0502020204030204" pitchFamily="34" charset="0"/>
                        </a:rPr>
                        <a:t>Office/Utility Expenses</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£200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£200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£200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£200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£200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£200</a:t>
                      </a:r>
                    </a:p>
                  </a:txBody>
                  <a:tcPr marL="8806" marR="8806" marT="8806" marB="0" anchor="b">
                    <a:lnL>
                      <a:noFill/>
                    </a:lnL>
                    <a:lnR>
                      <a:noFill/>
                    </a:lnR>
                    <a:lnT>
                      <a:noFill/>
                    </a:lnT>
                    <a:lnB>
                      <a:noFill/>
                    </a:lnB>
                  </a:tcPr>
                </a:tc>
                <a:tc>
                  <a:txBody>
                    <a:bodyPr/>
                    <a:lstStyle/>
                    <a:p>
                      <a:pPr algn="l" fontAlgn="b"/>
                      <a:r>
                        <a:rPr lang="en-IN" sz="1200" b="0" i="0" u="none" strike="noStrike" dirty="0">
                          <a:solidFill>
                            <a:srgbClr val="000000"/>
                          </a:solidFill>
                          <a:effectLst/>
                          <a:latin typeface="Calibri" panose="020F0502020204030204" pitchFamily="34" charset="0"/>
                        </a:rPr>
                        <a:t>£200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£200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£200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£200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£200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£200</a:t>
                      </a:r>
                    </a:p>
                  </a:txBody>
                  <a:tcPr marL="8806" marR="8806" marT="8806" marB="0" anchor="b">
                    <a:lnL>
                      <a:noFill/>
                    </a:lnL>
                    <a:lnR>
                      <a:noFill/>
                    </a:lnR>
                    <a:lnT>
                      <a:noFill/>
                    </a:lnT>
                    <a:lnB>
                      <a:noFill/>
                    </a:lnB>
                  </a:tcPr>
                </a:tc>
                <a:extLst>
                  <a:ext uri="{0D108BD9-81ED-4DB2-BD59-A6C34878D82A}">
                    <a16:rowId xmlns:a16="http://schemas.microsoft.com/office/drawing/2014/main" val="2338006213"/>
                  </a:ext>
                </a:extLst>
              </a:tr>
              <a:tr h="234323">
                <a:tc>
                  <a:txBody>
                    <a:bodyPr/>
                    <a:lstStyle/>
                    <a:p>
                      <a:pPr algn="l" fontAlgn="b"/>
                      <a:r>
                        <a:rPr lang="en-IN" sz="1200" b="0" i="0" u="none" strike="noStrike">
                          <a:solidFill>
                            <a:srgbClr val="000000"/>
                          </a:solidFill>
                          <a:effectLst/>
                          <a:latin typeface="Calibri" panose="020F0502020204030204" pitchFamily="34" charset="0"/>
                        </a:rPr>
                        <a:t>Miscellaneous</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£200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£200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£200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£200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£200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£200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£200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£200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£200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£200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£200</a:t>
                      </a:r>
                    </a:p>
                  </a:txBody>
                  <a:tcPr marL="8806" marR="8806" marT="8806" marB="0" anchor="b">
                    <a:lnL>
                      <a:noFill/>
                    </a:lnL>
                    <a:lnR>
                      <a:noFill/>
                    </a:lnR>
                    <a:lnT>
                      <a:noFill/>
                    </a:lnT>
                    <a:lnB>
                      <a:noFill/>
                    </a:lnB>
                  </a:tcPr>
                </a:tc>
                <a:tc>
                  <a:txBody>
                    <a:bodyPr/>
                    <a:lstStyle/>
                    <a:p>
                      <a:pPr algn="l" fontAlgn="b"/>
                      <a:r>
                        <a:rPr lang="en-IN" sz="1200" b="0" i="0" u="none" strike="noStrike">
                          <a:solidFill>
                            <a:srgbClr val="000000"/>
                          </a:solidFill>
                          <a:effectLst/>
                          <a:latin typeface="Calibri" panose="020F0502020204030204" pitchFamily="34" charset="0"/>
                        </a:rPr>
                        <a:t>£200</a:t>
                      </a:r>
                    </a:p>
                  </a:txBody>
                  <a:tcPr marL="8806" marR="8806" marT="8806" marB="0" anchor="b">
                    <a:lnL>
                      <a:noFill/>
                    </a:lnL>
                    <a:lnR>
                      <a:noFill/>
                    </a:lnR>
                    <a:lnT>
                      <a:noFill/>
                    </a:lnT>
                    <a:lnB>
                      <a:noFill/>
                    </a:lnB>
                  </a:tcPr>
                </a:tc>
                <a:extLst>
                  <a:ext uri="{0D108BD9-81ED-4DB2-BD59-A6C34878D82A}">
                    <a16:rowId xmlns:a16="http://schemas.microsoft.com/office/drawing/2014/main" val="1498321157"/>
                  </a:ext>
                </a:extLst>
              </a:tr>
              <a:tr h="246040">
                <a:tc>
                  <a:txBody>
                    <a:bodyPr/>
                    <a:lstStyle/>
                    <a:p>
                      <a:pPr algn="l" fontAlgn="b"/>
                      <a:r>
                        <a:rPr lang="en-IN" sz="1200" b="1" i="1" u="none" strike="noStrike">
                          <a:solidFill>
                            <a:srgbClr val="000000"/>
                          </a:solidFill>
                          <a:effectLst/>
                          <a:latin typeface="Calibri" panose="020F0502020204030204" pitchFamily="34" charset="0"/>
                        </a:rPr>
                        <a:t>Total Monthly Operating Expenses</a:t>
                      </a:r>
                    </a:p>
                  </a:txBody>
                  <a:tcPr marL="8806" marR="8806" marT="8806" marB="0" anchor="b">
                    <a:lnL>
                      <a:noFill/>
                    </a:lnL>
                    <a:lnR>
                      <a:noFill/>
                    </a:lnR>
                    <a:lnT>
                      <a:noFill/>
                    </a:lnT>
                    <a:lnB w="19050" cap="flat" cmpd="sng" algn="ctr">
                      <a:solidFill>
                        <a:srgbClr val="000000"/>
                      </a:solidFill>
                      <a:prstDash val="solid"/>
                      <a:round/>
                      <a:headEnd type="none" w="med" len="med"/>
                      <a:tailEnd type="none" w="med" len="med"/>
                    </a:lnB>
                  </a:tcPr>
                </a:tc>
                <a:tc>
                  <a:txBody>
                    <a:bodyPr/>
                    <a:lstStyle/>
                    <a:p>
                      <a:pPr algn="l" fontAlgn="b"/>
                      <a:r>
                        <a:rPr lang="en-IN" sz="1200" b="0" i="0" u="none" strike="noStrike">
                          <a:solidFill>
                            <a:srgbClr val="000000"/>
                          </a:solidFill>
                          <a:effectLst/>
                          <a:latin typeface="Calibri" panose="020F0502020204030204" pitchFamily="34" charset="0"/>
                        </a:rPr>
                        <a:t>£1,700</a:t>
                      </a:r>
                    </a:p>
                  </a:txBody>
                  <a:tcPr marL="8806" marR="8806" marT="8806" marB="0" anchor="b">
                    <a:lnL>
                      <a:noFill/>
                    </a:lnL>
                    <a:lnR>
                      <a:noFill/>
                    </a:lnR>
                    <a:lnT>
                      <a:noFill/>
                    </a:lnT>
                    <a:lnB w="19050" cap="flat" cmpd="sng" algn="ctr">
                      <a:solidFill>
                        <a:srgbClr val="000000"/>
                      </a:solidFill>
                      <a:prstDash val="solid"/>
                      <a:round/>
                      <a:headEnd type="none" w="med" len="med"/>
                      <a:tailEnd type="none" w="med" len="med"/>
                    </a:lnB>
                  </a:tcPr>
                </a:tc>
                <a:tc>
                  <a:txBody>
                    <a:bodyPr/>
                    <a:lstStyle/>
                    <a:p>
                      <a:pPr algn="l" fontAlgn="b"/>
                      <a:r>
                        <a:rPr lang="en-IN" sz="1200" b="0" i="0" u="none" strike="noStrike">
                          <a:solidFill>
                            <a:srgbClr val="000000"/>
                          </a:solidFill>
                          <a:effectLst/>
                          <a:latin typeface="Calibri" panose="020F0502020204030204" pitchFamily="34" charset="0"/>
                        </a:rPr>
                        <a:t>£1,700</a:t>
                      </a:r>
                    </a:p>
                  </a:txBody>
                  <a:tcPr marL="8806" marR="8806" marT="8806" marB="0" anchor="b">
                    <a:lnL>
                      <a:noFill/>
                    </a:lnL>
                    <a:lnR>
                      <a:noFill/>
                    </a:lnR>
                    <a:lnT>
                      <a:noFill/>
                    </a:lnT>
                    <a:lnB w="19050" cap="flat" cmpd="sng" algn="ctr">
                      <a:solidFill>
                        <a:srgbClr val="000000"/>
                      </a:solidFill>
                      <a:prstDash val="solid"/>
                      <a:round/>
                      <a:headEnd type="none" w="med" len="med"/>
                      <a:tailEnd type="none" w="med" len="med"/>
                    </a:lnB>
                  </a:tcPr>
                </a:tc>
                <a:tc>
                  <a:txBody>
                    <a:bodyPr/>
                    <a:lstStyle/>
                    <a:p>
                      <a:pPr algn="l" fontAlgn="b"/>
                      <a:r>
                        <a:rPr lang="en-IN" sz="1200" b="0" i="0" u="none" strike="noStrike">
                          <a:solidFill>
                            <a:srgbClr val="000000"/>
                          </a:solidFill>
                          <a:effectLst/>
                          <a:latin typeface="Calibri" panose="020F0502020204030204" pitchFamily="34" charset="0"/>
                        </a:rPr>
                        <a:t>£1,700</a:t>
                      </a:r>
                    </a:p>
                  </a:txBody>
                  <a:tcPr marL="8806" marR="8806" marT="8806" marB="0" anchor="b">
                    <a:lnL>
                      <a:noFill/>
                    </a:lnL>
                    <a:lnR>
                      <a:noFill/>
                    </a:lnR>
                    <a:lnT>
                      <a:noFill/>
                    </a:lnT>
                    <a:lnB w="19050" cap="flat" cmpd="sng" algn="ctr">
                      <a:solidFill>
                        <a:srgbClr val="000000"/>
                      </a:solidFill>
                      <a:prstDash val="solid"/>
                      <a:round/>
                      <a:headEnd type="none" w="med" len="med"/>
                      <a:tailEnd type="none" w="med" len="med"/>
                    </a:lnB>
                  </a:tcPr>
                </a:tc>
                <a:tc>
                  <a:txBody>
                    <a:bodyPr/>
                    <a:lstStyle/>
                    <a:p>
                      <a:pPr algn="l" fontAlgn="b"/>
                      <a:r>
                        <a:rPr lang="en-IN" sz="1200" b="0" i="0" u="none" strike="noStrike">
                          <a:solidFill>
                            <a:srgbClr val="000000"/>
                          </a:solidFill>
                          <a:effectLst/>
                          <a:latin typeface="Calibri" panose="020F0502020204030204" pitchFamily="34" charset="0"/>
                        </a:rPr>
                        <a:t>£1,700</a:t>
                      </a:r>
                    </a:p>
                  </a:txBody>
                  <a:tcPr marL="8806" marR="8806" marT="8806" marB="0" anchor="b">
                    <a:lnL>
                      <a:noFill/>
                    </a:lnL>
                    <a:lnR>
                      <a:noFill/>
                    </a:lnR>
                    <a:lnT>
                      <a:noFill/>
                    </a:lnT>
                    <a:lnB w="19050" cap="flat" cmpd="sng" algn="ctr">
                      <a:solidFill>
                        <a:srgbClr val="000000"/>
                      </a:solidFill>
                      <a:prstDash val="solid"/>
                      <a:round/>
                      <a:headEnd type="none" w="med" len="med"/>
                      <a:tailEnd type="none" w="med" len="med"/>
                    </a:lnB>
                  </a:tcPr>
                </a:tc>
                <a:tc>
                  <a:txBody>
                    <a:bodyPr/>
                    <a:lstStyle/>
                    <a:p>
                      <a:pPr algn="l" fontAlgn="b"/>
                      <a:r>
                        <a:rPr lang="en-IN" sz="1200" b="0" i="0" u="none" strike="noStrike">
                          <a:solidFill>
                            <a:srgbClr val="000000"/>
                          </a:solidFill>
                          <a:effectLst/>
                          <a:latin typeface="Calibri" panose="020F0502020204030204" pitchFamily="34" charset="0"/>
                        </a:rPr>
                        <a:t>£1,700</a:t>
                      </a:r>
                    </a:p>
                  </a:txBody>
                  <a:tcPr marL="8806" marR="8806" marT="8806" marB="0" anchor="b">
                    <a:lnL>
                      <a:noFill/>
                    </a:lnL>
                    <a:lnR>
                      <a:noFill/>
                    </a:lnR>
                    <a:lnT>
                      <a:noFill/>
                    </a:lnT>
                    <a:lnB w="19050" cap="flat" cmpd="sng" algn="ctr">
                      <a:solidFill>
                        <a:srgbClr val="000000"/>
                      </a:solidFill>
                      <a:prstDash val="solid"/>
                      <a:round/>
                      <a:headEnd type="none" w="med" len="med"/>
                      <a:tailEnd type="none" w="med" len="med"/>
                    </a:lnB>
                  </a:tcPr>
                </a:tc>
                <a:tc>
                  <a:txBody>
                    <a:bodyPr/>
                    <a:lstStyle/>
                    <a:p>
                      <a:pPr algn="l" fontAlgn="b"/>
                      <a:r>
                        <a:rPr lang="en-IN" sz="1200" b="0" i="0" u="none" strike="noStrike">
                          <a:solidFill>
                            <a:srgbClr val="000000"/>
                          </a:solidFill>
                          <a:effectLst/>
                          <a:latin typeface="Calibri" panose="020F0502020204030204" pitchFamily="34" charset="0"/>
                        </a:rPr>
                        <a:t>£1,700</a:t>
                      </a:r>
                    </a:p>
                  </a:txBody>
                  <a:tcPr marL="8806" marR="8806" marT="8806" marB="0" anchor="b">
                    <a:lnL>
                      <a:noFill/>
                    </a:lnL>
                    <a:lnR>
                      <a:noFill/>
                    </a:lnR>
                    <a:lnT>
                      <a:noFill/>
                    </a:lnT>
                    <a:lnB w="19050" cap="flat" cmpd="sng" algn="ctr">
                      <a:solidFill>
                        <a:srgbClr val="000000"/>
                      </a:solidFill>
                      <a:prstDash val="solid"/>
                      <a:round/>
                      <a:headEnd type="none" w="med" len="med"/>
                      <a:tailEnd type="none" w="med" len="med"/>
                    </a:lnB>
                  </a:tcPr>
                </a:tc>
                <a:tc>
                  <a:txBody>
                    <a:bodyPr/>
                    <a:lstStyle/>
                    <a:p>
                      <a:pPr algn="l" fontAlgn="b"/>
                      <a:r>
                        <a:rPr lang="en-IN" sz="1200" b="0" i="0" u="none" strike="noStrike">
                          <a:solidFill>
                            <a:srgbClr val="000000"/>
                          </a:solidFill>
                          <a:effectLst/>
                          <a:latin typeface="Calibri" panose="020F0502020204030204" pitchFamily="34" charset="0"/>
                        </a:rPr>
                        <a:t>£1,700</a:t>
                      </a:r>
                    </a:p>
                  </a:txBody>
                  <a:tcPr marL="8806" marR="8806" marT="8806" marB="0" anchor="b">
                    <a:lnL>
                      <a:noFill/>
                    </a:lnL>
                    <a:lnR>
                      <a:noFill/>
                    </a:lnR>
                    <a:lnT>
                      <a:noFill/>
                    </a:lnT>
                    <a:lnB w="19050" cap="flat" cmpd="sng" algn="ctr">
                      <a:solidFill>
                        <a:srgbClr val="000000"/>
                      </a:solidFill>
                      <a:prstDash val="solid"/>
                      <a:round/>
                      <a:headEnd type="none" w="med" len="med"/>
                      <a:tailEnd type="none" w="med" len="med"/>
                    </a:lnB>
                  </a:tcPr>
                </a:tc>
                <a:tc>
                  <a:txBody>
                    <a:bodyPr/>
                    <a:lstStyle/>
                    <a:p>
                      <a:pPr algn="l" fontAlgn="b"/>
                      <a:r>
                        <a:rPr lang="en-IN" sz="1200" b="0" i="0" u="none" strike="noStrike">
                          <a:solidFill>
                            <a:srgbClr val="000000"/>
                          </a:solidFill>
                          <a:effectLst/>
                          <a:latin typeface="Calibri" panose="020F0502020204030204" pitchFamily="34" charset="0"/>
                        </a:rPr>
                        <a:t>£1,700</a:t>
                      </a:r>
                    </a:p>
                  </a:txBody>
                  <a:tcPr marL="8806" marR="8806" marT="8806" marB="0" anchor="b">
                    <a:lnL>
                      <a:noFill/>
                    </a:lnL>
                    <a:lnR>
                      <a:noFill/>
                    </a:lnR>
                    <a:lnT>
                      <a:noFill/>
                    </a:lnT>
                    <a:lnB w="19050" cap="flat" cmpd="sng" algn="ctr">
                      <a:solidFill>
                        <a:srgbClr val="000000"/>
                      </a:solidFill>
                      <a:prstDash val="solid"/>
                      <a:round/>
                      <a:headEnd type="none" w="med" len="med"/>
                      <a:tailEnd type="none" w="med" len="med"/>
                    </a:lnB>
                  </a:tcPr>
                </a:tc>
                <a:tc>
                  <a:txBody>
                    <a:bodyPr/>
                    <a:lstStyle/>
                    <a:p>
                      <a:pPr algn="l" fontAlgn="b"/>
                      <a:r>
                        <a:rPr lang="en-IN" sz="1200" b="0" i="0" u="none" strike="noStrike">
                          <a:solidFill>
                            <a:srgbClr val="000000"/>
                          </a:solidFill>
                          <a:effectLst/>
                          <a:latin typeface="Calibri" panose="020F0502020204030204" pitchFamily="34" charset="0"/>
                        </a:rPr>
                        <a:t>£1,700</a:t>
                      </a:r>
                    </a:p>
                  </a:txBody>
                  <a:tcPr marL="8806" marR="8806" marT="8806" marB="0" anchor="b">
                    <a:lnL>
                      <a:noFill/>
                    </a:lnL>
                    <a:lnR>
                      <a:noFill/>
                    </a:lnR>
                    <a:lnT>
                      <a:noFill/>
                    </a:lnT>
                    <a:lnB w="19050" cap="flat" cmpd="sng" algn="ctr">
                      <a:solidFill>
                        <a:srgbClr val="000000"/>
                      </a:solidFill>
                      <a:prstDash val="solid"/>
                      <a:round/>
                      <a:headEnd type="none" w="med" len="med"/>
                      <a:tailEnd type="none" w="med" len="med"/>
                    </a:lnB>
                  </a:tcPr>
                </a:tc>
                <a:tc>
                  <a:txBody>
                    <a:bodyPr/>
                    <a:lstStyle/>
                    <a:p>
                      <a:pPr algn="l" fontAlgn="b"/>
                      <a:r>
                        <a:rPr lang="en-IN" sz="1200" b="0" i="0" u="none" strike="noStrike">
                          <a:solidFill>
                            <a:srgbClr val="000000"/>
                          </a:solidFill>
                          <a:effectLst/>
                          <a:latin typeface="Calibri" panose="020F0502020204030204" pitchFamily="34" charset="0"/>
                        </a:rPr>
                        <a:t>£1,700</a:t>
                      </a:r>
                    </a:p>
                  </a:txBody>
                  <a:tcPr marL="8806" marR="8806" marT="8806" marB="0" anchor="b">
                    <a:lnL>
                      <a:noFill/>
                    </a:lnL>
                    <a:lnR>
                      <a:noFill/>
                    </a:lnR>
                    <a:lnT>
                      <a:noFill/>
                    </a:lnT>
                    <a:lnB w="19050" cap="flat" cmpd="sng" algn="ctr">
                      <a:solidFill>
                        <a:srgbClr val="000000"/>
                      </a:solidFill>
                      <a:prstDash val="solid"/>
                      <a:round/>
                      <a:headEnd type="none" w="med" len="med"/>
                      <a:tailEnd type="none" w="med" len="med"/>
                    </a:lnB>
                  </a:tcPr>
                </a:tc>
                <a:tc>
                  <a:txBody>
                    <a:bodyPr/>
                    <a:lstStyle/>
                    <a:p>
                      <a:pPr algn="l" fontAlgn="b"/>
                      <a:r>
                        <a:rPr lang="en-IN" sz="1200" b="0" i="0" u="none" strike="noStrike">
                          <a:solidFill>
                            <a:srgbClr val="000000"/>
                          </a:solidFill>
                          <a:effectLst/>
                          <a:latin typeface="Calibri" panose="020F0502020204030204" pitchFamily="34" charset="0"/>
                        </a:rPr>
                        <a:t>£1,700</a:t>
                      </a:r>
                    </a:p>
                  </a:txBody>
                  <a:tcPr marL="8806" marR="8806" marT="8806" marB="0" anchor="b">
                    <a:lnL>
                      <a:noFill/>
                    </a:lnL>
                    <a:lnR>
                      <a:noFill/>
                    </a:lnR>
                    <a:lnT>
                      <a:noFill/>
                    </a:lnT>
                    <a:lnB w="19050" cap="flat" cmpd="sng" algn="ctr">
                      <a:solidFill>
                        <a:srgbClr val="000000"/>
                      </a:solidFill>
                      <a:prstDash val="solid"/>
                      <a:round/>
                      <a:headEnd type="none" w="med" len="med"/>
                      <a:tailEnd type="none" w="med" len="med"/>
                    </a:lnB>
                  </a:tcPr>
                </a:tc>
                <a:tc>
                  <a:txBody>
                    <a:bodyPr/>
                    <a:lstStyle/>
                    <a:p>
                      <a:pPr algn="l" fontAlgn="b"/>
                      <a:r>
                        <a:rPr lang="en-IN" sz="1200" b="0" i="0" u="none" strike="noStrike">
                          <a:solidFill>
                            <a:srgbClr val="000000"/>
                          </a:solidFill>
                          <a:effectLst/>
                          <a:latin typeface="Calibri" panose="020F0502020204030204" pitchFamily="34" charset="0"/>
                        </a:rPr>
                        <a:t>£1,700</a:t>
                      </a:r>
                    </a:p>
                  </a:txBody>
                  <a:tcPr marL="8806" marR="8806" marT="8806" marB="0" anchor="b">
                    <a:lnL>
                      <a:noFill/>
                    </a:lnL>
                    <a:lnR>
                      <a:noFill/>
                    </a:lnR>
                    <a:lnT>
                      <a:noFill/>
                    </a:lnT>
                    <a:lnB w="190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43995632"/>
                  </a:ext>
                </a:extLst>
              </a:tr>
              <a:tr h="257757">
                <a:tc>
                  <a:txBody>
                    <a:bodyPr/>
                    <a:lstStyle/>
                    <a:p>
                      <a:pPr algn="l" fontAlgn="b"/>
                      <a:r>
                        <a:rPr lang="en-IN" sz="1200" b="1" i="0" u="none" strike="noStrike">
                          <a:solidFill>
                            <a:srgbClr val="000000"/>
                          </a:solidFill>
                          <a:effectLst/>
                          <a:latin typeface="Calibri" panose="020F0502020204030204" pitchFamily="34" charset="0"/>
                        </a:rPr>
                        <a:t>Total Outflows</a:t>
                      </a:r>
                    </a:p>
                  </a:txBody>
                  <a:tcPr marL="8806" marR="8806" marT="8806" marB="0" anchor="b">
                    <a:lnL w="19050" cap="flat" cmpd="sng" algn="ctr">
                      <a:solidFill>
                        <a:srgbClr val="000000"/>
                      </a:solidFill>
                      <a:prstDash val="solid"/>
                      <a:round/>
                      <a:headEnd type="none" w="med" len="med"/>
                      <a:tailEnd type="none" w="med" len="med"/>
                    </a:lnL>
                    <a:lnR>
                      <a:noFill/>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EDEDED"/>
                    </a:solidFill>
                  </a:tcPr>
                </a:tc>
                <a:tc>
                  <a:txBody>
                    <a:bodyPr/>
                    <a:lstStyle/>
                    <a:p>
                      <a:pPr algn="l" fontAlgn="b"/>
                      <a:r>
                        <a:rPr lang="en-IN" sz="1200" b="0" i="0" u="none" strike="noStrike">
                          <a:solidFill>
                            <a:srgbClr val="000000"/>
                          </a:solidFill>
                          <a:effectLst/>
                          <a:latin typeface="Calibri" panose="020F0502020204030204" pitchFamily="34" charset="0"/>
                        </a:rPr>
                        <a:t>£1,700</a:t>
                      </a:r>
                    </a:p>
                  </a:txBody>
                  <a:tcPr marL="8806" marR="8806" marT="8806" marB="0" anchor="b">
                    <a:lnL>
                      <a:noFill/>
                    </a:lnL>
                    <a:lnR>
                      <a:noFill/>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FCE4D6"/>
                    </a:solidFill>
                  </a:tcPr>
                </a:tc>
                <a:tc>
                  <a:txBody>
                    <a:bodyPr/>
                    <a:lstStyle/>
                    <a:p>
                      <a:pPr algn="l" fontAlgn="b"/>
                      <a:r>
                        <a:rPr lang="en-IN" sz="1200" b="0" i="0" u="none" strike="noStrike">
                          <a:solidFill>
                            <a:srgbClr val="000000"/>
                          </a:solidFill>
                          <a:effectLst/>
                          <a:latin typeface="Calibri" panose="020F0502020204030204" pitchFamily="34" charset="0"/>
                        </a:rPr>
                        <a:t>£1,700</a:t>
                      </a:r>
                    </a:p>
                  </a:txBody>
                  <a:tcPr marL="8806" marR="8806" marT="8806" marB="0" anchor="b">
                    <a:lnL>
                      <a:noFill/>
                    </a:lnL>
                    <a:lnR>
                      <a:noFill/>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FCE4D6"/>
                    </a:solidFill>
                  </a:tcPr>
                </a:tc>
                <a:tc>
                  <a:txBody>
                    <a:bodyPr/>
                    <a:lstStyle/>
                    <a:p>
                      <a:pPr algn="l" fontAlgn="b"/>
                      <a:r>
                        <a:rPr lang="en-IN" sz="1200" b="0" i="0" u="none" strike="noStrike">
                          <a:solidFill>
                            <a:srgbClr val="000000"/>
                          </a:solidFill>
                          <a:effectLst/>
                          <a:latin typeface="Calibri" panose="020F0502020204030204" pitchFamily="34" charset="0"/>
                        </a:rPr>
                        <a:t>£1,700</a:t>
                      </a:r>
                    </a:p>
                  </a:txBody>
                  <a:tcPr marL="8806" marR="8806" marT="8806" marB="0" anchor="b">
                    <a:lnL>
                      <a:noFill/>
                    </a:lnL>
                    <a:lnR>
                      <a:noFill/>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FCE4D6"/>
                    </a:solidFill>
                  </a:tcPr>
                </a:tc>
                <a:tc>
                  <a:txBody>
                    <a:bodyPr/>
                    <a:lstStyle/>
                    <a:p>
                      <a:pPr algn="l" fontAlgn="b"/>
                      <a:r>
                        <a:rPr lang="en-IN" sz="1200" b="0" i="0" u="none" strike="noStrike">
                          <a:solidFill>
                            <a:srgbClr val="000000"/>
                          </a:solidFill>
                          <a:effectLst/>
                          <a:latin typeface="Calibri" panose="020F0502020204030204" pitchFamily="34" charset="0"/>
                        </a:rPr>
                        <a:t>£1,700</a:t>
                      </a:r>
                    </a:p>
                  </a:txBody>
                  <a:tcPr marL="8806" marR="8806" marT="8806" marB="0" anchor="b">
                    <a:lnL>
                      <a:noFill/>
                    </a:lnL>
                    <a:lnR>
                      <a:noFill/>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FCE4D6"/>
                    </a:solidFill>
                  </a:tcPr>
                </a:tc>
                <a:tc>
                  <a:txBody>
                    <a:bodyPr/>
                    <a:lstStyle/>
                    <a:p>
                      <a:pPr algn="l" fontAlgn="b"/>
                      <a:r>
                        <a:rPr lang="en-IN" sz="1200" b="0" i="0" u="none" strike="noStrike">
                          <a:solidFill>
                            <a:srgbClr val="000000"/>
                          </a:solidFill>
                          <a:effectLst/>
                          <a:latin typeface="Calibri" panose="020F0502020204030204" pitchFamily="34" charset="0"/>
                        </a:rPr>
                        <a:t>£1,700</a:t>
                      </a:r>
                    </a:p>
                  </a:txBody>
                  <a:tcPr marL="8806" marR="8806" marT="8806" marB="0" anchor="b">
                    <a:lnL>
                      <a:noFill/>
                    </a:lnL>
                    <a:lnR>
                      <a:noFill/>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FCE4D6"/>
                    </a:solidFill>
                  </a:tcPr>
                </a:tc>
                <a:tc>
                  <a:txBody>
                    <a:bodyPr/>
                    <a:lstStyle/>
                    <a:p>
                      <a:pPr algn="l" fontAlgn="b"/>
                      <a:r>
                        <a:rPr lang="en-IN" sz="1200" b="0" i="0" u="none" strike="noStrike">
                          <a:solidFill>
                            <a:srgbClr val="000000"/>
                          </a:solidFill>
                          <a:effectLst/>
                          <a:latin typeface="Calibri" panose="020F0502020204030204" pitchFamily="34" charset="0"/>
                        </a:rPr>
                        <a:t>£1,700</a:t>
                      </a:r>
                    </a:p>
                  </a:txBody>
                  <a:tcPr marL="8806" marR="8806" marT="8806" marB="0" anchor="b">
                    <a:lnL>
                      <a:noFill/>
                    </a:lnL>
                    <a:lnR>
                      <a:noFill/>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FCE4D6"/>
                    </a:solidFill>
                  </a:tcPr>
                </a:tc>
                <a:tc>
                  <a:txBody>
                    <a:bodyPr/>
                    <a:lstStyle/>
                    <a:p>
                      <a:pPr algn="l" fontAlgn="b"/>
                      <a:r>
                        <a:rPr lang="en-IN" sz="1200" b="0" i="0" u="none" strike="noStrike">
                          <a:solidFill>
                            <a:srgbClr val="000000"/>
                          </a:solidFill>
                          <a:effectLst/>
                          <a:latin typeface="Calibri" panose="020F0502020204030204" pitchFamily="34" charset="0"/>
                        </a:rPr>
                        <a:t>£1,700</a:t>
                      </a:r>
                    </a:p>
                  </a:txBody>
                  <a:tcPr marL="8806" marR="8806" marT="8806" marB="0" anchor="b">
                    <a:lnL>
                      <a:noFill/>
                    </a:lnL>
                    <a:lnR>
                      <a:noFill/>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FCE4D6"/>
                    </a:solidFill>
                  </a:tcPr>
                </a:tc>
                <a:tc>
                  <a:txBody>
                    <a:bodyPr/>
                    <a:lstStyle/>
                    <a:p>
                      <a:pPr algn="l" fontAlgn="b"/>
                      <a:r>
                        <a:rPr lang="en-IN" sz="1200" b="0" i="0" u="none" strike="noStrike">
                          <a:solidFill>
                            <a:srgbClr val="000000"/>
                          </a:solidFill>
                          <a:effectLst/>
                          <a:latin typeface="Calibri" panose="020F0502020204030204" pitchFamily="34" charset="0"/>
                        </a:rPr>
                        <a:t>£1,700</a:t>
                      </a:r>
                    </a:p>
                  </a:txBody>
                  <a:tcPr marL="8806" marR="8806" marT="8806" marB="0" anchor="b">
                    <a:lnL>
                      <a:noFill/>
                    </a:lnL>
                    <a:lnR>
                      <a:noFill/>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FCE4D6"/>
                    </a:solidFill>
                  </a:tcPr>
                </a:tc>
                <a:tc>
                  <a:txBody>
                    <a:bodyPr/>
                    <a:lstStyle/>
                    <a:p>
                      <a:pPr algn="l" fontAlgn="b"/>
                      <a:r>
                        <a:rPr lang="en-IN" sz="1200" b="0" i="0" u="none" strike="noStrike">
                          <a:solidFill>
                            <a:srgbClr val="000000"/>
                          </a:solidFill>
                          <a:effectLst/>
                          <a:latin typeface="Calibri" panose="020F0502020204030204" pitchFamily="34" charset="0"/>
                        </a:rPr>
                        <a:t>£1,700</a:t>
                      </a:r>
                    </a:p>
                  </a:txBody>
                  <a:tcPr marL="8806" marR="8806" marT="8806" marB="0" anchor="b">
                    <a:lnL>
                      <a:noFill/>
                    </a:lnL>
                    <a:lnR>
                      <a:noFill/>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FCE4D6"/>
                    </a:solidFill>
                  </a:tcPr>
                </a:tc>
                <a:tc>
                  <a:txBody>
                    <a:bodyPr/>
                    <a:lstStyle/>
                    <a:p>
                      <a:pPr algn="l" fontAlgn="b"/>
                      <a:r>
                        <a:rPr lang="en-IN" sz="1200" b="0" i="0" u="none" strike="noStrike">
                          <a:solidFill>
                            <a:srgbClr val="000000"/>
                          </a:solidFill>
                          <a:effectLst/>
                          <a:latin typeface="Calibri" panose="020F0502020204030204" pitchFamily="34" charset="0"/>
                        </a:rPr>
                        <a:t>£1,700</a:t>
                      </a:r>
                    </a:p>
                  </a:txBody>
                  <a:tcPr marL="8806" marR="8806" marT="8806" marB="0" anchor="b">
                    <a:lnL>
                      <a:noFill/>
                    </a:lnL>
                    <a:lnR>
                      <a:noFill/>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FCE4D6"/>
                    </a:solidFill>
                  </a:tcPr>
                </a:tc>
                <a:tc>
                  <a:txBody>
                    <a:bodyPr/>
                    <a:lstStyle/>
                    <a:p>
                      <a:pPr algn="l" fontAlgn="b"/>
                      <a:r>
                        <a:rPr lang="en-IN" sz="1200" b="0" i="0" u="none" strike="noStrike">
                          <a:solidFill>
                            <a:srgbClr val="000000"/>
                          </a:solidFill>
                          <a:effectLst/>
                          <a:latin typeface="Calibri" panose="020F0502020204030204" pitchFamily="34" charset="0"/>
                        </a:rPr>
                        <a:t>£1,700</a:t>
                      </a:r>
                    </a:p>
                  </a:txBody>
                  <a:tcPr marL="8806" marR="8806" marT="8806" marB="0" anchor="b">
                    <a:lnL>
                      <a:noFill/>
                    </a:lnL>
                    <a:lnR>
                      <a:noFill/>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FCE4D6"/>
                    </a:solidFill>
                  </a:tcPr>
                </a:tc>
                <a:tc>
                  <a:txBody>
                    <a:bodyPr/>
                    <a:lstStyle/>
                    <a:p>
                      <a:pPr algn="l" fontAlgn="b"/>
                      <a:r>
                        <a:rPr lang="en-IN" sz="1200" b="0" i="0" u="none" strike="noStrike">
                          <a:solidFill>
                            <a:srgbClr val="000000"/>
                          </a:solidFill>
                          <a:effectLst/>
                          <a:latin typeface="Calibri" panose="020F0502020204030204" pitchFamily="34" charset="0"/>
                        </a:rPr>
                        <a:t>£1,700</a:t>
                      </a:r>
                    </a:p>
                  </a:txBody>
                  <a:tcPr marL="8806" marR="8806" marT="8806" marB="0" anchor="b">
                    <a:lnL>
                      <a:noFill/>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rgbClr val="FCE4D6"/>
                    </a:solidFill>
                  </a:tcPr>
                </a:tc>
                <a:extLst>
                  <a:ext uri="{0D108BD9-81ED-4DB2-BD59-A6C34878D82A}">
                    <a16:rowId xmlns:a16="http://schemas.microsoft.com/office/drawing/2014/main" val="3983658498"/>
                  </a:ext>
                </a:extLst>
              </a:tr>
              <a:tr h="246040">
                <a:tc>
                  <a:txBody>
                    <a:bodyPr/>
                    <a:lstStyle/>
                    <a:p>
                      <a:pPr algn="l" fontAlgn="b"/>
                      <a:r>
                        <a:rPr lang="en-IN" sz="1200" b="1" i="0" u="none" strike="noStrike">
                          <a:solidFill>
                            <a:srgbClr val="000000"/>
                          </a:solidFill>
                          <a:effectLst/>
                          <a:latin typeface="Calibri" panose="020F0502020204030204" pitchFamily="34" charset="0"/>
                        </a:rPr>
                        <a:t>Closing Balance</a:t>
                      </a:r>
                    </a:p>
                  </a:txBody>
                  <a:tcPr marL="8806" marR="8806" marT="8806" marB="0" anchor="b">
                    <a:lnL>
                      <a:noFill/>
                    </a:lnL>
                    <a:lnR>
                      <a:noFill/>
                    </a:lnR>
                    <a:lnT w="19050" cap="flat" cmpd="sng" algn="ctr">
                      <a:solidFill>
                        <a:srgbClr val="000000"/>
                      </a:solidFill>
                      <a:prstDash val="solid"/>
                      <a:round/>
                      <a:headEnd type="none" w="med" len="med"/>
                      <a:tailEnd type="none" w="med" len="med"/>
                    </a:lnT>
                    <a:lnB>
                      <a:noFill/>
                    </a:lnB>
                    <a:solidFill>
                      <a:srgbClr val="EDEDED"/>
                    </a:solidFill>
                  </a:tcPr>
                </a:tc>
                <a:tc>
                  <a:txBody>
                    <a:bodyPr/>
                    <a:lstStyle/>
                    <a:p>
                      <a:pPr algn="l" fontAlgn="b"/>
                      <a:r>
                        <a:rPr lang="en-IN" sz="1200" b="0" i="0" u="none" strike="noStrike">
                          <a:solidFill>
                            <a:srgbClr val="000000"/>
                          </a:solidFill>
                          <a:effectLst/>
                          <a:latin typeface="Calibri" panose="020F0502020204030204" pitchFamily="34" charset="0"/>
                        </a:rPr>
                        <a:t>£24,000</a:t>
                      </a:r>
                    </a:p>
                  </a:txBody>
                  <a:tcPr marL="8806" marR="8806" marT="8806" marB="0" anchor="b">
                    <a:lnL>
                      <a:noFill/>
                    </a:lnL>
                    <a:lnR>
                      <a:noFill/>
                    </a:lnR>
                    <a:lnT w="19050" cap="flat" cmpd="sng" algn="ctr">
                      <a:solidFill>
                        <a:srgbClr val="000000"/>
                      </a:solidFill>
                      <a:prstDash val="solid"/>
                      <a:round/>
                      <a:headEnd type="none" w="med" len="med"/>
                      <a:tailEnd type="none" w="med" len="med"/>
                    </a:lnT>
                    <a:lnB>
                      <a:noFill/>
                    </a:lnB>
                  </a:tcPr>
                </a:tc>
                <a:tc>
                  <a:txBody>
                    <a:bodyPr/>
                    <a:lstStyle/>
                    <a:p>
                      <a:pPr algn="l" fontAlgn="b"/>
                      <a:r>
                        <a:rPr lang="en-IN" sz="1200" b="0" i="0" u="none" strike="noStrike">
                          <a:solidFill>
                            <a:srgbClr val="000000"/>
                          </a:solidFill>
                          <a:effectLst/>
                          <a:latin typeface="Calibri" panose="020F0502020204030204" pitchFamily="34" charset="0"/>
                        </a:rPr>
                        <a:t>£21,600</a:t>
                      </a:r>
                    </a:p>
                  </a:txBody>
                  <a:tcPr marL="8806" marR="8806" marT="8806" marB="0" anchor="b">
                    <a:lnL>
                      <a:noFill/>
                    </a:lnL>
                    <a:lnR>
                      <a:noFill/>
                    </a:lnR>
                    <a:lnT w="19050" cap="flat" cmpd="sng" algn="ctr">
                      <a:solidFill>
                        <a:srgbClr val="000000"/>
                      </a:solidFill>
                      <a:prstDash val="solid"/>
                      <a:round/>
                      <a:headEnd type="none" w="med" len="med"/>
                      <a:tailEnd type="none" w="med" len="med"/>
                    </a:lnT>
                    <a:lnB>
                      <a:noFill/>
                    </a:lnB>
                  </a:tcPr>
                </a:tc>
                <a:tc>
                  <a:txBody>
                    <a:bodyPr/>
                    <a:lstStyle/>
                    <a:p>
                      <a:pPr algn="l" fontAlgn="b"/>
                      <a:r>
                        <a:rPr lang="en-IN" sz="1200" b="0" i="0" u="none" strike="noStrike">
                          <a:solidFill>
                            <a:srgbClr val="000000"/>
                          </a:solidFill>
                          <a:effectLst/>
                          <a:latin typeface="Calibri" panose="020F0502020204030204" pitchFamily="34" charset="0"/>
                        </a:rPr>
                        <a:t>£18,900</a:t>
                      </a:r>
                    </a:p>
                  </a:txBody>
                  <a:tcPr marL="8806" marR="8806" marT="8806" marB="0" anchor="b">
                    <a:lnL>
                      <a:noFill/>
                    </a:lnL>
                    <a:lnR>
                      <a:noFill/>
                    </a:lnR>
                    <a:lnT w="19050" cap="flat" cmpd="sng" algn="ctr">
                      <a:solidFill>
                        <a:srgbClr val="000000"/>
                      </a:solidFill>
                      <a:prstDash val="solid"/>
                      <a:round/>
                      <a:headEnd type="none" w="med" len="med"/>
                      <a:tailEnd type="none" w="med" len="med"/>
                    </a:lnT>
                    <a:lnB>
                      <a:noFill/>
                    </a:lnB>
                  </a:tcPr>
                </a:tc>
                <a:tc>
                  <a:txBody>
                    <a:bodyPr/>
                    <a:lstStyle/>
                    <a:p>
                      <a:pPr algn="l" fontAlgn="b"/>
                      <a:r>
                        <a:rPr lang="en-IN" sz="1200" b="0" i="0" u="none" strike="noStrike">
                          <a:solidFill>
                            <a:srgbClr val="000000"/>
                          </a:solidFill>
                          <a:effectLst/>
                          <a:latin typeface="Calibri" panose="020F0502020204030204" pitchFamily="34" charset="0"/>
                        </a:rPr>
                        <a:t>£16,400</a:t>
                      </a:r>
                    </a:p>
                  </a:txBody>
                  <a:tcPr marL="8806" marR="8806" marT="8806" marB="0" anchor="b">
                    <a:lnL>
                      <a:noFill/>
                    </a:lnL>
                    <a:lnR>
                      <a:noFill/>
                    </a:lnR>
                    <a:lnT w="19050" cap="flat" cmpd="sng" algn="ctr">
                      <a:solidFill>
                        <a:srgbClr val="000000"/>
                      </a:solidFill>
                      <a:prstDash val="solid"/>
                      <a:round/>
                      <a:headEnd type="none" w="med" len="med"/>
                      <a:tailEnd type="none" w="med" len="med"/>
                    </a:lnT>
                    <a:lnB>
                      <a:noFill/>
                    </a:lnB>
                  </a:tcPr>
                </a:tc>
                <a:tc>
                  <a:txBody>
                    <a:bodyPr/>
                    <a:lstStyle/>
                    <a:p>
                      <a:pPr algn="l" fontAlgn="b"/>
                      <a:r>
                        <a:rPr lang="en-IN" sz="1200" b="0" i="0" u="none" strike="noStrike">
                          <a:solidFill>
                            <a:srgbClr val="000000"/>
                          </a:solidFill>
                          <a:effectLst/>
                          <a:latin typeface="Calibri" panose="020F0502020204030204" pitchFamily="34" charset="0"/>
                        </a:rPr>
                        <a:t>£14,100</a:t>
                      </a:r>
                    </a:p>
                  </a:txBody>
                  <a:tcPr marL="8806" marR="8806" marT="8806" marB="0" anchor="b">
                    <a:lnL>
                      <a:noFill/>
                    </a:lnL>
                    <a:lnR>
                      <a:noFill/>
                    </a:lnR>
                    <a:lnT w="19050" cap="flat" cmpd="sng" algn="ctr">
                      <a:solidFill>
                        <a:srgbClr val="000000"/>
                      </a:solidFill>
                      <a:prstDash val="solid"/>
                      <a:round/>
                      <a:headEnd type="none" w="med" len="med"/>
                      <a:tailEnd type="none" w="med" len="med"/>
                    </a:lnT>
                    <a:lnB>
                      <a:noFill/>
                    </a:lnB>
                  </a:tcPr>
                </a:tc>
                <a:tc>
                  <a:txBody>
                    <a:bodyPr/>
                    <a:lstStyle/>
                    <a:p>
                      <a:pPr algn="l" fontAlgn="b"/>
                      <a:r>
                        <a:rPr lang="en-IN" sz="1200" b="0" i="0" u="none" strike="noStrike">
                          <a:solidFill>
                            <a:srgbClr val="000000"/>
                          </a:solidFill>
                          <a:effectLst/>
                          <a:latin typeface="Calibri" panose="020F0502020204030204" pitchFamily="34" charset="0"/>
                        </a:rPr>
                        <a:t>£11,400</a:t>
                      </a:r>
                    </a:p>
                  </a:txBody>
                  <a:tcPr marL="8806" marR="8806" marT="8806" marB="0" anchor="b">
                    <a:lnL>
                      <a:noFill/>
                    </a:lnL>
                    <a:lnR>
                      <a:noFill/>
                    </a:lnR>
                    <a:lnT w="19050" cap="flat" cmpd="sng" algn="ctr">
                      <a:solidFill>
                        <a:srgbClr val="000000"/>
                      </a:solidFill>
                      <a:prstDash val="solid"/>
                      <a:round/>
                      <a:headEnd type="none" w="med" len="med"/>
                      <a:tailEnd type="none" w="med" len="med"/>
                    </a:lnT>
                    <a:lnB>
                      <a:noFill/>
                    </a:lnB>
                  </a:tcPr>
                </a:tc>
                <a:tc>
                  <a:txBody>
                    <a:bodyPr/>
                    <a:lstStyle/>
                    <a:p>
                      <a:pPr algn="l" fontAlgn="b"/>
                      <a:r>
                        <a:rPr lang="en-IN" sz="1200" b="0" i="0" u="none" strike="noStrike">
                          <a:solidFill>
                            <a:srgbClr val="000000"/>
                          </a:solidFill>
                          <a:effectLst/>
                          <a:latin typeface="Calibri" panose="020F0502020204030204" pitchFamily="34" charset="0"/>
                        </a:rPr>
                        <a:t>£8,800</a:t>
                      </a:r>
                    </a:p>
                  </a:txBody>
                  <a:tcPr marL="8806" marR="8806" marT="8806" marB="0" anchor="b">
                    <a:lnL>
                      <a:noFill/>
                    </a:lnL>
                    <a:lnR>
                      <a:noFill/>
                    </a:lnR>
                    <a:lnT w="19050" cap="flat" cmpd="sng" algn="ctr">
                      <a:solidFill>
                        <a:srgbClr val="000000"/>
                      </a:solidFill>
                      <a:prstDash val="solid"/>
                      <a:round/>
                      <a:headEnd type="none" w="med" len="med"/>
                      <a:tailEnd type="none" w="med" len="med"/>
                    </a:lnT>
                    <a:lnB>
                      <a:noFill/>
                    </a:lnB>
                  </a:tcPr>
                </a:tc>
                <a:tc>
                  <a:txBody>
                    <a:bodyPr/>
                    <a:lstStyle/>
                    <a:p>
                      <a:pPr algn="l" fontAlgn="b"/>
                      <a:r>
                        <a:rPr lang="en-IN" sz="1200" b="0" i="0" u="none" strike="noStrike">
                          <a:solidFill>
                            <a:srgbClr val="000000"/>
                          </a:solidFill>
                          <a:effectLst/>
                          <a:latin typeface="Calibri" panose="020F0502020204030204" pitchFamily="34" charset="0"/>
                        </a:rPr>
                        <a:t>£6,100</a:t>
                      </a:r>
                    </a:p>
                  </a:txBody>
                  <a:tcPr marL="8806" marR="8806" marT="8806" marB="0" anchor="b">
                    <a:lnL>
                      <a:noFill/>
                    </a:lnL>
                    <a:lnR>
                      <a:noFill/>
                    </a:lnR>
                    <a:lnT w="19050" cap="flat" cmpd="sng" algn="ctr">
                      <a:solidFill>
                        <a:srgbClr val="000000"/>
                      </a:solidFill>
                      <a:prstDash val="solid"/>
                      <a:round/>
                      <a:headEnd type="none" w="med" len="med"/>
                      <a:tailEnd type="none" w="med" len="med"/>
                    </a:lnT>
                    <a:lnB>
                      <a:noFill/>
                    </a:lnB>
                  </a:tcPr>
                </a:tc>
                <a:tc>
                  <a:txBody>
                    <a:bodyPr/>
                    <a:lstStyle/>
                    <a:p>
                      <a:pPr algn="l" fontAlgn="b"/>
                      <a:r>
                        <a:rPr lang="en-IN" sz="1200" b="0" i="0" u="none" strike="noStrike">
                          <a:solidFill>
                            <a:srgbClr val="000000"/>
                          </a:solidFill>
                          <a:effectLst/>
                          <a:latin typeface="Calibri" panose="020F0502020204030204" pitchFamily="34" charset="0"/>
                        </a:rPr>
                        <a:t>£3,400</a:t>
                      </a:r>
                    </a:p>
                  </a:txBody>
                  <a:tcPr marL="8806" marR="8806" marT="8806" marB="0" anchor="b">
                    <a:lnL>
                      <a:noFill/>
                    </a:lnL>
                    <a:lnR>
                      <a:noFill/>
                    </a:lnR>
                    <a:lnT w="19050" cap="flat" cmpd="sng" algn="ctr">
                      <a:solidFill>
                        <a:srgbClr val="000000"/>
                      </a:solidFill>
                      <a:prstDash val="solid"/>
                      <a:round/>
                      <a:headEnd type="none" w="med" len="med"/>
                      <a:tailEnd type="none" w="med" len="med"/>
                    </a:lnT>
                    <a:lnB>
                      <a:noFill/>
                    </a:lnB>
                  </a:tcPr>
                </a:tc>
                <a:tc>
                  <a:txBody>
                    <a:bodyPr/>
                    <a:lstStyle/>
                    <a:p>
                      <a:pPr algn="l" fontAlgn="b"/>
                      <a:r>
                        <a:rPr lang="en-IN" sz="1200" b="0" i="0" u="none" strike="noStrike">
                          <a:solidFill>
                            <a:srgbClr val="000000"/>
                          </a:solidFill>
                          <a:effectLst/>
                          <a:latin typeface="Calibri" panose="020F0502020204030204" pitchFamily="34" charset="0"/>
                        </a:rPr>
                        <a:t>£700</a:t>
                      </a:r>
                    </a:p>
                  </a:txBody>
                  <a:tcPr marL="8806" marR="8806" marT="8806" marB="0" anchor="b">
                    <a:lnL>
                      <a:noFill/>
                    </a:lnL>
                    <a:lnR>
                      <a:noFill/>
                    </a:lnR>
                    <a:lnT w="19050" cap="flat" cmpd="sng" algn="ctr">
                      <a:solidFill>
                        <a:srgbClr val="000000"/>
                      </a:solidFill>
                      <a:prstDash val="solid"/>
                      <a:round/>
                      <a:headEnd type="none" w="med" len="med"/>
                      <a:tailEnd type="none" w="med" len="med"/>
                    </a:lnT>
                    <a:lnB>
                      <a:noFill/>
                    </a:lnB>
                  </a:tcPr>
                </a:tc>
                <a:tc>
                  <a:txBody>
                    <a:bodyPr/>
                    <a:lstStyle/>
                    <a:p>
                      <a:pPr algn="l" fontAlgn="b"/>
                      <a:r>
                        <a:rPr lang="en-IN" sz="1200" b="0" i="0" u="none" strike="noStrike">
                          <a:solidFill>
                            <a:srgbClr val="000000"/>
                          </a:solidFill>
                          <a:effectLst/>
                          <a:latin typeface="Calibri" panose="020F0502020204030204" pitchFamily="34" charset="0"/>
                        </a:rPr>
                        <a:t>£2,500</a:t>
                      </a:r>
                    </a:p>
                  </a:txBody>
                  <a:tcPr marL="8806" marR="8806" marT="8806" marB="0" anchor="b">
                    <a:lnL>
                      <a:noFill/>
                    </a:lnL>
                    <a:lnR>
                      <a:noFill/>
                    </a:lnR>
                    <a:lnT w="19050" cap="flat" cmpd="sng" algn="ctr">
                      <a:solidFill>
                        <a:srgbClr val="000000"/>
                      </a:solidFill>
                      <a:prstDash val="solid"/>
                      <a:round/>
                      <a:headEnd type="none" w="med" len="med"/>
                      <a:tailEnd type="none" w="med" len="med"/>
                    </a:lnT>
                    <a:lnB>
                      <a:noFill/>
                    </a:lnB>
                  </a:tcPr>
                </a:tc>
                <a:tc>
                  <a:txBody>
                    <a:bodyPr/>
                    <a:lstStyle/>
                    <a:p>
                      <a:pPr algn="l" fontAlgn="b"/>
                      <a:r>
                        <a:rPr lang="en-IN" sz="1200" b="0" i="0" u="none" strike="noStrike" dirty="0">
                          <a:solidFill>
                            <a:srgbClr val="000000"/>
                          </a:solidFill>
                          <a:effectLst/>
                          <a:latin typeface="Calibri" panose="020F0502020204030204" pitchFamily="34" charset="0"/>
                        </a:rPr>
                        <a:t>£5,200</a:t>
                      </a:r>
                    </a:p>
                  </a:txBody>
                  <a:tcPr marL="8806" marR="8806" marT="8806" marB="0" anchor="b">
                    <a:lnL>
                      <a:noFill/>
                    </a:lnL>
                    <a:lnR>
                      <a:noFill/>
                    </a:lnR>
                    <a:lnT w="19050" cap="flat" cmpd="sng" algn="ctr">
                      <a:solidFill>
                        <a:srgbClr val="000000"/>
                      </a:solidFill>
                      <a:prstDash val="solid"/>
                      <a:round/>
                      <a:headEnd type="none" w="med" len="med"/>
                      <a:tailEnd type="none" w="med" len="med"/>
                    </a:lnT>
                    <a:lnB>
                      <a:noFill/>
                    </a:lnB>
                  </a:tcPr>
                </a:tc>
                <a:extLst>
                  <a:ext uri="{0D108BD9-81ED-4DB2-BD59-A6C34878D82A}">
                    <a16:rowId xmlns:a16="http://schemas.microsoft.com/office/drawing/2014/main" val="432086469"/>
                  </a:ext>
                </a:extLst>
              </a:tr>
            </a:tbl>
          </a:graphicData>
        </a:graphic>
      </p:graphicFrame>
    </p:spTree>
    <p:extLst>
      <p:ext uri="{BB962C8B-B14F-4D97-AF65-F5344CB8AC3E}">
        <p14:creationId xmlns:p14="http://schemas.microsoft.com/office/powerpoint/2010/main" val="5392778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marR="0" rtl="0"/>
            <a:r>
              <a:rPr lang="en-GB" b="1" i="0" u="none" strike="noStrike" baseline="0" smtClean="0">
                <a:latin typeface="Times New Roman" panose="02020603050405020304" pitchFamily="18" charset="0"/>
              </a:rPr>
              <a:t>Conclusion</a:t>
            </a:r>
          </a:p>
        </p:txBody>
      </p:sp>
      <p:graphicFrame>
        <p:nvGraphicFramePr>
          <p:cNvPr id="4" name="Diagram 3"/>
          <p:cNvGraphicFramePr/>
          <p:nvPr>
            <p:extLst>
              <p:ext uri="{D42A27DB-BD31-4B8C-83A1-F6EECF244321}">
                <p14:modId xmlns:p14="http://schemas.microsoft.com/office/powerpoint/2010/main" val="2612749338"/>
              </p:ext>
            </p:extLst>
          </p:nvPr>
        </p:nvGraphicFramePr>
        <p:xfrm>
          <a:off x="568411" y="1828800"/>
          <a:ext cx="6808573" cy="48314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rotWithShape="1">
          <a:blip r:embed="rId8"/>
          <a:srcRect t="10636"/>
          <a:stretch/>
        </p:blipFill>
        <p:spPr>
          <a:xfrm>
            <a:off x="7376983" y="1691322"/>
            <a:ext cx="3744097" cy="2443356"/>
          </a:xfrm>
          <a:prstGeom prst="rect">
            <a:avLst/>
          </a:prstGeom>
        </p:spPr>
      </p:pic>
      <p:pic>
        <p:nvPicPr>
          <p:cNvPr id="6" name="Picture 5"/>
          <p:cNvPicPr>
            <a:picLocks noChangeAspect="1"/>
          </p:cNvPicPr>
          <p:nvPr/>
        </p:nvPicPr>
        <p:blipFill>
          <a:blip r:embed="rId9"/>
          <a:stretch>
            <a:fillRect/>
          </a:stretch>
        </p:blipFill>
        <p:spPr>
          <a:xfrm>
            <a:off x="7376982" y="4272156"/>
            <a:ext cx="3744097" cy="2388136"/>
          </a:xfrm>
          <a:prstGeom prst="rect">
            <a:avLst/>
          </a:prstGeom>
        </p:spPr>
      </p:pic>
    </p:spTree>
    <p:extLst>
      <p:ext uri="{BB962C8B-B14F-4D97-AF65-F5344CB8AC3E}">
        <p14:creationId xmlns:p14="http://schemas.microsoft.com/office/powerpoint/2010/main" val="31282754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marR="0" rtl="0"/>
            <a:r>
              <a:rPr lang="en-GB" b="1" i="0" u="none" strike="noStrike" baseline="0" dirty="0" smtClean="0">
                <a:latin typeface="Times New Roman" panose="02020603050405020304" pitchFamily="18" charset="0"/>
              </a:rPr>
              <a:t>References</a:t>
            </a:r>
          </a:p>
        </p:txBody>
      </p:sp>
      <p:sp>
        <p:nvSpPr>
          <p:cNvPr id="3" name="Text Placeholder 2"/>
          <p:cNvSpPr>
            <a:spLocks noGrp="1"/>
          </p:cNvSpPr>
          <p:nvPr>
            <p:ph type="body" idx="1"/>
          </p:nvPr>
        </p:nvSpPr>
        <p:spPr>
          <a:xfrm>
            <a:off x="568411" y="1828800"/>
            <a:ext cx="10552670" cy="4831492"/>
          </a:xfrm>
        </p:spPr>
        <p:txBody>
          <a:bodyPr>
            <a:normAutofit fontScale="85000" lnSpcReduction="20000"/>
          </a:bodyPr>
          <a:lstStyle/>
          <a:p>
            <a:pPr marR="0" lvl="0" rtl="0"/>
            <a:r>
              <a:rPr lang="en-US" b="0" i="0" u="none" strike="noStrike" baseline="0" dirty="0" err="1" smtClean="0">
                <a:latin typeface="Times New Roman" panose="02020603050405020304" pitchFamily="18" charset="0"/>
              </a:rPr>
              <a:t>Aydoğan</a:t>
            </a:r>
            <a:r>
              <a:rPr lang="en-US" b="0" i="0" u="none" strike="noStrike" baseline="0" dirty="0" smtClean="0">
                <a:latin typeface="Times New Roman" panose="02020603050405020304" pitchFamily="18" charset="0"/>
              </a:rPr>
              <a:t>, S., 2020. Marketing and digital marketing strategies in the information age. Data, Information and Knowledge Management, pp.145-175. Available at: </a:t>
            </a:r>
            <a:r>
              <a:rPr lang="en-US" b="0" i="0" u="sng" strike="noStrike" baseline="0" dirty="0" smtClean="0">
                <a:solidFill>
                  <a:srgbClr val="0563C1"/>
                </a:solidFill>
                <a:latin typeface="Times New Roman" panose="02020603050405020304" pitchFamily="18" charset="0"/>
                <a:hlinkClick r:id="rId2"/>
              </a:rPr>
              <a:t>https://www.academia.edu/download/68757284/dikm.pdf#page=168</a:t>
            </a:r>
            <a:r>
              <a:rPr lang="en-US" b="0" i="0" u="none" strike="noStrike" baseline="0" dirty="0" smtClean="0">
                <a:solidFill>
                  <a:srgbClr val="0563C1"/>
                </a:solidFill>
                <a:latin typeface="Times New Roman" panose="02020603050405020304" pitchFamily="18" charset="0"/>
                <a:hlinkClick r:id="rId2"/>
              </a:rPr>
              <a:t> </a:t>
            </a:r>
          </a:p>
          <a:p>
            <a:pPr marR="0" lvl="0" rtl="0"/>
            <a:r>
              <a:rPr lang="en-US" b="0" i="0" u="none" strike="noStrike" baseline="0" dirty="0" err="1" smtClean="0">
                <a:latin typeface="Times New Roman" panose="02020603050405020304" pitchFamily="18" charset="0"/>
              </a:rPr>
              <a:t>Beccarello</a:t>
            </a:r>
            <a:r>
              <a:rPr lang="en-US" b="0" i="0" u="none" strike="noStrike" baseline="0" dirty="0" smtClean="0">
                <a:latin typeface="Times New Roman" panose="02020603050405020304" pitchFamily="18" charset="0"/>
              </a:rPr>
              <a:t> D'Amico, N., 2023. Digital Marketing and SMEs: an investigation on the use of Instagram by SMEs of the oven's product sector in </a:t>
            </a:r>
            <a:r>
              <a:rPr lang="en-US" b="0" i="0" u="none" strike="noStrike" baseline="0" dirty="0" err="1" smtClean="0">
                <a:latin typeface="Times New Roman" panose="02020603050405020304" pitchFamily="18" charset="0"/>
              </a:rPr>
              <a:t>Triveneto</a:t>
            </a:r>
            <a:r>
              <a:rPr lang="en-US" b="0" i="0" u="none" strike="noStrike" baseline="0" dirty="0" smtClean="0">
                <a:latin typeface="Times New Roman" panose="02020603050405020304" pitchFamily="18" charset="0"/>
              </a:rPr>
              <a:t>. Available at: </a:t>
            </a:r>
            <a:r>
              <a:rPr lang="en-US" b="0" i="0" u="sng" strike="noStrike" baseline="0" dirty="0" smtClean="0">
                <a:solidFill>
                  <a:srgbClr val="0563C1"/>
                </a:solidFill>
                <a:latin typeface="Times New Roman" panose="02020603050405020304" pitchFamily="18" charset="0"/>
                <a:hlinkClick r:id="rId3"/>
              </a:rPr>
              <a:t>http://dspace.unive.it/bitstream/handle/10579/25353/868153-1278962.pdf?sequence=2</a:t>
            </a:r>
          </a:p>
          <a:p>
            <a:pPr marR="0" lvl="0" rtl="0"/>
            <a:r>
              <a:rPr lang="en-GB" b="0" i="0" u="none" strike="noStrike" baseline="0" dirty="0" err="1" smtClean="0">
                <a:latin typeface="Times New Roman" panose="02020603050405020304" pitchFamily="18" charset="0"/>
              </a:rPr>
              <a:t>Papadopoulou</a:t>
            </a:r>
            <a:r>
              <a:rPr lang="en-GB" b="0" i="0" u="none" strike="noStrike" baseline="0" dirty="0" smtClean="0">
                <a:latin typeface="Times New Roman" panose="02020603050405020304" pitchFamily="18" charset="0"/>
              </a:rPr>
              <a:t>, K.A. and Phillips, R.A., 2020, April. The Value of an Enterprise Postgraduate Research Programme for creating business </a:t>
            </a:r>
            <a:r>
              <a:rPr lang="en-GB" b="0" i="0" u="none" strike="noStrike" baseline="0" dirty="0" err="1" smtClean="0">
                <a:latin typeface="Times New Roman" panose="02020603050405020304" pitchFamily="18" charset="0"/>
              </a:rPr>
              <a:t>startups</a:t>
            </a:r>
            <a:r>
              <a:rPr lang="en-GB" b="0" i="0" u="none" strike="noStrike" baseline="0" dirty="0" smtClean="0">
                <a:latin typeface="Times New Roman" panose="02020603050405020304" pitchFamily="18" charset="0"/>
              </a:rPr>
              <a:t> in the UK. In 6th International Conference on Higher Education Advances (HEAd'20) (No. 30-05-2020, pp. 659-667). Editorial </a:t>
            </a:r>
            <a:r>
              <a:rPr lang="en-GB" b="0" i="0" u="none" strike="noStrike" baseline="0" dirty="0" err="1" smtClean="0">
                <a:latin typeface="Times New Roman" panose="02020603050405020304" pitchFamily="18" charset="0"/>
              </a:rPr>
              <a:t>Universitat</a:t>
            </a:r>
            <a:r>
              <a:rPr lang="en-GB" b="0" i="0" u="none" strike="noStrike" baseline="0" dirty="0" smtClean="0">
                <a:latin typeface="Times New Roman" panose="02020603050405020304" pitchFamily="18" charset="0"/>
              </a:rPr>
              <a:t> </a:t>
            </a:r>
            <a:r>
              <a:rPr lang="en-GB" b="0" i="0" u="none" strike="noStrike" baseline="0" dirty="0" err="1" smtClean="0">
                <a:latin typeface="Times New Roman" panose="02020603050405020304" pitchFamily="18" charset="0"/>
              </a:rPr>
              <a:t>Politècnica</a:t>
            </a:r>
            <a:r>
              <a:rPr lang="en-GB" b="0" i="0" u="none" strike="noStrike" baseline="0" dirty="0" smtClean="0">
                <a:latin typeface="Times New Roman" panose="02020603050405020304" pitchFamily="18" charset="0"/>
              </a:rPr>
              <a:t> de </a:t>
            </a:r>
            <a:r>
              <a:rPr lang="en-GB" b="0" i="0" u="none" strike="noStrike" baseline="0" dirty="0" err="1" smtClean="0">
                <a:latin typeface="Times New Roman" panose="02020603050405020304" pitchFamily="18" charset="0"/>
              </a:rPr>
              <a:t>València</a:t>
            </a:r>
            <a:r>
              <a:rPr lang="en-GB" b="0" i="0" u="none" strike="noStrike" baseline="0" dirty="0" smtClean="0">
                <a:latin typeface="Times New Roman" panose="02020603050405020304" pitchFamily="18" charset="0"/>
              </a:rPr>
              <a:t>. Available at: </a:t>
            </a:r>
            <a:r>
              <a:rPr lang="en-GB" b="0" i="0" u="sng" strike="noStrike" baseline="0" dirty="0" smtClean="0">
                <a:solidFill>
                  <a:srgbClr val="0563C1"/>
                </a:solidFill>
                <a:latin typeface="Times New Roman" panose="02020603050405020304" pitchFamily="18" charset="0"/>
                <a:hlinkClick r:id="rId4"/>
              </a:rPr>
              <a:t>https://riunet.upv.es/</a:t>
            </a:r>
            <a:r>
              <a:rPr lang="en-GB" b="0" i="0" u="sng" strike="noStrike" baseline="0" dirty="0" err="1" smtClean="0">
                <a:solidFill>
                  <a:srgbClr val="0563C1"/>
                </a:solidFill>
                <a:latin typeface="Times New Roman" panose="02020603050405020304" pitchFamily="18" charset="0"/>
                <a:hlinkClick r:id="rId4"/>
              </a:rPr>
              <a:t>bitstream</a:t>
            </a:r>
            <a:r>
              <a:rPr lang="en-GB" b="0" i="0" u="sng" strike="noStrike" baseline="0" dirty="0" smtClean="0">
                <a:solidFill>
                  <a:srgbClr val="0563C1"/>
                </a:solidFill>
                <a:latin typeface="Times New Roman" panose="02020603050405020304" pitchFamily="18" charset="0"/>
                <a:hlinkClick r:id="rId4"/>
              </a:rPr>
              <a:t>/handle/10251/145793/Papadopoulou%3BPhillips%20-%20The%20Value%20of%20an%20Enterprise%20Postgraduate%20Research%20Programme%20for%20creating%20b....</a:t>
            </a:r>
            <a:r>
              <a:rPr lang="en-GB" b="0" i="0" u="sng" strike="noStrike" baseline="0" dirty="0" err="1" smtClean="0">
                <a:solidFill>
                  <a:srgbClr val="0563C1"/>
                </a:solidFill>
                <a:latin typeface="Times New Roman" panose="02020603050405020304" pitchFamily="18" charset="0"/>
                <a:hlinkClick r:id="rId4"/>
              </a:rPr>
              <a:t>pdf?sequence</a:t>
            </a:r>
            <a:r>
              <a:rPr lang="en-GB" b="0" i="0" u="sng" strike="noStrike" baseline="0" dirty="0" smtClean="0">
                <a:solidFill>
                  <a:srgbClr val="0563C1"/>
                </a:solidFill>
                <a:latin typeface="Times New Roman" panose="02020603050405020304" pitchFamily="18" charset="0"/>
                <a:hlinkClick r:id="rId4"/>
              </a:rPr>
              <a:t>=1</a:t>
            </a:r>
          </a:p>
          <a:p>
            <a:pPr marR="0" lvl="0" rtl="0"/>
            <a:r>
              <a:rPr lang="en-US" b="0" i="0" u="none" strike="noStrike" baseline="0" dirty="0" smtClean="0">
                <a:latin typeface="Times New Roman" panose="02020603050405020304" pitchFamily="18" charset="0"/>
              </a:rPr>
              <a:t>Peter, M.K. and </a:t>
            </a:r>
            <a:r>
              <a:rPr lang="en-US" b="0" i="0" u="none" strike="noStrike" baseline="0" dirty="0" err="1" smtClean="0">
                <a:latin typeface="Times New Roman" panose="02020603050405020304" pitchFamily="18" charset="0"/>
              </a:rPr>
              <a:t>Dalla</a:t>
            </a:r>
            <a:r>
              <a:rPr lang="en-US" b="0" i="0" u="none" strike="noStrike" baseline="0" dirty="0" smtClean="0">
                <a:latin typeface="Times New Roman" panose="02020603050405020304" pitchFamily="18" charset="0"/>
              </a:rPr>
              <a:t> </a:t>
            </a:r>
            <a:r>
              <a:rPr lang="en-US" b="0" i="0" u="none" strike="noStrike" baseline="0" dirty="0" err="1" smtClean="0">
                <a:latin typeface="Times New Roman" panose="02020603050405020304" pitchFamily="18" charset="0"/>
              </a:rPr>
              <a:t>Vecchia</a:t>
            </a:r>
            <a:r>
              <a:rPr lang="en-US" b="0" i="0" u="none" strike="noStrike" baseline="0" dirty="0" smtClean="0">
                <a:latin typeface="Times New Roman" panose="02020603050405020304" pitchFamily="18" charset="0"/>
              </a:rPr>
              <a:t>, M., 2021. The digital marketing toolkit: a literature review for the identification of digital marketing channels and platforms. New trends in business information systems and technology: Digital innovation and digital business transformation, pp.251-265. Available at: </a:t>
            </a:r>
            <a:r>
              <a:rPr lang="en-US" b="0" i="0" u="sng" strike="noStrike" baseline="0" dirty="0" smtClean="0">
                <a:solidFill>
                  <a:srgbClr val="0563C1"/>
                </a:solidFill>
                <a:latin typeface="Times New Roman" panose="02020603050405020304" pitchFamily="18" charset="0"/>
                <a:hlinkClick r:id="rId5"/>
              </a:rPr>
              <a:t>https://www.researchgate.net/profile/Marc-Peter/publication/342784263_The_Digital_Marketing_Toolkit_A_Literature_Review_for_the_Identification_of_Digital_Marketing_Channels_and_Platforms/links/64059fbc0cf1030a56777e0c/The-Digital-Marketing-Toolkit-A-Literature-Review-for-the-Identification-of-Digital-Marketing-Channels-and-Platforms.pdf</a:t>
            </a:r>
            <a:endParaRPr lang="en-US" b="0" i="0" u="none" strike="noStrike" baseline="0" dirty="0" smtClean="0">
              <a:solidFill>
                <a:srgbClr val="0563C1"/>
              </a:solidFill>
              <a:latin typeface="Times New Roman" panose="02020603050405020304" pitchFamily="18" charset="0"/>
              <a:hlinkClick r:id="rId5"/>
            </a:endParaRPr>
          </a:p>
        </p:txBody>
      </p:sp>
    </p:spTree>
    <p:extLst>
      <p:ext uri="{BB962C8B-B14F-4D97-AF65-F5344CB8AC3E}">
        <p14:creationId xmlns:p14="http://schemas.microsoft.com/office/powerpoint/2010/main" val="16212015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9680" y="2730438"/>
            <a:ext cx="9692640" cy="1397124"/>
          </a:xfrm>
        </p:spPr>
        <p:txBody>
          <a:bodyPr>
            <a:normAutofit/>
          </a:bodyPr>
          <a:lstStyle/>
          <a:p>
            <a:pPr algn="ctr"/>
            <a:r>
              <a:rPr lang="en-US" sz="5400" dirty="0" smtClean="0"/>
              <a:t>THANK YOU</a:t>
            </a:r>
            <a:endParaRPr lang="en-IN" sz="5400" dirty="0"/>
          </a:p>
        </p:txBody>
      </p:sp>
    </p:spTree>
    <p:extLst>
      <p:ext uri="{BB962C8B-B14F-4D97-AF65-F5344CB8AC3E}">
        <p14:creationId xmlns:p14="http://schemas.microsoft.com/office/powerpoint/2010/main" val="1311539571"/>
      </p:ext>
    </p:extLst>
  </p:cSld>
  <p:clrMapOvr>
    <a:masterClrMapping/>
  </p:clrMapOvr>
</p:sld>
</file>

<file path=ppt/theme/theme1.xml><?xml version="1.0" encoding="utf-8"?>
<a:theme xmlns:a="http://schemas.openxmlformats.org/drawingml/2006/main" name="View">
  <a:themeElements>
    <a:clrScheme name="Marquee">
      <a:dk1>
        <a:srgbClr val="000000"/>
      </a:dk1>
      <a:lt1>
        <a:sysClr val="window" lastClr="FFFFFF"/>
      </a:lt1>
      <a:dk2>
        <a:srgbClr val="5E5E5E"/>
      </a:dk2>
      <a:lt2>
        <a:srgbClr val="DDDDDD"/>
      </a:lt2>
      <a:accent1>
        <a:srgbClr val="418AB3"/>
      </a:accent1>
      <a:accent2>
        <a:srgbClr val="A6B727"/>
      </a:accent2>
      <a:accent3>
        <a:srgbClr val="F69200"/>
      </a:accent3>
      <a:accent4>
        <a:srgbClr val="838383"/>
      </a:accent4>
      <a:accent5>
        <a:srgbClr val="FEC306"/>
      </a:accent5>
      <a:accent6>
        <a:srgbClr val="DF5327"/>
      </a:accent6>
      <a:hlink>
        <a:srgbClr val="F59E00"/>
      </a:hlink>
      <a:folHlink>
        <a:srgbClr val="B2B2B2"/>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3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7B713C7F-58B7-4AE9-B361-B13EB9EC4C0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TM03457515[[fn=View]]</Template>
  <TotalTime>23</TotalTime>
  <Words>2072</Words>
  <Application>Microsoft Office PowerPoint</Application>
  <PresentationFormat>Widescreen</PresentationFormat>
  <Paragraphs>294</Paragraphs>
  <Slides>13</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Century Schoolbook</vt:lpstr>
      <vt:lpstr>Symbol</vt:lpstr>
      <vt:lpstr>Times New Roman</vt:lpstr>
      <vt:lpstr>Wingdings 2</vt:lpstr>
      <vt:lpstr>View</vt:lpstr>
      <vt:lpstr>Module code: LCBB5001 Assignment title: Component 2: Practical: Presentation</vt:lpstr>
      <vt:lpstr>Introduction</vt:lpstr>
      <vt:lpstr>Overview of the Business Idea</vt:lpstr>
      <vt:lpstr>Product and Service Offering</vt:lpstr>
      <vt:lpstr>Ownership and Legal Structure</vt:lpstr>
      <vt:lpstr>Management Structure</vt:lpstr>
      <vt:lpstr>Market Analysis</vt:lpstr>
      <vt:lpstr>SWOT Analysis</vt:lpstr>
      <vt:lpstr>Marketing Strategy</vt:lpstr>
      <vt:lpstr>Cash Flow Forecast</vt:lpstr>
      <vt:lpstr>Conclusion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PC2</dc:creator>
  <cp:lastModifiedBy>PC2</cp:lastModifiedBy>
  <cp:revision>42</cp:revision>
  <dcterms:created xsi:type="dcterms:W3CDTF">2024-11-04T14:18:45Z</dcterms:created>
  <dcterms:modified xsi:type="dcterms:W3CDTF">2024-11-04T14:41:50Z</dcterms:modified>
</cp:coreProperties>
</file>