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5" r:id="rId3"/>
    <p:sldId id="268" r:id="rId4"/>
    <p:sldId id="267" r:id="rId5"/>
    <p:sldId id="259" r:id="rId6"/>
    <p:sldId id="273" r:id="rId7"/>
    <p:sldId id="260" r:id="rId8"/>
    <p:sldId id="275" r:id="rId9"/>
    <p:sldId id="261" r:id="rId10"/>
    <p:sldId id="264" r:id="rId11"/>
    <p:sldId id="270" r:id="rId12"/>
    <p:sldId id="266" r:id="rId13"/>
    <p:sldId id="269" r:id="rId14"/>
    <p:sldId id="274"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 dt="2026-10-05T14:16:41.812"/>
    <p1510:client id="{44C750F5-55E9-6CDA-D8FA-78ABB8CE1049}" v="349" dt="2026-10-05T13:17:20.882"/>
    <p1510:client id="{80FE5829-88AF-E11C-CF97-C3444B333937}" v="10" dt="2026-10-05T17:46:17.676"/>
    <p1510:client id="{C70837AB-EF90-2046-AFF8-5DCCD2D921BD}" v="1110" dt="2026-10-06T10:28:47.220"/>
    <p1510:client id="{C7872182-04C2-5443-B8A2-AF165D48BA19}" v="231" dt="2026-10-06T10:37:36.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pril Shanice Myers (2319164)" userId="S::2319164@student.uwtsd.ac.uk::88d18cf9-3d9d-4148-ac16-07a4cfbaf4be" providerId="AD" clId="Web-{880A2E7D-875E-9CE0-0AD3-8659D9892460}"/>
    <pc:docChg chg="modSld">
      <pc:chgData name="April Shanice Myers (2319164)" userId="S::2319164@student.uwtsd.ac.uk::88d18cf9-3d9d-4148-ac16-07a4cfbaf4be" providerId="AD" clId="Web-{880A2E7D-875E-9CE0-0AD3-8659D9892460}" dt="2026-09-20T17:17:03.737" v="174" actId="1076"/>
      <pc:docMkLst>
        <pc:docMk/>
      </pc:docMkLst>
      <pc:sldChg chg="modSp">
        <pc:chgData name="April Shanice Myers (2319164)" userId="S::2319164@student.uwtsd.ac.uk::88d18cf9-3d9d-4148-ac16-07a4cfbaf4be" providerId="AD" clId="Web-{880A2E7D-875E-9CE0-0AD3-8659D9892460}" dt="2026-09-20T17:17:03.737" v="174" actId="1076"/>
        <pc:sldMkLst>
          <pc:docMk/>
          <pc:sldMk cId="109857222" sldId="256"/>
        </pc:sldMkLst>
        <pc:spChg chg="mod">
          <ac:chgData name="April Shanice Myers (2319164)" userId="S::2319164@student.uwtsd.ac.uk::88d18cf9-3d9d-4148-ac16-07a4cfbaf4be" providerId="AD" clId="Web-{880A2E7D-875E-9CE0-0AD3-8659D9892460}" dt="2026-09-20T17:17:03.737" v="174" actId="1076"/>
          <ac:spMkLst>
            <pc:docMk/>
            <pc:sldMk cId="109857222" sldId="256"/>
            <ac:spMk id="2" creationId="{00000000-0000-0000-0000-000000000000}"/>
          </ac:spMkLst>
        </pc:spChg>
        <pc:spChg chg="mod">
          <ac:chgData name="April Shanice Myers (2319164)" userId="S::2319164@student.uwtsd.ac.uk::88d18cf9-3d9d-4148-ac16-07a4cfbaf4be" providerId="AD" clId="Web-{880A2E7D-875E-9CE0-0AD3-8659D9892460}" dt="2026-09-20T17:16:57.549" v="173" actId="20577"/>
          <ac:spMkLst>
            <pc:docMk/>
            <pc:sldMk cId="109857222" sldId="256"/>
            <ac:spMk id="3" creationId="{00000000-0000-0000-0000-000000000000}"/>
          </ac:spMkLst>
        </pc:spChg>
      </pc:sldChg>
      <pc:sldChg chg="modSp">
        <pc:chgData name="April Shanice Myers (2319164)" userId="S::2319164@student.uwtsd.ac.uk::88d18cf9-3d9d-4148-ac16-07a4cfbaf4be" providerId="AD" clId="Web-{880A2E7D-875E-9CE0-0AD3-8659D9892460}" dt="2026-09-20T16:51:10.667" v="36" actId="20577"/>
        <pc:sldMkLst>
          <pc:docMk/>
          <pc:sldMk cId="2826397141" sldId="260"/>
        </pc:sldMkLst>
        <pc:spChg chg="mod">
          <ac:chgData name="April Shanice Myers (2319164)" userId="S::2319164@student.uwtsd.ac.uk::88d18cf9-3d9d-4148-ac16-07a4cfbaf4be" providerId="AD" clId="Web-{880A2E7D-875E-9CE0-0AD3-8659D9892460}" dt="2026-09-20T16:51:10.667" v="36" actId="20577"/>
          <ac:spMkLst>
            <pc:docMk/>
            <pc:sldMk cId="2826397141" sldId="260"/>
            <ac:spMk id="2" creationId="{FE7B51B9-CFAB-04F9-7E38-C048EAAB8526}"/>
          </ac:spMkLst>
        </pc:spChg>
      </pc:sldChg>
    </pc:docChg>
  </pc:docChgLst>
  <pc:docChgLst>
    <pc:chgData name="Sarah Jayne Murphy (2616521)" userId="S::2616521@student.uwtsd.ac.uk::77ae27f7-512d-4016-8174-5c4bac1a804a" providerId="AD" clId="Web-{C70837AB-EF90-2046-AFF8-5DCCD2D921BD}"/>
    <pc:docChg chg="addSld delSld modSld">
      <pc:chgData name="Sarah Jayne Murphy (2616521)" userId="S::2616521@student.uwtsd.ac.uk::77ae27f7-512d-4016-8174-5c4bac1a804a" providerId="AD" clId="Web-{C70837AB-EF90-2046-AFF8-5DCCD2D921BD}" dt="2026-10-06T10:28:47.220" v="961" actId="20577"/>
      <pc:docMkLst>
        <pc:docMk/>
      </pc:docMkLst>
      <pc:sldChg chg="modSp">
        <pc:chgData name="Sarah Jayne Murphy (2616521)" userId="S::2616521@student.uwtsd.ac.uk::77ae27f7-512d-4016-8174-5c4bac1a804a" providerId="AD" clId="Web-{C70837AB-EF90-2046-AFF8-5DCCD2D921BD}" dt="2026-10-06T10:11:21.366" v="793" actId="20577"/>
        <pc:sldMkLst>
          <pc:docMk/>
          <pc:sldMk cId="2566109093" sldId="258"/>
        </pc:sldMkLst>
        <pc:spChg chg="mod">
          <ac:chgData name="Sarah Jayne Murphy (2616521)" userId="S::2616521@student.uwtsd.ac.uk::77ae27f7-512d-4016-8174-5c4bac1a804a" providerId="AD" clId="Web-{C70837AB-EF90-2046-AFF8-5DCCD2D921BD}" dt="2026-10-06T10:11:21.366" v="793" actId="20577"/>
          <ac:spMkLst>
            <pc:docMk/>
            <pc:sldMk cId="2566109093" sldId="258"/>
            <ac:spMk id="37" creationId="{B662D556-394D-9611-6381-6C1C9DDFED10}"/>
          </ac:spMkLst>
        </pc:spChg>
        <pc:graphicFrameChg chg="modGraphic">
          <ac:chgData name="Sarah Jayne Murphy (2616521)" userId="S::2616521@student.uwtsd.ac.uk::77ae27f7-512d-4016-8174-5c4bac1a804a" providerId="AD" clId="Web-{C70837AB-EF90-2046-AFF8-5DCCD2D921BD}" dt="2026-10-05T13:58:17.108" v="10" actId="20577"/>
          <ac:graphicFrameMkLst>
            <pc:docMk/>
            <pc:sldMk cId="2566109093" sldId="258"/>
            <ac:graphicFrameMk id="7" creationId="{D5100E55-0CC7-B6B4-1E4F-EF3365424B46}"/>
          </ac:graphicFrameMkLst>
        </pc:graphicFrameChg>
      </pc:sldChg>
      <pc:sldChg chg="modSp">
        <pc:chgData name="Sarah Jayne Murphy (2616521)" userId="S::2616521@student.uwtsd.ac.uk::77ae27f7-512d-4016-8174-5c4bac1a804a" providerId="AD" clId="Web-{C70837AB-EF90-2046-AFF8-5DCCD2D921BD}" dt="2026-10-06T09:57:14.477" v="470" actId="20577"/>
        <pc:sldMkLst>
          <pc:docMk/>
          <pc:sldMk cId="1278858554" sldId="259"/>
        </pc:sldMkLst>
        <pc:spChg chg="mod">
          <ac:chgData name="Sarah Jayne Murphy (2616521)" userId="S::2616521@student.uwtsd.ac.uk::77ae27f7-512d-4016-8174-5c4bac1a804a" providerId="AD" clId="Web-{C70837AB-EF90-2046-AFF8-5DCCD2D921BD}" dt="2026-10-06T09:57:14.477" v="470" actId="20577"/>
          <ac:spMkLst>
            <pc:docMk/>
            <pc:sldMk cId="1278858554" sldId="259"/>
            <ac:spMk id="3" creationId="{E8F11367-2C11-1CCC-C325-4A7ED39E0E53}"/>
          </ac:spMkLst>
        </pc:spChg>
      </pc:sldChg>
      <pc:sldChg chg="new">
        <pc:chgData name="Sarah Jayne Murphy (2616521)" userId="S::2616521@student.uwtsd.ac.uk::77ae27f7-512d-4016-8174-5c4bac1a804a" providerId="AD" clId="Web-{C70837AB-EF90-2046-AFF8-5DCCD2D921BD}" dt="2026-10-05T14:02:11.505" v="11"/>
        <pc:sldMkLst>
          <pc:docMk/>
          <pc:sldMk cId="3741974333" sldId="272"/>
        </pc:sldMkLst>
      </pc:sldChg>
      <pc:sldChg chg="modSp new">
        <pc:chgData name="Sarah Jayne Murphy (2616521)" userId="S::2616521@student.uwtsd.ac.uk::77ae27f7-512d-4016-8174-5c4bac1a804a" providerId="AD" clId="Web-{C70837AB-EF90-2046-AFF8-5DCCD2D921BD}" dt="2026-10-05T15:14:59.897" v="412" actId="20577"/>
        <pc:sldMkLst>
          <pc:docMk/>
          <pc:sldMk cId="1156955835" sldId="273"/>
        </pc:sldMkLst>
        <pc:spChg chg="mod">
          <ac:chgData name="Sarah Jayne Murphy (2616521)" userId="S::2616521@student.uwtsd.ac.uk::77ae27f7-512d-4016-8174-5c4bac1a804a" providerId="AD" clId="Web-{C70837AB-EF90-2046-AFF8-5DCCD2D921BD}" dt="2026-10-05T14:03:13.945" v="42" actId="20577"/>
          <ac:spMkLst>
            <pc:docMk/>
            <pc:sldMk cId="1156955835" sldId="273"/>
            <ac:spMk id="2" creationId="{E4952CC4-F9B7-85CA-EA34-898FC0D1B6A0}"/>
          </ac:spMkLst>
        </pc:spChg>
        <pc:spChg chg="mod">
          <ac:chgData name="Sarah Jayne Murphy (2616521)" userId="S::2616521@student.uwtsd.ac.uk::77ae27f7-512d-4016-8174-5c4bac1a804a" providerId="AD" clId="Web-{C70837AB-EF90-2046-AFF8-5DCCD2D921BD}" dt="2026-10-05T15:14:59.897" v="412" actId="20577"/>
          <ac:spMkLst>
            <pc:docMk/>
            <pc:sldMk cId="1156955835" sldId="273"/>
            <ac:spMk id="3" creationId="{22BE7DD4-FC46-5B7E-2E21-B4191F58ABB8}"/>
          </ac:spMkLst>
        </pc:spChg>
      </pc:sldChg>
      <pc:sldChg chg="modSp new">
        <pc:chgData name="Sarah Jayne Murphy (2616521)" userId="S::2616521@student.uwtsd.ac.uk::77ae27f7-512d-4016-8174-5c4bac1a804a" providerId="AD" clId="Web-{C70837AB-EF90-2046-AFF8-5DCCD2D921BD}" dt="2026-10-06T10:28:47.220" v="961" actId="20577"/>
        <pc:sldMkLst>
          <pc:docMk/>
          <pc:sldMk cId="792352529" sldId="274"/>
        </pc:sldMkLst>
        <pc:spChg chg="mod">
          <ac:chgData name="Sarah Jayne Murphy (2616521)" userId="S::2616521@student.uwtsd.ac.uk::77ae27f7-512d-4016-8174-5c4bac1a804a" providerId="AD" clId="Web-{C70837AB-EF90-2046-AFF8-5DCCD2D921BD}" dt="2026-10-05T15:08:52.246" v="308" actId="20577"/>
          <ac:spMkLst>
            <pc:docMk/>
            <pc:sldMk cId="792352529" sldId="274"/>
            <ac:spMk id="2" creationId="{815F1DC4-C7E2-9979-20E3-FC524EFB2791}"/>
          </ac:spMkLst>
        </pc:spChg>
        <pc:spChg chg="mod">
          <ac:chgData name="Sarah Jayne Murphy (2616521)" userId="S::2616521@student.uwtsd.ac.uk::77ae27f7-512d-4016-8174-5c4bac1a804a" providerId="AD" clId="Web-{C70837AB-EF90-2046-AFF8-5DCCD2D921BD}" dt="2026-10-06T10:28:47.220" v="961" actId="20577"/>
          <ac:spMkLst>
            <pc:docMk/>
            <pc:sldMk cId="792352529" sldId="274"/>
            <ac:spMk id="3" creationId="{E29962C3-D2C1-1223-5170-9CD7468C7D62}"/>
          </ac:spMkLst>
        </pc:spChg>
      </pc:sldChg>
      <pc:sldChg chg="add del replId">
        <pc:chgData name="Sarah Jayne Murphy (2616521)" userId="S::2616521@student.uwtsd.ac.uk::77ae27f7-512d-4016-8174-5c4bac1a804a" providerId="AD" clId="Web-{C70837AB-EF90-2046-AFF8-5DCCD2D921BD}" dt="2026-10-05T15:01:45.952" v="257"/>
        <pc:sldMkLst>
          <pc:docMk/>
          <pc:sldMk cId="291713720" sldId="275"/>
        </pc:sldMkLst>
      </pc:sldChg>
      <pc:sldChg chg="add del replId">
        <pc:chgData name="Sarah Jayne Murphy (2616521)" userId="S::2616521@student.uwtsd.ac.uk::77ae27f7-512d-4016-8174-5c4bac1a804a" providerId="AD" clId="Web-{C70837AB-EF90-2046-AFF8-5DCCD2D921BD}" dt="2026-10-05T15:01:36.014" v="255"/>
        <pc:sldMkLst>
          <pc:docMk/>
          <pc:sldMk cId="2855286070" sldId="275"/>
        </pc:sldMkLst>
      </pc:sldChg>
      <pc:sldChg chg="new">
        <pc:chgData name="Sarah Jayne Murphy (2616521)" userId="S::2616521@student.uwtsd.ac.uk::77ae27f7-512d-4016-8174-5c4bac1a804a" providerId="AD" clId="Web-{C70837AB-EF90-2046-AFF8-5DCCD2D921BD}" dt="2026-10-06T09:50:14.637" v="416"/>
        <pc:sldMkLst>
          <pc:docMk/>
          <pc:sldMk cId="2868876979" sldId="275"/>
        </pc:sldMkLst>
      </pc:sldChg>
      <pc:sldChg chg="new del">
        <pc:chgData name="Sarah Jayne Murphy (2616521)" userId="S::2616521@student.uwtsd.ac.uk::77ae27f7-512d-4016-8174-5c4bac1a804a" providerId="AD" clId="Web-{C70837AB-EF90-2046-AFF8-5DCCD2D921BD}" dt="2026-10-05T15:15:00.866" v="413"/>
        <pc:sldMkLst>
          <pc:docMk/>
          <pc:sldMk cId="2872425153" sldId="275"/>
        </pc:sldMkLst>
      </pc:sldChg>
    </pc:docChg>
  </pc:docChgLst>
  <pc:docChgLst>
    <pc:chgData name="Sarah Jayne Murphy (2616521)" userId="S::2616521@student.uwtsd.ac.uk::77ae27f7-512d-4016-8174-5c4bac1a804a" providerId="AD" clId="Web-{80FE5829-88AF-E11C-CF97-C3444B333937}"/>
    <pc:docChg chg="delSld modSld">
      <pc:chgData name="Sarah Jayne Murphy (2616521)" userId="S::2616521@student.uwtsd.ac.uk::77ae27f7-512d-4016-8174-5c4bac1a804a" providerId="AD" clId="Web-{80FE5829-88AF-E11C-CF97-C3444B333937}" dt="2026-10-05T17:46:17.379" v="29" actId="20577"/>
      <pc:docMkLst>
        <pc:docMk/>
      </pc:docMkLst>
      <pc:sldChg chg="addSp modSp">
        <pc:chgData name="Sarah Jayne Murphy (2616521)" userId="S::2616521@student.uwtsd.ac.uk::77ae27f7-512d-4016-8174-5c4bac1a804a" providerId="AD" clId="Web-{80FE5829-88AF-E11C-CF97-C3444B333937}" dt="2026-10-05T14:48:58.617" v="26" actId="20577"/>
        <pc:sldMkLst>
          <pc:docMk/>
          <pc:sldMk cId="2566109093" sldId="258"/>
        </pc:sldMkLst>
        <pc:spChg chg="add mod">
          <ac:chgData name="Sarah Jayne Murphy (2616521)" userId="S::2616521@student.uwtsd.ac.uk::77ae27f7-512d-4016-8174-5c4bac1a804a" providerId="AD" clId="Web-{80FE5829-88AF-E11C-CF97-C3444B333937}" dt="2026-10-05T14:47:52.240" v="4" actId="20577"/>
          <ac:spMkLst>
            <pc:docMk/>
            <pc:sldMk cId="2566109093" sldId="258"/>
            <ac:spMk id="37" creationId="{B662D556-394D-9611-6381-6C1C9DDFED10}"/>
          </ac:spMkLst>
        </pc:spChg>
        <pc:graphicFrameChg chg="modGraphic">
          <ac:chgData name="Sarah Jayne Murphy (2616521)" userId="S::2616521@student.uwtsd.ac.uk::77ae27f7-512d-4016-8174-5c4bac1a804a" providerId="AD" clId="Web-{80FE5829-88AF-E11C-CF97-C3444B333937}" dt="2026-10-05T14:48:58.617" v="26" actId="20577"/>
          <ac:graphicFrameMkLst>
            <pc:docMk/>
            <pc:sldMk cId="2566109093" sldId="258"/>
            <ac:graphicFrameMk id="7" creationId="{D5100E55-0CC7-B6B4-1E4F-EF3365424B46}"/>
          </ac:graphicFrameMkLst>
        </pc:graphicFrameChg>
      </pc:sldChg>
      <pc:sldChg chg="del">
        <pc:chgData name="Sarah Jayne Murphy (2616521)" userId="S::2616521@student.uwtsd.ac.uk::77ae27f7-512d-4016-8174-5c4bac1a804a" providerId="AD" clId="Web-{80FE5829-88AF-E11C-CF97-C3444B333937}" dt="2026-10-05T14:52:20.608" v="27"/>
        <pc:sldMkLst>
          <pc:docMk/>
          <pc:sldMk cId="3741974333" sldId="272"/>
        </pc:sldMkLst>
      </pc:sldChg>
      <pc:sldChg chg="modSp">
        <pc:chgData name="Sarah Jayne Murphy (2616521)" userId="S::2616521@student.uwtsd.ac.uk::77ae27f7-512d-4016-8174-5c4bac1a804a" providerId="AD" clId="Web-{80FE5829-88AF-E11C-CF97-C3444B333937}" dt="2026-10-05T17:46:17.379" v="29" actId="20577"/>
        <pc:sldMkLst>
          <pc:docMk/>
          <pc:sldMk cId="1156955835" sldId="273"/>
        </pc:sldMkLst>
        <pc:spChg chg="mod">
          <ac:chgData name="Sarah Jayne Murphy (2616521)" userId="S::2616521@student.uwtsd.ac.uk::77ae27f7-512d-4016-8174-5c4bac1a804a" providerId="AD" clId="Web-{80FE5829-88AF-E11C-CF97-C3444B333937}" dt="2026-10-05T17:46:17.379" v="29" actId="20577"/>
          <ac:spMkLst>
            <pc:docMk/>
            <pc:sldMk cId="1156955835" sldId="273"/>
            <ac:spMk id="3" creationId="{22BE7DD4-FC46-5B7E-2E21-B4191F58ABB8}"/>
          </ac:spMkLst>
        </pc:spChg>
      </pc:sldChg>
    </pc:docChg>
  </pc:docChgLst>
  <pc:docChgLst>
    <pc:chgData name="Ellie Kaczmarek (2536977)" userId="e551623c-439b-42f0-8022-50e9d2e3da09" providerId="ADAL" clId="{1C5584DA-C81C-55D3-9995-11C28D632FD6}"/>
    <pc:docChg chg="undo redo custSel addSld delSld modSld sldOrd">
      <pc:chgData name="Ellie Kaczmarek (2536977)" userId="e551623c-439b-42f0-8022-50e9d2e3da09" providerId="ADAL" clId="{1C5584DA-C81C-55D3-9995-11C28D632FD6}" dt="2026-10-06T10:37:36.139" v="7299" actId="313"/>
      <pc:docMkLst>
        <pc:docMk/>
      </pc:docMkLst>
      <pc:sldChg chg="addSp delSp modSp mod modTransition setBg">
        <pc:chgData name="Ellie Kaczmarek (2536977)" userId="e551623c-439b-42f0-8022-50e9d2e3da09" providerId="ADAL" clId="{1C5584DA-C81C-55D3-9995-11C28D632FD6}" dt="2026-10-01T10:15:49.070" v="4590"/>
        <pc:sldMkLst>
          <pc:docMk/>
          <pc:sldMk cId="109857222" sldId="256"/>
        </pc:sldMkLst>
        <pc:spChg chg="mod">
          <ac:chgData name="Ellie Kaczmarek (2536977)" userId="e551623c-439b-42f0-8022-50e9d2e3da09" providerId="ADAL" clId="{1C5584DA-C81C-55D3-9995-11C28D632FD6}" dt="2026-09-29T18:21:56.147" v="2315" actId="20577"/>
          <ac:spMkLst>
            <pc:docMk/>
            <pc:sldMk cId="109857222" sldId="256"/>
            <ac:spMk id="2" creationId="{00000000-0000-0000-0000-000000000000}"/>
          </ac:spMkLst>
        </pc:spChg>
        <pc:spChg chg="mod">
          <ac:chgData name="Ellie Kaczmarek (2536977)" userId="e551623c-439b-42f0-8022-50e9d2e3da09" providerId="ADAL" clId="{1C5584DA-C81C-55D3-9995-11C28D632FD6}" dt="2026-10-01T09:40:46.921" v="3294" actId="20577"/>
          <ac:spMkLst>
            <pc:docMk/>
            <pc:sldMk cId="109857222" sldId="256"/>
            <ac:spMk id="3" creationId="{00000000-0000-0000-0000-000000000000}"/>
          </ac:spMkLst>
        </pc:spChg>
        <pc:spChg chg="add mod">
          <ac:chgData name="Ellie Kaczmarek (2536977)" userId="e551623c-439b-42f0-8022-50e9d2e3da09" providerId="ADAL" clId="{1C5584DA-C81C-55D3-9995-11C28D632FD6}" dt="2026-09-29T18:20:50.352" v="2297" actId="20577"/>
          <ac:spMkLst>
            <pc:docMk/>
            <pc:sldMk cId="109857222" sldId="256"/>
            <ac:spMk id="4" creationId="{246AA034-4299-9A75-A610-F4986634655E}"/>
          </ac:spMkLst>
        </pc:spChg>
        <pc:spChg chg="add">
          <ac:chgData name="Ellie Kaczmarek (2536977)" userId="e551623c-439b-42f0-8022-50e9d2e3da09" providerId="ADAL" clId="{1C5584DA-C81C-55D3-9995-11C28D632FD6}" dt="2026-09-28T16:43:51.027" v="330" actId="26606"/>
          <ac:spMkLst>
            <pc:docMk/>
            <pc:sldMk cId="109857222" sldId="256"/>
            <ac:spMk id="18" creationId="{23D09407-53BC-485E-B4CE-BC5E4FC4B25B}"/>
          </ac:spMkLst>
        </pc:spChg>
        <pc:spChg chg="add">
          <ac:chgData name="Ellie Kaczmarek (2536977)" userId="e551623c-439b-42f0-8022-50e9d2e3da09" providerId="ADAL" clId="{1C5584DA-C81C-55D3-9995-11C28D632FD6}" dt="2026-09-28T16:43:51.027" v="330" actId="26606"/>
          <ac:spMkLst>
            <pc:docMk/>
            <pc:sldMk cId="109857222" sldId="256"/>
            <ac:spMk id="20" creationId="{921DB988-49FC-4608-B0A2-E2F3A4019041}"/>
          </ac:spMkLst>
        </pc:spChg>
        <pc:grpChg chg="add">
          <ac:chgData name="Ellie Kaczmarek (2536977)" userId="e551623c-439b-42f0-8022-50e9d2e3da09" providerId="ADAL" clId="{1C5584DA-C81C-55D3-9995-11C28D632FD6}" dt="2026-09-28T16:43:51.027" v="330" actId="26606"/>
          <ac:grpSpMkLst>
            <pc:docMk/>
            <pc:sldMk cId="109857222" sldId="256"/>
            <ac:grpSpMk id="22" creationId="{E9B930FD-8671-4C4C-ADCF-73AC1D0CD417}"/>
          </ac:grpSpMkLst>
        </pc:grpChg>
        <pc:grpChg chg="add">
          <ac:chgData name="Ellie Kaczmarek (2536977)" userId="e551623c-439b-42f0-8022-50e9d2e3da09" providerId="ADAL" clId="{1C5584DA-C81C-55D3-9995-11C28D632FD6}" dt="2026-09-28T16:43:51.027" v="330" actId="26606"/>
          <ac:grpSpMkLst>
            <pc:docMk/>
            <pc:sldMk cId="109857222" sldId="256"/>
            <ac:grpSpMk id="28" creationId="{383C2651-AE0C-4AE4-8725-E2F9414FE219}"/>
          </ac:grpSpMkLst>
        </pc:grpChg>
        <pc:picChg chg="add mod">
          <ac:chgData name="Ellie Kaczmarek (2536977)" userId="e551623c-439b-42f0-8022-50e9d2e3da09" providerId="ADAL" clId="{1C5584DA-C81C-55D3-9995-11C28D632FD6}" dt="2026-10-01T09:40:08.359" v="3268" actId="1076"/>
          <ac:picMkLst>
            <pc:docMk/>
            <pc:sldMk cId="109857222" sldId="256"/>
            <ac:picMk id="5" creationId="{FEE93AD4-EDC2-4C24-D159-81BCB08A1802}"/>
          </ac:picMkLst>
        </pc:picChg>
      </pc:sldChg>
      <pc:sldChg chg="addSp delSp modSp del mod modTransition setBg">
        <pc:chgData name="Ellie Kaczmarek (2536977)" userId="e551623c-439b-42f0-8022-50e9d2e3da09" providerId="ADAL" clId="{1C5584DA-C81C-55D3-9995-11C28D632FD6}" dt="2026-10-06T10:22:51.748" v="7139" actId="2696"/>
        <pc:sldMkLst>
          <pc:docMk/>
          <pc:sldMk cId="2566109093" sldId="258"/>
        </pc:sldMkLst>
        <pc:spChg chg="add mod">
          <ac:chgData name="Ellie Kaczmarek (2536977)" userId="e551623c-439b-42f0-8022-50e9d2e3da09" providerId="ADAL" clId="{1C5584DA-C81C-55D3-9995-11C28D632FD6}" dt="2026-10-06T10:22:20.678" v="7136" actId="255"/>
          <ac:spMkLst>
            <pc:docMk/>
            <pc:sldMk cId="2566109093" sldId="258"/>
            <ac:spMk id="4" creationId="{98773749-1ED3-7755-EF2F-B158C121F18F}"/>
          </ac:spMkLst>
        </pc:spChg>
        <pc:spChg chg="add del mod">
          <ac:chgData name="Ellie Kaczmarek (2536977)" userId="e551623c-439b-42f0-8022-50e9d2e3da09" providerId="ADAL" clId="{1C5584DA-C81C-55D3-9995-11C28D632FD6}" dt="2026-10-06T10:21:58.804" v="7132" actId="478"/>
          <ac:spMkLst>
            <pc:docMk/>
            <pc:sldMk cId="2566109093" sldId="258"/>
            <ac:spMk id="5" creationId="{09B8A4BC-CA30-0A0A-0EA8-1749994502B5}"/>
          </ac:spMkLst>
        </pc:spChg>
        <pc:spChg chg="mod">
          <ac:chgData name="Ellie Kaczmarek (2536977)" userId="e551623c-439b-42f0-8022-50e9d2e3da09" providerId="ADAL" clId="{1C5584DA-C81C-55D3-9995-11C28D632FD6}" dt="2026-10-06T10:22:47.626" v="7138" actId="21"/>
          <ac:spMkLst>
            <pc:docMk/>
            <pc:sldMk cId="2566109093" sldId="258"/>
            <ac:spMk id="37" creationId="{B662D556-394D-9611-6381-6C1C9DDFED10}"/>
          </ac:spMkLst>
        </pc:spChg>
        <pc:graphicFrameChg chg="add del mod">
          <ac:chgData name="Ellie Kaczmarek (2536977)" userId="e551623c-439b-42f0-8022-50e9d2e3da09" providerId="ADAL" clId="{1C5584DA-C81C-55D3-9995-11C28D632FD6}" dt="2026-10-06T10:20:50.905" v="7124" actId="478"/>
          <ac:graphicFrameMkLst>
            <pc:docMk/>
            <pc:sldMk cId="2566109093" sldId="258"/>
            <ac:graphicFrameMk id="7" creationId="{D5100E55-0CC7-B6B4-1E4F-EF3365424B46}"/>
          </ac:graphicFrameMkLst>
        </pc:graphicFrameChg>
      </pc:sldChg>
      <pc:sldChg chg="addSp delSp modSp mod ord modTransition setBg">
        <pc:chgData name="Ellie Kaczmarek (2536977)" userId="e551623c-439b-42f0-8022-50e9d2e3da09" providerId="ADAL" clId="{1C5584DA-C81C-55D3-9995-11C28D632FD6}" dt="2026-10-01T10:16:04.088" v="4594"/>
        <pc:sldMkLst>
          <pc:docMk/>
          <pc:sldMk cId="1278858554" sldId="259"/>
        </pc:sldMkLst>
        <pc:spChg chg="mod">
          <ac:chgData name="Ellie Kaczmarek (2536977)" userId="e551623c-439b-42f0-8022-50e9d2e3da09" providerId="ADAL" clId="{1C5584DA-C81C-55D3-9995-11C28D632FD6}" dt="2026-10-01T09:54:58.766" v="4037" actId="26606"/>
          <ac:spMkLst>
            <pc:docMk/>
            <pc:sldMk cId="1278858554" sldId="259"/>
            <ac:spMk id="2" creationId="{AEAB1656-DD4B-959F-C830-66709BFCE7B0}"/>
          </ac:spMkLst>
        </pc:spChg>
        <pc:spChg chg="mod">
          <ac:chgData name="Ellie Kaczmarek (2536977)" userId="e551623c-439b-42f0-8022-50e9d2e3da09" providerId="ADAL" clId="{1C5584DA-C81C-55D3-9995-11C28D632FD6}" dt="2026-10-01T09:55:11.506" v="4039" actId="12"/>
          <ac:spMkLst>
            <pc:docMk/>
            <pc:sldMk cId="1278858554" sldId="259"/>
            <ac:spMk id="3" creationId="{E8F11367-2C11-1CCC-C325-4A7ED39E0E53}"/>
          </ac:spMkLst>
        </pc:spChg>
        <pc:spChg chg="add mod">
          <ac:chgData name="Ellie Kaczmarek (2536977)" userId="e551623c-439b-42f0-8022-50e9d2e3da09" providerId="ADAL" clId="{1C5584DA-C81C-55D3-9995-11C28D632FD6}" dt="2026-10-01T10:14:49.754" v="4589" actId="20577"/>
          <ac:spMkLst>
            <pc:docMk/>
            <pc:sldMk cId="1278858554" sldId="259"/>
            <ac:spMk id="4" creationId="{77096848-6034-86BD-5D95-F12945246573}"/>
          </ac:spMkLst>
        </pc:spChg>
        <pc:spChg chg="add">
          <ac:chgData name="Ellie Kaczmarek (2536977)" userId="e551623c-439b-42f0-8022-50e9d2e3da09" providerId="ADAL" clId="{1C5584DA-C81C-55D3-9995-11C28D632FD6}" dt="2026-10-01T09:54:58.766" v="4037" actId="26606"/>
          <ac:spMkLst>
            <pc:docMk/>
            <pc:sldMk cId="1278858554" sldId="259"/>
            <ac:spMk id="21" creationId="{907EF6B7-1338-4443-8C46-6A318D952DFD}"/>
          </ac:spMkLst>
        </pc:spChg>
        <pc:spChg chg="add">
          <ac:chgData name="Ellie Kaczmarek (2536977)" userId="e551623c-439b-42f0-8022-50e9d2e3da09" providerId="ADAL" clId="{1C5584DA-C81C-55D3-9995-11C28D632FD6}" dt="2026-10-01T09:54:58.766" v="4037" actId="26606"/>
          <ac:spMkLst>
            <pc:docMk/>
            <pc:sldMk cId="1278858554" sldId="259"/>
            <ac:spMk id="23" creationId="{DAAE4CDD-124C-4DCF-9584-B6033B545DD5}"/>
          </ac:spMkLst>
        </pc:spChg>
        <pc:spChg chg="add">
          <ac:chgData name="Ellie Kaczmarek (2536977)" userId="e551623c-439b-42f0-8022-50e9d2e3da09" providerId="ADAL" clId="{1C5584DA-C81C-55D3-9995-11C28D632FD6}" dt="2026-10-01T09:54:58.766" v="4037" actId="26606"/>
          <ac:spMkLst>
            <pc:docMk/>
            <pc:sldMk cId="1278858554" sldId="259"/>
            <ac:spMk id="25" creationId="{081E4A58-353D-44AE-B2FC-2A74E2E400F7}"/>
          </ac:spMkLst>
        </pc:spChg>
      </pc:sldChg>
      <pc:sldChg chg="addSp modSp mod modTransition setBg">
        <pc:chgData name="Ellie Kaczmarek (2536977)" userId="e551623c-439b-42f0-8022-50e9d2e3da09" providerId="ADAL" clId="{1C5584DA-C81C-55D3-9995-11C28D632FD6}" dt="2026-10-01T10:16:10.485" v="4596"/>
        <pc:sldMkLst>
          <pc:docMk/>
          <pc:sldMk cId="2826397141" sldId="260"/>
        </pc:sldMkLst>
        <pc:spChg chg="mod">
          <ac:chgData name="Ellie Kaczmarek (2536977)" userId="e551623c-439b-42f0-8022-50e9d2e3da09" providerId="ADAL" clId="{1C5584DA-C81C-55D3-9995-11C28D632FD6}" dt="2026-10-01T10:07:50.311" v="4483" actId="27636"/>
          <ac:spMkLst>
            <pc:docMk/>
            <pc:sldMk cId="2826397141" sldId="260"/>
            <ac:spMk id="2" creationId="{FE7B51B9-CFAB-04F9-7E38-C048EAAB8526}"/>
          </ac:spMkLst>
        </pc:spChg>
        <pc:spChg chg="mod ord">
          <ac:chgData name="Ellie Kaczmarek (2536977)" userId="e551623c-439b-42f0-8022-50e9d2e3da09" providerId="ADAL" clId="{1C5584DA-C81C-55D3-9995-11C28D632FD6}" dt="2026-10-01T08:12:36.741" v="3224" actId="14100"/>
          <ac:spMkLst>
            <pc:docMk/>
            <pc:sldMk cId="2826397141" sldId="260"/>
            <ac:spMk id="4" creationId="{ADB27247-52D8-5EA5-458E-D59688D3A12D}"/>
          </ac:spMkLst>
        </pc:spChg>
        <pc:spChg chg="mod">
          <ac:chgData name="Ellie Kaczmarek (2536977)" userId="e551623c-439b-42f0-8022-50e9d2e3da09" providerId="ADAL" clId="{1C5584DA-C81C-55D3-9995-11C28D632FD6}" dt="2026-10-01T08:12:19.609" v="3222" actId="27636"/>
          <ac:spMkLst>
            <pc:docMk/>
            <pc:sldMk cId="2826397141" sldId="260"/>
            <ac:spMk id="9" creationId="{2CA950B3-AC7F-17E7-FF9D-35468B3F41FC}"/>
          </ac:spMkLst>
        </pc:spChg>
        <pc:spChg chg="add">
          <ac:chgData name="Ellie Kaczmarek (2536977)" userId="e551623c-439b-42f0-8022-50e9d2e3da09" providerId="ADAL" clId="{1C5584DA-C81C-55D3-9995-11C28D632FD6}" dt="2026-10-01T08:11:37.503" v="3217" actId="26606"/>
          <ac:spMkLst>
            <pc:docMk/>
            <pc:sldMk cId="2826397141" sldId="260"/>
            <ac:spMk id="14" creationId="{A3363022-C969-41E9-8EB2-E4C94908C1FA}"/>
          </ac:spMkLst>
        </pc:spChg>
        <pc:spChg chg="add">
          <ac:chgData name="Ellie Kaczmarek (2536977)" userId="e551623c-439b-42f0-8022-50e9d2e3da09" providerId="ADAL" clId="{1C5584DA-C81C-55D3-9995-11C28D632FD6}" dt="2026-10-01T08:11:37.503" v="3217" actId="26606"/>
          <ac:spMkLst>
            <pc:docMk/>
            <pc:sldMk cId="2826397141" sldId="260"/>
            <ac:spMk id="16" creationId="{8D1AD6B3-BE88-4CEB-BA17-790657CC4729}"/>
          </ac:spMkLst>
        </pc:spChg>
        <pc:grpChg chg="add">
          <ac:chgData name="Ellie Kaczmarek (2536977)" userId="e551623c-439b-42f0-8022-50e9d2e3da09" providerId="ADAL" clId="{1C5584DA-C81C-55D3-9995-11C28D632FD6}" dt="2026-10-01T08:11:37.503" v="3217" actId="26606"/>
          <ac:grpSpMkLst>
            <pc:docMk/>
            <pc:sldMk cId="2826397141" sldId="260"/>
            <ac:grpSpMk id="18" creationId="{89D1390B-7E13-4B4F-9CB2-391063412E54}"/>
          </ac:grpSpMkLst>
        </pc:grpChg>
      </pc:sldChg>
      <pc:sldChg chg="addSp delSp modSp mod modTransition setBg">
        <pc:chgData name="Ellie Kaczmarek (2536977)" userId="e551623c-439b-42f0-8022-50e9d2e3da09" providerId="ADAL" clId="{1C5584DA-C81C-55D3-9995-11C28D632FD6}" dt="2026-10-01T10:16:14.722" v="4597"/>
        <pc:sldMkLst>
          <pc:docMk/>
          <pc:sldMk cId="1794263154" sldId="261"/>
        </pc:sldMkLst>
        <pc:spChg chg="mod">
          <ac:chgData name="Ellie Kaczmarek (2536977)" userId="e551623c-439b-42f0-8022-50e9d2e3da09" providerId="ADAL" clId="{1C5584DA-C81C-55D3-9995-11C28D632FD6}" dt="2026-10-01T08:13:31.030" v="3231" actId="26606"/>
          <ac:spMkLst>
            <pc:docMk/>
            <pc:sldMk cId="1794263154" sldId="261"/>
            <ac:spMk id="2" creationId="{C4655C96-B8E0-451D-2517-7EAE8A9D3047}"/>
          </ac:spMkLst>
        </pc:spChg>
        <pc:spChg chg="add mod">
          <ac:chgData name="Ellie Kaczmarek (2536977)" userId="e551623c-439b-42f0-8022-50e9d2e3da09" providerId="ADAL" clId="{1C5584DA-C81C-55D3-9995-11C28D632FD6}" dt="2026-10-01T10:07:42.049" v="4481" actId="14100"/>
          <ac:spMkLst>
            <pc:docMk/>
            <pc:sldMk cId="1794263154" sldId="261"/>
            <ac:spMk id="4" creationId="{311EB709-B430-7D8F-BB55-E80E31B7DD3D}"/>
          </ac:spMkLst>
        </pc:spChg>
        <pc:spChg chg="add">
          <ac:chgData name="Ellie Kaczmarek (2536977)" userId="e551623c-439b-42f0-8022-50e9d2e3da09" providerId="ADAL" clId="{1C5584DA-C81C-55D3-9995-11C28D632FD6}" dt="2026-10-01T08:13:31.030" v="3231" actId="26606"/>
          <ac:spMkLst>
            <pc:docMk/>
            <pc:sldMk cId="1794263154" sldId="261"/>
            <ac:spMk id="22" creationId="{245A9F99-D9B1-4094-A2E2-B90AC1DB7B9C}"/>
          </ac:spMkLst>
        </pc:spChg>
        <pc:spChg chg="add">
          <ac:chgData name="Ellie Kaczmarek (2536977)" userId="e551623c-439b-42f0-8022-50e9d2e3da09" providerId="ADAL" clId="{1C5584DA-C81C-55D3-9995-11C28D632FD6}" dt="2026-10-01T08:13:31.030" v="3231" actId="26606"/>
          <ac:spMkLst>
            <pc:docMk/>
            <pc:sldMk cId="1794263154" sldId="261"/>
            <ac:spMk id="23" creationId="{B7FAF607-473A-4A43-A23D-BBFF5C4117BB}"/>
          </ac:spMkLst>
        </pc:spChg>
        <pc:spChg chg="add">
          <ac:chgData name="Ellie Kaczmarek (2536977)" userId="e551623c-439b-42f0-8022-50e9d2e3da09" providerId="ADAL" clId="{1C5584DA-C81C-55D3-9995-11C28D632FD6}" dt="2026-10-01T08:13:31.030" v="3231" actId="26606"/>
          <ac:spMkLst>
            <pc:docMk/>
            <pc:sldMk cId="1794263154" sldId="261"/>
            <ac:spMk id="25" creationId="{D8D69452-2963-86CE-21AB-D1E72E2CA5A9}"/>
          </ac:spMkLst>
        </pc:spChg>
        <pc:grpChg chg="add">
          <ac:chgData name="Ellie Kaczmarek (2536977)" userId="e551623c-439b-42f0-8022-50e9d2e3da09" providerId="ADAL" clId="{1C5584DA-C81C-55D3-9995-11C28D632FD6}" dt="2026-10-01T08:13:31.030" v="3231" actId="26606"/>
          <ac:grpSpMkLst>
            <pc:docMk/>
            <pc:sldMk cId="1794263154" sldId="261"/>
            <ac:grpSpMk id="26" creationId="{C5F6476F-D303-44D3-B30F-1BA348F0F64A}"/>
          </ac:grpSpMkLst>
        </pc:grpChg>
        <pc:picChg chg="add">
          <ac:chgData name="Ellie Kaczmarek (2536977)" userId="e551623c-439b-42f0-8022-50e9d2e3da09" providerId="ADAL" clId="{1C5584DA-C81C-55D3-9995-11C28D632FD6}" dt="2026-10-01T08:13:31.030" v="3231" actId="26606"/>
          <ac:picMkLst>
            <pc:docMk/>
            <pc:sldMk cId="1794263154" sldId="261"/>
            <ac:picMk id="24" creationId="{C1D8D6A8-C581-A019-8401-10253A02C3BE}"/>
          </ac:picMkLst>
        </pc:picChg>
      </pc:sldChg>
      <pc:sldChg chg="addSp delSp modSp mod modTransition">
        <pc:chgData name="Ellie Kaczmarek (2536977)" userId="e551623c-439b-42f0-8022-50e9d2e3da09" providerId="ADAL" clId="{1C5584DA-C81C-55D3-9995-11C28D632FD6}" dt="2026-10-01T10:16:20.509" v="4598"/>
        <pc:sldMkLst>
          <pc:docMk/>
          <pc:sldMk cId="2186941728" sldId="264"/>
        </pc:sldMkLst>
        <pc:spChg chg="add mod">
          <ac:chgData name="Ellie Kaczmarek (2536977)" userId="e551623c-439b-42f0-8022-50e9d2e3da09" providerId="ADAL" clId="{1C5584DA-C81C-55D3-9995-11C28D632FD6}" dt="2026-10-01T10:08:05.537" v="4485" actId="14100"/>
          <ac:spMkLst>
            <pc:docMk/>
            <pc:sldMk cId="2186941728" sldId="264"/>
            <ac:spMk id="4" creationId="{7AE03C9E-6361-D269-D259-374F202BB56C}"/>
          </ac:spMkLst>
        </pc:spChg>
        <pc:graphicFrameChg chg="add">
          <ac:chgData name="Ellie Kaczmarek (2536977)" userId="e551623c-439b-42f0-8022-50e9d2e3da09" providerId="ADAL" clId="{1C5584DA-C81C-55D3-9995-11C28D632FD6}" dt="2026-10-01T08:13:53.436" v="3232" actId="26606"/>
          <ac:graphicFrameMkLst>
            <pc:docMk/>
            <pc:sldMk cId="2186941728" sldId="264"/>
            <ac:graphicFrameMk id="5" creationId="{B12D8C26-5089-EF6D-06C3-B86D85A80606}"/>
          </ac:graphicFrameMkLst>
        </pc:graphicFrameChg>
      </pc:sldChg>
      <pc:sldChg chg="addSp modSp new mod modTransition setBg">
        <pc:chgData name="Ellie Kaczmarek (2536977)" userId="e551623c-439b-42f0-8022-50e9d2e3da09" providerId="ADAL" clId="{1C5584DA-C81C-55D3-9995-11C28D632FD6}" dt="2026-10-01T10:15:54.936" v="4591"/>
        <pc:sldMkLst>
          <pc:docMk/>
          <pc:sldMk cId="2781249997" sldId="265"/>
        </pc:sldMkLst>
        <pc:spChg chg="mod">
          <ac:chgData name="Ellie Kaczmarek (2536977)" userId="e551623c-439b-42f0-8022-50e9d2e3da09" providerId="ADAL" clId="{1C5584DA-C81C-55D3-9995-11C28D632FD6}" dt="2026-09-28T17:08:03.185" v="496" actId="26606"/>
          <ac:spMkLst>
            <pc:docMk/>
            <pc:sldMk cId="2781249997" sldId="265"/>
            <ac:spMk id="2" creationId="{537C4452-0CC8-3119-8136-F182EB256252}"/>
          </ac:spMkLst>
        </pc:spChg>
        <pc:spChg chg="mod">
          <ac:chgData name="Ellie Kaczmarek (2536977)" userId="e551623c-439b-42f0-8022-50e9d2e3da09" providerId="ADAL" clId="{1C5584DA-C81C-55D3-9995-11C28D632FD6}" dt="2026-09-28T17:08:03.185" v="496" actId="26606"/>
          <ac:spMkLst>
            <pc:docMk/>
            <pc:sldMk cId="2781249997" sldId="265"/>
            <ac:spMk id="3" creationId="{88DC16D5-FDF4-E7E1-5AE5-02781D877964}"/>
          </ac:spMkLst>
        </pc:spChg>
        <pc:spChg chg="add">
          <ac:chgData name="Ellie Kaczmarek (2536977)" userId="e551623c-439b-42f0-8022-50e9d2e3da09" providerId="ADAL" clId="{1C5584DA-C81C-55D3-9995-11C28D632FD6}" dt="2026-09-28T17:08:03.185" v="496" actId="26606"/>
          <ac:spMkLst>
            <pc:docMk/>
            <pc:sldMk cId="2781249997" sldId="265"/>
            <ac:spMk id="8" creationId="{18873D23-2DCF-4B31-A009-95721C06E8E1}"/>
          </ac:spMkLst>
        </pc:spChg>
        <pc:spChg chg="add">
          <ac:chgData name="Ellie Kaczmarek (2536977)" userId="e551623c-439b-42f0-8022-50e9d2e3da09" providerId="ADAL" clId="{1C5584DA-C81C-55D3-9995-11C28D632FD6}" dt="2026-09-28T17:08:03.185" v="496" actId="26606"/>
          <ac:spMkLst>
            <pc:docMk/>
            <pc:sldMk cId="2781249997" sldId="265"/>
            <ac:spMk id="10" creationId="{C13EF075-D4EF-4929-ADBC-91B27DA19955}"/>
          </ac:spMkLst>
        </pc:spChg>
        <pc:grpChg chg="add">
          <ac:chgData name="Ellie Kaczmarek (2536977)" userId="e551623c-439b-42f0-8022-50e9d2e3da09" providerId="ADAL" clId="{1C5584DA-C81C-55D3-9995-11C28D632FD6}" dt="2026-09-28T17:08:03.185" v="496" actId="26606"/>
          <ac:grpSpMkLst>
            <pc:docMk/>
            <pc:sldMk cId="2781249997" sldId="265"/>
            <ac:grpSpMk id="12" creationId="{DAA26DFA-AAB2-4973-9C17-16D587C7B198}"/>
          </ac:grpSpMkLst>
        </pc:grpChg>
      </pc:sldChg>
      <pc:sldChg chg="addSp delSp modSp new mod modTransition setBg">
        <pc:chgData name="Ellie Kaczmarek (2536977)" userId="e551623c-439b-42f0-8022-50e9d2e3da09" providerId="ADAL" clId="{1C5584DA-C81C-55D3-9995-11C28D632FD6}" dt="2026-10-04T08:48:30.747" v="7020" actId="113"/>
        <pc:sldMkLst>
          <pc:docMk/>
          <pc:sldMk cId="2020425245" sldId="266"/>
        </pc:sldMkLst>
        <pc:spChg chg="mod">
          <ac:chgData name="Ellie Kaczmarek (2536977)" userId="e551623c-439b-42f0-8022-50e9d2e3da09" providerId="ADAL" clId="{1C5584DA-C81C-55D3-9995-11C28D632FD6}" dt="2026-09-28T18:34:15.651" v="2082" actId="26606"/>
          <ac:spMkLst>
            <pc:docMk/>
            <pc:sldMk cId="2020425245" sldId="266"/>
            <ac:spMk id="2" creationId="{857CA81F-442B-0D34-E162-B786A8BE8F91}"/>
          </ac:spMkLst>
        </pc:spChg>
        <pc:spChg chg="add mod">
          <ac:chgData name="Ellie Kaczmarek (2536977)" userId="e551623c-439b-42f0-8022-50e9d2e3da09" providerId="ADAL" clId="{1C5584DA-C81C-55D3-9995-11C28D632FD6}" dt="2026-10-04T08:44:48.492" v="7016" actId="255"/>
          <ac:spMkLst>
            <pc:docMk/>
            <pc:sldMk cId="2020425245" sldId="266"/>
            <ac:spMk id="3" creationId="{BCC4B490-B547-2BE7-E0D2-FB2BAE4ECDFA}"/>
          </ac:spMkLst>
        </pc:spChg>
        <pc:spChg chg="add">
          <ac:chgData name="Ellie Kaczmarek (2536977)" userId="e551623c-439b-42f0-8022-50e9d2e3da09" providerId="ADAL" clId="{1C5584DA-C81C-55D3-9995-11C28D632FD6}" dt="2026-09-28T18:34:15.651" v="2082" actId="26606"/>
          <ac:spMkLst>
            <pc:docMk/>
            <pc:sldMk cId="2020425245" sldId="266"/>
            <ac:spMk id="19" creationId="{53B021B3-DE93-4AB7-8A18-CF5F1CED88B8}"/>
          </ac:spMkLst>
        </pc:spChg>
        <pc:spChg chg="add">
          <ac:chgData name="Ellie Kaczmarek (2536977)" userId="e551623c-439b-42f0-8022-50e9d2e3da09" providerId="ADAL" clId="{1C5584DA-C81C-55D3-9995-11C28D632FD6}" dt="2026-09-28T18:34:15.651" v="2082" actId="26606"/>
          <ac:spMkLst>
            <pc:docMk/>
            <pc:sldMk cId="2020425245" sldId="266"/>
            <ac:spMk id="20" creationId="{52D502E5-F6B4-4D58-B4AE-FC466FF15EE8}"/>
          </ac:spMkLst>
        </pc:spChg>
        <pc:spChg chg="add">
          <ac:chgData name="Ellie Kaczmarek (2536977)" userId="e551623c-439b-42f0-8022-50e9d2e3da09" providerId="ADAL" clId="{1C5584DA-C81C-55D3-9995-11C28D632FD6}" dt="2026-09-28T18:34:15.651" v="2082" actId="26606"/>
          <ac:spMkLst>
            <pc:docMk/>
            <pc:sldMk cId="2020425245" sldId="266"/>
            <ac:spMk id="21" creationId="{9DECDBF4-02B6-4BB4-B65B-B8107AD6A9E8}"/>
          </ac:spMkLst>
        </pc:spChg>
        <pc:graphicFrameChg chg="add mod">
          <ac:chgData name="Ellie Kaczmarek (2536977)" userId="e551623c-439b-42f0-8022-50e9d2e3da09" providerId="ADAL" clId="{1C5584DA-C81C-55D3-9995-11C28D632FD6}" dt="2026-10-04T08:48:30.747" v="7020" actId="113"/>
          <ac:graphicFrameMkLst>
            <pc:docMk/>
            <pc:sldMk cId="2020425245" sldId="266"/>
            <ac:graphicFrameMk id="22" creationId="{271579EB-ED2C-235A-98CC-EB513DC916A6}"/>
          </ac:graphicFrameMkLst>
        </pc:graphicFrameChg>
      </pc:sldChg>
      <pc:sldChg chg="addSp modSp new mod modTransition setBg">
        <pc:chgData name="Ellie Kaczmarek (2536977)" userId="e551623c-439b-42f0-8022-50e9d2e3da09" providerId="ADAL" clId="{1C5584DA-C81C-55D3-9995-11C28D632FD6}" dt="2026-10-04T22:19:35.052" v="7064" actId="26606"/>
        <pc:sldMkLst>
          <pc:docMk/>
          <pc:sldMk cId="354374563" sldId="267"/>
        </pc:sldMkLst>
        <pc:spChg chg="mod">
          <ac:chgData name="Ellie Kaczmarek (2536977)" userId="e551623c-439b-42f0-8022-50e9d2e3da09" providerId="ADAL" clId="{1C5584DA-C81C-55D3-9995-11C28D632FD6}" dt="2026-10-04T22:19:35.052" v="7064" actId="26606"/>
          <ac:spMkLst>
            <pc:docMk/>
            <pc:sldMk cId="354374563" sldId="267"/>
            <ac:spMk id="2" creationId="{53EA3A35-969C-658D-BF77-B292262DC65C}"/>
          </ac:spMkLst>
        </pc:spChg>
        <pc:spChg chg="mod">
          <ac:chgData name="Ellie Kaczmarek (2536977)" userId="e551623c-439b-42f0-8022-50e9d2e3da09" providerId="ADAL" clId="{1C5584DA-C81C-55D3-9995-11C28D632FD6}" dt="2026-10-04T22:19:35.052" v="7064" actId="26606"/>
          <ac:spMkLst>
            <pc:docMk/>
            <pc:sldMk cId="354374563" sldId="267"/>
            <ac:spMk id="3" creationId="{A8606E02-33F1-3896-C854-F67463AC4E42}"/>
          </ac:spMkLst>
        </pc:spChg>
        <pc:spChg chg="add">
          <ac:chgData name="Ellie Kaczmarek (2536977)" userId="e551623c-439b-42f0-8022-50e9d2e3da09" providerId="ADAL" clId="{1C5584DA-C81C-55D3-9995-11C28D632FD6}" dt="2026-10-04T22:19:35.052" v="7064" actId="26606"/>
          <ac:spMkLst>
            <pc:docMk/>
            <pc:sldMk cId="354374563" sldId="267"/>
            <ac:spMk id="8" creationId="{100EDD19-6802-4EC3-95CE-CFFAB042CFD6}"/>
          </ac:spMkLst>
        </pc:spChg>
        <pc:spChg chg="add">
          <ac:chgData name="Ellie Kaczmarek (2536977)" userId="e551623c-439b-42f0-8022-50e9d2e3da09" providerId="ADAL" clId="{1C5584DA-C81C-55D3-9995-11C28D632FD6}" dt="2026-10-04T22:19:35.052" v="7064" actId="26606"/>
          <ac:spMkLst>
            <pc:docMk/>
            <pc:sldMk cId="354374563" sldId="267"/>
            <ac:spMk id="10" creationId="{DB17E863-922E-4C26-BD64-E8FD41D28661}"/>
          </ac:spMkLst>
        </pc:spChg>
      </pc:sldChg>
      <pc:sldChg chg="addSp delSp modSp new mod setBg">
        <pc:chgData name="Ellie Kaczmarek (2536977)" userId="e551623c-439b-42f0-8022-50e9d2e3da09" providerId="ADAL" clId="{1C5584DA-C81C-55D3-9995-11C28D632FD6}" dt="2026-10-06T10:35:50.758" v="7297" actId="20577"/>
        <pc:sldMkLst>
          <pc:docMk/>
          <pc:sldMk cId="3276509971" sldId="268"/>
        </pc:sldMkLst>
        <pc:spChg chg="mod">
          <ac:chgData name="Ellie Kaczmarek (2536977)" userId="e551623c-439b-42f0-8022-50e9d2e3da09" providerId="ADAL" clId="{1C5584DA-C81C-55D3-9995-11C28D632FD6}" dt="2026-10-04T07:16:58.551" v="5843" actId="20577"/>
          <ac:spMkLst>
            <pc:docMk/>
            <pc:sldMk cId="3276509971" sldId="268"/>
            <ac:spMk id="2" creationId="{5C38D72C-DDD0-5F6F-1BB2-7FF8EAFD0718}"/>
          </ac:spMkLst>
        </pc:spChg>
        <pc:spChg chg="add mod">
          <ac:chgData name="Ellie Kaczmarek (2536977)" userId="e551623c-439b-42f0-8022-50e9d2e3da09" providerId="ADAL" clId="{1C5584DA-C81C-55D3-9995-11C28D632FD6}" dt="2026-10-04T08:23:09.732" v="6535" actId="255"/>
          <ac:spMkLst>
            <pc:docMk/>
            <pc:sldMk cId="3276509971" sldId="268"/>
            <ac:spMk id="4" creationId="{B506D51A-F88D-E20B-86B7-569A8DD2A795}"/>
          </ac:spMkLst>
        </pc:spChg>
        <pc:spChg chg="add">
          <ac:chgData name="Ellie Kaczmarek (2536977)" userId="e551623c-439b-42f0-8022-50e9d2e3da09" providerId="ADAL" clId="{1C5584DA-C81C-55D3-9995-11C28D632FD6}" dt="2026-10-04T07:16:38.594" v="5840" actId="26606"/>
          <ac:spMkLst>
            <pc:docMk/>
            <pc:sldMk cId="3276509971" sldId="268"/>
            <ac:spMk id="8" creationId="{907EF6B7-1338-4443-8C46-6A318D952DFD}"/>
          </ac:spMkLst>
        </pc:spChg>
        <pc:spChg chg="add">
          <ac:chgData name="Ellie Kaczmarek (2536977)" userId="e551623c-439b-42f0-8022-50e9d2e3da09" providerId="ADAL" clId="{1C5584DA-C81C-55D3-9995-11C28D632FD6}" dt="2026-10-04T07:16:38.594" v="5840" actId="26606"/>
          <ac:spMkLst>
            <pc:docMk/>
            <pc:sldMk cId="3276509971" sldId="268"/>
            <ac:spMk id="10" creationId="{DAAE4CDD-124C-4DCF-9584-B6033B545DD5}"/>
          </ac:spMkLst>
        </pc:spChg>
        <pc:spChg chg="add">
          <ac:chgData name="Ellie Kaczmarek (2536977)" userId="e551623c-439b-42f0-8022-50e9d2e3da09" providerId="ADAL" clId="{1C5584DA-C81C-55D3-9995-11C28D632FD6}" dt="2026-10-04T07:16:38.594" v="5840" actId="26606"/>
          <ac:spMkLst>
            <pc:docMk/>
            <pc:sldMk cId="3276509971" sldId="268"/>
            <ac:spMk id="17" creationId="{081E4A58-353D-44AE-B2FC-2A74E2E400F7}"/>
          </ac:spMkLst>
        </pc:spChg>
        <pc:spChg chg="add mod">
          <ac:chgData name="Ellie Kaczmarek (2536977)" userId="e551623c-439b-42f0-8022-50e9d2e3da09" providerId="ADAL" clId="{1C5584DA-C81C-55D3-9995-11C28D632FD6}" dt="2026-10-06T10:35:50.758" v="7297" actId="20577"/>
          <ac:spMkLst>
            <pc:docMk/>
            <pc:sldMk cId="3276509971" sldId="268"/>
            <ac:spMk id="18" creationId="{3C9AB864-BEAD-5ACE-2FD8-9E71E8EA4CE8}"/>
          </ac:spMkLst>
        </pc:spChg>
      </pc:sldChg>
      <pc:sldChg chg="addSp delSp modSp new mod setBg">
        <pc:chgData name="Ellie Kaczmarek (2536977)" userId="e551623c-439b-42f0-8022-50e9d2e3da09" providerId="ADAL" clId="{1C5584DA-C81C-55D3-9995-11C28D632FD6}" dt="2026-10-04T08:53:10.897" v="7045" actId="255"/>
        <pc:sldMkLst>
          <pc:docMk/>
          <pc:sldMk cId="1817357812" sldId="269"/>
        </pc:sldMkLst>
        <pc:spChg chg="mod">
          <ac:chgData name="Ellie Kaczmarek (2536977)" userId="e551623c-439b-42f0-8022-50e9d2e3da09" providerId="ADAL" clId="{1C5584DA-C81C-55D3-9995-11C28D632FD6}" dt="2026-10-04T08:52:38.475" v="7042" actId="26606"/>
          <ac:spMkLst>
            <pc:docMk/>
            <pc:sldMk cId="1817357812" sldId="269"/>
            <ac:spMk id="2" creationId="{37A99B28-C65B-1883-674E-D18D56FC543F}"/>
          </ac:spMkLst>
        </pc:spChg>
        <pc:spChg chg="add">
          <ac:chgData name="Ellie Kaczmarek (2536977)" userId="e551623c-439b-42f0-8022-50e9d2e3da09" providerId="ADAL" clId="{1C5584DA-C81C-55D3-9995-11C28D632FD6}" dt="2026-10-04T08:52:38.503" v="7043" actId="26606"/>
          <ac:spMkLst>
            <pc:docMk/>
            <pc:sldMk cId="1817357812" sldId="269"/>
            <ac:spMk id="17" creationId="{777A147A-9ED8-46B4-8660-1B3C2AA880B5}"/>
          </ac:spMkLst>
        </pc:spChg>
        <pc:spChg chg="add">
          <ac:chgData name="Ellie Kaczmarek (2536977)" userId="e551623c-439b-42f0-8022-50e9d2e3da09" providerId="ADAL" clId="{1C5584DA-C81C-55D3-9995-11C28D632FD6}" dt="2026-10-04T08:52:38.503" v="7043" actId="26606"/>
          <ac:spMkLst>
            <pc:docMk/>
            <pc:sldMk cId="1817357812" sldId="269"/>
            <ac:spMk id="18" creationId="{5D6C15A0-C087-4593-8414-2B4EC1CDC3DE}"/>
          </ac:spMkLst>
        </pc:spChg>
        <pc:graphicFrameChg chg="add mod">
          <ac:chgData name="Ellie Kaczmarek (2536977)" userId="e551623c-439b-42f0-8022-50e9d2e3da09" providerId="ADAL" clId="{1C5584DA-C81C-55D3-9995-11C28D632FD6}" dt="2026-10-04T08:53:10.897" v="7045" actId="255"/>
          <ac:graphicFrameMkLst>
            <pc:docMk/>
            <pc:sldMk cId="1817357812" sldId="269"/>
            <ac:graphicFrameMk id="12" creationId="{21A85D8F-2F6F-4541-3C69-2784C4FF18BE}"/>
          </ac:graphicFrameMkLst>
        </pc:graphicFrameChg>
      </pc:sldChg>
      <pc:sldChg chg="addSp delSp modSp new mod ord setBg">
        <pc:chgData name="Ellie Kaczmarek (2536977)" userId="e551623c-439b-42f0-8022-50e9d2e3da09" providerId="ADAL" clId="{1C5584DA-C81C-55D3-9995-11C28D632FD6}" dt="2026-10-06T10:34:44.064" v="7267" actId="20577"/>
        <pc:sldMkLst>
          <pc:docMk/>
          <pc:sldMk cId="1983344697" sldId="270"/>
        </pc:sldMkLst>
        <pc:spChg chg="mod">
          <ac:chgData name="Ellie Kaczmarek (2536977)" userId="e551623c-439b-42f0-8022-50e9d2e3da09" providerId="ADAL" clId="{1C5584DA-C81C-55D3-9995-11C28D632FD6}" dt="2026-10-04T07:39:01.315" v="6044" actId="26606"/>
          <ac:spMkLst>
            <pc:docMk/>
            <pc:sldMk cId="1983344697" sldId="270"/>
            <ac:spMk id="2" creationId="{BCD88089-5497-A988-1683-0DB23DECB4D9}"/>
          </ac:spMkLst>
        </pc:spChg>
        <pc:spChg chg="mod">
          <ac:chgData name="Ellie Kaczmarek (2536977)" userId="e551623c-439b-42f0-8022-50e9d2e3da09" providerId="ADAL" clId="{1C5584DA-C81C-55D3-9995-11C28D632FD6}" dt="2026-10-06T10:34:44.064" v="7267" actId="20577"/>
          <ac:spMkLst>
            <pc:docMk/>
            <pc:sldMk cId="1983344697" sldId="270"/>
            <ac:spMk id="3" creationId="{2FD5C198-E45C-8567-FBE5-748F79491173}"/>
          </ac:spMkLst>
        </pc:spChg>
        <pc:spChg chg="add mod">
          <ac:chgData name="Ellie Kaczmarek (2536977)" userId="e551623c-439b-42f0-8022-50e9d2e3da09" providerId="ADAL" clId="{1C5584DA-C81C-55D3-9995-11C28D632FD6}" dt="2026-10-04T08:22:48.769" v="6533" actId="20577"/>
          <ac:spMkLst>
            <pc:docMk/>
            <pc:sldMk cId="1983344697" sldId="270"/>
            <ac:spMk id="5" creationId="{D55985EC-05CC-2ACF-799C-F861346A83E3}"/>
          </ac:spMkLst>
        </pc:spChg>
        <pc:spChg chg="add del">
          <ac:chgData name="Ellie Kaczmarek (2536977)" userId="e551623c-439b-42f0-8022-50e9d2e3da09" providerId="ADAL" clId="{1C5584DA-C81C-55D3-9995-11C28D632FD6}" dt="2026-10-06T10:33:33.473" v="7251" actId="22"/>
          <ac:spMkLst>
            <pc:docMk/>
            <pc:sldMk cId="1983344697" sldId="270"/>
            <ac:spMk id="6" creationId="{FBA63A35-7A61-AE3F-77A3-B9A47947CA82}"/>
          </ac:spMkLst>
        </pc:spChg>
        <pc:spChg chg="add">
          <ac:chgData name="Ellie Kaczmarek (2536977)" userId="e551623c-439b-42f0-8022-50e9d2e3da09" providerId="ADAL" clId="{1C5584DA-C81C-55D3-9995-11C28D632FD6}" dt="2026-10-04T07:39:01.315" v="6044" actId="26606"/>
          <ac:spMkLst>
            <pc:docMk/>
            <pc:sldMk cId="1983344697" sldId="270"/>
            <ac:spMk id="8" creationId="{18873D23-2DCF-4B31-A009-95721C06E8E1}"/>
          </ac:spMkLst>
        </pc:spChg>
        <pc:spChg chg="add">
          <ac:chgData name="Ellie Kaczmarek (2536977)" userId="e551623c-439b-42f0-8022-50e9d2e3da09" providerId="ADAL" clId="{1C5584DA-C81C-55D3-9995-11C28D632FD6}" dt="2026-10-04T07:39:01.315" v="6044" actId="26606"/>
          <ac:spMkLst>
            <pc:docMk/>
            <pc:sldMk cId="1983344697" sldId="270"/>
            <ac:spMk id="10" creationId="{C13EF075-D4EF-4929-ADBC-91B27DA19955}"/>
          </ac:spMkLst>
        </pc:spChg>
        <pc:grpChg chg="add">
          <ac:chgData name="Ellie Kaczmarek (2536977)" userId="e551623c-439b-42f0-8022-50e9d2e3da09" providerId="ADAL" clId="{1C5584DA-C81C-55D3-9995-11C28D632FD6}" dt="2026-10-04T07:39:01.315" v="6044" actId="26606"/>
          <ac:grpSpMkLst>
            <pc:docMk/>
            <pc:sldMk cId="1983344697" sldId="270"/>
            <ac:grpSpMk id="12" creationId="{DAA26DFA-AAB2-4973-9C17-16D587C7B198}"/>
          </ac:grpSpMkLst>
        </pc:grpChg>
      </pc:sldChg>
      <pc:sldChg chg="addSp delSp modSp new mod setBg">
        <pc:chgData name="Ellie Kaczmarek (2536977)" userId="e551623c-439b-42f0-8022-50e9d2e3da09" providerId="ADAL" clId="{1C5584DA-C81C-55D3-9995-11C28D632FD6}" dt="2026-10-04T07:43:14.388" v="6085" actId="26606"/>
        <pc:sldMkLst>
          <pc:docMk/>
          <pc:sldMk cId="392470982" sldId="271"/>
        </pc:sldMkLst>
        <pc:spChg chg="mod">
          <ac:chgData name="Ellie Kaczmarek (2536977)" userId="e551623c-439b-42f0-8022-50e9d2e3da09" providerId="ADAL" clId="{1C5584DA-C81C-55D3-9995-11C28D632FD6}" dt="2026-10-04T07:43:14.388" v="6085" actId="26606"/>
          <ac:spMkLst>
            <pc:docMk/>
            <pc:sldMk cId="392470982" sldId="271"/>
            <ac:spMk id="2" creationId="{FC9567CF-2154-4E41-E03E-2F350AA1752C}"/>
          </ac:spMkLst>
        </pc:spChg>
        <pc:spChg chg="add">
          <ac:chgData name="Ellie Kaczmarek (2536977)" userId="e551623c-439b-42f0-8022-50e9d2e3da09" providerId="ADAL" clId="{1C5584DA-C81C-55D3-9995-11C28D632FD6}" dt="2026-10-04T07:43:14.388" v="6085" actId="26606"/>
          <ac:spMkLst>
            <pc:docMk/>
            <pc:sldMk cId="392470982" sldId="271"/>
            <ac:spMk id="9" creationId="{2E442304-DDBD-4F7B-8017-36BCC863FB40}"/>
          </ac:spMkLst>
        </pc:spChg>
        <pc:spChg chg="add">
          <ac:chgData name="Ellie Kaczmarek (2536977)" userId="e551623c-439b-42f0-8022-50e9d2e3da09" providerId="ADAL" clId="{1C5584DA-C81C-55D3-9995-11C28D632FD6}" dt="2026-10-04T07:43:14.388" v="6085" actId="26606"/>
          <ac:spMkLst>
            <pc:docMk/>
            <pc:sldMk cId="392470982" sldId="271"/>
            <ac:spMk id="11" creationId="{5E107275-3853-46FD-A241-DE4355A42675}"/>
          </ac:spMkLst>
        </pc:spChg>
        <pc:graphicFrameChg chg="add">
          <ac:chgData name="Ellie Kaczmarek (2536977)" userId="e551623c-439b-42f0-8022-50e9d2e3da09" providerId="ADAL" clId="{1C5584DA-C81C-55D3-9995-11C28D632FD6}" dt="2026-10-04T07:43:14.388" v="6085" actId="26606"/>
          <ac:graphicFrameMkLst>
            <pc:docMk/>
            <pc:sldMk cId="392470982" sldId="271"/>
            <ac:graphicFrameMk id="5" creationId="{86D87738-BCF7-00AF-AA37-332A61B0E099}"/>
          </ac:graphicFrameMkLst>
        </pc:graphicFrameChg>
      </pc:sldChg>
      <pc:sldChg chg="addSp delSp modSp mod setBg">
        <pc:chgData name="Ellie Kaczmarek (2536977)" userId="e551623c-439b-42f0-8022-50e9d2e3da09" providerId="ADAL" clId="{1C5584DA-C81C-55D3-9995-11C28D632FD6}" dt="2026-10-06T10:31:28.614" v="7239" actId="26606"/>
        <pc:sldMkLst>
          <pc:docMk/>
          <pc:sldMk cId="1156955835" sldId="273"/>
        </pc:sldMkLst>
        <pc:spChg chg="mod">
          <ac:chgData name="Ellie Kaczmarek (2536977)" userId="e551623c-439b-42f0-8022-50e9d2e3da09" providerId="ADAL" clId="{1C5584DA-C81C-55D3-9995-11C28D632FD6}" dt="2026-10-06T10:31:28.614" v="7239" actId="26606"/>
          <ac:spMkLst>
            <pc:docMk/>
            <pc:sldMk cId="1156955835" sldId="273"/>
            <ac:spMk id="2" creationId="{E4952CC4-F9B7-85CA-EA34-898FC0D1B6A0}"/>
          </ac:spMkLst>
        </pc:spChg>
        <pc:spChg chg="add del">
          <ac:chgData name="Ellie Kaczmarek (2536977)" userId="e551623c-439b-42f0-8022-50e9d2e3da09" providerId="ADAL" clId="{1C5584DA-C81C-55D3-9995-11C28D632FD6}" dt="2026-10-06T10:31:28.614" v="7239" actId="26606"/>
          <ac:spMkLst>
            <pc:docMk/>
            <pc:sldMk cId="1156955835" sldId="273"/>
            <ac:spMk id="3" creationId="{22BE7DD4-FC46-5B7E-2E21-B4191F58ABB8}"/>
          </ac:spMkLst>
        </pc:spChg>
        <pc:spChg chg="add del">
          <ac:chgData name="Ellie Kaczmarek (2536977)" userId="e551623c-439b-42f0-8022-50e9d2e3da09" providerId="ADAL" clId="{1C5584DA-C81C-55D3-9995-11C28D632FD6}" dt="2026-10-06T10:31:26.698" v="7236" actId="26606"/>
          <ac:spMkLst>
            <pc:docMk/>
            <pc:sldMk cId="1156955835" sldId="273"/>
            <ac:spMk id="9" creationId="{2E442304-DDBD-4F7B-8017-36BCC863FB40}"/>
          </ac:spMkLst>
        </pc:spChg>
        <pc:spChg chg="add del">
          <ac:chgData name="Ellie Kaczmarek (2536977)" userId="e551623c-439b-42f0-8022-50e9d2e3da09" providerId="ADAL" clId="{1C5584DA-C81C-55D3-9995-11C28D632FD6}" dt="2026-10-06T10:31:26.698" v="7236" actId="26606"/>
          <ac:spMkLst>
            <pc:docMk/>
            <pc:sldMk cId="1156955835" sldId="273"/>
            <ac:spMk id="11" creationId="{5E107275-3853-46FD-A241-DE4355A42675}"/>
          </ac:spMkLst>
        </pc:spChg>
        <pc:spChg chg="add del">
          <ac:chgData name="Ellie Kaczmarek (2536977)" userId="e551623c-439b-42f0-8022-50e9d2e3da09" providerId="ADAL" clId="{1C5584DA-C81C-55D3-9995-11C28D632FD6}" dt="2026-10-06T10:31:28.605" v="7238" actId="26606"/>
          <ac:spMkLst>
            <pc:docMk/>
            <pc:sldMk cId="1156955835" sldId="273"/>
            <ac:spMk id="13" creationId="{AE2B703B-46F9-481A-A605-82E2A828C4FA}"/>
          </ac:spMkLst>
        </pc:spChg>
        <pc:spChg chg="add del">
          <ac:chgData name="Ellie Kaczmarek (2536977)" userId="e551623c-439b-42f0-8022-50e9d2e3da09" providerId="ADAL" clId="{1C5584DA-C81C-55D3-9995-11C28D632FD6}" dt="2026-10-06T10:31:28.605" v="7238" actId="26606"/>
          <ac:spMkLst>
            <pc:docMk/>
            <pc:sldMk cId="1156955835" sldId="273"/>
            <ac:spMk id="14" creationId="{F13BE4D7-0C3D-4906-B230-A1C5B4665CCF}"/>
          </ac:spMkLst>
        </pc:spChg>
        <pc:spChg chg="add">
          <ac:chgData name="Ellie Kaczmarek (2536977)" userId="e551623c-439b-42f0-8022-50e9d2e3da09" providerId="ADAL" clId="{1C5584DA-C81C-55D3-9995-11C28D632FD6}" dt="2026-10-06T10:31:28.614" v="7239" actId="26606"/>
          <ac:spMkLst>
            <pc:docMk/>
            <pc:sldMk cId="1156955835" sldId="273"/>
            <ac:spMk id="17" creationId="{2E442304-DDBD-4F7B-8017-36BCC863FB40}"/>
          </ac:spMkLst>
        </pc:spChg>
        <pc:spChg chg="add">
          <ac:chgData name="Ellie Kaczmarek (2536977)" userId="e551623c-439b-42f0-8022-50e9d2e3da09" providerId="ADAL" clId="{1C5584DA-C81C-55D3-9995-11C28D632FD6}" dt="2026-10-06T10:31:28.614" v="7239" actId="26606"/>
          <ac:spMkLst>
            <pc:docMk/>
            <pc:sldMk cId="1156955835" sldId="273"/>
            <ac:spMk id="18" creationId="{5E107275-3853-46FD-A241-DE4355A42675}"/>
          </ac:spMkLst>
        </pc:spChg>
        <pc:graphicFrameChg chg="add del">
          <ac:chgData name="Ellie Kaczmarek (2536977)" userId="e551623c-439b-42f0-8022-50e9d2e3da09" providerId="ADAL" clId="{1C5584DA-C81C-55D3-9995-11C28D632FD6}" dt="2026-10-06T10:31:26.698" v="7236" actId="26606"/>
          <ac:graphicFrameMkLst>
            <pc:docMk/>
            <pc:sldMk cId="1156955835" sldId="273"/>
            <ac:graphicFrameMk id="5" creationId="{56281B60-E149-632E-280B-C38FD3E939B1}"/>
          </ac:graphicFrameMkLst>
        </pc:graphicFrameChg>
        <pc:graphicFrameChg chg="add del">
          <ac:chgData name="Ellie Kaczmarek (2536977)" userId="e551623c-439b-42f0-8022-50e9d2e3da09" providerId="ADAL" clId="{1C5584DA-C81C-55D3-9995-11C28D632FD6}" dt="2026-10-06T10:31:28.605" v="7238" actId="26606"/>
          <ac:graphicFrameMkLst>
            <pc:docMk/>
            <pc:sldMk cId="1156955835" sldId="273"/>
            <ac:graphicFrameMk id="15" creationId="{5A01EDBB-0998-09A4-BF5C-27490B8B2AD9}"/>
          </ac:graphicFrameMkLst>
        </pc:graphicFrameChg>
        <pc:graphicFrameChg chg="add">
          <ac:chgData name="Ellie Kaczmarek (2536977)" userId="e551623c-439b-42f0-8022-50e9d2e3da09" providerId="ADAL" clId="{1C5584DA-C81C-55D3-9995-11C28D632FD6}" dt="2026-10-06T10:31:28.614" v="7239" actId="26606"/>
          <ac:graphicFrameMkLst>
            <pc:docMk/>
            <pc:sldMk cId="1156955835" sldId="273"/>
            <ac:graphicFrameMk id="19" creationId="{56281B60-E149-632E-280B-C38FD3E939B1}"/>
          </ac:graphicFrameMkLst>
        </pc:graphicFrameChg>
      </pc:sldChg>
      <pc:sldChg chg="addSp modSp mod setBg">
        <pc:chgData name="Ellie Kaczmarek (2536977)" userId="e551623c-439b-42f0-8022-50e9d2e3da09" providerId="ADAL" clId="{1C5584DA-C81C-55D3-9995-11C28D632FD6}" dt="2026-10-06T10:37:36.139" v="7299" actId="313"/>
        <pc:sldMkLst>
          <pc:docMk/>
          <pc:sldMk cId="792352529" sldId="274"/>
        </pc:sldMkLst>
        <pc:spChg chg="mod">
          <ac:chgData name="Ellie Kaczmarek (2536977)" userId="e551623c-439b-42f0-8022-50e9d2e3da09" providerId="ADAL" clId="{1C5584DA-C81C-55D3-9995-11C28D632FD6}" dt="2026-10-06T09:27:20.612" v="7068" actId="26606"/>
          <ac:spMkLst>
            <pc:docMk/>
            <pc:sldMk cId="792352529" sldId="274"/>
            <ac:spMk id="2" creationId="{815F1DC4-C7E2-9979-20E3-FC524EFB2791}"/>
          </ac:spMkLst>
        </pc:spChg>
        <pc:spChg chg="mod">
          <ac:chgData name="Ellie Kaczmarek (2536977)" userId="e551623c-439b-42f0-8022-50e9d2e3da09" providerId="ADAL" clId="{1C5584DA-C81C-55D3-9995-11C28D632FD6}" dt="2026-10-06T10:37:36.139" v="7299" actId="313"/>
          <ac:spMkLst>
            <pc:docMk/>
            <pc:sldMk cId="792352529" sldId="274"/>
            <ac:spMk id="3" creationId="{E29962C3-D2C1-1223-5170-9CD7468C7D62}"/>
          </ac:spMkLst>
        </pc:spChg>
        <pc:spChg chg="add">
          <ac:chgData name="Ellie Kaczmarek (2536977)" userId="e551623c-439b-42f0-8022-50e9d2e3da09" providerId="ADAL" clId="{1C5584DA-C81C-55D3-9995-11C28D632FD6}" dt="2026-10-06T09:27:20.612" v="7068" actId="26606"/>
          <ac:spMkLst>
            <pc:docMk/>
            <pc:sldMk cId="792352529" sldId="274"/>
            <ac:spMk id="8" creationId="{1C799903-48D5-4A31-A1A2-541072D9771E}"/>
          </ac:spMkLst>
        </pc:spChg>
        <pc:spChg chg="add">
          <ac:chgData name="Ellie Kaczmarek (2536977)" userId="e551623c-439b-42f0-8022-50e9d2e3da09" providerId="ADAL" clId="{1C5584DA-C81C-55D3-9995-11C28D632FD6}" dt="2026-10-06T09:27:20.612" v="7068" actId="26606"/>
          <ac:spMkLst>
            <pc:docMk/>
            <pc:sldMk cId="792352529" sldId="274"/>
            <ac:spMk id="10" creationId="{8EFFF109-FC58-4FD3-BE05-9775A1310F55}"/>
          </ac:spMkLst>
        </pc:spChg>
        <pc:spChg chg="add">
          <ac:chgData name="Ellie Kaczmarek (2536977)" userId="e551623c-439b-42f0-8022-50e9d2e3da09" providerId="ADAL" clId="{1C5584DA-C81C-55D3-9995-11C28D632FD6}" dt="2026-10-06T09:27:20.612" v="7068" actId="26606"/>
          <ac:spMkLst>
            <pc:docMk/>
            <pc:sldMk cId="792352529" sldId="274"/>
            <ac:spMk id="12" creationId="{E1B96AD6-92A9-4273-A62B-96A1C3E0BA95}"/>
          </ac:spMkLst>
        </pc:spChg>
        <pc:spChg chg="add">
          <ac:chgData name="Ellie Kaczmarek (2536977)" userId="e551623c-439b-42f0-8022-50e9d2e3da09" providerId="ADAL" clId="{1C5584DA-C81C-55D3-9995-11C28D632FD6}" dt="2026-10-06T09:27:20.612" v="7068" actId="26606"/>
          <ac:spMkLst>
            <pc:docMk/>
            <pc:sldMk cId="792352529" sldId="274"/>
            <ac:spMk id="14" creationId="{463EEC44-1BA3-44ED-81FC-A644B04B2A44}"/>
          </ac:spMkLst>
        </pc:spChg>
      </pc:sldChg>
      <pc:sldChg chg="del">
        <pc:chgData name="Ellie Kaczmarek (2536977)" userId="e551623c-439b-42f0-8022-50e9d2e3da09" providerId="ADAL" clId="{1C5584DA-C81C-55D3-9995-11C28D632FD6}" dt="2026-10-06T10:16:19.167" v="7076" actId="2696"/>
        <pc:sldMkLst>
          <pc:docMk/>
          <pc:sldMk cId="2868876979" sldId="275"/>
        </pc:sldMkLst>
      </pc:sldChg>
      <pc:sldChg chg="addSp delSp modSp new mod setBg">
        <pc:chgData name="Ellie Kaczmarek (2536977)" userId="e551623c-439b-42f0-8022-50e9d2e3da09" providerId="ADAL" clId="{1C5584DA-C81C-55D3-9995-11C28D632FD6}" dt="2026-10-06T10:28:38.945" v="7234" actId="27636"/>
        <pc:sldMkLst>
          <pc:docMk/>
          <pc:sldMk cId="3528300869" sldId="275"/>
        </pc:sldMkLst>
        <pc:spChg chg="mod">
          <ac:chgData name="Ellie Kaczmarek (2536977)" userId="e551623c-439b-42f0-8022-50e9d2e3da09" providerId="ADAL" clId="{1C5584DA-C81C-55D3-9995-11C28D632FD6}" dt="2026-10-06T10:25:59.340" v="7191" actId="26606"/>
          <ac:spMkLst>
            <pc:docMk/>
            <pc:sldMk cId="3528300869" sldId="275"/>
            <ac:spMk id="2" creationId="{CCC70D74-D20A-0CE9-B0C3-7F359636F459}"/>
          </ac:spMkLst>
        </pc:spChg>
        <pc:spChg chg="mod">
          <ac:chgData name="Ellie Kaczmarek (2536977)" userId="e551623c-439b-42f0-8022-50e9d2e3da09" providerId="ADAL" clId="{1C5584DA-C81C-55D3-9995-11C28D632FD6}" dt="2026-10-06T10:28:38.945" v="7234" actId="27636"/>
          <ac:spMkLst>
            <pc:docMk/>
            <pc:sldMk cId="3528300869" sldId="275"/>
            <ac:spMk id="3" creationId="{EFE138A6-4FE8-D3DD-ECC8-39786234191C}"/>
          </ac:spMkLst>
        </pc:spChg>
        <pc:spChg chg="add del">
          <ac:chgData name="Ellie Kaczmarek (2536977)" userId="e551623c-439b-42f0-8022-50e9d2e3da09" providerId="ADAL" clId="{1C5584DA-C81C-55D3-9995-11C28D632FD6}" dt="2026-10-06T10:25:59.345" v="7192" actId="26606"/>
          <ac:spMkLst>
            <pc:docMk/>
            <pc:sldMk cId="3528300869" sldId="275"/>
            <ac:spMk id="8" creationId="{327D73B4-9F5C-4A64-A179-51B9500CB8B5}"/>
          </ac:spMkLst>
        </pc:spChg>
        <pc:spChg chg="add del">
          <ac:chgData name="Ellie Kaczmarek (2536977)" userId="e551623c-439b-42f0-8022-50e9d2e3da09" providerId="ADAL" clId="{1C5584DA-C81C-55D3-9995-11C28D632FD6}" dt="2026-10-06T10:25:59.345" v="7192" actId="26606"/>
          <ac:spMkLst>
            <pc:docMk/>
            <pc:sldMk cId="3528300869" sldId="275"/>
            <ac:spMk id="10" creationId="{C1F06963-6374-4B48-844F-071A9BAAAE02}"/>
          </ac:spMkLst>
        </pc:spChg>
        <pc:spChg chg="add del">
          <ac:chgData name="Ellie Kaczmarek (2536977)" userId="e551623c-439b-42f0-8022-50e9d2e3da09" providerId="ADAL" clId="{1C5584DA-C81C-55D3-9995-11C28D632FD6}" dt="2026-10-06T10:25:59.345" v="7192" actId="26606"/>
          <ac:spMkLst>
            <pc:docMk/>
            <pc:sldMk cId="3528300869" sldId="275"/>
            <ac:spMk id="12" creationId="{6CB927A4-E432-4310-9CD5-E89FF5063179}"/>
          </ac:spMkLst>
        </pc:spChg>
        <pc:spChg chg="add del">
          <ac:chgData name="Ellie Kaczmarek (2536977)" userId="e551623c-439b-42f0-8022-50e9d2e3da09" providerId="ADAL" clId="{1C5584DA-C81C-55D3-9995-11C28D632FD6}" dt="2026-10-06T10:25:59.345" v="7192" actId="26606"/>
          <ac:spMkLst>
            <pc:docMk/>
            <pc:sldMk cId="3528300869" sldId="275"/>
            <ac:spMk id="14" creationId="{1453BF6C-B012-48B7-B4E8-6D7AC7C27D02}"/>
          </ac:spMkLst>
        </pc:spChg>
        <pc:spChg chg="add del">
          <ac:chgData name="Ellie Kaczmarek (2536977)" userId="e551623c-439b-42f0-8022-50e9d2e3da09" providerId="ADAL" clId="{1C5584DA-C81C-55D3-9995-11C28D632FD6}" dt="2026-10-06T10:25:59.345" v="7192" actId="26606"/>
          <ac:spMkLst>
            <pc:docMk/>
            <pc:sldMk cId="3528300869" sldId="275"/>
            <ac:spMk id="16" creationId="{E3020543-B24B-4EC4-8FFC-8DD88EEA91A8}"/>
          </ac:spMkLst>
        </pc:spChg>
        <pc:spChg chg="add del">
          <ac:chgData name="Ellie Kaczmarek (2536977)" userId="e551623c-439b-42f0-8022-50e9d2e3da09" providerId="ADAL" clId="{1C5584DA-C81C-55D3-9995-11C28D632FD6}" dt="2026-10-06T10:25:59.340" v="7191" actId="26606"/>
          <ac:spMkLst>
            <pc:docMk/>
            <pc:sldMk cId="3528300869" sldId="275"/>
            <ac:spMk id="23" creationId="{C2554CA6-288E-4202-BC52-2E5A8F0C0AED}"/>
          </ac:spMkLst>
        </pc:spChg>
        <pc:spChg chg="add del">
          <ac:chgData name="Ellie Kaczmarek (2536977)" userId="e551623c-439b-42f0-8022-50e9d2e3da09" providerId="ADAL" clId="{1C5584DA-C81C-55D3-9995-11C28D632FD6}" dt="2026-10-06T10:25:59.340" v="7191" actId="26606"/>
          <ac:spMkLst>
            <pc:docMk/>
            <pc:sldMk cId="3528300869" sldId="275"/>
            <ac:spMk id="27" creationId="{5B7778FC-632E-4DCA-A7CB-0D7731CCF970}"/>
          </ac:spMkLst>
        </pc:spChg>
        <pc:spChg chg="add del">
          <ac:chgData name="Ellie Kaczmarek (2536977)" userId="e551623c-439b-42f0-8022-50e9d2e3da09" providerId="ADAL" clId="{1C5584DA-C81C-55D3-9995-11C28D632FD6}" dt="2026-10-06T10:25:59.340" v="7191" actId="26606"/>
          <ac:spMkLst>
            <pc:docMk/>
            <pc:sldMk cId="3528300869" sldId="275"/>
            <ac:spMk id="29" creationId="{FA23A907-97FB-4A8F-880A-DD77401C4296}"/>
          </ac:spMkLst>
        </pc:spChg>
        <pc:spChg chg="add">
          <ac:chgData name="Ellie Kaczmarek (2536977)" userId="e551623c-439b-42f0-8022-50e9d2e3da09" providerId="ADAL" clId="{1C5584DA-C81C-55D3-9995-11C28D632FD6}" dt="2026-10-06T10:25:59.345" v="7192" actId="26606"/>
          <ac:spMkLst>
            <pc:docMk/>
            <pc:sldMk cId="3528300869" sldId="275"/>
            <ac:spMk id="31" creationId="{E3020543-B24B-4EC4-8FFC-8DD88EEA91A8}"/>
          </ac:spMkLst>
        </pc:spChg>
        <pc:spChg chg="add">
          <ac:chgData name="Ellie Kaczmarek (2536977)" userId="e551623c-439b-42f0-8022-50e9d2e3da09" providerId="ADAL" clId="{1C5584DA-C81C-55D3-9995-11C28D632FD6}" dt="2026-10-06T10:25:59.345" v="7192" actId="26606"/>
          <ac:spMkLst>
            <pc:docMk/>
            <pc:sldMk cId="3528300869" sldId="275"/>
            <ac:spMk id="32" creationId="{327D73B4-9F5C-4A64-A179-51B9500CB8B5}"/>
          </ac:spMkLst>
        </pc:spChg>
        <pc:spChg chg="add">
          <ac:chgData name="Ellie Kaczmarek (2536977)" userId="e551623c-439b-42f0-8022-50e9d2e3da09" providerId="ADAL" clId="{1C5584DA-C81C-55D3-9995-11C28D632FD6}" dt="2026-10-06T10:25:59.345" v="7192" actId="26606"/>
          <ac:spMkLst>
            <pc:docMk/>
            <pc:sldMk cId="3528300869" sldId="275"/>
            <ac:spMk id="34" creationId="{C1F06963-6374-4B48-844F-071A9BAAAE02}"/>
          </ac:spMkLst>
        </pc:spChg>
        <pc:spChg chg="add">
          <ac:chgData name="Ellie Kaczmarek (2536977)" userId="e551623c-439b-42f0-8022-50e9d2e3da09" providerId="ADAL" clId="{1C5584DA-C81C-55D3-9995-11C28D632FD6}" dt="2026-10-06T10:25:59.345" v="7192" actId="26606"/>
          <ac:spMkLst>
            <pc:docMk/>
            <pc:sldMk cId="3528300869" sldId="275"/>
            <ac:spMk id="35" creationId="{6CB927A4-E432-4310-9CD5-E89FF5063179}"/>
          </ac:spMkLst>
        </pc:spChg>
        <pc:spChg chg="add">
          <ac:chgData name="Ellie Kaczmarek (2536977)" userId="e551623c-439b-42f0-8022-50e9d2e3da09" providerId="ADAL" clId="{1C5584DA-C81C-55D3-9995-11C28D632FD6}" dt="2026-10-06T10:25:59.345" v="7192" actId="26606"/>
          <ac:spMkLst>
            <pc:docMk/>
            <pc:sldMk cId="3528300869" sldId="275"/>
            <ac:spMk id="36" creationId="{1453BF6C-B012-48B7-B4E8-6D7AC7C27D02}"/>
          </ac:spMkLst>
        </pc:spChg>
        <pc:cxnChg chg="add">
          <ac:chgData name="Ellie Kaczmarek (2536977)" userId="e551623c-439b-42f0-8022-50e9d2e3da09" providerId="ADAL" clId="{1C5584DA-C81C-55D3-9995-11C28D632FD6}" dt="2026-10-06T10:25:39.317" v="7189" actId="26606"/>
          <ac:cxnSpMkLst>
            <pc:docMk/>
            <pc:sldMk cId="3528300869" sldId="275"/>
            <ac:cxnSpMk id="18" creationId="{C49DA8F6-BCC1-4447-B54C-57856834B94B}"/>
          </ac:cxnSpMkLst>
        </pc:cxnChg>
      </pc:sldChg>
    </pc:docChg>
  </pc:docChgLst>
  <pc:docChgLst>
    <pc:chgData clId="Web-{C70837AB-EF90-2046-AFF8-5DCCD2D921BD}"/>
    <pc:docChg chg="modSld">
      <pc:chgData name="" userId="" providerId="" clId="Web-{C70837AB-EF90-2046-AFF8-5DCCD2D921BD}" dt="2026-10-05T15:01:10.576" v="0" actId="20577"/>
      <pc:docMkLst>
        <pc:docMk/>
      </pc:docMkLst>
      <pc:sldChg chg="modSp">
        <pc:chgData name="" userId="" providerId="" clId="Web-{C70837AB-EF90-2046-AFF8-5DCCD2D921BD}" dt="2026-10-05T15:01:10.576" v="0" actId="20577"/>
        <pc:sldMkLst>
          <pc:docMk/>
          <pc:sldMk cId="1156955835" sldId="273"/>
        </pc:sldMkLst>
        <pc:spChg chg="mod">
          <ac:chgData name="" userId="" providerId="" clId="Web-{C70837AB-EF90-2046-AFF8-5DCCD2D921BD}" dt="2026-10-05T15:01:10.576" v="0" actId="20577"/>
          <ac:spMkLst>
            <pc:docMk/>
            <pc:sldMk cId="1156955835" sldId="273"/>
            <ac:spMk id="3" creationId="{22BE7DD4-FC46-5B7E-2E21-B4191F58ABB8}"/>
          </ac:spMkLst>
        </pc:spChg>
      </pc:sldChg>
    </pc:docChg>
  </pc:docChgLst>
  <pc:docChgLst>
    <pc:chgData name="Ellie Kaczmarek (2536977)" userId="S::2536977@student.uwtsd.ac.uk::e551623c-439b-42f0-8022-50e9d2e3da09" providerId="AD" clId="Web-{7BE26E19-7F0E-7ACA-CD99-DFDCD3941D5C}"/>
    <pc:docChg chg="addSld modSld">
      <pc:chgData name="Ellie Kaczmarek (2536977)" userId="S::2536977@student.uwtsd.ac.uk::e551623c-439b-42f0-8022-50e9d2e3da09" providerId="AD" clId="Web-{7BE26E19-7F0E-7ACA-CD99-DFDCD3941D5C}" dt="2026-09-17T11:40:53.573" v="82" actId="20577"/>
      <pc:docMkLst>
        <pc:docMk/>
      </pc:docMkLst>
      <pc:sldChg chg="modSp">
        <pc:chgData name="Ellie Kaczmarek (2536977)" userId="S::2536977@student.uwtsd.ac.uk::e551623c-439b-42f0-8022-50e9d2e3da09" providerId="AD" clId="Web-{7BE26E19-7F0E-7ACA-CD99-DFDCD3941D5C}" dt="2026-09-17T11:32:20.963" v="38" actId="20577"/>
        <pc:sldMkLst>
          <pc:docMk/>
          <pc:sldMk cId="109857222" sldId="256"/>
        </pc:sldMkLst>
        <pc:spChg chg="mod">
          <ac:chgData name="Ellie Kaczmarek (2536977)" userId="S::2536977@student.uwtsd.ac.uk::e551623c-439b-42f0-8022-50e9d2e3da09" providerId="AD" clId="Web-{7BE26E19-7F0E-7ACA-CD99-DFDCD3941D5C}" dt="2026-09-17T11:32:20.963" v="38" actId="20577"/>
          <ac:spMkLst>
            <pc:docMk/>
            <pc:sldMk cId="109857222" sldId="256"/>
            <ac:spMk id="2" creationId="{00000000-0000-0000-0000-000000000000}"/>
          </ac:spMkLst>
        </pc:spChg>
      </pc:sldChg>
      <pc:sldChg chg="modSp new">
        <pc:chgData name="Ellie Kaczmarek (2536977)" userId="S::2536977@student.uwtsd.ac.uk::e551623c-439b-42f0-8022-50e9d2e3da09" providerId="AD" clId="Web-{7BE26E19-7F0E-7ACA-CD99-DFDCD3941D5C}" dt="2026-09-17T11:34:37.373" v="46" actId="20577"/>
        <pc:sldMkLst>
          <pc:docMk/>
          <pc:sldMk cId="2566109093" sldId="258"/>
        </pc:sldMkLst>
        <pc:spChg chg="mod">
          <ac:chgData name="Ellie Kaczmarek (2536977)" userId="S::2536977@student.uwtsd.ac.uk::e551623c-439b-42f0-8022-50e9d2e3da09" providerId="AD" clId="Web-{7BE26E19-7F0E-7ACA-CD99-DFDCD3941D5C}" dt="2026-09-17T11:34:37.373" v="46" actId="20577"/>
          <ac:spMkLst>
            <pc:docMk/>
            <pc:sldMk cId="2566109093" sldId="258"/>
            <ac:spMk id="2" creationId="{EFF24341-9E3E-6EFB-07EA-10EB9F15774B}"/>
          </ac:spMkLst>
        </pc:spChg>
      </pc:sldChg>
      <pc:sldChg chg="modSp new">
        <pc:chgData name="Ellie Kaczmarek (2536977)" userId="S::2536977@student.uwtsd.ac.uk::e551623c-439b-42f0-8022-50e9d2e3da09" providerId="AD" clId="Web-{7BE26E19-7F0E-7ACA-CD99-DFDCD3941D5C}" dt="2026-09-17T11:34:43.342" v="51" actId="20577"/>
        <pc:sldMkLst>
          <pc:docMk/>
          <pc:sldMk cId="1278858554" sldId="259"/>
        </pc:sldMkLst>
        <pc:spChg chg="mod">
          <ac:chgData name="Ellie Kaczmarek (2536977)" userId="S::2536977@student.uwtsd.ac.uk::e551623c-439b-42f0-8022-50e9d2e3da09" providerId="AD" clId="Web-{7BE26E19-7F0E-7ACA-CD99-DFDCD3941D5C}" dt="2026-09-17T11:34:43.342" v="51" actId="20577"/>
          <ac:spMkLst>
            <pc:docMk/>
            <pc:sldMk cId="1278858554" sldId="259"/>
            <ac:spMk id="2" creationId="{AEAB1656-DD4B-959F-C830-66709BFCE7B0}"/>
          </ac:spMkLst>
        </pc:spChg>
      </pc:sldChg>
      <pc:sldChg chg="modSp new">
        <pc:chgData name="Ellie Kaczmarek (2536977)" userId="S::2536977@student.uwtsd.ac.uk::e551623c-439b-42f0-8022-50e9d2e3da09" providerId="AD" clId="Web-{7BE26E19-7F0E-7ACA-CD99-DFDCD3941D5C}" dt="2026-09-17T11:34:53.749" v="53" actId="20577"/>
        <pc:sldMkLst>
          <pc:docMk/>
          <pc:sldMk cId="2826397141" sldId="260"/>
        </pc:sldMkLst>
        <pc:spChg chg="mod">
          <ac:chgData name="Ellie Kaczmarek (2536977)" userId="S::2536977@student.uwtsd.ac.uk::e551623c-439b-42f0-8022-50e9d2e3da09" providerId="AD" clId="Web-{7BE26E19-7F0E-7ACA-CD99-DFDCD3941D5C}" dt="2026-09-17T11:34:53.749" v="53" actId="20577"/>
          <ac:spMkLst>
            <pc:docMk/>
            <pc:sldMk cId="2826397141" sldId="260"/>
            <ac:spMk id="2" creationId="{FE7B51B9-CFAB-04F9-7E38-C048EAAB8526}"/>
          </ac:spMkLst>
        </pc:spChg>
      </pc:sldChg>
      <pc:sldChg chg="modSp new">
        <pc:chgData name="Ellie Kaczmarek (2536977)" userId="S::2536977@student.uwtsd.ac.uk::e551623c-439b-42f0-8022-50e9d2e3da09" providerId="AD" clId="Web-{7BE26E19-7F0E-7ACA-CD99-DFDCD3941D5C}" dt="2026-09-17T11:35:01.155" v="58" actId="20577"/>
        <pc:sldMkLst>
          <pc:docMk/>
          <pc:sldMk cId="1794263154" sldId="261"/>
        </pc:sldMkLst>
        <pc:spChg chg="mod">
          <ac:chgData name="Ellie Kaczmarek (2536977)" userId="S::2536977@student.uwtsd.ac.uk::e551623c-439b-42f0-8022-50e9d2e3da09" providerId="AD" clId="Web-{7BE26E19-7F0E-7ACA-CD99-DFDCD3941D5C}" dt="2026-09-17T11:35:01.155" v="58" actId="20577"/>
          <ac:spMkLst>
            <pc:docMk/>
            <pc:sldMk cId="1794263154" sldId="261"/>
            <ac:spMk id="2" creationId="{C4655C96-B8E0-451D-2517-7EAE8A9D3047}"/>
          </ac:spMkLst>
        </pc:spChg>
      </pc:sldChg>
    </pc:docChg>
  </pc:docChgLst>
  <pc:docChgLst>
    <pc:chgData name="Sarah Jayne Murphy (2616521)" userId="S::2616521@student.uwtsd.ac.uk::77ae27f7-512d-4016-8174-5c4bac1a804a" providerId="AD" clId="Web-{B15240EF-CA3E-E049-D83D-EC0AB88C43BA}"/>
    <pc:docChg chg="modSld">
      <pc:chgData name="Sarah Jayne Murphy (2616521)" userId="S::2616521@student.uwtsd.ac.uk::77ae27f7-512d-4016-8174-5c4bac1a804a" providerId="AD" clId="Web-{B15240EF-CA3E-E049-D83D-EC0AB88C43BA}" dt="2026-10-05T12:33:51.632" v="104" actId="20577"/>
      <pc:docMkLst>
        <pc:docMk/>
      </pc:docMkLst>
      <pc:sldChg chg="modSp">
        <pc:chgData name="Sarah Jayne Murphy (2616521)" userId="S::2616521@student.uwtsd.ac.uk::77ae27f7-512d-4016-8174-5c4bac1a804a" providerId="AD" clId="Web-{B15240EF-CA3E-E049-D83D-EC0AB88C43BA}" dt="2026-10-05T12:33:51.632" v="104" actId="20577"/>
        <pc:sldMkLst>
          <pc:docMk/>
          <pc:sldMk cId="2566109093" sldId="258"/>
        </pc:sldMkLst>
        <pc:graphicFrameChg chg="modGraphic">
          <ac:chgData name="Sarah Jayne Murphy (2616521)" userId="S::2616521@student.uwtsd.ac.uk::77ae27f7-512d-4016-8174-5c4bac1a804a" providerId="AD" clId="Web-{B15240EF-CA3E-E049-D83D-EC0AB88C43BA}" dt="2026-10-05T12:33:51.632" v="104" actId="20577"/>
          <ac:graphicFrameMkLst>
            <pc:docMk/>
            <pc:sldMk cId="2566109093" sldId="258"/>
            <ac:graphicFrameMk id="7" creationId="{D5100E55-0CC7-B6B4-1E4F-EF3365424B46}"/>
          </ac:graphicFrameMkLst>
        </pc:graphicFrameChg>
      </pc:sldChg>
    </pc:docChg>
  </pc:docChgLst>
  <pc:docChgLst>
    <pc:chgData name="Sarah Jayne Murphy (2616521)" userId="S::2616521@student.uwtsd.ac.uk::77ae27f7-512d-4016-8174-5c4bac1a804a" providerId="AD" clId="Web-{00000000-0000-0000-0000-000000000000}"/>
    <pc:docChg chg="modSld">
      <pc:chgData name="Sarah Jayne Murphy (2616521)" userId="S::2616521@student.uwtsd.ac.uk::77ae27f7-512d-4016-8174-5c4bac1a804a" providerId="AD" clId="Web-{00000000-0000-0000-0000-000000000000}" dt="2026-10-05T14:16:41.812" v="1" actId="20577"/>
      <pc:docMkLst>
        <pc:docMk/>
      </pc:docMkLst>
      <pc:sldChg chg="modSp">
        <pc:chgData name="Sarah Jayne Murphy (2616521)" userId="S::2616521@student.uwtsd.ac.uk::77ae27f7-512d-4016-8174-5c4bac1a804a" providerId="AD" clId="Web-{00000000-0000-0000-0000-000000000000}" dt="2026-10-05T14:16:41.812" v="1" actId="20577"/>
        <pc:sldMkLst>
          <pc:docMk/>
          <pc:sldMk cId="1156955835" sldId="273"/>
        </pc:sldMkLst>
        <pc:spChg chg="mod">
          <ac:chgData name="Sarah Jayne Murphy (2616521)" userId="S::2616521@student.uwtsd.ac.uk::77ae27f7-512d-4016-8174-5c4bac1a804a" providerId="AD" clId="Web-{00000000-0000-0000-0000-000000000000}" dt="2026-10-05T14:16:41.812" v="1" actId="20577"/>
          <ac:spMkLst>
            <pc:docMk/>
            <pc:sldMk cId="1156955835" sldId="273"/>
            <ac:spMk id="3" creationId="{22BE7DD4-FC46-5B7E-2E21-B4191F58ABB8}"/>
          </ac:spMkLst>
        </pc:spChg>
      </pc:sldChg>
    </pc:docChg>
  </pc:docChgLst>
  <pc:docChgLst>
    <pc:chgData name="April Shanice Myers (2319164)" userId="88d18cf9-3d9d-4148-ac16-07a4cfbaf4be" providerId="ADAL" clId="{54512647-F2FB-43A5-961E-9371EA14C9FB}"/>
    <pc:docChg chg="custSel modSld">
      <pc:chgData name="April Shanice Myers (2319164)" userId="88d18cf9-3d9d-4148-ac16-07a4cfbaf4be" providerId="ADAL" clId="{54512647-F2FB-43A5-961E-9371EA14C9FB}" dt="2026-10-02T14:00:05.373" v="18" actId="22"/>
      <pc:docMkLst>
        <pc:docMk/>
      </pc:docMkLst>
      <pc:sldChg chg="addSp delSp modSp mod">
        <pc:chgData name="April Shanice Myers (2319164)" userId="88d18cf9-3d9d-4148-ac16-07a4cfbaf4be" providerId="ADAL" clId="{54512647-F2FB-43A5-961E-9371EA14C9FB}" dt="2026-09-27T14:48:20.162" v="14" actId="478"/>
        <pc:sldMkLst>
          <pc:docMk/>
          <pc:sldMk cId="2826397141" sldId="260"/>
        </pc:sldMkLst>
        <pc:spChg chg="mod">
          <ac:chgData name="April Shanice Myers (2319164)" userId="88d18cf9-3d9d-4148-ac16-07a4cfbaf4be" providerId="ADAL" clId="{54512647-F2FB-43A5-961E-9371EA14C9FB}" dt="2026-09-27T14:26:58.414" v="8" actId="14100"/>
          <ac:spMkLst>
            <pc:docMk/>
            <pc:sldMk cId="2826397141" sldId="260"/>
            <ac:spMk id="2" creationId="{FE7B51B9-CFAB-04F9-7E38-C048EAAB8526}"/>
          </ac:spMkLst>
        </pc:spChg>
      </pc:sldChg>
      <pc:sldChg chg="modSp mod">
        <pc:chgData name="April Shanice Myers (2319164)" userId="88d18cf9-3d9d-4148-ac16-07a4cfbaf4be" providerId="ADAL" clId="{54512647-F2FB-43A5-961E-9371EA14C9FB}" dt="2026-10-02T14:00:05.373" v="18" actId="22"/>
        <pc:sldMkLst>
          <pc:docMk/>
          <pc:sldMk cId="354374563" sldId="267"/>
        </pc:sldMkLst>
        <pc:spChg chg="mod">
          <ac:chgData name="April Shanice Myers (2319164)" userId="88d18cf9-3d9d-4148-ac16-07a4cfbaf4be" providerId="ADAL" clId="{54512647-F2FB-43A5-961E-9371EA14C9FB}" dt="2026-10-02T14:00:05.373" v="18" actId="22"/>
          <ac:spMkLst>
            <pc:docMk/>
            <pc:sldMk cId="354374563" sldId="267"/>
            <ac:spMk id="3" creationId="{A8606E02-33F1-3896-C854-F67463AC4E42}"/>
          </ac:spMkLst>
        </pc:spChg>
      </pc:sldChg>
    </pc:docChg>
  </pc:docChgLst>
  <pc:docChgLst>
    <pc:chgData name="Sarah Jayne Murphy (2616521)" userId="S::2616521@student.uwtsd.ac.uk::77ae27f7-512d-4016-8174-5c4bac1a804a" providerId="AD" clId="Web-{44C750F5-55E9-6CDA-D8FA-78ABB8CE1049}"/>
    <pc:docChg chg="modSld">
      <pc:chgData name="Sarah Jayne Murphy (2616521)" userId="S::2616521@student.uwtsd.ac.uk::77ae27f7-512d-4016-8174-5c4bac1a804a" providerId="AD" clId="Web-{44C750F5-55E9-6CDA-D8FA-78ABB8CE1049}" dt="2026-10-05T13:22:21.391" v="521" actId="20577"/>
      <pc:docMkLst>
        <pc:docMk/>
      </pc:docMkLst>
      <pc:sldChg chg="addSp delSp modSp">
        <pc:chgData name="Sarah Jayne Murphy (2616521)" userId="S::2616521@student.uwtsd.ac.uk::77ae27f7-512d-4016-8174-5c4bac1a804a" providerId="AD" clId="Web-{44C750F5-55E9-6CDA-D8FA-78ABB8CE1049}" dt="2026-10-05T13:22:21.391" v="521" actId="20577"/>
        <pc:sldMkLst>
          <pc:docMk/>
          <pc:sldMk cId="2566109093" sldId="258"/>
        </pc:sldMkLst>
        <pc:spChg chg="add del">
          <ac:chgData name="Sarah Jayne Murphy (2616521)" userId="S::2616521@student.uwtsd.ac.uk::77ae27f7-512d-4016-8174-5c4bac1a804a" providerId="AD" clId="Web-{44C750F5-55E9-6CDA-D8FA-78ABB8CE1049}" dt="2026-10-05T13:05:48.575" v="66"/>
          <ac:spMkLst>
            <pc:docMk/>
            <pc:sldMk cId="2566109093" sldId="258"/>
            <ac:spMk id="982" creationId="{4F53FE64-6AAF-3810-CD52-B735AAC3B35A}"/>
          </ac:spMkLst>
        </pc:spChg>
        <pc:graphicFrameChg chg="modGraphic">
          <ac:chgData name="Sarah Jayne Murphy (2616521)" userId="S::2616521@student.uwtsd.ac.uk::77ae27f7-512d-4016-8174-5c4bac1a804a" providerId="AD" clId="Web-{44C750F5-55E9-6CDA-D8FA-78ABB8CE1049}" dt="2026-10-05T13:22:21.391" v="521" actId="20577"/>
          <ac:graphicFrameMkLst>
            <pc:docMk/>
            <pc:sldMk cId="2566109093" sldId="258"/>
            <ac:graphicFrameMk id="7" creationId="{D5100E55-0CC7-B6B4-1E4F-EF3365424B46}"/>
          </ac:graphicFrameMkLst>
        </pc:graphicFrameChg>
      </pc:sldChg>
      <pc:sldChg chg="modSp">
        <pc:chgData name="Sarah Jayne Murphy (2616521)" userId="S::2616521@student.uwtsd.ac.uk::77ae27f7-512d-4016-8174-5c4bac1a804a" providerId="AD" clId="Web-{44C750F5-55E9-6CDA-D8FA-78ABB8CE1049}" dt="2026-10-05T13:17:20.882" v="427" actId="20577"/>
        <pc:sldMkLst>
          <pc:docMk/>
          <pc:sldMk cId="1278858554" sldId="259"/>
        </pc:sldMkLst>
        <pc:spChg chg="mod">
          <ac:chgData name="Sarah Jayne Murphy (2616521)" userId="S::2616521@student.uwtsd.ac.uk::77ae27f7-512d-4016-8174-5c4bac1a804a" providerId="AD" clId="Web-{44C750F5-55E9-6CDA-D8FA-78ABB8CE1049}" dt="2026-10-05T13:17:20.882" v="427" actId="20577"/>
          <ac:spMkLst>
            <pc:docMk/>
            <pc:sldMk cId="1278858554" sldId="259"/>
            <ac:spMk id="3" creationId="{E8F11367-2C11-1CCC-C325-4A7ED39E0E53}"/>
          </ac:spMkLst>
        </pc:spChg>
      </pc:sldChg>
    </pc:docChg>
  </pc:docChgLst>
  <pc:docChgLst>
    <pc:chgData name="April Shanice Myers (2319164)" userId="S::2319164@student.uwtsd.ac.uk::88d18cf9-3d9d-4148-ac16-07a4cfbaf4be" providerId="AD" clId="Web-{74CAF615-978E-2EAD-B38D-00C0FC615492}"/>
    <pc:docChg chg="addSld modSld">
      <pc:chgData name="April Shanice Myers (2319164)" userId="S::2319164@student.uwtsd.ac.uk::88d18cf9-3d9d-4148-ac16-07a4cfbaf4be" providerId="AD" clId="Web-{74CAF615-978E-2EAD-B38D-00C0FC615492}" dt="2026-09-27T17:10:33.953" v="2188" actId="20577"/>
      <pc:docMkLst>
        <pc:docMk/>
      </pc:docMkLst>
      <pc:sldChg chg="addSp delSp modSp">
        <pc:chgData name="April Shanice Myers (2319164)" userId="S::2319164@student.uwtsd.ac.uk::88d18cf9-3d9d-4148-ac16-07a4cfbaf4be" providerId="AD" clId="Web-{74CAF615-978E-2EAD-B38D-00C0FC615492}" dt="2026-09-27T15:36:25.926" v="942" actId="20577"/>
        <pc:sldMkLst>
          <pc:docMk/>
          <pc:sldMk cId="2826397141" sldId="260"/>
        </pc:sldMkLst>
        <pc:spChg chg="mod">
          <ac:chgData name="April Shanice Myers (2319164)" userId="S::2319164@student.uwtsd.ac.uk::88d18cf9-3d9d-4148-ac16-07a4cfbaf4be" providerId="AD" clId="Web-{74CAF615-978E-2EAD-B38D-00C0FC615492}" dt="2026-09-27T14:44:21.675" v="474" actId="1076"/>
          <ac:spMkLst>
            <pc:docMk/>
            <pc:sldMk cId="2826397141" sldId="260"/>
            <ac:spMk id="2" creationId="{FE7B51B9-CFAB-04F9-7E38-C048EAAB8526}"/>
          </ac:spMkLst>
        </pc:spChg>
        <pc:spChg chg="add mod">
          <ac:chgData name="April Shanice Myers (2319164)" userId="S::2319164@student.uwtsd.ac.uk::88d18cf9-3d9d-4148-ac16-07a4cfbaf4be" providerId="AD" clId="Web-{74CAF615-978E-2EAD-B38D-00C0FC615492}" dt="2026-09-27T15:03:10.181" v="580" actId="20577"/>
          <ac:spMkLst>
            <pc:docMk/>
            <pc:sldMk cId="2826397141" sldId="260"/>
            <ac:spMk id="4" creationId="{ADB27247-52D8-5EA5-458E-D59688D3A12D}"/>
          </ac:spMkLst>
        </pc:spChg>
        <pc:spChg chg="add mod">
          <ac:chgData name="April Shanice Myers (2319164)" userId="S::2319164@student.uwtsd.ac.uk::88d18cf9-3d9d-4148-ac16-07a4cfbaf4be" providerId="AD" clId="Web-{74CAF615-978E-2EAD-B38D-00C0FC615492}" dt="2026-09-27T15:36:25.926" v="942" actId="20577"/>
          <ac:spMkLst>
            <pc:docMk/>
            <pc:sldMk cId="2826397141" sldId="260"/>
            <ac:spMk id="9" creationId="{2CA950B3-AC7F-17E7-FF9D-35468B3F41FC}"/>
          </ac:spMkLst>
        </pc:spChg>
      </pc:sldChg>
      <pc:sldChg chg="modSp">
        <pc:chgData name="April Shanice Myers (2319164)" userId="S::2319164@student.uwtsd.ac.uk::88d18cf9-3d9d-4148-ac16-07a4cfbaf4be" providerId="AD" clId="Web-{74CAF615-978E-2EAD-B38D-00C0FC615492}" dt="2026-09-27T17:10:33.953" v="2188" actId="20577"/>
        <pc:sldMkLst>
          <pc:docMk/>
          <pc:sldMk cId="1794263154" sldId="261"/>
        </pc:sldMkLst>
        <pc:spChg chg="mod">
          <ac:chgData name="April Shanice Myers (2319164)" userId="S::2319164@student.uwtsd.ac.uk::88d18cf9-3d9d-4148-ac16-07a4cfbaf4be" providerId="AD" clId="Web-{74CAF615-978E-2EAD-B38D-00C0FC615492}" dt="2026-09-27T15:43:38.770" v="993" actId="20577"/>
          <ac:spMkLst>
            <pc:docMk/>
            <pc:sldMk cId="1794263154" sldId="261"/>
            <ac:spMk id="2" creationId="{C4655C96-B8E0-451D-2517-7EAE8A9D3047}"/>
          </ac:spMkLst>
        </pc:spChg>
      </pc:sldChg>
      <pc:sldChg chg="modSp new">
        <pc:chgData name="April Shanice Myers (2319164)" userId="S::2319164@student.uwtsd.ac.uk::88d18cf9-3d9d-4148-ac16-07a4cfbaf4be" providerId="AD" clId="Web-{74CAF615-978E-2EAD-B38D-00C0FC615492}" dt="2026-09-27T17:08:57.321" v="2165" actId="20577"/>
        <pc:sldMkLst>
          <pc:docMk/>
          <pc:sldMk cId="2186941728" sldId="264"/>
        </pc:sldMkLst>
        <pc:spChg chg="mod">
          <ac:chgData name="April Shanice Myers (2319164)" userId="S::2319164@student.uwtsd.ac.uk::88d18cf9-3d9d-4148-ac16-07a4cfbaf4be" providerId="AD" clId="Web-{74CAF615-978E-2EAD-B38D-00C0FC615492}" dt="2026-09-27T16:13:47.685" v="1432" actId="20577"/>
          <ac:spMkLst>
            <pc:docMk/>
            <pc:sldMk cId="2186941728" sldId="264"/>
            <ac:spMk id="2" creationId="{E3087FCA-05AA-691E-F4BE-9D359505041C}"/>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8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3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13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38">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E1B348-CA60-4852-B73C-FE84810C02B2}" type="doc">
      <dgm:prSet loTypeId="urn:microsoft.com/office/officeart/2005/8/layout/vList2" loCatId="list" qsTypeId="urn:microsoft.com/office/officeart/2005/8/quickstyle/simple1#441" qsCatId="simple" csTypeId="urn:microsoft.com/office/officeart/2005/8/colors/colorful2#85" csCatId="colorful"/>
      <dgm:spPr/>
      <dgm:t>
        <a:bodyPr/>
        <a:lstStyle/>
        <a:p>
          <a:endParaRPr lang="en-US"/>
        </a:p>
      </dgm:t>
    </dgm:pt>
    <dgm:pt modelId="{16D9E8A6-2D7A-4C2C-961C-694314EDA183}">
      <dgm:prSet/>
      <dgm:spPr/>
      <dgm:t>
        <a:bodyPr/>
        <a:lstStyle/>
        <a:p>
          <a:r>
            <a:rPr lang="en-US"/>
            <a:t>The 66 million teams meetings that was recorded by the NHS digital in 2021-2022 provide particulary compelling evidence that teams had became a major component of NHS staff communication.(NHS digital annual report and accounts)</a:t>
          </a:r>
        </a:p>
      </dgm:t>
    </dgm:pt>
    <dgm:pt modelId="{853A6827-74EC-4EB9-83AE-DB49792D3852}" type="parTrans" cxnId="{A1293DB3-3142-4C91-9A58-0D7D189C6C74}">
      <dgm:prSet/>
      <dgm:spPr/>
      <dgm:t>
        <a:bodyPr/>
        <a:lstStyle/>
        <a:p>
          <a:endParaRPr lang="en-US"/>
        </a:p>
      </dgm:t>
    </dgm:pt>
    <dgm:pt modelId="{B8571AA3-20C6-4ACA-A985-F0B9EE9B8F1A}" type="sibTrans" cxnId="{A1293DB3-3142-4C91-9A58-0D7D189C6C74}">
      <dgm:prSet/>
      <dgm:spPr/>
      <dgm:t>
        <a:bodyPr/>
        <a:lstStyle/>
        <a:p>
          <a:endParaRPr lang="en-US"/>
        </a:p>
      </dgm:t>
    </dgm:pt>
    <dgm:pt modelId="{F56709FD-0B4A-423A-A62B-4432BC7AF2AD}">
      <dgm:prSet/>
      <dgm:spPr/>
      <dgm:t>
        <a:bodyPr/>
        <a:lstStyle/>
        <a:p>
          <a:r>
            <a:rPr lang="en-US"/>
            <a:t>Microsoft reports that upon the introduction of teams across the NHS during the pandemic saved employees around 17 million hours of productive time.(microsoft industry blog united kingdom)</a:t>
          </a:r>
        </a:p>
      </dgm:t>
    </dgm:pt>
    <dgm:pt modelId="{49F9E8B3-386C-4CEE-A572-B9A69E97E020}" type="parTrans" cxnId="{02E73779-E1AF-4A07-865D-5D2FFB5104AA}">
      <dgm:prSet/>
      <dgm:spPr/>
      <dgm:t>
        <a:bodyPr/>
        <a:lstStyle/>
        <a:p>
          <a:endParaRPr lang="en-US"/>
        </a:p>
      </dgm:t>
    </dgm:pt>
    <dgm:pt modelId="{4C646D4E-E5D9-4F9B-A040-089123BC7CE7}" type="sibTrans" cxnId="{02E73779-E1AF-4A07-865D-5D2FFB5104AA}">
      <dgm:prSet/>
      <dgm:spPr/>
      <dgm:t>
        <a:bodyPr/>
        <a:lstStyle/>
        <a:p>
          <a:endParaRPr lang="en-US"/>
        </a:p>
      </dgm:t>
    </dgm:pt>
    <dgm:pt modelId="{25CF9441-9ED4-4645-ACFB-4A221347D142}" type="pres">
      <dgm:prSet presAssocID="{E8E1B348-CA60-4852-B73C-FE84810C02B2}" presName="linear" presStyleCnt="0">
        <dgm:presLayoutVars>
          <dgm:animLvl val="lvl"/>
          <dgm:resizeHandles val="exact"/>
        </dgm:presLayoutVars>
      </dgm:prSet>
      <dgm:spPr/>
    </dgm:pt>
    <dgm:pt modelId="{027C00F1-71EC-7C45-AB2F-4FB526107D19}" type="pres">
      <dgm:prSet presAssocID="{16D9E8A6-2D7A-4C2C-961C-694314EDA183}" presName="parentText" presStyleLbl="node1" presStyleIdx="0" presStyleCnt="2">
        <dgm:presLayoutVars>
          <dgm:chMax val="0"/>
          <dgm:bulletEnabled val="1"/>
        </dgm:presLayoutVars>
      </dgm:prSet>
      <dgm:spPr/>
    </dgm:pt>
    <dgm:pt modelId="{2677BBEB-C504-E64A-B470-AE536DDB36BC}" type="pres">
      <dgm:prSet presAssocID="{B8571AA3-20C6-4ACA-A985-F0B9EE9B8F1A}" presName="spacer" presStyleCnt="0"/>
      <dgm:spPr/>
    </dgm:pt>
    <dgm:pt modelId="{3E3D4E03-A2A0-464A-A682-ABD2F66EFF31}" type="pres">
      <dgm:prSet presAssocID="{F56709FD-0B4A-423A-A62B-4432BC7AF2AD}" presName="parentText" presStyleLbl="node1" presStyleIdx="1" presStyleCnt="2">
        <dgm:presLayoutVars>
          <dgm:chMax val="0"/>
          <dgm:bulletEnabled val="1"/>
        </dgm:presLayoutVars>
      </dgm:prSet>
      <dgm:spPr/>
    </dgm:pt>
  </dgm:ptLst>
  <dgm:cxnLst>
    <dgm:cxn modelId="{4179DC0C-288D-4C4E-A876-B63BE462A8E2}" type="presOf" srcId="{E8E1B348-CA60-4852-B73C-FE84810C02B2}" destId="{25CF9441-9ED4-4645-ACFB-4A221347D142}" srcOrd="0" destOrd="0" presId="urn:microsoft.com/office/officeart/2005/8/layout/vList2"/>
    <dgm:cxn modelId="{2910E844-8554-A94E-BD39-1FA1BCC8393B}" type="presOf" srcId="{F56709FD-0B4A-423A-A62B-4432BC7AF2AD}" destId="{3E3D4E03-A2A0-464A-A682-ABD2F66EFF31}" srcOrd="0" destOrd="0" presId="urn:microsoft.com/office/officeart/2005/8/layout/vList2"/>
    <dgm:cxn modelId="{02E73779-E1AF-4A07-865D-5D2FFB5104AA}" srcId="{E8E1B348-CA60-4852-B73C-FE84810C02B2}" destId="{F56709FD-0B4A-423A-A62B-4432BC7AF2AD}" srcOrd="1" destOrd="0" parTransId="{49F9E8B3-386C-4CEE-A572-B9A69E97E020}" sibTransId="{4C646D4E-E5D9-4F9B-A040-089123BC7CE7}"/>
    <dgm:cxn modelId="{A1293DB3-3142-4C91-9A58-0D7D189C6C74}" srcId="{E8E1B348-CA60-4852-B73C-FE84810C02B2}" destId="{16D9E8A6-2D7A-4C2C-961C-694314EDA183}" srcOrd="0" destOrd="0" parTransId="{853A6827-74EC-4EB9-83AE-DB49792D3852}" sibTransId="{B8571AA3-20C6-4ACA-A985-F0B9EE9B8F1A}"/>
    <dgm:cxn modelId="{9347FFCD-6D06-E64E-B169-6D608221A905}" type="presOf" srcId="{16D9E8A6-2D7A-4C2C-961C-694314EDA183}" destId="{027C00F1-71EC-7C45-AB2F-4FB526107D19}" srcOrd="0" destOrd="0" presId="urn:microsoft.com/office/officeart/2005/8/layout/vList2"/>
    <dgm:cxn modelId="{C6FA3A99-F5F8-8949-95F9-BD6E0F20B4AE}" type="presParOf" srcId="{25CF9441-9ED4-4645-ACFB-4A221347D142}" destId="{027C00F1-71EC-7C45-AB2F-4FB526107D19}" srcOrd="0" destOrd="0" presId="urn:microsoft.com/office/officeart/2005/8/layout/vList2"/>
    <dgm:cxn modelId="{32C19C6A-AFD5-4740-877C-D5702D0ED172}" type="presParOf" srcId="{25CF9441-9ED4-4645-ACFB-4A221347D142}" destId="{2677BBEB-C504-E64A-B470-AE536DDB36BC}" srcOrd="1" destOrd="0" presId="urn:microsoft.com/office/officeart/2005/8/layout/vList2"/>
    <dgm:cxn modelId="{BC90E454-4007-1141-9DE1-815F7D651542}" type="presParOf" srcId="{25CF9441-9ED4-4645-ACFB-4A221347D142}" destId="{3E3D4E03-A2A0-464A-A682-ABD2F66EFF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15077-B94C-40A3-A62C-342EB7672417}" type="doc">
      <dgm:prSet loTypeId="urn:microsoft.com/office/officeart/2018/5/layout/IconCircleLabelList#12" loCatId="icon" qsTypeId="urn:microsoft.com/office/officeart/2005/8/quickstyle/simple1#97" qsCatId="simple" csTypeId="urn:microsoft.com/office/officeart/2005/8/colors/accent1_2#38" csCatId="accent1" phldr="1"/>
      <dgm:spPr/>
      <dgm:t>
        <a:bodyPr/>
        <a:lstStyle/>
        <a:p>
          <a:endParaRPr lang="en-US"/>
        </a:p>
      </dgm:t>
    </dgm:pt>
    <dgm:pt modelId="{7BFF0698-6984-4830-ABD5-2976117BC3DB}">
      <dgm:prSet/>
      <dgm:spPr/>
      <dgm:t>
        <a:bodyPr/>
        <a:lstStyle/>
        <a:p>
          <a:pPr>
            <a:lnSpc>
              <a:spcPct val="100000"/>
            </a:lnSpc>
            <a:defRPr cap="all"/>
          </a:pPr>
          <a:r>
            <a:rPr lang="en-US"/>
            <a:t>Workshop training will help staff feel comfortable to be able to use teams effectively.</a:t>
          </a:r>
        </a:p>
      </dgm:t>
    </dgm:pt>
    <dgm:pt modelId="{A4804860-5242-45A4-A207-85BC56999AB0}" type="parTrans" cxnId="{475A5C2D-7C07-4BEF-9177-C8E160361F2B}">
      <dgm:prSet/>
      <dgm:spPr/>
      <dgm:t>
        <a:bodyPr/>
        <a:lstStyle/>
        <a:p>
          <a:endParaRPr lang="en-US"/>
        </a:p>
      </dgm:t>
    </dgm:pt>
    <dgm:pt modelId="{3BA0EF48-4591-4DFD-A939-1FCCB7FF1897}" type="sibTrans" cxnId="{475A5C2D-7C07-4BEF-9177-C8E160361F2B}">
      <dgm:prSet/>
      <dgm:spPr/>
      <dgm:t>
        <a:bodyPr/>
        <a:lstStyle/>
        <a:p>
          <a:endParaRPr lang="en-US"/>
        </a:p>
      </dgm:t>
    </dgm:pt>
    <dgm:pt modelId="{1342CEFE-6F16-4CBD-8CD5-CCFFB2005E8E}">
      <dgm:prSet/>
      <dgm:spPr/>
      <dgm:t>
        <a:bodyPr/>
        <a:lstStyle/>
        <a:p>
          <a:pPr>
            <a:lnSpc>
              <a:spcPct val="100000"/>
            </a:lnSpc>
            <a:defRPr cap="all"/>
          </a:pPr>
          <a:r>
            <a:rPr lang="en-US"/>
            <a:t>Training on how to use technology and how to download modules on to the phone.</a:t>
          </a:r>
        </a:p>
      </dgm:t>
    </dgm:pt>
    <dgm:pt modelId="{96630105-FDA2-4873-9A4E-31026CAC63A0}" type="parTrans" cxnId="{31373EBF-4CF7-44C2-AAD0-2063E0DB8074}">
      <dgm:prSet/>
      <dgm:spPr/>
      <dgm:t>
        <a:bodyPr/>
        <a:lstStyle/>
        <a:p>
          <a:endParaRPr lang="en-US"/>
        </a:p>
      </dgm:t>
    </dgm:pt>
    <dgm:pt modelId="{32C55BE8-6D4A-4E15-AEC9-6132705D5FFE}" type="sibTrans" cxnId="{31373EBF-4CF7-44C2-AAD0-2063E0DB8074}">
      <dgm:prSet/>
      <dgm:spPr/>
      <dgm:t>
        <a:bodyPr/>
        <a:lstStyle/>
        <a:p>
          <a:endParaRPr lang="en-US"/>
        </a:p>
      </dgm:t>
    </dgm:pt>
    <dgm:pt modelId="{DC3D106E-9A40-4C82-A20C-A5701DAB1731}">
      <dgm:prSet/>
      <dgm:spPr/>
      <dgm:t>
        <a:bodyPr/>
        <a:lstStyle/>
        <a:p>
          <a:pPr>
            <a:lnSpc>
              <a:spcPct val="100000"/>
            </a:lnSpc>
            <a:defRPr cap="all"/>
          </a:pPr>
          <a:r>
            <a:rPr lang="en-US"/>
            <a:t>Notification policy how to understand it when it appears on the phone and what notification actually means.</a:t>
          </a:r>
        </a:p>
      </dgm:t>
    </dgm:pt>
    <dgm:pt modelId="{C49558AF-F0BE-4A57-A290-8487AEC73ED3}" type="parTrans" cxnId="{4DB3F271-E85B-40F5-A9B6-85C86023E8EA}">
      <dgm:prSet/>
      <dgm:spPr/>
      <dgm:t>
        <a:bodyPr/>
        <a:lstStyle/>
        <a:p>
          <a:endParaRPr lang="en-US"/>
        </a:p>
      </dgm:t>
    </dgm:pt>
    <dgm:pt modelId="{4DCD7C38-D01D-46E8-972E-2C3550D3A7B2}" type="sibTrans" cxnId="{4DB3F271-E85B-40F5-A9B6-85C86023E8EA}">
      <dgm:prSet/>
      <dgm:spPr/>
      <dgm:t>
        <a:bodyPr/>
        <a:lstStyle/>
        <a:p>
          <a:endParaRPr lang="en-US"/>
        </a:p>
      </dgm:t>
    </dgm:pt>
    <dgm:pt modelId="{997FDC52-DF25-41D2-B8E0-9132E006205A}">
      <dgm:prSet/>
      <dgm:spPr/>
      <dgm:t>
        <a:bodyPr/>
        <a:lstStyle/>
        <a:p>
          <a:pPr>
            <a:lnSpc>
              <a:spcPct val="100000"/>
            </a:lnSpc>
            <a:defRPr cap="all"/>
          </a:pPr>
          <a:r>
            <a:rPr lang="en-US"/>
            <a:t>Feedback box will help staff if they have technical difficulties and need help and support.</a:t>
          </a:r>
        </a:p>
      </dgm:t>
    </dgm:pt>
    <dgm:pt modelId="{C38580F0-B242-402E-9790-B77D54D344A2}" type="parTrans" cxnId="{86C83DCA-CF5D-42AB-A6DA-09BCD20EE996}">
      <dgm:prSet/>
      <dgm:spPr/>
      <dgm:t>
        <a:bodyPr/>
        <a:lstStyle/>
        <a:p>
          <a:endParaRPr lang="en-US"/>
        </a:p>
      </dgm:t>
    </dgm:pt>
    <dgm:pt modelId="{DE5F0E21-B235-4A7D-B8D4-7FACAA226B44}" type="sibTrans" cxnId="{86C83DCA-CF5D-42AB-A6DA-09BCD20EE996}">
      <dgm:prSet/>
      <dgm:spPr/>
      <dgm:t>
        <a:bodyPr/>
        <a:lstStyle/>
        <a:p>
          <a:endParaRPr lang="en-US"/>
        </a:p>
      </dgm:t>
    </dgm:pt>
    <dgm:pt modelId="{BC042BAD-EAF5-4858-B673-B3EA3F36D88A}" type="pres">
      <dgm:prSet presAssocID="{E6F15077-B94C-40A3-A62C-342EB7672417}" presName="root" presStyleCnt="0">
        <dgm:presLayoutVars>
          <dgm:dir/>
          <dgm:resizeHandles val="exact"/>
        </dgm:presLayoutVars>
      </dgm:prSet>
      <dgm:spPr/>
    </dgm:pt>
    <dgm:pt modelId="{AD5E7D5A-6DBC-49A0-9AB4-B745E92ECAE9}" type="pres">
      <dgm:prSet presAssocID="{7BFF0698-6984-4830-ABD5-2976117BC3DB}" presName="compNode" presStyleCnt="0"/>
      <dgm:spPr/>
    </dgm:pt>
    <dgm:pt modelId="{D160F942-236E-4B10-A64F-4B9D8A7FCFB5}" type="pres">
      <dgm:prSet presAssocID="{7BFF0698-6984-4830-ABD5-2976117BC3DB}" presName="iconBgRect" presStyleLbl="bgShp" presStyleIdx="0" presStyleCnt="4"/>
      <dgm:spPr/>
    </dgm:pt>
    <dgm:pt modelId="{BE7CD2DA-BE8C-4697-A812-1F878C81D2E1}" type="pres">
      <dgm:prSet presAssocID="{7BFF0698-6984-4830-ABD5-2976117BC3D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assroom"/>
        </a:ext>
      </dgm:extLst>
    </dgm:pt>
    <dgm:pt modelId="{CED38609-488E-4263-B94E-EC594AC2F471}" type="pres">
      <dgm:prSet presAssocID="{7BFF0698-6984-4830-ABD5-2976117BC3DB}" presName="spaceRect" presStyleCnt="0"/>
      <dgm:spPr/>
    </dgm:pt>
    <dgm:pt modelId="{AAB4E440-598D-4237-A2DE-98B42DC1FF9D}" type="pres">
      <dgm:prSet presAssocID="{7BFF0698-6984-4830-ABD5-2976117BC3DB}" presName="textRect" presStyleLbl="revTx" presStyleIdx="0" presStyleCnt="4">
        <dgm:presLayoutVars>
          <dgm:chMax val="1"/>
          <dgm:chPref val="1"/>
        </dgm:presLayoutVars>
      </dgm:prSet>
      <dgm:spPr/>
    </dgm:pt>
    <dgm:pt modelId="{277435DC-DCC5-48FC-A68B-A70A057F5E91}" type="pres">
      <dgm:prSet presAssocID="{3BA0EF48-4591-4DFD-A939-1FCCB7FF1897}" presName="sibTrans" presStyleCnt="0"/>
      <dgm:spPr/>
    </dgm:pt>
    <dgm:pt modelId="{27DF3163-5B83-46EB-B563-079BA91B2BF1}" type="pres">
      <dgm:prSet presAssocID="{1342CEFE-6F16-4CBD-8CD5-CCFFB2005E8E}" presName="compNode" presStyleCnt="0"/>
      <dgm:spPr/>
    </dgm:pt>
    <dgm:pt modelId="{E34DB6E6-F554-40E7-BD11-F72A9AD29F3C}" type="pres">
      <dgm:prSet presAssocID="{1342CEFE-6F16-4CBD-8CD5-CCFFB2005E8E}" presName="iconBgRect" presStyleLbl="bgShp" presStyleIdx="1" presStyleCnt="4"/>
      <dgm:spPr/>
    </dgm:pt>
    <dgm:pt modelId="{4E9014B2-CA84-49C9-B87D-FBBADDBD1FB4}" type="pres">
      <dgm:prSet presAssocID="{1342CEFE-6F16-4CBD-8CD5-CCFFB2005E8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wnload"/>
        </a:ext>
      </dgm:extLst>
    </dgm:pt>
    <dgm:pt modelId="{2890D9CC-54D8-4D91-8055-B33A76216089}" type="pres">
      <dgm:prSet presAssocID="{1342CEFE-6F16-4CBD-8CD5-CCFFB2005E8E}" presName="spaceRect" presStyleCnt="0"/>
      <dgm:spPr/>
    </dgm:pt>
    <dgm:pt modelId="{8973FC63-FC09-43EF-A75F-E8906C135CBA}" type="pres">
      <dgm:prSet presAssocID="{1342CEFE-6F16-4CBD-8CD5-CCFFB2005E8E}" presName="textRect" presStyleLbl="revTx" presStyleIdx="1" presStyleCnt="4">
        <dgm:presLayoutVars>
          <dgm:chMax val="1"/>
          <dgm:chPref val="1"/>
        </dgm:presLayoutVars>
      </dgm:prSet>
      <dgm:spPr/>
    </dgm:pt>
    <dgm:pt modelId="{646C1DA8-8D3E-4FAC-9C3F-03FA6C52CC32}" type="pres">
      <dgm:prSet presAssocID="{32C55BE8-6D4A-4E15-AEC9-6132705D5FFE}" presName="sibTrans" presStyleCnt="0"/>
      <dgm:spPr/>
    </dgm:pt>
    <dgm:pt modelId="{85D980A9-2BA5-4E81-A9BA-483B4B71E85C}" type="pres">
      <dgm:prSet presAssocID="{DC3D106E-9A40-4C82-A20C-A5701DAB1731}" presName="compNode" presStyleCnt="0"/>
      <dgm:spPr/>
    </dgm:pt>
    <dgm:pt modelId="{ECBF1854-E4DE-4FEE-A9C0-DF20D03B61ED}" type="pres">
      <dgm:prSet presAssocID="{DC3D106E-9A40-4C82-A20C-A5701DAB1731}" presName="iconBgRect" presStyleLbl="bgShp" presStyleIdx="2" presStyleCnt="4"/>
      <dgm:spPr/>
    </dgm:pt>
    <dgm:pt modelId="{FF73BFA3-EF24-40DC-A48A-D0BE4F017308}" type="pres">
      <dgm:prSet presAssocID="{DC3D106E-9A40-4C82-A20C-A5701DAB173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peaker Phone"/>
        </a:ext>
      </dgm:extLst>
    </dgm:pt>
    <dgm:pt modelId="{97698EEB-9DB1-4BA0-B058-1D4F400B72C4}" type="pres">
      <dgm:prSet presAssocID="{DC3D106E-9A40-4C82-A20C-A5701DAB1731}" presName="spaceRect" presStyleCnt="0"/>
      <dgm:spPr/>
    </dgm:pt>
    <dgm:pt modelId="{9C4A0ACB-32B6-4CB7-9796-118726C0DCB1}" type="pres">
      <dgm:prSet presAssocID="{DC3D106E-9A40-4C82-A20C-A5701DAB1731}" presName="textRect" presStyleLbl="revTx" presStyleIdx="2" presStyleCnt="4">
        <dgm:presLayoutVars>
          <dgm:chMax val="1"/>
          <dgm:chPref val="1"/>
        </dgm:presLayoutVars>
      </dgm:prSet>
      <dgm:spPr/>
    </dgm:pt>
    <dgm:pt modelId="{D74107EF-A7A2-444C-B105-136907DE7CB0}" type="pres">
      <dgm:prSet presAssocID="{4DCD7C38-D01D-46E8-972E-2C3550D3A7B2}" presName="sibTrans" presStyleCnt="0"/>
      <dgm:spPr/>
    </dgm:pt>
    <dgm:pt modelId="{27C258E3-C29E-4696-9DBA-7B4132C315D5}" type="pres">
      <dgm:prSet presAssocID="{997FDC52-DF25-41D2-B8E0-9132E006205A}" presName="compNode" presStyleCnt="0"/>
      <dgm:spPr/>
    </dgm:pt>
    <dgm:pt modelId="{3EEC6CC0-CCB4-48F5-9F10-4209480049E6}" type="pres">
      <dgm:prSet presAssocID="{997FDC52-DF25-41D2-B8E0-9132E006205A}" presName="iconBgRect" presStyleLbl="bgShp" presStyleIdx="3" presStyleCnt="4"/>
      <dgm:spPr/>
    </dgm:pt>
    <dgm:pt modelId="{980EC171-7B99-4BB0-BED8-9E53B13E260E}" type="pres">
      <dgm:prSet presAssocID="{997FDC52-DF25-41D2-B8E0-9132E006205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l center"/>
        </a:ext>
      </dgm:extLst>
    </dgm:pt>
    <dgm:pt modelId="{EB5EA2BD-55AF-4323-8498-A993EF18407F}" type="pres">
      <dgm:prSet presAssocID="{997FDC52-DF25-41D2-B8E0-9132E006205A}" presName="spaceRect" presStyleCnt="0"/>
      <dgm:spPr/>
    </dgm:pt>
    <dgm:pt modelId="{681DFAF1-A7D8-4C0B-ACCF-CEC305DEDD15}" type="pres">
      <dgm:prSet presAssocID="{997FDC52-DF25-41D2-B8E0-9132E006205A}" presName="textRect" presStyleLbl="revTx" presStyleIdx="3" presStyleCnt="4">
        <dgm:presLayoutVars>
          <dgm:chMax val="1"/>
          <dgm:chPref val="1"/>
        </dgm:presLayoutVars>
      </dgm:prSet>
      <dgm:spPr/>
    </dgm:pt>
  </dgm:ptLst>
  <dgm:cxnLst>
    <dgm:cxn modelId="{8421E505-046F-4643-B325-ABC69B757F26}" type="presOf" srcId="{E6F15077-B94C-40A3-A62C-342EB7672417}" destId="{BC042BAD-EAF5-4858-B673-B3EA3F36D88A}" srcOrd="0" destOrd="0" presId="urn:microsoft.com/office/officeart/2018/5/layout/IconCircleLabelList#12"/>
    <dgm:cxn modelId="{5B423506-E71C-4448-B594-8D819B764C75}" type="presOf" srcId="{DC3D106E-9A40-4C82-A20C-A5701DAB1731}" destId="{9C4A0ACB-32B6-4CB7-9796-118726C0DCB1}" srcOrd="0" destOrd="0" presId="urn:microsoft.com/office/officeart/2018/5/layout/IconCircleLabelList#12"/>
    <dgm:cxn modelId="{92C0FE27-C808-4DDF-9F22-C10B10669CF1}" type="presOf" srcId="{997FDC52-DF25-41D2-B8E0-9132E006205A}" destId="{681DFAF1-A7D8-4C0B-ACCF-CEC305DEDD15}" srcOrd="0" destOrd="0" presId="urn:microsoft.com/office/officeart/2018/5/layout/IconCircleLabelList#12"/>
    <dgm:cxn modelId="{475A5C2D-7C07-4BEF-9177-C8E160361F2B}" srcId="{E6F15077-B94C-40A3-A62C-342EB7672417}" destId="{7BFF0698-6984-4830-ABD5-2976117BC3DB}" srcOrd="0" destOrd="0" parTransId="{A4804860-5242-45A4-A207-85BC56999AB0}" sibTransId="{3BA0EF48-4591-4DFD-A939-1FCCB7FF1897}"/>
    <dgm:cxn modelId="{4DB3F271-E85B-40F5-A9B6-85C86023E8EA}" srcId="{E6F15077-B94C-40A3-A62C-342EB7672417}" destId="{DC3D106E-9A40-4C82-A20C-A5701DAB1731}" srcOrd="2" destOrd="0" parTransId="{C49558AF-F0BE-4A57-A290-8487AEC73ED3}" sibTransId="{4DCD7C38-D01D-46E8-972E-2C3550D3A7B2}"/>
    <dgm:cxn modelId="{DCD98094-0076-4F1A-BA68-C20908F752D4}" type="presOf" srcId="{7BFF0698-6984-4830-ABD5-2976117BC3DB}" destId="{AAB4E440-598D-4237-A2DE-98B42DC1FF9D}" srcOrd="0" destOrd="0" presId="urn:microsoft.com/office/officeart/2018/5/layout/IconCircleLabelList#12"/>
    <dgm:cxn modelId="{5A9314A3-1238-4C77-ABE8-5A6327EBF392}" type="presOf" srcId="{1342CEFE-6F16-4CBD-8CD5-CCFFB2005E8E}" destId="{8973FC63-FC09-43EF-A75F-E8906C135CBA}" srcOrd="0" destOrd="0" presId="urn:microsoft.com/office/officeart/2018/5/layout/IconCircleLabelList#12"/>
    <dgm:cxn modelId="{31373EBF-4CF7-44C2-AAD0-2063E0DB8074}" srcId="{E6F15077-B94C-40A3-A62C-342EB7672417}" destId="{1342CEFE-6F16-4CBD-8CD5-CCFFB2005E8E}" srcOrd="1" destOrd="0" parTransId="{96630105-FDA2-4873-9A4E-31026CAC63A0}" sibTransId="{32C55BE8-6D4A-4E15-AEC9-6132705D5FFE}"/>
    <dgm:cxn modelId="{86C83DCA-CF5D-42AB-A6DA-09BCD20EE996}" srcId="{E6F15077-B94C-40A3-A62C-342EB7672417}" destId="{997FDC52-DF25-41D2-B8E0-9132E006205A}" srcOrd="3" destOrd="0" parTransId="{C38580F0-B242-402E-9790-B77D54D344A2}" sibTransId="{DE5F0E21-B235-4A7D-B8D4-7FACAA226B44}"/>
    <dgm:cxn modelId="{35F3205B-D2F7-49C2-B639-DD096EFBADAC}" type="presParOf" srcId="{BC042BAD-EAF5-4858-B673-B3EA3F36D88A}" destId="{AD5E7D5A-6DBC-49A0-9AB4-B745E92ECAE9}" srcOrd="0" destOrd="0" presId="urn:microsoft.com/office/officeart/2018/5/layout/IconCircleLabelList#12"/>
    <dgm:cxn modelId="{D0465B31-3122-436F-AAA9-A0363D0BB2B6}" type="presParOf" srcId="{AD5E7D5A-6DBC-49A0-9AB4-B745E92ECAE9}" destId="{D160F942-236E-4B10-A64F-4B9D8A7FCFB5}" srcOrd="0" destOrd="0" presId="urn:microsoft.com/office/officeart/2018/5/layout/IconCircleLabelList#12"/>
    <dgm:cxn modelId="{28877962-1282-4D5A-A955-610E3573E506}" type="presParOf" srcId="{AD5E7D5A-6DBC-49A0-9AB4-B745E92ECAE9}" destId="{BE7CD2DA-BE8C-4697-A812-1F878C81D2E1}" srcOrd="1" destOrd="0" presId="urn:microsoft.com/office/officeart/2018/5/layout/IconCircleLabelList#12"/>
    <dgm:cxn modelId="{A6FDE536-FC9D-40FD-A093-E8944EF50E25}" type="presParOf" srcId="{AD5E7D5A-6DBC-49A0-9AB4-B745E92ECAE9}" destId="{CED38609-488E-4263-B94E-EC594AC2F471}" srcOrd="2" destOrd="0" presId="urn:microsoft.com/office/officeart/2018/5/layout/IconCircleLabelList#12"/>
    <dgm:cxn modelId="{750F6646-7682-4278-ABAA-3C6C00F970B8}" type="presParOf" srcId="{AD5E7D5A-6DBC-49A0-9AB4-B745E92ECAE9}" destId="{AAB4E440-598D-4237-A2DE-98B42DC1FF9D}" srcOrd="3" destOrd="0" presId="urn:microsoft.com/office/officeart/2018/5/layout/IconCircleLabelList#12"/>
    <dgm:cxn modelId="{991A7B31-226F-41FD-BF72-027AD07B6011}" type="presParOf" srcId="{BC042BAD-EAF5-4858-B673-B3EA3F36D88A}" destId="{277435DC-DCC5-48FC-A68B-A70A057F5E91}" srcOrd="1" destOrd="0" presId="urn:microsoft.com/office/officeart/2018/5/layout/IconCircleLabelList#12"/>
    <dgm:cxn modelId="{746BEAA1-E47E-4792-9D8B-560F266373C3}" type="presParOf" srcId="{BC042BAD-EAF5-4858-B673-B3EA3F36D88A}" destId="{27DF3163-5B83-46EB-B563-079BA91B2BF1}" srcOrd="2" destOrd="0" presId="urn:microsoft.com/office/officeart/2018/5/layout/IconCircleLabelList#12"/>
    <dgm:cxn modelId="{DB04DBCC-6DC5-46E5-9112-26E04F31BDA4}" type="presParOf" srcId="{27DF3163-5B83-46EB-B563-079BA91B2BF1}" destId="{E34DB6E6-F554-40E7-BD11-F72A9AD29F3C}" srcOrd="0" destOrd="0" presId="urn:microsoft.com/office/officeart/2018/5/layout/IconCircleLabelList#12"/>
    <dgm:cxn modelId="{B3CA3E0A-C3A1-4847-B9B9-202408AAE8D8}" type="presParOf" srcId="{27DF3163-5B83-46EB-B563-079BA91B2BF1}" destId="{4E9014B2-CA84-49C9-B87D-FBBADDBD1FB4}" srcOrd="1" destOrd="0" presId="urn:microsoft.com/office/officeart/2018/5/layout/IconCircleLabelList#12"/>
    <dgm:cxn modelId="{54A98BC7-9FD9-4B55-8DB4-96D42E4B68CF}" type="presParOf" srcId="{27DF3163-5B83-46EB-B563-079BA91B2BF1}" destId="{2890D9CC-54D8-4D91-8055-B33A76216089}" srcOrd="2" destOrd="0" presId="urn:microsoft.com/office/officeart/2018/5/layout/IconCircleLabelList#12"/>
    <dgm:cxn modelId="{1507CBA2-FD58-4FDE-8775-01B6EBB188AF}" type="presParOf" srcId="{27DF3163-5B83-46EB-B563-079BA91B2BF1}" destId="{8973FC63-FC09-43EF-A75F-E8906C135CBA}" srcOrd="3" destOrd="0" presId="urn:microsoft.com/office/officeart/2018/5/layout/IconCircleLabelList#12"/>
    <dgm:cxn modelId="{B0765A08-167F-4C4E-A64F-C09E7D6D006C}" type="presParOf" srcId="{BC042BAD-EAF5-4858-B673-B3EA3F36D88A}" destId="{646C1DA8-8D3E-4FAC-9C3F-03FA6C52CC32}" srcOrd="3" destOrd="0" presId="urn:microsoft.com/office/officeart/2018/5/layout/IconCircleLabelList#12"/>
    <dgm:cxn modelId="{17FC61E0-E200-4982-ADCC-67321239E13A}" type="presParOf" srcId="{BC042BAD-EAF5-4858-B673-B3EA3F36D88A}" destId="{85D980A9-2BA5-4E81-A9BA-483B4B71E85C}" srcOrd="4" destOrd="0" presId="urn:microsoft.com/office/officeart/2018/5/layout/IconCircleLabelList#12"/>
    <dgm:cxn modelId="{5EC17030-C866-4A12-A930-2F2C65ABEBC5}" type="presParOf" srcId="{85D980A9-2BA5-4E81-A9BA-483B4B71E85C}" destId="{ECBF1854-E4DE-4FEE-A9C0-DF20D03B61ED}" srcOrd="0" destOrd="0" presId="urn:microsoft.com/office/officeart/2018/5/layout/IconCircleLabelList#12"/>
    <dgm:cxn modelId="{17DDD033-B653-45EC-A295-22D7F4EA9397}" type="presParOf" srcId="{85D980A9-2BA5-4E81-A9BA-483B4B71E85C}" destId="{FF73BFA3-EF24-40DC-A48A-D0BE4F017308}" srcOrd="1" destOrd="0" presId="urn:microsoft.com/office/officeart/2018/5/layout/IconCircleLabelList#12"/>
    <dgm:cxn modelId="{D347EC47-B45D-458D-AA5D-0DD12904B1D3}" type="presParOf" srcId="{85D980A9-2BA5-4E81-A9BA-483B4B71E85C}" destId="{97698EEB-9DB1-4BA0-B058-1D4F400B72C4}" srcOrd="2" destOrd="0" presId="urn:microsoft.com/office/officeart/2018/5/layout/IconCircleLabelList#12"/>
    <dgm:cxn modelId="{C63CB480-CF56-4ADC-8DAF-3896EA1EFC6C}" type="presParOf" srcId="{85D980A9-2BA5-4E81-A9BA-483B4B71E85C}" destId="{9C4A0ACB-32B6-4CB7-9796-118726C0DCB1}" srcOrd="3" destOrd="0" presId="urn:microsoft.com/office/officeart/2018/5/layout/IconCircleLabelList#12"/>
    <dgm:cxn modelId="{FDA02F94-1E4D-4256-BB8D-DA6A2CB50513}" type="presParOf" srcId="{BC042BAD-EAF5-4858-B673-B3EA3F36D88A}" destId="{D74107EF-A7A2-444C-B105-136907DE7CB0}" srcOrd="5" destOrd="0" presId="urn:microsoft.com/office/officeart/2018/5/layout/IconCircleLabelList#12"/>
    <dgm:cxn modelId="{2D46DFCB-5052-446E-A9B0-AF5DD1CABB1F}" type="presParOf" srcId="{BC042BAD-EAF5-4858-B673-B3EA3F36D88A}" destId="{27C258E3-C29E-4696-9DBA-7B4132C315D5}" srcOrd="6" destOrd="0" presId="urn:microsoft.com/office/officeart/2018/5/layout/IconCircleLabelList#12"/>
    <dgm:cxn modelId="{7410BEFD-FE8B-4896-9C2B-8BBE79E8823D}" type="presParOf" srcId="{27C258E3-C29E-4696-9DBA-7B4132C315D5}" destId="{3EEC6CC0-CCB4-48F5-9F10-4209480049E6}" srcOrd="0" destOrd="0" presId="urn:microsoft.com/office/officeart/2018/5/layout/IconCircleLabelList#12"/>
    <dgm:cxn modelId="{B16E557D-B18A-4C29-A6C0-E474FCD0E586}" type="presParOf" srcId="{27C258E3-C29E-4696-9DBA-7B4132C315D5}" destId="{980EC171-7B99-4BB0-BED8-9E53B13E260E}" srcOrd="1" destOrd="0" presId="urn:microsoft.com/office/officeart/2018/5/layout/IconCircleLabelList#12"/>
    <dgm:cxn modelId="{1A3996A2-60BB-449C-A936-710C5BE5BDDE}" type="presParOf" srcId="{27C258E3-C29E-4696-9DBA-7B4132C315D5}" destId="{EB5EA2BD-55AF-4323-8498-A993EF18407F}" srcOrd="2" destOrd="0" presId="urn:microsoft.com/office/officeart/2018/5/layout/IconCircleLabelList#12"/>
    <dgm:cxn modelId="{BE13B282-E97A-40F2-BC1F-9CCA5287583B}" type="presParOf" srcId="{27C258E3-C29E-4696-9DBA-7B4132C315D5}" destId="{681DFAF1-A7D8-4C0B-ACCF-CEC305DEDD15}" srcOrd="3" destOrd="0" presId="urn:microsoft.com/office/officeart/2018/5/layout/IconCircleLabelList#1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F8101A-1F43-4CE5-B665-8F665610986D}" type="doc">
      <dgm:prSet loTypeId="urn:microsoft.com/office/officeart/2018/2/layout/IconVerticalSolidList" loCatId="icon" qsTypeId="urn:microsoft.com/office/officeart/2005/8/quickstyle/simple1#38" qsCatId="simple" csTypeId="urn:microsoft.com/office/officeart/2018/5/colors/Iconchunking_neutralicontext_colorful1" csCatId="colorful" phldr="1"/>
      <dgm:spPr/>
      <dgm:t>
        <a:bodyPr/>
        <a:lstStyle/>
        <a:p>
          <a:endParaRPr lang="en-US"/>
        </a:p>
      </dgm:t>
    </dgm:pt>
    <dgm:pt modelId="{C9B691FD-FDB0-4A9A-A76D-4717A275C03B}">
      <dgm:prSet/>
      <dgm:spPr/>
      <dgm:t>
        <a:bodyPr/>
        <a:lstStyle/>
        <a:p>
          <a:pPr>
            <a:buNone/>
          </a:pPr>
          <a:r>
            <a:rPr lang="en-GB"/>
            <a:t>Management should identify which staff members are confident using Microsoft Teams and which may need additional support. Staff could then be placed into appropriate training groups, allowing those who need more support to build their confidence at their own pace. </a:t>
          </a:r>
          <a:r>
            <a:rPr lang="en-GB" b="1"/>
            <a:t>(CQC, n.d.)</a:t>
          </a:r>
          <a:endParaRPr lang="en-US"/>
        </a:p>
      </dgm:t>
    </dgm:pt>
    <dgm:pt modelId="{B9D6E064-B6D1-4BB1-918A-39CA27FC33DB}" type="parTrans" cxnId="{62748C98-DCD0-4CED-9ECF-F57ED52E86C2}">
      <dgm:prSet/>
      <dgm:spPr/>
      <dgm:t>
        <a:bodyPr/>
        <a:lstStyle/>
        <a:p>
          <a:endParaRPr lang="en-US"/>
        </a:p>
      </dgm:t>
    </dgm:pt>
    <dgm:pt modelId="{CF310998-D02E-47AE-B269-2BDF25FB3C28}" type="sibTrans" cxnId="{62748C98-DCD0-4CED-9ECF-F57ED52E86C2}">
      <dgm:prSet/>
      <dgm:spPr/>
      <dgm:t>
        <a:bodyPr/>
        <a:lstStyle/>
        <a:p>
          <a:endParaRPr lang="en-US"/>
        </a:p>
      </dgm:t>
    </dgm:pt>
    <dgm:pt modelId="{60EA1B6B-C5DA-485C-A0DB-0D3CC4E04B0A}">
      <dgm:prSet/>
      <dgm:spPr/>
      <dgm:t>
        <a:bodyPr/>
        <a:lstStyle/>
        <a:p>
          <a:r>
            <a:rPr lang="en-GB"/>
            <a:t>Separate channels could be created for areas such as medication, safeguarding, moving and handling and mandatory training, learning materials could be sheared within these channels,making it easier for staff to find</a:t>
          </a:r>
          <a:r>
            <a:rPr lang="en-GB" b="1"/>
            <a:t>.(Microsooft,n.d.)</a:t>
          </a:r>
          <a:endParaRPr lang="en-US" b="1"/>
        </a:p>
      </dgm:t>
    </dgm:pt>
    <dgm:pt modelId="{FD6817F5-42B0-4BA2-A866-7FEE3D502B5A}" type="parTrans" cxnId="{E729931F-350A-4A54-9457-A3B48D9E15F5}">
      <dgm:prSet/>
      <dgm:spPr/>
      <dgm:t>
        <a:bodyPr/>
        <a:lstStyle/>
        <a:p>
          <a:endParaRPr lang="en-US"/>
        </a:p>
      </dgm:t>
    </dgm:pt>
    <dgm:pt modelId="{55C1D0E6-28A2-4106-8819-6B6E20C64D0C}" type="sibTrans" cxnId="{E729931F-350A-4A54-9457-A3B48D9E15F5}">
      <dgm:prSet/>
      <dgm:spPr/>
      <dgm:t>
        <a:bodyPr/>
        <a:lstStyle/>
        <a:p>
          <a:endParaRPr lang="en-US"/>
        </a:p>
      </dgm:t>
    </dgm:pt>
    <dgm:pt modelId="{8FD3FEB2-5906-4AD5-9EB4-E900B50A24B4}">
      <dgm:prSet/>
      <dgm:spPr/>
      <dgm:t>
        <a:bodyPr/>
        <a:lstStyle/>
        <a:p>
          <a:pPr>
            <a:buNone/>
          </a:pPr>
          <a:r>
            <a:rPr lang="en-GB" b="0"/>
            <a:t>Management should also ask staff for regular feedback to check whether training is being accessed and whether staff knowledge is improving. Feedback can be used to identify any difficulties And declare what additional support may be needed</a:t>
          </a:r>
          <a:r>
            <a:rPr lang="en-GB" b="1"/>
            <a:t>.(CQC,n.d.)</a:t>
          </a:r>
          <a:endParaRPr lang="en-US" b="1"/>
        </a:p>
      </dgm:t>
    </dgm:pt>
    <dgm:pt modelId="{9DC69F15-24BE-43F9-BE28-ADF93A2A9F6F}" type="parTrans" cxnId="{DCBE05BC-86AA-4B98-8347-30BC078F8F30}">
      <dgm:prSet/>
      <dgm:spPr/>
      <dgm:t>
        <a:bodyPr/>
        <a:lstStyle/>
        <a:p>
          <a:endParaRPr lang="en-US"/>
        </a:p>
      </dgm:t>
    </dgm:pt>
    <dgm:pt modelId="{A3D637DE-9B30-4631-ABAB-F1BBBBBCC37C}" type="sibTrans" cxnId="{DCBE05BC-86AA-4B98-8347-30BC078F8F30}">
      <dgm:prSet/>
      <dgm:spPr/>
      <dgm:t>
        <a:bodyPr/>
        <a:lstStyle/>
        <a:p>
          <a:endParaRPr lang="en-US"/>
        </a:p>
      </dgm:t>
    </dgm:pt>
    <dgm:pt modelId="{C1C2D763-25BD-41DD-9988-E046A0AC6441}" type="pres">
      <dgm:prSet presAssocID="{3DF8101A-1F43-4CE5-B665-8F665610986D}" presName="root" presStyleCnt="0">
        <dgm:presLayoutVars>
          <dgm:dir/>
          <dgm:resizeHandles val="exact"/>
        </dgm:presLayoutVars>
      </dgm:prSet>
      <dgm:spPr/>
    </dgm:pt>
    <dgm:pt modelId="{9CEB17A4-3C92-41D7-B5CF-A0CD633B2BEA}" type="pres">
      <dgm:prSet presAssocID="{C9B691FD-FDB0-4A9A-A76D-4717A275C03B}" presName="compNode" presStyleCnt="0"/>
      <dgm:spPr/>
    </dgm:pt>
    <dgm:pt modelId="{06D3353E-85DB-48E1-9A86-5D9F0EFF2DAF}" type="pres">
      <dgm:prSet presAssocID="{C9B691FD-FDB0-4A9A-A76D-4717A275C03B}" presName="bgRect" presStyleLbl="bgShp" presStyleIdx="0" presStyleCnt="3"/>
      <dgm:spPr/>
    </dgm:pt>
    <dgm:pt modelId="{4ABDD718-E657-4122-9FDE-AFFC3038955F}" type="pres">
      <dgm:prSet presAssocID="{C9B691FD-FDB0-4A9A-A76D-4717A275C03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7CC83013-23DA-48AB-9A3D-9F60B56B766B}" type="pres">
      <dgm:prSet presAssocID="{C9B691FD-FDB0-4A9A-A76D-4717A275C03B}" presName="spaceRect" presStyleCnt="0"/>
      <dgm:spPr/>
    </dgm:pt>
    <dgm:pt modelId="{8F5E93DA-88E4-424B-A486-0EF4EF60661C}" type="pres">
      <dgm:prSet presAssocID="{C9B691FD-FDB0-4A9A-A76D-4717A275C03B}" presName="parTx" presStyleLbl="revTx" presStyleIdx="0" presStyleCnt="3">
        <dgm:presLayoutVars>
          <dgm:chMax val="0"/>
          <dgm:chPref val="0"/>
        </dgm:presLayoutVars>
      </dgm:prSet>
      <dgm:spPr/>
    </dgm:pt>
    <dgm:pt modelId="{AD74C1E9-B723-4C9D-9952-C01B206C44C8}" type="pres">
      <dgm:prSet presAssocID="{CF310998-D02E-47AE-B269-2BDF25FB3C28}" presName="sibTrans" presStyleCnt="0"/>
      <dgm:spPr/>
    </dgm:pt>
    <dgm:pt modelId="{BFC5D4BB-B1F8-47C2-9A0D-7B6F90198D6A}" type="pres">
      <dgm:prSet presAssocID="{60EA1B6B-C5DA-485C-A0DB-0D3CC4E04B0A}" presName="compNode" presStyleCnt="0"/>
      <dgm:spPr/>
    </dgm:pt>
    <dgm:pt modelId="{9AD821A2-7709-4437-A1DF-23FBD6C6A82E}" type="pres">
      <dgm:prSet presAssocID="{60EA1B6B-C5DA-485C-A0DB-0D3CC4E04B0A}" presName="bgRect" presStyleLbl="bgShp" presStyleIdx="1" presStyleCnt="3"/>
      <dgm:spPr/>
    </dgm:pt>
    <dgm:pt modelId="{C02C77A0-8261-4B29-8737-B44666A9B057}" type="pres">
      <dgm:prSet presAssocID="{60EA1B6B-C5DA-485C-A0DB-0D3CC4E04B0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7E050C28-02B8-47E9-9448-93B8831CC152}" type="pres">
      <dgm:prSet presAssocID="{60EA1B6B-C5DA-485C-A0DB-0D3CC4E04B0A}" presName="spaceRect" presStyleCnt="0"/>
      <dgm:spPr/>
    </dgm:pt>
    <dgm:pt modelId="{B70E2CF1-577F-4D53-99CA-29E184453AF9}" type="pres">
      <dgm:prSet presAssocID="{60EA1B6B-C5DA-485C-A0DB-0D3CC4E04B0A}" presName="parTx" presStyleLbl="revTx" presStyleIdx="1" presStyleCnt="3">
        <dgm:presLayoutVars>
          <dgm:chMax val="0"/>
          <dgm:chPref val="0"/>
        </dgm:presLayoutVars>
      </dgm:prSet>
      <dgm:spPr/>
    </dgm:pt>
    <dgm:pt modelId="{2456D919-2F97-4853-804C-AC6B37667736}" type="pres">
      <dgm:prSet presAssocID="{55C1D0E6-28A2-4106-8819-6B6E20C64D0C}" presName="sibTrans" presStyleCnt="0"/>
      <dgm:spPr/>
    </dgm:pt>
    <dgm:pt modelId="{DCB01263-407C-4053-B075-7A22FE4402E7}" type="pres">
      <dgm:prSet presAssocID="{8FD3FEB2-5906-4AD5-9EB4-E900B50A24B4}" presName="compNode" presStyleCnt="0"/>
      <dgm:spPr/>
    </dgm:pt>
    <dgm:pt modelId="{DB9E985B-86F0-4D95-860F-1C9878FAF8FF}" type="pres">
      <dgm:prSet presAssocID="{8FD3FEB2-5906-4AD5-9EB4-E900B50A24B4}" presName="bgRect" presStyleLbl="bgShp" presStyleIdx="2" presStyleCnt="3"/>
      <dgm:spPr/>
    </dgm:pt>
    <dgm:pt modelId="{248C3878-B0A1-4C84-A5BD-05BAD96CDED9}" type="pres">
      <dgm:prSet presAssocID="{8FD3FEB2-5906-4AD5-9EB4-E900B50A24B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ssroom"/>
        </a:ext>
      </dgm:extLst>
    </dgm:pt>
    <dgm:pt modelId="{E0158FE6-9367-4D8D-B6B9-29BDF43A3F92}" type="pres">
      <dgm:prSet presAssocID="{8FD3FEB2-5906-4AD5-9EB4-E900B50A24B4}" presName="spaceRect" presStyleCnt="0"/>
      <dgm:spPr/>
    </dgm:pt>
    <dgm:pt modelId="{F7DEDAD6-8220-4B67-86CB-2A50FD0FD568}" type="pres">
      <dgm:prSet presAssocID="{8FD3FEB2-5906-4AD5-9EB4-E900B50A24B4}" presName="parTx" presStyleLbl="revTx" presStyleIdx="2" presStyleCnt="3">
        <dgm:presLayoutVars>
          <dgm:chMax val="0"/>
          <dgm:chPref val="0"/>
        </dgm:presLayoutVars>
      </dgm:prSet>
      <dgm:spPr/>
    </dgm:pt>
  </dgm:ptLst>
  <dgm:cxnLst>
    <dgm:cxn modelId="{E729931F-350A-4A54-9457-A3B48D9E15F5}" srcId="{3DF8101A-1F43-4CE5-B665-8F665610986D}" destId="{60EA1B6B-C5DA-485C-A0DB-0D3CC4E04B0A}" srcOrd="1" destOrd="0" parTransId="{FD6817F5-42B0-4BA2-A866-7FEE3D502B5A}" sibTransId="{55C1D0E6-28A2-4106-8819-6B6E20C64D0C}"/>
    <dgm:cxn modelId="{383B907D-1739-4D79-8D32-A9BB3330E594}" type="presOf" srcId="{60EA1B6B-C5DA-485C-A0DB-0D3CC4E04B0A}" destId="{B70E2CF1-577F-4D53-99CA-29E184453AF9}" srcOrd="0" destOrd="0" presId="urn:microsoft.com/office/officeart/2018/2/layout/IconVerticalSolidList"/>
    <dgm:cxn modelId="{62748C98-DCD0-4CED-9ECF-F57ED52E86C2}" srcId="{3DF8101A-1F43-4CE5-B665-8F665610986D}" destId="{C9B691FD-FDB0-4A9A-A76D-4717A275C03B}" srcOrd="0" destOrd="0" parTransId="{B9D6E064-B6D1-4BB1-918A-39CA27FC33DB}" sibTransId="{CF310998-D02E-47AE-B269-2BDF25FB3C28}"/>
    <dgm:cxn modelId="{DCBE05BC-86AA-4B98-8347-30BC078F8F30}" srcId="{3DF8101A-1F43-4CE5-B665-8F665610986D}" destId="{8FD3FEB2-5906-4AD5-9EB4-E900B50A24B4}" srcOrd="2" destOrd="0" parTransId="{9DC69F15-24BE-43F9-BE28-ADF93A2A9F6F}" sibTransId="{A3D637DE-9B30-4631-ABAB-F1BBBBBCC37C}"/>
    <dgm:cxn modelId="{70603FEB-4696-4334-9E96-28443A4659F0}" type="presOf" srcId="{8FD3FEB2-5906-4AD5-9EB4-E900B50A24B4}" destId="{F7DEDAD6-8220-4B67-86CB-2A50FD0FD568}" srcOrd="0" destOrd="0" presId="urn:microsoft.com/office/officeart/2018/2/layout/IconVerticalSolidList"/>
    <dgm:cxn modelId="{A92C7DF2-CD4D-4481-80C4-277A018591A6}" type="presOf" srcId="{C9B691FD-FDB0-4A9A-A76D-4717A275C03B}" destId="{8F5E93DA-88E4-424B-A486-0EF4EF60661C}" srcOrd="0" destOrd="0" presId="urn:microsoft.com/office/officeart/2018/2/layout/IconVerticalSolidList"/>
    <dgm:cxn modelId="{8A8515FD-4404-4987-890C-3F819CB73739}" type="presOf" srcId="{3DF8101A-1F43-4CE5-B665-8F665610986D}" destId="{C1C2D763-25BD-41DD-9988-E046A0AC6441}" srcOrd="0" destOrd="0" presId="urn:microsoft.com/office/officeart/2018/2/layout/IconVerticalSolidList"/>
    <dgm:cxn modelId="{B67EFB6F-E0CA-480B-B0A6-BCBFB2FDF715}" type="presParOf" srcId="{C1C2D763-25BD-41DD-9988-E046A0AC6441}" destId="{9CEB17A4-3C92-41D7-B5CF-A0CD633B2BEA}" srcOrd="0" destOrd="0" presId="urn:microsoft.com/office/officeart/2018/2/layout/IconVerticalSolidList"/>
    <dgm:cxn modelId="{CFCCAFFE-9CFE-4A4F-B4E2-944380D95A24}" type="presParOf" srcId="{9CEB17A4-3C92-41D7-B5CF-A0CD633B2BEA}" destId="{06D3353E-85DB-48E1-9A86-5D9F0EFF2DAF}" srcOrd="0" destOrd="0" presId="urn:microsoft.com/office/officeart/2018/2/layout/IconVerticalSolidList"/>
    <dgm:cxn modelId="{4A501160-DF8C-45A9-BD9D-79B9170BE166}" type="presParOf" srcId="{9CEB17A4-3C92-41D7-B5CF-A0CD633B2BEA}" destId="{4ABDD718-E657-4122-9FDE-AFFC3038955F}" srcOrd="1" destOrd="0" presId="urn:microsoft.com/office/officeart/2018/2/layout/IconVerticalSolidList"/>
    <dgm:cxn modelId="{E80A00FC-BF69-4AE0-9160-B1634129485F}" type="presParOf" srcId="{9CEB17A4-3C92-41D7-B5CF-A0CD633B2BEA}" destId="{7CC83013-23DA-48AB-9A3D-9F60B56B766B}" srcOrd="2" destOrd="0" presId="urn:microsoft.com/office/officeart/2018/2/layout/IconVerticalSolidList"/>
    <dgm:cxn modelId="{E53FBED1-E2FF-4C96-8DD7-2099665EE129}" type="presParOf" srcId="{9CEB17A4-3C92-41D7-B5CF-A0CD633B2BEA}" destId="{8F5E93DA-88E4-424B-A486-0EF4EF60661C}" srcOrd="3" destOrd="0" presId="urn:microsoft.com/office/officeart/2018/2/layout/IconVerticalSolidList"/>
    <dgm:cxn modelId="{BEFE3674-1445-42DF-90D6-C24730A9A055}" type="presParOf" srcId="{C1C2D763-25BD-41DD-9988-E046A0AC6441}" destId="{AD74C1E9-B723-4C9D-9952-C01B206C44C8}" srcOrd="1" destOrd="0" presId="urn:microsoft.com/office/officeart/2018/2/layout/IconVerticalSolidList"/>
    <dgm:cxn modelId="{AC8AC192-F9F5-4CAE-9624-7F9F26D769F1}" type="presParOf" srcId="{C1C2D763-25BD-41DD-9988-E046A0AC6441}" destId="{BFC5D4BB-B1F8-47C2-9A0D-7B6F90198D6A}" srcOrd="2" destOrd="0" presId="urn:microsoft.com/office/officeart/2018/2/layout/IconVerticalSolidList"/>
    <dgm:cxn modelId="{75029BC8-7E17-4504-AD19-DB653A18EA53}" type="presParOf" srcId="{BFC5D4BB-B1F8-47C2-9A0D-7B6F90198D6A}" destId="{9AD821A2-7709-4437-A1DF-23FBD6C6A82E}" srcOrd="0" destOrd="0" presId="urn:microsoft.com/office/officeart/2018/2/layout/IconVerticalSolidList"/>
    <dgm:cxn modelId="{EDEF7492-7450-4524-9E80-38590F0BC185}" type="presParOf" srcId="{BFC5D4BB-B1F8-47C2-9A0D-7B6F90198D6A}" destId="{C02C77A0-8261-4B29-8737-B44666A9B057}" srcOrd="1" destOrd="0" presId="urn:microsoft.com/office/officeart/2018/2/layout/IconVerticalSolidList"/>
    <dgm:cxn modelId="{96EC0638-1A46-47B2-B136-CBC9EAC42F18}" type="presParOf" srcId="{BFC5D4BB-B1F8-47C2-9A0D-7B6F90198D6A}" destId="{7E050C28-02B8-47E9-9448-93B8831CC152}" srcOrd="2" destOrd="0" presId="urn:microsoft.com/office/officeart/2018/2/layout/IconVerticalSolidList"/>
    <dgm:cxn modelId="{AA912E49-A0A1-436E-8282-D82DD7AD92DE}" type="presParOf" srcId="{BFC5D4BB-B1F8-47C2-9A0D-7B6F90198D6A}" destId="{B70E2CF1-577F-4D53-99CA-29E184453AF9}" srcOrd="3" destOrd="0" presId="urn:microsoft.com/office/officeart/2018/2/layout/IconVerticalSolidList"/>
    <dgm:cxn modelId="{C8C81520-4A3E-46DF-AC28-BE96C9EC2AA5}" type="presParOf" srcId="{C1C2D763-25BD-41DD-9988-E046A0AC6441}" destId="{2456D919-2F97-4853-804C-AC6B37667736}" srcOrd="3" destOrd="0" presId="urn:microsoft.com/office/officeart/2018/2/layout/IconVerticalSolidList"/>
    <dgm:cxn modelId="{BECEF70E-A6D1-4B03-88F5-9CD2FE1C25DD}" type="presParOf" srcId="{C1C2D763-25BD-41DD-9988-E046A0AC6441}" destId="{DCB01263-407C-4053-B075-7A22FE4402E7}" srcOrd="4" destOrd="0" presId="urn:microsoft.com/office/officeart/2018/2/layout/IconVerticalSolidList"/>
    <dgm:cxn modelId="{1D8161A9-1AA3-461A-AB71-A431A1F65ACB}" type="presParOf" srcId="{DCB01263-407C-4053-B075-7A22FE4402E7}" destId="{DB9E985B-86F0-4D95-860F-1C9878FAF8FF}" srcOrd="0" destOrd="0" presId="urn:microsoft.com/office/officeart/2018/2/layout/IconVerticalSolidList"/>
    <dgm:cxn modelId="{0DEFD870-F10E-4BC0-8B8B-12573E2B08B6}" type="presParOf" srcId="{DCB01263-407C-4053-B075-7A22FE4402E7}" destId="{248C3878-B0A1-4C84-A5BD-05BAD96CDED9}" srcOrd="1" destOrd="0" presId="urn:microsoft.com/office/officeart/2018/2/layout/IconVerticalSolidList"/>
    <dgm:cxn modelId="{5E25CE7B-D955-4B4F-83C4-E54E296337AA}" type="presParOf" srcId="{DCB01263-407C-4053-B075-7A22FE4402E7}" destId="{E0158FE6-9367-4D8D-B6B9-29BDF43A3F92}" srcOrd="2" destOrd="0" presId="urn:microsoft.com/office/officeart/2018/2/layout/IconVerticalSolidList"/>
    <dgm:cxn modelId="{087313AD-891D-4CFF-9E73-536867B9B72E}" type="presParOf" srcId="{DCB01263-407C-4053-B075-7A22FE4402E7}" destId="{F7DEDAD6-8220-4B67-86CB-2A50FD0FD56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203426-B533-4844-B7D3-607F99089BCD}" type="doc">
      <dgm:prSet loTypeId="urn:microsoft.com/office/officeart/2008/layout/LinedList" loCatId="list" qsTypeId="urn:microsoft.com/office/officeart/2005/8/quickstyle/simple1#314" qsCatId="simple" csTypeId="urn:microsoft.com/office/officeart/2005/8/colors/accent1_2#135" csCatId="accent1"/>
      <dgm:spPr/>
      <dgm:t>
        <a:bodyPr/>
        <a:lstStyle/>
        <a:p>
          <a:endParaRPr lang="en-US"/>
        </a:p>
      </dgm:t>
    </dgm:pt>
    <dgm:pt modelId="{195DA63D-226F-494B-AB4A-CABE7E77A104}">
      <dgm:prSet custT="1"/>
      <dgm:spPr/>
      <dgm:t>
        <a:bodyPr/>
        <a:lstStyle/>
        <a:p>
          <a:r>
            <a:rPr lang="en-GB" sz="1100" b="1"/>
            <a:t>Care Quality Commission (2025)</a:t>
          </a:r>
          <a:r>
            <a:rPr lang="en-GB" sz="1100"/>
            <a:t> </a:t>
          </a:r>
          <a:r>
            <a:rPr lang="en-GB" sz="1100" i="1"/>
            <a:t>Regulation 18: Staffing</a:t>
          </a:r>
          <a:r>
            <a:rPr lang="en-GB" sz="1100"/>
            <a:t>. Available at: CQC – Regulation 18: Staffing⁠</a:t>
          </a:r>
          <a:endParaRPr lang="en-US" sz="1100"/>
        </a:p>
      </dgm:t>
    </dgm:pt>
    <dgm:pt modelId="{2ECFBD4E-CCFA-4464-ABD4-CF60FB6B319B}" type="parTrans" cxnId="{15AEACF9-EB89-454C-B9D9-69BBDF61FFD1}">
      <dgm:prSet/>
      <dgm:spPr/>
      <dgm:t>
        <a:bodyPr/>
        <a:lstStyle/>
        <a:p>
          <a:endParaRPr lang="en-US"/>
        </a:p>
      </dgm:t>
    </dgm:pt>
    <dgm:pt modelId="{BAF3C790-4426-41BD-8D61-6A27EB0203E1}" type="sibTrans" cxnId="{15AEACF9-EB89-454C-B9D9-69BBDF61FFD1}">
      <dgm:prSet/>
      <dgm:spPr/>
      <dgm:t>
        <a:bodyPr/>
        <a:lstStyle/>
        <a:p>
          <a:endParaRPr lang="en-US"/>
        </a:p>
      </dgm:t>
    </dgm:pt>
    <dgm:pt modelId="{D7E3EA0E-DD46-47F4-83E4-BE4DAD7E3FA6}">
      <dgm:prSet/>
      <dgm:spPr/>
      <dgm:t>
        <a:bodyPr/>
        <a:lstStyle/>
        <a:p>
          <a:r>
            <a:rPr lang="en-GB" b="1"/>
            <a:t>Care Quality Commission (2025)</a:t>
          </a:r>
          <a:r>
            <a:rPr lang="en-GB"/>
            <a:t> </a:t>
          </a:r>
          <a:r>
            <a:rPr lang="en-GB" i="1"/>
            <a:t>Regulation 17: Good governance</a:t>
          </a:r>
          <a:r>
            <a:rPr lang="en-GB"/>
            <a:t>. Available at: CQC – Regulation 17: Good governance⁠</a:t>
          </a:r>
          <a:endParaRPr lang="en-US"/>
        </a:p>
      </dgm:t>
    </dgm:pt>
    <dgm:pt modelId="{2BF0A2E8-A2C4-4D48-8527-1AD6ECE78CC4}" type="parTrans" cxnId="{CA92E30E-9745-41D9-8766-60710E090D7E}">
      <dgm:prSet/>
      <dgm:spPr/>
      <dgm:t>
        <a:bodyPr/>
        <a:lstStyle/>
        <a:p>
          <a:endParaRPr lang="en-US"/>
        </a:p>
      </dgm:t>
    </dgm:pt>
    <dgm:pt modelId="{4387701A-E744-4891-997D-87223833005C}" type="sibTrans" cxnId="{CA92E30E-9745-41D9-8766-60710E090D7E}">
      <dgm:prSet/>
      <dgm:spPr/>
      <dgm:t>
        <a:bodyPr/>
        <a:lstStyle/>
        <a:p>
          <a:endParaRPr lang="en-US"/>
        </a:p>
      </dgm:t>
    </dgm:pt>
    <dgm:pt modelId="{BCDD7B5D-44C4-43D0-80C9-3DA38B3FC28B}">
      <dgm:prSet/>
      <dgm:spPr/>
      <dgm:t>
        <a:bodyPr/>
        <a:lstStyle/>
        <a:p>
          <a:r>
            <a:rPr lang="en-GB" b="1"/>
            <a:t>Care Quality Commission (2023)</a:t>
          </a:r>
          <a:r>
            <a:rPr lang="en-GB"/>
            <a:t> </a:t>
          </a:r>
          <a:r>
            <a:rPr lang="en-GB" i="1"/>
            <a:t>Digital record systems: achieving good outcomes for people using adult social care services</a:t>
          </a:r>
          <a:r>
            <a:rPr lang="en-GB"/>
            <a:t>. Available at: CQC – Digital record systems⁠</a:t>
          </a:r>
          <a:endParaRPr lang="en-US"/>
        </a:p>
      </dgm:t>
    </dgm:pt>
    <dgm:pt modelId="{26E03A7B-4924-4D7D-86A9-8C81898D80EA}" type="parTrans" cxnId="{41477308-69FC-4016-8406-EDCA57B5D00D}">
      <dgm:prSet/>
      <dgm:spPr/>
      <dgm:t>
        <a:bodyPr/>
        <a:lstStyle/>
        <a:p>
          <a:endParaRPr lang="en-US"/>
        </a:p>
      </dgm:t>
    </dgm:pt>
    <dgm:pt modelId="{C555427C-C32E-408F-A70D-63A9C2BC9E03}" type="sibTrans" cxnId="{41477308-69FC-4016-8406-EDCA57B5D00D}">
      <dgm:prSet/>
      <dgm:spPr/>
      <dgm:t>
        <a:bodyPr/>
        <a:lstStyle/>
        <a:p>
          <a:endParaRPr lang="en-US"/>
        </a:p>
      </dgm:t>
    </dgm:pt>
    <dgm:pt modelId="{36E6DBEB-8B5B-40CA-983A-1D4B5A32152D}">
      <dgm:prSet/>
      <dgm:spPr/>
      <dgm:t>
        <a:bodyPr/>
        <a:lstStyle/>
        <a:p>
          <a:r>
            <a:rPr lang="en-GB" b="1"/>
            <a:t>Care Quality Commission (2022)</a:t>
          </a:r>
          <a:r>
            <a:rPr lang="en-GB"/>
            <a:t> </a:t>
          </a:r>
          <a:r>
            <a:rPr lang="en-GB" i="1"/>
            <a:t>The impact of digital solutions and technology</a:t>
          </a:r>
          <a:r>
            <a:rPr lang="en-GB"/>
            <a:t>. Available at: CQC – The impact of digital solutions and technology⁠</a:t>
          </a:r>
          <a:endParaRPr lang="en-US"/>
        </a:p>
      </dgm:t>
    </dgm:pt>
    <dgm:pt modelId="{304128F0-5332-4BDF-8682-D6970C573097}" type="parTrans" cxnId="{B5EC9A24-7630-4C63-AE99-CB282EFFB872}">
      <dgm:prSet/>
      <dgm:spPr/>
      <dgm:t>
        <a:bodyPr/>
        <a:lstStyle/>
        <a:p>
          <a:endParaRPr lang="en-US"/>
        </a:p>
      </dgm:t>
    </dgm:pt>
    <dgm:pt modelId="{77201B47-EC12-45C9-B82C-40CCC7D3DF73}" type="sibTrans" cxnId="{B5EC9A24-7630-4C63-AE99-CB282EFFB872}">
      <dgm:prSet/>
      <dgm:spPr/>
      <dgm:t>
        <a:bodyPr/>
        <a:lstStyle/>
        <a:p>
          <a:endParaRPr lang="en-US"/>
        </a:p>
      </dgm:t>
    </dgm:pt>
    <dgm:pt modelId="{B58CD376-02E4-4526-99DF-29ABBFC75F93}">
      <dgm:prSet/>
      <dgm:spPr/>
      <dgm:t>
        <a:bodyPr/>
        <a:lstStyle/>
        <a:p>
          <a:r>
            <a:rPr lang="en-GB" b="1"/>
            <a:t>Microsoft (2026)</a:t>
          </a:r>
          <a:r>
            <a:rPr lang="en-GB"/>
            <a:t> </a:t>
          </a:r>
          <a:r>
            <a:rPr lang="en-GB" i="1"/>
            <a:t>Discover Microsoft Teams</a:t>
          </a:r>
          <a:r>
            <a:rPr lang="en-GB"/>
            <a:t>. Microsoft Learn. Available at: Microsoft Learn – Discover Microsoft Teams⁠</a:t>
          </a:r>
          <a:endParaRPr lang="en-US"/>
        </a:p>
      </dgm:t>
    </dgm:pt>
    <dgm:pt modelId="{8DA48EBC-0210-43BF-9010-ECD11C4C49B4}" type="parTrans" cxnId="{3C3BB0DB-29C1-40BE-B21D-E656A48BE52C}">
      <dgm:prSet/>
      <dgm:spPr/>
      <dgm:t>
        <a:bodyPr/>
        <a:lstStyle/>
        <a:p>
          <a:endParaRPr lang="en-US"/>
        </a:p>
      </dgm:t>
    </dgm:pt>
    <dgm:pt modelId="{1F9C0F59-BF68-4C13-8F31-A194B5E11226}" type="sibTrans" cxnId="{3C3BB0DB-29C1-40BE-B21D-E656A48BE52C}">
      <dgm:prSet/>
      <dgm:spPr/>
      <dgm:t>
        <a:bodyPr/>
        <a:lstStyle/>
        <a:p>
          <a:endParaRPr lang="en-US"/>
        </a:p>
      </dgm:t>
    </dgm:pt>
    <dgm:pt modelId="{37C15AC5-71E9-4A58-B1B6-3A359B45408F}">
      <dgm:prSet/>
      <dgm:spPr/>
      <dgm:t>
        <a:bodyPr/>
        <a:lstStyle/>
        <a:p>
          <a:r>
            <a:rPr lang="en-GB" b="1"/>
            <a:t>Microsoft (2026)</a:t>
          </a:r>
          <a:r>
            <a:rPr lang="en-GB"/>
            <a:t> </a:t>
          </a:r>
          <a:r>
            <a:rPr lang="en-GB" i="1"/>
            <a:t>Share files in Microsoft Teams</a:t>
          </a:r>
          <a:r>
            <a:rPr lang="en-GB"/>
            <a:t>. Microsoft Support. Available at: Microsoft Support – Share files in Microsoft Teams⁠</a:t>
          </a:r>
          <a:endParaRPr lang="en-US"/>
        </a:p>
      </dgm:t>
    </dgm:pt>
    <dgm:pt modelId="{F482F604-5A8B-4698-92DB-745032481E56}" type="parTrans" cxnId="{0B6DBE43-A733-4F80-9597-47990287EF0E}">
      <dgm:prSet/>
      <dgm:spPr/>
      <dgm:t>
        <a:bodyPr/>
        <a:lstStyle/>
        <a:p>
          <a:endParaRPr lang="en-US"/>
        </a:p>
      </dgm:t>
    </dgm:pt>
    <dgm:pt modelId="{6D918405-00A9-4E30-871E-5672CDCD9981}" type="sibTrans" cxnId="{0B6DBE43-A733-4F80-9597-47990287EF0E}">
      <dgm:prSet/>
      <dgm:spPr/>
      <dgm:t>
        <a:bodyPr/>
        <a:lstStyle/>
        <a:p>
          <a:endParaRPr lang="en-US"/>
        </a:p>
      </dgm:t>
    </dgm:pt>
    <dgm:pt modelId="{9A2A5778-CAEA-4980-B8A1-B53D552FF9D2}">
      <dgm:prSet/>
      <dgm:spPr/>
      <dgm:t>
        <a:bodyPr/>
        <a:lstStyle/>
        <a:p>
          <a:r>
            <a:rPr lang="en-GB" b="1"/>
            <a:t>Microsoft (2026)</a:t>
          </a:r>
          <a:r>
            <a:rPr lang="en-GB"/>
            <a:t> </a:t>
          </a:r>
          <a:r>
            <a:rPr lang="en-GB" i="1"/>
            <a:t>Collaborate on files in Microsoft Teams</a:t>
          </a:r>
          <a:r>
            <a:rPr lang="en-GB"/>
            <a:t>. Microsoft Support. Available at: Microsoft Support – Collaborate on files in Microsoft Teams⁠</a:t>
          </a:r>
          <a:endParaRPr lang="en-US"/>
        </a:p>
      </dgm:t>
    </dgm:pt>
    <dgm:pt modelId="{1E08F7E5-6440-403E-B06D-DBBBA6B523D1}" type="parTrans" cxnId="{F6CFAC9B-0F66-4ABD-BF11-DF85118B01D3}">
      <dgm:prSet/>
      <dgm:spPr/>
      <dgm:t>
        <a:bodyPr/>
        <a:lstStyle/>
        <a:p>
          <a:endParaRPr lang="en-US"/>
        </a:p>
      </dgm:t>
    </dgm:pt>
    <dgm:pt modelId="{90D5D85A-85F3-4923-8D39-B4E6672E78BD}" type="sibTrans" cxnId="{F6CFAC9B-0F66-4ABD-BF11-DF85118B01D3}">
      <dgm:prSet/>
      <dgm:spPr/>
      <dgm:t>
        <a:bodyPr/>
        <a:lstStyle/>
        <a:p>
          <a:endParaRPr lang="en-US"/>
        </a:p>
      </dgm:t>
    </dgm:pt>
    <dgm:pt modelId="{F48F6BB8-801E-44FD-AE76-72F2CD8C3C63}">
      <dgm:prSet/>
      <dgm:spPr/>
      <dgm:t>
        <a:bodyPr/>
        <a:lstStyle/>
        <a:p>
          <a:r>
            <a:rPr lang="en-GB" b="1"/>
            <a:t>Microsoft (2026)</a:t>
          </a:r>
          <a:r>
            <a:rPr lang="en-GB"/>
            <a:t> </a:t>
          </a:r>
          <a:r>
            <a:rPr lang="en-GB" i="1"/>
            <a:t>Chat in Microsoft Teams meetings</a:t>
          </a:r>
          <a:r>
            <a:rPr lang="en-GB"/>
            <a:t>. Microsoft Support. Available at: Microsoft Support – Chat in Microsoft Teams meetings⁠</a:t>
          </a:r>
          <a:endParaRPr lang="en-US"/>
        </a:p>
      </dgm:t>
    </dgm:pt>
    <dgm:pt modelId="{2CDE19D5-20D8-48C7-A0FE-4982A8BF1D6B}" type="parTrans" cxnId="{031B1454-FC02-4B1C-9383-C1F460438A3A}">
      <dgm:prSet/>
      <dgm:spPr/>
      <dgm:t>
        <a:bodyPr/>
        <a:lstStyle/>
        <a:p>
          <a:endParaRPr lang="en-US"/>
        </a:p>
      </dgm:t>
    </dgm:pt>
    <dgm:pt modelId="{28E4B9EE-AB7F-40BF-8121-10F63BC7939B}" type="sibTrans" cxnId="{031B1454-FC02-4B1C-9383-C1F460438A3A}">
      <dgm:prSet/>
      <dgm:spPr/>
      <dgm:t>
        <a:bodyPr/>
        <a:lstStyle/>
        <a:p>
          <a:endParaRPr lang="en-US"/>
        </a:p>
      </dgm:t>
    </dgm:pt>
    <dgm:pt modelId="{194A5021-967D-4FFE-838E-3AD8AD3FA25A}">
      <dgm:prSet/>
      <dgm:spPr/>
      <dgm:t>
        <a:bodyPr/>
        <a:lstStyle/>
        <a:p>
          <a:r>
            <a:rPr lang="en-GB" b="1"/>
            <a:t>Care Quality Commission (CQC) (n.d.)</a:t>
          </a:r>
          <a:r>
            <a:rPr lang="en-GB"/>
            <a:t> </a:t>
          </a:r>
          <a:r>
            <a:rPr lang="en-GB" i="1"/>
            <a:t>Regulation 18: Staffing.</a:t>
          </a:r>
          <a:r>
            <a:rPr lang="en-GB"/>
            <a:t> Available at: CQC – Regulation 18: Staffing⁠ </a:t>
          </a:r>
          <a:endParaRPr lang="en-US"/>
        </a:p>
      </dgm:t>
    </dgm:pt>
    <dgm:pt modelId="{10A0E838-7ED3-418B-BBC5-646CAB355D5E}" type="parTrans" cxnId="{9071DB2F-C303-4460-99CF-1119B3CEE980}">
      <dgm:prSet/>
      <dgm:spPr/>
      <dgm:t>
        <a:bodyPr/>
        <a:lstStyle/>
        <a:p>
          <a:endParaRPr lang="en-US"/>
        </a:p>
      </dgm:t>
    </dgm:pt>
    <dgm:pt modelId="{76DE4D0D-3BB8-4662-9B33-FED04CFD8730}" type="sibTrans" cxnId="{9071DB2F-C303-4460-99CF-1119B3CEE980}">
      <dgm:prSet/>
      <dgm:spPr/>
      <dgm:t>
        <a:bodyPr/>
        <a:lstStyle/>
        <a:p>
          <a:endParaRPr lang="en-US"/>
        </a:p>
      </dgm:t>
    </dgm:pt>
    <dgm:pt modelId="{1617013C-14CF-4643-8D1F-6DA8C6440083}">
      <dgm:prSet/>
      <dgm:spPr/>
      <dgm:t>
        <a:bodyPr/>
        <a:lstStyle/>
        <a:p>
          <a:r>
            <a:rPr lang="en-GB" b="1"/>
            <a:t>Care Quality Commission (CQC) (n.d.)</a:t>
          </a:r>
          <a:r>
            <a:rPr lang="en-GB"/>
            <a:t> </a:t>
          </a:r>
          <a:r>
            <a:rPr lang="en-GB" i="1"/>
            <a:t>The impact of digital solutions and technology.</a:t>
          </a:r>
          <a:r>
            <a:rPr lang="en-GB"/>
            <a:t> Available at: CQC – The impact of digital solutions and technology⁠ </a:t>
          </a:r>
          <a:endParaRPr lang="en-US"/>
        </a:p>
      </dgm:t>
    </dgm:pt>
    <dgm:pt modelId="{36B6210E-4161-45A1-B16C-B5C9CA7ACD9D}" type="parTrans" cxnId="{417F7DAA-10A4-41E3-ABA8-559901987AE5}">
      <dgm:prSet/>
      <dgm:spPr/>
      <dgm:t>
        <a:bodyPr/>
        <a:lstStyle/>
        <a:p>
          <a:endParaRPr lang="en-US"/>
        </a:p>
      </dgm:t>
    </dgm:pt>
    <dgm:pt modelId="{1B574C9E-1BDF-4F5F-8272-43AAB02AD5ED}" type="sibTrans" cxnId="{417F7DAA-10A4-41E3-ABA8-559901987AE5}">
      <dgm:prSet/>
      <dgm:spPr/>
      <dgm:t>
        <a:bodyPr/>
        <a:lstStyle/>
        <a:p>
          <a:endParaRPr lang="en-US"/>
        </a:p>
      </dgm:t>
    </dgm:pt>
    <dgm:pt modelId="{8BA20145-6F93-4F17-A2E1-A2E0AC14E5EF}">
      <dgm:prSet/>
      <dgm:spPr/>
      <dgm:t>
        <a:bodyPr/>
        <a:lstStyle/>
        <a:p>
          <a:r>
            <a:rPr lang="en-GB" b="1"/>
            <a:t>Care Quality Commission (CQC) (2025)</a:t>
          </a:r>
          <a:r>
            <a:rPr lang="en-GB"/>
            <a:t> </a:t>
          </a:r>
          <a:r>
            <a:rPr lang="en-GB" i="1"/>
            <a:t>Regulation 17: Good governance.</a:t>
          </a:r>
          <a:r>
            <a:rPr lang="en-GB"/>
            <a:t> Available at: CQC – Regulation 17: Good governance⁠ </a:t>
          </a:r>
          <a:endParaRPr lang="en-US"/>
        </a:p>
      </dgm:t>
    </dgm:pt>
    <dgm:pt modelId="{5B93E37F-B88D-4DCC-BA7E-C66B50717E14}" type="parTrans" cxnId="{68464B3A-D71E-4DB4-8184-6FEB40E57C83}">
      <dgm:prSet/>
      <dgm:spPr/>
      <dgm:t>
        <a:bodyPr/>
        <a:lstStyle/>
        <a:p>
          <a:endParaRPr lang="en-US"/>
        </a:p>
      </dgm:t>
    </dgm:pt>
    <dgm:pt modelId="{9350DDAF-BA54-422E-9825-572F9B1E394E}" type="sibTrans" cxnId="{68464B3A-D71E-4DB4-8184-6FEB40E57C83}">
      <dgm:prSet/>
      <dgm:spPr/>
      <dgm:t>
        <a:bodyPr/>
        <a:lstStyle/>
        <a:p>
          <a:endParaRPr lang="en-US"/>
        </a:p>
      </dgm:t>
    </dgm:pt>
    <dgm:pt modelId="{416D19C8-9CC2-4957-BD63-E9953967799C}">
      <dgm:prSet/>
      <dgm:spPr/>
      <dgm:t>
        <a:bodyPr/>
        <a:lstStyle/>
        <a:p>
          <a:r>
            <a:rPr lang="en-GB" b="1"/>
            <a:t>Microsoft (n.d.)</a:t>
          </a:r>
          <a:r>
            <a:rPr lang="en-GB"/>
            <a:t> </a:t>
          </a:r>
          <a:r>
            <a:rPr lang="en-GB" i="1"/>
            <a:t>Create a standard, private, or shared channel in Microsoft Teams.</a:t>
          </a:r>
          <a:r>
            <a:rPr lang="en-GB"/>
            <a:t> Available at: Microsoft – Create a standard, private, or shared channel in Microsoft Teams⁠ </a:t>
          </a:r>
          <a:endParaRPr lang="en-US"/>
        </a:p>
      </dgm:t>
    </dgm:pt>
    <dgm:pt modelId="{ECC3B6D6-DE0C-4175-9A1F-695275559BB0}" type="parTrans" cxnId="{CE0A4969-8351-4144-9213-3E312EB88C29}">
      <dgm:prSet/>
      <dgm:spPr/>
      <dgm:t>
        <a:bodyPr/>
        <a:lstStyle/>
        <a:p>
          <a:endParaRPr lang="en-US"/>
        </a:p>
      </dgm:t>
    </dgm:pt>
    <dgm:pt modelId="{1FD1485D-FEDD-4DFE-AC3A-C95AA9135A6E}" type="sibTrans" cxnId="{CE0A4969-8351-4144-9213-3E312EB88C29}">
      <dgm:prSet/>
      <dgm:spPr/>
      <dgm:t>
        <a:bodyPr/>
        <a:lstStyle/>
        <a:p>
          <a:endParaRPr lang="en-US"/>
        </a:p>
      </dgm:t>
    </dgm:pt>
    <dgm:pt modelId="{031C28F0-A0F2-44AD-B23B-BC39684978C3}">
      <dgm:prSet/>
      <dgm:spPr/>
      <dgm:t>
        <a:bodyPr/>
        <a:lstStyle/>
        <a:p>
          <a:r>
            <a:rPr lang="en-GB" b="1"/>
            <a:t>Microsoft (n.d.)</a:t>
          </a:r>
          <a:r>
            <a:rPr lang="en-GB"/>
            <a:t> </a:t>
          </a:r>
          <a:r>
            <a:rPr lang="en-GB" i="1"/>
            <a:t>Share files in Microsoft Teams.</a:t>
          </a:r>
          <a:r>
            <a:rPr lang="en-GB"/>
            <a:t> Available at: Microsoft – Share files in Microsoft Teams⁠ (Accessed: 4 October 2026).</a:t>
          </a:r>
          <a:endParaRPr lang="en-US"/>
        </a:p>
      </dgm:t>
    </dgm:pt>
    <dgm:pt modelId="{18FE6194-336A-4019-A70B-CB002665C5F9}" type="parTrans" cxnId="{AE713DE4-D280-4608-9A70-300840E550F0}">
      <dgm:prSet/>
      <dgm:spPr/>
      <dgm:t>
        <a:bodyPr/>
        <a:lstStyle/>
        <a:p>
          <a:endParaRPr lang="en-US"/>
        </a:p>
      </dgm:t>
    </dgm:pt>
    <dgm:pt modelId="{FEF35F59-6308-4D06-AF11-2C406996D787}" type="sibTrans" cxnId="{AE713DE4-D280-4608-9A70-300840E550F0}">
      <dgm:prSet/>
      <dgm:spPr/>
      <dgm:t>
        <a:bodyPr/>
        <a:lstStyle/>
        <a:p>
          <a:endParaRPr lang="en-US"/>
        </a:p>
      </dgm:t>
    </dgm:pt>
    <dgm:pt modelId="{FFAE8497-91B7-4612-B8AA-3CC6FEB1A93E}">
      <dgm:prSet/>
      <dgm:spPr/>
      <dgm:t>
        <a:bodyPr/>
        <a:lstStyle/>
        <a:p>
          <a:r>
            <a:rPr lang="en-GB" b="1"/>
            <a:t>Microsoft (n.d.)</a:t>
          </a:r>
          <a:r>
            <a:rPr lang="en-GB"/>
            <a:t> </a:t>
          </a:r>
          <a:r>
            <a:rPr lang="en-GB" i="1"/>
            <a:t>Document collaboration </a:t>
          </a:r>
          <a:endParaRPr lang="en-US"/>
        </a:p>
      </dgm:t>
    </dgm:pt>
    <dgm:pt modelId="{799A3236-AED4-4C17-9675-06E3F786A33D}" type="parTrans" cxnId="{53A1F1F9-4B97-471D-8E44-0DAEEAE33F33}">
      <dgm:prSet/>
      <dgm:spPr/>
      <dgm:t>
        <a:bodyPr/>
        <a:lstStyle/>
        <a:p>
          <a:endParaRPr lang="en-US"/>
        </a:p>
      </dgm:t>
    </dgm:pt>
    <dgm:pt modelId="{5A15B90C-6C21-42E5-B21A-F99A4648A126}" type="sibTrans" cxnId="{53A1F1F9-4B97-471D-8E44-0DAEEAE33F33}">
      <dgm:prSet/>
      <dgm:spPr/>
      <dgm:t>
        <a:bodyPr/>
        <a:lstStyle/>
        <a:p>
          <a:endParaRPr lang="en-US"/>
        </a:p>
      </dgm:t>
    </dgm:pt>
    <dgm:pt modelId="{44C537D1-1FCB-434A-BE61-3323E110EB66}" type="pres">
      <dgm:prSet presAssocID="{27203426-B533-4844-B7D3-607F99089BCD}" presName="vert0" presStyleCnt="0">
        <dgm:presLayoutVars>
          <dgm:dir/>
          <dgm:animOne val="branch"/>
          <dgm:animLvl val="lvl"/>
        </dgm:presLayoutVars>
      </dgm:prSet>
      <dgm:spPr/>
    </dgm:pt>
    <dgm:pt modelId="{1216B748-5A10-DC45-A70F-C09E2276D444}" type="pres">
      <dgm:prSet presAssocID="{195DA63D-226F-494B-AB4A-CABE7E77A104}" presName="thickLine" presStyleLbl="alignNode1" presStyleIdx="0" presStyleCnt="14"/>
      <dgm:spPr/>
    </dgm:pt>
    <dgm:pt modelId="{6934DCFF-1FE7-D144-BA90-EAD7697AC8C5}" type="pres">
      <dgm:prSet presAssocID="{195DA63D-226F-494B-AB4A-CABE7E77A104}" presName="horz1" presStyleCnt="0"/>
      <dgm:spPr/>
    </dgm:pt>
    <dgm:pt modelId="{E0494CA7-477D-8845-BD5A-E47EADB64213}" type="pres">
      <dgm:prSet presAssocID="{195DA63D-226F-494B-AB4A-CABE7E77A104}" presName="tx1" presStyleLbl="revTx" presStyleIdx="0" presStyleCnt="14"/>
      <dgm:spPr/>
    </dgm:pt>
    <dgm:pt modelId="{3AC957FC-FA2E-E94A-ADD9-7CC197CAD59D}" type="pres">
      <dgm:prSet presAssocID="{195DA63D-226F-494B-AB4A-CABE7E77A104}" presName="vert1" presStyleCnt="0"/>
      <dgm:spPr/>
    </dgm:pt>
    <dgm:pt modelId="{3D75575E-7EE6-E74F-AFB5-F88A5D440C38}" type="pres">
      <dgm:prSet presAssocID="{D7E3EA0E-DD46-47F4-83E4-BE4DAD7E3FA6}" presName="thickLine" presStyleLbl="alignNode1" presStyleIdx="1" presStyleCnt="14"/>
      <dgm:spPr/>
    </dgm:pt>
    <dgm:pt modelId="{CF2C6B75-95AE-2E47-B475-5582902CB39D}" type="pres">
      <dgm:prSet presAssocID="{D7E3EA0E-DD46-47F4-83E4-BE4DAD7E3FA6}" presName="horz1" presStyleCnt="0"/>
      <dgm:spPr/>
    </dgm:pt>
    <dgm:pt modelId="{45293395-FAB9-F948-857C-6D0807CDDE65}" type="pres">
      <dgm:prSet presAssocID="{D7E3EA0E-DD46-47F4-83E4-BE4DAD7E3FA6}" presName="tx1" presStyleLbl="revTx" presStyleIdx="1" presStyleCnt="14"/>
      <dgm:spPr/>
    </dgm:pt>
    <dgm:pt modelId="{8EEED71A-E35E-834A-B04A-E4D5939D835C}" type="pres">
      <dgm:prSet presAssocID="{D7E3EA0E-DD46-47F4-83E4-BE4DAD7E3FA6}" presName="vert1" presStyleCnt="0"/>
      <dgm:spPr/>
    </dgm:pt>
    <dgm:pt modelId="{63F3808B-9FCF-E44F-A055-37191E30C62F}" type="pres">
      <dgm:prSet presAssocID="{BCDD7B5D-44C4-43D0-80C9-3DA38B3FC28B}" presName="thickLine" presStyleLbl="alignNode1" presStyleIdx="2" presStyleCnt="14"/>
      <dgm:spPr/>
    </dgm:pt>
    <dgm:pt modelId="{4D3D815C-8605-9743-8B7F-682275BED807}" type="pres">
      <dgm:prSet presAssocID="{BCDD7B5D-44C4-43D0-80C9-3DA38B3FC28B}" presName="horz1" presStyleCnt="0"/>
      <dgm:spPr/>
    </dgm:pt>
    <dgm:pt modelId="{5AAAA273-B782-944D-8FDD-CE4890A0B75E}" type="pres">
      <dgm:prSet presAssocID="{BCDD7B5D-44C4-43D0-80C9-3DA38B3FC28B}" presName="tx1" presStyleLbl="revTx" presStyleIdx="2" presStyleCnt="14"/>
      <dgm:spPr/>
    </dgm:pt>
    <dgm:pt modelId="{149295C1-3A2F-2843-BB77-1F8CDF91639C}" type="pres">
      <dgm:prSet presAssocID="{BCDD7B5D-44C4-43D0-80C9-3DA38B3FC28B}" presName="vert1" presStyleCnt="0"/>
      <dgm:spPr/>
    </dgm:pt>
    <dgm:pt modelId="{5B824849-A7D1-2842-9002-A619D2816E11}" type="pres">
      <dgm:prSet presAssocID="{36E6DBEB-8B5B-40CA-983A-1D4B5A32152D}" presName="thickLine" presStyleLbl="alignNode1" presStyleIdx="3" presStyleCnt="14"/>
      <dgm:spPr/>
    </dgm:pt>
    <dgm:pt modelId="{2C712ED6-D0A4-C04E-A3A7-BB82D66200CF}" type="pres">
      <dgm:prSet presAssocID="{36E6DBEB-8B5B-40CA-983A-1D4B5A32152D}" presName="horz1" presStyleCnt="0"/>
      <dgm:spPr/>
    </dgm:pt>
    <dgm:pt modelId="{FE1BD8AD-3DC7-FF44-88FD-6552CEC70E43}" type="pres">
      <dgm:prSet presAssocID="{36E6DBEB-8B5B-40CA-983A-1D4B5A32152D}" presName="tx1" presStyleLbl="revTx" presStyleIdx="3" presStyleCnt="14"/>
      <dgm:spPr/>
    </dgm:pt>
    <dgm:pt modelId="{B745CE96-8BCF-6D43-9A9D-B33EB9EFCB2C}" type="pres">
      <dgm:prSet presAssocID="{36E6DBEB-8B5B-40CA-983A-1D4B5A32152D}" presName="vert1" presStyleCnt="0"/>
      <dgm:spPr/>
    </dgm:pt>
    <dgm:pt modelId="{1996CE11-A4F4-834A-9EEE-0D8090FDFC6D}" type="pres">
      <dgm:prSet presAssocID="{B58CD376-02E4-4526-99DF-29ABBFC75F93}" presName="thickLine" presStyleLbl="alignNode1" presStyleIdx="4" presStyleCnt="14"/>
      <dgm:spPr/>
    </dgm:pt>
    <dgm:pt modelId="{C87FE209-6FFD-2041-B7EC-7E553D0A53AD}" type="pres">
      <dgm:prSet presAssocID="{B58CD376-02E4-4526-99DF-29ABBFC75F93}" presName="horz1" presStyleCnt="0"/>
      <dgm:spPr/>
    </dgm:pt>
    <dgm:pt modelId="{478D994C-AEC0-1A46-ADC5-7F84012B05EB}" type="pres">
      <dgm:prSet presAssocID="{B58CD376-02E4-4526-99DF-29ABBFC75F93}" presName="tx1" presStyleLbl="revTx" presStyleIdx="4" presStyleCnt="14"/>
      <dgm:spPr/>
    </dgm:pt>
    <dgm:pt modelId="{D72A8AAB-BA46-F54E-B1B4-AC69028410EE}" type="pres">
      <dgm:prSet presAssocID="{B58CD376-02E4-4526-99DF-29ABBFC75F93}" presName="vert1" presStyleCnt="0"/>
      <dgm:spPr/>
    </dgm:pt>
    <dgm:pt modelId="{181A40DE-2CB3-1640-ADC1-33B7C36D3873}" type="pres">
      <dgm:prSet presAssocID="{37C15AC5-71E9-4A58-B1B6-3A359B45408F}" presName="thickLine" presStyleLbl="alignNode1" presStyleIdx="5" presStyleCnt="14"/>
      <dgm:spPr/>
    </dgm:pt>
    <dgm:pt modelId="{B1F78D63-7564-9340-B48F-416DBE5BE50B}" type="pres">
      <dgm:prSet presAssocID="{37C15AC5-71E9-4A58-B1B6-3A359B45408F}" presName="horz1" presStyleCnt="0"/>
      <dgm:spPr/>
    </dgm:pt>
    <dgm:pt modelId="{246F5693-066C-0540-B7E5-126AD6C8CB41}" type="pres">
      <dgm:prSet presAssocID="{37C15AC5-71E9-4A58-B1B6-3A359B45408F}" presName="tx1" presStyleLbl="revTx" presStyleIdx="5" presStyleCnt="14"/>
      <dgm:spPr/>
    </dgm:pt>
    <dgm:pt modelId="{19E886FB-151B-D441-9EC7-68F0AB0CD30B}" type="pres">
      <dgm:prSet presAssocID="{37C15AC5-71E9-4A58-B1B6-3A359B45408F}" presName="vert1" presStyleCnt="0"/>
      <dgm:spPr/>
    </dgm:pt>
    <dgm:pt modelId="{B85E6CB2-B36C-E743-B3DB-10427BBF2893}" type="pres">
      <dgm:prSet presAssocID="{9A2A5778-CAEA-4980-B8A1-B53D552FF9D2}" presName="thickLine" presStyleLbl="alignNode1" presStyleIdx="6" presStyleCnt="14"/>
      <dgm:spPr/>
    </dgm:pt>
    <dgm:pt modelId="{F97C5BD4-8B48-D948-92E5-4F310C720A87}" type="pres">
      <dgm:prSet presAssocID="{9A2A5778-CAEA-4980-B8A1-B53D552FF9D2}" presName="horz1" presStyleCnt="0"/>
      <dgm:spPr/>
    </dgm:pt>
    <dgm:pt modelId="{984532DF-4FD4-B040-B9E0-974070B0EED6}" type="pres">
      <dgm:prSet presAssocID="{9A2A5778-CAEA-4980-B8A1-B53D552FF9D2}" presName="tx1" presStyleLbl="revTx" presStyleIdx="6" presStyleCnt="14"/>
      <dgm:spPr/>
    </dgm:pt>
    <dgm:pt modelId="{73391108-4DA5-354A-A083-E861208855B1}" type="pres">
      <dgm:prSet presAssocID="{9A2A5778-CAEA-4980-B8A1-B53D552FF9D2}" presName="vert1" presStyleCnt="0"/>
      <dgm:spPr/>
    </dgm:pt>
    <dgm:pt modelId="{76B01292-F196-BA4C-B861-05237049EEB4}" type="pres">
      <dgm:prSet presAssocID="{F48F6BB8-801E-44FD-AE76-72F2CD8C3C63}" presName="thickLine" presStyleLbl="alignNode1" presStyleIdx="7" presStyleCnt="14"/>
      <dgm:spPr/>
    </dgm:pt>
    <dgm:pt modelId="{55FFBAFC-050A-DF42-99A3-180506316F94}" type="pres">
      <dgm:prSet presAssocID="{F48F6BB8-801E-44FD-AE76-72F2CD8C3C63}" presName="horz1" presStyleCnt="0"/>
      <dgm:spPr/>
    </dgm:pt>
    <dgm:pt modelId="{1D19B9D5-85EC-F24A-9C13-F3E5922C2580}" type="pres">
      <dgm:prSet presAssocID="{F48F6BB8-801E-44FD-AE76-72F2CD8C3C63}" presName="tx1" presStyleLbl="revTx" presStyleIdx="7" presStyleCnt="14"/>
      <dgm:spPr/>
    </dgm:pt>
    <dgm:pt modelId="{69D3F04D-D80A-0943-8535-9B06B09D2FEE}" type="pres">
      <dgm:prSet presAssocID="{F48F6BB8-801E-44FD-AE76-72F2CD8C3C63}" presName="vert1" presStyleCnt="0"/>
      <dgm:spPr/>
    </dgm:pt>
    <dgm:pt modelId="{5A3469EC-4613-5349-BB02-74F0B5917C58}" type="pres">
      <dgm:prSet presAssocID="{194A5021-967D-4FFE-838E-3AD8AD3FA25A}" presName="thickLine" presStyleLbl="alignNode1" presStyleIdx="8" presStyleCnt="14"/>
      <dgm:spPr/>
    </dgm:pt>
    <dgm:pt modelId="{F77B67D6-04B6-FF4C-95AD-F4469722C740}" type="pres">
      <dgm:prSet presAssocID="{194A5021-967D-4FFE-838E-3AD8AD3FA25A}" presName="horz1" presStyleCnt="0"/>
      <dgm:spPr/>
    </dgm:pt>
    <dgm:pt modelId="{712541F8-51C9-4942-AC5A-028833D066F5}" type="pres">
      <dgm:prSet presAssocID="{194A5021-967D-4FFE-838E-3AD8AD3FA25A}" presName="tx1" presStyleLbl="revTx" presStyleIdx="8" presStyleCnt="14"/>
      <dgm:spPr/>
    </dgm:pt>
    <dgm:pt modelId="{82AF761F-DA37-B44F-895D-38D5980E5570}" type="pres">
      <dgm:prSet presAssocID="{194A5021-967D-4FFE-838E-3AD8AD3FA25A}" presName="vert1" presStyleCnt="0"/>
      <dgm:spPr/>
    </dgm:pt>
    <dgm:pt modelId="{952708BC-F6A6-B546-B9D6-48E9B71EE1A4}" type="pres">
      <dgm:prSet presAssocID="{1617013C-14CF-4643-8D1F-6DA8C6440083}" presName="thickLine" presStyleLbl="alignNode1" presStyleIdx="9" presStyleCnt="14"/>
      <dgm:spPr/>
    </dgm:pt>
    <dgm:pt modelId="{869F96CD-210C-6145-B14B-614E5B6F7983}" type="pres">
      <dgm:prSet presAssocID="{1617013C-14CF-4643-8D1F-6DA8C6440083}" presName="horz1" presStyleCnt="0"/>
      <dgm:spPr/>
    </dgm:pt>
    <dgm:pt modelId="{32F8AD50-B624-DA40-98EC-480C7E94C963}" type="pres">
      <dgm:prSet presAssocID="{1617013C-14CF-4643-8D1F-6DA8C6440083}" presName="tx1" presStyleLbl="revTx" presStyleIdx="9" presStyleCnt="14"/>
      <dgm:spPr/>
    </dgm:pt>
    <dgm:pt modelId="{C08AE973-A5A4-5C47-A506-059444FAC6D2}" type="pres">
      <dgm:prSet presAssocID="{1617013C-14CF-4643-8D1F-6DA8C6440083}" presName="vert1" presStyleCnt="0"/>
      <dgm:spPr/>
    </dgm:pt>
    <dgm:pt modelId="{F0921719-964A-5B48-93D5-D7D709706998}" type="pres">
      <dgm:prSet presAssocID="{8BA20145-6F93-4F17-A2E1-A2E0AC14E5EF}" presName="thickLine" presStyleLbl="alignNode1" presStyleIdx="10" presStyleCnt="14"/>
      <dgm:spPr/>
    </dgm:pt>
    <dgm:pt modelId="{0CEF637F-ED86-6449-8D63-8204C7C547B5}" type="pres">
      <dgm:prSet presAssocID="{8BA20145-6F93-4F17-A2E1-A2E0AC14E5EF}" presName="horz1" presStyleCnt="0"/>
      <dgm:spPr/>
    </dgm:pt>
    <dgm:pt modelId="{CC3FF47C-A1FA-E847-8EEB-834939384CFA}" type="pres">
      <dgm:prSet presAssocID="{8BA20145-6F93-4F17-A2E1-A2E0AC14E5EF}" presName="tx1" presStyleLbl="revTx" presStyleIdx="10" presStyleCnt="14"/>
      <dgm:spPr/>
    </dgm:pt>
    <dgm:pt modelId="{78FF82D9-EDDB-BA45-9757-F579CE0C1B85}" type="pres">
      <dgm:prSet presAssocID="{8BA20145-6F93-4F17-A2E1-A2E0AC14E5EF}" presName="vert1" presStyleCnt="0"/>
      <dgm:spPr/>
    </dgm:pt>
    <dgm:pt modelId="{8B3FE3B3-F0ED-5A46-A8F5-5644628435E0}" type="pres">
      <dgm:prSet presAssocID="{416D19C8-9CC2-4957-BD63-E9953967799C}" presName="thickLine" presStyleLbl="alignNode1" presStyleIdx="11" presStyleCnt="14"/>
      <dgm:spPr/>
    </dgm:pt>
    <dgm:pt modelId="{1E105DBA-35A0-D845-9138-D3B9B2ACAF23}" type="pres">
      <dgm:prSet presAssocID="{416D19C8-9CC2-4957-BD63-E9953967799C}" presName="horz1" presStyleCnt="0"/>
      <dgm:spPr/>
    </dgm:pt>
    <dgm:pt modelId="{A97C768D-DBA4-1540-AE1D-EACE5A825E9C}" type="pres">
      <dgm:prSet presAssocID="{416D19C8-9CC2-4957-BD63-E9953967799C}" presName="tx1" presStyleLbl="revTx" presStyleIdx="11" presStyleCnt="14"/>
      <dgm:spPr/>
    </dgm:pt>
    <dgm:pt modelId="{4154D160-0061-3145-8D07-28A6C800C5EF}" type="pres">
      <dgm:prSet presAssocID="{416D19C8-9CC2-4957-BD63-E9953967799C}" presName="vert1" presStyleCnt="0"/>
      <dgm:spPr/>
    </dgm:pt>
    <dgm:pt modelId="{B2F3C6A4-A245-B044-BECA-1D2EA02EFE35}" type="pres">
      <dgm:prSet presAssocID="{031C28F0-A0F2-44AD-B23B-BC39684978C3}" presName="thickLine" presStyleLbl="alignNode1" presStyleIdx="12" presStyleCnt="14"/>
      <dgm:spPr/>
    </dgm:pt>
    <dgm:pt modelId="{C2CA3E8C-D889-694D-A3B6-BBEDB87FB83D}" type="pres">
      <dgm:prSet presAssocID="{031C28F0-A0F2-44AD-B23B-BC39684978C3}" presName="horz1" presStyleCnt="0"/>
      <dgm:spPr/>
    </dgm:pt>
    <dgm:pt modelId="{C9932AAE-2756-5540-B7C3-84BED789744E}" type="pres">
      <dgm:prSet presAssocID="{031C28F0-A0F2-44AD-B23B-BC39684978C3}" presName="tx1" presStyleLbl="revTx" presStyleIdx="12" presStyleCnt="14"/>
      <dgm:spPr/>
    </dgm:pt>
    <dgm:pt modelId="{C7CE565C-72CF-F54A-813B-D2E4E3D5526C}" type="pres">
      <dgm:prSet presAssocID="{031C28F0-A0F2-44AD-B23B-BC39684978C3}" presName="vert1" presStyleCnt="0"/>
      <dgm:spPr/>
    </dgm:pt>
    <dgm:pt modelId="{07C9D9F8-F6CF-5A46-8218-41012CA7FEB1}" type="pres">
      <dgm:prSet presAssocID="{FFAE8497-91B7-4612-B8AA-3CC6FEB1A93E}" presName="thickLine" presStyleLbl="alignNode1" presStyleIdx="13" presStyleCnt="14"/>
      <dgm:spPr/>
    </dgm:pt>
    <dgm:pt modelId="{6698E4E0-D27A-244D-B08F-98786D08F9B4}" type="pres">
      <dgm:prSet presAssocID="{FFAE8497-91B7-4612-B8AA-3CC6FEB1A93E}" presName="horz1" presStyleCnt="0"/>
      <dgm:spPr/>
    </dgm:pt>
    <dgm:pt modelId="{BF83AA78-9052-1345-80E3-88C98E53D1C1}" type="pres">
      <dgm:prSet presAssocID="{FFAE8497-91B7-4612-B8AA-3CC6FEB1A93E}" presName="tx1" presStyleLbl="revTx" presStyleIdx="13" presStyleCnt="14"/>
      <dgm:spPr/>
    </dgm:pt>
    <dgm:pt modelId="{77374B04-0A97-994D-AA59-9FFB5FBAF30D}" type="pres">
      <dgm:prSet presAssocID="{FFAE8497-91B7-4612-B8AA-3CC6FEB1A93E}" presName="vert1" presStyleCnt="0"/>
      <dgm:spPr/>
    </dgm:pt>
  </dgm:ptLst>
  <dgm:cxnLst>
    <dgm:cxn modelId="{41477308-69FC-4016-8406-EDCA57B5D00D}" srcId="{27203426-B533-4844-B7D3-607F99089BCD}" destId="{BCDD7B5D-44C4-43D0-80C9-3DA38B3FC28B}" srcOrd="2" destOrd="0" parTransId="{26E03A7B-4924-4D7D-86A9-8C81898D80EA}" sibTransId="{C555427C-C32E-408F-A70D-63A9C2BC9E03}"/>
    <dgm:cxn modelId="{9B616209-AE6D-9A40-95DA-970291BD5FD5}" type="presOf" srcId="{BCDD7B5D-44C4-43D0-80C9-3DA38B3FC28B}" destId="{5AAAA273-B782-944D-8FDD-CE4890A0B75E}" srcOrd="0" destOrd="0" presId="urn:microsoft.com/office/officeart/2008/layout/LinedList"/>
    <dgm:cxn modelId="{CA92E30E-9745-41D9-8766-60710E090D7E}" srcId="{27203426-B533-4844-B7D3-607F99089BCD}" destId="{D7E3EA0E-DD46-47F4-83E4-BE4DAD7E3FA6}" srcOrd="1" destOrd="0" parTransId="{2BF0A2E8-A2C4-4D48-8527-1AD6ECE78CC4}" sibTransId="{4387701A-E744-4891-997D-87223833005C}"/>
    <dgm:cxn modelId="{B5EC9A24-7630-4C63-AE99-CB282EFFB872}" srcId="{27203426-B533-4844-B7D3-607F99089BCD}" destId="{36E6DBEB-8B5B-40CA-983A-1D4B5A32152D}" srcOrd="3" destOrd="0" parTransId="{304128F0-5332-4BDF-8682-D6970C573097}" sibTransId="{77201B47-EC12-45C9-B82C-40CCC7D3DF73}"/>
    <dgm:cxn modelId="{9071DB2F-C303-4460-99CF-1119B3CEE980}" srcId="{27203426-B533-4844-B7D3-607F99089BCD}" destId="{194A5021-967D-4FFE-838E-3AD8AD3FA25A}" srcOrd="8" destOrd="0" parTransId="{10A0E838-7ED3-418B-BBC5-646CAB355D5E}" sibTransId="{76DE4D0D-3BB8-4662-9B33-FED04CFD8730}"/>
    <dgm:cxn modelId="{68464B3A-D71E-4DB4-8184-6FEB40E57C83}" srcId="{27203426-B533-4844-B7D3-607F99089BCD}" destId="{8BA20145-6F93-4F17-A2E1-A2E0AC14E5EF}" srcOrd="10" destOrd="0" parTransId="{5B93E37F-B88D-4DCC-BA7E-C66B50717E14}" sibTransId="{9350DDAF-BA54-422E-9825-572F9B1E394E}"/>
    <dgm:cxn modelId="{40FF975E-88C6-3449-BEDD-3DE5190A4053}" type="presOf" srcId="{031C28F0-A0F2-44AD-B23B-BC39684978C3}" destId="{C9932AAE-2756-5540-B7C3-84BED789744E}" srcOrd="0" destOrd="0" presId="urn:microsoft.com/office/officeart/2008/layout/LinedList"/>
    <dgm:cxn modelId="{BC87C962-EF29-444D-AA86-4FBF216303C8}" type="presOf" srcId="{FFAE8497-91B7-4612-B8AA-3CC6FEB1A93E}" destId="{BF83AA78-9052-1345-80E3-88C98E53D1C1}" srcOrd="0" destOrd="0" presId="urn:microsoft.com/office/officeart/2008/layout/LinedList"/>
    <dgm:cxn modelId="{0B6DBE43-A733-4F80-9597-47990287EF0E}" srcId="{27203426-B533-4844-B7D3-607F99089BCD}" destId="{37C15AC5-71E9-4A58-B1B6-3A359B45408F}" srcOrd="5" destOrd="0" parTransId="{F482F604-5A8B-4698-92DB-745032481E56}" sibTransId="{6D918405-00A9-4E30-871E-5672CDCD9981}"/>
    <dgm:cxn modelId="{CE0A4969-8351-4144-9213-3E312EB88C29}" srcId="{27203426-B533-4844-B7D3-607F99089BCD}" destId="{416D19C8-9CC2-4957-BD63-E9953967799C}" srcOrd="11" destOrd="0" parTransId="{ECC3B6D6-DE0C-4175-9A1F-695275559BB0}" sibTransId="{1FD1485D-FEDD-4DFE-AC3A-C95AA9135A6E}"/>
    <dgm:cxn modelId="{EEC20C6D-8896-5B41-864C-1CF63F2ABE70}" type="presOf" srcId="{37C15AC5-71E9-4A58-B1B6-3A359B45408F}" destId="{246F5693-066C-0540-B7E5-126AD6C8CB41}" srcOrd="0" destOrd="0" presId="urn:microsoft.com/office/officeart/2008/layout/LinedList"/>
    <dgm:cxn modelId="{031B1454-FC02-4B1C-9383-C1F460438A3A}" srcId="{27203426-B533-4844-B7D3-607F99089BCD}" destId="{F48F6BB8-801E-44FD-AE76-72F2CD8C3C63}" srcOrd="7" destOrd="0" parTransId="{2CDE19D5-20D8-48C7-A0FE-4982A8BF1D6B}" sibTransId="{28E4B9EE-AB7F-40BF-8121-10F63BC7939B}"/>
    <dgm:cxn modelId="{05188954-488C-7249-869A-9521C6843993}" type="presOf" srcId="{27203426-B533-4844-B7D3-607F99089BCD}" destId="{44C537D1-1FCB-434A-BE61-3323E110EB66}" srcOrd="0" destOrd="0" presId="urn:microsoft.com/office/officeart/2008/layout/LinedList"/>
    <dgm:cxn modelId="{C131BD7D-AF66-5F4D-B547-6C7BD95D21BD}" type="presOf" srcId="{194A5021-967D-4FFE-838E-3AD8AD3FA25A}" destId="{712541F8-51C9-4942-AC5A-028833D066F5}" srcOrd="0" destOrd="0" presId="urn:microsoft.com/office/officeart/2008/layout/LinedList"/>
    <dgm:cxn modelId="{4FBE2382-B6DD-8742-B0EF-30C8C6D88123}" type="presOf" srcId="{9A2A5778-CAEA-4980-B8A1-B53D552FF9D2}" destId="{984532DF-4FD4-B040-B9E0-974070B0EED6}" srcOrd="0" destOrd="0" presId="urn:microsoft.com/office/officeart/2008/layout/LinedList"/>
    <dgm:cxn modelId="{E429ED8E-6838-E94D-B098-5888417D612A}" type="presOf" srcId="{F48F6BB8-801E-44FD-AE76-72F2CD8C3C63}" destId="{1D19B9D5-85EC-F24A-9C13-F3E5922C2580}" srcOrd="0" destOrd="0" presId="urn:microsoft.com/office/officeart/2008/layout/LinedList"/>
    <dgm:cxn modelId="{F6CFAC9B-0F66-4ABD-BF11-DF85118B01D3}" srcId="{27203426-B533-4844-B7D3-607F99089BCD}" destId="{9A2A5778-CAEA-4980-B8A1-B53D552FF9D2}" srcOrd="6" destOrd="0" parTransId="{1E08F7E5-6440-403E-B06D-DBBBA6B523D1}" sibTransId="{90D5D85A-85F3-4923-8D39-B4E6672E78BD}"/>
    <dgm:cxn modelId="{417F7DAA-10A4-41E3-ABA8-559901987AE5}" srcId="{27203426-B533-4844-B7D3-607F99089BCD}" destId="{1617013C-14CF-4643-8D1F-6DA8C6440083}" srcOrd="9" destOrd="0" parTransId="{36B6210E-4161-45A1-B16C-B5C9CA7ACD9D}" sibTransId="{1B574C9E-1BDF-4F5F-8272-43AAB02AD5ED}"/>
    <dgm:cxn modelId="{0288BCAA-20E0-C541-A0DC-9EA4A177976F}" type="presOf" srcId="{416D19C8-9CC2-4957-BD63-E9953967799C}" destId="{A97C768D-DBA4-1540-AE1D-EACE5A825E9C}" srcOrd="0" destOrd="0" presId="urn:microsoft.com/office/officeart/2008/layout/LinedList"/>
    <dgm:cxn modelId="{67E7D5AB-ADA8-624A-A08B-505FB5E435D6}" type="presOf" srcId="{1617013C-14CF-4643-8D1F-6DA8C6440083}" destId="{32F8AD50-B624-DA40-98EC-480C7E94C963}" srcOrd="0" destOrd="0" presId="urn:microsoft.com/office/officeart/2008/layout/LinedList"/>
    <dgm:cxn modelId="{802AEFAC-E89F-2E4C-AC30-1B080F7A734E}" type="presOf" srcId="{36E6DBEB-8B5B-40CA-983A-1D4B5A32152D}" destId="{FE1BD8AD-3DC7-FF44-88FD-6552CEC70E43}" srcOrd="0" destOrd="0" presId="urn:microsoft.com/office/officeart/2008/layout/LinedList"/>
    <dgm:cxn modelId="{EFAE6BCB-56B7-524A-898B-A672CBB93CFF}" type="presOf" srcId="{B58CD376-02E4-4526-99DF-29ABBFC75F93}" destId="{478D994C-AEC0-1A46-ADC5-7F84012B05EB}" srcOrd="0" destOrd="0" presId="urn:microsoft.com/office/officeart/2008/layout/LinedList"/>
    <dgm:cxn modelId="{3C3BB0DB-29C1-40BE-B21D-E656A48BE52C}" srcId="{27203426-B533-4844-B7D3-607F99089BCD}" destId="{B58CD376-02E4-4526-99DF-29ABBFC75F93}" srcOrd="4" destOrd="0" parTransId="{8DA48EBC-0210-43BF-9010-ECD11C4C49B4}" sibTransId="{1F9C0F59-BF68-4C13-8F31-A194B5E11226}"/>
    <dgm:cxn modelId="{AE713DE4-D280-4608-9A70-300840E550F0}" srcId="{27203426-B533-4844-B7D3-607F99089BCD}" destId="{031C28F0-A0F2-44AD-B23B-BC39684978C3}" srcOrd="12" destOrd="0" parTransId="{18FE6194-336A-4019-A70B-CB002665C5F9}" sibTransId="{FEF35F59-6308-4D06-AF11-2C406996D787}"/>
    <dgm:cxn modelId="{C20EAAE6-3562-0948-9B83-EAC96986AC29}" type="presOf" srcId="{D7E3EA0E-DD46-47F4-83E4-BE4DAD7E3FA6}" destId="{45293395-FAB9-F948-857C-6D0807CDDE65}" srcOrd="0" destOrd="0" presId="urn:microsoft.com/office/officeart/2008/layout/LinedList"/>
    <dgm:cxn modelId="{4CBA01E9-F8EC-4D42-98C2-E0D1D7853A93}" type="presOf" srcId="{8BA20145-6F93-4F17-A2E1-A2E0AC14E5EF}" destId="{CC3FF47C-A1FA-E847-8EEB-834939384CFA}" srcOrd="0" destOrd="0" presId="urn:microsoft.com/office/officeart/2008/layout/LinedList"/>
    <dgm:cxn modelId="{185BF5F5-A8C0-6340-81D3-85650565C6AF}" type="presOf" srcId="{195DA63D-226F-494B-AB4A-CABE7E77A104}" destId="{E0494CA7-477D-8845-BD5A-E47EADB64213}" srcOrd="0" destOrd="0" presId="urn:microsoft.com/office/officeart/2008/layout/LinedList"/>
    <dgm:cxn modelId="{15AEACF9-EB89-454C-B9D9-69BBDF61FFD1}" srcId="{27203426-B533-4844-B7D3-607F99089BCD}" destId="{195DA63D-226F-494B-AB4A-CABE7E77A104}" srcOrd="0" destOrd="0" parTransId="{2ECFBD4E-CCFA-4464-ABD4-CF60FB6B319B}" sibTransId="{BAF3C790-4426-41BD-8D61-6A27EB0203E1}"/>
    <dgm:cxn modelId="{53A1F1F9-4B97-471D-8E44-0DAEEAE33F33}" srcId="{27203426-B533-4844-B7D3-607F99089BCD}" destId="{FFAE8497-91B7-4612-B8AA-3CC6FEB1A93E}" srcOrd="13" destOrd="0" parTransId="{799A3236-AED4-4C17-9675-06E3F786A33D}" sibTransId="{5A15B90C-6C21-42E5-B21A-F99A4648A126}"/>
    <dgm:cxn modelId="{5A9DF455-F1F2-5A4A-8BA5-2545E2CBA293}" type="presParOf" srcId="{44C537D1-1FCB-434A-BE61-3323E110EB66}" destId="{1216B748-5A10-DC45-A70F-C09E2276D444}" srcOrd="0" destOrd="0" presId="urn:microsoft.com/office/officeart/2008/layout/LinedList"/>
    <dgm:cxn modelId="{85D5688C-5913-484D-8310-DA3AA6F8A201}" type="presParOf" srcId="{44C537D1-1FCB-434A-BE61-3323E110EB66}" destId="{6934DCFF-1FE7-D144-BA90-EAD7697AC8C5}" srcOrd="1" destOrd="0" presId="urn:microsoft.com/office/officeart/2008/layout/LinedList"/>
    <dgm:cxn modelId="{B73D0251-4943-5446-8CDD-2697BEF35138}" type="presParOf" srcId="{6934DCFF-1FE7-D144-BA90-EAD7697AC8C5}" destId="{E0494CA7-477D-8845-BD5A-E47EADB64213}" srcOrd="0" destOrd="0" presId="urn:microsoft.com/office/officeart/2008/layout/LinedList"/>
    <dgm:cxn modelId="{184EDB2B-3BFD-2B46-957B-029ABA2F688F}" type="presParOf" srcId="{6934DCFF-1FE7-D144-BA90-EAD7697AC8C5}" destId="{3AC957FC-FA2E-E94A-ADD9-7CC197CAD59D}" srcOrd="1" destOrd="0" presId="urn:microsoft.com/office/officeart/2008/layout/LinedList"/>
    <dgm:cxn modelId="{B3AAB467-7F94-5543-8BF5-C12AAD838C77}" type="presParOf" srcId="{44C537D1-1FCB-434A-BE61-3323E110EB66}" destId="{3D75575E-7EE6-E74F-AFB5-F88A5D440C38}" srcOrd="2" destOrd="0" presId="urn:microsoft.com/office/officeart/2008/layout/LinedList"/>
    <dgm:cxn modelId="{199E8602-2C15-AB48-AD3B-8A0E1C4F3F9C}" type="presParOf" srcId="{44C537D1-1FCB-434A-BE61-3323E110EB66}" destId="{CF2C6B75-95AE-2E47-B475-5582902CB39D}" srcOrd="3" destOrd="0" presId="urn:microsoft.com/office/officeart/2008/layout/LinedList"/>
    <dgm:cxn modelId="{60DB85E5-F45A-0043-A583-91FF622456CA}" type="presParOf" srcId="{CF2C6B75-95AE-2E47-B475-5582902CB39D}" destId="{45293395-FAB9-F948-857C-6D0807CDDE65}" srcOrd="0" destOrd="0" presId="urn:microsoft.com/office/officeart/2008/layout/LinedList"/>
    <dgm:cxn modelId="{AD116753-95EC-E540-ABBD-CD0D3C41436F}" type="presParOf" srcId="{CF2C6B75-95AE-2E47-B475-5582902CB39D}" destId="{8EEED71A-E35E-834A-B04A-E4D5939D835C}" srcOrd="1" destOrd="0" presId="urn:microsoft.com/office/officeart/2008/layout/LinedList"/>
    <dgm:cxn modelId="{E9C39E0B-5029-B740-8A64-C85B2B7A2807}" type="presParOf" srcId="{44C537D1-1FCB-434A-BE61-3323E110EB66}" destId="{63F3808B-9FCF-E44F-A055-37191E30C62F}" srcOrd="4" destOrd="0" presId="urn:microsoft.com/office/officeart/2008/layout/LinedList"/>
    <dgm:cxn modelId="{70A309D0-BB7E-C942-9B32-4C740C0AF9D2}" type="presParOf" srcId="{44C537D1-1FCB-434A-BE61-3323E110EB66}" destId="{4D3D815C-8605-9743-8B7F-682275BED807}" srcOrd="5" destOrd="0" presId="urn:microsoft.com/office/officeart/2008/layout/LinedList"/>
    <dgm:cxn modelId="{DCA3C4A1-0431-D945-B3CA-A1E6458368BE}" type="presParOf" srcId="{4D3D815C-8605-9743-8B7F-682275BED807}" destId="{5AAAA273-B782-944D-8FDD-CE4890A0B75E}" srcOrd="0" destOrd="0" presId="urn:microsoft.com/office/officeart/2008/layout/LinedList"/>
    <dgm:cxn modelId="{81D442FA-87FB-074F-9995-B7DB0660FCC0}" type="presParOf" srcId="{4D3D815C-8605-9743-8B7F-682275BED807}" destId="{149295C1-3A2F-2843-BB77-1F8CDF91639C}" srcOrd="1" destOrd="0" presId="urn:microsoft.com/office/officeart/2008/layout/LinedList"/>
    <dgm:cxn modelId="{9B4BBE8D-2AB8-5047-AD47-E8F58BEF3382}" type="presParOf" srcId="{44C537D1-1FCB-434A-BE61-3323E110EB66}" destId="{5B824849-A7D1-2842-9002-A619D2816E11}" srcOrd="6" destOrd="0" presId="urn:microsoft.com/office/officeart/2008/layout/LinedList"/>
    <dgm:cxn modelId="{A87C5DCA-192D-C647-A967-93287DFDCBE0}" type="presParOf" srcId="{44C537D1-1FCB-434A-BE61-3323E110EB66}" destId="{2C712ED6-D0A4-C04E-A3A7-BB82D66200CF}" srcOrd="7" destOrd="0" presId="urn:microsoft.com/office/officeart/2008/layout/LinedList"/>
    <dgm:cxn modelId="{6965E7C2-03D4-254F-9797-829309DD9807}" type="presParOf" srcId="{2C712ED6-D0A4-C04E-A3A7-BB82D66200CF}" destId="{FE1BD8AD-3DC7-FF44-88FD-6552CEC70E43}" srcOrd="0" destOrd="0" presId="urn:microsoft.com/office/officeart/2008/layout/LinedList"/>
    <dgm:cxn modelId="{C803BC2B-DCB9-0947-9D63-510555AAAF32}" type="presParOf" srcId="{2C712ED6-D0A4-C04E-A3A7-BB82D66200CF}" destId="{B745CE96-8BCF-6D43-9A9D-B33EB9EFCB2C}" srcOrd="1" destOrd="0" presId="urn:microsoft.com/office/officeart/2008/layout/LinedList"/>
    <dgm:cxn modelId="{F51D7509-F39A-DA47-8C0A-96F83076DE70}" type="presParOf" srcId="{44C537D1-1FCB-434A-BE61-3323E110EB66}" destId="{1996CE11-A4F4-834A-9EEE-0D8090FDFC6D}" srcOrd="8" destOrd="0" presId="urn:microsoft.com/office/officeart/2008/layout/LinedList"/>
    <dgm:cxn modelId="{9D89815F-3069-DF45-A65D-1DAFEFC48106}" type="presParOf" srcId="{44C537D1-1FCB-434A-BE61-3323E110EB66}" destId="{C87FE209-6FFD-2041-B7EC-7E553D0A53AD}" srcOrd="9" destOrd="0" presId="urn:microsoft.com/office/officeart/2008/layout/LinedList"/>
    <dgm:cxn modelId="{D8220DA7-5B82-4245-86E9-AD7F141052E0}" type="presParOf" srcId="{C87FE209-6FFD-2041-B7EC-7E553D0A53AD}" destId="{478D994C-AEC0-1A46-ADC5-7F84012B05EB}" srcOrd="0" destOrd="0" presId="urn:microsoft.com/office/officeart/2008/layout/LinedList"/>
    <dgm:cxn modelId="{C75EDA17-4F0A-E64A-89B5-B18108B8C6CB}" type="presParOf" srcId="{C87FE209-6FFD-2041-B7EC-7E553D0A53AD}" destId="{D72A8AAB-BA46-F54E-B1B4-AC69028410EE}" srcOrd="1" destOrd="0" presId="urn:microsoft.com/office/officeart/2008/layout/LinedList"/>
    <dgm:cxn modelId="{A74102A9-D128-4F41-8341-20B2AF696B54}" type="presParOf" srcId="{44C537D1-1FCB-434A-BE61-3323E110EB66}" destId="{181A40DE-2CB3-1640-ADC1-33B7C36D3873}" srcOrd="10" destOrd="0" presId="urn:microsoft.com/office/officeart/2008/layout/LinedList"/>
    <dgm:cxn modelId="{C2528755-F910-924A-993E-A27DB7F307E6}" type="presParOf" srcId="{44C537D1-1FCB-434A-BE61-3323E110EB66}" destId="{B1F78D63-7564-9340-B48F-416DBE5BE50B}" srcOrd="11" destOrd="0" presId="urn:microsoft.com/office/officeart/2008/layout/LinedList"/>
    <dgm:cxn modelId="{9DC71746-1DAC-344E-9776-CC9D2F320897}" type="presParOf" srcId="{B1F78D63-7564-9340-B48F-416DBE5BE50B}" destId="{246F5693-066C-0540-B7E5-126AD6C8CB41}" srcOrd="0" destOrd="0" presId="urn:microsoft.com/office/officeart/2008/layout/LinedList"/>
    <dgm:cxn modelId="{6F07CC47-B332-F248-97E6-8ECD536CC8CB}" type="presParOf" srcId="{B1F78D63-7564-9340-B48F-416DBE5BE50B}" destId="{19E886FB-151B-D441-9EC7-68F0AB0CD30B}" srcOrd="1" destOrd="0" presId="urn:microsoft.com/office/officeart/2008/layout/LinedList"/>
    <dgm:cxn modelId="{5AC95355-C50D-7249-9933-BA87CEC81C09}" type="presParOf" srcId="{44C537D1-1FCB-434A-BE61-3323E110EB66}" destId="{B85E6CB2-B36C-E743-B3DB-10427BBF2893}" srcOrd="12" destOrd="0" presId="urn:microsoft.com/office/officeart/2008/layout/LinedList"/>
    <dgm:cxn modelId="{38793942-D7D1-B344-AB42-9ECB205BF663}" type="presParOf" srcId="{44C537D1-1FCB-434A-BE61-3323E110EB66}" destId="{F97C5BD4-8B48-D948-92E5-4F310C720A87}" srcOrd="13" destOrd="0" presId="urn:microsoft.com/office/officeart/2008/layout/LinedList"/>
    <dgm:cxn modelId="{A4AEDEC5-BD9F-394B-9839-F820188C3E21}" type="presParOf" srcId="{F97C5BD4-8B48-D948-92E5-4F310C720A87}" destId="{984532DF-4FD4-B040-B9E0-974070B0EED6}" srcOrd="0" destOrd="0" presId="urn:microsoft.com/office/officeart/2008/layout/LinedList"/>
    <dgm:cxn modelId="{F40FFE73-8732-9F45-80E0-5A7CC7EC9155}" type="presParOf" srcId="{F97C5BD4-8B48-D948-92E5-4F310C720A87}" destId="{73391108-4DA5-354A-A083-E861208855B1}" srcOrd="1" destOrd="0" presId="urn:microsoft.com/office/officeart/2008/layout/LinedList"/>
    <dgm:cxn modelId="{39504BF2-83AF-1044-AEB6-53E265C16159}" type="presParOf" srcId="{44C537D1-1FCB-434A-BE61-3323E110EB66}" destId="{76B01292-F196-BA4C-B861-05237049EEB4}" srcOrd="14" destOrd="0" presId="urn:microsoft.com/office/officeart/2008/layout/LinedList"/>
    <dgm:cxn modelId="{8AD15073-C477-6B4A-82B8-758AEB9EF671}" type="presParOf" srcId="{44C537D1-1FCB-434A-BE61-3323E110EB66}" destId="{55FFBAFC-050A-DF42-99A3-180506316F94}" srcOrd="15" destOrd="0" presId="urn:microsoft.com/office/officeart/2008/layout/LinedList"/>
    <dgm:cxn modelId="{DB3C55F5-35E7-3846-BD48-F4713954F3BD}" type="presParOf" srcId="{55FFBAFC-050A-DF42-99A3-180506316F94}" destId="{1D19B9D5-85EC-F24A-9C13-F3E5922C2580}" srcOrd="0" destOrd="0" presId="urn:microsoft.com/office/officeart/2008/layout/LinedList"/>
    <dgm:cxn modelId="{B3C07BB7-8AED-A441-8B97-6C25119595BC}" type="presParOf" srcId="{55FFBAFC-050A-DF42-99A3-180506316F94}" destId="{69D3F04D-D80A-0943-8535-9B06B09D2FEE}" srcOrd="1" destOrd="0" presId="urn:microsoft.com/office/officeart/2008/layout/LinedList"/>
    <dgm:cxn modelId="{B11F8884-93A4-9C4E-BE0E-EF33003FC009}" type="presParOf" srcId="{44C537D1-1FCB-434A-BE61-3323E110EB66}" destId="{5A3469EC-4613-5349-BB02-74F0B5917C58}" srcOrd="16" destOrd="0" presId="urn:microsoft.com/office/officeart/2008/layout/LinedList"/>
    <dgm:cxn modelId="{84646FF8-386D-A94F-8985-0A3C2F3CE1C7}" type="presParOf" srcId="{44C537D1-1FCB-434A-BE61-3323E110EB66}" destId="{F77B67D6-04B6-FF4C-95AD-F4469722C740}" srcOrd="17" destOrd="0" presId="urn:microsoft.com/office/officeart/2008/layout/LinedList"/>
    <dgm:cxn modelId="{BA5D1DCA-9CC9-1F45-9862-90340B5AF498}" type="presParOf" srcId="{F77B67D6-04B6-FF4C-95AD-F4469722C740}" destId="{712541F8-51C9-4942-AC5A-028833D066F5}" srcOrd="0" destOrd="0" presId="urn:microsoft.com/office/officeart/2008/layout/LinedList"/>
    <dgm:cxn modelId="{8C9AF869-2674-094E-A61A-57208BA9E38B}" type="presParOf" srcId="{F77B67D6-04B6-FF4C-95AD-F4469722C740}" destId="{82AF761F-DA37-B44F-895D-38D5980E5570}" srcOrd="1" destOrd="0" presId="urn:microsoft.com/office/officeart/2008/layout/LinedList"/>
    <dgm:cxn modelId="{DA1A9241-ACB5-9644-B91B-54336987988F}" type="presParOf" srcId="{44C537D1-1FCB-434A-BE61-3323E110EB66}" destId="{952708BC-F6A6-B546-B9D6-48E9B71EE1A4}" srcOrd="18" destOrd="0" presId="urn:microsoft.com/office/officeart/2008/layout/LinedList"/>
    <dgm:cxn modelId="{814B908A-B91C-D044-B3EA-758E41BC488F}" type="presParOf" srcId="{44C537D1-1FCB-434A-BE61-3323E110EB66}" destId="{869F96CD-210C-6145-B14B-614E5B6F7983}" srcOrd="19" destOrd="0" presId="urn:microsoft.com/office/officeart/2008/layout/LinedList"/>
    <dgm:cxn modelId="{4050A3A9-FF19-CF40-BD0D-921AF8CE4798}" type="presParOf" srcId="{869F96CD-210C-6145-B14B-614E5B6F7983}" destId="{32F8AD50-B624-DA40-98EC-480C7E94C963}" srcOrd="0" destOrd="0" presId="urn:microsoft.com/office/officeart/2008/layout/LinedList"/>
    <dgm:cxn modelId="{ACBD6AC1-9072-5044-8227-951977E2FAFC}" type="presParOf" srcId="{869F96CD-210C-6145-B14B-614E5B6F7983}" destId="{C08AE973-A5A4-5C47-A506-059444FAC6D2}" srcOrd="1" destOrd="0" presId="urn:microsoft.com/office/officeart/2008/layout/LinedList"/>
    <dgm:cxn modelId="{78BBC259-D634-F54B-968E-277B7A1DC9AF}" type="presParOf" srcId="{44C537D1-1FCB-434A-BE61-3323E110EB66}" destId="{F0921719-964A-5B48-93D5-D7D709706998}" srcOrd="20" destOrd="0" presId="urn:microsoft.com/office/officeart/2008/layout/LinedList"/>
    <dgm:cxn modelId="{3DC6B186-B831-FA45-B02F-CDDEC75447F5}" type="presParOf" srcId="{44C537D1-1FCB-434A-BE61-3323E110EB66}" destId="{0CEF637F-ED86-6449-8D63-8204C7C547B5}" srcOrd="21" destOrd="0" presId="urn:microsoft.com/office/officeart/2008/layout/LinedList"/>
    <dgm:cxn modelId="{7D86E6CA-25A7-1148-9B38-ECF4F8261A5D}" type="presParOf" srcId="{0CEF637F-ED86-6449-8D63-8204C7C547B5}" destId="{CC3FF47C-A1FA-E847-8EEB-834939384CFA}" srcOrd="0" destOrd="0" presId="urn:microsoft.com/office/officeart/2008/layout/LinedList"/>
    <dgm:cxn modelId="{0C8B7F82-23E6-4B48-93C0-3BFB516EF41F}" type="presParOf" srcId="{0CEF637F-ED86-6449-8D63-8204C7C547B5}" destId="{78FF82D9-EDDB-BA45-9757-F579CE0C1B85}" srcOrd="1" destOrd="0" presId="urn:microsoft.com/office/officeart/2008/layout/LinedList"/>
    <dgm:cxn modelId="{8899884A-9221-7240-BF5F-E720FFDBBC8D}" type="presParOf" srcId="{44C537D1-1FCB-434A-BE61-3323E110EB66}" destId="{8B3FE3B3-F0ED-5A46-A8F5-5644628435E0}" srcOrd="22" destOrd="0" presId="urn:microsoft.com/office/officeart/2008/layout/LinedList"/>
    <dgm:cxn modelId="{85E5BA47-72A9-9B46-BA6E-0A09FB6DE0CA}" type="presParOf" srcId="{44C537D1-1FCB-434A-BE61-3323E110EB66}" destId="{1E105DBA-35A0-D845-9138-D3B9B2ACAF23}" srcOrd="23" destOrd="0" presId="urn:microsoft.com/office/officeart/2008/layout/LinedList"/>
    <dgm:cxn modelId="{3E4C9D63-C26D-D441-B60E-B57149A96126}" type="presParOf" srcId="{1E105DBA-35A0-D845-9138-D3B9B2ACAF23}" destId="{A97C768D-DBA4-1540-AE1D-EACE5A825E9C}" srcOrd="0" destOrd="0" presId="urn:microsoft.com/office/officeart/2008/layout/LinedList"/>
    <dgm:cxn modelId="{C05C3320-848B-0D45-9348-64214872A1EB}" type="presParOf" srcId="{1E105DBA-35A0-D845-9138-D3B9B2ACAF23}" destId="{4154D160-0061-3145-8D07-28A6C800C5EF}" srcOrd="1" destOrd="0" presId="urn:microsoft.com/office/officeart/2008/layout/LinedList"/>
    <dgm:cxn modelId="{75E7AD8D-22AE-B149-8474-C0BE6D80F6E9}" type="presParOf" srcId="{44C537D1-1FCB-434A-BE61-3323E110EB66}" destId="{B2F3C6A4-A245-B044-BECA-1D2EA02EFE35}" srcOrd="24" destOrd="0" presId="urn:microsoft.com/office/officeart/2008/layout/LinedList"/>
    <dgm:cxn modelId="{CA572270-A669-0B4C-A7B9-3279D8E586BC}" type="presParOf" srcId="{44C537D1-1FCB-434A-BE61-3323E110EB66}" destId="{C2CA3E8C-D889-694D-A3B6-BBEDB87FB83D}" srcOrd="25" destOrd="0" presId="urn:microsoft.com/office/officeart/2008/layout/LinedList"/>
    <dgm:cxn modelId="{E450EA92-B1AA-E74D-BA13-32124F0E3686}" type="presParOf" srcId="{C2CA3E8C-D889-694D-A3B6-BBEDB87FB83D}" destId="{C9932AAE-2756-5540-B7C3-84BED789744E}" srcOrd="0" destOrd="0" presId="urn:microsoft.com/office/officeart/2008/layout/LinedList"/>
    <dgm:cxn modelId="{A226BB36-42A9-CD40-9E5B-09584A21FB76}" type="presParOf" srcId="{C2CA3E8C-D889-694D-A3B6-BBEDB87FB83D}" destId="{C7CE565C-72CF-F54A-813B-D2E4E3D5526C}" srcOrd="1" destOrd="0" presId="urn:microsoft.com/office/officeart/2008/layout/LinedList"/>
    <dgm:cxn modelId="{503EFF10-B9E7-804D-8BD0-B57E2D7E56C0}" type="presParOf" srcId="{44C537D1-1FCB-434A-BE61-3323E110EB66}" destId="{07C9D9F8-F6CF-5A46-8218-41012CA7FEB1}" srcOrd="26" destOrd="0" presId="urn:microsoft.com/office/officeart/2008/layout/LinedList"/>
    <dgm:cxn modelId="{28F9D79C-F546-BE49-B05C-3DCDB36BDDDC}" type="presParOf" srcId="{44C537D1-1FCB-434A-BE61-3323E110EB66}" destId="{6698E4E0-D27A-244D-B08F-98786D08F9B4}" srcOrd="27" destOrd="0" presId="urn:microsoft.com/office/officeart/2008/layout/LinedList"/>
    <dgm:cxn modelId="{17883530-4B4E-A741-84C7-993EDE687EC5}" type="presParOf" srcId="{6698E4E0-D27A-244D-B08F-98786D08F9B4}" destId="{BF83AA78-9052-1345-80E3-88C98E53D1C1}" srcOrd="0" destOrd="0" presId="urn:microsoft.com/office/officeart/2008/layout/LinedList"/>
    <dgm:cxn modelId="{293E978E-A4CC-764C-B45E-2F0AA452E809}" type="presParOf" srcId="{6698E4E0-D27A-244D-B08F-98786D08F9B4}" destId="{77374B04-0A97-994D-AA59-9FFB5FBAF30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1C0EDC-E845-4EAD-9B38-9F33FA3BA7AE}" type="doc">
      <dgm:prSet loTypeId="urn:microsoft.com/office/officeart/2008/layout/LinedList" loCatId="list" qsTypeId="urn:microsoft.com/office/officeart/2005/8/quickstyle/simple1#294" qsCatId="simple" csTypeId="urn:microsoft.com/office/officeart/2005/8/colors/colorful1#38" csCatId="colorful"/>
      <dgm:spPr/>
      <dgm:t>
        <a:bodyPr/>
        <a:lstStyle/>
        <a:p>
          <a:endParaRPr lang="en-US"/>
        </a:p>
      </dgm:t>
    </dgm:pt>
    <dgm:pt modelId="{AD36A72E-EADF-4438-9AE6-9032CB1DB7B8}">
      <dgm:prSet/>
      <dgm:spPr/>
      <dgm:t>
        <a:bodyPr/>
        <a:lstStyle/>
        <a:p>
          <a:r>
            <a:rPr lang="en-US" b="1"/>
            <a:t>Buchal, S. and Songsore, E </a:t>
          </a:r>
          <a:r>
            <a:rPr lang="en-US"/>
            <a:t>(2023) 'Using Microsoft Teams to support collaborative learning     and professional development', </a:t>
          </a:r>
          <a:r>
            <a:rPr lang="en-US" i="1"/>
            <a:t>Journal of Educational Technology Systems</a:t>
          </a:r>
          <a:r>
            <a:rPr lang="en-US"/>
            <a:t>, 51(3), pp. 287–305.</a:t>
          </a:r>
        </a:p>
      </dgm:t>
    </dgm:pt>
    <dgm:pt modelId="{37E0217A-E451-4C5D-830A-9621B131E87C}" type="parTrans" cxnId="{A5A90152-6571-407C-ACA8-E18C9F9AE8B1}">
      <dgm:prSet/>
      <dgm:spPr/>
      <dgm:t>
        <a:bodyPr/>
        <a:lstStyle/>
        <a:p>
          <a:endParaRPr lang="en-US"/>
        </a:p>
      </dgm:t>
    </dgm:pt>
    <dgm:pt modelId="{149D4516-5765-4238-A306-C177CE88F5B4}" type="sibTrans" cxnId="{A5A90152-6571-407C-ACA8-E18C9F9AE8B1}">
      <dgm:prSet/>
      <dgm:spPr/>
      <dgm:t>
        <a:bodyPr/>
        <a:lstStyle/>
        <a:p>
          <a:endParaRPr lang="en-US"/>
        </a:p>
      </dgm:t>
    </dgm:pt>
    <dgm:pt modelId="{0D24819D-95BA-4239-9697-31CC3AD0A70A}">
      <dgm:prSet/>
      <dgm:spPr/>
      <dgm:t>
        <a:bodyPr/>
        <a:lstStyle/>
        <a:p>
          <a:r>
            <a:rPr lang="en-US"/>
            <a:t>Gartner (2024) </a:t>
          </a:r>
          <a:r>
            <a:rPr lang="en-US" i="1"/>
            <a:t>How Digital Collaboration Platforms Drive Operational Efficiency in Community Care</a:t>
          </a:r>
          <a:r>
            <a:rPr lang="en-US"/>
            <a:t>. Available at: gartner.com (Accessed: 27 September 2026).</a:t>
          </a:r>
        </a:p>
      </dgm:t>
    </dgm:pt>
    <dgm:pt modelId="{0FC8C431-8B91-4515-9624-AE4C83E6BEDA}" type="parTrans" cxnId="{BC60947D-5EB1-46CD-8C73-98FD697AE924}">
      <dgm:prSet/>
      <dgm:spPr/>
      <dgm:t>
        <a:bodyPr/>
        <a:lstStyle/>
        <a:p>
          <a:endParaRPr lang="en-US"/>
        </a:p>
      </dgm:t>
    </dgm:pt>
    <dgm:pt modelId="{B4E1E3DB-C4A6-4706-BF82-AB93A19E8341}" type="sibTrans" cxnId="{BC60947D-5EB1-46CD-8C73-98FD697AE924}">
      <dgm:prSet/>
      <dgm:spPr/>
      <dgm:t>
        <a:bodyPr/>
        <a:lstStyle/>
        <a:p>
          <a:endParaRPr lang="en-US"/>
        </a:p>
      </dgm:t>
    </dgm:pt>
    <dgm:pt modelId="{93F0A446-DE6A-4485-8407-F17C3A33CE40}">
      <dgm:prSet/>
      <dgm:spPr/>
      <dgm:t>
        <a:bodyPr/>
        <a:lstStyle/>
        <a:p>
          <a:r>
            <a:rPr lang="en-US" b="1"/>
            <a:t>Microsoft</a:t>
          </a:r>
          <a:r>
            <a:rPr lang="en-US"/>
            <a:t> (2025) </a:t>
          </a:r>
          <a:r>
            <a:rPr lang="en-US" i="1"/>
            <a:t>Microsoft Teams Security and Compliance in Healthcare and Social Care Environments</a:t>
          </a:r>
          <a:r>
            <a:rPr lang="en-US"/>
            <a:t>. Available at: microsoft.com (Accessed: 27 September 2026).</a:t>
          </a:r>
        </a:p>
      </dgm:t>
    </dgm:pt>
    <dgm:pt modelId="{638C219D-4679-479C-9509-BEA087D73802}" type="parTrans" cxnId="{93EF0873-A8E2-481C-9688-3DAC2EE3326F}">
      <dgm:prSet/>
      <dgm:spPr/>
      <dgm:t>
        <a:bodyPr/>
        <a:lstStyle/>
        <a:p>
          <a:endParaRPr lang="en-US"/>
        </a:p>
      </dgm:t>
    </dgm:pt>
    <dgm:pt modelId="{E0A6FD2A-D3C2-40CE-B854-DE2B531EB893}" type="sibTrans" cxnId="{93EF0873-A8E2-481C-9688-3DAC2EE3326F}">
      <dgm:prSet/>
      <dgm:spPr/>
      <dgm:t>
        <a:bodyPr/>
        <a:lstStyle/>
        <a:p>
          <a:endParaRPr lang="en-US"/>
        </a:p>
      </dgm:t>
    </dgm:pt>
    <dgm:pt modelId="{7FFD6303-C3B5-488E-B2B3-F46ECFC1487F}">
      <dgm:prSet/>
      <dgm:spPr/>
      <dgm:t>
        <a:bodyPr/>
        <a:lstStyle/>
        <a:p>
          <a:r>
            <a:rPr lang="en-US" b="1"/>
            <a:t>NHS England</a:t>
          </a:r>
          <a:r>
            <a:rPr lang="en-US"/>
            <a:t> (2023) </a:t>
          </a:r>
          <a:r>
            <a:rPr lang="en-US" i="1"/>
            <a:t>Digital Transformation in Community Health and Care Services: A Framework for Mobile Workforces</a:t>
          </a:r>
          <a:r>
            <a:rPr lang="en-US"/>
            <a:t>. London: NHS England.</a:t>
          </a:r>
        </a:p>
      </dgm:t>
    </dgm:pt>
    <dgm:pt modelId="{58860A33-80C5-4D09-9304-00E714953719}" type="parTrans" cxnId="{5F724742-7147-4B1B-8F95-6962C7F4E702}">
      <dgm:prSet/>
      <dgm:spPr/>
      <dgm:t>
        <a:bodyPr/>
        <a:lstStyle/>
        <a:p>
          <a:endParaRPr lang="en-US"/>
        </a:p>
      </dgm:t>
    </dgm:pt>
    <dgm:pt modelId="{579E1E2A-75D9-4B3E-A70C-96DBC22EFC25}" type="sibTrans" cxnId="{5F724742-7147-4B1B-8F95-6962C7F4E702}">
      <dgm:prSet/>
      <dgm:spPr/>
      <dgm:t>
        <a:bodyPr/>
        <a:lstStyle/>
        <a:p>
          <a:endParaRPr lang="en-US"/>
        </a:p>
      </dgm:t>
    </dgm:pt>
    <dgm:pt modelId="{9530BFFF-819C-45AA-A133-592A3D03D297}">
      <dgm:prSet/>
      <dgm:spPr/>
      <dgm:t>
        <a:bodyPr/>
        <a:lstStyle/>
        <a:p>
          <a:r>
            <a:rPr lang="en-US" b="1"/>
            <a:t>Noe, R.A.</a:t>
          </a:r>
          <a:r>
            <a:rPr lang="en-US"/>
            <a:t> (2026) </a:t>
          </a:r>
          <a:r>
            <a:rPr lang="en-US" i="1"/>
            <a:t>Employee Training and Development</a:t>
          </a:r>
          <a:r>
            <a:rPr lang="en-US"/>
            <a:t>. 9th edn. New York: McGraw-Hill.</a:t>
          </a:r>
        </a:p>
      </dgm:t>
    </dgm:pt>
    <dgm:pt modelId="{34DE134E-9090-483E-A974-B0718B02C591}" type="parTrans" cxnId="{C93B35F8-23C6-4DF1-9C03-08C62EE7F1A1}">
      <dgm:prSet/>
      <dgm:spPr/>
      <dgm:t>
        <a:bodyPr/>
        <a:lstStyle/>
        <a:p>
          <a:endParaRPr lang="en-US"/>
        </a:p>
      </dgm:t>
    </dgm:pt>
    <dgm:pt modelId="{1761E707-DE5A-4B6C-8791-B4B2A216B74C}" type="sibTrans" cxnId="{C93B35F8-23C6-4DF1-9C03-08C62EE7F1A1}">
      <dgm:prSet/>
      <dgm:spPr/>
      <dgm:t>
        <a:bodyPr/>
        <a:lstStyle/>
        <a:p>
          <a:endParaRPr lang="en-US"/>
        </a:p>
      </dgm:t>
    </dgm:pt>
    <dgm:pt modelId="{C102C57D-4860-DA49-8334-84F50800B8FE}" type="pres">
      <dgm:prSet presAssocID="{5B1C0EDC-E845-4EAD-9B38-9F33FA3BA7AE}" presName="vert0" presStyleCnt="0">
        <dgm:presLayoutVars>
          <dgm:dir/>
          <dgm:animOne val="branch"/>
          <dgm:animLvl val="lvl"/>
        </dgm:presLayoutVars>
      </dgm:prSet>
      <dgm:spPr/>
    </dgm:pt>
    <dgm:pt modelId="{1DC4F492-9113-1E48-B322-353AF7ECCAC5}" type="pres">
      <dgm:prSet presAssocID="{AD36A72E-EADF-4438-9AE6-9032CB1DB7B8}" presName="thickLine" presStyleLbl="alignNode1" presStyleIdx="0" presStyleCnt="5"/>
      <dgm:spPr/>
    </dgm:pt>
    <dgm:pt modelId="{A83C8B42-328E-5146-AF9F-0CF02A14E09B}" type="pres">
      <dgm:prSet presAssocID="{AD36A72E-EADF-4438-9AE6-9032CB1DB7B8}" presName="horz1" presStyleCnt="0"/>
      <dgm:spPr/>
    </dgm:pt>
    <dgm:pt modelId="{ADDB4DBC-7B89-AD4D-8771-1CCAF9199E5F}" type="pres">
      <dgm:prSet presAssocID="{AD36A72E-EADF-4438-9AE6-9032CB1DB7B8}" presName="tx1" presStyleLbl="revTx" presStyleIdx="0" presStyleCnt="5"/>
      <dgm:spPr/>
    </dgm:pt>
    <dgm:pt modelId="{9E3BF492-0DF3-164B-B6C6-0F7B8B1392F6}" type="pres">
      <dgm:prSet presAssocID="{AD36A72E-EADF-4438-9AE6-9032CB1DB7B8}" presName="vert1" presStyleCnt="0"/>
      <dgm:spPr/>
    </dgm:pt>
    <dgm:pt modelId="{1B826F16-A29F-D94C-AC8C-8AC632BCF443}" type="pres">
      <dgm:prSet presAssocID="{0D24819D-95BA-4239-9697-31CC3AD0A70A}" presName="thickLine" presStyleLbl="alignNode1" presStyleIdx="1" presStyleCnt="5"/>
      <dgm:spPr/>
    </dgm:pt>
    <dgm:pt modelId="{0B2FE6AF-7B93-FC4A-B920-C504CD8A9FBB}" type="pres">
      <dgm:prSet presAssocID="{0D24819D-95BA-4239-9697-31CC3AD0A70A}" presName="horz1" presStyleCnt="0"/>
      <dgm:spPr/>
    </dgm:pt>
    <dgm:pt modelId="{9F22E2F5-F8BB-B549-A513-7E20A9FB3AA7}" type="pres">
      <dgm:prSet presAssocID="{0D24819D-95BA-4239-9697-31CC3AD0A70A}" presName="tx1" presStyleLbl="revTx" presStyleIdx="1" presStyleCnt="5"/>
      <dgm:spPr/>
    </dgm:pt>
    <dgm:pt modelId="{91B95ECB-C8CF-E44C-AA2F-BF892B5192B1}" type="pres">
      <dgm:prSet presAssocID="{0D24819D-95BA-4239-9697-31CC3AD0A70A}" presName="vert1" presStyleCnt="0"/>
      <dgm:spPr/>
    </dgm:pt>
    <dgm:pt modelId="{9A2F5E18-0BF9-4144-804C-04AE80910456}" type="pres">
      <dgm:prSet presAssocID="{93F0A446-DE6A-4485-8407-F17C3A33CE40}" presName="thickLine" presStyleLbl="alignNode1" presStyleIdx="2" presStyleCnt="5"/>
      <dgm:spPr/>
    </dgm:pt>
    <dgm:pt modelId="{D022FD3D-B841-CE48-9A72-CF79757E7C70}" type="pres">
      <dgm:prSet presAssocID="{93F0A446-DE6A-4485-8407-F17C3A33CE40}" presName="horz1" presStyleCnt="0"/>
      <dgm:spPr/>
    </dgm:pt>
    <dgm:pt modelId="{6E140A7E-B3D7-B145-8183-0226B41A1C7A}" type="pres">
      <dgm:prSet presAssocID="{93F0A446-DE6A-4485-8407-F17C3A33CE40}" presName="tx1" presStyleLbl="revTx" presStyleIdx="2" presStyleCnt="5"/>
      <dgm:spPr/>
    </dgm:pt>
    <dgm:pt modelId="{E71BE1CD-32E3-644D-9453-E0360D8BCEB9}" type="pres">
      <dgm:prSet presAssocID="{93F0A446-DE6A-4485-8407-F17C3A33CE40}" presName="vert1" presStyleCnt="0"/>
      <dgm:spPr/>
    </dgm:pt>
    <dgm:pt modelId="{2E019DCF-EE05-7E4F-AC14-A02D8F7FCD6C}" type="pres">
      <dgm:prSet presAssocID="{7FFD6303-C3B5-488E-B2B3-F46ECFC1487F}" presName="thickLine" presStyleLbl="alignNode1" presStyleIdx="3" presStyleCnt="5"/>
      <dgm:spPr/>
    </dgm:pt>
    <dgm:pt modelId="{7779FCA9-7B73-8E48-981B-D23E62177F43}" type="pres">
      <dgm:prSet presAssocID="{7FFD6303-C3B5-488E-B2B3-F46ECFC1487F}" presName="horz1" presStyleCnt="0"/>
      <dgm:spPr/>
    </dgm:pt>
    <dgm:pt modelId="{640271C7-92BE-494C-98B7-CAD0DF713BDC}" type="pres">
      <dgm:prSet presAssocID="{7FFD6303-C3B5-488E-B2B3-F46ECFC1487F}" presName="tx1" presStyleLbl="revTx" presStyleIdx="3" presStyleCnt="5"/>
      <dgm:spPr/>
    </dgm:pt>
    <dgm:pt modelId="{F11989AD-EE13-4F4E-845F-547C3EBD8492}" type="pres">
      <dgm:prSet presAssocID="{7FFD6303-C3B5-488E-B2B3-F46ECFC1487F}" presName="vert1" presStyleCnt="0"/>
      <dgm:spPr/>
    </dgm:pt>
    <dgm:pt modelId="{DB64BD1C-5BC2-184A-A826-A31EED706F45}" type="pres">
      <dgm:prSet presAssocID="{9530BFFF-819C-45AA-A133-592A3D03D297}" presName="thickLine" presStyleLbl="alignNode1" presStyleIdx="4" presStyleCnt="5"/>
      <dgm:spPr/>
    </dgm:pt>
    <dgm:pt modelId="{81A7AC7D-CFC1-BA42-B398-F78657577EA6}" type="pres">
      <dgm:prSet presAssocID="{9530BFFF-819C-45AA-A133-592A3D03D297}" presName="horz1" presStyleCnt="0"/>
      <dgm:spPr/>
    </dgm:pt>
    <dgm:pt modelId="{B830435F-15F0-AF41-B670-E3BC19158858}" type="pres">
      <dgm:prSet presAssocID="{9530BFFF-819C-45AA-A133-592A3D03D297}" presName="tx1" presStyleLbl="revTx" presStyleIdx="4" presStyleCnt="5"/>
      <dgm:spPr/>
    </dgm:pt>
    <dgm:pt modelId="{4CFEE0ED-33FD-1149-9AD5-1F43871D41DC}" type="pres">
      <dgm:prSet presAssocID="{9530BFFF-819C-45AA-A133-592A3D03D297}" presName="vert1" presStyleCnt="0"/>
      <dgm:spPr/>
    </dgm:pt>
  </dgm:ptLst>
  <dgm:cxnLst>
    <dgm:cxn modelId="{F8244502-4FEB-7D43-8630-774D78E37BF1}" type="presOf" srcId="{7FFD6303-C3B5-488E-B2B3-F46ECFC1487F}" destId="{640271C7-92BE-494C-98B7-CAD0DF713BDC}" srcOrd="0" destOrd="0" presId="urn:microsoft.com/office/officeart/2008/layout/LinedList"/>
    <dgm:cxn modelId="{5C50AA0D-5B83-A14D-BE0E-3C485E14823C}" type="presOf" srcId="{93F0A446-DE6A-4485-8407-F17C3A33CE40}" destId="{6E140A7E-B3D7-B145-8183-0226B41A1C7A}" srcOrd="0" destOrd="0" presId="urn:microsoft.com/office/officeart/2008/layout/LinedList"/>
    <dgm:cxn modelId="{4A32EF0D-2BA0-C444-ACA1-5F73C5457031}" type="presOf" srcId="{9530BFFF-819C-45AA-A133-592A3D03D297}" destId="{B830435F-15F0-AF41-B670-E3BC19158858}" srcOrd="0" destOrd="0" presId="urn:microsoft.com/office/officeart/2008/layout/LinedList"/>
    <dgm:cxn modelId="{4645B732-7841-5E48-8F03-D4C39D8710C3}" type="presOf" srcId="{5B1C0EDC-E845-4EAD-9B38-9F33FA3BA7AE}" destId="{C102C57D-4860-DA49-8334-84F50800B8FE}" srcOrd="0" destOrd="0" presId="urn:microsoft.com/office/officeart/2008/layout/LinedList"/>
    <dgm:cxn modelId="{728E3A41-4270-9741-BDE0-7F095BA2A822}" type="presOf" srcId="{AD36A72E-EADF-4438-9AE6-9032CB1DB7B8}" destId="{ADDB4DBC-7B89-AD4D-8771-1CCAF9199E5F}" srcOrd="0" destOrd="0" presId="urn:microsoft.com/office/officeart/2008/layout/LinedList"/>
    <dgm:cxn modelId="{5F724742-7147-4B1B-8F95-6962C7F4E702}" srcId="{5B1C0EDC-E845-4EAD-9B38-9F33FA3BA7AE}" destId="{7FFD6303-C3B5-488E-B2B3-F46ECFC1487F}" srcOrd="3" destOrd="0" parTransId="{58860A33-80C5-4D09-9304-00E714953719}" sibTransId="{579E1E2A-75D9-4B3E-A70C-96DBC22EFC25}"/>
    <dgm:cxn modelId="{A5A90152-6571-407C-ACA8-E18C9F9AE8B1}" srcId="{5B1C0EDC-E845-4EAD-9B38-9F33FA3BA7AE}" destId="{AD36A72E-EADF-4438-9AE6-9032CB1DB7B8}" srcOrd="0" destOrd="0" parTransId="{37E0217A-E451-4C5D-830A-9621B131E87C}" sibTransId="{149D4516-5765-4238-A306-C177CE88F5B4}"/>
    <dgm:cxn modelId="{93EF0873-A8E2-481C-9688-3DAC2EE3326F}" srcId="{5B1C0EDC-E845-4EAD-9B38-9F33FA3BA7AE}" destId="{93F0A446-DE6A-4485-8407-F17C3A33CE40}" srcOrd="2" destOrd="0" parTransId="{638C219D-4679-479C-9509-BEA087D73802}" sibTransId="{E0A6FD2A-D3C2-40CE-B854-DE2B531EB893}"/>
    <dgm:cxn modelId="{BC60947D-5EB1-46CD-8C73-98FD697AE924}" srcId="{5B1C0EDC-E845-4EAD-9B38-9F33FA3BA7AE}" destId="{0D24819D-95BA-4239-9697-31CC3AD0A70A}" srcOrd="1" destOrd="0" parTransId="{0FC8C431-8B91-4515-9624-AE4C83E6BEDA}" sibTransId="{B4E1E3DB-C4A6-4706-BF82-AB93A19E8341}"/>
    <dgm:cxn modelId="{7B3A34C2-14BC-F847-B5B7-259714F0F141}" type="presOf" srcId="{0D24819D-95BA-4239-9697-31CC3AD0A70A}" destId="{9F22E2F5-F8BB-B549-A513-7E20A9FB3AA7}" srcOrd="0" destOrd="0" presId="urn:microsoft.com/office/officeart/2008/layout/LinedList"/>
    <dgm:cxn modelId="{C93B35F8-23C6-4DF1-9C03-08C62EE7F1A1}" srcId="{5B1C0EDC-E845-4EAD-9B38-9F33FA3BA7AE}" destId="{9530BFFF-819C-45AA-A133-592A3D03D297}" srcOrd="4" destOrd="0" parTransId="{34DE134E-9090-483E-A974-B0718B02C591}" sibTransId="{1761E707-DE5A-4B6C-8791-B4B2A216B74C}"/>
    <dgm:cxn modelId="{7CA6D8C7-F3AF-B34D-83AD-54121D718FA4}" type="presParOf" srcId="{C102C57D-4860-DA49-8334-84F50800B8FE}" destId="{1DC4F492-9113-1E48-B322-353AF7ECCAC5}" srcOrd="0" destOrd="0" presId="urn:microsoft.com/office/officeart/2008/layout/LinedList"/>
    <dgm:cxn modelId="{242B66ED-E7EC-1042-B48B-31A025E56740}" type="presParOf" srcId="{C102C57D-4860-DA49-8334-84F50800B8FE}" destId="{A83C8B42-328E-5146-AF9F-0CF02A14E09B}" srcOrd="1" destOrd="0" presId="urn:microsoft.com/office/officeart/2008/layout/LinedList"/>
    <dgm:cxn modelId="{FD07E559-B175-F649-A379-2F86A9818290}" type="presParOf" srcId="{A83C8B42-328E-5146-AF9F-0CF02A14E09B}" destId="{ADDB4DBC-7B89-AD4D-8771-1CCAF9199E5F}" srcOrd="0" destOrd="0" presId="urn:microsoft.com/office/officeart/2008/layout/LinedList"/>
    <dgm:cxn modelId="{9D864CE2-3632-A14C-A65D-44C3C7C350AE}" type="presParOf" srcId="{A83C8B42-328E-5146-AF9F-0CF02A14E09B}" destId="{9E3BF492-0DF3-164B-B6C6-0F7B8B1392F6}" srcOrd="1" destOrd="0" presId="urn:microsoft.com/office/officeart/2008/layout/LinedList"/>
    <dgm:cxn modelId="{04F1B6BB-1D5E-6345-B673-B3ED1BBC8388}" type="presParOf" srcId="{C102C57D-4860-DA49-8334-84F50800B8FE}" destId="{1B826F16-A29F-D94C-AC8C-8AC632BCF443}" srcOrd="2" destOrd="0" presId="urn:microsoft.com/office/officeart/2008/layout/LinedList"/>
    <dgm:cxn modelId="{E8FD2DAC-C574-7C4B-88BC-2F5719710805}" type="presParOf" srcId="{C102C57D-4860-DA49-8334-84F50800B8FE}" destId="{0B2FE6AF-7B93-FC4A-B920-C504CD8A9FBB}" srcOrd="3" destOrd="0" presId="urn:microsoft.com/office/officeart/2008/layout/LinedList"/>
    <dgm:cxn modelId="{0094563D-A17B-034A-8E20-A7D7A5373F2D}" type="presParOf" srcId="{0B2FE6AF-7B93-FC4A-B920-C504CD8A9FBB}" destId="{9F22E2F5-F8BB-B549-A513-7E20A9FB3AA7}" srcOrd="0" destOrd="0" presId="urn:microsoft.com/office/officeart/2008/layout/LinedList"/>
    <dgm:cxn modelId="{8326F195-DF8A-9544-9E12-BADE3E6BAC01}" type="presParOf" srcId="{0B2FE6AF-7B93-FC4A-B920-C504CD8A9FBB}" destId="{91B95ECB-C8CF-E44C-AA2F-BF892B5192B1}" srcOrd="1" destOrd="0" presId="urn:microsoft.com/office/officeart/2008/layout/LinedList"/>
    <dgm:cxn modelId="{DB2DA2D6-B4C8-6345-B0DE-88509612C834}" type="presParOf" srcId="{C102C57D-4860-DA49-8334-84F50800B8FE}" destId="{9A2F5E18-0BF9-4144-804C-04AE80910456}" srcOrd="4" destOrd="0" presId="urn:microsoft.com/office/officeart/2008/layout/LinedList"/>
    <dgm:cxn modelId="{91316A20-16F9-3349-BCC0-35DD85A035F8}" type="presParOf" srcId="{C102C57D-4860-DA49-8334-84F50800B8FE}" destId="{D022FD3D-B841-CE48-9A72-CF79757E7C70}" srcOrd="5" destOrd="0" presId="urn:microsoft.com/office/officeart/2008/layout/LinedList"/>
    <dgm:cxn modelId="{57C58E35-667C-D041-AF35-2B5E555FCFD3}" type="presParOf" srcId="{D022FD3D-B841-CE48-9A72-CF79757E7C70}" destId="{6E140A7E-B3D7-B145-8183-0226B41A1C7A}" srcOrd="0" destOrd="0" presId="urn:microsoft.com/office/officeart/2008/layout/LinedList"/>
    <dgm:cxn modelId="{986DECF3-A6E7-9144-9912-5AD585763E86}" type="presParOf" srcId="{D022FD3D-B841-CE48-9A72-CF79757E7C70}" destId="{E71BE1CD-32E3-644D-9453-E0360D8BCEB9}" srcOrd="1" destOrd="0" presId="urn:microsoft.com/office/officeart/2008/layout/LinedList"/>
    <dgm:cxn modelId="{34089E78-3B60-674B-BE9A-5B52FF5A6703}" type="presParOf" srcId="{C102C57D-4860-DA49-8334-84F50800B8FE}" destId="{2E019DCF-EE05-7E4F-AC14-A02D8F7FCD6C}" srcOrd="6" destOrd="0" presId="urn:microsoft.com/office/officeart/2008/layout/LinedList"/>
    <dgm:cxn modelId="{C6CA9410-B860-A846-89DC-E988AF70E30B}" type="presParOf" srcId="{C102C57D-4860-DA49-8334-84F50800B8FE}" destId="{7779FCA9-7B73-8E48-981B-D23E62177F43}" srcOrd="7" destOrd="0" presId="urn:microsoft.com/office/officeart/2008/layout/LinedList"/>
    <dgm:cxn modelId="{425BFFE6-2A10-7548-ACE9-9B49991BA284}" type="presParOf" srcId="{7779FCA9-7B73-8E48-981B-D23E62177F43}" destId="{640271C7-92BE-494C-98B7-CAD0DF713BDC}" srcOrd="0" destOrd="0" presId="urn:microsoft.com/office/officeart/2008/layout/LinedList"/>
    <dgm:cxn modelId="{0D2645F5-1A1A-8E40-98E4-94F73ACB39FD}" type="presParOf" srcId="{7779FCA9-7B73-8E48-981B-D23E62177F43}" destId="{F11989AD-EE13-4F4E-845F-547C3EBD8492}" srcOrd="1" destOrd="0" presId="urn:microsoft.com/office/officeart/2008/layout/LinedList"/>
    <dgm:cxn modelId="{42DA52E8-A43C-9843-8617-465E8DEC0CB4}" type="presParOf" srcId="{C102C57D-4860-DA49-8334-84F50800B8FE}" destId="{DB64BD1C-5BC2-184A-A826-A31EED706F45}" srcOrd="8" destOrd="0" presId="urn:microsoft.com/office/officeart/2008/layout/LinedList"/>
    <dgm:cxn modelId="{6BF3AD54-558A-3A42-830E-46F1179B887D}" type="presParOf" srcId="{C102C57D-4860-DA49-8334-84F50800B8FE}" destId="{81A7AC7D-CFC1-BA42-B398-F78657577EA6}" srcOrd="9" destOrd="0" presId="urn:microsoft.com/office/officeart/2008/layout/LinedList"/>
    <dgm:cxn modelId="{5E20889F-5295-554D-A53A-58122D096E89}" type="presParOf" srcId="{81A7AC7D-CFC1-BA42-B398-F78657577EA6}" destId="{B830435F-15F0-AF41-B670-E3BC19158858}" srcOrd="0" destOrd="0" presId="urn:microsoft.com/office/officeart/2008/layout/LinedList"/>
    <dgm:cxn modelId="{9334CCF2-C809-B046-B119-A592C0063A4F}" type="presParOf" srcId="{81A7AC7D-CFC1-BA42-B398-F78657577EA6}" destId="{4CFEE0ED-33FD-1149-9AD5-1F43871D41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C00F1-71EC-7C45-AB2F-4FB526107D19}">
      <dsp:nvSpPr>
        <dsp:cNvPr id="0" name=""/>
        <dsp:cNvSpPr/>
      </dsp:nvSpPr>
      <dsp:spPr>
        <a:xfrm>
          <a:off x="0" y="53670"/>
          <a:ext cx="6900512" cy="26769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 66 million teams meetings that was recorded by the NHS digital in 2021-2022 provide particulary compelling evidence that teams had became a major component of NHS staff communication.(NHS digital annual report and accounts)</a:t>
          </a:r>
        </a:p>
      </dsp:txBody>
      <dsp:txXfrm>
        <a:off x="130678" y="184348"/>
        <a:ext cx="6639156" cy="2415604"/>
      </dsp:txXfrm>
    </dsp:sp>
    <dsp:sp modelId="{3E3D4E03-A2A0-464A-A682-ABD2F66EFF31}">
      <dsp:nvSpPr>
        <dsp:cNvPr id="0" name=""/>
        <dsp:cNvSpPr/>
      </dsp:nvSpPr>
      <dsp:spPr>
        <a:xfrm>
          <a:off x="0" y="2805510"/>
          <a:ext cx="6900512" cy="26769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Microsoft reports that upon the introduction of teams across the NHS during the pandemic saved employees around 17 million hours of productive time.(microsoft industry blog united kingdom)</a:t>
          </a:r>
        </a:p>
      </dsp:txBody>
      <dsp:txXfrm>
        <a:off x="130678" y="2936188"/>
        <a:ext cx="6639156" cy="2415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0F942-236E-4B10-A64F-4B9D8A7FCFB5}">
      <dsp:nvSpPr>
        <dsp:cNvPr id="0" name=""/>
        <dsp:cNvSpPr/>
      </dsp:nvSpPr>
      <dsp:spPr>
        <a:xfrm>
          <a:off x="617983" y="1366967"/>
          <a:ext cx="1451659" cy="145165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7CD2DA-BE8C-4697-A812-1F878C81D2E1}">
      <dsp:nvSpPr>
        <dsp:cNvPr id="0" name=""/>
        <dsp:cNvSpPr/>
      </dsp:nvSpPr>
      <dsp:spPr>
        <a:xfrm>
          <a:off x="927353" y="1676337"/>
          <a:ext cx="832919" cy="8329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4E440-598D-4237-A2DE-98B42DC1FF9D}">
      <dsp:nvSpPr>
        <dsp:cNvPr id="0" name=""/>
        <dsp:cNvSpPr/>
      </dsp:nvSpPr>
      <dsp:spPr>
        <a:xfrm>
          <a:off x="153928" y="3270783"/>
          <a:ext cx="2379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Workshop training will help staff feel comfortable to be able to use teams effectively.</a:t>
          </a:r>
        </a:p>
      </dsp:txBody>
      <dsp:txXfrm>
        <a:off x="153928" y="3270783"/>
        <a:ext cx="2379769" cy="720000"/>
      </dsp:txXfrm>
    </dsp:sp>
    <dsp:sp modelId="{E34DB6E6-F554-40E7-BD11-F72A9AD29F3C}">
      <dsp:nvSpPr>
        <dsp:cNvPr id="0" name=""/>
        <dsp:cNvSpPr/>
      </dsp:nvSpPr>
      <dsp:spPr>
        <a:xfrm>
          <a:off x="3414213" y="1366967"/>
          <a:ext cx="1451659" cy="145165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014B2-CA84-49C9-B87D-FBBADDBD1FB4}">
      <dsp:nvSpPr>
        <dsp:cNvPr id="0" name=""/>
        <dsp:cNvSpPr/>
      </dsp:nvSpPr>
      <dsp:spPr>
        <a:xfrm>
          <a:off x="3723583" y="1676337"/>
          <a:ext cx="832919" cy="8329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73FC63-FC09-43EF-A75F-E8906C135CBA}">
      <dsp:nvSpPr>
        <dsp:cNvPr id="0" name=""/>
        <dsp:cNvSpPr/>
      </dsp:nvSpPr>
      <dsp:spPr>
        <a:xfrm>
          <a:off x="2950157" y="3270783"/>
          <a:ext cx="2379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Training on how to use technology and how to download modules on to the phone.</a:t>
          </a:r>
        </a:p>
      </dsp:txBody>
      <dsp:txXfrm>
        <a:off x="2950157" y="3270783"/>
        <a:ext cx="2379769" cy="720000"/>
      </dsp:txXfrm>
    </dsp:sp>
    <dsp:sp modelId="{ECBF1854-E4DE-4FEE-A9C0-DF20D03B61ED}">
      <dsp:nvSpPr>
        <dsp:cNvPr id="0" name=""/>
        <dsp:cNvSpPr/>
      </dsp:nvSpPr>
      <dsp:spPr>
        <a:xfrm>
          <a:off x="6210442" y="1366967"/>
          <a:ext cx="1451659" cy="145165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3BFA3-EF24-40DC-A48A-D0BE4F017308}">
      <dsp:nvSpPr>
        <dsp:cNvPr id="0" name=""/>
        <dsp:cNvSpPr/>
      </dsp:nvSpPr>
      <dsp:spPr>
        <a:xfrm>
          <a:off x="6519812" y="1676337"/>
          <a:ext cx="832919" cy="8329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4A0ACB-32B6-4CB7-9796-118726C0DCB1}">
      <dsp:nvSpPr>
        <dsp:cNvPr id="0" name=""/>
        <dsp:cNvSpPr/>
      </dsp:nvSpPr>
      <dsp:spPr>
        <a:xfrm>
          <a:off x="5746387" y="3270783"/>
          <a:ext cx="2379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Notification policy how to understand it when it appears on the phone and what notification actually means.</a:t>
          </a:r>
        </a:p>
      </dsp:txBody>
      <dsp:txXfrm>
        <a:off x="5746387" y="3270783"/>
        <a:ext cx="2379769" cy="720000"/>
      </dsp:txXfrm>
    </dsp:sp>
    <dsp:sp modelId="{3EEC6CC0-CCB4-48F5-9F10-4209480049E6}">
      <dsp:nvSpPr>
        <dsp:cNvPr id="0" name=""/>
        <dsp:cNvSpPr/>
      </dsp:nvSpPr>
      <dsp:spPr>
        <a:xfrm>
          <a:off x="9006671" y="1366967"/>
          <a:ext cx="1451659" cy="145165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EC171-7B99-4BB0-BED8-9E53B13E260E}">
      <dsp:nvSpPr>
        <dsp:cNvPr id="0" name=""/>
        <dsp:cNvSpPr/>
      </dsp:nvSpPr>
      <dsp:spPr>
        <a:xfrm>
          <a:off x="9316041" y="1676337"/>
          <a:ext cx="832919" cy="8329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1DFAF1-A7D8-4C0B-ACCF-CEC305DEDD15}">
      <dsp:nvSpPr>
        <dsp:cNvPr id="0" name=""/>
        <dsp:cNvSpPr/>
      </dsp:nvSpPr>
      <dsp:spPr>
        <a:xfrm>
          <a:off x="8542616" y="3270783"/>
          <a:ext cx="237976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Feedback box will help staff if they have technical difficulties and need help and support.</a:t>
          </a:r>
        </a:p>
      </dsp:txBody>
      <dsp:txXfrm>
        <a:off x="8542616" y="3270783"/>
        <a:ext cx="237976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3353E-85DB-48E1-9A86-5D9F0EFF2DA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BDD718-E657-4122-9FDE-AFFC3038955F}">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5E93DA-88E4-424B-A486-0EF4EF60661C}">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Management should identify which staff members are confident using Microsoft Teams and which may need additional support. Staff could then be placed into appropriate training groups, allowing those who need more support to build their confidence at their own pace. </a:t>
          </a:r>
          <a:r>
            <a:rPr lang="en-GB" sz="1700" b="1" kern="1200"/>
            <a:t>(CQC, n.d.)</a:t>
          </a:r>
          <a:endParaRPr lang="en-US" sz="1700" kern="1200"/>
        </a:p>
      </dsp:txBody>
      <dsp:txXfrm>
        <a:off x="1437631" y="531"/>
        <a:ext cx="9077968" cy="1244702"/>
      </dsp:txXfrm>
    </dsp:sp>
    <dsp:sp modelId="{9AD821A2-7709-4437-A1DF-23FBD6C6A82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C77A0-8261-4B29-8737-B44666A9B057}">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0E2CF1-577F-4D53-99CA-29E184453AF9}">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Separate channels could be created for areas such as medication, safeguarding, moving and handling and mandatory training, learning materials could be sheared within these channels,making it easier for staff to find</a:t>
          </a:r>
          <a:r>
            <a:rPr lang="en-GB" sz="1700" b="1" kern="1200"/>
            <a:t>.(Microsooft,n.d.)</a:t>
          </a:r>
          <a:endParaRPr lang="en-US" sz="1700" b="1" kern="1200"/>
        </a:p>
      </dsp:txBody>
      <dsp:txXfrm>
        <a:off x="1437631" y="1556410"/>
        <a:ext cx="9077968" cy="1244702"/>
      </dsp:txXfrm>
    </dsp:sp>
    <dsp:sp modelId="{DB9E985B-86F0-4D95-860F-1C9878FAF8F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8C3878-B0A1-4C84-A5BD-05BAD96CDED9}">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DEDAD6-8220-4B67-86CB-2A50FD0FD568}">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b="0" kern="1200"/>
            <a:t>Management should also ask staff for regular feedback to check whether training is being accessed and whether staff knowledge is improving. Feedback can be used to identify any difficulties And declare what additional support may be needed</a:t>
          </a:r>
          <a:r>
            <a:rPr lang="en-GB" sz="1700" b="1" kern="1200"/>
            <a:t>.(CQC,n.d.)</a:t>
          </a:r>
          <a:endParaRPr lang="en-US" sz="1700" b="1"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6B748-5A10-DC45-A70F-C09E2276D444}">
      <dsp:nvSpPr>
        <dsp:cNvPr id="0" name=""/>
        <dsp:cNvSpPr/>
      </dsp:nvSpPr>
      <dsp:spPr>
        <a:xfrm>
          <a:off x="0" y="663"/>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494CA7-477D-8845-BD5A-E47EADB64213}">
      <dsp:nvSpPr>
        <dsp:cNvPr id="0" name=""/>
        <dsp:cNvSpPr/>
      </dsp:nvSpPr>
      <dsp:spPr>
        <a:xfrm>
          <a:off x="0" y="663"/>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b="1" kern="1200"/>
            <a:t>Care Quality Commission (2025)</a:t>
          </a:r>
          <a:r>
            <a:rPr lang="en-GB" sz="1100" kern="1200"/>
            <a:t> </a:t>
          </a:r>
          <a:r>
            <a:rPr lang="en-GB" sz="1100" i="1" kern="1200"/>
            <a:t>Regulation 18: Staffing</a:t>
          </a:r>
          <a:r>
            <a:rPr lang="en-GB" sz="1100" kern="1200"/>
            <a:t>. Available at: CQC – Regulation 18: Staffing⁠</a:t>
          </a:r>
          <a:endParaRPr lang="en-US" sz="1100" kern="1200"/>
        </a:p>
      </dsp:txBody>
      <dsp:txXfrm>
        <a:off x="0" y="663"/>
        <a:ext cx="6224335" cy="387872"/>
      </dsp:txXfrm>
    </dsp:sp>
    <dsp:sp modelId="{3D75575E-7EE6-E74F-AFB5-F88A5D440C38}">
      <dsp:nvSpPr>
        <dsp:cNvPr id="0" name=""/>
        <dsp:cNvSpPr/>
      </dsp:nvSpPr>
      <dsp:spPr>
        <a:xfrm>
          <a:off x="0" y="388535"/>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293395-FAB9-F948-857C-6D0807CDDE65}">
      <dsp:nvSpPr>
        <dsp:cNvPr id="0" name=""/>
        <dsp:cNvSpPr/>
      </dsp:nvSpPr>
      <dsp:spPr>
        <a:xfrm>
          <a:off x="0" y="388535"/>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(2025)</a:t>
          </a:r>
          <a:r>
            <a:rPr lang="en-GB" sz="1000" kern="1200"/>
            <a:t> </a:t>
          </a:r>
          <a:r>
            <a:rPr lang="en-GB" sz="1000" i="1" kern="1200"/>
            <a:t>Regulation 17: Good governance</a:t>
          </a:r>
          <a:r>
            <a:rPr lang="en-GB" sz="1000" kern="1200"/>
            <a:t>. Available at: CQC – Regulation 17: Good governance⁠</a:t>
          </a:r>
          <a:endParaRPr lang="en-US" sz="1000" kern="1200"/>
        </a:p>
      </dsp:txBody>
      <dsp:txXfrm>
        <a:off x="0" y="388535"/>
        <a:ext cx="6224335" cy="387872"/>
      </dsp:txXfrm>
    </dsp:sp>
    <dsp:sp modelId="{63F3808B-9FCF-E44F-A055-37191E30C62F}">
      <dsp:nvSpPr>
        <dsp:cNvPr id="0" name=""/>
        <dsp:cNvSpPr/>
      </dsp:nvSpPr>
      <dsp:spPr>
        <a:xfrm>
          <a:off x="0" y="776407"/>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AA273-B782-944D-8FDD-CE4890A0B75E}">
      <dsp:nvSpPr>
        <dsp:cNvPr id="0" name=""/>
        <dsp:cNvSpPr/>
      </dsp:nvSpPr>
      <dsp:spPr>
        <a:xfrm>
          <a:off x="0" y="776407"/>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(2023)</a:t>
          </a:r>
          <a:r>
            <a:rPr lang="en-GB" sz="1000" kern="1200"/>
            <a:t> </a:t>
          </a:r>
          <a:r>
            <a:rPr lang="en-GB" sz="1000" i="1" kern="1200"/>
            <a:t>Digital record systems: achieving good outcomes for people using adult social care services</a:t>
          </a:r>
          <a:r>
            <a:rPr lang="en-GB" sz="1000" kern="1200"/>
            <a:t>. Available at: CQC – Digital record systems⁠</a:t>
          </a:r>
          <a:endParaRPr lang="en-US" sz="1000" kern="1200"/>
        </a:p>
      </dsp:txBody>
      <dsp:txXfrm>
        <a:off x="0" y="776407"/>
        <a:ext cx="6224335" cy="387872"/>
      </dsp:txXfrm>
    </dsp:sp>
    <dsp:sp modelId="{5B824849-A7D1-2842-9002-A619D2816E11}">
      <dsp:nvSpPr>
        <dsp:cNvPr id="0" name=""/>
        <dsp:cNvSpPr/>
      </dsp:nvSpPr>
      <dsp:spPr>
        <a:xfrm>
          <a:off x="0" y="1164279"/>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BD8AD-3DC7-FF44-88FD-6552CEC70E43}">
      <dsp:nvSpPr>
        <dsp:cNvPr id="0" name=""/>
        <dsp:cNvSpPr/>
      </dsp:nvSpPr>
      <dsp:spPr>
        <a:xfrm>
          <a:off x="0" y="1164279"/>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(2022)</a:t>
          </a:r>
          <a:r>
            <a:rPr lang="en-GB" sz="1000" kern="1200"/>
            <a:t> </a:t>
          </a:r>
          <a:r>
            <a:rPr lang="en-GB" sz="1000" i="1" kern="1200"/>
            <a:t>The impact of digital solutions and technology</a:t>
          </a:r>
          <a:r>
            <a:rPr lang="en-GB" sz="1000" kern="1200"/>
            <a:t>. Available at: CQC – The impact of digital solutions and technology⁠</a:t>
          </a:r>
          <a:endParaRPr lang="en-US" sz="1000" kern="1200"/>
        </a:p>
      </dsp:txBody>
      <dsp:txXfrm>
        <a:off x="0" y="1164279"/>
        <a:ext cx="6224335" cy="387872"/>
      </dsp:txXfrm>
    </dsp:sp>
    <dsp:sp modelId="{1996CE11-A4F4-834A-9EEE-0D8090FDFC6D}">
      <dsp:nvSpPr>
        <dsp:cNvPr id="0" name=""/>
        <dsp:cNvSpPr/>
      </dsp:nvSpPr>
      <dsp:spPr>
        <a:xfrm>
          <a:off x="0" y="1552151"/>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8D994C-AEC0-1A46-ADC5-7F84012B05EB}">
      <dsp:nvSpPr>
        <dsp:cNvPr id="0" name=""/>
        <dsp:cNvSpPr/>
      </dsp:nvSpPr>
      <dsp:spPr>
        <a:xfrm>
          <a:off x="0" y="1552151"/>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(2026)</a:t>
          </a:r>
          <a:r>
            <a:rPr lang="en-GB" sz="1000" kern="1200"/>
            <a:t> </a:t>
          </a:r>
          <a:r>
            <a:rPr lang="en-GB" sz="1000" i="1" kern="1200"/>
            <a:t>Discover Microsoft Teams</a:t>
          </a:r>
          <a:r>
            <a:rPr lang="en-GB" sz="1000" kern="1200"/>
            <a:t>. Microsoft Learn. Available at: Microsoft Learn – Discover Microsoft Teams⁠</a:t>
          </a:r>
          <a:endParaRPr lang="en-US" sz="1000" kern="1200"/>
        </a:p>
      </dsp:txBody>
      <dsp:txXfrm>
        <a:off x="0" y="1552151"/>
        <a:ext cx="6224335" cy="387872"/>
      </dsp:txXfrm>
    </dsp:sp>
    <dsp:sp modelId="{181A40DE-2CB3-1640-ADC1-33B7C36D3873}">
      <dsp:nvSpPr>
        <dsp:cNvPr id="0" name=""/>
        <dsp:cNvSpPr/>
      </dsp:nvSpPr>
      <dsp:spPr>
        <a:xfrm>
          <a:off x="0" y="1940023"/>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6F5693-066C-0540-B7E5-126AD6C8CB41}">
      <dsp:nvSpPr>
        <dsp:cNvPr id="0" name=""/>
        <dsp:cNvSpPr/>
      </dsp:nvSpPr>
      <dsp:spPr>
        <a:xfrm>
          <a:off x="0" y="1940023"/>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(2026)</a:t>
          </a:r>
          <a:r>
            <a:rPr lang="en-GB" sz="1000" kern="1200"/>
            <a:t> </a:t>
          </a:r>
          <a:r>
            <a:rPr lang="en-GB" sz="1000" i="1" kern="1200"/>
            <a:t>Share files in Microsoft Teams</a:t>
          </a:r>
          <a:r>
            <a:rPr lang="en-GB" sz="1000" kern="1200"/>
            <a:t>. Microsoft Support. Available at: Microsoft Support – Share files in Microsoft Teams⁠</a:t>
          </a:r>
          <a:endParaRPr lang="en-US" sz="1000" kern="1200"/>
        </a:p>
      </dsp:txBody>
      <dsp:txXfrm>
        <a:off x="0" y="1940023"/>
        <a:ext cx="6224335" cy="387872"/>
      </dsp:txXfrm>
    </dsp:sp>
    <dsp:sp modelId="{B85E6CB2-B36C-E743-B3DB-10427BBF2893}">
      <dsp:nvSpPr>
        <dsp:cNvPr id="0" name=""/>
        <dsp:cNvSpPr/>
      </dsp:nvSpPr>
      <dsp:spPr>
        <a:xfrm>
          <a:off x="0" y="2327895"/>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532DF-4FD4-B040-B9E0-974070B0EED6}">
      <dsp:nvSpPr>
        <dsp:cNvPr id="0" name=""/>
        <dsp:cNvSpPr/>
      </dsp:nvSpPr>
      <dsp:spPr>
        <a:xfrm>
          <a:off x="0" y="2327895"/>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(2026)</a:t>
          </a:r>
          <a:r>
            <a:rPr lang="en-GB" sz="1000" kern="1200"/>
            <a:t> </a:t>
          </a:r>
          <a:r>
            <a:rPr lang="en-GB" sz="1000" i="1" kern="1200"/>
            <a:t>Collaborate on files in Microsoft Teams</a:t>
          </a:r>
          <a:r>
            <a:rPr lang="en-GB" sz="1000" kern="1200"/>
            <a:t>. Microsoft Support. Available at: Microsoft Support – Collaborate on files in Microsoft Teams⁠</a:t>
          </a:r>
          <a:endParaRPr lang="en-US" sz="1000" kern="1200"/>
        </a:p>
      </dsp:txBody>
      <dsp:txXfrm>
        <a:off x="0" y="2327895"/>
        <a:ext cx="6224335" cy="387872"/>
      </dsp:txXfrm>
    </dsp:sp>
    <dsp:sp modelId="{76B01292-F196-BA4C-B861-05237049EEB4}">
      <dsp:nvSpPr>
        <dsp:cNvPr id="0" name=""/>
        <dsp:cNvSpPr/>
      </dsp:nvSpPr>
      <dsp:spPr>
        <a:xfrm>
          <a:off x="0" y="2715767"/>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19B9D5-85EC-F24A-9C13-F3E5922C2580}">
      <dsp:nvSpPr>
        <dsp:cNvPr id="0" name=""/>
        <dsp:cNvSpPr/>
      </dsp:nvSpPr>
      <dsp:spPr>
        <a:xfrm>
          <a:off x="0" y="2715768"/>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(2026)</a:t>
          </a:r>
          <a:r>
            <a:rPr lang="en-GB" sz="1000" kern="1200"/>
            <a:t> </a:t>
          </a:r>
          <a:r>
            <a:rPr lang="en-GB" sz="1000" i="1" kern="1200"/>
            <a:t>Chat in Microsoft Teams meetings</a:t>
          </a:r>
          <a:r>
            <a:rPr lang="en-GB" sz="1000" kern="1200"/>
            <a:t>. Microsoft Support. Available at: Microsoft Support – Chat in Microsoft Teams meetings⁠</a:t>
          </a:r>
          <a:endParaRPr lang="en-US" sz="1000" kern="1200"/>
        </a:p>
      </dsp:txBody>
      <dsp:txXfrm>
        <a:off x="0" y="2715768"/>
        <a:ext cx="6224335" cy="387872"/>
      </dsp:txXfrm>
    </dsp:sp>
    <dsp:sp modelId="{5A3469EC-4613-5349-BB02-74F0B5917C58}">
      <dsp:nvSpPr>
        <dsp:cNvPr id="0" name=""/>
        <dsp:cNvSpPr/>
      </dsp:nvSpPr>
      <dsp:spPr>
        <a:xfrm>
          <a:off x="0" y="3103640"/>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541F8-51C9-4942-AC5A-028833D066F5}">
      <dsp:nvSpPr>
        <dsp:cNvPr id="0" name=""/>
        <dsp:cNvSpPr/>
      </dsp:nvSpPr>
      <dsp:spPr>
        <a:xfrm>
          <a:off x="0" y="3103640"/>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(CQC) (n.d.)</a:t>
          </a:r>
          <a:r>
            <a:rPr lang="en-GB" sz="1000" kern="1200"/>
            <a:t> </a:t>
          </a:r>
          <a:r>
            <a:rPr lang="en-GB" sz="1000" i="1" kern="1200"/>
            <a:t>Regulation 18: Staffing.</a:t>
          </a:r>
          <a:r>
            <a:rPr lang="en-GB" sz="1000" kern="1200"/>
            <a:t> Available at: CQC – Regulation 18: Staffing⁠ </a:t>
          </a:r>
          <a:endParaRPr lang="en-US" sz="1000" kern="1200"/>
        </a:p>
      </dsp:txBody>
      <dsp:txXfrm>
        <a:off x="0" y="3103640"/>
        <a:ext cx="6224335" cy="387872"/>
      </dsp:txXfrm>
    </dsp:sp>
    <dsp:sp modelId="{952708BC-F6A6-B546-B9D6-48E9B71EE1A4}">
      <dsp:nvSpPr>
        <dsp:cNvPr id="0" name=""/>
        <dsp:cNvSpPr/>
      </dsp:nvSpPr>
      <dsp:spPr>
        <a:xfrm>
          <a:off x="0" y="3491512"/>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8AD50-B624-DA40-98EC-480C7E94C963}">
      <dsp:nvSpPr>
        <dsp:cNvPr id="0" name=""/>
        <dsp:cNvSpPr/>
      </dsp:nvSpPr>
      <dsp:spPr>
        <a:xfrm>
          <a:off x="0" y="3491512"/>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(CQC) (n.d.)</a:t>
          </a:r>
          <a:r>
            <a:rPr lang="en-GB" sz="1000" kern="1200"/>
            <a:t> </a:t>
          </a:r>
          <a:r>
            <a:rPr lang="en-GB" sz="1000" i="1" kern="1200"/>
            <a:t>The impact of digital solutions and technology.</a:t>
          </a:r>
          <a:r>
            <a:rPr lang="en-GB" sz="1000" kern="1200"/>
            <a:t> Available at: CQC – The impact of digital solutions and technology⁠ </a:t>
          </a:r>
          <a:endParaRPr lang="en-US" sz="1000" kern="1200"/>
        </a:p>
      </dsp:txBody>
      <dsp:txXfrm>
        <a:off x="0" y="3491512"/>
        <a:ext cx="6224335" cy="387872"/>
      </dsp:txXfrm>
    </dsp:sp>
    <dsp:sp modelId="{F0921719-964A-5B48-93D5-D7D709706998}">
      <dsp:nvSpPr>
        <dsp:cNvPr id="0" name=""/>
        <dsp:cNvSpPr/>
      </dsp:nvSpPr>
      <dsp:spPr>
        <a:xfrm>
          <a:off x="0" y="3879384"/>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3FF47C-A1FA-E847-8EEB-834939384CFA}">
      <dsp:nvSpPr>
        <dsp:cNvPr id="0" name=""/>
        <dsp:cNvSpPr/>
      </dsp:nvSpPr>
      <dsp:spPr>
        <a:xfrm>
          <a:off x="0" y="3879384"/>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Care Quality Commission (CQC) (2025)</a:t>
          </a:r>
          <a:r>
            <a:rPr lang="en-GB" sz="1000" kern="1200"/>
            <a:t> </a:t>
          </a:r>
          <a:r>
            <a:rPr lang="en-GB" sz="1000" i="1" kern="1200"/>
            <a:t>Regulation 17: Good governance.</a:t>
          </a:r>
          <a:r>
            <a:rPr lang="en-GB" sz="1000" kern="1200"/>
            <a:t> Available at: CQC – Regulation 17: Good governance⁠ </a:t>
          </a:r>
          <a:endParaRPr lang="en-US" sz="1000" kern="1200"/>
        </a:p>
      </dsp:txBody>
      <dsp:txXfrm>
        <a:off x="0" y="3879384"/>
        <a:ext cx="6224335" cy="387872"/>
      </dsp:txXfrm>
    </dsp:sp>
    <dsp:sp modelId="{8B3FE3B3-F0ED-5A46-A8F5-5644628435E0}">
      <dsp:nvSpPr>
        <dsp:cNvPr id="0" name=""/>
        <dsp:cNvSpPr/>
      </dsp:nvSpPr>
      <dsp:spPr>
        <a:xfrm>
          <a:off x="0" y="4267256"/>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7C768D-DBA4-1540-AE1D-EACE5A825E9C}">
      <dsp:nvSpPr>
        <dsp:cNvPr id="0" name=""/>
        <dsp:cNvSpPr/>
      </dsp:nvSpPr>
      <dsp:spPr>
        <a:xfrm>
          <a:off x="0" y="4267256"/>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(n.d.)</a:t>
          </a:r>
          <a:r>
            <a:rPr lang="en-GB" sz="1000" kern="1200"/>
            <a:t> </a:t>
          </a:r>
          <a:r>
            <a:rPr lang="en-GB" sz="1000" i="1" kern="1200"/>
            <a:t>Create a standard, private, or shared channel in Microsoft Teams.</a:t>
          </a:r>
          <a:r>
            <a:rPr lang="en-GB" sz="1000" kern="1200"/>
            <a:t> Available at: Microsoft – Create a standard, private, or shared channel in Microsoft Teams⁠ </a:t>
          </a:r>
          <a:endParaRPr lang="en-US" sz="1000" kern="1200"/>
        </a:p>
      </dsp:txBody>
      <dsp:txXfrm>
        <a:off x="0" y="4267256"/>
        <a:ext cx="6224335" cy="387872"/>
      </dsp:txXfrm>
    </dsp:sp>
    <dsp:sp modelId="{B2F3C6A4-A245-B044-BECA-1D2EA02EFE35}">
      <dsp:nvSpPr>
        <dsp:cNvPr id="0" name=""/>
        <dsp:cNvSpPr/>
      </dsp:nvSpPr>
      <dsp:spPr>
        <a:xfrm>
          <a:off x="0" y="4655128"/>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32AAE-2756-5540-B7C3-84BED789744E}">
      <dsp:nvSpPr>
        <dsp:cNvPr id="0" name=""/>
        <dsp:cNvSpPr/>
      </dsp:nvSpPr>
      <dsp:spPr>
        <a:xfrm>
          <a:off x="0" y="4655128"/>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(n.d.)</a:t>
          </a:r>
          <a:r>
            <a:rPr lang="en-GB" sz="1000" kern="1200"/>
            <a:t> </a:t>
          </a:r>
          <a:r>
            <a:rPr lang="en-GB" sz="1000" i="1" kern="1200"/>
            <a:t>Share files in Microsoft Teams.</a:t>
          </a:r>
          <a:r>
            <a:rPr lang="en-GB" sz="1000" kern="1200"/>
            <a:t> Available at: Microsoft – Share files in Microsoft Teams⁠ (Accessed: 4 October 2026).</a:t>
          </a:r>
          <a:endParaRPr lang="en-US" sz="1000" kern="1200"/>
        </a:p>
      </dsp:txBody>
      <dsp:txXfrm>
        <a:off x="0" y="4655128"/>
        <a:ext cx="6224335" cy="387872"/>
      </dsp:txXfrm>
    </dsp:sp>
    <dsp:sp modelId="{07C9D9F8-F6CF-5A46-8218-41012CA7FEB1}">
      <dsp:nvSpPr>
        <dsp:cNvPr id="0" name=""/>
        <dsp:cNvSpPr/>
      </dsp:nvSpPr>
      <dsp:spPr>
        <a:xfrm>
          <a:off x="0" y="5043000"/>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3AA78-9052-1345-80E3-88C98E53D1C1}">
      <dsp:nvSpPr>
        <dsp:cNvPr id="0" name=""/>
        <dsp:cNvSpPr/>
      </dsp:nvSpPr>
      <dsp:spPr>
        <a:xfrm>
          <a:off x="0" y="5043000"/>
          <a:ext cx="6224335" cy="387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Microsoft (n.d.)</a:t>
          </a:r>
          <a:r>
            <a:rPr lang="en-GB" sz="1000" kern="1200"/>
            <a:t> </a:t>
          </a:r>
          <a:r>
            <a:rPr lang="en-GB" sz="1000" i="1" kern="1200"/>
            <a:t>Document collaboration </a:t>
          </a:r>
          <a:endParaRPr lang="en-US" sz="1000" kern="1200"/>
        </a:p>
      </dsp:txBody>
      <dsp:txXfrm>
        <a:off x="0" y="5043000"/>
        <a:ext cx="6224335" cy="3878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4F492-9113-1E48-B322-353AF7ECCAC5}">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DB4DBC-7B89-AD4D-8771-1CCAF9199E5F}">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Buchal, S. and Songsore, E </a:t>
          </a:r>
          <a:r>
            <a:rPr lang="en-US" sz="1700" kern="1200"/>
            <a:t>(2023) 'Using Microsoft Teams to support collaborative learning     and professional development', </a:t>
          </a:r>
          <a:r>
            <a:rPr lang="en-US" sz="1700" i="1" kern="1200"/>
            <a:t>Journal of Educational Technology Systems</a:t>
          </a:r>
          <a:r>
            <a:rPr lang="en-US" sz="1700" kern="1200"/>
            <a:t>, 51(3), pp. 287–305.</a:t>
          </a:r>
        </a:p>
      </dsp:txBody>
      <dsp:txXfrm>
        <a:off x="0" y="675"/>
        <a:ext cx="6900512" cy="1106957"/>
      </dsp:txXfrm>
    </dsp:sp>
    <dsp:sp modelId="{1B826F16-A29F-D94C-AC8C-8AC632BCF443}">
      <dsp:nvSpPr>
        <dsp:cNvPr id="0" name=""/>
        <dsp:cNvSpPr/>
      </dsp:nvSpPr>
      <dsp:spPr>
        <a:xfrm>
          <a:off x="0" y="1107633"/>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22E2F5-F8BB-B549-A513-7E20A9FB3AA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Gartner (2024) </a:t>
          </a:r>
          <a:r>
            <a:rPr lang="en-US" sz="1700" i="1" kern="1200"/>
            <a:t>How Digital Collaboration Platforms Drive Operational Efficiency in Community Care</a:t>
          </a:r>
          <a:r>
            <a:rPr lang="en-US" sz="1700" kern="1200"/>
            <a:t>. Available at: gartner.com (Accessed: 27 September 2026).</a:t>
          </a:r>
        </a:p>
      </dsp:txBody>
      <dsp:txXfrm>
        <a:off x="0" y="1107633"/>
        <a:ext cx="6900512" cy="1106957"/>
      </dsp:txXfrm>
    </dsp:sp>
    <dsp:sp modelId="{9A2F5E18-0BF9-4144-804C-04AE80910456}">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40A7E-B3D7-B145-8183-0226B41A1C7A}">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Microsoft</a:t>
          </a:r>
          <a:r>
            <a:rPr lang="en-US" sz="1700" kern="1200"/>
            <a:t> (2025) </a:t>
          </a:r>
          <a:r>
            <a:rPr lang="en-US" sz="1700" i="1" kern="1200"/>
            <a:t>Microsoft Teams Security and Compliance in Healthcare and Social Care Environments</a:t>
          </a:r>
          <a:r>
            <a:rPr lang="en-US" sz="1700" kern="1200"/>
            <a:t>. Available at: microsoft.com (Accessed: 27 September 2026).</a:t>
          </a:r>
        </a:p>
      </dsp:txBody>
      <dsp:txXfrm>
        <a:off x="0" y="2214591"/>
        <a:ext cx="6900512" cy="1106957"/>
      </dsp:txXfrm>
    </dsp:sp>
    <dsp:sp modelId="{2E019DCF-EE05-7E4F-AC14-A02D8F7FCD6C}">
      <dsp:nvSpPr>
        <dsp:cNvPr id="0" name=""/>
        <dsp:cNvSpPr/>
      </dsp:nvSpPr>
      <dsp:spPr>
        <a:xfrm>
          <a:off x="0" y="3321549"/>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0271C7-92BE-494C-98B7-CAD0DF713BDC}">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NHS England</a:t>
          </a:r>
          <a:r>
            <a:rPr lang="en-US" sz="1700" kern="1200"/>
            <a:t> (2023) </a:t>
          </a:r>
          <a:r>
            <a:rPr lang="en-US" sz="1700" i="1" kern="1200"/>
            <a:t>Digital Transformation in Community Health and Care Services: A Framework for Mobile Workforces</a:t>
          </a:r>
          <a:r>
            <a:rPr lang="en-US" sz="1700" kern="1200"/>
            <a:t>. London: NHS England.</a:t>
          </a:r>
        </a:p>
      </dsp:txBody>
      <dsp:txXfrm>
        <a:off x="0" y="3321549"/>
        <a:ext cx="6900512" cy="1106957"/>
      </dsp:txXfrm>
    </dsp:sp>
    <dsp:sp modelId="{DB64BD1C-5BC2-184A-A826-A31EED706F45}">
      <dsp:nvSpPr>
        <dsp:cNvPr id="0" name=""/>
        <dsp:cNvSpPr/>
      </dsp:nvSpPr>
      <dsp:spPr>
        <a:xfrm>
          <a:off x="0" y="4428507"/>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30435F-15F0-AF41-B670-E3BC19158858}">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Noe, R.A.</a:t>
          </a:r>
          <a:r>
            <a:rPr lang="en-US" sz="1700" kern="1200"/>
            <a:t> (2026) </a:t>
          </a:r>
          <a:r>
            <a:rPr lang="en-US" sz="1700" i="1" kern="1200"/>
            <a:t>Employee Training and Development</a:t>
          </a:r>
          <a:r>
            <a:rPr lang="en-US" sz="1700" kern="1200"/>
            <a:t>. 9th edn. New York: McGraw-Hill.</a:t>
          </a: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12">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4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9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29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1B540-6ACA-2D4B-97DA-A21538575CB3}" type="datetimeFigureOut">
              <a:rPr lang="en-US" smtClean="0"/>
              <a:t>10/6/2026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A416E3-2E4A-6E4B-9038-ED6B9A71ED6A}" type="slidenum">
              <a:rPr lang="en-US" smtClean="0"/>
              <a:t>‹#›</a:t>
            </a:fld>
            <a:endParaRPr lang="en-US"/>
          </a:p>
        </p:txBody>
      </p:sp>
    </p:spTree>
    <p:extLst>
      <p:ext uri="{BB962C8B-B14F-4D97-AF65-F5344CB8AC3E}">
        <p14:creationId xmlns:p14="http://schemas.microsoft.com/office/powerpoint/2010/main" val="2334164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1</a:t>
            </a:fld>
            <a:endParaRPr lang="en-US"/>
          </a:p>
        </p:txBody>
      </p:sp>
    </p:spTree>
    <p:extLst>
      <p:ext uri="{BB962C8B-B14F-4D97-AF65-F5344CB8AC3E}">
        <p14:creationId xmlns:p14="http://schemas.microsoft.com/office/powerpoint/2010/main" val="3807435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3</a:t>
            </a:fld>
            <a:endParaRPr lang="en-US"/>
          </a:p>
        </p:txBody>
      </p:sp>
    </p:spTree>
    <p:extLst>
      <p:ext uri="{BB962C8B-B14F-4D97-AF65-F5344CB8AC3E}">
        <p14:creationId xmlns:p14="http://schemas.microsoft.com/office/powerpoint/2010/main" val="2779891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5A416E3-2E4A-6E4B-9038-ED6B9A71ED6A}" type="slidenum">
              <a:rPr lang="en-US" smtClean="0"/>
              <a:t>13</a:t>
            </a:fld>
            <a:endParaRPr lang="en-US"/>
          </a:p>
        </p:txBody>
      </p:sp>
    </p:spTree>
    <p:extLst>
      <p:ext uri="{BB962C8B-B14F-4D97-AF65-F5344CB8AC3E}">
        <p14:creationId xmlns:p14="http://schemas.microsoft.com/office/powerpoint/2010/main" val="1543723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vikis.kvk.lt/doku.php?id=lt:kt_sis:teams"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pmc.ncbi.nlm.nih.gov/articles/PMC757176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5903" y="3399769"/>
            <a:ext cx="10640754" cy="450447"/>
          </a:xfrm>
        </p:spPr>
        <p:txBody>
          <a:bodyPr anchor="b">
            <a:normAutofit fontScale="90000"/>
          </a:bodyPr>
          <a:lstStyle/>
          <a:p>
            <a:r>
              <a:rPr lang="en-GB" sz="4400">
                <a:solidFill>
                  <a:schemeClr val="tx2"/>
                </a:solidFill>
              </a:rPr>
              <a:t>LCHS4007 GROUP 3</a:t>
            </a:r>
            <a:br>
              <a:rPr lang="en-GB" sz="4400">
                <a:solidFill>
                  <a:schemeClr val="tx2"/>
                </a:solidFill>
              </a:rPr>
            </a:br>
            <a:r>
              <a:rPr lang="en-GB" sz="4400">
                <a:solidFill>
                  <a:schemeClr val="tx2"/>
                </a:solidFill>
              </a:rPr>
              <a:t> HEALTH AND SOCIAL CARE LECTURER </a:t>
            </a:r>
            <a:br>
              <a:rPr lang="en-GB" sz="4400">
                <a:solidFill>
                  <a:schemeClr val="tx2"/>
                </a:solidFill>
              </a:rPr>
            </a:br>
            <a:r>
              <a:rPr lang="en-GB" sz="4400">
                <a:solidFill>
                  <a:schemeClr val="tx2"/>
                </a:solidFill>
              </a:rPr>
              <a:t>BIANCA DODGEN</a:t>
            </a:r>
            <a:br>
              <a:rPr lang="en-GB" sz="2200">
                <a:solidFill>
                  <a:schemeClr val="tx2"/>
                </a:solidFill>
              </a:rPr>
            </a:br>
            <a:endParaRPr lang="en-GB" sz="2200">
              <a:solidFill>
                <a:schemeClr val="tx2"/>
              </a:solidFill>
            </a:endParaRPr>
          </a:p>
        </p:txBody>
      </p:sp>
      <p:sp>
        <p:nvSpPr>
          <p:cNvPr id="3" name="Subtitle 2"/>
          <p:cNvSpPr>
            <a:spLocks noGrp="1"/>
          </p:cNvSpPr>
          <p:nvPr>
            <p:ph type="subTitle" idx="1"/>
          </p:nvPr>
        </p:nvSpPr>
        <p:spPr>
          <a:xfrm>
            <a:off x="1514121" y="3850216"/>
            <a:ext cx="9163757" cy="1225436"/>
          </a:xfrm>
        </p:spPr>
        <p:txBody>
          <a:bodyPr vert="horz" lIns="91440" tIns="45720" rIns="91440" bIns="45720" rtlCol="0" anchor="ctr">
            <a:normAutofit/>
          </a:bodyPr>
          <a:lstStyle/>
          <a:p>
            <a:r>
              <a:rPr lang="en-GB" sz="2000">
                <a:solidFill>
                  <a:schemeClr val="tx2"/>
                </a:solidFill>
              </a:rPr>
              <a:t>Ellie Kaczmarek (2536977)</a:t>
            </a:r>
          </a:p>
          <a:p>
            <a:r>
              <a:rPr lang="en-GB" sz="2000">
                <a:solidFill>
                  <a:schemeClr val="tx2"/>
                </a:solidFill>
              </a:rPr>
              <a:t>April Myers (2319164)</a:t>
            </a:r>
          </a:p>
          <a:p>
            <a:r>
              <a:rPr lang="en-GB" sz="2000">
                <a:solidFill>
                  <a:schemeClr val="tx2"/>
                </a:solidFill>
              </a:rPr>
              <a:t>Sarah murphy (2616521)</a:t>
            </a:r>
          </a:p>
          <a:p>
            <a:endParaRPr lang="en-GB" sz="2000">
              <a:solidFill>
                <a:schemeClr val="tx2"/>
              </a:solidFill>
            </a:endParaRPr>
          </a:p>
          <a:p>
            <a:endParaRPr lang="en-GB" sz="1100">
              <a:solidFill>
                <a:schemeClr val="tx2"/>
              </a:solidFill>
            </a:endParaRPr>
          </a:p>
        </p:txBody>
      </p:sp>
      <p:grpSp>
        <p:nvGrpSpPr>
          <p:cNvPr id="22" name="Group 21">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3" name="Freeform: Shape 22">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Microsoft Teams [KVK Vikis]">
            <a:extLst>
              <a:ext uri="{FF2B5EF4-FFF2-40B4-BE49-F238E27FC236}">
                <a16:creationId xmlns:a16="http://schemas.microsoft.com/office/drawing/2014/main" id="{FEE93AD4-EDC2-4C24-D159-81BCB08A18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13852" y="4518976"/>
            <a:ext cx="5042786" cy="3112720"/>
          </a:xfrm>
          <a:prstGeom prst="rect">
            <a:avLst/>
          </a:prstGeom>
        </p:spPr>
      </p:pic>
      <p:grpSp>
        <p:nvGrpSpPr>
          <p:cNvPr id="28" name="Group 27">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9" name="Freeform: Shape 28">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246AA034-4299-9A75-A610-F4986634655E}"/>
              </a:ext>
            </a:extLst>
          </p:cNvPr>
          <p:cNvSpPr txBox="1"/>
          <p:nvPr/>
        </p:nvSpPr>
        <p:spPr>
          <a:xfrm>
            <a:off x="949124" y="2176041"/>
            <a:ext cx="184731" cy="923330"/>
          </a:xfrm>
          <a:prstGeom prst="rect">
            <a:avLst/>
          </a:prstGeom>
          <a:noFill/>
        </p:spPr>
        <p:txBody>
          <a:bodyPr wrap="none" rtlCol="0">
            <a:spAutoFit/>
          </a:bodyPr>
          <a:lstStyle/>
          <a:p>
            <a:endParaRPr lang="en-US"/>
          </a:p>
          <a:p>
            <a:endParaRPr lang="en-US"/>
          </a:p>
          <a:p>
            <a:endParaRPr lang="en-US"/>
          </a:p>
        </p:txBody>
      </p:sp>
    </p:spTree>
    <p:extLst>
      <p:ext uri="{BB962C8B-B14F-4D97-AF65-F5344CB8AC3E}">
        <p14:creationId xmlns:p14="http://schemas.microsoft.com/office/powerpoint/2010/main" val="10985722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37C4452-0CC8-3119-8136-F182EB256252}"/>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Case Study: Ashford Community Care Service</a:t>
            </a:r>
            <a:br>
              <a:rPr lang="en-GB" sz="3600">
                <a:solidFill>
                  <a:schemeClr val="tx2"/>
                </a:solidFill>
              </a:rPr>
            </a:br>
            <a:endParaRPr lang="en-US" sz="3600">
              <a:solidFill>
                <a:schemeClr val="tx2"/>
              </a:solidFill>
            </a:endParaRPr>
          </a:p>
        </p:txBody>
      </p:sp>
      <p:sp>
        <p:nvSpPr>
          <p:cNvPr id="3" name="Content Placeholder 2">
            <a:extLst>
              <a:ext uri="{FF2B5EF4-FFF2-40B4-BE49-F238E27FC236}">
                <a16:creationId xmlns:a16="http://schemas.microsoft.com/office/drawing/2014/main" id="{88DC16D5-FDF4-E7E1-5AE5-02781D877964}"/>
              </a:ext>
            </a:extLst>
          </p:cNvPr>
          <p:cNvSpPr>
            <a:spLocks noGrp="1"/>
          </p:cNvSpPr>
          <p:nvPr>
            <p:ph idx="1"/>
          </p:nvPr>
        </p:nvSpPr>
        <p:spPr>
          <a:xfrm>
            <a:off x="6172200" y="804672"/>
            <a:ext cx="5221224" cy="5230368"/>
          </a:xfrm>
        </p:spPr>
        <p:txBody>
          <a:bodyPr anchor="ctr">
            <a:normAutofit/>
          </a:bodyPr>
          <a:lstStyle/>
          <a:p>
            <a:pPr marL="0" indent="0">
              <a:buNone/>
            </a:pPr>
            <a:r>
              <a:rPr lang="en-GB" sz="1800">
                <a:solidFill>
                  <a:schemeClr val="tx2"/>
                </a:solidFill>
              </a:rPr>
              <a:t>Ashford Community Care Service supports adults with physical disabilities and long-term care needs who require daily care, medication reminders, appointment support, care records, and wellbeing checks. Staff work across service users’ homes, supported living settings, and the main office. The team includes support workers, senior care workers, nurses, care coordinators, and administrative staff. The organisation uses Microsoft 365, but staff are unsure which tools should be used for different workplace tasks. This has led to missed updates, duplicated work, unclear rotas, inconsistent records, and inefficient ways of working. Management wants to improve teamwork, communication, and efficiency by matching the correct Microsoft 365 tools to specific workplace tasks. Your group has been asked to review workplace tasks and recommend suitable digital tools.</a:t>
            </a:r>
          </a:p>
          <a:p>
            <a:endParaRPr lang="en-US" sz="1800">
              <a:solidFill>
                <a:schemeClr val="tx2"/>
              </a:solidFill>
            </a:endParaRPr>
          </a:p>
        </p:txBody>
      </p:sp>
    </p:spTree>
    <p:extLst>
      <p:ext uri="{BB962C8B-B14F-4D97-AF65-F5344CB8AC3E}">
        <p14:creationId xmlns:p14="http://schemas.microsoft.com/office/powerpoint/2010/main" val="278124999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8D72C-DDD0-5F6F-1BB2-7FF8EAFD0718}"/>
              </a:ext>
            </a:extLst>
          </p:cNvPr>
          <p:cNvSpPr>
            <a:spLocks noGrp="1"/>
          </p:cNvSpPr>
          <p:nvPr>
            <p:ph type="title"/>
          </p:nvPr>
        </p:nvSpPr>
        <p:spPr>
          <a:xfrm>
            <a:off x="150729" y="1153572"/>
            <a:ext cx="4167271" cy="4461163"/>
          </a:xfrm>
        </p:spPr>
        <p:txBody>
          <a:bodyPr>
            <a:normAutofit/>
          </a:bodyPr>
          <a:lstStyle/>
          <a:p>
            <a:r>
              <a:rPr lang="en-GB" sz="3700" b="1">
                <a:solidFill>
                  <a:srgbClr val="FFFFFF"/>
                </a:solidFill>
              </a:rPr>
              <a:t>Staff training and sharing learning materials</a:t>
            </a:r>
            <a:br>
              <a:rPr lang="en-GB" sz="3700" b="1">
                <a:solidFill>
                  <a:srgbClr val="FFFFFF"/>
                </a:solidFill>
              </a:rPr>
            </a:br>
            <a:br>
              <a:rPr lang="en-GB" sz="3700">
                <a:solidFill>
                  <a:srgbClr val="FFFFFF"/>
                </a:solidFill>
              </a:rPr>
            </a:br>
            <a:r>
              <a:rPr lang="en-GB" sz="3700" b="1">
                <a:solidFill>
                  <a:srgbClr val="FFFFFF"/>
                </a:solidFill>
              </a:rPr>
              <a:t>What does the task involve ?</a:t>
            </a:r>
            <a:br>
              <a:rPr lang="en-GB" sz="3700">
                <a:solidFill>
                  <a:srgbClr val="FFFFFF"/>
                </a:solidFill>
              </a:rPr>
            </a:br>
            <a:endParaRPr lang="en-US" sz="3700">
              <a:solidFill>
                <a:srgbClr val="FFFFFF"/>
              </a:solidFill>
            </a:endParaRP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3C9AB864-BEAD-5ACE-2FD8-9E71E8EA4CE8}"/>
              </a:ext>
            </a:extLst>
          </p:cNvPr>
          <p:cNvSpPr>
            <a:spLocks noGrp="1"/>
          </p:cNvSpPr>
          <p:nvPr>
            <p:ph idx="1"/>
          </p:nvPr>
        </p:nvSpPr>
        <p:spPr>
          <a:xfrm>
            <a:off x="4447308" y="591344"/>
            <a:ext cx="6906491" cy="5585619"/>
          </a:xfrm>
        </p:spPr>
        <p:txBody>
          <a:bodyPr anchor="ctr">
            <a:normAutofit/>
          </a:bodyPr>
          <a:lstStyle/>
          <a:p>
            <a:pPr marL="0" indent="0">
              <a:buNone/>
            </a:pPr>
            <a:r>
              <a:rPr lang="en-GB" sz="1800" b="1"/>
              <a:t>Staff training</a:t>
            </a:r>
          </a:p>
          <a:p>
            <a:r>
              <a:rPr lang="en-GB" sz="1800"/>
              <a:t>CQC states that staff must receive appropriate support,training and professional development to enable them to carry out their duties.</a:t>
            </a:r>
          </a:p>
          <a:p>
            <a:pPr marL="0" indent="0">
              <a:buNone/>
            </a:pPr>
            <a:r>
              <a:rPr lang="en-GB" sz="1800" b="1"/>
              <a:t>Sharing learning materials </a:t>
            </a:r>
          </a:p>
          <a:p>
            <a:pPr marL="0" indent="0">
              <a:buNone/>
            </a:pPr>
            <a:r>
              <a:rPr lang="en-GB" sz="1800"/>
              <a:t>•CQC states providers must have effective systems and procedures, and that records should be accessible and authorised by people when necessary to deliver safe care.</a:t>
            </a:r>
          </a:p>
          <a:p>
            <a:pPr marL="0" indent="0">
              <a:buNone/>
            </a:pPr>
            <a:r>
              <a:rPr lang="en-GB" sz="1800" b="1"/>
              <a:t>Digital communication</a:t>
            </a:r>
          </a:p>
          <a:p>
            <a:pPr marL="0" indent="0">
              <a:buNone/>
            </a:pPr>
            <a:r>
              <a:rPr lang="en-GB" sz="1800"/>
              <a:t>•CQC states that good digital record systems can help providers "share important information quickly, safely and securely between care settings.”</a:t>
            </a:r>
          </a:p>
          <a:p>
            <a:pPr marL="0" indent="0">
              <a:buNone/>
            </a:pPr>
            <a:r>
              <a:rPr lang="en-GB" sz="1800" b="1"/>
              <a:t>Supporting staff with technology</a:t>
            </a:r>
          </a:p>
          <a:p>
            <a:pPr marL="0" indent="0">
              <a:buNone/>
            </a:pPr>
            <a:r>
              <a:rPr lang="en-GB" sz="1800"/>
              <a:t>•CQC found that some staff did not feel confident using new digital systems. It also found that video and messaging software could support workplace communication through training.</a:t>
            </a:r>
          </a:p>
          <a:p>
            <a:endParaRPr lang="en-US" sz="1800"/>
          </a:p>
        </p:txBody>
      </p:sp>
      <p:sp>
        <p:nvSpPr>
          <p:cNvPr id="4" name="TextBox 3">
            <a:extLst>
              <a:ext uri="{FF2B5EF4-FFF2-40B4-BE49-F238E27FC236}">
                <a16:creationId xmlns:a16="http://schemas.microsoft.com/office/drawing/2014/main" id="{B506D51A-F88D-E20B-86B7-569A8DD2A795}"/>
              </a:ext>
            </a:extLst>
          </p:cNvPr>
          <p:cNvSpPr txBox="1"/>
          <p:nvPr/>
        </p:nvSpPr>
        <p:spPr>
          <a:xfrm>
            <a:off x="10360152" y="6464289"/>
            <a:ext cx="1828800"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3276509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A3A35-969C-658D-BF77-B292262DC65C}"/>
              </a:ext>
            </a:extLst>
          </p:cNvPr>
          <p:cNvSpPr>
            <a:spLocks noGrp="1"/>
          </p:cNvSpPr>
          <p:nvPr>
            <p:ph type="title"/>
          </p:nvPr>
        </p:nvSpPr>
        <p:spPr>
          <a:xfrm>
            <a:off x="838200" y="365125"/>
            <a:ext cx="10515600" cy="1325563"/>
          </a:xfrm>
        </p:spPr>
        <p:txBody>
          <a:bodyPr>
            <a:normAutofit/>
          </a:bodyPr>
          <a:lstStyle/>
          <a:p>
            <a:r>
              <a:rPr lang="en-US" sz="4200" b="1">
                <a:latin typeface="-apple-system"/>
              </a:rPr>
              <a:t>Benefits of MS Teams</a:t>
            </a:r>
            <a:br>
              <a:rPr lang="en-US" sz="4200" b="1">
                <a:latin typeface="-apple-system"/>
              </a:rPr>
            </a:b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606E02-33F1-3896-C854-F67463AC4E42}"/>
              </a:ext>
            </a:extLst>
          </p:cNvPr>
          <p:cNvSpPr>
            <a:spLocks noGrp="1"/>
          </p:cNvSpPr>
          <p:nvPr>
            <p:ph idx="1"/>
          </p:nvPr>
        </p:nvSpPr>
        <p:spPr>
          <a:xfrm>
            <a:off x="838200" y="1929384"/>
            <a:ext cx="10515600" cy="4251960"/>
          </a:xfrm>
        </p:spPr>
        <p:txBody>
          <a:bodyPr>
            <a:normAutofit/>
          </a:bodyPr>
          <a:lstStyle/>
          <a:p>
            <a:pPr fontAlgn="base"/>
            <a:r>
              <a:rPr lang="en-US" sz="2200" b="0" i="0">
                <a:effectLst/>
                <a:latin typeface="-apple-system"/>
              </a:rPr>
              <a:t>MS Teams has a wide range of benefits for staff and for employing organisations, including:</a:t>
            </a:r>
          </a:p>
          <a:p>
            <a:pPr lvl="0" fontAlgn="base"/>
            <a:r>
              <a:rPr lang="en-US" sz="2200" b="0" i="0">
                <a:effectLst/>
                <a:latin typeface="inherit"/>
              </a:rPr>
              <a:t>it is a free and efficient tool for NHS staff, to support remote working</a:t>
            </a:r>
          </a:p>
          <a:p>
            <a:pPr lvl="0" fontAlgn="base"/>
            <a:r>
              <a:rPr lang="en-US" sz="2200" b="0" i="0">
                <a:effectLst/>
                <a:latin typeface="inherit"/>
              </a:rPr>
              <a:t>increased efficiency, for example, less time travelling to attend meetings</a:t>
            </a:r>
          </a:p>
          <a:p>
            <a:pPr lvl="0" fontAlgn="base"/>
            <a:r>
              <a:rPr lang="en-US" sz="2200" b="0" i="0">
                <a:effectLst/>
                <a:latin typeface="inherit"/>
              </a:rPr>
              <a:t>online meetings can be scheduled ahead of time or to start instantly</a:t>
            </a:r>
          </a:p>
          <a:p>
            <a:pPr lvl="0" fontAlgn="base"/>
            <a:r>
              <a:rPr lang="en-US" sz="2200" b="0" i="0">
                <a:effectLst/>
                <a:latin typeface="inherit"/>
              </a:rPr>
              <a:t>allows the set up and use of chat rooms to divide work between multiple groups</a:t>
            </a:r>
          </a:p>
          <a:p>
            <a:pPr lvl="0" fontAlgn="base"/>
            <a:r>
              <a:rPr lang="en-US" sz="2200" b="0" i="0">
                <a:effectLst/>
                <a:latin typeface="inherit"/>
              </a:rPr>
              <a:t>supports virtual meetings with high quality audio and video</a:t>
            </a:r>
          </a:p>
          <a:p>
            <a:pPr lvl="0" fontAlgn="base"/>
            <a:r>
              <a:rPr lang="en-US" sz="2200" b="0" i="0">
                <a:effectLst/>
                <a:latin typeface="inherit"/>
              </a:rPr>
              <a:t>provides an option to chat to colleagues via messages or to send voice notes, and share files before during and after meetings</a:t>
            </a:r>
          </a:p>
          <a:p>
            <a:pPr lvl="0" fontAlgn="base"/>
            <a:r>
              <a:rPr lang="en-US" sz="2200" b="0" i="0">
                <a:effectLst/>
                <a:latin typeface="inherit"/>
              </a:rPr>
              <a:t>chat messages and shared files are available so they can be referred to at any time</a:t>
            </a:r>
          </a:p>
        </p:txBody>
      </p:sp>
    </p:spTree>
    <p:extLst>
      <p:ext uri="{BB962C8B-B14F-4D97-AF65-F5344CB8AC3E}">
        <p14:creationId xmlns:p14="http://schemas.microsoft.com/office/powerpoint/2010/main" val="35437456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AB1656-DD4B-959F-C830-66709BFCE7B0}"/>
              </a:ext>
            </a:extLst>
          </p:cNvPr>
          <p:cNvSpPr>
            <a:spLocks noGrp="1"/>
          </p:cNvSpPr>
          <p:nvPr>
            <p:ph type="title"/>
          </p:nvPr>
        </p:nvSpPr>
        <p:spPr>
          <a:xfrm>
            <a:off x="686834" y="1153572"/>
            <a:ext cx="3200400" cy="4461163"/>
          </a:xfrm>
        </p:spPr>
        <p:txBody>
          <a:bodyPr>
            <a:normAutofit/>
          </a:bodyPr>
          <a:lstStyle/>
          <a:p>
            <a:r>
              <a:rPr lang="en-GB">
                <a:solidFill>
                  <a:srgbClr val="FFFFFF"/>
                </a:solidFill>
              </a:rPr>
              <a:t>The Microsoft 365 tool we selected.</a:t>
            </a: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F11367-2C11-1CCC-C325-4A7ED39E0E53}"/>
              </a:ext>
            </a:extLst>
          </p:cNvPr>
          <p:cNvSpPr>
            <a:spLocks noGrp="1"/>
          </p:cNvSpPr>
          <p:nvPr>
            <p:ph idx="1"/>
          </p:nvPr>
        </p:nvSpPr>
        <p:spPr>
          <a:xfrm>
            <a:off x="4447308" y="591344"/>
            <a:ext cx="6906491" cy="5585619"/>
          </a:xfrm>
        </p:spPr>
        <p:txBody>
          <a:bodyPr anchor="ctr">
            <a:normAutofit fontScale="92500" lnSpcReduction="20000"/>
          </a:bodyPr>
          <a:lstStyle/>
          <a:p>
            <a:pPr marL="0" indent="0">
              <a:buNone/>
            </a:pPr>
            <a:r>
              <a:rPr lang="en-GB"/>
              <a:t>We as a group have chosen </a:t>
            </a:r>
            <a:r>
              <a:rPr lang="en-GB" err="1"/>
              <a:t>microsoft</a:t>
            </a:r>
            <a:r>
              <a:rPr lang="en-GB"/>
              <a:t> teams for staff training in the care home as we found it most beneficial as all learning materials needed are all there as a collective in one place. one of the advantages of teams is that sessions can be recorded so if staff have missed anything or need to recap they can go back and can share, save etc. and digital learning  resources can be shared also on here this is learning on the go without the disruptions</a:t>
            </a:r>
            <a:endParaRPr lang="en-US"/>
          </a:p>
          <a:p>
            <a:pPr marL="0" indent="0">
              <a:buNone/>
            </a:pPr>
            <a:r>
              <a:rPr lang="en-GB"/>
              <a:t>Statistics show that 97% of participants stated that utilizing </a:t>
            </a:r>
            <a:r>
              <a:rPr lang="en-GB" err="1"/>
              <a:t>microsoft</a:t>
            </a:r>
            <a:r>
              <a:rPr lang="en-GB"/>
              <a:t> teams for training and teaching sessions was highly useful to them, furthermore within the same study it was shown that 99% of staff found teams to have improved overall morale.(national institutes of health).</a:t>
            </a:r>
          </a:p>
        </p:txBody>
      </p:sp>
      <p:sp>
        <p:nvSpPr>
          <p:cNvPr id="4" name="TextBox 3">
            <a:extLst>
              <a:ext uri="{FF2B5EF4-FFF2-40B4-BE49-F238E27FC236}">
                <a16:creationId xmlns:a16="http://schemas.microsoft.com/office/drawing/2014/main" id="{77096848-6034-86BD-5D95-F12945246573}"/>
              </a:ext>
            </a:extLst>
          </p:cNvPr>
          <p:cNvSpPr txBox="1"/>
          <p:nvPr/>
        </p:nvSpPr>
        <p:spPr>
          <a:xfrm>
            <a:off x="10355283" y="6538912"/>
            <a:ext cx="1638795" cy="369332"/>
          </a:xfrm>
          <a:prstGeom prst="rect">
            <a:avLst/>
          </a:prstGeom>
          <a:noFill/>
        </p:spPr>
        <p:txBody>
          <a:bodyPr wrap="square" rtlCol="0">
            <a:spAutoFit/>
          </a:bodyPr>
          <a:lstStyle/>
          <a:p>
            <a:r>
              <a:rPr lang="en-US"/>
              <a:t>Sarah murphy</a:t>
            </a:r>
          </a:p>
        </p:txBody>
      </p:sp>
    </p:spTree>
    <p:extLst>
      <p:ext uri="{BB962C8B-B14F-4D97-AF65-F5344CB8AC3E}">
        <p14:creationId xmlns:p14="http://schemas.microsoft.com/office/powerpoint/2010/main" val="1278858554"/>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52CC4-F9B7-85CA-EA34-898FC0D1B6A0}"/>
              </a:ext>
            </a:extLst>
          </p:cNvPr>
          <p:cNvSpPr>
            <a:spLocks noGrp="1"/>
          </p:cNvSpPr>
          <p:nvPr>
            <p:ph type="title"/>
          </p:nvPr>
        </p:nvSpPr>
        <p:spPr>
          <a:xfrm>
            <a:off x="635000" y="640823"/>
            <a:ext cx="3418659" cy="5583148"/>
          </a:xfrm>
        </p:spPr>
        <p:txBody>
          <a:bodyPr anchor="ctr">
            <a:normAutofit/>
          </a:bodyPr>
          <a:lstStyle/>
          <a:p>
            <a:r>
              <a:rPr lang="en-US" sz="5400"/>
              <a:t>Statistics in using microsoft teams in staff training</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56281B60-E149-632E-280B-C38FD3E939B1}"/>
              </a:ext>
            </a:extLst>
          </p:cNvPr>
          <p:cNvGraphicFramePr>
            <a:graphicFrameLocks noGrp="1"/>
          </p:cNvGraphicFramePr>
          <p:nvPr>
            <p:ph idx="1"/>
            <p:extLst>
              <p:ext uri="{D42A27DB-BD31-4B8C-83A1-F6EECF244321}">
                <p14:modId xmlns:p14="http://schemas.microsoft.com/office/powerpoint/2010/main" val="416744904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6955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B51B9-CFAB-04F9-7E38-C048EAAB8526}"/>
              </a:ext>
            </a:extLst>
          </p:cNvPr>
          <p:cNvSpPr>
            <a:spLocks noGrp="1"/>
          </p:cNvSpPr>
          <p:nvPr>
            <p:ph type="title"/>
          </p:nvPr>
        </p:nvSpPr>
        <p:spPr>
          <a:xfrm>
            <a:off x="10684932" y="6368361"/>
            <a:ext cx="1202267" cy="45719"/>
          </a:xfrm>
        </p:spPr>
        <p:txBody>
          <a:bodyPr vert="horz" lIns="91440" tIns="45720" rIns="91440" bIns="45720" rtlCol="0">
            <a:normAutofit fontScale="90000"/>
          </a:bodyPr>
          <a:lstStyle/>
          <a:p>
            <a:r>
              <a:rPr lang="en-US" sz="1600" b="1" kern="1200">
                <a:solidFill>
                  <a:schemeClr val="tx2"/>
                </a:solidFill>
                <a:latin typeface="+mj-lt"/>
                <a:ea typeface="+mj-ea"/>
                <a:cs typeface="+mj-cs"/>
              </a:rPr>
              <a:t>April Myers </a:t>
            </a:r>
          </a:p>
        </p:txBody>
      </p:sp>
      <p:sp>
        <p:nvSpPr>
          <p:cNvPr id="9" name="TextBox 8">
            <a:extLst>
              <a:ext uri="{FF2B5EF4-FFF2-40B4-BE49-F238E27FC236}">
                <a16:creationId xmlns:a16="http://schemas.microsoft.com/office/drawing/2014/main" id="{2CA950B3-AC7F-17E7-FF9D-35468B3F41FC}"/>
              </a:ext>
            </a:extLst>
          </p:cNvPr>
          <p:cNvSpPr txBox="1"/>
          <p:nvPr/>
        </p:nvSpPr>
        <p:spPr>
          <a:xfrm>
            <a:off x="6590966" y="3428999"/>
            <a:ext cx="4805691" cy="8388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25000" lnSpcReduction="20000"/>
          </a:bodyPr>
          <a:lstStyle/>
          <a:p>
            <a:pPr>
              <a:lnSpc>
                <a:spcPct val="90000"/>
              </a:lnSpc>
              <a:spcBef>
                <a:spcPts val="1000"/>
              </a:spcBef>
            </a:pPr>
            <a:r>
              <a:rPr lang="en-US" sz="11000" kern="1200">
                <a:solidFill>
                  <a:schemeClr val="tx2"/>
                </a:solidFill>
                <a:latin typeface="+mn-lt"/>
                <a:ea typeface="+mn-ea"/>
                <a:cs typeface="+mn-cs"/>
              </a:rPr>
              <a:t>Centralized Repository all care policy must be updated in one secure channel</a:t>
            </a:r>
          </a:p>
          <a:p>
            <a:pPr>
              <a:lnSpc>
                <a:spcPct val="90000"/>
              </a:lnSpc>
              <a:spcBef>
                <a:spcPts val="1000"/>
              </a:spcBef>
            </a:pPr>
            <a:r>
              <a:rPr lang="en-US" sz="11000" kern="1200">
                <a:solidFill>
                  <a:schemeClr val="tx2"/>
                </a:solidFill>
                <a:latin typeface="+mn-lt"/>
                <a:ea typeface="+mn-ea"/>
                <a:cs typeface="+mn-cs"/>
              </a:rPr>
              <a:t>Mobile Access all members of staff can view their training materials on their phone  </a:t>
            </a:r>
          </a:p>
          <a:p>
            <a:pPr>
              <a:lnSpc>
                <a:spcPct val="90000"/>
              </a:lnSpc>
              <a:spcBef>
                <a:spcPts val="1000"/>
              </a:spcBef>
            </a:pPr>
            <a:r>
              <a:rPr lang="en-US" sz="11000" kern="1200">
                <a:solidFill>
                  <a:schemeClr val="tx2"/>
                </a:solidFill>
                <a:latin typeface="+mn-lt"/>
                <a:ea typeface="+mn-ea"/>
                <a:cs typeface="+mn-cs"/>
              </a:rPr>
              <a:t>Recorded sessions will help the staff to learn from their devices and promote remote learning </a:t>
            </a:r>
          </a:p>
          <a:p>
            <a:pPr>
              <a:lnSpc>
                <a:spcPct val="90000"/>
              </a:lnSpc>
              <a:spcBef>
                <a:spcPts val="1000"/>
              </a:spcBef>
            </a:pPr>
            <a:endParaRPr lang="en-US" sz="800" kern="1200">
              <a:solidFill>
                <a:schemeClr val="tx2"/>
              </a:solidFill>
              <a:latin typeface="+mn-lt"/>
              <a:ea typeface="+mn-ea"/>
              <a:cs typeface="+mn-cs"/>
            </a:endParaRPr>
          </a:p>
        </p:txBody>
      </p:sp>
      <p:grpSp>
        <p:nvGrpSpPr>
          <p:cNvPr id="18" name="Group 17">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9" name="Freeform: Shape 18">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ADB27247-52D8-5EA5-458E-D59688D3A12D}"/>
              </a:ext>
            </a:extLst>
          </p:cNvPr>
          <p:cNvSpPr txBox="1"/>
          <p:nvPr/>
        </p:nvSpPr>
        <p:spPr>
          <a:xfrm>
            <a:off x="138896" y="1328468"/>
            <a:ext cx="645176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5400" b="1"/>
              <a:t>Staff training and learning and sharing materials.</a:t>
            </a:r>
            <a:endParaRPr lang="en-US" b="1"/>
          </a:p>
        </p:txBody>
      </p:sp>
    </p:spTree>
    <p:extLst>
      <p:ext uri="{BB962C8B-B14F-4D97-AF65-F5344CB8AC3E}">
        <p14:creationId xmlns:p14="http://schemas.microsoft.com/office/powerpoint/2010/main" val="282639714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70D74-D20A-0CE9-B0C3-7F359636F459}"/>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rPr>
              <a:t>Why this tool is suitable for the task </a:t>
            </a:r>
          </a:p>
        </p:txBody>
      </p:sp>
      <p:sp>
        <p:nvSpPr>
          <p:cNvPr id="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FE138A6-4FE8-D3DD-ECC8-39786234191C}"/>
              </a:ext>
            </a:extLst>
          </p:cNvPr>
          <p:cNvSpPr>
            <a:spLocks noGrp="1"/>
          </p:cNvSpPr>
          <p:nvPr>
            <p:ph idx="1"/>
          </p:nvPr>
        </p:nvSpPr>
        <p:spPr>
          <a:xfrm>
            <a:off x="6297233" y="518400"/>
            <a:ext cx="4771607" cy="5837949"/>
          </a:xfrm>
        </p:spPr>
        <p:txBody>
          <a:bodyPr anchor="ctr">
            <a:normAutofit fontScale="92500" lnSpcReduction="10000"/>
          </a:bodyPr>
          <a:lstStyle/>
          <a:p>
            <a:pPr marL="171450" indent="-171450"/>
            <a:r>
              <a:rPr lang="en-GB" sz="1800">
                <a:solidFill>
                  <a:schemeClr val="tx1">
                    <a:alpha val="80000"/>
                  </a:schemeClr>
                </a:solidFill>
                <a:latin typeface="Calibri"/>
                <a:ea typeface="Calibri"/>
                <a:cs typeface="Calibri"/>
              </a:rPr>
              <a:t>Recorded session </a:t>
            </a:r>
          </a:p>
          <a:p>
            <a:pPr marL="171450" indent="-171450"/>
            <a:r>
              <a:rPr lang="en-GB" sz="1800">
                <a:solidFill>
                  <a:schemeClr val="tx1">
                    <a:alpha val="80000"/>
                  </a:schemeClr>
                </a:solidFill>
                <a:latin typeface="Calibri"/>
                <a:ea typeface="Calibri"/>
                <a:cs typeface="Calibri"/>
              </a:rPr>
              <a:t>CBite size modules</a:t>
            </a:r>
          </a:p>
          <a:p>
            <a:pPr marL="171450" indent="-171450"/>
            <a:r>
              <a:rPr lang="en-GB" sz="1800">
                <a:solidFill>
                  <a:schemeClr val="tx1">
                    <a:alpha val="80000"/>
                  </a:schemeClr>
                </a:solidFill>
                <a:latin typeface="Calibri"/>
                <a:ea typeface="Calibri"/>
                <a:cs typeface="Calibri"/>
              </a:rPr>
              <a:t>Flexible and secure platform </a:t>
            </a:r>
          </a:p>
          <a:p>
            <a:pPr marL="171450" indent="-171450"/>
            <a:r>
              <a:rPr lang="en-GB" sz="1800">
                <a:solidFill>
                  <a:schemeClr val="tx1">
                    <a:alpha val="80000"/>
                  </a:schemeClr>
                </a:solidFill>
                <a:latin typeface="Calibri"/>
                <a:ea typeface="Calibri"/>
                <a:cs typeface="Calibri"/>
              </a:rPr>
              <a:t>Shift friendly scheduling </a:t>
            </a:r>
          </a:p>
          <a:p>
            <a:pPr marL="171450" indent="-171450"/>
            <a:r>
              <a:rPr lang="en-GB" sz="1800">
                <a:solidFill>
                  <a:schemeClr val="tx1">
                    <a:alpha val="80000"/>
                  </a:schemeClr>
                </a:solidFill>
                <a:latin typeface="Calibri"/>
                <a:ea typeface="Calibri"/>
                <a:cs typeface="Calibri"/>
              </a:rPr>
              <a:t>Interactive</a:t>
            </a:r>
          </a:p>
          <a:p>
            <a:pPr marL="171450" indent="-171450"/>
            <a:r>
              <a:rPr lang="en-GB" sz="1800">
                <a:solidFill>
                  <a:schemeClr val="tx1">
                    <a:alpha val="80000"/>
                  </a:schemeClr>
                </a:solidFill>
                <a:latin typeface="Calibri"/>
                <a:ea typeface="Calibri"/>
                <a:cs typeface="Calibri"/>
              </a:rPr>
              <a:t>Easy access </a:t>
            </a:r>
          </a:p>
          <a:p>
            <a:pPr marL="171450" indent="-171450"/>
            <a:r>
              <a:rPr lang="en-GB" sz="1800">
                <a:solidFill>
                  <a:schemeClr val="tx1">
                    <a:alpha val="80000"/>
                  </a:schemeClr>
                </a:solidFill>
              </a:rPr>
              <a:t>Notifications and reminders</a:t>
            </a:r>
            <a:endParaRPr lang="en-US" sz="1800">
              <a:solidFill>
                <a:schemeClr val="tx1">
                  <a:alpha val="80000"/>
                </a:schemeClr>
              </a:solidFill>
            </a:endParaRPr>
          </a:p>
          <a:p>
            <a:pPr marL="171450" indent="-171450"/>
            <a:r>
              <a:rPr lang="en-GB" sz="1800">
                <a:solidFill>
                  <a:schemeClr val="tx1">
                    <a:alpha val="80000"/>
                  </a:schemeClr>
                </a:solidFill>
              </a:rPr>
              <a:t>Mobile, tablet acces etc</a:t>
            </a:r>
            <a:endParaRPr lang="en-US" sz="1800">
              <a:solidFill>
                <a:schemeClr val="tx1">
                  <a:alpha val="80000"/>
                </a:schemeClr>
              </a:solidFill>
            </a:endParaRPr>
          </a:p>
          <a:p>
            <a:pPr marL="171450" indent="-171450"/>
            <a:r>
              <a:rPr lang="en-GB" sz="1800">
                <a:solidFill>
                  <a:schemeClr val="tx1">
                    <a:alpha val="80000"/>
                  </a:schemeClr>
                </a:solidFill>
              </a:rPr>
              <a:t>Cut travelling costs</a:t>
            </a:r>
            <a:endParaRPr lang="en-US" sz="1800">
              <a:solidFill>
                <a:schemeClr val="tx1">
                  <a:alpha val="80000"/>
                </a:schemeClr>
              </a:solidFill>
            </a:endParaRPr>
          </a:p>
          <a:p>
            <a:pPr marL="171450" indent="-171450"/>
            <a:r>
              <a:rPr lang="en-GB" sz="1800">
                <a:solidFill>
                  <a:schemeClr val="tx1">
                    <a:alpha val="80000"/>
                  </a:schemeClr>
                </a:solidFill>
              </a:rPr>
              <a:t>Can share add reciepents and save </a:t>
            </a:r>
            <a:endParaRPr lang="en-US" sz="1800">
              <a:solidFill>
                <a:schemeClr val="tx1">
                  <a:alpha val="80000"/>
                </a:schemeClr>
              </a:solidFill>
            </a:endParaRPr>
          </a:p>
          <a:p>
            <a:pPr marL="171450" indent="-171450"/>
            <a:r>
              <a:rPr lang="en-GB" sz="1800">
                <a:solidFill>
                  <a:schemeClr val="tx1">
                    <a:alpha val="80000"/>
                  </a:schemeClr>
                </a:solidFill>
              </a:rPr>
              <a:t>Sessions are recorded </a:t>
            </a:r>
          </a:p>
          <a:p>
            <a:pPr marL="171450" indent="-171450"/>
            <a:r>
              <a:rPr lang="en-GB" sz="1800">
                <a:solidFill>
                  <a:schemeClr val="tx1">
                    <a:alpha val="80000"/>
                  </a:schemeClr>
                </a:solidFill>
              </a:rPr>
              <a:t>Reduces distractions </a:t>
            </a:r>
          </a:p>
          <a:p>
            <a:pPr marL="171450" indent="-171450"/>
            <a:r>
              <a:rPr lang="en-GB" sz="1800">
                <a:solidFill>
                  <a:schemeClr val="tx1">
                    <a:alpha val="80000"/>
                  </a:schemeClr>
                </a:solidFill>
              </a:rPr>
              <a:t>Done at your own pace suitsability</a:t>
            </a:r>
          </a:p>
          <a:p>
            <a:pPr marL="171450" indent="-171450"/>
            <a:r>
              <a:rPr lang="en-GB" sz="1800">
                <a:solidFill>
                  <a:schemeClr val="tx1">
                    <a:alpha val="80000"/>
                  </a:schemeClr>
                </a:solidFill>
              </a:rPr>
              <a:t>Instant policy updates alerts</a:t>
            </a:r>
          </a:p>
          <a:p>
            <a:pPr marL="171450" indent="-171450"/>
            <a:r>
              <a:rPr lang="en-GB" sz="1800">
                <a:solidFill>
                  <a:schemeClr val="tx1">
                    <a:alpha val="80000"/>
                  </a:schemeClr>
                </a:solidFill>
                <a:latin typeface="Calibri"/>
                <a:ea typeface="Calibri"/>
                <a:cs typeface="Calibri"/>
              </a:rPr>
              <a:t>ollaborative learning </a:t>
            </a:r>
          </a:p>
          <a:p>
            <a:pPr marL="171450" indent="-171450"/>
            <a:r>
              <a:rPr lang="en-GB" sz="1800">
                <a:solidFill>
                  <a:schemeClr val="tx1">
                    <a:alpha val="80000"/>
                  </a:schemeClr>
                </a:solidFill>
                <a:latin typeface="Calibri"/>
                <a:ea typeface="Calibri"/>
                <a:cs typeface="Calibri"/>
              </a:rPr>
              <a:t>Staff updates alerts </a:t>
            </a:r>
          </a:p>
          <a:p>
            <a:pPr marL="171450" indent="-171450"/>
            <a:r>
              <a:rPr lang="en-GB" sz="1800">
                <a:solidFill>
                  <a:schemeClr val="tx1">
                    <a:alpha val="80000"/>
                  </a:schemeClr>
                </a:solidFill>
                <a:latin typeface="Calibri"/>
                <a:ea typeface="Calibri"/>
                <a:cs typeface="Calibri"/>
              </a:rPr>
              <a:t>Visual guide </a:t>
            </a:r>
            <a:endParaRPr lang="en-US" sz="1800">
              <a:solidFill>
                <a:schemeClr val="tx1">
                  <a:alpha val="80000"/>
                </a:schemeClr>
              </a:solidFill>
            </a:endParaRPr>
          </a:p>
          <a:p>
            <a:endParaRPr lang="en-US" sz="1700">
              <a:solidFill>
                <a:schemeClr val="tx1">
                  <a:alpha val="80000"/>
                </a:schemeClr>
              </a:solidFill>
            </a:endParaRPr>
          </a:p>
        </p:txBody>
      </p:sp>
      <p:sp>
        <p:nvSpPr>
          <p:cNvPr id="3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3"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8300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55C96-B8E0-451D-2517-7EAE8A9D3047}"/>
              </a:ext>
            </a:extLst>
          </p:cNvPr>
          <p:cNvSpPr>
            <a:spLocks noGrp="1"/>
          </p:cNvSpPr>
          <p:nvPr>
            <p:ph type="title"/>
          </p:nvPr>
        </p:nvSpPr>
        <p:spPr>
          <a:xfrm>
            <a:off x="6094105" y="802955"/>
            <a:ext cx="4977976" cy="1454051"/>
          </a:xfrm>
        </p:spPr>
        <p:txBody>
          <a:bodyPr>
            <a:normAutofit/>
          </a:bodyPr>
          <a:lstStyle/>
          <a:p>
            <a:r>
              <a:rPr lang="en-GB" sz="3300">
                <a:solidFill>
                  <a:schemeClr val="tx2"/>
                </a:solidFill>
              </a:rPr>
              <a:t>Advantages and Limitations of Microsoft Teams </a:t>
            </a:r>
          </a:p>
        </p:txBody>
      </p:sp>
      <p:pic>
        <p:nvPicPr>
          <p:cNvPr id="24" name="Graphic 23" descr="Laptop Secure">
            <a:extLst>
              <a:ext uri="{FF2B5EF4-FFF2-40B4-BE49-F238E27FC236}">
                <a16:creationId xmlns:a16="http://schemas.microsoft.com/office/drawing/2014/main" id="{C1D8D6A8-C581-A019-8401-10253A02C3B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5" name="Content Placeholder 2">
            <a:extLst>
              <a:ext uri="{FF2B5EF4-FFF2-40B4-BE49-F238E27FC236}">
                <a16:creationId xmlns:a16="http://schemas.microsoft.com/office/drawing/2014/main" id="{D8D69452-2963-86CE-21AB-D1E72E2CA5A9}"/>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1500">
                <a:solidFill>
                  <a:schemeClr val="tx2"/>
                </a:solidFill>
              </a:rPr>
              <a:t>The Advantages </a:t>
            </a:r>
          </a:p>
          <a:p>
            <a:r>
              <a:rPr lang="en-GB" sz="1500">
                <a:solidFill>
                  <a:schemeClr val="tx2"/>
                </a:solidFill>
              </a:rPr>
              <a:t>It will show the manager who has complete the mandatory training and who has not. </a:t>
            </a:r>
          </a:p>
          <a:p>
            <a:r>
              <a:rPr lang="en-GB" sz="1500">
                <a:solidFill>
                  <a:schemeClr val="tx2"/>
                </a:solidFill>
              </a:rPr>
              <a:t>Storage is very important and will keep all care policies safe and private .</a:t>
            </a:r>
          </a:p>
          <a:p>
            <a:r>
              <a:rPr lang="en-GB" sz="1500">
                <a:solidFill>
                  <a:schemeClr val="tx2"/>
                </a:solidFill>
              </a:rPr>
              <a:t>The Limitations </a:t>
            </a:r>
          </a:p>
          <a:p>
            <a:r>
              <a:rPr lang="en-GB" sz="1500">
                <a:solidFill>
                  <a:schemeClr val="tx2"/>
                </a:solidFill>
              </a:rPr>
              <a:t>You will need strong wi-fi connection on phone to be able to watch videos and compile training </a:t>
            </a:r>
          </a:p>
          <a:p>
            <a:r>
              <a:rPr lang="en-GB" sz="1500">
                <a:solidFill>
                  <a:schemeClr val="tx2"/>
                </a:solidFill>
              </a:rPr>
              <a:t>Too much information for the staff can make them feel the pressure of trying to get the training done on time and different types of notifications of the modules that are not completed can be over welling for the staff.</a:t>
            </a:r>
          </a:p>
          <a:p>
            <a:endParaRPr lang="en-GB" sz="1500">
              <a:solidFill>
                <a:schemeClr val="tx2"/>
              </a:solidFill>
            </a:endParaRPr>
          </a:p>
        </p:txBody>
      </p:sp>
      <p:grpSp>
        <p:nvGrpSpPr>
          <p:cNvPr id="26" name="Group 2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7"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311EB709-B430-7D8F-BB55-E80E31B7DD3D}"/>
              </a:ext>
            </a:extLst>
          </p:cNvPr>
          <p:cNvSpPr txBox="1"/>
          <p:nvPr/>
        </p:nvSpPr>
        <p:spPr>
          <a:xfrm>
            <a:off x="10820399" y="6225647"/>
            <a:ext cx="1368965" cy="369332"/>
          </a:xfrm>
          <a:prstGeom prst="rect">
            <a:avLst/>
          </a:prstGeom>
          <a:noFill/>
        </p:spPr>
        <p:txBody>
          <a:bodyPr wrap="square" rtlCol="0">
            <a:spAutoFit/>
          </a:bodyPr>
          <a:lstStyle/>
          <a:p>
            <a:r>
              <a:rPr lang="en-US"/>
              <a:t>April myers</a:t>
            </a:r>
          </a:p>
        </p:txBody>
      </p:sp>
    </p:spTree>
    <p:extLst>
      <p:ext uri="{BB962C8B-B14F-4D97-AF65-F5344CB8AC3E}">
        <p14:creationId xmlns:p14="http://schemas.microsoft.com/office/powerpoint/2010/main" val="1794263154"/>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87FCA-05AA-691E-F4BE-9D359505041C}"/>
              </a:ext>
            </a:extLst>
          </p:cNvPr>
          <p:cNvSpPr>
            <a:spLocks noGrp="1"/>
          </p:cNvSpPr>
          <p:nvPr>
            <p:ph type="title"/>
          </p:nvPr>
        </p:nvSpPr>
        <p:spPr/>
        <p:txBody>
          <a:bodyPr/>
          <a:lstStyle/>
          <a:p>
            <a:r>
              <a:rPr lang="en-US"/>
              <a:t>Practical implementation Recommendation </a:t>
            </a:r>
          </a:p>
        </p:txBody>
      </p:sp>
      <p:graphicFrame>
        <p:nvGraphicFramePr>
          <p:cNvPr id="5" name="Content Placeholder 2">
            <a:extLst>
              <a:ext uri="{FF2B5EF4-FFF2-40B4-BE49-F238E27FC236}">
                <a16:creationId xmlns:a16="http://schemas.microsoft.com/office/drawing/2014/main" id="{B12D8C26-5089-EF6D-06C3-B86D85A80606}"/>
              </a:ext>
            </a:extLst>
          </p:cNvPr>
          <p:cNvGraphicFramePr>
            <a:graphicFrameLocks noGrp="1"/>
          </p:cNvGraphicFramePr>
          <p:nvPr>
            <p:ph idx="1"/>
          </p:nvPr>
        </p:nvGraphicFramePr>
        <p:xfrm>
          <a:off x="680049" y="1494946"/>
          <a:ext cx="11076315" cy="5357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AE03C9E-6361-D269-D259-374F202BB56C}"/>
              </a:ext>
            </a:extLst>
          </p:cNvPr>
          <p:cNvSpPr txBox="1"/>
          <p:nvPr/>
        </p:nvSpPr>
        <p:spPr>
          <a:xfrm>
            <a:off x="10430932" y="6333067"/>
            <a:ext cx="1325431" cy="369332"/>
          </a:xfrm>
          <a:prstGeom prst="rect">
            <a:avLst/>
          </a:prstGeom>
          <a:noFill/>
        </p:spPr>
        <p:txBody>
          <a:bodyPr wrap="square" rtlCol="0">
            <a:spAutoFit/>
          </a:bodyPr>
          <a:lstStyle/>
          <a:p>
            <a:r>
              <a:rPr lang="en-US"/>
              <a:t>April myers</a:t>
            </a:r>
          </a:p>
        </p:txBody>
      </p:sp>
    </p:spTree>
    <p:extLst>
      <p:ext uri="{BB962C8B-B14F-4D97-AF65-F5344CB8AC3E}">
        <p14:creationId xmlns:p14="http://schemas.microsoft.com/office/powerpoint/2010/main" val="218694172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D88089-5497-A988-1683-0DB23DECB4D9}"/>
              </a:ext>
            </a:extLst>
          </p:cNvPr>
          <p:cNvSpPr>
            <a:spLocks noGrp="1"/>
          </p:cNvSpPr>
          <p:nvPr>
            <p:ph type="title"/>
          </p:nvPr>
        </p:nvSpPr>
        <p:spPr>
          <a:xfrm>
            <a:off x="640080" y="1243013"/>
            <a:ext cx="3855720" cy="4371974"/>
          </a:xfrm>
        </p:spPr>
        <p:txBody>
          <a:bodyPr>
            <a:normAutofit/>
          </a:bodyPr>
          <a:lstStyle/>
          <a:p>
            <a:r>
              <a:rPr lang="en-GB" sz="3600" b="1">
                <a:solidFill>
                  <a:schemeClr val="tx2"/>
                </a:solidFill>
              </a:rPr>
              <a:t>The tool I would recommend would be Microsoft teams </a:t>
            </a:r>
            <a:br>
              <a:rPr lang="en-GB" sz="3600" b="1">
                <a:solidFill>
                  <a:schemeClr val="tx2"/>
                </a:solidFill>
              </a:rPr>
            </a:br>
            <a:r>
              <a:rPr lang="en-GB" sz="3600">
                <a:solidFill>
                  <a:schemeClr val="tx2"/>
                </a:solidFill>
              </a:rPr>
              <a:t> </a:t>
            </a:r>
            <a:r>
              <a:rPr lang="en-GB" sz="3600" b="1">
                <a:solidFill>
                  <a:schemeClr val="tx2"/>
                </a:solidFill>
              </a:rPr>
              <a:t>Why Microsoft Teams?</a:t>
            </a:r>
            <a:endParaRPr lang="en-US" sz="3600">
              <a:solidFill>
                <a:schemeClr val="tx2"/>
              </a:solidFill>
            </a:endParaRPr>
          </a:p>
        </p:txBody>
      </p:sp>
      <p:sp>
        <p:nvSpPr>
          <p:cNvPr id="3" name="Content Placeholder 2">
            <a:extLst>
              <a:ext uri="{FF2B5EF4-FFF2-40B4-BE49-F238E27FC236}">
                <a16:creationId xmlns:a16="http://schemas.microsoft.com/office/drawing/2014/main" id="{2FD5C198-E45C-8567-FBE5-748F79491173}"/>
              </a:ext>
            </a:extLst>
          </p:cNvPr>
          <p:cNvSpPr>
            <a:spLocks noGrp="1"/>
          </p:cNvSpPr>
          <p:nvPr>
            <p:ph idx="1"/>
          </p:nvPr>
        </p:nvSpPr>
        <p:spPr>
          <a:xfrm>
            <a:off x="5805110" y="429156"/>
            <a:ext cx="6082090" cy="6107388"/>
          </a:xfrm>
        </p:spPr>
        <p:txBody>
          <a:bodyPr anchor="ctr">
            <a:normAutofit fontScale="70000" lnSpcReduction="20000"/>
          </a:bodyPr>
          <a:lstStyle/>
          <a:p>
            <a:pPr marL="0" indent="0">
              <a:buNone/>
            </a:pPr>
            <a:r>
              <a:rPr lang="en-GB" sz="2400"/>
              <a:t>Microsoft Teams provides channels where colleagues can communicate around specific topics,departments or projects</a:t>
            </a:r>
            <a:r>
              <a:rPr lang="en-GB" sz="2400" b="1"/>
              <a:t>.(Microsoft,n.d.)</a:t>
            </a:r>
          </a:p>
          <a:p>
            <a:pPr marL="0" indent="0">
              <a:buNone/>
            </a:pPr>
            <a:endParaRPr lang="en-GB" sz="2600" b="1">
              <a:solidFill>
                <a:schemeClr val="tx2"/>
              </a:solidFill>
            </a:endParaRPr>
          </a:p>
          <a:p>
            <a:pPr marL="0" indent="0">
              <a:buNone/>
            </a:pPr>
            <a:r>
              <a:rPr lang="en-GB" sz="2600" b="1">
                <a:solidFill>
                  <a:schemeClr val="tx2"/>
                </a:solidFill>
              </a:rPr>
              <a:t>Online training and meetings</a:t>
            </a:r>
            <a:endParaRPr lang="en-GB" sz="2600">
              <a:solidFill>
                <a:schemeClr val="tx2"/>
              </a:solidFill>
            </a:endParaRPr>
          </a:p>
          <a:p>
            <a:pPr marL="0" indent="0">
              <a:buNone/>
            </a:pPr>
            <a:r>
              <a:rPr lang="en-GB" sz="2400"/>
              <a:t>Teams allows staff to share context during meetings, including PowerPoint files, Excel files and whiteboard.</a:t>
            </a:r>
            <a:endParaRPr lang="en-GB" sz="2400" b="1"/>
          </a:p>
          <a:p>
            <a:pPr marL="0" indent="0">
              <a:buNone/>
            </a:pPr>
            <a:r>
              <a:rPr lang="en-GB" sz="2600" b="1">
                <a:solidFill>
                  <a:schemeClr val="tx2"/>
                </a:solidFill>
              </a:rPr>
              <a:t>Sharing learning materials</a:t>
            </a:r>
            <a:endParaRPr lang="en-GB" sz="2600">
              <a:solidFill>
                <a:schemeClr val="tx2"/>
              </a:solidFill>
            </a:endParaRPr>
          </a:p>
          <a:p>
            <a:pPr lvl="0"/>
            <a:r>
              <a:rPr lang="en-GB" sz="2600">
                <a:solidFill>
                  <a:schemeClr val="tx2"/>
                </a:solidFill>
              </a:rPr>
              <a:t>Files can be uploaded and shared in Teams channels and chats. Files shared in a channel can be accessed through the channel’s Shared tabs.</a:t>
            </a:r>
          </a:p>
          <a:p>
            <a:pPr marL="0" indent="0">
              <a:buNone/>
            </a:pPr>
            <a:r>
              <a:rPr lang="en-GB" sz="2600" b="1">
                <a:solidFill>
                  <a:schemeClr val="tx2"/>
                </a:solidFill>
              </a:rPr>
              <a:t>Collaboration</a:t>
            </a:r>
            <a:endParaRPr lang="en-GB" sz="2600">
              <a:solidFill>
                <a:schemeClr val="tx2"/>
              </a:solidFill>
            </a:endParaRPr>
          </a:p>
          <a:p>
            <a:pPr lvl="0"/>
            <a:r>
              <a:rPr lang="en-GB" sz="2600">
                <a:solidFill>
                  <a:schemeClr val="tx2"/>
                </a:solidFill>
              </a:rPr>
              <a:t>Team members can work together on shared files, including Word, PowerPoint and Excel documents.</a:t>
            </a:r>
          </a:p>
          <a:p>
            <a:pPr marL="0" indent="0">
              <a:buNone/>
            </a:pPr>
            <a:r>
              <a:rPr lang="en-GB" sz="2600" b="1">
                <a:solidFill>
                  <a:schemeClr val="tx2"/>
                </a:solidFill>
              </a:rPr>
              <a:t>Communication</a:t>
            </a:r>
            <a:endParaRPr lang="en-GB" sz="2600">
              <a:solidFill>
                <a:schemeClr val="tx2"/>
              </a:solidFill>
            </a:endParaRPr>
          </a:p>
          <a:p>
            <a:pPr lvl="0"/>
            <a:r>
              <a:rPr lang="en-GB" sz="2600">
                <a:solidFill>
                  <a:schemeClr val="tx2"/>
                </a:solidFill>
              </a:rPr>
              <a:t>Teams provides chat and meeting features that allow colleagues to communicate and discuss information.</a:t>
            </a:r>
            <a:endParaRPr lang="en-GB" sz="2600" b="1">
              <a:solidFill>
                <a:schemeClr val="tx2"/>
              </a:solidFill>
            </a:endParaRPr>
          </a:p>
          <a:p>
            <a:pPr marL="0" indent="0">
              <a:buNone/>
            </a:pPr>
            <a:r>
              <a:rPr lang="en-GB" sz="2600">
                <a:solidFill>
                  <a:schemeClr val="tx2"/>
                </a:solidFill>
              </a:rPr>
              <a:t>For Ashford Community Care Service,I would recommend teams because its channels and sheared files could provide staff with a central place to communicate and access learning materials this could help address the case study’s problems with missed updates,duplicated work and unclear communication.</a:t>
            </a:r>
            <a:endParaRPr lang="en-US" sz="1100">
              <a:solidFill>
                <a:schemeClr val="tx2"/>
              </a:solidFill>
            </a:endParaRPr>
          </a:p>
        </p:txBody>
      </p:sp>
      <p:sp>
        <p:nvSpPr>
          <p:cNvPr id="5" name="TextBox 4">
            <a:extLst>
              <a:ext uri="{FF2B5EF4-FFF2-40B4-BE49-F238E27FC236}">
                <a16:creationId xmlns:a16="http://schemas.microsoft.com/office/drawing/2014/main" id="{D55985EC-05CC-2ACF-799C-F861346A83E3}"/>
              </a:ext>
            </a:extLst>
          </p:cNvPr>
          <p:cNvSpPr txBox="1"/>
          <p:nvPr/>
        </p:nvSpPr>
        <p:spPr>
          <a:xfrm>
            <a:off x="10450286" y="6536544"/>
            <a:ext cx="1330036"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1983344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CA81F-442B-0D34-E162-B786A8BE8F91}"/>
              </a:ext>
            </a:extLst>
          </p:cNvPr>
          <p:cNvSpPr>
            <a:spLocks noGrp="1"/>
          </p:cNvSpPr>
          <p:nvPr>
            <p:ph type="title"/>
          </p:nvPr>
        </p:nvSpPr>
        <p:spPr>
          <a:xfrm>
            <a:off x="841248" y="256032"/>
            <a:ext cx="10506456" cy="1014984"/>
          </a:xfrm>
        </p:spPr>
        <p:txBody>
          <a:bodyPr anchor="b">
            <a:normAutofit/>
          </a:bodyPr>
          <a:lstStyle/>
          <a:p>
            <a:r>
              <a:rPr lang="en-GB" b="1"/>
              <a:t>How Ashford could implement the change</a:t>
            </a:r>
            <a:r>
              <a:rPr lang="en-GB"/>
              <a:t> </a:t>
            </a:r>
            <a:endParaRPr lang="en-US"/>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2" name="Content Placeholder 2">
            <a:extLst>
              <a:ext uri="{FF2B5EF4-FFF2-40B4-BE49-F238E27FC236}">
                <a16:creationId xmlns:a16="http://schemas.microsoft.com/office/drawing/2014/main" id="{271579EB-ED2C-235A-98CC-EB513DC916A6}"/>
              </a:ext>
            </a:extLst>
          </p:cNvPr>
          <p:cNvGraphicFramePr>
            <a:graphicFrameLocks noGrp="1"/>
          </p:cNvGraphicFramePr>
          <p:nvPr>
            <p:ph idx="1"/>
            <p:extLst>
              <p:ext uri="{D42A27DB-BD31-4B8C-83A1-F6EECF244321}">
                <p14:modId xmlns:p14="http://schemas.microsoft.com/office/powerpoint/2010/main" val="1582240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CC4B490-B547-2BE7-E0D2-FB2BAE4ECDFA}"/>
              </a:ext>
            </a:extLst>
          </p:cNvPr>
          <p:cNvSpPr txBox="1"/>
          <p:nvPr/>
        </p:nvSpPr>
        <p:spPr>
          <a:xfrm>
            <a:off x="10278533" y="6468533"/>
            <a:ext cx="1778000" cy="261610"/>
          </a:xfrm>
          <a:prstGeom prst="rect">
            <a:avLst/>
          </a:prstGeom>
          <a:noFill/>
        </p:spPr>
        <p:txBody>
          <a:bodyPr wrap="square" rtlCol="0">
            <a:spAutoFit/>
          </a:bodyPr>
          <a:lstStyle/>
          <a:p>
            <a:r>
              <a:rPr lang="en-US" sz="1100"/>
              <a:t>Ellie kaczmarek</a:t>
            </a:r>
          </a:p>
        </p:txBody>
      </p:sp>
    </p:spTree>
    <p:extLst>
      <p:ext uri="{BB962C8B-B14F-4D97-AF65-F5344CB8AC3E}">
        <p14:creationId xmlns:p14="http://schemas.microsoft.com/office/powerpoint/2010/main" val="202042524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99B28-C65B-1883-674E-D18D56FC543F}"/>
              </a:ext>
            </a:extLst>
          </p:cNvPr>
          <p:cNvSpPr>
            <a:spLocks noGrp="1"/>
          </p:cNvSpPr>
          <p:nvPr>
            <p:ph type="title"/>
          </p:nvPr>
        </p:nvSpPr>
        <p:spPr>
          <a:xfrm>
            <a:off x="841248" y="548640"/>
            <a:ext cx="3600860" cy="5431536"/>
          </a:xfrm>
        </p:spPr>
        <p:txBody>
          <a:bodyPr>
            <a:normAutofit/>
          </a:bodyPr>
          <a:lstStyle/>
          <a:p>
            <a:r>
              <a:rPr lang="en-US" sz="5400"/>
              <a:t>Ellie’s</a:t>
            </a:r>
            <a:br>
              <a:rPr lang="en-US" sz="5400"/>
            </a:br>
            <a:r>
              <a:rPr lang="en-US" sz="5400"/>
              <a:t>References</a:t>
            </a:r>
          </a:p>
        </p:txBody>
      </p:sp>
      <p:sp>
        <p:nvSpPr>
          <p:cNvPr id="1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21A85D8F-2F6F-4541-3C69-2784C4FF18BE}"/>
              </a:ext>
            </a:extLst>
          </p:cNvPr>
          <p:cNvGraphicFramePr>
            <a:graphicFrameLocks noGrp="1"/>
          </p:cNvGraphicFramePr>
          <p:nvPr>
            <p:ph idx="1"/>
            <p:extLst>
              <p:ext uri="{D42A27DB-BD31-4B8C-83A1-F6EECF244321}">
                <p14:modId xmlns:p14="http://schemas.microsoft.com/office/powerpoint/2010/main" val="1715790348"/>
              </p:ext>
            </p:extLst>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7357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5F1DC4-C7E2-9979-20E3-FC524EFB2791}"/>
              </a:ext>
            </a:extLst>
          </p:cNvPr>
          <p:cNvSpPr>
            <a:spLocks noGrp="1"/>
          </p:cNvSpPr>
          <p:nvPr>
            <p:ph type="title"/>
          </p:nvPr>
        </p:nvSpPr>
        <p:spPr>
          <a:xfrm>
            <a:off x="621792" y="1161288"/>
            <a:ext cx="3602736" cy="4526280"/>
          </a:xfrm>
        </p:spPr>
        <p:txBody>
          <a:bodyPr>
            <a:normAutofit/>
          </a:bodyPr>
          <a:lstStyle/>
          <a:p>
            <a:r>
              <a:rPr lang="en-US" sz="3700"/>
              <a:t>Sarah</a:t>
            </a:r>
            <a:r>
              <a:rPr lang="en-GB" sz="3700"/>
              <a:t> </a:t>
            </a:r>
            <a:r>
              <a:rPr lang="en-US" sz="3700"/>
              <a:t>References</a:t>
            </a:r>
            <a:endParaRPr lang="en-GB" sz="3700"/>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29962C3-D2C1-1223-5170-9CD7468C7D62}"/>
              </a:ext>
            </a:extLst>
          </p:cNvPr>
          <p:cNvSpPr>
            <a:spLocks noGrp="1"/>
          </p:cNvSpPr>
          <p:nvPr>
            <p:ph idx="1"/>
          </p:nvPr>
        </p:nvSpPr>
        <p:spPr>
          <a:xfrm>
            <a:off x="5434149" y="932688"/>
            <a:ext cx="5916603" cy="4992624"/>
          </a:xfrm>
        </p:spPr>
        <p:txBody>
          <a:bodyPr vert="horz" lIns="91440" tIns="45720" rIns="91440" bIns="45720" rtlCol="0" anchor="ctr">
            <a:normAutofit fontScale="85000" lnSpcReduction="20000"/>
          </a:bodyPr>
          <a:lstStyle/>
          <a:p>
            <a:r>
              <a:rPr lang="en-GB" sz="2000">
                <a:highlight>
                  <a:srgbClr val="FEF1C4"/>
                </a:highlight>
                <a:latin typeface="Calibri"/>
                <a:ea typeface="Calibri"/>
                <a:cs typeface="Calibri"/>
              </a:rPr>
              <a:t>Henderson, D., Woodcock, H., Mehta, J., Khan, N., Shivji, V., Richardson, C., Aya, H., Ziser, S., Pollara, G. and Burns, A. (2020). Keep calm and carry on learning: using Microsoft Teams to deliver a medical education programme during the COVID-19 pandemic. </a:t>
            </a:r>
            <a:r>
              <a:rPr lang="en-GB" sz="2000" i="1">
                <a:highlight>
                  <a:srgbClr val="FEF1C4"/>
                </a:highlight>
                <a:latin typeface="Calibri"/>
                <a:ea typeface="Calibri"/>
                <a:cs typeface="Calibri"/>
              </a:rPr>
              <a:t>Future Healthcare Journal</a:t>
            </a:r>
            <a:r>
              <a:rPr lang="en-GB" sz="2000">
                <a:highlight>
                  <a:srgbClr val="FEF1C4"/>
                </a:highlight>
                <a:latin typeface="Calibri"/>
                <a:ea typeface="Calibri"/>
                <a:cs typeface="Calibri"/>
              </a:rPr>
              <a:t>, 7(3), pp.fhj.2020–0071. doi:10.7861/fhj.2020-0071         (slid5)</a:t>
            </a:r>
            <a:endParaRPr lang="en-GB" sz="2000">
              <a:latin typeface="Aptos" panose="02110004020202020204"/>
              <a:ea typeface="Calibri"/>
              <a:cs typeface="Calibri"/>
            </a:endParaRPr>
          </a:p>
          <a:p>
            <a:r>
              <a:rPr lang="en-GB" sz="2000">
                <a:ea typeface="+mn-lt"/>
                <a:cs typeface="+mn-lt"/>
                <a:hlinkClick r:id="rId2"/>
              </a:rPr>
              <a:t>https://pmc.ncbi.nlm.nih.gov/articles/PMC7571760/</a:t>
            </a:r>
            <a:endParaRPr lang="en-GB" sz="2000">
              <a:ea typeface="+mn-lt"/>
              <a:cs typeface="+mn-lt"/>
            </a:endParaRPr>
          </a:p>
          <a:p>
            <a:pPr marL="0" indent="0">
              <a:buNone/>
            </a:pPr>
            <a:endParaRPr lang="en-GB" sz="2000"/>
          </a:p>
          <a:p>
            <a:pPr marL="0" indent="0">
              <a:buNone/>
            </a:pPr>
            <a:r>
              <a:rPr lang="en-GB" sz="2000"/>
              <a:t>NHS England digital and technology.</a:t>
            </a:r>
          </a:p>
          <a:p>
            <a:pPr marL="0" indent="0">
              <a:buNone/>
            </a:pPr>
            <a:r>
              <a:rPr lang="en-GB" sz="2000">
                <a:hlinkClick r:id="rId3"/>
              </a:rPr>
              <a:t>Https://www.england.nhs.uk</a:t>
            </a:r>
          </a:p>
          <a:p>
            <a:pPr marL="0" indent="0">
              <a:buNone/>
            </a:pPr>
            <a:endParaRPr lang="en-GB" sz="2000"/>
          </a:p>
          <a:p>
            <a:pPr marL="0" indent="0">
              <a:buNone/>
            </a:pPr>
            <a:r>
              <a:rPr lang="en-GB" sz="2000"/>
              <a:t>Microsoft maximising the time for care in the NHS Microsoft industry blogs united kingdom.</a:t>
            </a:r>
          </a:p>
          <a:p>
            <a:pPr marL="0" indent="0">
              <a:buNone/>
            </a:pPr>
            <a:endParaRPr lang="en-GB" sz="2000"/>
          </a:p>
          <a:p>
            <a:pPr marL="0" indent="0">
              <a:buNone/>
            </a:pPr>
            <a:r>
              <a:rPr lang="en-GB" sz="2000"/>
              <a:t>NHS digital annual reports and accounts 2021-2022 </a:t>
            </a:r>
          </a:p>
          <a:p>
            <a:pPr marL="0" indent="0">
              <a:buNone/>
            </a:pPr>
            <a:r>
              <a:rPr lang="en-GB" sz="2000" err="1"/>
              <a:t>Assets.publishing.service.gov.uk</a:t>
            </a:r>
            <a:endParaRPr lang="en-GB" sz="2000"/>
          </a:p>
          <a:p>
            <a:pPr marL="0" indent="0">
              <a:buNone/>
            </a:pPr>
            <a:r>
              <a:rPr lang="en-GB" sz="2000"/>
              <a:t>Health and social care information centre (HSCIC) Annual report and accounts 2021-22</a:t>
            </a:r>
          </a:p>
        </p:txBody>
      </p:sp>
    </p:spTree>
    <p:extLst>
      <p:ext uri="{BB962C8B-B14F-4D97-AF65-F5344CB8AC3E}">
        <p14:creationId xmlns:p14="http://schemas.microsoft.com/office/powerpoint/2010/main" val="792352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567CF-2154-4E41-E03E-2F350AA1752C}"/>
              </a:ext>
            </a:extLst>
          </p:cNvPr>
          <p:cNvSpPr>
            <a:spLocks noGrp="1"/>
          </p:cNvSpPr>
          <p:nvPr>
            <p:ph type="title"/>
          </p:nvPr>
        </p:nvSpPr>
        <p:spPr>
          <a:xfrm>
            <a:off x="635000" y="640823"/>
            <a:ext cx="3418659" cy="5583148"/>
          </a:xfrm>
        </p:spPr>
        <p:txBody>
          <a:bodyPr anchor="ctr">
            <a:normAutofit/>
          </a:bodyPr>
          <a:lstStyle/>
          <a:p>
            <a:r>
              <a:rPr lang="en-US" sz="5400"/>
              <a:t>April’s Reffrences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6D87738-BCF7-00AF-AA37-332A61B0E099}"/>
              </a:ext>
            </a:extLst>
          </p:cNvPr>
          <p:cNvGraphicFramePr>
            <a:graphicFrameLocks noGrp="1"/>
          </p:cNvGraphicFramePr>
          <p:nvPr>
            <p:ph idx="1"/>
            <p:extLst>
              <p:ext uri="{D42A27DB-BD31-4B8C-83A1-F6EECF244321}">
                <p14:modId xmlns:p14="http://schemas.microsoft.com/office/powerpoint/2010/main" val="387303685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4709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LCHS4007 GROUP 3  HEALTH AND SOCIAL CARE LECTURER  BIANCA DODGEN </vt:lpstr>
      <vt:lpstr>Case Study: Ashford Community Care Service </vt:lpstr>
      <vt:lpstr>Staff training and sharing learning materials  What does the task involve ? </vt:lpstr>
      <vt:lpstr>Benefits of MS Teams </vt:lpstr>
      <vt:lpstr>The Microsoft 365 tool we selected.</vt:lpstr>
      <vt:lpstr>Statistics in using microsoft teams in staff training</vt:lpstr>
      <vt:lpstr>April Myers </vt:lpstr>
      <vt:lpstr>Why this tool is suitable for the task </vt:lpstr>
      <vt:lpstr>Advantages and Limitations of Microsoft Teams </vt:lpstr>
      <vt:lpstr>Practical implementation Recommendation </vt:lpstr>
      <vt:lpstr>The tool I would recommend would be Microsoft teams   Why Microsoft Teams?</vt:lpstr>
      <vt:lpstr>How Ashford could implement the change </vt:lpstr>
      <vt:lpstr>Ellie’s References</vt:lpstr>
      <vt:lpstr>Sarah References</vt:lpstr>
      <vt:lpstr>April’s Reffrences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GROUP 3 HEALTH AND SOCIAL CARE LECTURER BIANCA DODGEN  </dc:title>
  <dc:creator/>
  <cp:revision>1</cp:revision>
  <dcterms:created xsi:type="dcterms:W3CDTF">2026-09-17T11:30:07Z</dcterms:created>
  <dcterms:modified xsi:type="dcterms:W3CDTF">2026-10-06T10:38:21Z</dcterms:modified>
</cp:coreProperties>
</file>