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sldIdLst>
    <p:sldId id="256" r:id="rId5"/>
    <p:sldId id="257" r:id="rId6"/>
    <p:sldId id="258" r:id="rId7"/>
    <p:sldId id="259" r:id="rId8"/>
    <p:sldId id="272" r:id="rId9"/>
    <p:sldId id="271" r:id="rId10"/>
    <p:sldId id="263" r:id="rId11"/>
    <p:sldId id="281" r:id="rId12"/>
    <p:sldId id="275" r:id="rId13"/>
    <p:sldId id="260" r:id="rId14"/>
    <p:sldId id="277" r:id="rId15"/>
    <p:sldId id="278" r:id="rId16"/>
    <p:sldId id="265" r:id="rId17"/>
    <p:sldId id="282" r:id="rId18"/>
    <p:sldId id="273" r:id="rId19"/>
    <p:sldId id="276" r:id="rId20"/>
    <p:sldId id="279" r:id="rId21"/>
    <p:sldId id="284" r:id="rId22"/>
    <p:sldId id="262" r:id="rId23"/>
    <p:sldId id="280" r:id="rId24"/>
    <p:sldId id="285" r:id="rId25"/>
    <p:sldId id="270" r:id="rId26"/>
    <p:sldId id="27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D72AD5E-C5CA-48F4-8E04-A07F1C2BC4CA}">
          <p14:sldIdLst>
            <p14:sldId id="256"/>
            <p14:sldId id="257"/>
            <p14:sldId id="258"/>
            <p14:sldId id="259"/>
            <p14:sldId id="272"/>
            <p14:sldId id="271"/>
            <p14:sldId id="263"/>
            <p14:sldId id="281"/>
            <p14:sldId id="275"/>
            <p14:sldId id="260"/>
            <p14:sldId id="277"/>
            <p14:sldId id="278"/>
            <p14:sldId id="265"/>
            <p14:sldId id="282"/>
            <p14:sldId id="273"/>
            <p14:sldId id="276"/>
            <p14:sldId id="279"/>
            <p14:sldId id="284"/>
            <p14:sldId id="262"/>
            <p14:sldId id="280"/>
            <p14:sldId id="285"/>
            <p14:sldId id="270"/>
            <p14:sldId id="27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A74669-5CCF-44A5-BA63-46B1CA123976}" v="556" dt="2023-12-11T11:56:58.949"/>
    <p1510:client id="{1948CD2C-8BD9-4319-85D7-C6705EFBC74A}" v="4" dt="2023-12-11T16:33:18.545"/>
    <p1510:client id="{1C1FD2CC-C4A2-4419-BF4C-D2F114B47ABF}" v="52" dt="2023-12-11T17:45:55.305"/>
    <p1510:client id="{37D62B3F-3AAA-43C0-B3DC-D156DA3BC600}" v="627" dt="2023-12-11T19:03:48.249"/>
    <p1510:client id="{455FAD17-6674-4B70-A8AF-2409C2A4780F}" v="2" dt="2023-12-11T20:35:36.860"/>
    <p1510:client id="{58127D66-FB93-465A-AB28-526E62AF2777}" v="197" dt="2023-12-11T15:07:37.493"/>
    <p1510:client id="{585D2890-6F0D-4A24-B75C-7560D96BDF99}" v="290" dt="2023-12-12T08:41:15.129"/>
    <p1510:client id="{6B16D9E2-D351-4058-BEF1-FB6AF0C03299}" v="167" dt="2023-12-11T17:04:07.505"/>
    <p1510:client id="{6CA16A39-7705-4891-8ED2-480A0762D930}" v="691" dt="2023-12-11T12:35:31.433"/>
    <p1510:client id="{78033785-05E5-4ADF-AB8D-3306B5A47D3B}" v="367" dt="2023-12-11T19:58:25.212"/>
    <p1510:client id="{7896CD74-DDEF-4033-AE34-7057CA2CA852}" v="581" dt="2023-12-11T23:25:41.012"/>
    <p1510:client id="{809EBF50-5AC2-4DE6-90B6-0473846B784F}" v="209" dt="2023-12-11T15:44:15.656"/>
    <p1510:client id="{8B5F39D7-0283-7848-21F6-D3C6E8F5B4DF}" v="756" dt="2023-12-12T00:54:42.016"/>
    <p1510:client id="{925B8014-6C45-49AA-B12E-D27AEEBF99BF}" v="257" dt="2023-12-11T16:31:41.614"/>
    <p1510:client id="{A7A08EDE-7220-47E4-B362-00B9E83732B5}" v="8" dt="2023-12-11T10:18:15.293"/>
    <p1510:client id="{BC956AC3-8DF5-41CD-9674-1B7443E7333F}" v="184" dt="2023-12-11T19:41:34.884"/>
    <p1510:client id="{C872D863-CE1D-494D-A491-1B54403A021A}" v="56" dt="2023-12-11T10:44:38.447"/>
    <p1510:client id="{E2A194BB-507D-4907-B36A-494E71C782CF}" v="8" dt="2023-12-11T17:16:34.739"/>
    <p1510:client id="{F8F9B414-65F4-418F-B334-BFEFB949D062}" v="2689" dt="2023-12-11T13:43:20.8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92" y="6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ver Moss (2204624)" userId="S::2204624@student.uwtsd.ac.uk::32a01521-00f7-4780-8dea-d2ef93735f0d" providerId="AD" clId="Web-{6E450B12-C5C3-4B6F-914E-D3937AA55575}"/>
    <pc:docChg chg="modSld sldOrd">
      <pc:chgData name="Oliver Moss (2204624)" userId="S::2204624@student.uwtsd.ac.uk::32a01521-00f7-4780-8dea-d2ef93735f0d" providerId="AD" clId="Web-{6E450B12-C5C3-4B6F-914E-D3937AA55575}" dt="2023-12-06T15:52:39.863" v="153" actId="1076"/>
      <pc:docMkLst>
        <pc:docMk/>
      </pc:docMkLst>
      <pc:sldChg chg="delSp modSp ord">
        <pc:chgData name="Oliver Moss (2204624)" userId="S::2204624@student.uwtsd.ac.uk::32a01521-00f7-4780-8dea-d2ef93735f0d" providerId="AD" clId="Web-{6E450B12-C5C3-4B6F-914E-D3937AA55575}" dt="2023-12-06T15:52:39.863" v="153" actId="1076"/>
        <pc:sldMkLst>
          <pc:docMk/>
          <pc:sldMk cId="2607077162" sldId="258"/>
        </pc:sldMkLst>
        <pc:spChg chg="mod">
          <ac:chgData name="Oliver Moss (2204624)" userId="S::2204624@student.uwtsd.ac.uk::32a01521-00f7-4780-8dea-d2ef93735f0d" providerId="AD" clId="Web-{6E450B12-C5C3-4B6F-914E-D3937AA55575}" dt="2023-12-06T15:45:43.024" v="109" actId="1076"/>
          <ac:spMkLst>
            <pc:docMk/>
            <pc:sldMk cId="2607077162" sldId="258"/>
            <ac:spMk id="3" creationId="{3FD9913A-5440-EF43-D59B-270060161E2C}"/>
          </ac:spMkLst>
        </pc:spChg>
        <pc:spChg chg="mod">
          <ac:chgData name="Oliver Moss (2204624)" userId="S::2204624@student.uwtsd.ac.uk::32a01521-00f7-4780-8dea-d2ef93735f0d" providerId="AD" clId="Web-{6E450B12-C5C3-4B6F-914E-D3937AA55575}" dt="2023-12-06T15:52:39.863" v="153" actId="1076"/>
          <ac:spMkLst>
            <pc:docMk/>
            <pc:sldMk cId="2607077162" sldId="258"/>
            <ac:spMk id="4" creationId="{B6568142-1171-5A3D-4B88-7269BA1CF667}"/>
          </ac:spMkLst>
        </pc:spChg>
        <pc:spChg chg="del mod">
          <ac:chgData name="Oliver Moss (2204624)" userId="S::2204624@student.uwtsd.ac.uk::32a01521-00f7-4780-8dea-d2ef93735f0d" providerId="AD" clId="Web-{6E450B12-C5C3-4B6F-914E-D3937AA55575}" dt="2023-12-06T15:45:32.306" v="108"/>
          <ac:spMkLst>
            <pc:docMk/>
            <pc:sldMk cId="2607077162" sldId="258"/>
            <ac:spMk id="5" creationId="{ED103C64-2DD2-F925-BD69-789F89DB0754}"/>
          </ac:spMkLst>
        </pc:spChg>
      </pc:sldChg>
      <pc:sldChg chg="modSp">
        <pc:chgData name="Oliver Moss (2204624)" userId="S::2204624@student.uwtsd.ac.uk::32a01521-00f7-4780-8dea-d2ef93735f0d" providerId="AD" clId="Web-{6E450B12-C5C3-4B6F-914E-D3937AA55575}" dt="2023-12-06T15:44:54.538" v="95" actId="20577"/>
        <pc:sldMkLst>
          <pc:docMk/>
          <pc:sldMk cId="307164591" sldId="270"/>
        </pc:sldMkLst>
        <pc:spChg chg="mod">
          <ac:chgData name="Oliver Moss (2204624)" userId="S::2204624@student.uwtsd.ac.uk::32a01521-00f7-4780-8dea-d2ef93735f0d" providerId="AD" clId="Web-{6E450B12-C5C3-4B6F-914E-D3937AA55575}" dt="2023-12-06T15:44:54.538" v="95" actId="20577"/>
          <ac:spMkLst>
            <pc:docMk/>
            <pc:sldMk cId="307164591" sldId="270"/>
            <ac:spMk id="3" creationId="{EADB455E-F521-B66B-A201-8D524CA0BDFD}"/>
          </ac:spMkLst>
        </pc:spChg>
      </pc:sldChg>
    </pc:docChg>
  </pc:docChgLst>
  <pc:docChgLst>
    <pc:chgData name="Oliver Moss (2204624)" userId="S::2204624@student.uwtsd.ac.uk::32a01521-00f7-4780-8dea-d2ef93735f0d" providerId="AD" clId="Web-{E32EE6A6-0963-483A-AB4D-0279870B5C2B}"/>
    <pc:docChg chg="modSld">
      <pc:chgData name="Oliver Moss (2204624)" userId="S::2204624@student.uwtsd.ac.uk::32a01521-00f7-4780-8dea-d2ef93735f0d" providerId="AD" clId="Web-{E32EE6A6-0963-483A-AB4D-0279870B5C2B}" dt="2023-12-04T19:43:56.611" v="402" actId="20577"/>
      <pc:docMkLst>
        <pc:docMk/>
      </pc:docMkLst>
      <pc:sldChg chg="modSp">
        <pc:chgData name="Oliver Moss (2204624)" userId="S::2204624@student.uwtsd.ac.uk::32a01521-00f7-4780-8dea-d2ef93735f0d" providerId="AD" clId="Web-{E32EE6A6-0963-483A-AB4D-0279870B5C2B}" dt="2023-12-04T19:43:56.611" v="402" actId="20577"/>
        <pc:sldMkLst>
          <pc:docMk/>
          <pc:sldMk cId="746800954" sldId="271"/>
        </pc:sldMkLst>
        <pc:spChg chg="mod">
          <ac:chgData name="Oliver Moss (2204624)" userId="S::2204624@student.uwtsd.ac.uk::32a01521-00f7-4780-8dea-d2ef93735f0d" providerId="AD" clId="Web-{E32EE6A6-0963-483A-AB4D-0279870B5C2B}" dt="2023-12-04T19:43:56.611" v="402" actId="20577"/>
          <ac:spMkLst>
            <pc:docMk/>
            <pc:sldMk cId="746800954" sldId="271"/>
            <ac:spMk id="3" creationId="{B67CE35D-3EE8-C405-3D51-7A1062F97274}"/>
          </ac:spMkLst>
        </pc:spChg>
      </pc:sldChg>
    </pc:docChg>
  </pc:docChgLst>
  <pc:docChgLst>
    <pc:chgData name="Oliver Moss (2204624)" userId="S::2204624@student.uwtsd.ac.uk::32a01521-00f7-4780-8dea-d2ef93735f0d" providerId="AD" clId="Web-{37D62B3F-3AAA-43C0-B3DC-D156DA3BC600}"/>
    <pc:docChg chg="modSld sldOrd">
      <pc:chgData name="Oliver Moss (2204624)" userId="S::2204624@student.uwtsd.ac.uk::32a01521-00f7-4780-8dea-d2ef93735f0d" providerId="AD" clId="Web-{37D62B3F-3AAA-43C0-B3DC-D156DA3BC600}" dt="2023-12-11T19:03:48.249" v="575" actId="20577"/>
      <pc:docMkLst>
        <pc:docMk/>
      </pc:docMkLst>
      <pc:sldChg chg="modSp">
        <pc:chgData name="Oliver Moss (2204624)" userId="S::2204624@student.uwtsd.ac.uk::32a01521-00f7-4780-8dea-d2ef93735f0d" providerId="AD" clId="Web-{37D62B3F-3AAA-43C0-B3DC-D156DA3BC600}" dt="2023-12-11T17:57:42.059" v="49" actId="1076"/>
        <pc:sldMkLst>
          <pc:docMk/>
          <pc:sldMk cId="3534048479" sldId="257"/>
        </pc:sldMkLst>
        <pc:spChg chg="mod">
          <ac:chgData name="Oliver Moss (2204624)" userId="S::2204624@student.uwtsd.ac.uk::32a01521-00f7-4780-8dea-d2ef93735f0d" providerId="AD" clId="Web-{37D62B3F-3AAA-43C0-B3DC-D156DA3BC600}" dt="2023-12-11T17:57:42.059" v="49" actId="1076"/>
          <ac:spMkLst>
            <pc:docMk/>
            <pc:sldMk cId="3534048479" sldId="257"/>
            <ac:spMk id="5" creationId="{FA66AC08-CEE7-5FA3-5397-FE87ECF2A5BF}"/>
          </ac:spMkLst>
        </pc:spChg>
      </pc:sldChg>
      <pc:sldChg chg="addSp delSp modSp">
        <pc:chgData name="Oliver Moss (2204624)" userId="S::2204624@student.uwtsd.ac.uk::32a01521-00f7-4780-8dea-d2ef93735f0d" providerId="AD" clId="Web-{37D62B3F-3AAA-43C0-B3DC-D156DA3BC600}" dt="2023-12-11T19:03:48.249" v="575" actId="20577"/>
        <pc:sldMkLst>
          <pc:docMk/>
          <pc:sldMk cId="2607077162" sldId="258"/>
        </pc:sldMkLst>
        <pc:spChg chg="add mod">
          <ac:chgData name="Oliver Moss (2204624)" userId="S::2204624@student.uwtsd.ac.uk::32a01521-00f7-4780-8dea-d2ef93735f0d" providerId="AD" clId="Web-{37D62B3F-3AAA-43C0-B3DC-D156DA3BC600}" dt="2023-12-11T18:02:19.081" v="64" actId="1076"/>
          <ac:spMkLst>
            <pc:docMk/>
            <pc:sldMk cId="2607077162" sldId="258"/>
            <ac:spMk id="5" creationId="{B51CCBAA-2EC4-A5A1-376C-A1DD3D167B97}"/>
          </ac:spMkLst>
        </pc:spChg>
        <pc:spChg chg="add mod">
          <ac:chgData name="Oliver Moss (2204624)" userId="S::2204624@student.uwtsd.ac.uk::32a01521-00f7-4780-8dea-d2ef93735f0d" providerId="AD" clId="Web-{37D62B3F-3AAA-43C0-B3DC-D156DA3BC600}" dt="2023-12-11T18:32:54.984" v="218" actId="20577"/>
          <ac:spMkLst>
            <pc:docMk/>
            <pc:sldMk cId="2607077162" sldId="258"/>
            <ac:spMk id="13" creationId="{3E568332-57F4-7FF5-9844-B961976586B1}"/>
          </ac:spMkLst>
        </pc:spChg>
        <pc:spChg chg="add mod">
          <ac:chgData name="Oliver Moss (2204624)" userId="S::2204624@student.uwtsd.ac.uk::32a01521-00f7-4780-8dea-d2ef93735f0d" providerId="AD" clId="Web-{37D62B3F-3AAA-43C0-B3DC-D156DA3BC600}" dt="2023-12-11T18:52:22.154" v="375" actId="20577"/>
          <ac:spMkLst>
            <pc:docMk/>
            <pc:sldMk cId="2607077162" sldId="258"/>
            <ac:spMk id="15" creationId="{E9CDB26E-D14F-B9E4-2DE4-4A3E6AB50920}"/>
          </ac:spMkLst>
        </pc:spChg>
        <pc:spChg chg="add mod">
          <ac:chgData name="Oliver Moss (2204624)" userId="S::2204624@student.uwtsd.ac.uk::32a01521-00f7-4780-8dea-d2ef93735f0d" providerId="AD" clId="Web-{37D62B3F-3AAA-43C0-B3DC-D156DA3BC600}" dt="2023-12-11T19:03:48.249" v="575" actId="20577"/>
          <ac:spMkLst>
            <pc:docMk/>
            <pc:sldMk cId="2607077162" sldId="258"/>
            <ac:spMk id="16" creationId="{521C47E2-4F36-FAFF-1CDA-CF8415FE228B}"/>
          </ac:spMkLst>
        </pc:spChg>
        <pc:picChg chg="add del">
          <ac:chgData name="Oliver Moss (2204624)" userId="S::2204624@student.uwtsd.ac.uk::32a01521-00f7-4780-8dea-d2ef93735f0d" providerId="AD" clId="Web-{37D62B3F-3AAA-43C0-B3DC-D156DA3BC600}" dt="2023-12-11T18:46:55.645" v="273"/>
          <ac:picMkLst>
            <pc:docMk/>
            <pc:sldMk cId="2607077162" sldId="258"/>
            <ac:picMk id="7" creationId="{0D9D80D4-EAEA-1810-EFC5-2FD31A72AD1F}"/>
          </ac:picMkLst>
        </pc:picChg>
        <pc:picChg chg="del mod">
          <ac:chgData name="Oliver Moss (2204624)" userId="S::2204624@student.uwtsd.ac.uk::32a01521-00f7-4780-8dea-d2ef93735f0d" providerId="AD" clId="Web-{37D62B3F-3AAA-43C0-B3DC-D156DA3BC600}" dt="2023-12-11T18:31:30.107" v="196"/>
          <ac:picMkLst>
            <pc:docMk/>
            <pc:sldMk cId="2607077162" sldId="258"/>
            <ac:picMk id="8" creationId="{91B96457-4ECD-FBB3-318A-8BDF59E844C0}"/>
          </ac:picMkLst>
        </pc:picChg>
        <pc:picChg chg="mod">
          <ac:chgData name="Oliver Moss (2204624)" userId="S::2204624@student.uwtsd.ac.uk::32a01521-00f7-4780-8dea-d2ef93735f0d" providerId="AD" clId="Web-{37D62B3F-3AAA-43C0-B3DC-D156DA3BC600}" dt="2023-12-11T18:46:26.628" v="261" actId="1076"/>
          <ac:picMkLst>
            <pc:docMk/>
            <pc:sldMk cId="2607077162" sldId="258"/>
            <ac:picMk id="9" creationId="{F37931ED-E838-C819-9D31-4B1A7138AF28}"/>
          </ac:picMkLst>
        </pc:picChg>
        <pc:picChg chg="add del mod">
          <ac:chgData name="Oliver Moss (2204624)" userId="S::2204624@student.uwtsd.ac.uk::32a01521-00f7-4780-8dea-d2ef93735f0d" providerId="AD" clId="Web-{37D62B3F-3AAA-43C0-B3DC-D156DA3BC600}" dt="2023-12-11T18:31:29.435" v="195"/>
          <ac:picMkLst>
            <pc:docMk/>
            <pc:sldMk cId="2607077162" sldId="258"/>
            <ac:picMk id="10" creationId="{CC3D590C-EFC7-66BA-D22A-D58F189BE88F}"/>
          </ac:picMkLst>
        </pc:picChg>
        <pc:picChg chg="add del mod">
          <ac:chgData name="Oliver Moss (2204624)" userId="S::2204624@student.uwtsd.ac.uk::32a01521-00f7-4780-8dea-d2ef93735f0d" providerId="AD" clId="Web-{37D62B3F-3AAA-43C0-B3DC-D156DA3BC600}" dt="2023-12-11T18:30:28.574" v="194"/>
          <ac:picMkLst>
            <pc:docMk/>
            <pc:sldMk cId="2607077162" sldId="258"/>
            <ac:picMk id="11" creationId="{717E4D70-68F8-A02C-05C4-EE190EF42634}"/>
          </ac:picMkLst>
        </pc:picChg>
        <pc:picChg chg="add mod">
          <ac:chgData name="Oliver Moss (2204624)" userId="S::2204624@student.uwtsd.ac.uk::32a01521-00f7-4780-8dea-d2ef93735f0d" providerId="AD" clId="Web-{37D62B3F-3AAA-43C0-B3DC-D156DA3BC600}" dt="2023-12-11T18:31:51.295" v="204" actId="1076"/>
          <ac:picMkLst>
            <pc:docMk/>
            <pc:sldMk cId="2607077162" sldId="258"/>
            <ac:picMk id="12" creationId="{312680E5-E9A9-B9F6-4CC5-3C0EEB35D7EA}"/>
          </ac:picMkLst>
        </pc:picChg>
        <pc:picChg chg="add del mod">
          <ac:chgData name="Oliver Moss (2204624)" userId="S::2204624@student.uwtsd.ac.uk::32a01521-00f7-4780-8dea-d2ef93735f0d" providerId="AD" clId="Web-{37D62B3F-3AAA-43C0-B3DC-D156DA3BC600}" dt="2023-12-11T18:46:53.301" v="272"/>
          <ac:picMkLst>
            <pc:docMk/>
            <pc:sldMk cId="2607077162" sldId="258"/>
            <ac:picMk id="14" creationId="{0EF21B3D-589C-220D-93CC-E00E4162F935}"/>
          </ac:picMkLst>
        </pc:picChg>
      </pc:sldChg>
      <pc:sldChg chg="modSp">
        <pc:chgData name="Oliver Moss (2204624)" userId="S::2204624@student.uwtsd.ac.uk::32a01521-00f7-4780-8dea-d2ef93735f0d" providerId="AD" clId="Web-{37D62B3F-3AAA-43C0-B3DC-D156DA3BC600}" dt="2023-12-11T18:17:24.759" v="75"/>
        <pc:sldMkLst>
          <pc:docMk/>
          <pc:sldMk cId="2056057439" sldId="259"/>
        </pc:sldMkLst>
        <pc:spChg chg="mod">
          <ac:chgData name="Oliver Moss (2204624)" userId="S::2204624@student.uwtsd.ac.uk::32a01521-00f7-4780-8dea-d2ef93735f0d" providerId="AD" clId="Web-{37D62B3F-3AAA-43C0-B3DC-D156DA3BC600}" dt="2023-12-11T18:17:24.759" v="75"/>
          <ac:spMkLst>
            <pc:docMk/>
            <pc:sldMk cId="2056057439" sldId="259"/>
            <ac:spMk id="3" creationId="{0A7BAA1B-A9A9-B50A-777D-64C1ACC1CBDB}"/>
          </ac:spMkLst>
        </pc:spChg>
      </pc:sldChg>
      <pc:sldChg chg="modSp">
        <pc:chgData name="Oliver Moss (2204624)" userId="S::2204624@student.uwtsd.ac.uk::32a01521-00f7-4780-8dea-d2ef93735f0d" providerId="AD" clId="Web-{37D62B3F-3AAA-43C0-B3DC-D156DA3BC600}" dt="2023-12-11T18:21:50.531" v="134" actId="20577"/>
        <pc:sldMkLst>
          <pc:docMk/>
          <pc:sldMk cId="443491463" sldId="260"/>
        </pc:sldMkLst>
        <pc:spChg chg="mod">
          <ac:chgData name="Oliver Moss (2204624)" userId="S::2204624@student.uwtsd.ac.uk::32a01521-00f7-4780-8dea-d2ef93735f0d" providerId="AD" clId="Web-{37D62B3F-3AAA-43C0-B3DC-D156DA3BC600}" dt="2023-12-11T18:21:50.531" v="134" actId="20577"/>
          <ac:spMkLst>
            <pc:docMk/>
            <pc:sldMk cId="443491463" sldId="260"/>
            <ac:spMk id="3" creationId="{97CBB21B-D7AD-EEA0-66F6-7D08B1C9B558}"/>
          </ac:spMkLst>
        </pc:spChg>
        <pc:spChg chg="mod">
          <ac:chgData name="Oliver Moss (2204624)" userId="S::2204624@student.uwtsd.ac.uk::32a01521-00f7-4780-8dea-d2ef93735f0d" providerId="AD" clId="Web-{37D62B3F-3AAA-43C0-B3DC-D156DA3BC600}" dt="2023-12-11T18:21:41.249" v="132"/>
          <ac:spMkLst>
            <pc:docMk/>
            <pc:sldMk cId="443491463" sldId="260"/>
            <ac:spMk id="7" creationId="{10F10FD9-AAF4-0168-8521-57EE016A4F07}"/>
          </ac:spMkLst>
        </pc:spChg>
      </pc:sldChg>
      <pc:sldChg chg="modSp">
        <pc:chgData name="Oliver Moss (2204624)" userId="S::2204624@student.uwtsd.ac.uk::32a01521-00f7-4780-8dea-d2ef93735f0d" providerId="AD" clId="Web-{37D62B3F-3AAA-43C0-B3DC-D156DA3BC600}" dt="2023-12-11T18:25:24.364" v="176"/>
        <pc:sldMkLst>
          <pc:docMk/>
          <pc:sldMk cId="615595140" sldId="262"/>
        </pc:sldMkLst>
        <pc:spChg chg="mod">
          <ac:chgData name="Oliver Moss (2204624)" userId="S::2204624@student.uwtsd.ac.uk::32a01521-00f7-4780-8dea-d2ef93735f0d" providerId="AD" clId="Web-{37D62B3F-3AAA-43C0-B3DC-D156DA3BC600}" dt="2023-12-11T18:25:24.364" v="176"/>
          <ac:spMkLst>
            <pc:docMk/>
            <pc:sldMk cId="615595140" sldId="262"/>
            <ac:spMk id="5" creationId="{2A13329A-F11A-FD59-8E44-39016CED79C2}"/>
          </ac:spMkLst>
        </pc:spChg>
        <pc:spChg chg="mod">
          <ac:chgData name="Oliver Moss (2204624)" userId="S::2204624@student.uwtsd.ac.uk::32a01521-00f7-4780-8dea-d2ef93735f0d" providerId="AD" clId="Web-{37D62B3F-3AAA-43C0-B3DC-D156DA3BC600}" dt="2023-12-11T18:25:19.083" v="175" actId="20577"/>
          <ac:spMkLst>
            <pc:docMk/>
            <pc:sldMk cId="615595140" sldId="262"/>
            <ac:spMk id="6" creationId="{3C2DB9FC-364B-7D0C-B8A4-7D479810B2A1}"/>
          </ac:spMkLst>
        </pc:spChg>
      </pc:sldChg>
      <pc:sldChg chg="modSp">
        <pc:chgData name="Oliver Moss (2204624)" userId="S::2204624@student.uwtsd.ac.uk::32a01521-00f7-4780-8dea-d2ef93735f0d" providerId="AD" clId="Web-{37D62B3F-3AAA-43C0-B3DC-D156DA3BC600}" dt="2023-12-11T18:20:08.841" v="115" actId="20577"/>
        <pc:sldMkLst>
          <pc:docMk/>
          <pc:sldMk cId="2607411710" sldId="263"/>
        </pc:sldMkLst>
        <pc:spChg chg="mod">
          <ac:chgData name="Oliver Moss (2204624)" userId="S::2204624@student.uwtsd.ac.uk::32a01521-00f7-4780-8dea-d2ef93735f0d" providerId="AD" clId="Web-{37D62B3F-3AAA-43C0-B3DC-D156DA3BC600}" dt="2023-12-11T18:20:08.841" v="115" actId="20577"/>
          <ac:spMkLst>
            <pc:docMk/>
            <pc:sldMk cId="2607411710" sldId="263"/>
            <ac:spMk id="3" creationId="{0DA60A95-8BE5-A1AC-A7F1-7D84A7F5FED6}"/>
          </ac:spMkLst>
        </pc:spChg>
      </pc:sldChg>
      <pc:sldChg chg="modSp">
        <pc:chgData name="Oliver Moss (2204624)" userId="S::2204624@student.uwtsd.ac.uk::32a01521-00f7-4780-8dea-d2ef93735f0d" providerId="AD" clId="Web-{37D62B3F-3AAA-43C0-B3DC-D156DA3BC600}" dt="2023-12-11T18:23:29.096" v="157" actId="20577"/>
        <pc:sldMkLst>
          <pc:docMk/>
          <pc:sldMk cId="1068153823" sldId="265"/>
        </pc:sldMkLst>
        <pc:spChg chg="mod">
          <ac:chgData name="Oliver Moss (2204624)" userId="S::2204624@student.uwtsd.ac.uk::32a01521-00f7-4780-8dea-d2ef93735f0d" providerId="AD" clId="Web-{37D62B3F-3AAA-43C0-B3DC-D156DA3BC600}" dt="2023-12-11T18:23:29.096" v="157" actId="20577"/>
          <ac:spMkLst>
            <pc:docMk/>
            <pc:sldMk cId="1068153823" sldId="265"/>
            <ac:spMk id="3" creationId="{E185DEDE-6883-86E6-2E8F-D89067B193EF}"/>
          </ac:spMkLst>
        </pc:spChg>
      </pc:sldChg>
      <pc:sldChg chg="modSp">
        <pc:chgData name="Oliver Moss (2204624)" userId="S::2204624@student.uwtsd.ac.uk::32a01521-00f7-4780-8dea-d2ef93735f0d" providerId="AD" clId="Web-{37D62B3F-3AAA-43C0-B3DC-D156DA3BC600}" dt="2023-12-11T19:01:03.448" v="517" actId="20577"/>
        <pc:sldMkLst>
          <pc:docMk/>
          <pc:sldMk cId="307164591" sldId="270"/>
        </pc:sldMkLst>
        <pc:spChg chg="mod">
          <ac:chgData name="Oliver Moss (2204624)" userId="S::2204624@student.uwtsd.ac.uk::32a01521-00f7-4780-8dea-d2ef93735f0d" providerId="AD" clId="Web-{37D62B3F-3AAA-43C0-B3DC-D156DA3BC600}" dt="2023-12-11T19:01:03.448" v="517" actId="20577"/>
          <ac:spMkLst>
            <pc:docMk/>
            <pc:sldMk cId="307164591" sldId="270"/>
            <ac:spMk id="3" creationId="{EADB455E-F521-B66B-A201-8D524CA0BDFD}"/>
          </ac:spMkLst>
        </pc:spChg>
      </pc:sldChg>
      <pc:sldChg chg="modSp">
        <pc:chgData name="Oliver Moss (2204624)" userId="S::2204624@student.uwtsd.ac.uk::32a01521-00f7-4780-8dea-d2ef93735f0d" providerId="AD" clId="Web-{37D62B3F-3AAA-43C0-B3DC-D156DA3BC600}" dt="2023-12-11T18:17:36.056" v="77"/>
        <pc:sldMkLst>
          <pc:docMk/>
          <pc:sldMk cId="746800954" sldId="271"/>
        </pc:sldMkLst>
        <pc:spChg chg="mod">
          <ac:chgData name="Oliver Moss (2204624)" userId="S::2204624@student.uwtsd.ac.uk::32a01521-00f7-4780-8dea-d2ef93735f0d" providerId="AD" clId="Web-{37D62B3F-3AAA-43C0-B3DC-D156DA3BC600}" dt="2023-12-11T18:17:31.978" v="76"/>
          <ac:spMkLst>
            <pc:docMk/>
            <pc:sldMk cId="746800954" sldId="271"/>
            <ac:spMk id="3" creationId="{B67CE35D-3EE8-C405-3D51-7A1062F97274}"/>
          </ac:spMkLst>
        </pc:spChg>
        <pc:spChg chg="mod">
          <ac:chgData name="Oliver Moss (2204624)" userId="S::2204624@student.uwtsd.ac.uk::32a01521-00f7-4780-8dea-d2ef93735f0d" providerId="AD" clId="Web-{37D62B3F-3AAA-43C0-B3DC-D156DA3BC600}" dt="2023-12-11T18:17:36.056" v="77"/>
          <ac:spMkLst>
            <pc:docMk/>
            <pc:sldMk cId="746800954" sldId="271"/>
            <ac:spMk id="7" creationId="{2F7BDA85-E329-AC00-7AC6-19B33356D296}"/>
          </ac:spMkLst>
        </pc:spChg>
      </pc:sldChg>
      <pc:sldChg chg="modSp ord">
        <pc:chgData name="Oliver Moss (2204624)" userId="S::2204624@student.uwtsd.ac.uk::32a01521-00f7-4780-8dea-d2ef93735f0d" providerId="AD" clId="Web-{37D62B3F-3AAA-43C0-B3DC-D156DA3BC600}" dt="2023-12-11T18:24:06.440" v="163"/>
        <pc:sldMkLst>
          <pc:docMk/>
          <pc:sldMk cId="2308693771" sldId="273"/>
        </pc:sldMkLst>
        <pc:spChg chg="mod">
          <ac:chgData name="Oliver Moss (2204624)" userId="S::2204624@student.uwtsd.ac.uk::32a01521-00f7-4780-8dea-d2ef93735f0d" providerId="AD" clId="Web-{37D62B3F-3AAA-43C0-B3DC-D156DA3BC600}" dt="2023-12-11T18:24:01.034" v="162" actId="20577"/>
          <ac:spMkLst>
            <pc:docMk/>
            <pc:sldMk cId="2308693771" sldId="273"/>
            <ac:spMk id="3" creationId="{A4A1FA2B-291E-F776-6247-FCB0A0FFB687}"/>
          </ac:spMkLst>
        </pc:spChg>
      </pc:sldChg>
      <pc:sldChg chg="modSp">
        <pc:chgData name="Oliver Moss (2204624)" userId="S::2204624@student.uwtsd.ac.uk::32a01521-00f7-4780-8dea-d2ef93735f0d" providerId="AD" clId="Web-{37D62B3F-3AAA-43C0-B3DC-D156DA3BC600}" dt="2023-12-11T19:02:26.763" v="558" actId="20577"/>
        <pc:sldMkLst>
          <pc:docMk/>
          <pc:sldMk cId="1549139478" sldId="274"/>
        </pc:sldMkLst>
        <pc:spChg chg="mod">
          <ac:chgData name="Oliver Moss (2204624)" userId="S::2204624@student.uwtsd.ac.uk::32a01521-00f7-4780-8dea-d2ef93735f0d" providerId="AD" clId="Web-{37D62B3F-3AAA-43C0-B3DC-D156DA3BC600}" dt="2023-12-11T19:02:26.763" v="558" actId="20577"/>
          <ac:spMkLst>
            <pc:docMk/>
            <pc:sldMk cId="1549139478" sldId="274"/>
            <ac:spMk id="3" creationId="{5B3B620F-3B84-9345-5060-28D1EAD02F3A}"/>
          </ac:spMkLst>
        </pc:spChg>
      </pc:sldChg>
      <pc:sldChg chg="modSp ord">
        <pc:chgData name="Oliver Moss (2204624)" userId="S::2204624@student.uwtsd.ac.uk::32a01521-00f7-4780-8dea-d2ef93735f0d" providerId="AD" clId="Web-{37D62B3F-3AAA-43C0-B3DC-D156DA3BC600}" dt="2023-12-11T18:21:35.624" v="131"/>
        <pc:sldMkLst>
          <pc:docMk/>
          <pc:sldMk cId="950499568" sldId="275"/>
        </pc:sldMkLst>
        <pc:spChg chg="mod">
          <ac:chgData name="Oliver Moss (2204624)" userId="S::2204624@student.uwtsd.ac.uk::32a01521-00f7-4780-8dea-d2ef93735f0d" providerId="AD" clId="Web-{37D62B3F-3AAA-43C0-B3DC-D156DA3BC600}" dt="2023-12-11T18:21:19.046" v="129"/>
          <ac:spMkLst>
            <pc:docMk/>
            <pc:sldMk cId="950499568" sldId="275"/>
            <ac:spMk id="8" creationId="{2B487EB4-F7F1-2924-F61D-C2751824AFAD}"/>
          </ac:spMkLst>
        </pc:spChg>
        <pc:spChg chg="mod">
          <ac:chgData name="Oliver Moss (2204624)" userId="S::2204624@student.uwtsd.ac.uk::32a01521-00f7-4780-8dea-d2ef93735f0d" providerId="AD" clId="Web-{37D62B3F-3AAA-43C0-B3DC-D156DA3BC600}" dt="2023-12-11T18:21:27.577" v="130"/>
          <ac:spMkLst>
            <pc:docMk/>
            <pc:sldMk cId="950499568" sldId="275"/>
            <ac:spMk id="11" creationId="{08FAA9E2-17DD-152F-B78F-B36536526D44}"/>
          </ac:spMkLst>
        </pc:spChg>
      </pc:sldChg>
      <pc:sldChg chg="modSp ord">
        <pc:chgData name="Oliver Moss (2204624)" userId="S::2204624@student.uwtsd.ac.uk::32a01521-00f7-4780-8dea-d2ef93735f0d" providerId="AD" clId="Web-{37D62B3F-3AAA-43C0-B3DC-D156DA3BC600}" dt="2023-12-11T18:24:19.519" v="165"/>
        <pc:sldMkLst>
          <pc:docMk/>
          <pc:sldMk cId="1730983047" sldId="276"/>
        </pc:sldMkLst>
        <pc:spChg chg="mod">
          <ac:chgData name="Oliver Moss (2204624)" userId="S::2204624@student.uwtsd.ac.uk::32a01521-00f7-4780-8dea-d2ef93735f0d" providerId="AD" clId="Web-{37D62B3F-3AAA-43C0-B3DC-D156DA3BC600}" dt="2023-12-11T18:24:19.519" v="165"/>
          <ac:spMkLst>
            <pc:docMk/>
            <pc:sldMk cId="1730983047" sldId="276"/>
            <ac:spMk id="3" creationId="{F985AFAF-1FA5-546C-390F-72860014103F}"/>
          </ac:spMkLst>
        </pc:spChg>
      </pc:sldChg>
      <pc:sldChg chg="modSp">
        <pc:chgData name="Oliver Moss (2204624)" userId="S::2204624@student.uwtsd.ac.uk::32a01521-00f7-4780-8dea-d2ef93735f0d" providerId="AD" clId="Web-{37D62B3F-3AAA-43C0-B3DC-D156DA3BC600}" dt="2023-12-11T18:22:03.515" v="135"/>
        <pc:sldMkLst>
          <pc:docMk/>
          <pc:sldMk cId="3221435355" sldId="277"/>
        </pc:sldMkLst>
        <pc:spChg chg="mod">
          <ac:chgData name="Oliver Moss (2204624)" userId="S::2204624@student.uwtsd.ac.uk::32a01521-00f7-4780-8dea-d2ef93735f0d" providerId="AD" clId="Web-{37D62B3F-3AAA-43C0-B3DC-D156DA3BC600}" dt="2023-12-11T18:22:03.515" v="135"/>
          <ac:spMkLst>
            <pc:docMk/>
            <pc:sldMk cId="3221435355" sldId="277"/>
            <ac:spMk id="8" creationId="{52E978D0-42B2-F3DF-AF02-2DBFBB329994}"/>
          </ac:spMkLst>
        </pc:spChg>
      </pc:sldChg>
      <pc:sldChg chg="modSp">
        <pc:chgData name="Oliver Moss (2204624)" userId="S::2204624@student.uwtsd.ac.uk::32a01521-00f7-4780-8dea-d2ef93735f0d" providerId="AD" clId="Web-{37D62B3F-3AAA-43C0-B3DC-D156DA3BC600}" dt="2023-12-11T18:23:10.017" v="150" actId="20577"/>
        <pc:sldMkLst>
          <pc:docMk/>
          <pc:sldMk cId="3173303511" sldId="278"/>
        </pc:sldMkLst>
        <pc:spChg chg="mod">
          <ac:chgData name="Oliver Moss (2204624)" userId="S::2204624@student.uwtsd.ac.uk::32a01521-00f7-4780-8dea-d2ef93735f0d" providerId="AD" clId="Web-{37D62B3F-3AAA-43C0-B3DC-D156DA3BC600}" dt="2023-12-11T18:23:10.017" v="150" actId="20577"/>
          <ac:spMkLst>
            <pc:docMk/>
            <pc:sldMk cId="3173303511" sldId="278"/>
            <ac:spMk id="3" creationId="{CCD13793-ADCC-92F6-2E2F-DED67DECE38C}"/>
          </ac:spMkLst>
        </pc:spChg>
      </pc:sldChg>
      <pc:sldChg chg="modSp">
        <pc:chgData name="Oliver Moss (2204624)" userId="S::2204624@student.uwtsd.ac.uk::32a01521-00f7-4780-8dea-d2ef93735f0d" providerId="AD" clId="Web-{37D62B3F-3AAA-43C0-B3DC-D156DA3BC600}" dt="2023-12-11T18:24:50.176" v="170" actId="20577"/>
        <pc:sldMkLst>
          <pc:docMk/>
          <pc:sldMk cId="2846046020" sldId="279"/>
        </pc:sldMkLst>
        <pc:spChg chg="mod">
          <ac:chgData name="Oliver Moss (2204624)" userId="S::2204624@student.uwtsd.ac.uk::32a01521-00f7-4780-8dea-d2ef93735f0d" providerId="AD" clId="Web-{37D62B3F-3AAA-43C0-B3DC-D156DA3BC600}" dt="2023-12-11T18:24:50.176" v="170" actId="20577"/>
          <ac:spMkLst>
            <pc:docMk/>
            <pc:sldMk cId="2846046020" sldId="279"/>
            <ac:spMk id="3" creationId="{4D9ADF0F-C43A-38B6-6A2F-6E2A5596BDF9}"/>
          </ac:spMkLst>
        </pc:spChg>
        <pc:spChg chg="mod">
          <ac:chgData name="Oliver Moss (2204624)" userId="S::2204624@student.uwtsd.ac.uk::32a01521-00f7-4780-8dea-d2ef93735f0d" providerId="AD" clId="Web-{37D62B3F-3AAA-43C0-B3DC-D156DA3BC600}" dt="2023-12-11T18:24:41.285" v="168" actId="20577"/>
          <ac:spMkLst>
            <pc:docMk/>
            <pc:sldMk cId="2846046020" sldId="279"/>
            <ac:spMk id="10" creationId="{DC15F20A-7E62-180A-8D3A-8C83FB0E714C}"/>
          </ac:spMkLst>
        </pc:spChg>
      </pc:sldChg>
      <pc:sldChg chg="modSp">
        <pc:chgData name="Oliver Moss (2204624)" userId="S::2204624@student.uwtsd.ac.uk::32a01521-00f7-4780-8dea-d2ef93735f0d" providerId="AD" clId="Web-{37D62B3F-3AAA-43C0-B3DC-D156DA3BC600}" dt="2023-12-11T18:25:38.489" v="178" actId="20577"/>
        <pc:sldMkLst>
          <pc:docMk/>
          <pc:sldMk cId="3879033192" sldId="280"/>
        </pc:sldMkLst>
        <pc:spChg chg="mod">
          <ac:chgData name="Oliver Moss (2204624)" userId="S::2204624@student.uwtsd.ac.uk::32a01521-00f7-4780-8dea-d2ef93735f0d" providerId="AD" clId="Web-{37D62B3F-3AAA-43C0-B3DC-D156DA3BC600}" dt="2023-12-11T18:25:38.489" v="178" actId="20577"/>
          <ac:spMkLst>
            <pc:docMk/>
            <pc:sldMk cId="3879033192" sldId="280"/>
            <ac:spMk id="3" creationId="{55CF6760-874A-9439-3464-64AB5F1EF7F2}"/>
          </ac:spMkLst>
        </pc:spChg>
      </pc:sldChg>
      <pc:sldChg chg="modSp">
        <pc:chgData name="Oliver Moss (2204624)" userId="S::2204624@student.uwtsd.ac.uk::32a01521-00f7-4780-8dea-d2ef93735f0d" providerId="AD" clId="Web-{37D62B3F-3AAA-43C0-B3DC-D156DA3BC600}" dt="2023-12-11T18:21:10.858" v="128" actId="20577"/>
        <pc:sldMkLst>
          <pc:docMk/>
          <pc:sldMk cId="3129428301" sldId="281"/>
        </pc:sldMkLst>
        <pc:spChg chg="mod">
          <ac:chgData name="Oliver Moss (2204624)" userId="S::2204624@student.uwtsd.ac.uk::32a01521-00f7-4780-8dea-d2ef93735f0d" providerId="AD" clId="Web-{37D62B3F-3AAA-43C0-B3DC-D156DA3BC600}" dt="2023-12-11T18:21:10.858" v="128" actId="20577"/>
          <ac:spMkLst>
            <pc:docMk/>
            <pc:sldMk cId="3129428301" sldId="281"/>
            <ac:spMk id="3" creationId="{F5F9D73F-77D4-67E1-E564-FF7E4A186367}"/>
          </ac:spMkLst>
        </pc:spChg>
      </pc:sldChg>
      <pc:sldChg chg="modSp">
        <pc:chgData name="Oliver Moss (2204624)" userId="S::2204624@student.uwtsd.ac.uk::32a01521-00f7-4780-8dea-d2ef93735f0d" providerId="AD" clId="Web-{37D62B3F-3AAA-43C0-B3DC-D156DA3BC600}" dt="2023-12-11T18:23:34.783" v="158"/>
        <pc:sldMkLst>
          <pc:docMk/>
          <pc:sldMk cId="2155616878" sldId="282"/>
        </pc:sldMkLst>
        <pc:spChg chg="mod">
          <ac:chgData name="Oliver Moss (2204624)" userId="S::2204624@student.uwtsd.ac.uk::32a01521-00f7-4780-8dea-d2ef93735f0d" providerId="AD" clId="Web-{37D62B3F-3AAA-43C0-B3DC-D156DA3BC600}" dt="2023-12-11T18:23:34.783" v="158"/>
          <ac:spMkLst>
            <pc:docMk/>
            <pc:sldMk cId="2155616878" sldId="282"/>
            <ac:spMk id="3" creationId="{ED596F04-52E1-1172-3A6B-1E6E3C81E818}"/>
          </ac:spMkLst>
        </pc:spChg>
      </pc:sldChg>
      <pc:sldChg chg="modSp">
        <pc:chgData name="Oliver Moss (2204624)" userId="S::2204624@student.uwtsd.ac.uk::32a01521-00f7-4780-8dea-d2ef93735f0d" providerId="AD" clId="Web-{37D62B3F-3AAA-43C0-B3DC-D156DA3BC600}" dt="2023-12-11T18:25:55.177" v="181" actId="20577"/>
        <pc:sldMkLst>
          <pc:docMk/>
          <pc:sldMk cId="2216268970" sldId="283"/>
        </pc:sldMkLst>
        <pc:spChg chg="mod">
          <ac:chgData name="Oliver Moss (2204624)" userId="S::2204624@student.uwtsd.ac.uk::32a01521-00f7-4780-8dea-d2ef93735f0d" providerId="AD" clId="Web-{37D62B3F-3AAA-43C0-B3DC-D156DA3BC600}" dt="2023-12-11T18:25:55.177" v="181" actId="20577"/>
          <ac:spMkLst>
            <pc:docMk/>
            <pc:sldMk cId="2216268970" sldId="283"/>
            <ac:spMk id="3" creationId="{244757A4-B3C8-FD3E-FEC3-E1AD1E67135C}"/>
          </ac:spMkLst>
        </pc:spChg>
      </pc:sldChg>
      <pc:sldChg chg="modSp">
        <pc:chgData name="Oliver Moss (2204624)" userId="S::2204624@student.uwtsd.ac.uk::32a01521-00f7-4780-8dea-d2ef93735f0d" providerId="AD" clId="Web-{37D62B3F-3AAA-43C0-B3DC-D156DA3BC600}" dt="2023-12-11T18:25:13.598" v="172" actId="20577"/>
        <pc:sldMkLst>
          <pc:docMk/>
          <pc:sldMk cId="2894302213" sldId="284"/>
        </pc:sldMkLst>
        <pc:spChg chg="mod">
          <ac:chgData name="Oliver Moss (2204624)" userId="S::2204624@student.uwtsd.ac.uk::32a01521-00f7-4780-8dea-d2ef93735f0d" providerId="AD" clId="Web-{37D62B3F-3AAA-43C0-B3DC-D156DA3BC600}" dt="2023-12-11T18:25:13.598" v="172" actId="20577"/>
          <ac:spMkLst>
            <pc:docMk/>
            <pc:sldMk cId="2894302213" sldId="284"/>
            <ac:spMk id="3" creationId="{01876B55-B0C1-9832-8962-E8B06931C7E2}"/>
          </ac:spMkLst>
        </pc:spChg>
      </pc:sldChg>
      <pc:sldChg chg="modSp">
        <pc:chgData name="Oliver Moss (2204624)" userId="S::2204624@student.uwtsd.ac.uk::32a01521-00f7-4780-8dea-d2ef93735f0d" providerId="AD" clId="Web-{37D62B3F-3AAA-43C0-B3DC-D156DA3BC600}" dt="2023-12-11T18:26:03.802" v="182"/>
        <pc:sldMkLst>
          <pc:docMk/>
          <pc:sldMk cId="3970069627" sldId="285"/>
        </pc:sldMkLst>
        <pc:spChg chg="mod">
          <ac:chgData name="Oliver Moss (2204624)" userId="S::2204624@student.uwtsd.ac.uk::32a01521-00f7-4780-8dea-d2ef93735f0d" providerId="AD" clId="Web-{37D62B3F-3AAA-43C0-B3DC-D156DA3BC600}" dt="2023-12-11T18:26:03.802" v="182"/>
          <ac:spMkLst>
            <pc:docMk/>
            <pc:sldMk cId="3970069627" sldId="285"/>
            <ac:spMk id="3" creationId="{37C22059-9CC9-A60B-A194-9EC0A26E0EEC}"/>
          </ac:spMkLst>
        </pc:spChg>
      </pc:sldChg>
    </pc:docChg>
  </pc:docChgLst>
  <pc:docChgLst>
    <pc:chgData name="Oliver Moss (2204624)" userId="S::2204624@student.uwtsd.ac.uk::32a01521-00f7-4780-8dea-d2ef93735f0d" providerId="AD" clId="Web-{5B90C1DF-AB87-47CE-A00F-CA7C0FA1BE7F}"/>
    <pc:docChg chg="modSld">
      <pc:chgData name="Oliver Moss (2204624)" userId="S::2204624@student.uwtsd.ac.uk::32a01521-00f7-4780-8dea-d2ef93735f0d" providerId="AD" clId="Web-{5B90C1DF-AB87-47CE-A00F-CA7C0FA1BE7F}" dt="2023-12-08T09:49:59.969" v="0" actId="20577"/>
      <pc:docMkLst>
        <pc:docMk/>
      </pc:docMkLst>
      <pc:sldChg chg="modSp">
        <pc:chgData name="Oliver Moss (2204624)" userId="S::2204624@student.uwtsd.ac.uk::32a01521-00f7-4780-8dea-d2ef93735f0d" providerId="AD" clId="Web-{5B90C1DF-AB87-47CE-A00F-CA7C0FA1BE7F}" dt="2023-12-08T09:49:59.969" v="0" actId="20577"/>
        <pc:sldMkLst>
          <pc:docMk/>
          <pc:sldMk cId="2607077162" sldId="258"/>
        </pc:sldMkLst>
        <pc:spChg chg="mod">
          <ac:chgData name="Oliver Moss (2204624)" userId="S::2204624@student.uwtsd.ac.uk::32a01521-00f7-4780-8dea-d2ef93735f0d" providerId="AD" clId="Web-{5B90C1DF-AB87-47CE-A00F-CA7C0FA1BE7F}" dt="2023-12-08T09:49:59.969" v="0" actId="20577"/>
          <ac:spMkLst>
            <pc:docMk/>
            <pc:sldMk cId="2607077162" sldId="258"/>
            <ac:spMk id="2" creationId="{1A5C5377-057E-AD36-B985-D94445FDEF0E}"/>
          </ac:spMkLst>
        </pc:spChg>
      </pc:sldChg>
    </pc:docChg>
  </pc:docChgLst>
  <pc:docChgLst>
    <pc:chgData name="William Hare (2219871)" userId="S::2219871@student.uwtsd.ac.uk::a19f9c56-8c0d-4c5c-a922-ebebe78c8789" providerId="AD" clId="Web-{CFCD9638-A849-435A-ABC7-1778F9B2AD28}"/>
    <pc:docChg chg="addSld modSld">
      <pc:chgData name="William Hare (2219871)" userId="S::2219871@student.uwtsd.ac.uk::a19f9c56-8c0d-4c5c-a922-ebebe78c8789" providerId="AD" clId="Web-{CFCD9638-A849-435A-ABC7-1778F9B2AD28}" dt="2023-12-09T11:46:07.023" v="94" actId="1076"/>
      <pc:docMkLst>
        <pc:docMk/>
      </pc:docMkLst>
      <pc:sldChg chg="addSp delSp modSp">
        <pc:chgData name="William Hare (2219871)" userId="S::2219871@student.uwtsd.ac.uk::a19f9c56-8c0d-4c5c-a922-ebebe78c8789" providerId="AD" clId="Web-{CFCD9638-A849-435A-ABC7-1778F9B2AD28}" dt="2023-12-09T11:46:07.023" v="94" actId="1076"/>
        <pc:sldMkLst>
          <pc:docMk/>
          <pc:sldMk cId="950499568" sldId="275"/>
        </pc:sldMkLst>
        <pc:spChg chg="mod">
          <ac:chgData name="William Hare (2219871)" userId="S::2219871@student.uwtsd.ac.uk::a19f9c56-8c0d-4c5c-a922-ebebe78c8789" providerId="AD" clId="Web-{CFCD9638-A849-435A-ABC7-1778F9B2AD28}" dt="2023-12-09T11:40:09.889" v="30" actId="1076"/>
          <ac:spMkLst>
            <pc:docMk/>
            <pc:sldMk cId="950499568" sldId="275"/>
            <ac:spMk id="8" creationId="{2B487EB4-F7F1-2924-F61D-C2751824AFAD}"/>
          </ac:spMkLst>
        </pc:spChg>
        <pc:spChg chg="add mod">
          <ac:chgData name="William Hare (2219871)" userId="S::2219871@student.uwtsd.ac.uk::a19f9c56-8c0d-4c5c-a922-ebebe78c8789" providerId="AD" clId="Web-{CFCD9638-A849-435A-ABC7-1778F9B2AD28}" dt="2023-12-09T11:46:07.023" v="94" actId="1076"/>
          <ac:spMkLst>
            <pc:docMk/>
            <pc:sldMk cId="950499568" sldId="275"/>
            <ac:spMk id="11" creationId="{08FAA9E2-17DD-152F-B78F-B36536526D44}"/>
          </ac:spMkLst>
        </pc:spChg>
        <pc:picChg chg="add mod">
          <ac:chgData name="William Hare (2219871)" userId="S::2219871@student.uwtsd.ac.uk::a19f9c56-8c0d-4c5c-a922-ebebe78c8789" providerId="AD" clId="Web-{CFCD9638-A849-435A-ABC7-1778F9B2AD28}" dt="2023-12-09T11:44:50.084" v="53" actId="1076"/>
          <ac:picMkLst>
            <pc:docMk/>
            <pc:sldMk cId="950499568" sldId="275"/>
            <ac:picMk id="3" creationId="{890302B6-D4C8-D3A2-0957-BBEC6604FB02}"/>
          </ac:picMkLst>
        </pc:picChg>
        <pc:picChg chg="mod">
          <ac:chgData name="William Hare (2219871)" userId="S::2219871@student.uwtsd.ac.uk::a19f9c56-8c0d-4c5c-a922-ebebe78c8789" providerId="AD" clId="Web-{CFCD9638-A849-435A-ABC7-1778F9B2AD28}" dt="2023-12-09T11:44:42.755" v="52" actId="1076"/>
          <ac:picMkLst>
            <pc:docMk/>
            <pc:sldMk cId="950499568" sldId="275"/>
            <ac:picMk id="4" creationId="{A8DC32C7-7449-FA99-8D22-F0EAE6848421}"/>
          </ac:picMkLst>
        </pc:picChg>
        <pc:picChg chg="add mod">
          <ac:chgData name="William Hare (2219871)" userId="S::2219871@student.uwtsd.ac.uk::a19f9c56-8c0d-4c5c-a922-ebebe78c8789" providerId="AD" clId="Web-{CFCD9638-A849-435A-ABC7-1778F9B2AD28}" dt="2023-12-09T11:45:04.881" v="55" actId="1076"/>
          <ac:picMkLst>
            <pc:docMk/>
            <pc:sldMk cId="950499568" sldId="275"/>
            <ac:picMk id="5" creationId="{96FB8B1D-C76D-6576-7553-93B293F01D35}"/>
          </ac:picMkLst>
        </pc:picChg>
        <pc:picChg chg="del">
          <ac:chgData name="William Hare (2219871)" userId="S::2219871@student.uwtsd.ac.uk::a19f9c56-8c0d-4c5c-a922-ebebe78c8789" providerId="AD" clId="Web-{CFCD9638-A849-435A-ABC7-1778F9B2AD28}" dt="2023-12-09T11:37:27.932" v="7"/>
          <ac:picMkLst>
            <pc:docMk/>
            <pc:sldMk cId="950499568" sldId="275"/>
            <ac:picMk id="6" creationId="{0D213940-CDBC-91C2-8400-612588EE7D05}"/>
          </ac:picMkLst>
        </pc:picChg>
        <pc:picChg chg="del">
          <ac:chgData name="William Hare (2219871)" userId="S::2219871@student.uwtsd.ac.uk::a19f9c56-8c0d-4c5c-a922-ebebe78c8789" providerId="AD" clId="Web-{CFCD9638-A849-435A-ABC7-1778F9B2AD28}" dt="2023-12-09T11:37:29.713" v="8"/>
          <ac:picMkLst>
            <pc:docMk/>
            <pc:sldMk cId="950499568" sldId="275"/>
            <ac:picMk id="7" creationId="{D412F5A1-20E2-DDC0-AC80-5764C91CF9C5}"/>
          </ac:picMkLst>
        </pc:picChg>
        <pc:picChg chg="add mod">
          <ac:chgData name="William Hare (2219871)" userId="S::2219871@student.uwtsd.ac.uk::a19f9c56-8c0d-4c5c-a922-ebebe78c8789" providerId="AD" clId="Web-{CFCD9638-A849-435A-ABC7-1778F9B2AD28}" dt="2023-12-09T11:45:00.912" v="54" actId="1076"/>
          <ac:picMkLst>
            <pc:docMk/>
            <pc:sldMk cId="950499568" sldId="275"/>
            <ac:picMk id="9" creationId="{1DF009CC-72DD-F75F-C487-570AB59059D2}"/>
          </ac:picMkLst>
        </pc:picChg>
        <pc:picChg chg="add mod">
          <ac:chgData name="William Hare (2219871)" userId="S::2219871@student.uwtsd.ac.uk::a19f9c56-8c0d-4c5c-a922-ebebe78c8789" providerId="AD" clId="Web-{CFCD9638-A849-435A-ABC7-1778F9B2AD28}" dt="2023-12-09T11:44:23.771" v="47" actId="1076"/>
          <ac:picMkLst>
            <pc:docMk/>
            <pc:sldMk cId="950499568" sldId="275"/>
            <ac:picMk id="10" creationId="{4CE57319-A43F-F1AD-0691-856C25017851}"/>
          </ac:picMkLst>
        </pc:picChg>
      </pc:sldChg>
      <pc:sldChg chg="addSp delSp modSp new">
        <pc:chgData name="William Hare (2219871)" userId="S::2219871@student.uwtsd.ac.uk::a19f9c56-8c0d-4c5c-a922-ebebe78c8789" providerId="AD" clId="Web-{CFCD9638-A849-435A-ABC7-1778F9B2AD28}" dt="2023-12-09T11:38:18.370" v="26" actId="1076"/>
        <pc:sldMkLst>
          <pc:docMk/>
          <pc:sldMk cId="3221435355" sldId="277"/>
        </pc:sldMkLst>
        <pc:spChg chg="mod">
          <ac:chgData name="William Hare (2219871)" userId="S::2219871@student.uwtsd.ac.uk::a19f9c56-8c0d-4c5c-a922-ebebe78c8789" providerId="AD" clId="Web-{CFCD9638-A849-435A-ABC7-1778F9B2AD28}" dt="2023-12-09T11:36:16.992" v="1" actId="20577"/>
          <ac:spMkLst>
            <pc:docMk/>
            <pc:sldMk cId="3221435355" sldId="277"/>
            <ac:spMk id="2" creationId="{32AE6269-3AB1-53BE-B4EF-337BCBD30DEC}"/>
          </ac:spMkLst>
        </pc:spChg>
        <pc:spChg chg="del">
          <ac:chgData name="William Hare (2219871)" userId="S::2219871@student.uwtsd.ac.uk::a19f9c56-8c0d-4c5c-a922-ebebe78c8789" providerId="AD" clId="Web-{CFCD9638-A849-435A-ABC7-1778F9B2AD28}" dt="2023-12-09T11:37:06.650" v="6"/>
          <ac:spMkLst>
            <pc:docMk/>
            <pc:sldMk cId="3221435355" sldId="277"/>
            <ac:spMk id="3" creationId="{4C3F874B-9619-19A1-F881-97BCBCF42A8D}"/>
          </ac:spMkLst>
        </pc:spChg>
        <pc:spChg chg="add mod">
          <ac:chgData name="William Hare (2219871)" userId="S::2219871@student.uwtsd.ac.uk::a19f9c56-8c0d-4c5c-a922-ebebe78c8789" providerId="AD" clId="Web-{CFCD9638-A849-435A-ABC7-1778F9B2AD28}" dt="2023-12-09T11:38:18.370" v="26" actId="1076"/>
          <ac:spMkLst>
            <pc:docMk/>
            <pc:sldMk cId="3221435355" sldId="277"/>
            <ac:spMk id="8" creationId="{52E978D0-42B2-F3DF-AF02-2DBFBB329994}"/>
          </ac:spMkLst>
        </pc:spChg>
        <pc:picChg chg="add mod">
          <ac:chgData name="William Hare (2219871)" userId="S::2219871@student.uwtsd.ac.uk::a19f9c56-8c0d-4c5c-a922-ebebe78c8789" providerId="AD" clId="Web-{CFCD9638-A849-435A-ABC7-1778F9B2AD28}" dt="2023-12-09T11:36:33.337" v="3" actId="1076"/>
          <ac:picMkLst>
            <pc:docMk/>
            <pc:sldMk cId="3221435355" sldId="277"/>
            <ac:picMk id="5" creationId="{6809D1E3-A48D-0E3F-8C73-66B92A1B9635}"/>
          </ac:picMkLst>
        </pc:picChg>
        <pc:picChg chg="add mod">
          <ac:chgData name="William Hare (2219871)" userId="S::2219871@student.uwtsd.ac.uk::a19f9c56-8c0d-4c5c-a922-ebebe78c8789" providerId="AD" clId="Web-{CFCD9638-A849-435A-ABC7-1778F9B2AD28}" dt="2023-12-09T11:36:54.525" v="5" actId="1076"/>
          <ac:picMkLst>
            <pc:docMk/>
            <pc:sldMk cId="3221435355" sldId="277"/>
            <ac:picMk id="7" creationId="{6B57E8C6-EB0F-256B-912C-DCB3B17B7D8B}"/>
          </ac:picMkLst>
        </pc:picChg>
      </pc:sldChg>
    </pc:docChg>
  </pc:docChgLst>
  <pc:docChgLst>
    <pc:chgData name="Oliver Moss (2204624)" userId="S::2204624@student.uwtsd.ac.uk::32a01521-00f7-4780-8dea-d2ef93735f0d" providerId="AD" clId="Web-{1C1FD2CC-C4A2-4419-BF4C-D2F114B47ABF}"/>
    <pc:docChg chg="modSld sldOrd">
      <pc:chgData name="Oliver Moss (2204624)" userId="S::2204624@student.uwtsd.ac.uk::32a01521-00f7-4780-8dea-d2ef93735f0d" providerId="AD" clId="Web-{1C1FD2CC-C4A2-4419-BF4C-D2F114B47ABF}" dt="2023-12-11T17:45:55.305" v="40"/>
      <pc:docMkLst>
        <pc:docMk/>
      </pc:docMkLst>
      <pc:sldChg chg="modSp">
        <pc:chgData name="Oliver Moss (2204624)" userId="S::2204624@student.uwtsd.ac.uk::32a01521-00f7-4780-8dea-d2ef93735f0d" providerId="AD" clId="Web-{1C1FD2CC-C4A2-4419-BF4C-D2F114B47ABF}" dt="2023-12-11T17:41:00.376" v="17" actId="20577"/>
        <pc:sldMkLst>
          <pc:docMk/>
          <pc:sldMk cId="3534048479" sldId="257"/>
        </pc:sldMkLst>
        <pc:spChg chg="mod">
          <ac:chgData name="Oliver Moss (2204624)" userId="S::2204624@student.uwtsd.ac.uk::32a01521-00f7-4780-8dea-d2ef93735f0d" providerId="AD" clId="Web-{1C1FD2CC-C4A2-4419-BF4C-D2F114B47ABF}" dt="2023-12-11T17:41:00.376" v="17" actId="20577"/>
          <ac:spMkLst>
            <pc:docMk/>
            <pc:sldMk cId="3534048479" sldId="257"/>
            <ac:spMk id="3" creationId="{193486D0-6B05-2032-8513-8B71D62B8322}"/>
          </ac:spMkLst>
        </pc:spChg>
      </pc:sldChg>
      <pc:sldChg chg="modSp ord">
        <pc:chgData name="Oliver Moss (2204624)" userId="S::2204624@student.uwtsd.ac.uk::32a01521-00f7-4780-8dea-d2ef93735f0d" providerId="AD" clId="Web-{1C1FD2CC-C4A2-4419-BF4C-D2F114B47ABF}" dt="2023-12-11T17:45:55.305" v="40"/>
        <pc:sldMkLst>
          <pc:docMk/>
          <pc:sldMk cId="443491463" sldId="260"/>
        </pc:sldMkLst>
        <pc:spChg chg="mod">
          <ac:chgData name="Oliver Moss (2204624)" userId="S::2204624@student.uwtsd.ac.uk::32a01521-00f7-4780-8dea-d2ef93735f0d" providerId="AD" clId="Web-{1C1FD2CC-C4A2-4419-BF4C-D2F114B47ABF}" dt="2023-12-11T17:44:26.193" v="27" actId="20577"/>
          <ac:spMkLst>
            <pc:docMk/>
            <pc:sldMk cId="443491463" sldId="260"/>
            <ac:spMk id="3" creationId="{97CBB21B-D7AD-EEA0-66F6-7D08B1C9B558}"/>
          </ac:spMkLst>
        </pc:spChg>
        <pc:spChg chg="mod">
          <ac:chgData name="Oliver Moss (2204624)" userId="S::2204624@student.uwtsd.ac.uk::32a01521-00f7-4780-8dea-d2ef93735f0d" providerId="AD" clId="Web-{1C1FD2CC-C4A2-4419-BF4C-D2F114B47ABF}" dt="2023-12-11T17:44:39.615" v="30" actId="20577"/>
          <ac:spMkLst>
            <pc:docMk/>
            <pc:sldMk cId="443491463" sldId="260"/>
            <ac:spMk id="7" creationId="{10F10FD9-AAF4-0168-8521-57EE016A4F07}"/>
          </ac:spMkLst>
        </pc:spChg>
      </pc:sldChg>
      <pc:sldChg chg="modSp">
        <pc:chgData name="Oliver Moss (2204624)" userId="S::2204624@student.uwtsd.ac.uk::32a01521-00f7-4780-8dea-d2ef93735f0d" providerId="AD" clId="Web-{1C1FD2CC-C4A2-4419-BF4C-D2F114B47ABF}" dt="2023-12-11T17:45:55.180" v="39" actId="20577"/>
        <pc:sldMkLst>
          <pc:docMk/>
          <pc:sldMk cId="2607411710" sldId="263"/>
        </pc:sldMkLst>
        <pc:spChg chg="mod">
          <ac:chgData name="Oliver Moss (2204624)" userId="S::2204624@student.uwtsd.ac.uk::32a01521-00f7-4780-8dea-d2ef93735f0d" providerId="AD" clId="Web-{1C1FD2CC-C4A2-4419-BF4C-D2F114B47ABF}" dt="2023-12-11T17:45:55.180" v="39" actId="20577"/>
          <ac:spMkLst>
            <pc:docMk/>
            <pc:sldMk cId="2607411710" sldId="263"/>
            <ac:spMk id="3" creationId="{0DA60A95-8BE5-A1AC-A7F1-7D84A7F5FED6}"/>
          </ac:spMkLst>
        </pc:spChg>
      </pc:sldChg>
      <pc:sldChg chg="ord">
        <pc:chgData name="Oliver Moss (2204624)" userId="S::2204624@student.uwtsd.ac.uk::32a01521-00f7-4780-8dea-d2ef93735f0d" providerId="AD" clId="Web-{1C1FD2CC-C4A2-4419-BF4C-D2F114B47ABF}" dt="2023-12-11T17:42:32.331" v="19"/>
        <pc:sldMkLst>
          <pc:docMk/>
          <pc:sldMk cId="746800954" sldId="271"/>
        </pc:sldMkLst>
      </pc:sldChg>
      <pc:sldChg chg="modSp">
        <pc:chgData name="Oliver Moss (2204624)" userId="S::2204624@student.uwtsd.ac.uk::32a01521-00f7-4780-8dea-d2ef93735f0d" providerId="AD" clId="Web-{1C1FD2CC-C4A2-4419-BF4C-D2F114B47ABF}" dt="2023-12-11T17:44:48.538" v="32" actId="20577"/>
        <pc:sldMkLst>
          <pc:docMk/>
          <pc:sldMk cId="950499568" sldId="275"/>
        </pc:sldMkLst>
        <pc:spChg chg="mod">
          <ac:chgData name="Oliver Moss (2204624)" userId="S::2204624@student.uwtsd.ac.uk::32a01521-00f7-4780-8dea-d2ef93735f0d" providerId="AD" clId="Web-{1C1FD2CC-C4A2-4419-BF4C-D2F114B47ABF}" dt="2023-12-11T17:44:48.538" v="32" actId="20577"/>
          <ac:spMkLst>
            <pc:docMk/>
            <pc:sldMk cId="950499568" sldId="275"/>
            <ac:spMk id="8" creationId="{2B487EB4-F7F1-2924-F61D-C2751824AFAD}"/>
          </ac:spMkLst>
        </pc:spChg>
        <pc:spChg chg="mod">
          <ac:chgData name="Oliver Moss (2204624)" userId="S::2204624@student.uwtsd.ac.uk::32a01521-00f7-4780-8dea-d2ef93735f0d" providerId="AD" clId="Web-{1C1FD2CC-C4A2-4419-BF4C-D2F114B47ABF}" dt="2023-12-11T17:43:50.099" v="24" actId="20577"/>
          <ac:spMkLst>
            <pc:docMk/>
            <pc:sldMk cId="950499568" sldId="275"/>
            <ac:spMk id="11" creationId="{08FAA9E2-17DD-152F-B78F-B36536526D44}"/>
          </ac:spMkLst>
        </pc:spChg>
      </pc:sldChg>
      <pc:sldChg chg="modSp">
        <pc:chgData name="Oliver Moss (2204624)" userId="S::2204624@student.uwtsd.ac.uk::32a01521-00f7-4780-8dea-d2ef93735f0d" providerId="AD" clId="Web-{1C1FD2CC-C4A2-4419-BF4C-D2F114B47ABF}" dt="2023-12-11T17:45:00.178" v="34" actId="20577"/>
        <pc:sldMkLst>
          <pc:docMk/>
          <pc:sldMk cId="3221435355" sldId="277"/>
        </pc:sldMkLst>
        <pc:spChg chg="mod">
          <ac:chgData name="Oliver Moss (2204624)" userId="S::2204624@student.uwtsd.ac.uk::32a01521-00f7-4780-8dea-d2ef93735f0d" providerId="AD" clId="Web-{1C1FD2CC-C4A2-4419-BF4C-D2F114B47ABF}" dt="2023-12-11T17:45:00.178" v="34" actId="20577"/>
          <ac:spMkLst>
            <pc:docMk/>
            <pc:sldMk cId="3221435355" sldId="277"/>
            <ac:spMk id="8" creationId="{52E978D0-42B2-F3DF-AF02-2DBFBB329994}"/>
          </ac:spMkLst>
        </pc:spChg>
      </pc:sldChg>
    </pc:docChg>
  </pc:docChgLst>
  <pc:docChgLst>
    <pc:chgData name="Oliver Moss (2204624)" userId="S::2204624@student.uwtsd.ac.uk::32a01521-00f7-4780-8dea-d2ef93735f0d" providerId="AD" clId="Web-{925B8014-6C45-49AA-B12E-D27AEEBF99BF}"/>
    <pc:docChg chg="modSld sldOrd">
      <pc:chgData name="Oliver Moss (2204624)" userId="S::2204624@student.uwtsd.ac.uk::32a01521-00f7-4780-8dea-d2ef93735f0d" providerId="AD" clId="Web-{925B8014-6C45-49AA-B12E-D27AEEBF99BF}" dt="2023-12-11T16:31:41.614" v="215" actId="1076"/>
      <pc:docMkLst>
        <pc:docMk/>
      </pc:docMkLst>
      <pc:sldChg chg="addSp delSp modSp">
        <pc:chgData name="Oliver Moss (2204624)" userId="S::2204624@student.uwtsd.ac.uk::32a01521-00f7-4780-8dea-d2ef93735f0d" providerId="AD" clId="Web-{925B8014-6C45-49AA-B12E-D27AEEBF99BF}" dt="2023-12-11T16:27:21.456" v="184" actId="1076"/>
        <pc:sldMkLst>
          <pc:docMk/>
          <pc:sldMk cId="1877044991" sldId="256"/>
        </pc:sldMkLst>
        <pc:spChg chg="add mod">
          <ac:chgData name="Oliver Moss (2204624)" userId="S::2204624@student.uwtsd.ac.uk::32a01521-00f7-4780-8dea-d2ef93735f0d" providerId="AD" clId="Web-{925B8014-6C45-49AA-B12E-D27AEEBF99BF}" dt="2023-12-11T16:27:21.456" v="184" actId="1076"/>
          <ac:spMkLst>
            <pc:docMk/>
            <pc:sldMk cId="1877044991" sldId="256"/>
            <ac:spMk id="6" creationId="{2AE88554-33D6-D79B-9836-E4AABBC2AD21}"/>
          </ac:spMkLst>
        </pc:spChg>
        <pc:picChg chg="add del mod modCrop">
          <ac:chgData name="Oliver Moss (2204624)" userId="S::2204624@student.uwtsd.ac.uk::32a01521-00f7-4780-8dea-d2ef93735f0d" providerId="AD" clId="Web-{925B8014-6C45-49AA-B12E-D27AEEBF99BF}" dt="2023-12-11T16:25:54.638" v="158"/>
          <ac:picMkLst>
            <pc:docMk/>
            <pc:sldMk cId="1877044991" sldId="256"/>
            <ac:picMk id="5" creationId="{6ABBD965-25CE-2BD9-FF5F-49F0EDBA4DF6}"/>
          </ac:picMkLst>
        </pc:picChg>
        <pc:picChg chg="add mod ord modCrop">
          <ac:chgData name="Oliver Moss (2204624)" userId="S::2204624@student.uwtsd.ac.uk::32a01521-00f7-4780-8dea-d2ef93735f0d" providerId="AD" clId="Web-{925B8014-6C45-49AA-B12E-D27AEEBF99BF}" dt="2023-12-11T16:27:16.722" v="183"/>
          <ac:picMkLst>
            <pc:docMk/>
            <pc:sldMk cId="1877044991" sldId="256"/>
            <ac:picMk id="7" creationId="{26E6B2AC-0C18-C1FD-3A7F-A5B204628F32}"/>
          </ac:picMkLst>
        </pc:picChg>
      </pc:sldChg>
      <pc:sldChg chg="addSp delSp modSp">
        <pc:chgData name="Oliver Moss (2204624)" userId="S::2204624@student.uwtsd.ac.uk::32a01521-00f7-4780-8dea-d2ef93735f0d" providerId="AD" clId="Web-{925B8014-6C45-49AA-B12E-D27AEEBF99BF}" dt="2023-12-11T16:31:41.614" v="215" actId="1076"/>
        <pc:sldMkLst>
          <pc:docMk/>
          <pc:sldMk cId="3534048479" sldId="257"/>
        </pc:sldMkLst>
        <pc:spChg chg="add del mod">
          <ac:chgData name="Oliver Moss (2204624)" userId="S::2204624@student.uwtsd.ac.uk::32a01521-00f7-4780-8dea-d2ef93735f0d" providerId="AD" clId="Web-{925B8014-6C45-49AA-B12E-D27AEEBF99BF}" dt="2023-12-11T16:03:05.317" v="9"/>
          <ac:spMkLst>
            <pc:docMk/>
            <pc:sldMk cId="3534048479" sldId="257"/>
            <ac:spMk id="4" creationId="{0663BC8D-17AD-845E-E90A-512A2206F0CF}"/>
          </ac:spMkLst>
        </pc:spChg>
        <pc:spChg chg="del mod">
          <ac:chgData name="Oliver Moss (2204624)" userId="S::2204624@student.uwtsd.ac.uk::32a01521-00f7-4780-8dea-d2ef93735f0d" providerId="AD" clId="Web-{925B8014-6C45-49AA-B12E-D27AEEBF99BF}" dt="2023-12-11T16:23:51.318" v="148"/>
          <ac:spMkLst>
            <pc:docMk/>
            <pc:sldMk cId="3534048479" sldId="257"/>
            <ac:spMk id="6" creationId="{76E31F06-1B90-B1C2-E530-7DE1799C3528}"/>
          </ac:spMkLst>
        </pc:spChg>
        <pc:spChg chg="ord">
          <ac:chgData name="Oliver Moss (2204624)" userId="S::2204624@student.uwtsd.ac.uk::32a01521-00f7-4780-8dea-d2ef93735f0d" providerId="AD" clId="Web-{925B8014-6C45-49AA-B12E-D27AEEBF99BF}" dt="2023-12-11T16:06:13.094" v="54"/>
          <ac:spMkLst>
            <pc:docMk/>
            <pc:sldMk cId="3534048479" sldId="257"/>
            <ac:spMk id="1031" creationId="{E96F1EFB-E19E-4237-BAD7-05E619DA41E4}"/>
          </ac:spMkLst>
        </pc:spChg>
        <pc:picChg chg="del">
          <ac:chgData name="Oliver Moss (2204624)" userId="S::2204624@student.uwtsd.ac.uk::32a01521-00f7-4780-8dea-d2ef93735f0d" providerId="AD" clId="Web-{925B8014-6C45-49AA-B12E-D27AEEBF99BF}" dt="2023-12-11T16:01:07.825" v="0"/>
          <ac:picMkLst>
            <pc:docMk/>
            <pc:sldMk cId="3534048479" sldId="257"/>
            <ac:picMk id="5" creationId="{99A8DD47-3937-D3FB-AE87-BD7B6EA4FCDA}"/>
          </ac:picMkLst>
        </pc:picChg>
        <pc:picChg chg="add del mod ord modCrop">
          <ac:chgData name="Oliver Moss (2204624)" userId="S::2204624@student.uwtsd.ac.uk::32a01521-00f7-4780-8dea-d2ef93735f0d" providerId="AD" clId="Web-{925B8014-6C45-49AA-B12E-D27AEEBF99BF}" dt="2023-12-11T16:23:06.034" v="142"/>
          <ac:picMkLst>
            <pc:docMk/>
            <pc:sldMk cId="3534048479" sldId="257"/>
            <ac:picMk id="7" creationId="{674EB8D8-0DE9-4473-A3DA-92CE81B91455}"/>
          </ac:picMkLst>
        </pc:picChg>
        <pc:picChg chg="add mod modCrop">
          <ac:chgData name="Oliver Moss (2204624)" userId="S::2204624@student.uwtsd.ac.uk::32a01521-00f7-4780-8dea-d2ef93735f0d" providerId="AD" clId="Web-{925B8014-6C45-49AA-B12E-D27AEEBF99BF}" dt="2023-12-11T16:31:23.534" v="214" actId="1076"/>
          <ac:picMkLst>
            <pc:docMk/>
            <pc:sldMk cId="3534048479" sldId="257"/>
            <ac:picMk id="8" creationId="{B130CF28-D835-4F8E-6A2C-30401C185F5B}"/>
          </ac:picMkLst>
        </pc:picChg>
        <pc:picChg chg="add mod modCrop">
          <ac:chgData name="Oliver Moss (2204624)" userId="S::2204624@student.uwtsd.ac.uk::32a01521-00f7-4780-8dea-d2ef93735f0d" providerId="AD" clId="Web-{925B8014-6C45-49AA-B12E-D27AEEBF99BF}" dt="2023-12-11T16:31:41.614" v="215" actId="1076"/>
          <ac:picMkLst>
            <pc:docMk/>
            <pc:sldMk cId="3534048479" sldId="257"/>
            <ac:picMk id="9" creationId="{8DBA8065-74D8-7915-366D-7AAF61373EAF}"/>
          </ac:picMkLst>
        </pc:picChg>
        <pc:picChg chg="del">
          <ac:chgData name="Oliver Moss (2204624)" userId="S::2204624@student.uwtsd.ac.uk::32a01521-00f7-4780-8dea-d2ef93735f0d" providerId="AD" clId="Web-{925B8014-6C45-49AA-B12E-D27AEEBF99BF}" dt="2023-12-11T16:20:36.884" v="116"/>
          <ac:picMkLst>
            <pc:docMk/>
            <pc:sldMk cId="3534048479" sldId="257"/>
            <ac:picMk id="11" creationId="{669BEAFF-E8F9-B93C-EA3C-F59F7700D2EB}"/>
          </ac:picMkLst>
        </pc:picChg>
        <pc:picChg chg="del">
          <ac:chgData name="Oliver Moss (2204624)" userId="S::2204624@student.uwtsd.ac.uk::32a01521-00f7-4780-8dea-d2ef93735f0d" providerId="AD" clId="Web-{925B8014-6C45-49AA-B12E-D27AEEBF99BF}" dt="2023-12-11T16:21:13.574" v="125"/>
          <ac:picMkLst>
            <pc:docMk/>
            <pc:sldMk cId="3534048479" sldId="257"/>
            <ac:picMk id="12" creationId="{F971759E-50E5-6B08-C89E-42AB75FBB5AF}"/>
          </ac:picMkLst>
        </pc:picChg>
        <pc:picChg chg="mod">
          <ac:chgData name="Oliver Moss (2204624)" userId="S::2204624@student.uwtsd.ac.uk::32a01521-00f7-4780-8dea-d2ef93735f0d" providerId="AD" clId="Web-{925B8014-6C45-49AA-B12E-D27AEEBF99BF}" dt="2023-12-11T16:31:16.581" v="212" actId="1076"/>
          <ac:picMkLst>
            <pc:docMk/>
            <pc:sldMk cId="3534048479" sldId="257"/>
            <ac:picMk id="1026" creationId="{B0F40ABF-3E25-38A8-2E9F-BC4B08DD0E9F}"/>
          </ac:picMkLst>
        </pc:picChg>
      </pc:sldChg>
      <pc:sldChg chg="modSp">
        <pc:chgData name="Oliver Moss (2204624)" userId="S::2204624@student.uwtsd.ac.uk::32a01521-00f7-4780-8dea-d2ef93735f0d" providerId="AD" clId="Web-{925B8014-6C45-49AA-B12E-D27AEEBF99BF}" dt="2023-12-11T16:29:58.654" v="206" actId="20577"/>
        <pc:sldMkLst>
          <pc:docMk/>
          <pc:sldMk cId="2607077162" sldId="258"/>
        </pc:sldMkLst>
        <pc:spChg chg="mod">
          <ac:chgData name="Oliver Moss (2204624)" userId="S::2204624@student.uwtsd.ac.uk::32a01521-00f7-4780-8dea-d2ef93735f0d" providerId="AD" clId="Web-{925B8014-6C45-49AA-B12E-D27AEEBF99BF}" dt="2023-12-11T16:29:58.654" v="206" actId="20577"/>
          <ac:spMkLst>
            <pc:docMk/>
            <pc:sldMk cId="2607077162" sldId="258"/>
            <ac:spMk id="3" creationId="{3FD9913A-5440-EF43-D59B-270060161E2C}"/>
          </ac:spMkLst>
        </pc:spChg>
      </pc:sldChg>
      <pc:sldChg chg="modSp ord">
        <pc:chgData name="Oliver Moss (2204624)" userId="S::2204624@student.uwtsd.ac.uk::32a01521-00f7-4780-8dea-d2ef93735f0d" providerId="AD" clId="Web-{925B8014-6C45-49AA-B12E-D27AEEBF99BF}" dt="2023-12-11T16:17:27.950" v="107" actId="14100"/>
        <pc:sldMkLst>
          <pc:docMk/>
          <pc:sldMk cId="307164591" sldId="270"/>
        </pc:sldMkLst>
        <pc:spChg chg="mod">
          <ac:chgData name="Oliver Moss (2204624)" userId="S::2204624@student.uwtsd.ac.uk::32a01521-00f7-4780-8dea-d2ef93735f0d" providerId="AD" clId="Web-{925B8014-6C45-49AA-B12E-D27AEEBF99BF}" dt="2023-12-11T16:17:27.950" v="107" actId="14100"/>
          <ac:spMkLst>
            <pc:docMk/>
            <pc:sldMk cId="307164591" sldId="270"/>
            <ac:spMk id="3" creationId="{EADB455E-F521-B66B-A201-8D524CA0BDFD}"/>
          </ac:spMkLst>
        </pc:spChg>
      </pc:sldChg>
      <pc:sldChg chg="modSp">
        <pc:chgData name="Oliver Moss (2204624)" userId="S::2204624@student.uwtsd.ac.uk::32a01521-00f7-4780-8dea-d2ef93735f0d" providerId="AD" clId="Web-{925B8014-6C45-49AA-B12E-D27AEEBF99BF}" dt="2023-12-11T16:28:36.508" v="195" actId="20577"/>
        <pc:sldMkLst>
          <pc:docMk/>
          <pc:sldMk cId="1549139478" sldId="274"/>
        </pc:sldMkLst>
        <pc:spChg chg="mod">
          <ac:chgData name="Oliver Moss (2204624)" userId="S::2204624@student.uwtsd.ac.uk::32a01521-00f7-4780-8dea-d2ef93735f0d" providerId="AD" clId="Web-{925B8014-6C45-49AA-B12E-D27AEEBF99BF}" dt="2023-12-11T16:18:10.437" v="114" actId="14100"/>
          <ac:spMkLst>
            <pc:docMk/>
            <pc:sldMk cId="1549139478" sldId="274"/>
            <ac:spMk id="2" creationId="{6574139C-3F35-7A59-CD53-48B821D49F5D}"/>
          </ac:spMkLst>
        </pc:spChg>
        <pc:spChg chg="mod">
          <ac:chgData name="Oliver Moss (2204624)" userId="S::2204624@student.uwtsd.ac.uk::32a01521-00f7-4780-8dea-d2ef93735f0d" providerId="AD" clId="Web-{925B8014-6C45-49AA-B12E-D27AEEBF99BF}" dt="2023-12-11T16:28:36.508" v="195" actId="20577"/>
          <ac:spMkLst>
            <pc:docMk/>
            <pc:sldMk cId="1549139478" sldId="274"/>
            <ac:spMk id="3" creationId="{5B3B620F-3B84-9345-5060-28D1EAD02F3A}"/>
          </ac:spMkLst>
        </pc:spChg>
      </pc:sldChg>
      <pc:sldChg chg="addSp delSp modSp">
        <pc:chgData name="Oliver Moss (2204624)" userId="S::2204624@student.uwtsd.ac.uk::32a01521-00f7-4780-8dea-d2ef93735f0d" providerId="AD" clId="Web-{925B8014-6C45-49AA-B12E-D27AEEBF99BF}" dt="2023-12-11T16:17:40.622" v="109" actId="1076"/>
        <pc:sldMkLst>
          <pc:docMk/>
          <pc:sldMk cId="3970069627" sldId="285"/>
        </pc:sldMkLst>
        <pc:spChg chg="add del">
          <ac:chgData name="Oliver Moss (2204624)" userId="S::2204624@student.uwtsd.ac.uk::32a01521-00f7-4780-8dea-d2ef93735f0d" providerId="AD" clId="Web-{925B8014-6C45-49AA-B12E-D27AEEBF99BF}" dt="2023-12-11T16:13:58.327" v="90"/>
          <ac:spMkLst>
            <pc:docMk/>
            <pc:sldMk cId="3970069627" sldId="285"/>
            <ac:spMk id="4" creationId="{5154918C-8277-C104-B33C-4A52551B76F7}"/>
          </ac:spMkLst>
        </pc:spChg>
        <pc:spChg chg="add mod">
          <ac:chgData name="Oliver Moss (2204624)" userId="S::2204624@student.uwtsd.ac.uk::32a01521-00f7-4780-8dea-d2ef93735f0d" providerId="AD" clId="Web-{925B8014-6C45-49AA-B12E-D27AEEBF99BF}" dt="2023-12-11T16:17:40.622" v="109" actId="1076"/>
          <ac:spMkLst>
            <pc:docMk/>
            <pc:sldMk cId="3970069627" sldId="285"/>
            <ac:spMk id="5" creationId="{26B60263-49A2-683B-D6D5-C1F46B3BCBF0}"/>
          </ac:spMkLst>
        </pc:spChg>
      </pc:sldChg>
    </pc:docChg>
  </pc:docChgLst>
  <pc:docChgLst>
    <pc:chgData name="Nick Davey (2104746)" userId="S::2104746@student.uwtsd.ac.uk::c67f2be1-a122-4860-b0aa-3146cee9736c" providerId="AD" clId="Web-{F8F9B414-65F4-418F-B334-BFEFB949D062}"/>
    <pc:docChg chg="addSld delSld modSld modSection">
      <pc:chgData name="Nick Davey (2104746)" userId="S::2104746@student.uwtsd.ac.uk::c67f2be1-a122-4860-b0aa-3146cee9736c" providerId="AD" clId="Web-{F8F9B414-65F4-418F-B334-BFEFB949D062}" dt="2023-12-11T13:10:49.779" v="1974"/>
      <pc:docMkLst>
        <pc:docMk/>
      </pc:docMkLst>
      <pc:sldChg chg="addSp delSp modSp add del">
        <pc:chgData name="Nick Davey (2104746)" userId="S::2104746@student.uwtsd.ac.uk::c67f2be1-a122-4860-b0aa-3146cee9736c" providerId="AD" clId="Web-{F8F9B414-65F4-418F-B334-BFEFB949D062}" dt="2023-12-11T13:10:49.779" v="1974"/>
        <pc:sldMkLst>
          <pc:docMk/>
          <pc:sldMk cId="615595140" sldId="262"/>
        </pc:sldMkLst>
        <pc:spChg chg="mod">
          <ac:chgData name="Nick Davey (2104746)" userId="S::2104746@student.uwtsd.ac.uk::c67f2be1-a122-4860-b0aa-3146cee9736c" providerId="AD" clId="Web-{F8F9B414-65F4-418F-B334-BFEFB949D062}" dt="2023-12-11T00:36:12.596" v="7" actId="20577"/>
          <ac:spMkLst>
            <pc:docMk/>
            <pc:sldMk cId="615595140" sldId="262"/>
            <ac:spMk id="2" creationId="{36431052-95C0-CBC8-8A84-2B28A0A2F1EE}"/>
          </ac:spMkLst>
        </pc:spChg>
        <pc:spChg chg="del">
          <ac:chgData name="Nick Davey (2104746)" userId="S::2104746@student.uwtsd.ac.uk::c67f2be1-a122-4860-b0aa-3146cee9736c" providerId="AD" clId="Web-{F8F9B414-65F4-418F-B334-BFEFB949D062}" dt="2023-12-11T00:36:59.269" v="8"/>
          <ac:spMkLst>
            <pc:docMk/>
            <pc:sldMk cId="615595140" sldId="262"/>
            <ac:spMk id="3" creationId="{C7BABFF3-1C10-5EBE-FFC3-DDCFDF7A198E}"/>
          </ac:spMkLst>
        </pc:spChg>
        <pc:spChg chg="add mod">
          <ac:chgData name="Nick Davey (2104746)" userId="S::2104746@student.uwtsd.ac.uk::c67f2be1-a122-4860-b0aa-3146cee9736c" providerId="AD" clId="Web-{F8F9B414-65F4-418F-B334-BFEFB949D062}" dt="2023-12-11T01:53:27.532" v="756" actId="1076"/>
          <ac:spMkLst>
            <pc:docMk/>
            <pc:sldMk cId="615595140" sldId="262"/>
            <ac:spMk id="5" creationId="{2A13329A-F11A-FD59-8E44-39016CED79C2}"/>
          </ac:spMkLst>
        </pc:spChg>
        <pc:spChg chg="add mod">
          <ac:chgData name="Nick Davey (2104746)" userId="S::2104746@student.uwtsd.ac.uk::c67f2be1-a122-4860-b0aa-3146cee9736c" providerId="AD" clId="Web-{F8F9B414-65F4-418F-B334-BFEFB949D062}" dt="2023-12-11T01:54:55.505" v="762" actId="20577"/>
          <ac:spMkLst>
            <pc:docMk/>
            <pc:sldMk cId="615595140" sldId="262"/>
            <ac:spMk id="6" creationId="{3C2DB9FC-364B-7D0C-B8A4-7D479810B2A1}"/>
          </ac:spMkLst>
        </pc:spChg>
        <pc:picChg chg="add mod">
          <ac:chgData name="Nick Davey (2104746)" userId="S::2104746@student.uwtsd.ac.uk::c67f2be1-a122-4860-b0aa-3146cee9736c" providerId="AD" clId="Web-{F8F9B414-65F4-418F-B334-BFEFB949D062}" dt="2023-12-11T01:55:43.382" v="766" actId="1076"/>
          <ac:picMkLst>
            <pc:docMk/>
            <pc:sldMk cId="615595140" sldId="262"/>
            <ac:picMk id="3" creationId="{155D644A-B104-FA23-EA26-7C00CBA4A094}"/>
          </ac:picMkLst>
        </pc:picChg>
        <pc:picChg chg="add mod ord">
          <ac:chgData name="Nick Davey (2104746)" userId="S::2104746@student.uwtsd.ac.uk::c67f2be1-a122-4860-b0aa-3146cee9736c" providerId="AD" clId="Web-{F8F9B414-65F4-418F-B334-BFEFB949D062}" dt="2023-12-11T00:37:19.988" v="9" actId="1076"/>
          <ac:picMkLst>
            <pc:docMk/>
            <pc:sldMk cId="615595140" sldId="262"/>
            <ac:picMk id="4" creationId="{E6FB3933-770E-C94C-409E-4BD63738AD2D}"/>
          </ac:picMkLst>
        </pc:picChg>
      </pc:sldChg>
      <pc:sldChg chg="addSp modSp new">
        <pc:chgData name="Nick Davey (2104746)" userId="S::2104746@student.uwtsd.ac.uk::c67f2be1-a122-4860-b0aa-3146cee9736c" providerId="AD" clId="Web-{F8F9B414-65F4-418F-B334-BFEFB949D062}" dt="2023-12-11T12:54:21.388" v="1972" actId="1076"/>
        <pc:sldMkLst>
          <pc:docMk/>
          <pc:sldMk cId="3879033192" sldId="280"/>
        </pc:sldMkLst>
        <pc:spChg chg="mod">
          <ac:chgData name="Nick Davey (2104746)" userId="S::2104746@student.uwtsd.ac.uk::c67f2be1-a122-4860-b0aa-3146cee9736c" providerId="AD" clId="Web-{F8F9B414-65F4-418F-B334-BFEFB949D062}" dt="2023-12-11T01:57:25.464" v="793" actId="20577"/>
          <ac:spMkLst>
            <pc:docMk/>
            <pc:sldMk cId="3879033192" sldId="280"/>
            <ac:spMk id="2" creationId="{948C6C30-3F77-FB09-C857-8B92DD5284B4}"/>
          </ac:spMkLst>
        </pc:spChg>
        <pc:spChg chg="mod">
          <ac:chgData name="Nick Davey (2104746)" userId="S::2104746@student.uwtsd.ac.uk::c67f2be1-a122-4860-b0aa-3146cee9736c" providerId="AD" clId="Web-{F8F9B414-65F4-418F-B334-BFEFB949D062}" dt="2023-12-11T12:54:11.466" v="1971" actId="1076"/>
          <ac:spMkLst>
            <pc:docMk/>
            <pc:sldMk cId="3879033192" sldId="280"/>
            <ac:spMk id="3" creationId="{55CF6760-874A-9439-3464-64AB5F1EF7F2}"/>
          </ac:spMkLst>
        </pc:spChg>
        <pc:picChg chg="add mod modCrop">
          <ac:chgData name="Nick Davey (2104746)" userId="S::2104746@student.uwtsd.ac.uk::c67f2be1-a122-4860-b0aa-3146cee9736c" providerId="AD" clId="Web-{F8F9B414-65F4-418F-B334-BFEFB949D062}" dt="2023-12-11T12:54:21.388" v="1972" actId="1076"/>
          <ac:picMkLst>
            <pc:docMk/>
            <pc:sldMk cId="3879033192" sldId="280"/>
            <ac:picMk id="4" creationId="{1D7FFBF0-DB1A-651C-73C0-3489B9E590CD}"/>
          </ac:picMkLst>
        </pc:picChg>
      </pc:sldChg>
      <pc:sldChg chg="modSp new">
        <pc:chgData name="Nick Davey (2104746)" userId="S::2104746@student.uwtsd.ac.uk::c67f2be1-a122-4860-b0aa-3146cee9736c" providerId="AD" clId="Web-{F8F9B414-65F4-418F-B334-BFEFB949D062}" dt="2023-12-11T12:52:53.822" v="1969" actId="20577"/>
        <pc:sldMkLst>
          <pc:docMk/>
          <pc:sldMk cId="2216268970" sldId="283"/>
        </pc:sldMkLst>
        <pc:spChg chg="mod">
          <ac:chgData name="Nick Davey (2104746)" userId="S::2104746@student.uwtsd.ac.uk::c67f2be1-a122-4860-b0aa-3146cee9736c" providerId="AD" clId="Web-{F8F9B414-65F4-418F-B334-BFEFB949D062}" dt="2023-12-11T11:15:19.534" v="1185" actId="20577"/>
          <ac:spMkLst>
            <pc:docMk/>
            <pc:sldMk cId="2216268970" sldId="283"/>
            <ac:spMk id="2" creationId="{16D9A5B5-60CD-357F-C65C-33ADE6276510}"/>
          </ac:spMkLst>
        </pc:spChg>
        <pc:spChg chg="mod">
          <ac:chgData name="Nick Davey (2104746)" userId="S::2104746@student.uwtsd.ac.uk::c67f2be1-a122-4860-b0aa-3146cee9736c" providerId="AD" clId="Web-{F8F9B414-65F4-418F-B334-BFEFB949D062}" dt="2023-12-11T12:52:53.822" v="1969" actId="20577"/>
          <ac:spMkLst>
            <pc:docMk/>
            <pc:sldMk cId="2216268970" sldId="283"/>
            <ac:spMk id="3" creationId="{244757A4-B3C8-FD3E-FEC3-E1AD1E67135C}"/>
          </ac:spMkLst>
        </pc:spChg>
      </pc:sldChg>
    </pc:docChg>
  </pc:docChgLst>
  <pc:docChgLst>
    <pc:chgData name="Oliver Moss (2204624)" userId="S::2204624@student.uwtsd.ac.uk::32a01521-00f7-4780-8dea-d2ef93735f0d" providerId="AD" clId="Web-{5CBC1A28-9F7A-4B22-B187-F259907F90D9}"/>
    <pc:docChg chg="modSld">
      <pc:chgData name="Oliver Moss (2204624)" userId="S::2204624@student.uwtsd.ac.uk::32a01521-00f7-4780-8dea-d2ef93735f0d" providerId="AD" clId="Web-{5CBC1A28-9F7A-4B22-B187-F259907F90D9}" dt="2023-12-06T18:00:54.323" v="93" actId="1076"/>
      <pc:docMkLst>
        <pc:docMk/>
      </pc:docMkLst>
      <pc:sldChg chg="addSp delSp modSp">
        <pc:chgData name="Oliver Moss (2204624)" userId="S::2204624@student.uwtsd.ac.uk::32a01521-00f7-4780-8dea-d2ef93735f0d" providerId="AD" clId="Web-{5CBC1A28-9F7A-4B22-B187-F259907F90D9}" dt="2023-12-06T17:26:10.205" v="61" actId="20577"/>
        <pc:sldMkLst>
          <pc:docMk/>
          <pc:sldMk cId="2607077162" sldId="258"/>
        </pc:sldMkLst>
        <pc:spChg chg="mod">
          <ac:chgData name="Oliver Moss (2204624)" userId="S::2204624@student.uwtsd.ac.uk::32a01521-00f7-4780-8dea-d2ef93735f0d" providerId="AD" clId="Web-{5CBC1A28-9F7A-4B22-B187-F259907F90D9}" dt="2023-12-06T17:26:10.205" v="61" actId="20577"/>
          <ac:spMkLst>
            <pc:docMk/>
            <pc:sldMk cId="2607077162" sldId="258"/>
            <ac:spMk id="3" creationId="{3FD9913A-5440-EF43-D59B-270060161E2C}"/>
          </ac:spMkLst>
        </pc:spChg>
        <pc:picChg chg="add del mod">
          <ac:chgData name="Oliver Moss (2204624)" userId="S::2204624@student.uwtsd.ac.uk::32a01521-00f7-4780-8dea-d2ef93735f0d" providerId="AD" clId="Web-{5CBC1A28-9F7A-4B22-B187-F259907F90D9}" dt="2023-12-06T17:02:11.884" v="4"/>
          <ac:picMkLst>
            <pc:docMk/>
            <pc:sldMk cId="2607077162" sldId="258"/>
            <ac:picMk id="5" creationId="{4155B2F5-4629-9517-2ADA-D1BA42538B22}"/>
          </ac:picMkLst>
        </pc:picChg>
        <pc:picChg chg="add mod modCrop">
          <ac:chgData name="Oliver Moss (2204624)" userId="S::2204624@student.uwtsd.ac.uk::32a01521-00f7-4780-8dea-d2ef93735f0d" providerId="AD" clId="Web-{5CBC1A28-9F7A-4B22-B187-F259907F90D9}" dt="2023-12-06T17:21:49.174" v="57" actId="14100"/>
          <ac:picMkLst>
            <pc:docMk/>
            <pc:sldMk cId="2607077162" sldId="258"/>
            <ac:picMk id="6" creationId="{569228DA-0552-2197-6B60-86DF6D6A2C4C}"/>
          </ac:picMkLst>
        </pc:picChg>
        <pc:picChg chg="add mod modCrop">
          <ac:chgData name="Oliver Moss (2204624)" userId="S::2204624@student.uwtsd.ac.uk::32a01521-00f7-4780-8dea-d2ef93735f0d" providerId="AD" clId="Web-{5CBC1A28-9F7A-4B22-B187-F259907F90D9}" dt="2023-12-06T17:10:39.790" v="30" actId="14100"/>
          <ac:picMkLst>
            <pc:docMk/>
            <pc:sldMk cId="2607077162" sldId="258"/>
            <ac:picMk id="7" creationId="{0D9D80D4-EAEA-1810-EFC5-2FD31A72AD1F}"/>
          </ac:picMkLst>
        </pc:picChg>
        <pc:picChg chg="add mod">
          <ac:chgData name="Oliver Moss (2204624)" userId="S::2204624@student.uwtsd.ac.uk::32a01521-00f7-4780-8dea-d2ef93735f0d" providerId="AD" clId="Web-{5CBC1A28-9F7A-4B22-B187-F259907F90D9}" dt="2023-12-06T17:21:50.864" v="58" actId="1076"/>
          <ac:picMkLst>
            <pc:docMk/>
            <pc:sldMk cId="2607077162" sldId="258"/>
            <ac:picMk id="8" creationId="{91B96457-4ECD-FBB3-318A-8BDF59E844C0}"/>
          </ac:picMkLst>
        </pc:picChg>
        <pc:picChg chg="add mod">
          <ac:chgData name="Oliver Moss (2204624)" userId="S::2204624@student.uwtsd.ac.uk::32a01521-00f7-4780-8dea-d2ef93735f0d" providerId="AD" clId="Web-{5CBC1A28-9F7A-4B22-B187-F259907F90D9}" dt="2023-12-06T17:16:26.045" v="45" actId="1076"/>
          <ac:picMkLst>
            <pc:docMk/>
            <pc:sldMk cId="2607077162" sldId="258"/>
            <ac:picMk id="9" creationId="{F37931ED-E838-C819-9D31-4B1A7138AF28}"/>
          </ac:picMkLst>
        </pc:picChg>
      </pc:sldChg>
      <pc:sldChg chg="modSp">
        <pc:chgData name="Oliver Moss (2204624)" userId="S::2204624@student.uwtsd.ac.uk::32a01521-00f7-4780-8dea-d2ef93735f0d" providerId="AD" clId="Web-{5CBC1A28-9F7A-4B22-B187-F259907F90D9}" dt="2023-12-06T17:27:06.568" v="73" actId="1076"/>
        <pc:sldMkLst>
          <pc:docMk/>
          <pc:sldMk cId="2056057439" sldId="259"/>
        </pc:sldMkLst>
        <pc:spChg chg="mod">
          <ac:chgData name="Oliver Moss (2204624)" userId="S::2204624@student.uwtsd.ac.uk::32a01521-00f7-4780-8dea-d2ef93735f0d" providerId="AD" clId="Web-{5CBC1A28-9F7A-4B22-B187-F259907F90D9}" dt="2023-12-06T17:26:22.878" v="64" actId="20577"/>
          <ac:spMkLst>
            <pc:docMk/>
            <pc:sldMk cId="2056057439" sldId="259"/>
            <ac:spMk id="3" creationId="{0A7BAA1B-A9A9-B50A-777D-64C1ACC1CBDB}"/>
          </ac:spMkLst>
        </pc:spChg>
        <pc:picChg chg="mod">
          <ac:chgData name="Oliver Moss (2204624)" userId="S::2204624@student.uwtsd.ac.uk::32a01521-00f7-4780-8dea-d2ef93735f0d" providerId="AD" clId="Web-{5CBC1A28-9F7A-4B22-B187-F259907F90D9}" dt="2023-12-06T17:26:32.238" v="68" actId="1076"/>
          <ac:picMkLst>
            <pc:docMk/>
            <pc:sldMk cId="2056057439" sldId="259"/>
            <ac:picMk id="4" creationId="{A44F861D-0B27-BDEC-B6E7-7AA1C3EA9131}"/>
          </ac:picMkLst>
        </pc:picChg>
        <pc:picChg chg="mod modCrop">
          <ac:chgData name="Oliver Moss (2204624)" userId="S::2204624@student.uwtsd.ac.uk::32a01521-00f7-4780-8dea-d2ef93735f0d" providerId="AD" clId="Web-{5CBC1A28-9F7A-4B22-B187-F259907F90D9}" dt="2023-12-06T17:26:50.723" v="70"/>
          <ac:picMkLst>
            <pc:docMk/>
            <pc:sldMk cId="2056057439" sldId="259"/>
            <ac:picMk id="5" creationId="{E0A77998-6240-5FD0-1C5F-2E3DCD80F6B4}"/>
          </ac:picMkLst>
        </pc:picChg>
        <pc:picChg chg="mod modCrop">
          <ac:chgData name="Oliver Moss (2204624)" userId="S::2204624@student.uwtsd.ac.uk::32a01521-00f7-4780-8dea-d2ef93735f0d" providerId="AD" clId="Web-{5CBC1A28-9F7A-4B22-B187-F259907F90D9}" dt="2023-12-06T17:27:06.568" v="73" actId="1076"/>
          <ac:picMkLst>
            <pc:docMk/>
            <pc:sldMk cId="2056057439" sldId="259"/>
            <ac:picMk id="6" creationId="{0ECE959C-288F-0547-2691-6A7CAC2A4E2D}"/>
          </ac:picMkLst>
        </pc:picChg>
      </pc:sldChg>
      <pc:sldChg chg="modSp">
        <pc:chgData name="Oliver Moss (2204624)" userId="S::2204624@student.uwtsd.ac.uk::32a01521-00f7-4780-8dea-d2ef93735f0d" providerId="AD" clId="Web-{5CBC1A28-9F7A-4B22-B187-F259907F90D9}" dt="2023-12-06T17:49:15.604" v="85" actId="1076"/>
        <pc:sldMkLst>
          <pc:docMk/>
          <pc:sldMk cId="307164591" sldId="270"/>
        </pc:sldMkLst>
        <pc:spChg chg="mod">
          <ac:chgData name="Oliver Moss (2204624)" userId="S::2204624@student.uwtsd.ac.uk::32a01521-00f7-4780-8dea-d2ef93735f0d" providerId="AD" clId="Web-{5CBC1A28-9F7A-4B22-B187-F259907F90D9}" dt="2023-12-06T17:49:15.604" v="85" actId="1076"/>
          <ac:spMkLst>
            <pc:docMk/>
            <pc:sldMk cId="307164591" sldId="270"/>
            <ac:spMk id="3" creationId="{EADB455E-F521-B66B-A201-8D524CA0BDFD}"/>
          </ac:spMkLst>
        </pc:spChg>
      </pc:sldChg>
      <pc:sldChg chg="addSp modSp">
        <pc:chgData name="Oliver Moss (2204624)" userId="S::2204624@student.uwtsd.ac.uk::32a01521-00f7-4780-8dea-d2ef93735f0d" providerId="AD" clId="Web-{5CBC1A28-9F7A-4B22-B187-F259907F90D9}" dt="2023-12-06T18:00:54.323" v="93" actId="1076"/>
        <pc:sldMkLst>
          <pc:docMk/>
          <pc:sldMk cId="746800954" sldId="271"/>
        </pc:sldMkLst>
        <pc:spChg chg="mod">
          <ac:chgData name="Oliver Moss (2204624)" userId="S::2204624@student.uwtsd.ac.uk::32a01521-00f7-4780-8dea-d2ef93735f0d" providerId="AD" clId="Web-{5CBC1A28-9F7A-4B22-B187-F259907F90D9}" dt="2023-12-06T18:00:42.729" v="89" actId="20577"/>
          <ac:spMkLst>
            <pc:docMk/>
            <pc:sldMk cId="746800954" sldId="271"/>
            <ac:spMk id="3" creationId="{B67CE35D-3EE8-C405-3D51-7A1062F97274}"/>
          </ac:spMkLst>
        </pc:spChg>
        <pc:picChg chg="add mod">
          <ac:chgData name="Oliver Moss (2204624)" userId="S::2204624@student.uwtsd.ac.uk::32a01521-00f7-4780-8dea-d2ef93735f0d" providerId="AD" clId="Web-{5CBC1A28-9F7A-4B22-B187-F259907F90D9}" dt="2023-12-06T18:00:54.323" v="93" actId="1076"/>
          <ac:picMkLst>
            <pc:docMk/>
            <pc:sldMk cId="746800954" sldId="271"/>
            <ac:picMk id="4" creationId="{731FD87B-04E8-F32C-354C-75F814BF074C}"/>
          </ac:picMkLst>
        </pc:picChg>
      </pc:sldChg>
    </pc:docChg>
  </pc:docChgLst>
  <pc:docChgLst>
    <pc:chgData name="Ryan Calderon (2102952)" userId="S::2102952@student.uwtsd.ac.uk::b8afdfea-6e87-4eff-a9be-b761cbca8111" providerId="AD" clId="Web-{CFEDAD28-593D-40E0-83F3-E3754074AAE5}"/>
    <pc:docChg chg="modSld sldOrd">
      <pc:chgData name="Ryan Calderon (2102952)" userId="S::2102952@student.uwtsd.ac.uk::b8afdfea-6e87-4eff-a9be-b761cbca8111" providerId="AD" clId="Web-{CFEDAD28-593D-40E0-83F3-E3754074AAE5}" dt="2023-12-06T12:29:14.412" v="33" actId="20577"/>
      <pc:docMkLst>
        <pc:docMk/>
      </pc:docMkLst>
      <pc:sldChg chg="modSp ord">
        <pc:chgData name="Ryan Calderon (2102952)" userId="S::2102952@student.uwtsd.ac.uk::b8afdfea-6e87-4eff-a9be-b761cbca8111" providerId="AD" clId="Web-{CFEDAD28-593D-40E0-83F3-E3754074AAE5}" dt="2023-12-06T12:29:14.412" v="33" actId="20577"/>
        <pc:sldMkLst>
          <pc:docMk/>
          <pc:sldMk cId="1068153823" sldId="265"/>
        </pc:sldMkLst>
        <pc:spChg chg="mod">
          <ac:chgData name="Ryan Calderon (2102952)" userId="S::2102952@student.uwtsd.ac.uk::b8afdfea-6e87-4eff-a9be-b761cbca8111" providerId="AD" clId="Web-{CFEDAD28-593D-40E0-83F3-E3754074AAE5}" dt="2023-12-06T12:26:31.688" v="6" actId="20577"/>
          <ac:spMkLst>
            <pc:docMk/>
            <pc:sldMk cId="1068153823" sldId="265"/>
            <ac:spMk id="2" creationId="{9A2B3AB3-BDE5-DB05-AAF9-5BCF58726811}"/>
          </ac:spMkLst>
        </pc:spChg>
        <pc:spChg chg="mod">
          <ac:chgData name="Ryan Calderon (2102952)" userId="S::2102952@student.uwtsd.ac.uk::b8afdfea-6e87-4eff-a9be-b761cbca8111" providerId="AD" clId="Web-{CFEDAD28-593D-40E0-83F3-E3754074AAE5}" dt="2023-12-06T12:29:14.412" v="33" actId="20577"/>
          <ac:spMkLst>
            <pc:docMk/>
            <pc:sldMk cId="1068153823" sldId="265"/>
            <ac:spMk id="3" creationId="{E185DEDE-6883-86E6-2E8F-D89067B193EF}"/>
          </ac:spMkLst>
        </pc:spChg>
      </pc:sldChg>
    </pc:docChg>
  </pc:docChgLst>
  <pc:docChgLst>
    <pc:chgData name="Oliver Moss (2204624)" userId="S::2204624@student.uwtsd.ac.uk::32a01521-00f7-4780-8dea-d2ef93735f0d" providerId="AD" clId="Web-{8F57BAD0-54CE-4F9E-9B47-32ED9D4859BB}"/>
    <pc:docChg chg="modSld">
      <pc:chgData name="Oliver Moss (2204624)" userId="S::2204624@student.uwtsd.ac.uk::32a01521-00f7-4780-8dea-d2ef93735f0d" providerId="AD" clId="Web-{8F57BAD0-54CE-4F9E-9B47-32ED9D4859BB}" dt="2023-11-25T14:24:25.889" v="347"/>
      <pc:docMkLst>
        <pc:docMk/>
      </pc:docMkLst>
      <pc:sldChg chg="delSp modSp">
        <pc:chgData name="Oliver Moss (2204624)" userId="S::2204624@student.uwtsd.ac.uk::32a01521-00f7-4780-8dea-d2ef93735f0d" providerId="AD" clId="Web-{8F57BAD0-54CE-4F9E-9B47-32ED9D4859BB}" dt="2023-11-25T14:24:25.889" v="347"/>
        <pc:sldMkLst>
          <pc:docMk/>
          <pc:sldMk cId="3534048479" sldId="257"/>
        </pc:sldMkLst>
        <pc:spChg chg="del mod">
          <ac:chgData name="Oliver Moss (2204624)" userId="S::2204624@student.uwtsd.ac.uk::32a01521-00f7-4780-8dea-d2ef93735f0d" providerId="AD" clId="Web-{8F57BAD0-54CE-4F9E-9B47-32ED9D4859BB}" dt="2023-11-25T14:24:25.889" v="347"/>
          <ac:spMkLst>
            <pc:docMk/>
            <pc:sldMk cId="3534048479" sldId="257"/>
            <ac:spMk id="9" creationId="{BBAD4241-6872-8156-667C-A4A47AC85284}"/>
          </ac:spMkLst>
        </pc:spChg>
        <pc:spChg chg="del mod">
          <ac:chgData name="Oliver Moss (2204624)" userId="S::2204624@student.uwtsd.ac.uk::32a01521-00f7-4780-8dea-d2ef93735f0d" providerId="AD" clId="Web-{8F57BAD0-54CE-4F9E-9B47-32ED9D4859BB}" dt="2023-11-25T14:24:20.561" v="345"/>
          <ac:spMkLst>
            <pc:docMk/>
            <pc:sldMk cId="3534048479" sldId="257"/>
            <ac:spMk id="10" creationId="{0781A3E9-1715-6B27-EB67-7FFE16938C51}"/>
          </ac:spMkLst>
        </pc:spChg>
        <pc:spChg chg="mod">
          <ac:chgData name="Oliver Moss (2204624)" userId="S::2204624@student.uwtsd.ac.uk::32a01521-00f7-4780-8dea-d2ef93735f0d" providerId="AD" clId="Web-{8F57BAD0-54CE-4F9E-9B47-32ED9D4859BB}" dt="2023-11-25T14:24:07.888" v="342" actId="20577"/>
          <ac:spMkLst>
            <pc:docMk/>
            <pc:sldMk cId="3534048479" sldId="257"/>
            <ac:spMk id="1029" creationId="{096462D8-A301-B9F2-113F-C519706A2148}"/>
          </ac:spMkLst>
        </pc:spChg>
        <pc:picChg chg="mod">
          <ac:chgData name="Oliver Moss (2204624)" userId="S::2204624@student.uwtsd.ac.uk::32a01521-00f7-4780-8dea-d2ef93735f0d" providerId="AD" clId="Web-{8F57BAD0-54CE-4F9E-9B47-32ED9D4859BB}" dt="2023-11-25T13:43:26.798" v="15" actId="14100"/>
          <ac:picMkLst>
            <pc:docMk/>
            <pc:sldMk cId="3534048479" sldId="257"/>
            <ac:picMk id="1030" creationId="{E736F312-577D-6362-4EE7-F916F92AB0B8}"/>
          </ac:picMkLst>
        </pc:picChg>
        <pc:picChg chg="mod">
          <ac:chgData name="Oliver Moss (2204624)" userId="S::2204624@student.uwtsd.ac.uk::32a01521-00f7-4780-8dea-d2ef93735f0d" providerId="AD" clId="Web-{8F57BAD0-54CE-4F9E-9B47-32ED9D4859BB}" dt="2023-11-25T13:43:32.236" v="17" actId="14100"/>
          <ac:picMkLst>
            <pc:docMk/>
            <pc:sldMk cId="3534048479" sldId="257"/>
            <ac:picMk id="1032" creationId="{3BEAF02C-A41A-F5FF-F2A6-B2FC5D176923}"/>
          </ac:picMkLst>
        </pc:picChg>
        <pc:picChg chg="mod">
          <ac:chgData name="Oliver Moss (2204624)" userId="S::2204624@student.uwtsd.ac.uk::32a01521-00f7-4780-8dea-d2ef93735f0d" providerId="AD" clId="Web-{8F57BAD0-54CE-4F9E-9B47-32ED9D4859BB}" dt="2023-11-25T13:43:41.721" v="22" actId="1076"/>
          <ac:picMkLst>
            <pc:docMk/>
            <pc:sldMk cId="3534048479" sldId="257"/>
            <ac:picMk id="1034" creationId="{AEBA552E-8103-BD54-56F3-BFF62D483C2E}"/>
          </ac:picMkLst>
        </pc:picChg>
        <pc:picChg chg="mod">
          <ac:chgData name="Oliver Moss (2204624)" userId="S::2204624@student.uwtsd.ac.uk::32a01521-00f7-4780-8dea-d2ef93735f0d" providerId="AD" clId="Web-{8F57BAD0-54CE-4F9E-9B47-32ED9D4859BB}" dt="2023-11-25T13:43:36.767" v="19" actId="1076"/>
          <ac:picMkLst>
            <pc:docMk/>
            <pc:sldMk cId="3534048479" sldId="257"/>
            <ac:picMk id="1036" creationId="{1CB81E5B-178B-556D-5D4F-8DB69932AA69}"/>
          </ac:picMkLst>
        </pc:picChg>
      </pc:sldChg>
    </pc:docChg>
  </pc:docChgLst>
  <pc:docChgLst>
    <pc:chgData name="Oliver Moss (2204624)" userId="S::2204624@student.uwtsd.ac.uk::32a01521-00f7-4780-8dea-d2ef93735f0d" providerId="AD" clId="Web-{29D96E7E-97C3-49F8-930C-93A76F1ECB5A}"/>
    <pc:docChg chg="modSld">
      <pc:chgData name="Oliver Moss (2204624)" userId="S::2204624@student.uwtsd.ac.uk::32a01521-00f7-4780-8dea-d2ef93735f0d" providerId="AD" clId="Web-{29D96E7E-97C3-49F8-930C-93A76F1ECB5A}" dt="2023-11-25T13:42:11.156" v="3" actId="20577"/>
      <pc:docMkLst>
        <pc:docMk/>
      </pc:docMkLst>
      <pc:sldChg chg="modSp">
        <pc:chgData name="Oliver Moss (2204624)" userId="S::2204624@student.uwtsd.ac.uk::32a01521-00f7-4780-8dea-d2ef93735f0d" providerId="AD" clId="Web-{29D96E7E-97C3-49F8-930C-93A76F1ECB5A}" dt="2023-11-25T13:42:11.156" v="3" actId="20577"/>
        <pc:sldMkLst>
          <pc:docMk/>
          <pc:sldMk cId="2056057439" sldId="259"/>
        </pc:sldMkLst>
        <pc:spChg chg="mod">
          <ac:chgData name="Oliver Moss (2204624)" userId="S::2204624@student.uwtsd.ac.uk::32a01521-00f7-4780-8dea-d2ef93735f0d" providerId="AD" clId="Web-{29D96E7E-97C3-49F8-930C-93A76F1ECB5A}" dt="2023-11-25T13:42:11.156" v="3" actId="20577"/>
          <ac:spMkLst>
            <pc:docMk/>
            <pc:sldMk cId="2056057439" sldId="259"/>
            <ac:spMk id="3" creationId="{0A7BAA1B-A9A9-B50A-777D-64C1ACC1CBDB}"/>
          </ac:spMkLst>
        </pc:spChg>
      </pc:sldChg>
    </pc:docChg>
  </pc:docChgLst>
  <pc:docChgLst>
    <pc:chgData name="Ryan Calderon (2102952)" userId="S::2102952@student.uwtsd.ac.uk::b8afdfea-6e87-4eff-a9be-b761cbca8111" providerId="AD" clId="Web-{EBC4C3EC-3CB3-42AE-8D3F-3F8FBAB7439C}"/>
    <pc:docChg chg="modSld">
      <pc:chgData name="Ryan Calderon (2102952)" userId="S::2102952@student.uwtsd.ac.uk::b8afdfea-6e87-4eff-a9be-b761cbca8111" providerId="AD" clId="Web-{EBC4C3EC-3CB3-42AE-8D3F-3F8FBAB7439C}" dt="2023-12-08T14:22:27.710" v="32" actId="20577"/>
      <pc:docMkLst>
        <pc:docMk/>
      </pc:docMkLst>
      <pc:sldChg chg="modSp">
        <pc:chgData name="Ryan Calderon (2102952)" userId="S::2102952@student.uwtsd.ac.uk::b8afdfea-6e87-4eff-a9be-b761cbca8111" providerId="AD" clId="Web-{EBC4C3EC-3CB3-42AE-8D3F-3F8FBAB7439C}" dt="2023-12-08T14:22:27.710" v="32" actId="20577"/>
        <pc:sldMkLst>
          <pc:docMk/>
          <pc:sldMk cId="2308693771" sldId="273"/>
        </pc:sldMkLst>
        <pc:spChg chg="mod">
          <ac:chgData name="Ryan Calderon (2102952)" userId="S::2102952@student.uwtsd.ac.uk::b8afdfea-6e87-4eff-a9be-b761cbca8111" providerId="AD" clId="Web-{EBC4C3EC-3CB3-42AE-8D3F-3F8FBAB7439C}" dt="2023-12-08T14:22:27.710" v="32" actId="20577"/>
          <ac:spMkLst>
            <pc:docMk/>
            <pc:sldMk cId="2308693771" sldId="273"/>
            <ac:spMk id="3" creationId="{A4A1FA2B-291E-F776-6247-FCB0A0FFB687}"/>
          </ac:spMkLst>
        </pc:spChg>
      </pc:sldChg>
      <pc:sldChg chg="modSp">
        <pc:chgData name="Ryan Calderon (2102952)" userId="S::2102952@student.uwtsd.ac.uk::b8afdfea-6e87-4eff-a9be-b761cbca8111" providerId="AD" clId="Web-{EBC4C3EC-3CB3-42AE-8D3F-3F8FBAB7439C}" dt="2023-12-08T14:11:35.266" v="6" actId="1076"/>
        <pc:sldMkLst>
          <pc:docMk/>
          <pc:sldMk cId="1730983047" sldId="276"/>
        </pc:sldMkLst>
        <pc:picChg chg="mod">
          <ac:chgData name="Ryan Calderon (2102952)" userId="S::2102952@student.uwtsd.ac.uk::b8afdfea-6e87-4eff-a9be-b761cbca8111" providerId="AD" clId="Web-{EBC4C3EC-3CB3-42AE-8D3F-3F8FBAB7439C}" dt="2023-12-08T14:11:32.735" v="5" actId="1076"/>
          <ac:picMkLst>
            <pc:docMk/>
            <pc:sldMk cId="1730983047" sldId="276"/>
            <ac:picMk id="4" creationId="{60B752F2-D542-D64F-A4BA-D88CBE45536D}"/>
          </ac:picMkLst>
        </pc:picChg>
        <pc:picChg chg="mod">
          <ac:chgData name="Ryan Calderon (2102952)" userId="S::2102952@student.uwtsd.ac.uk::b8afdfea-6e87-4eff-a9be-b761cbca8111" providerId="AD" clId="Web-{EBC4C3EC-3CB3-42AE-8D3F-3F8FBAB7439C}" dt="2023-12-08T14:11:24.766" v="4" actId="1076"/>
          <ac:picMkLst>
            <pc:docMk/>
            <pc:sldMk cId="1730983047" sldId="276"/>
            <ac:picMk id="5" creationId="{D2EC215A-9AC7-6127-464D-31982454AA2A}"/>
          </ac:picMkLst>
        </pc:picChg>
        <pc:picChg chg="mod">
          <ac:chgData name="Ryan Calderon (2102952)" userId="S::2102952@student.uwtsd.ac.uk::b8afdfea-6e87-4eff-a9be-b761cbca8111" providerId="AD" clId="Web-{EBC4C3EC-3CB3-42AE-8D3F-3F8FBAB7439C}" dt="2023-12-08T14:11:35.266" v="6" actId="1076"/>
          <ac:picMkLst>
            <pc:docMk/>
            <pc:sldMk cId="1730983047" sldId="276"/>
            <ac:picMk id="6" creationId="{188BC064-A12D-C953-BF2A-9FB25479FBF6}"/>
          </ac:picMkLst>
        </pc:picChg>
      </pc:sldChg>
    </pc:docChg>
  </pc:docChgLst>
  <pc:docChgLst>
    <pc:chgData name="Ryan Calderon (2102952)" userId="S::2102952@student.uwtsd.ac.uk::b8afdfea-6e87-4eff-a9be-b761cbca8111" providerId="AD" clId="Web-{78033785-05E5-4ADF-AB8D-3306B5A47D3B}"/>
    <pc:docChg chg="modSld">
      <pc:chgData name="Ryan Calderon (2102952)" userId="S::2102952@student.uwtsd.ac.uk::b8afdfea-6e87-4eff-a9be-b761cbca8111" providerId="AD" clId="Web-{78033785-05E5-4ADF-AB8D-3306B5A47D3B}" dt="2023-12-11T19:58:25.212" v="307" actId="20577"/>
      <pc:docMkLst>
        <pc:docMk/>
      </pc:docMkLst>
      <pc:sldChg chg="modSp">
        <pc:chgData name="Ryan Calderon (2102952)" userId="S::2102952@student.uwtsd.ac.uk::b8afdfea-6e87-4eff-a9be-b761cbca8111" providerId="AD" clId="Web-{78033785-05E5-4ADF-AB8D-3306B5A47D3B}" dt="2023-12-11T19:53:11.374" v="93" actId="20577"/>
        <pc:sldMkLst>
          <pc:docMk/>
          <pc:sldMk cId="1068153823" sldId="265"/>
        </pc:sldMkLst>
        <pc:spChg chg="mod">
          <ac:chgData name="Ryan Calderon (2102952)" userId="S::2102952@student.uwtsd.ac.uk::b8afdfea-6e87-4eff-a9be-b761cbca8111" providerId="AD" clId="Web-{78033785-05E5-4ADF-AB8D-3306B5A47D3B}" dt="2023-12-11T19:53:11.374" v="93" actId="20577"/>
          <ac:spMkLst>
            <pc:docMk/>
            <pc:sldMk cId="1068153823" sldId="265"/>
            <ac:spMk id="3" creationId="{E185DEDE-6883-86E6-2E8F-D89067B193EF}"/>
          </ac:spMkLst>
        </pc:spChg>
      </pc:sldChg>
      <pc:sldChg chg="modSp">
        <pc:chgData name="Ryan Calderon (2102952)" userId="S::2102952@student.uwtsd.ac.uk::b8afdfea-6e87-4eff-a9be-b761cbca8111" providerId="AD" clId="Web-{78033785-05E5-4ADF-AB8D-3306B5A47D3B}" dt="2023-12-11T19:56:46.630" v="209" actId="20577"/>
        <pc:sldMkLst>
          <pc:docMk/>
          <pc:sldMk cId="1730983047" sldId="276"/>
        </pc:sldMkLst>
        <pc:spChg chg="mod">
          <ac:chgData name="Ryan Calderon (2102952)" userId="S::2102952@student.uwtsd.ac.uk::b8afdfea-6e87-4eff-a9be-b761cbca8111" providerId="AD" clId="Web-{78033785-05E5-4ADF-AB8D-3306B5A47D3B}" dt="2023-12-11T19:56:46.630" v="209" actId="20577"/>
          <ac:spMkLst>
            <pc:docMk/>
            <pc:sldMk cId="1730983047" sldId="276"/>
            <ac:spMk id="3" creationId="{F985AFAF-1FA5-546C-390F-72860014103F}"/>
          </ac:spMkLst>
        </pc:spChg>
      </pc:sldChg>
      <pc:sldChg chg="modSp">
        <pc:chgData name="Ryan Calderon (2102952)" userId="S::2102952@student.uwtsd.ac.uk::b8afdfea-6e87-4eff-a9be-b761cbca8111" providerId="AD" clId="Web-{78033785-05E5-4ADF-AB8D-3306B5A47D3B}" dt="2023-12-11T19:57:50.711" v="268" actId="20577"/>
        <pc:sldMkLst>
          <pc:docMk/>
          <pc:sldMk cId="2846046020" sldId="279"/>
        </pc:sldMkLst>
        <pc:spChg chg="mod">
          <ac:chgData name="Ryan Calderon (2102952)" userId="S::2102952@student.uwtsd.ac.uk::b8afdfea-6e87-4eff-a9be-b761cbca8111" providerId="AD" clId="Web-{78033785-05E5-4ADF-AB8D-3306B5A47D3B}" dt="2023-12-11T19:57:50.711" v="268" actId="20577"/>
          <ac:spMkLst>
            <pc:docMk/>
            <pc:sldMk cId="2846046020" sldId="279"/>
            <ac:spMk id="10" creationId="{DC15F20A-7E62-180A-8D3A-8C83FB0E714C}"/>
          </ac:spMkLst>
        </pc:spChg>
      </pc:sldChg>
      <pc:sldChg chg="modSp">
        <pc:chgData name="Ryan Calderon (2102952)" userId="S::2102952@student.uwtsd.ac.uk::b8afdfea-6e87-4eff-a9be-b761cbca8111" providerId="AD" clId="Web-{78033785-05E5-4ADF-AB8D-3306B5A47D3B}" dt="2023-12-11T19:53:30.343" v="100" actId="20577"/>
        <pc:sldMkLst>
          <pc:docMk/>
          <pc:sldMk cId="2155616878" sldId="282"/>
        </pc:sldMkLst>
        <pc:spChg chg="mod">
          <ac:chgData name="Ryan Calderon (2102952)" userId="S::2102952@student.uwtsd.ac.uk::b8afdfea-6e87-4eff-a9be-b761cbca8111" providerId="AD" clId="Web-{78033785-05E5-4ADF-AB8D-3306B5A47D3B}" dt="2023-12-11T19:53:30.343" v="100" actId="20577"/>
          <ac:spMkLst>
            <pc:docMk/>
            <pc:sldMk cId="2155616878" sldId="282"/>
            <ac:spMk id="3" creationId="{ED596F04-52E1-1172-3A6B-1E6E3C81E818}"/>
          </ac:spMkLst>
        </pc:spChg>
      </pc:sldChg>
      <pc:sldChg chg="modSp">
        <pc:chgData name="Ryan Calderon (2102952)" userId="S::2102952@student.uwtsd.ac.uk::b8afdfea-6e87-4eff-a9be-b761cbca8111" providerId="AD" clId="Web-{78033785-05E5-4ADF-AB8D-3306B5A47D3B}" dt="2023-12-11T19:58:25.212" v="307" actId="20577"/>
        <pc:sldMkLst>
          <pc:docMk/>
          <pc:sldMk cId="2894302213" sldId="284"/>
        </pc:sldMkLst>
        <pc:spChg chg="mod">
          <ac:chgData name="Ryan Calderon (2102952)" userId="S::2102952@student.uwtsd.ac.uk::b8afdfea-6e87-4eff-a9be-b761cbca8111" providerId="AD" clId="Web-{78033785-05E5-4ADF-AB8D-3306B5A47D3B}" dt="2023-12-11T19:58:25.212" v="307" actId="20577"/>
          <ac:spMkLst>
            <pc:docMk/>
            <pc:sldMk cId="2894302213" sldId="284"/>
            <ac:spMk id="3" creationId="{01876B55-B0C1-9832-8962-E8B06931C7E2}"/>
          </ac:spMkLst>
        </pc:spChg>
      </pc:sldChg>
    </pc:docChg>
  </pc:docChgLst>
  <pc:docChgLst>
    <pc:chgData name="Oliver Moss (2204624)" userId="S::2204624@student.uwtsd.ac.uk::32a01521-00f7-4780-8dea-d2ef93735f0d" providerId="AD" clId="Web-{1EE54BFA-F7DB-4566-830E-374628180E99}"/>
    <pc:docChg chg="modSld">
      <pc:chgData name="Oliver Moss (2204624)" userId="S::2204624@student.uwtsd.ac.uk::32a01521-00f7-4780-8dea-d2ef93735f0d" providerId="AD" clId="Web-{1EE54BFA-F7DB-4566-830E-374628180E99}" dt="2023-12-06T10:57:53.686" v="210" actId="1076"/>
      <pc:docMkLst>
        <pc:docMk/>
      </pc:docMkLst>
      <pc:sldChg chg="modSp">
        <pc:chgData name="Oliver Moss (2204624)" userId="S::2204624@student.uwtsd.ac.uk::32a01521-00f7-4780-8dea-d2ef93735f0d" providerId="AD" clId="Web-{1EE54BFA-F7DB-4566-830E-374628180E99}" dt="2023-12-06T10:57:53.686" v="210" actId="1076"/>
        <pc:sldMkLst>
          <pc:docMk/>
          <pc:sldMk cId="2607077162" sldId="258"/>
        </pc:sldMkLst>
        <pc:spChg chg="mod">
          <ac:chgData name="Oliver Moss (2204624)" userId="S::2204624@student.uwtsd.ac.uk::32a01521-00f7-4780-8dea-d2ef93735f0d" providerId="AD" clId="Web-{1EE54BFA-F7DB-4566-830E-374628180E99}" dt="2023-12-06T10:57:45.107" v="209" actId="14100"/>
          <ac:spMkLst>
            <pc:docMk/>
            <pc:sldMk cId="2607077162" sldId="258"/>
            <ac:spMk id="3" creationId="{3FD9913A-5440-EF43-D59B-270060161E2C}"/>
          </ac:spMkLst>
        </pc:spChg>
        <pc:spChg chg="mod">
          <ac:chgData name="Oliver Moss (2204624)" userId="S::2204624@student.uwtsd.ac.uk::32a01521-00f7-4780-8dea-d2ef93735f0d" providerId="AD" clId="Web-{1EE54BFA-F7DB-4566-830E-374628180E99}" dt="2023-12-06T10:57:53.686" v="210" actId="1076"/>
          <ac:spMkLst>
            <pc:docMk/>
            <pc:sldMk cId="2607077162" sldId="258"/>
            <ac:spMk id="4" creationId="{B6568142-1171-5A3D-4B88-7269BA1CF667}"/>
          </ac:spMkLst>
        </pc:spChg>
        <pc:spChg chg="mod">
          <ac:chgData name="Oliver Moss (2204624)" userId="S::2204624@student.uwtsd.ac.uk::32a01521-00f7-4780-8dea-d2ef93735f0d" providerId="AD" clId="Web-{1EE54BFA-F7DB-4566-830E-374628180E99}" dt="2023-12-06T10:56:56.214" v="203" actId="1076"/>
          <ac:spMkLst>
            <pc:docMk/>
            <pc:sldMk cId="2607077162" sldId="258"/>
            <ac:spMk id="5" creationId="{ED103C64-2DD2-F925-BD69-789F89DB0754}"/>
          </ac:spMkLst>
        </pc:spChg>
      </pc:sldChg>
    </pc:docChg>
  </pc:docChgLst>
  <pc:docChgLst>
    <pc:chgData name="Oliver Moss (2204624)" userId="S::2204624@student.uwtsd.ac.uk::32a01521-00f7-4780-8dea-d2ef93735f0d" providerId="AD" clId="Web-{F15F5028-8ADB-4C34-8E6A-8F4A2152BEF0}"/>
    <pc:docChg chg="modSld">
      <pc:chgData name="Oliver Moss (2204624)" userId="S::2204624@student.uwtsd.ac.uk::32a01521-00f7-4780-8dea-d2ef93735f0d" providerId="AD" clId="Web-{F15F5028-8ADB-4C34-8E6A-8F4A2152BEF0}" dt="2023-12-05T10:36:30.277" v="0" actId="1076"/>
      <pc:docMkLst>
        <pc:docMk/>
      </pc:docMkLst>
      <pc:sldChg chg="modSp">
        <pc:chgData name="Oliver Moss (2204624)" userId="S::2204624@student.uwtsd.ac.uk::32a01521-00f7-4780-8dea-d2ef93735f0d" providerId="AD" clId="Web-{F15F5028-8ADB-4C34-8E6A-8F4A2152BEF0}" dt="2023-12-05T10:36:30.277" v="0" actId="1076"/>
        <pc:sldMkLst>
          <pc:docMk/>
          <pc:sldMk cId="746800954" sldId="271"/>
        </pc:sldMkLst>
        <pc:spChg chg="mod">
          <ac:chgData name="Oliver Moss (2204624)" userId="S::2204624@student.uwtsd.ac.uk::32a01521-00f7-4780-8dea-d2ef93735f0d" providerId="AD" clId="Web-{F15F5028-8ADB-4C34-8E6A-8F4A2152BEF0}" dt="2023-12-05T10:36:30.277" v="0" actId="1076"/>
          <ac:spMkLst>
            <pc:docMk/>
            <pc:sldMk cId="746800954" sldId="271"/>
            <ac:spMk id="3" creationId="{B67CE35D-3EE8-C405-3D51-7A1062F97274}"/>
          </ac:spMkLst>
        </pc:spChg>
      </pc:sldChg>
    </pc:docChg>
  </pc:docChgLst>
  <pc:docChgLst>
    <pc:chgData name="Ryan Calderon (2102952)" userId="S::2102952@student.uwtsd.ac.uk::b8afdfea-6e87-4eff-a9be-b761cbca8111" providerId="AD" clId="Web-{A8E11E7D-5408-432C-AC26-5B99A58722BB}"/>
    <pc:docChg chg="modSld">
      <pc:chgData name="Ryan Calderon (2102952)" userId="S::2102952@student.uwtsd.ac.uk::b8afdfea-6e87-4eff-a9be-b761cbca8111" providerId="AD" clId="Web-{A8E11E7D-5408-432C-AC26-5B99A58722BB}" dt="2023-12-08T12:24:09.732" v="79" actId="20577"/>
      <pc:docMkLst>
        <pc:docMk/>
      </pc:docMkLst>
      <pc:sldChg chg="addSp modSp">
        <pc:chgData name="Ryan Calderon (2102952)" userId="S::2102952@student.uwtsd.ac.uk::b8afdfea-6e87-4eff-a9be-b761cbca8111" providerId="AD" clId="Web-{A8E11E7D-5408-432C-AC26-5B99A58722BB}" dt="2023-12-08T12:24:09.732" v="79" actId="20577"/>
        <pc:sldMkLst>
          <pc:docMk/>
          <pc:sldMk cId="1730983047" sldId="276"/>
        </pc:sldMkLst>
        <pc:spChg chg="mod">
          <ac:chgData name="Ryan Calderon (2102952)" userId="S::2102952@student.uwtsd.ac.uk::b8afdfea-6e87-4eff-a9be-b761cbca8111" providerId="AD" clId="Web-{A8E11E7D-5408-432C-AC26-5B99A58722BB}" dt="2023-12-08T12:24:09.732" v="79" actId="20577"/>
          <ac:spMkLst>
            <pc:docMk/>
            <pc:sldMk cId="1730983047" sldId="276"/>
            <ac:spMk id="3" creationId="{F985AFAF-1FA5-546C-390F-72860014103F}"/>
          </ac:spMkLst>
        </pc:spChg>
        <pc:picChg chg="add mod">
          <ac:chgData name="Ryan Calderon (2102952)" userId="S::2102952@student.uwtsd.ac.uk::b8afdfea-6e87-4eff-a9be-b761cbca8111" providerId="AD" clId="Web-{A8E11E7D-5408-432C-AC26-5B99A58722BB}" dt="2023-12-08T12:23:53.450" v="55" actId="1076"/>
          <ac:picMkLst>
            <pc:docMk/>
            <pc:sldMk cId="1730983047" sldId="276"/>
            <ac:picMk id="5" creationId="{D2EC215A-9AC7-6127-464D-31982454AA2A}"/>
          </ac:picMkLst>
        </pc:picChg>
      </pc:sldChg>
    </pc:docChg>
  </pc:docChgLst>
  <pc:docChgLst>
    <pc:chgData name="Owen Roberts (2203329)" userId="S::2203329@student.uwtsd.ac.uk::3e4eed01-b21d-43a5-a262-4855ccb7e71b" providerId="AD" clId="Web-{70B0E504-FA0B-586B-B2CD-B37E53F27F8B}"/>
    <pc:docChg chg="modSld">
      <pc:chgData name="Owen Roberts (2203329)" userId="S::2203329@student.uwtsd.ac.uk::3e4eed01-b21d-43a5-a262-4855ccb7e71b" providerId="AD" clId="Web-{70B0E504-FA0B-586B-B2CD-B37E53F27F8B}" dt="2023-12-04T12:09:53.076" v="2" actId="20577"/>
      <pc:docMkLst>
        <pc:docMk/>
      </pc:docMkLst>
      <pc:sldChg chg="modSp">
        <pc:chgData name="Owen Roberts (2203329)" userId="S::2203329@student.uwtsd.ac.uk::3e4eed01-b21d-43a5-a262-4855ccb7e71b" providerId="AD" clId="Web-{70B0E504-FA0B-586B-B2CD-B37E53F27F8B}" dt="2023-12-04T12:09:53.076" v="2" actId="20577"/>
        <pc:sldMkLst>
          <pc:docMk/>
          <pc:sldMk cId="746800954" sldId="271"/>
        </pc:sldMkLst>
        <pc:spChg chg="mod">
          <ac:chgData name="Owen Roberts (2203329)" userId="S::2203329@student.uwtsd.ac.uk::3e4eed01-b21d-43a5-a262-4855ccb7e71b" providerId="AD" clId="Web-{70B0E504-FA0B-586B-B2CD-B37E53F27F8B}" dt="2023-12-04T12:09:53.076" v="2" actId="20577"/>
          <ac:spMkLst>
            <pc:docMk/>
            <pc:sldMk cId="746800954" sldId="271"/>
            <ac:spMk id="3" creationId="{B67CE35D-3EE8-C405-3D51-7A1062F97274}"/>
          </ac:spMkLst>
        </pc:spChg>
      </pc:sldChg>
    </pc:docChg>
  </pc:docChgLst>
  <pc:docChgLst>
    <pc:chgData name="Owen Roberts (2203329)" userId="S::2203329@student.uwtsd.ac.uk::3e4eed01-b21d-43a5-a262-4855ccb7e71b" providerId="AD" clId="Web-{D8A23954-376D-4D5F-8E8C-03030D03E2B9}"/>
    <pc:docChg chg="modSld sldOrd">
      <pc:chgData name="Owen Roberts (2203329)" userId="S::2203329@student.uwtsd.ac.uk::3e4eed01-b21d-43a5-a262-4855ccb7e71b" providerId="AD" clId="Web-{D8A23954-376D-4D5F-8E8C-03030D03E2B9}" dt="2023-12-09T15:12:39.321" v="2"/>
      <pc:docMkLst>
        <pc:docMk/>
      </pc:docMkLst>
      <pc:sldChg chg="ord">
        <pc:chgData name="Owen Roberts (2203329)" userId="S::2203329@student.uwtsd.ac.uk::3e4eed01-b21d-43a5-a262-4855ccb7e71b" providerId="AD" clId="Web-{D8A23954-376D-4D5F-8E8C-03030D03E2B9}" dt="2023-12-09T15:12:39.321" v="2"/>
        <pc:sldMkLst>
          <pc:docMk/>
          <pc:sldMk cId="3534048479" sldId="257"/>
        </pc:sldMkLst>
      </pc:sldChg>
      <pc:sldChg chg="modSp">
        <pc:chgData name="Owen Roberts (2203329)" userId="S::2203329@student.uwtsd.ac.uk::3e4eed01-b21d-43a5-a262-4855ccb7e71b" providerId="AD" clId="Web-{D8A23954-376D-4D5F-8E8C-03030D03E2B9}" dt="2023-12-09T14:34:36.564" v="0" actId="20577"/>
        <pc:sldMkLst>
          <pc:docMk/>
          <pc:sldMk cId="2607077162" sldId="258"/>
        </pc:sldMkLst>
        <pc:spChg chg="mod">
          <ac:chgData name="Owen Roberts (2203329)" userId="S::2203329@student.uwtsd.ac.uk::3e4eed01-b21d-43a5-a262-4855ccb7e71b" providerId="AD" clId="Web-{D8A23954-376D-4D5F-8E8C-03030D03E2B9}" dt="2023-12-09T14:34:36.564" v="0" actId="20577"/>
          <ac:spMkLst>
            <pc:docMk/>
            <pc:sldMk cId="2607077162" sldId="258"/>
            <ac:spMk id="2" creationId="{1A5C5377-057E-AD36-B985-D94445FDEF0E}"/>
          </ac:spMkLst>
        </pc:spChg>
      </pc:sldChg>
    </pc:docChg>
  </pc:docChgLst>
  <pc:docChgLst>
    <pc:chgData name="Ryan Calderon (2102952)" userId="S::2102952@student.uwtsd.ac.uk::b8afdfea-6e87-4eff-a9be-b761cbca8111" providerId="AD" clId="Web-{455FAD17-6674-4B70-A8AF-2409C2A4780F}"/>
    <pc:docChg chg="sldOrd">
      <pc:chgData name="Ryan Calderon (2102952)" userId="S::2102952@student.uwtsd.ac.uk::b8afdfea-6e87-4eff-a9be-b761cbca8111" providerId="AD" clId="Web-{455FAD17-6674-4B70-A8AF-2409C2A4780F}" dt="2023-12-11T20:35:36.860" v="1"/>
      <pc:docMkLst>
        <pc:docMk/>
      </pc:docMkLst>
      <pc:sldChg chg="ord">
        <pc:chgData name="Ryan Calderon (2102952)" userId="S::2102952@student.uwtsd.ac.uk::b8afdfea-6e87-4eff-a9be-b761cbca8111" providerId="AD" clId="Web-{455FAD17-6674-4B70-A8AF-2409C2A4780F}" dt="2023-12-11T20:32:01.910" v="0"/>
        <pc:sldMkLst>
          <pc:docMk/>
          <pc:sldMk cId="1068153823" sldId="265"/>
        </pc:sldMkLst>
      </pc:sldChg>
      <pc:sldChg chg="ord">
        <pc:chgData name="Ryan Calderon (2102952)" userId="S::2102952@student.uwtsd.ac.uk::b8afdfea-6e87-4eff-a9be-b761cbca8111" providerId="AD" clId="Web-{455FAD17-6674-4B70-A8AF-2409C2A4780F}" dt="2023-12-11T20:35:36.860" v="1"/>
        <pc:sldMkLst>
          <pc:docMk/>
          <pc:sldMk cId="1730983047" sldId="276"/>
        </pc:sldMkLst>
      </pc:sldChg>
    </pc:docChg>
  </pc:docChgLst>
  <pc:docChgLst>
    <pc:chgData name="Oliver Moss (2204624)" userId="S::2204624@student.uwtsd.ac.uk::32a01521-00f7-4780-8dea-d2ef93735f0d" providerId="AD" clId="Web-{40A4A366-D830-49AA-96B6-23A84AEAB2C2}"/>
    <pc:docChg chg="sldOrd">
      <pc:chgData name="Oliver Moss (2204624)" userId="S::2204624@student.uwtsd.ac.uk::32a01521-00f7-4780-8dea-d2ef93735f0d" providerId="AD" clId="Web-{40A4A366-D830-49AA-96B6-23A84AEAB2C2}" dt="2023-12-06T11:06:29.735" v="1"/>
      <pc:docMkLst>
        <pc:docMk/>
      </pc:docMkLst>
      <pc:sldChg chg="ord">
        <pc:chgData name="Oliver Moss (2204624)" userId="S::2204624@student.uwtsd.ac.uk::32a01521-00f7-4780-8dea-d2ef93735f0d" providerId="AD" clId="Web-{40A4A366-D830-49AA-96B6-23A84AEAB2C2}" dt="2023-12-06T11:02:53.087" v="0"/>
        <pc:sldMkLst>
          <pc:docMk/>
          <pc:sldMk cId="2607077162" sldId="258"/>
        </pc:sldMkLst>
      </pc:sldChg>
      <pc:sldChg chg="ord">
        <pc:chgData name="Oliver Moss (2204624)" userId="S::2204624@student.uwtsd.ac.uk::32a01521-00f7-4780-8dea-d2ef93735f0d" providerId="AD" clId="Web-{40A4A366-D830-49AA-96B6-23A84AEAB2C2}" dt="2023-12-06T11:06:29.735" v="1"/>
        <pc:sldMkLst>
          <pc:docMk/>
          <pc:sldMk cId="2056057439" sldId="259"/>
        </pc:sldMkLst>
      </pc:sldChg>
    </pc:docChg>
  </pc:docChgLst>
  <pc:docChgLst>
    <pc:chgData name="Ryan Calderon (2102952)" userId="S::2102952@student.uwtsd.ac.uk::b8afdfea-6e87-4eff-a9be-b761cbca8111" providerId="AD" clId="Web-{6CA16A39-7705-4891-8ED2-480A0762D930}"/>
    <pc:docChg chg="addSld modSld modSection">
      <pc:chgData name="Ryan Calderon (2102952)" userId="S::2102952@student.uwtsd.ac.uk::b8afdfea-6e87-4eff-a9be-b761cbca8111" providerId="AD" clId="Web-{6CA16A39-7705-4891-8ED2-480A0762D930}" dt="2023-12-11T12:35:26.464" v="518" actId="20577"/>
      <pc:docMkLst>
        <pc:docMk/>
      </pc:docMkLst>
      <pc:sldChg chg="addSp delSp modSp">
        <pc:chgData name="Ryan Calderon (2102952)" userId="S::2102952@student.uwtsd.ac.uk::b8afdfea-6e87-4eff-a9be-b761cbca8111" providerId="AD" clId="Web-{6CA16A39-7705-4891-8ED2-480A0762D930}" dt="2023-12-11T12:16:53.135" v="235" actId="20577"/>
        <pc:sldMkLst>
          <pc:docMk/>
          <pc:sldMk cId="2846046020" sldId="279"/>
        </pc:sldMkLst>
        <pc:spChg chg="mod">
          <ac:chgData name="Ryan Calderon (2102952)" userId="S::2102952@student.uwtsd.ac.uk::b8afdfea-6e87-4eff-a9be-b761cbca8111" providerId="AD" clId="Web-{6CA16A39-7705-4891-8ED2-480A0762D930}" dt="2023-12-11T12:10:03.709" v="11" actId="20577"/>
          <ac:spMkLst>
            <pc:docMk/>
            <pc:sldMk cId="2846046020" sldId="279"/>
            <ac:spMk id="2" creationId="{4327F91E-B6D0-60D6-21B8-5AB9CAE471B7}"/>
          </ac:spMkLst>
        </pc:spChg>
        <pc:spChg chg="mod">
          <ac:chgData name="Ryan Calderon (2102952)" userId="S::2102952@student.uwtsd.ac.uk::b8afdfea-6e87-4eff-a9be-b761cbca8111" providerId="AD" clId="Web-{6CA16A39-7705-4891-8ED2-480A0762D930}" dt="2023-12-11T12:13:02.630" v="44" actId="20577"/>
          <ac:spMkLst>
            <pc:docMk/>
            <pc:sldMk cId="2846046020" sldId="279"/>
            <ac:spMk id="3" creationId="{4D9ADF0F-C43A-38B6-6A2F-6E2A5596BDF9}"/>
          </ac:spMkLst>
        </pc:spChg>
        <pc:spChg chg="add del">
          <ac:chgData name="Ryan Calderon (2102952)" userId="S::2102952@student.uwtsd.ac.uk::b8afdfea-6e87-4eff-a9be-b761cbca8111" providerId="AD" clId="Web-{6CA16A39-7705-4891-8ED2-480A0762D930}" dt="2023-12-11T12:13:19.757" v="46"/>
          <ac:spMkLst>
            <pc:docMk/>
            <pc:sldMk cId="2846046020" sldId="279"/>
            <ac:spMk id="9" creationId="{648E3756-994E-3C69-F362-669B5243ED33}"/>
          </ac:spMkLst>
        </pc:spChg>
        <pc:spChg chg="add mod">
          <ac:chgData name="Ryan Calderon (2102952)" userId="S::2102952@student.uwtsd.ac.uk::b8afdfea-6e87-4eff-a9be-b761cbca8111" providerId="AD" clId="Web-{6CA16A39-7705-4891-8ED2-480A0762D930}" dt="2023-12-11T12:16:53.135" v="235" actId="20577"/>
          <ac:spMkLst>
            <pc:docMk/>
            <pc:sldMk cId="2846046020" sldId="279"/>
            <ac:spMk id="10" creationId="{DC15F20A-7E62-180A-8D3A-8C83FB0E714C}"/>
          </ac:spMkLst>
        </pc:spChg>
        <pc:picChg chg="add mod">
          <ac:chgData name="Ryan Calderon (2102952)" userId="S::2102952@student.uwtsd.ac.uk::b8afdfea-6e87-4eff-a9be-b761cbca8111" providerId="AD" clId="Web-{6CA16A39-7705-4891-8ED2-480A0762D930}" dt="2023-12-11T12:11:47.202" v="26" actId="1076"/>
          <ac:picMkLst>
            <pc:docMk/>
            <pc:sldMk cId="2846046020" sldId="279"/>
            <ac:picMk id="4" creationId="{6DBEBA8A-AE8D-5D25-3FBD-97EB7157BE43}"/>
          </ac:picMkLst>
        </pc:picChg>
        <pc:picChg chg="add mod">
          <ac:chgData name="Ryan Calderon (2102952)" userId="S::2102952@student.uwtsd.ac.uk::b8afdfea-6e87-4eff-a9be-b761cbca8111" providerId="AD" clId="Web-{6CA16A39-7705-4891-8ED2-480A0762D930}" dt="2023-12-11T12:11:44.780" v="25" actId="1076"/>
          <ac:picMkLst>
            <pc:docMk/>
            <pc:sldMk cId="2846046020" sldId="279"/>
            <ac:picMk id="5" creationId="{4B262110-7269-D971-74B9-9AC46A199ADB}"/>
          </ac:picMkLst>
        </pc:picChg>
        <pc:picChg chg="add mod">
          <ac:chgData name="Ryan Calderon (2102952)" userId="S::2102952@student.uwtsd.ac.uk::b8afdfea-6e87-4eff-a9be-b761cbca8111" providerId="AD" clId="Web-{6CA16A39-7705-4891-8ED2-480A0762D930}" dt="2023-12-11T12:11:40.702" v="23" actId="1076"/>
          <ac:picMkLst>
            <pc:docMk/>
            <pc:sldMk cId="2846046020" sldId="279"/>
            <ac:picMk id="6" creationId="{5CFF4CEB-3F05-76E9-450A-8196CD8D5230}"/>
          </ac:picMkLst>
        </pc:picChg>
        <pc:picChg chg="add mod">
          <ac:chgData name="Ryan Calderon (2102952)" userId="S::2102952@student.uwtsd.ac.uk::b8afdfea-6e87-4eff-a9be-b761cbca8111" providerId="AD" clId="Web-{6CA16A39-7705-4891-8ED2-480A0762D930}" dt="2023-12-11T12:12:40.519" v="41" actId="1076"/>
          <ac:picMkLst>
            <pc:docMk/>
            <pc:sldMk cId="2846046020" sldId="279"/>
            <ac:picMk id="7" creationId="{5F95A959-1D97-F4F6-07E7-BBACE6D147A3}"/>
          </ac:picMkLst>
        </pc:picChg>
        <pc:picChg chg="add mod">
          <ac:chgData name="Ryan Calderon (2102952)" userId="S::2102952@student.uwtsd.ac.uk::b8afdfea-6e87-4eff-a9be-b761cbca8111" providerId="AD" clId="Web-{6CA16A39-7705-4891-8ED2-480A0762D930}" dt="2023-12-11T12:12:43.504" v="42" actId="1076"/>
          <ac:picMkLst>
            <pc:docMk/>
            <pc:sldMk cId="2846046020" sldId="279"/>
            <ac:picMk id="8" creationId="{76870FC1-6C0B-80CA-9734-5ABBD42DD1CD}"/>
          </ac:picMkLst>
        </pc:picChg>
      </pc:sldChg>
      <pc:sldChg chg="modSp new">
        <pc:chgData name="Ryan Calderon (2102952)" userId="S::2102952@student.uwtsd.ac.uk::b8afdfea-6e87-4eff-a9be-b761cbca8111" providerId="AD" clId="Web-{6CA16A39-7705-4891-8ED2-480A0762D930}" dt="2023-12-11T12:35:26.464" v="518" actId="20577"/>
        <pc:sldMkLst>
          <pc:docMk/>
          <pc:sldMk cId="2894302213" sldId="284"/>
        </pc:sldMkLst>
        <pc:spChg chg="mod">
          <ac:chgData name="Ryan Calderon (2102952)" userId="S::2102952@student.uwtsd.ac.uk::b8afdfea-6e87-4eff-a9be-b761cbca8111" providerId="AD" clId="Web-{6CA16A39-7705-4891-8ED2-480A0762D930}" dt="2023-12-11T12:09:57.365" v="10" actId="20577"/>
          <ac:spMkLst>
            <pc:docMk/>
            <pc:sldMk cId="2894302213" sldId="284"/>
            <ac:spMk id="2" creationId="{D92DB968-1371-D327-1A3F-A1185A53C270}"/>
          </ac:spMkLst>
        </pc:spChg>
        <pc:spChg chg="mod">
          <ac:chgData name="Ryan Calderon (2102952)" userId="S::2102952@student.uwtsd.ac.uk::b8afdfea-6e87-4eff-a9be-b761cbca8111" providerId="AD" clId="Web-{6CA16A39-7705-4891-8ED2-480A0762D930}" dt="2023-12-11T12:35:26.464" v="518" actId="20577"/>
          <ac:spMkLst>
            <pc:docMk/>
            <pc:sldMk cId="2894302213" sldId="284"/>
            <ac:spMk id="3" creationId="{01876B55-B0C1-9832-8962-E8B06931C7E2}"/>
          </ac:spMkLst>
        </pc:spChg>
      </pc:sldChg>
    </pc:docChg>
  </pc:docChgLst>
  <pc:docChgLst>
    <pc:chgData name="Ryan Calderon (2102952)" userId="S::2102952@student.uwtsd.ac.uk::b8afdfea-6e87-4eff-a9be-b761cbca8111" providerId="AD" clId="Web-{2D5D7304-1F33-453A-A39C-26B047065FBA}"/>
    <pc:docChg chg="modSld">
      <pc:chgData name="Ryan Calderon (2102952)" userId="S::2102952@student.uwtsd.ac.uk::b8afdfea-6e87-4eff-a9be-b761cbca8111" providerId="AD" clId="Web-{2D5D7304-1F33-453A-A39C-26B047065FBA}" dt="2023-12-08T12:22:15.492" v="2" actId="1076"/>
      <pc:docMkLst>
        <pc:docMk/>
      </pc:docMkLst>
      <pc:sldChg chg="addSp modSp">
        <pc:chgData name="Ryan Calderon (2102952)" userId="S::2102952@student.uwtsd.ac.uk::b8afdfea-6e87-4eff-a9be-b761cbca8111" providerId="AD" clId="Web-{2D5D7304-1F33-453A-A39C-26B047065FBA}" dt="2023-12-08T12:22:15.492" v="2" actId="1076"/>
        <pc:sldMkLst>
          <pc:docMk/>
          <pc:sldMk cId="1730983047" sldId="276"/>
        </pc:sldMkLst>
        <pc:picChg chg="add mod">
          <ac:chgData name="Ryan Calderon (2102952)" userId="S::2102952@student.uwtsd.ac.uk::b8afdfea-6e87-4eff-a9be-b761cbca8111" providerId="AD" clId="Web-{2D5D7304-1F33-453A-A39C-26B047065FBA}" dt="2023-12-08T12:22:15.492" v="2" actId="1076"/>
          <ac:picMkLst>
            <pc:docMk/>
            <pc:sldMk cId="1730983047" sldId="276"/>
            <ac:picMk id="4" creationId="{60B752F2-D542-D64F-A4BA-D88CBE45536D}"/>
          </ac:picMkLst>
        </pc:picChg>
      </pc:sldChg>
    </pc:docChg>
  </pc:docChgLst>
  <pc:docChgLst>
    <pc:chgData name="Oliver Moss (2204624)" userId="S::2204624@student.uwtsd.ac.uk::32a01521-00f7-4780-8dea-d2ef93735f0d" providerId="AD" clId="Web-{EC780905-BAC6-4C29-9E6F-3D3F620C232E}"/>
    <pc:docChg chg="addSld modSld sldOrd">
      <pc:chgData name="Oliver Moss (2204624)" userId="S::2204624@student.uwtsd.ac.uk::32a01521-00f7-4780-8dea-d2ef93735f0d" providerId="AD" clId="Web-{EC780905-BAC6-4C29-9E6F-3D3F620C232E}" dt="2023-12-07T19:03:27.052" v="453" actId="20577"/>
      <pc:docMkLst>
        <pc:docMk/>
      </pc:docMkLst>
      <pc:sldChg chg="ord">
        <pc:chgData name="Oliver Moss (2204624)" userId="S::2204624@student.uwtsd.ac.uk::32a01521-00f7-4780-8dea-d2ef93735f0d" providerId="AD" clId="Web-{EC780905-BAC6-4C29-9E6F-3D3F620C232E}" dt="2023-12-07T18:51:47.741" v="438"/>
        <pc:sldMkLst>
          <pc:docMk/>
          <pc:sldMk cId="2056057439" sldId="259"/>
        </pc:sldMkLst>
      </pc:sldChg>
      <pc:sldChg chg="addSp delSp modSp">
        <pc:chgData name="Oliver Moss (2204624)" userId="S::2204624@student.uwtsd.ac.uk::32a01521-00f7-4780-8dea-d2ef93735f0d" providerId="AD" clId="Web-{EC780905-BAC6-4C29-9E6F-3D3F620C232E}" dt="2023-12-07T19:02:16.612" v="443" actId="1076"/>
        <pc:sldMkLst>
          <pc:docMk/>
          <pc:sldMk cId="746800954" sldId="271"/>
        </pc:sldMkLst>
        <pc:spChg chg="mod">
          <ac:chgData name="Oliver Moss (2204624)" userId="S::2204624@student.uwtsd.ac.uk::32a01521-00f7-4780-8dea-d2ef93735f0d" providerId="AD" clId="Web-{EC780905-BAC6-4C29-9E6F-3D3F620C232E}" dt="2023-12-07T18:28:52.279" v="130" actId="20577"/>
          <ac:spMkLst>
            <pc:docMk/>
            <pc:sldMk cId="746800954" sldId="271"/>
            <ac:spMk id="3" creationId="{B67CE35D-3EE8-C405-3D51-7A1062F97274}"/>
          </ac:spMkLst>
        </pc:spChg>
        <pc:spChg chg="add mod">
          <ac:chgData name="Oliver Moss (2204624)" userId="S::2204624@student.uwtsd.ac.uk::32a01521-00f7-4780-8dea-d2ef93735f0d" providerId="AD" clId="Web-{EC780905-BAC6-4C29-9E6F-3D3F620C232E}" dt="2023-12-07T18:30:33.580" v="153" actId="1076"/>
          <ac:spMkLst>
            <pc:docMk/>
            <pc:sldMk cId="746800954" sldId="271"/>
            <ac:spMk id="7" creationId="{2F7BDA85-E329-AC00-7AC6-19B33356D296}"/>
          </ac:spMkLst>
        </pc:spChg>
        <pc:spChg chg="add mod">
          <ac:chgData name="Oliver Moss (2204624)" userId="S::2204624@student.uwtsd.ac.uk::32a01521-00f7-4780-8dea-d2ef93735f0d" providerId="AD" clId="Web-{EC780905-BAC6-4C29-9E6F-3D3F620C232E}" dt="2023-12-07T18:40:44.699" v="395" actId="1076"/>
          <ac:spMkLst>
            <pc:docMk/>
            <pc:sldMk cId="746800954" sldId="271"/>
            <ac:spMk id="8" creationId="{3A94D0A7-E444-CC88-0FBA-0C0FB0087B35}"/>
          </ac:spMkLst>
        </pc:spChg>
        <pc:spChg chg="add mod">
          <ac:chgData name="Oliver Moss (2204624)" userId="S::2204624@student.uwtsd.ac.uk::32a01521-00f7-4780-8dea-d2ef93735f0d" providerId="AD" clId="Web-{EC780905-BAC6-4C29-9E6F-3D3F620C232E}" dt="2023-12-07T18:41:04.715" v="398" actId="20577"/>
          <ac:spMkLst>
            <pc:docMk/>
            <pc:sldMk cId="746800954" sldId="271"/>
            <ac:spMk id="9" creationId="{2FD440FA-9506-AA14-2480-CAEB4304E010}"/>
          </ac:spMkLst>
        </pc:spChg>
        <pc:spChg chg="add mod">
          <ac:chgData name="Oliver Moss (2204624)" userId="S::2204624@student.uwtsd.ac.uk::32a01521-00f7-4780-8dea-d2ef93735f0d" providerId="AD" clId="Web-{EC780905-BAC6-4C29-9E6F-3D3F620C232E}" dt="2023-12-07T18:41:42.263" v="416" actId="14100"/>
          <ac:spMkLst>
            <pc:docMk/>
            <pc:sldMk cId="746800954" sldId="271"/>
            <ac:spMk id="11" creationId="{1B19A0DF-3000-2AFA-4F66-D4DC8B30EA58}"/>
          </ac:spMkLst>
        </pc:spChg>
        <pc:spChg chg="add mod">
          <ac:chgData name="Oliver Moss (2204624)" userId="S::2204624@student.uwtsd.ac.uk::32a01521-00f7-4780-8dea-d2ef93735f0d" providerId="AD" clId="Web-{EC780905-BAC6-4C29-9E6F-3D3F620C232E}" dt="2023-12-07T18:42:16.046" v="434" actId="14100"/>
          <ac:spMkLst>
            <pc:docMk/>
            <pc:sldMk cId="746800954" sldId="271"/>
            <ac:spMk id="12" creationId="{40A1A394-4679-B933-0884-0F07B69096D1}"/>
          </ac:spMkLst>
        </pc:spChg>
        <pc:picChg chg="del mod modCrop">
          <ac:chgData name="Oliver Moss (2204624)" userId="S::2204624@student.uwtsd.ac.uk::32a01521-00f7-4780-8dea-d2ef93735f0d" providerId="AD" clId="Web-{EC780905-BAC6-4C29-9E6F-3D3F620C232E}" dt="2023-12-07T18:20:36.681" v="51"/>
          <ac:picMkLst>
            <pc:docMk/>
            <pc:sldMk cId="746800954" sldId="271"/>
            <ac:picMk id="4" creationId="{731FD87B-04E8-F32C-354C-75F814BF074C}"/>
          </ac:picMkLst>
        </pc:picChg>
        <pc:picChg chg="add mod">
          <ac:chgData name="Oliver Moss (2204624)" userId="S::2204624@student.uwtsd.ac.uk::32a01521-00f7-4780-8dea-d2ef93735f0d" providerId="AD" clId="Web-{EC780905-BAC6-4C29-9E6F-3D3F620C232E}" dt="2023-12-07T18:30:46.065" v="155" actId="1076"/>
          <ac:picMkLst>
            <pc:docMk/>
            <pc:sldMk cId="746800954" sldId="271"/>
            <ac:picMk id="5" creationId="{8CA6448C-42E7-3E82-2280-35425C6F0DBF}"/>
          </ac:picMkLst>
        </pc:picChg>
        <pc:picChg chg="add mod">
          <ac:chgData name="Oliver Moss (2204624)" userId="S::2204624@student.uwtsd.ac.uk::32a01521-00f7-4780-8dea-d2ef93735f0d" providerId="AD" clId="Web-{EC780905-BAC6-4C29-9E6F-3D3F620C232E}" dt="2023-12-07T18:41:14.106" v="399" actId="1076"/>
          <ac:picMkLst>
            <pc:docMk/>
            <pc:sldMk cId="746800954" sldId="271"/>
            <ac:picMk id="6" creationId="{3271D9F9-2FDD-683A-FA67-4F9E8E8870F9}"/>
          </ac:picMkLst>
        </pc:picChg>
        <pc:picChg chg="add mod modCrop">
          <ac:chgData name="Oliver Moss (2204624)" userId="S::2204624@student.uwtsd.ac.uk::32a01521-00f7-4780-8dea-d2ef93735f0d" providerId="AD" clId="Web-{EC780905-BAC6-4C29-9E6F-3D3F620C232E}" dt="2023-12-07T19:02:16.612" v="443" actId="1076"/>
          <ac:picMkLst>
            <pc:docMk/>
            <pc:sldMk cId="746800954" sldId="271"/>
            <ac:picMk id="10" creationId="{C8ED62B0-B4E5-190B-EB5D-9494F1011E4B}"/>
          </ac:picMkLst>
        </pc:picChg>
      </pc:sldChg>
      <pc:sldChg chg="modSp ord">
        <pc:chgData name="Oliver Moss (2204624)" userId="S::2204624@student.uwtsd.ac.uk::32a01521-00f7-4780-8dea-d2ef93735f0d" providerId="AD" clId="Web-{EC780905-BAC6-4C29-9E6F-3D3F620C232E}" dt="2023-12-07T19:01:53.517" v="442"/>
        <pc:sldMkLst>
          <pc:docMk/>
          <pc:sldMk cId="1367357522" sldId="272"/>
        </pc:sldMkLst>
        <pc:picChg chg="mod">
          <ac:chgData name="Oliver Moss (2204624)" userId="S::2204624@student.uwtsd.ac.uk::32a01521-00f7-4780-8dea-d2ef93735f0d" providerId="AD" clId="Web-{EC780905-BAC6-4C29-9E6F-3D3F620C232E}" dt="2023-12-07T19:00:57.609" v="441" actId="1076"/>
          <ac:picMkLst>
            <pc:docMk/>
            <pc:sldMk cId="1367357522" sldId="272"/>
            <ac:picMk id="7" creationId="{3283760C-E43F-AB1F-F37F-169C3B595929}"/>
          </ac:picMkLst>
        </pc:picChg>
      </pc:sldChg>
      <pc:sldChg chg="modSp new">
        <pc:chgData name="Oliver Moss (2204624)" userId="S::2204624@student.uwtsd.ac.uk::32a01521-00f7-4780-8dea-d2ef93735f0d" providerId="AD" clId="Web-{EC780905-BAC6-4C29-9E6F-3D3F620C232E}" dt="2023-12-07T19:03:27.052" v="453" actId="20577"/>
        <pc:sldMkLst>
          <pc:docMk/>
          <pc:sldMk cId="1549139478" sldId="274"/>
        </pc:sldMkLst>
        <pc:spChg chg="mod">
          <ac:chgData name="Oliver Moss (2204624)" userId="S::2204624@student.uwtsd.ac.uk::32a01521-00f7-4780-8dea-d2ef93735f0d" providerId="AD" clId="Web-{EC780905-BAC6-4C29-9E6F-3D3F620C232E}" dt="2023-12-07T19:03:21.677" v="452" actId="20577"/>
          <ac:spMkLst>
            <pc:docMk/>
            <pc:sldMk cId="1549139478" sldId="274"/>
            <ac:spMk id="2" creationId="{6574139C-3F35-7A59-CD53-48B821D49F5D}"/>
          </ac:spMkLst>
        </pc:spChg>
        <pc:spChg chg="mod">
          <ac:chgData name="Oliver Moss (2204624)" userId="S::2204624@student.uwtsd.ac.uk::32a01521-00f7-4780-8dea-d2ef93735f0d" providerId="AD" clId="Web-{EC780905-BAC6-4C29-9E6F-3D3F620C232E}" dt="2023-12-07T19:03:27.052" v="453" actId="20577"/>
          <ac:spMkLst>
            <pc:docMk/>
            <pc:sldMk cId="1549139478" sldId="274"/>
            <ac:spMk id="3" creationId="{5B3B620F-3B84-9345-5060-28D1EAD02F3A}"/>
          </ac:spMkLst>
        </pc:spChg>
      </pc:sldChg>
    </pc:docChg>
  </pc:docChgLst>
  <pc:docChgLst>
    <pc:chgData name="Oliver Moss (2204624)" userId="S::2204624@student.uwtsd.ac.uk::32a01521-00f7-4780-8dea-d2ef93735f0d" providerId="AD" clId="Web-{831F0713-12CD-43E2-86D4-46EFCEFAB1F2}"/>
    <pc:docChg chg="modSld">
      <pc:chgData name="Oliver Moss (2204624)" userId="S::2204624@student.uwtsd.ac.uk::32a01521-00f7-4780-8dea-d2ef93735f0d" providerId="AD" clId="Web-{831F0713-12CD-43E2-86D4-46EFCEFAB1F2}" dt="2023-12-05T11:22:44.686" v="257" actId="1076"/>
      <pc:docMkLst>
        <pc:docMk/>
      </pc:docMkLst>
      <pc:sldChg chg="addSp modSp">
        <pc:chgData name="Oliver Moss (2204624)" userId="S::2204624@student.uwtsd.ac.uk::32a01521-00f7-4780-8dea-d2ef93735f0d" providerId="AD" clId="Web-{831F0713-12CD-43E2-86D4-46EFCEFAB1F2}" dt="2023-12-05T11:22:44.686" v="257" actId="1076"/>
        <pc:sldMkLst>
          <pc:docMk/>
          <pc:sldMk cId="2607077162" sldId="258"/>
        </pc:sldMkLst>
        <pc:spChg chg="mod">
          <ac:chgData name="Oliver Moss (2204624)" userId="S::2204624@student.uwtsd.ac.uk::32a01521-00f7-4780-8dea-d2ef93735f0d" providerId="AD" clId="Web-{831F0713-12CD-43E2-86D4-46EFCEFAB1F2}" dt="2023-12-05T11:22:18.669" v="253" actId="1076"/>
          <ac:spMkLst>
            <pc:docMk/>
            <pc:sldMk cId="2607077162" sldId="258"/>
            <ac:spMk id="3" creationId="{3FD9913A-5440-EF43-D59B-270060161E2C}"/>
          </ac:spMkLst>
        </pc:spChg>
        <pc:spChg chg="add mod">
          <ac:chgData name="Oliver Moss (2204624)" userId="S::2204624@student.uwtsd.ac.uk::32a01521-00f7-4780-8dea-d2ef93735f0d" providerId="AD" clId="Web-{831F0713-12CD-43E2-86D4-46EFCEFAB1F2}" dt="2023-12-05T11:22:44.686" v="257" actId="1076"/>
          <ac:spMkLst>
            <pc:docMk/>
            <pc:sldMk cId="2607077162" sldId="258"/>
            <ac:spMk id="4" creationId="{B6568142-1171-5A3D-4B88-7269BA1CF667}"/>
          </ac:spMkLst>
        </pc:spChg>
        <pc:spChg chg="add mod">
          <ac:chgData name="Oliver Moss (2204624)" userId="S::2204624@student.uwtsd.ac.uk::32a01521-00f7-4780-8dea-d2ef93735f0d" providerId="AD" clId="Web-{831F0713-12CD-43E2-86D4-46EFCEFAB1F2}" dt="2023-12-05T11:22:38.357" v="256" actId="14100"/>
          <ac:spMkLst>
            <pc:docMk/>
            <pc:sldMk cId="2607077162" sldId="258"/>
            <ac:spMk id="5" creationId="{ED103C64-2DD2-F925-BD69-789F89DB0754}"/>
          </ac:spMkLst>
        </pc:spChg>
      </pc:sldChg>
      <pc:sldChg chg="modSp">
        <pc:chgData name="Oliver Moss (2204624)" userId="S::2204624@student.uwtsd.ac.uk::32a01521-00f7-4780-8dea-d2ef93735f0d" providerId="AD" clId="Web-{831F0713-12CD-43E2-86D4-46EFCEFAB1F2}" dt="2023-12-05T10:40:15.927" v="1" actId="1076"/>
        <pc:sldMkLst>
          <pc:docMk/>
          <pc:sldMk cId="2056057439" sldId="259"/>
        </pc:sldMkLst>
        <pc:spChg chg="mod">
          <ac:chgData name="Oliver Moss (2204624)" userId="S::2204624@student.uwtsd.ac.uk::32a01521-00f7-4780-8dea-d2ef93735f0d" providerId="AD" clId="Web-{831F0713-12CD-43E2-86D4-46EFCEFAB1F2}" dt="2023-12-05T10:40:15.927" v="1" actId="1076"/>
          <ac:spMkLst>
            <pc:docMk/>
            <pc:sldMk cId="2056057439" sldId="259"/>
            <ac:spMk id="3" creationId="{0A7BAA1B-A9A9-B50A-777D-64C1ACC1CBDB}"/>
          </ac:spMkLst>
        </pc:spChg>
      </pc:sldChg>
      <pc:sldChg chg="modSp">
        <pc:chgData name="Oliver Moss (2204624)" userId="S::2204624@student.uwtsd.ac.uk::32a01521-00f7-4780-8dea-d2ef93735f0d" providerId="AD" clId="Web-{831F0713-12CD-43E2-86D4-46EFCEFAB1F2}" dt="2023-12-05T10:40:00.083" v="0" actId="1076"/>
        <pc:sldMkLst>
          <pc:docMk/>
          <pc:sldMk cId="746800954" sldId="271"/>
        </pc:sldMkLst>
        <pc:spChg chg="mod">
          <ac:chgData name="Oliver Moss (2204624)" userId="S::2204624@student.uwtsd.ac.uk::32a01521-00f7-4780-8dea-d2ef93735f0d" providerId="AD" clId="Web-{831F0713-12CD-43E2-86D4-46EFCEFAB1F2}" dt="2023-12-05T10:40:00.083" v="0" actId="1076"/>
          <ac:spMkLst>
            <pc:docMk/>
            <pc:sldMk cId="746800954" sldId="271"/>
            <ac:spMk id="3" creationId="{B67CE35D-3EE8-C405-3D51-7A1062F97274}"/>
          </ac:spMkLst>
        </pc:spChg>
      </pc:sldChg>
    </pc:docChg>
  </pc:docChgLst>
  <pc:docChgLst>
    <pc:chgData name="Oliver Moss (2204624)" userId="S::2204624@student.uwtsd.ac.uk::32a01521-00f7-4780-8dea-d2ef93735f0d" providerId="AD" clId="Web-{1948CD2C-8BD9-4319-85D7-C6705EFBC74A}"/>
    <pc:docChg chg="modSld">
      <pc:chgData name="Oliver Moss (2204624)" userId="S::2204624@student.uwtsd.ac.uk::32a01521-00f7-4780-8dea-d2ef93735f0d" providerId="AD" clId="Web-{1948CD2C-8BD9-4319-85D7-C6705EFBC74A}" dt="2023-12-11T16:33:12.466" v="2" actId="20577"/>
      <pc:docMkLst>
        <pc:docMk/>
      </pc:docMkLst>
      <pc:sldChg chg="modSp">
        <pc:chgData name="Oliver Moss (2204624)" userId="S::2204624@student.uwtsd.ac.uk::32a01521-00f7-4780-8dea-d2ef93735f0d" providerId="AD" clId="Web-{1948CD2C-8BD9-4319-85D7-C6705EFBC74A}" dt="2023-12-11T16:33:12.466" v="2" actId="20577"/>
        <pc:sldMkLst>
          <pc:docMk/>
          <pc:sldMk cId="1549139478" sldId="274"/>
        </pc:sldMkLst>
        <pc:spChg chg="mod">
          <ac:chgData name="Oliver Moss (2204624)" userId="S::2204624@student.uwtsd.ac.uk::32a01521-00f7-4780-8dea-d2ef93735f0d" providerId="AD" clId="Web-{1948CD2C-8BD9-4319-85D7-C6705EFBC74A}" dt="2023-12-11T16:33:12.466" v="2" actId="20577"/>
          <ac:spMkLst>
            <pc:docMk/>
            <pc:sldMk cId="1549139478" sldId="274"/>
            <ac:spMk id="3" creationId="{5B3B620F-3B84-9345-5060-28D1EAD02F3A}"/>
          </ac:spMkLst>
        </pc:spChg>
      </pc:sldChg>
    </pc:docChg>
  </pc:docChgLst>
  <pc:docChgLst>
    <pc:chgData name="Ryan Calderon (2102952)" userId="S::2102952@student.uwtsd.ac.uk::b8afdfea-6e87-4eff-a9be-b761cbca8111" providerId="AD" clId="Web-{998664AF-4EC9-4155-A245-6066D065C6E6}"/>
    <pc:docChg chg="modSld">
      <pc:chgData name="Ryan Calderon (2102952)" userId="S::2102952@student.uwtsd.ac.uk::b8afdfea-6e87-4eff-a9be-b761cbca8111" providerId="AD" clId="Web-{998664AF-4EC9-4155-A245-6066D065C6E6}" dt="2023-12-08T12:38:11.261" v="0"/>
      <pc:docMkLst>
        <pc:docMk/>
      </pc:docMkLst>
      <pc:sldChg chg="addSp modSp">
        <pc:chgData name="Ryan Calderon (2102952)" userId="S::2102952@student.uwtsd.ac.uk::b8afdfea-6e87-4eff-a9be-b761cbca8111" providerId="AD" clId="Web-{998664AF-4EC9-4155-A245-6066D065C6E6}" dt="2023-12-08T12:38:11.261" v="0"/>
        <pc:sldMkLst>
          <pc:docMk/>
          <pc:sldMk cId="1730983047" sldId="276"/>
        </pc:sldMkLst>
        <pc:picChg chg="add mod">
          <ac:chgData name="Ryan Calderon (2102952)" userId="S::2102952@student.uwtsd.ac.uk::b8afdfea-6e87-4eff-a9be-b761cbca8111" providerId="AD" clId="Web-{998664AF-4EC9-4155-A245-6066D065C6E6}" dt="2023-12-08T12:38:11.261" v="0"/>
          <ac:picMkLst>
            <pc:docMk/>
            <pc:sldMk cId="1730983047" sldId="276"/>
            <ac:picMk id="6" creationId="{188BC064-A12D-C953-BF2A-9FB25479FBF6}"/>
          </ac:picMkLst>
        </pc:picChg>
      </pc:sldChg>
    </pc:docChg>
  </pc:docChgLst>
  <pc:docChgLst>
    <pc:chgData name="Oliver Moss (2204624)" userId="S::2204624@student.uwtsd.ac.uk::32a01521-00f7-4780-8dea-d2ef93735f0d" providerId="AD" clId="Web-{3557DE96-277B-404A-B141-355F09DBE844}"/>
    <pc:docChg chg="modSld">
      <pc:chgData name="Oliver Moss (2204624)" userId="S::2204624@student.uwtsd.ac.uk::32a01521-00f7-4780-8dea-d2ef93735f0d" providerId="AD" clId="Web-{3557DE96-277B-404A-B141-355F09DBE844}" dt="2023-12-04T12:55:43.308" v="14" actId="20577"/>
      <pc:docMkLst>
        <pc:docMk/>
      </pc:docMkLst>
      <pc:sldChg chg="modSp">
        <pc:chgData name="Oliver Moss (2204624)" userId="S::2204624@student.uwtsd.ac.uk::32a01521-00f7-4780-8dea-d2ef93735f0d" providerId="AD" clId="Web-{3557DE96-277B-404A-B141-355F09DBE844}" dt="2023-12-04T12:55:43.308" v="14" actId="20577"/>
        <pc:sldMkLst>
          <pc:docMk/>
          <pc:sldMk cId="746800954" sldId="271"/>
        </pc:sldMkLst>
        <pc:spChg chg="mod">
          <ac:chgData name="Oliver Moss (2204624)" userId="S::2204624@student.uwtsd.ac.uk::32a01521-00f7-4780-8dea-d2ef93735f0d" providerId="AD" clId="Web-{3557DE96-277B-404A-B141-355F09DBE844}" dt="2023-12-04T12:55:43.308" v="14" actId="20577"/>
          <ac:spMkLst>
            <pc:docMk/>
            <pc:sldMk cId="746800954" sldId="271"/>
            <ac:spMk id="3" creationId="{B67CE35D-3EE8-C405-3D51-7A1062F97274}"/>
          </ac:spMkLst>
        </pc:spChg>
      </pc:sldChg>
    </pc:docChg>
  </pc:docChgLst>
  <pc:docChgLst>
    <pc:chgData name="Oliver Moss (2204624)" userId="S::2204624@student.uwtsd.ac.uk::32a01521-00f7-4780-8dea-d2ef93735f0d" providerId="AD" clId="Web-{6B16D9E2-D351-4058-BEF1-FB6AF0C03299}"/>
    <pc:docChg chg="modSld sldOrd">
      <pc:chgData name="Oliver Moss (2204624)" userId="S::2204624@student.uwtsd.ac.uk::32a01521-00f7-4780-8dea-d2ef93735f0d" providerId="AD" clId="Web-{6B16D9E2-D351-4058-BEF1-FB6AF0C03299}" dt="2023-12-11T17:04:07.505" v="129"/>
      <pc:docMkLst>
        <pc:docMk/>
      </pc:docMkLst>
      <pc:sldChg chg="modSp">
        <pc:chgData name="Oliver Moss (2204624)" userId="S::2204624@student.uwtsd.ac.uk::32a01521-00f7-4780-8dea-d2ef93735f0d" providerId="AD" clId="Web-{6B16D9E2-D351-4058-BEF1-FB6AF0C03299}" dt="2023-12-11T16:42:12.971" v="53" actId="20577"/>
        <pc:sldMkLst>
          <pc:docMk/>
          <pc:sldMk cId="1877044991" sldId="256"/>
        </pc:sldMkLst>
        <pc:spChg chg="mod">
          <ac:chgData name="Oliver Moss (2204624)" userId="S::2204624@student.uwtsd.ac.uk::32a01521-00f7-4780-8dea-d2ef93735f0d" providerId="AD" clId="Web-{6B16D9E2-D351-4058-BEF1-FB6AF0C03299}" dt="2023-12-11T16:42:12.971" v="53" actId="20577"/>
          <ac:spMkLst>
            <pc:docMk/>
            <pc:sldMk cId="1877044991" sldId="256"/>
            <ac:spMk id="6" creationId="{2AE88554-33D6-D79B-9836-E4AABBC2AD21}"/>
          </ac:spMkLst>
        </pc:spChg>
      </pc:sldChg>
      <pc:sldChg chg="addSp modSp ord">
        <pc:chgData name="Oliver Moss (2204624)" userId="S::2204624@student.uwtsd.ac.uk::32a01521-00f7-4780-8dea-d2ef93735f0d" providerId="AD" clId="Web-{6B16D9E2-D351-4058-BEF1-FB6AF0C03299}" dt="2023-12-11T16:42:02.205" v="49" actId="1076"/>
        <pc:sldMkLst>
          <pc:docMk/>
          <pc:sldMk cId="3534048479" sldId="257"/>
        </pc:sldMkLst>
        <pc:spChg chg="add mod">
          <ac:chgData name="Oliver Moss (2204624)" userId="S::2204624@student.uwtsd.ac.uk::32a01521-00f7-4780-8dea-d2ef93735f0d" providerId="AD" clId="Web-{6B16D9E2-D351-4058-BEF1-FB6AF0C03299}" dt="2023-12-11T16:41:49.439" v="47" actId="1076"/>
          <ac:spMkLst>
            <pc:docMk/>
            <pc:sldMk cId="3534048479" sldId="257"/>
            <ac:spMk id="4" creationId="{1B8E0D75-050C-25AC-3F66-66811E79A545}"/>
          </ac:spMkLst>
        </pc:spChg>
        <pc:spChg chg="add mod">
          <ac:chgData name="Oliver Moss (2204624)" userId="S::2204624@student.uwtsd.ac.uk::32a01521-00f7-4780-8dea-d2ef93735f0d" providerId="AD" clId="Web-{6B16D9E2-D351-4058-BEF1-FB6AF0C03299}" dt="2023-12-11T16:42:02.205" v="49" actId="1076"/>
          <ac:spMkLst>
            <pc:docMk/>
            <pc:sldMk cId="3534048479" sldId="257"/>
            <ac:spMk id="5" creationId="{FA66AC08-CEE7-5FA3-5397-FE87ECF2A5BF}"/>
          </ac:spMkLst>
        </pc:spChg>
      </pc:sldChg>
      <pc:sldChg chg="modSp">
        <pc:chgData name="Oliver Moss (2204624)" userId="S::2204624@student.uwtsd.ac.uk::32a01521-00f7-4780-8dea-d2ef93735f0d" providerId="AD" clId="Web-{6B16D9E2-D351-4058-BEF1-FB6AF0C03299}" dt="2023-12-11T16:55:49.414" v="109" actId="20577"/>
        <pc:sldMkLst>
          <pc:docMk/>
          <pc:sldMk cId="2607077162" sldId="258"/>
        </pc:sldMkLst>
        <pc:spChg chg="mod">
          <ac:chgData name="Oliver Moss (2204624)" userId="S::2204624@student.uwtsd.ac.uk::32a01521-00f7-4780-8dea-d2ef93735f0d" providerId="AD" clId="Web-{6B16D9E2-D351-4058-BEF1-FB6AF0C03299}" dt="2023-12-11T16:55:49.414" v="109" actId="20577"/>
          <ac:spMkLst>
            <pc:docMk/>
            <pc:sldMk cId="2607077162" sldId="258"/>
            <ac:spMk id="3" creationId="{3FD9913A-5440-EF43-D59B-270060161E2C}"/>
          </ac:spMkLst>
        </pc:spChg>
      </pc:sldChg>
      <pc:sldChg chg="addSp modSp">
        <pc:chgData name="Oliver Moss (2204624)" userId="S::2204624@student.uwtsd.ac.uk::32a01521-00f7-4780-8dea-d2ef93735f0d" providerId="AD" clId="Web-{6B16D9E2-D351-4058-BEF1-FB6AF0C03299}" dt="2023-12-11T16:45:14.366" v="64" actId="1076"/>
        <pc:sldMkLst>
          <pc:docMk/>
          <pc:sldMk cId="2056057439" sldId="259"/>
        </pc:sldMkLst>
        <pc:spChg chg="add mod">
          <ac:chgData name="Oliver Moss (2204624)" userId="S::2204624@student.uwtsd.ac.uk::32a01521-00f7-4780-8dea-d2ef93735f0d" providerId="AD" clId="Web-{6B16D9E2-D351-4058-BEF1-FB6AF0C03299}" dt="2023-12-11T16:45:14.366" v="64" actId="1076"/>
          <ac:spMkLst>
            <pc:docMk/>
            <pc:sldMk cId="2056057439" sldId="259"/>
            <ac:spMk id="11" creationId="{5D48198A-1780-F135-611C-9DFD5F241232}"/>
          </ac:spMkLst>
        </pc:spChg>
      </pc:sldChg>
      <pc:sldChg chg="modSp ord">
        <pc:chgData name="Oliver Moss (2204624)" userId="S::2204624@student.uwtsd.ac.uk::32a01521-00f7-4780-8dea-d2ef93735f0d" providerId="AD" clId="Web-{6B16D9E2-D351-4058-BEF1-FB6AF0C03299}" dt="2023-12-11T17:03:54.052" v="128"/>
        <pc:sldMkLst>
          <pc:docMk/>
          <pc:sldMk cId="307164591" sldId="270"/>
        </pc:sldMkLst>
        <pc:spChg chg="mod">
          <ac:chgData name="Oliver Moss (2204624)" userId="S::2204624@student.uwtsd.ac.uk::32a01521-00f7-4780-8dea-d2ef93735f0d" providerId="AD" clId="Web-{6B16D9E2-D351-4058-BEF1-FB6AF0C03299}" dt="2023-12-11T16:55:10.225" v="100" actId="20577"/>
          <ac:spMkLst>
            <pc:docMk/>
            <pc:sldMk cId="307164591" sldId="270"/>
            <ac:spMk id="3" creationId="{EADB455E-F521-B66B-A201-8D524CA0BDFD}"/>
          </ac:spMkLst>
        </pc:spChg>
      </pc:sldChg>
      <pc:sldChg chg="addSp delSp modSp">
        <pc:chgData name="Oliver Moss (2204624)" userId="S::2204624@student.uwtsd.ac.uk::32a01521-00f7-4780-8dea-d2ef93735f0d" providerId="AD" clId="Web-{6B16D9E2-D351-4058-BEF1-FB6AF0C03299}" dt="2023-12-11T16:59:53.952" v="127" actId="1076"/>
        <pc:sldMkLst>
          <pc:docMk/>
          <pc:sldMk cId="746800954" sldId="271"/>
        </pc:sldMkLst>
        <pc:spChg chg="mod">
          <ac:chgData name="Oliver Moss (2204624)" userId="S::2204624@student.uwtsd.ac.uk::32a01521-00f7-4780-8dea-d2ef93735f0d" providerId="AD" clId="Web-{6B16D9E2-D351-4058-BEF1-FB6AF0C03299}" dt="2023-12-11T16:59:53.952" v="127" actId="1076"/>
          <ac:spMkLst>
            <pc:docMk/>
            <pc:sldMk cId="746800954" sldId="271"/>
            <ac:spMk id="2" creationId="{0281F125-34BB-44EF-C7B2-56BF8E24CC63}"/>
          </ac:spMkLst>
        </pc:spChg>
        <pc:spChg chg="mod">
          <ac:chgData name="Oliver Moss (2204624)" userId="S::2204624@student.uwtsd.ac.uk::32a01521-00f7-4780-8dea-d2ef93735f0d" providerId="AD" clId="Web-{6B16D9E2-D351-4058-BEF1-FB6AF0C03299}" dt="2023-12-11T16:56:34.571" v="125" actId="14100"/>
          <ac:spMkLst>
            <pc:docMk/>
            <pc:sldMk cId="746800954" sldId="271"/>
            <ac:spMk id="7" creationId="{2F7BDA85-E329-AC00-7AC6-19B33356D296}"/>
          </ac:spMkLst>
        </pc:spChg>
        <pc:spChg chg="add mod">
          <ac:chgData name="Oliver Moss (2204624)" userId="S::2204624@student.uwtsd.ac.uk::32a01521-00f7-4780-8dea-d2ef93735f0d" providerId="AD" clId="Web-{6B16D9E2-D351-4058-BEF1-FB6AF0C03299}" dt="2023-12-11T16:53:14.488" v="92" actId="1076"/>
          <ac:spMkLst>
            <pc:docMk/>
            <pc:sldMk cId="746800954" sldId="271"/>
            <ac:spMk id="14" creationId="{0E62699A-5ABA-C23A-B50D-BEE2CC662BD9}"/>
          </ac:spMkLst>
        </pc:spChg>
        <pc:picChg chg="add mod modCrop">
          <ac:chgData name="Oliver Moss (2204624)" userId="S::2204624@student.uwtsd.ac.uk::32a01521-00f7-4780-8dea-d2ef93735f0d" providerId="AD" clId="Web-{6B16D9E2-D351-4058-BEF1-FB6AF0C03299}" dt="2023-12-11T16:50:05.499" v="75" actId="1076"/>
          <ac:picMkLst>
            <pc:docMk/>
            <pc:sldMk cId="746800954" sldId="271"/>
            <ac:picMk id="10" creationId="{0430675F-C7F9-5347-4AD5-353C4652B3E5}"/>
          </ac:picMkLst>
        </pc:picChg>
        <pc:picChg chg="del">
          <ac:chgData name="Oliver Moss (2204624)" userId="S::2204624@student.uwtsd.ac.uk::32a01521-00f7-4780-8dea-d2ef93735f0d" providerId="AD" clId="Web-{6B16D9E2-D351-4058-BEF1-FB6AF0C03299}" dt="2023-12-11T16:49:32.107" v="65"/>
          <ac:picMkLst>
            <pc:docMk/>
            <pc:sldMk cId="746800954" sldId="271"/>
            <ac:picMk id="12" creationId="{A6726AA3-1425-59C6-12A6-B5B8562EEC61}"/>
          </ac:picMkLst>
        </pc:picChg>
      </pc:sldChg>
      <pc:sldChg chg="modSp ord">
        <pc:chgData name="Oliver Moss (2204624)" userId="S::2204624@student.uwtsd.ac.uk::32a01521-00f7-4780-8dea-d2ef93735f0d" providerId="AD" clId="Web-{6B16D9E2-D351-4058-BEF1-FB6AF0C03299}" dt="2023-12-11T17:04:07.505" v="129"/>
        <pc:sldMkLst>
          <pc:docMk/>
          <pc:sldMk cId="1549139478" sldId="274"/>
        </pc:sldMkLst>
        <pc:spChg chg="mod">
          <ac:chgData name="Oliver Moss (2204624)" userId="S::2204624@student.uwtsd.ac.uk::32a01521-00f7-4780-8dea-d2ef93735f0d" providerId="AD" clId="Web-{6B16D9E2-D351-4058-BEF1-FB6AF0C03299}" dt="2023-12-11T16:54:07.474" v="94" actId="20577"/>
          <ac:spMkLst>
            <pc:docMk/>
            <pc:sldMk cId="1549139478" sldId="274"/>
            <ac:spMk id="3" creationId="{5B3B620F-3B84-9345-5060-28D1EAD02F3A}"/>
          </ac:spMkLst>
        </pc:spChg>
      </pc:sldChg>
      <pc:sldChg chg="modSp">
        <pc:chgData name="Oliver Moss (2204624)" userId="S::2204624@student.uwtsd.ac.uk::32a01521-00f7-4780-8dea-d2ef93735f0d" providerId="AD" clId="Web-{6B16D9E2-D351-4058-BEF1-FB6AF0C03299}" dt="2023-12-11T16:54:49.412" v="96" actId="20577"/>
        <pc:sldMkLst>
          <pc:docMk/>
          <pc:sldMk cId="3970069627" sldId="285"/>
        </pc:sldMkLst>
        <pc:spChg chg="mod">
          <ac:chgData name="Oliver Moss (2204624)" userId="S::2204624@student.uwtsd.ac.uk::32a01521-00f7-4780-8dea-d2ef93735f0d" providerId="AD" clId="Web-{6B16D9E2-D351-4058-BEF1-FB6AF0C03299}" dt="2023-12-11T16:54:49.412" v="96" actId="20577"/>
          <ac:spMkLst>
            <pc:docMk/>
            <pc:sldMk cId="3970069627" sldId="285"/>
            <ac:spMk id="5" creationId="{26B60263-49A2-683B-D6D5-C1F46B3BCBF0}"/>
          </ac:spMkLst>
        </pc:spChg>
        <pc:picChg chg="mod">
          <ac:chgData name="Oliver Moss (2204624)" userId="S::2204624@student.uwtsd.ac.uk::32a01521-00f7-4780-8dea-d2ef93735f0d" providerId="AD" clId="Web-{6B16D9E2-D351-4058-BEF1-FB6AF0C03299}" dt="2023-12-11T16:40:49.890" v="33" actId="1076"/>
          <ac:picMkLst>
            <pc:docMk/>
            <pc:sldMk cId="3970069627" sldId="285"/>
            <ac:picMk id="8" creationId="{FFAD6995-DF3D-412C-DCA4-AE70607734A1}"/>
          </ac:picMkLst>
        </pc:picChg>
      </pc:sldChg>
    </pc:docChg>
  </pc:docChgLst>
  <pc:docChgLst>
    <pc:chgData name="Oliver Moss (2204624)" userId="32a01521-00f7-4780-8dea-d2ef93735f0d" providerId="ADAL" clId="{138DADB9-F80C-4452-A768-462F43D37B62}"/>
    <pc:docChg chg="modSld">
      <pc:chgData name="Oliver Moss (2204624)" userId="32a01521-00f7-4780-8dea-d2ef93735f0d" providerId="ADAL" clId="{138DADB9-F80C-4452-A768-462F43D37B62}" dt="2023-11-06T13:43:13.645" v="1" actId="14100"/>
      <pc:docMkLst>
        <pc:docMk/>
      </pc:docMkLst>
      <pc:sldChg chg="modSp mod">
        <pc:chgData name="Oliver Moss (2204624)" userId="32a01521-00f7-4780-8dea-d2ef93735f0d" providerId="ADAL" clId="{138DADB9-F80C-4452-A768-462F43D37B62}" dt="2023-11-06T13:43:13.645" v="1" actId="14100"/>
        <pc:sldMkLst>
          <pc:docMk/>
          <pc:sldMk cId="2607077162" sldId="258"/>
        </pc:sldMkLst>
        <pc:spChg chg="mod">
          <ac:chgData name="Oliver Moss (2204624)" userId="32a01521-00f7-4780-8dea-d2ef93735f0d" providerId="ADAL" clId="{138DADB9-F80C-4452-A768-462F43D37B62}" dt="2023-11-06T13:43:09.777" v="0" actId="14100"/>
          <ac:spMkLst>
            <pc:docMk/>
            <pc:sldMk cId="2607077162" sldId="258"/>
            <ac:spMk id="2" creationId="{1A5C5377-057E-AD36-B985-D94445FDEF0E}"/>
          </ac:spMkLst>
        </pc:spChg>
        <pc:spChg chg="mod">
          <ac:chgData name="Oliver Moss (2204624)" userId="32a01521-00f7-4780-8dea-d2ef93735f0d" providerId="ADAL" clId="{138DADB9-F80C-4452-A768-462F43D37B62}" dt="2023-11-06T13:43:13.645" v="1" actId="14100"/>
          <ac:spMkLst>
            <pc:docMk/>
            <pc:sldMk cId="2607077162" sldId="258"/>
            <ac:spMk id="3" creationId="{3FD9913A-5440-EF43-D59B-270060161E2C}"/>
          </ac:spMkLst>
        </pc:spChg>
      </pc:sldChg>
    </pc:docChg>
  </pc:docChgLst>
  <pc:docChgLst>
    <pc:chgData name="Ryan Calderon (2102952)" userId="S::2102952@student.uwtsd.ac.uk::b8afdfea-6e87-4eff-a9be-b761cbca8111" providerId="AD" clId="Web-{B1AC1BBA-05DE-49A9-888B-151CC810B6F4}"/>
    <pc:docChg chg="addSld modSld sldOrd delSection modSection">
      <pc:chgData name="Ryan Calderon (2102952)" userId="S::2102952@student.uwtsd.ac.uk::b8afdfea-6e87-4eff-a9be-b761cbca8111" providerId="AD" clId="Web-{B1AC1BBA-05DE-49A9-888B-151CC810B6F4}" dt="2023-12-10T22:44:35.202" v="80"/>
      <pc:docMkLst>
        <pc:docMk/>
      </pc:docMkLst>
      <pc:sldChg chg="ord">
        <pc:chgData name="Ryan Calderon (2102952)" userId="S::2102952@student.uwtsd.ac.uk::b8afdfea-6e87-4eff-a9be-b761cbca8111" providerId="AD" clId="Web-{B1AC1BBA-05DE-49A9-888B-151CC810B6F4}" dt="2023-12-10T22:44:35.202" v="80"/>
        <pc:sldMkLst>
          <pc:docMk/>
          <pc:sldMk cId="615595140" sldId="262"/>
        </pc:sldMkLst>
      </pc:sldChg>
      <pc:sldChg chg="modSp new">
        <pc:chgData name="Ryan Calderon (2102952)" userId="S::2102952@student.uwtsd.ac.uk::b8afdfea-6e87-4eff-a9be-b761cbca8111" providerId="AD" clId="Web-{B1AC1BBA-05DE-49A9-888B-151CC810B6F4}" dt="2023-12-10T22:43:55.044" v="78" actId="20577"/>
        <pc:sldMkLst>
          <pc:docMk/>
          <pc:sldMk cId="2846046020" sldId="279"/>
        </pc:sldMkLst>
        <pc:spChg chg="mod">
          <ac:chgData name="Ryan Calderon (2102952)" userId="S::2102952@student.uwtsd.ac.uk::b8afdfea-6e87-4eff-a9be-b761cbca8111" providerId="AD" clId="Web-{B1AC1BBA-05DE-49A9-888B-151CC810B6F4}" dt="2023-12-10T22:12:30.676" v="39" actId="20577"/>
          <ac:spMkLst>
            <pc:docMk/>
            <pc:sldMk cId="2846046020" sldId="279"/>
            <ac:spMk id="2" creationId="{4327F91E-B6D0-60D6-21B8-5AB9CAE471B7}"/>
          </ac:spMkLst>
        </pc:spChg>
        <pc:spChg chg="mod">
          <ac:chgData name="Ryan Calderon (2102952)" userId="S::2102952@student.uwtsd.ac.uk::b8afdfea-6e87-4eff-a9be-b761cbca8111" providerId="AD" clId="Web-{B1AC1BBA-05DE-49A9-888B-151CC810B6F4}" dt="2023-12-10T22:43:55.044" v="78" actId="20577"/>
          <ac:spMkLst>
            <pc:docMk/>
            <pc:sldMk cId="2846046020" sldId="279"/>
            <ac:spMk id="3" creationId="{4D9ADF0F-C43A-38B6-6A2F-6E2A5596BDF9}"/>
          </ac:spMkLst>
        </pc:spChg>
      </pc:sldChg>
    </pc:docChg>
  </pc:docChgLst>
  <pc:docChgLst>
    <pc:chgData name="Ryan Calderon (2102952)" userId="S::2102952@student.uwtsd.ac.uk::b8afdfea-6e87-4eff-a9be-b761cbca8111" providerId="AD" clId="Web-{D1F62676-8F62-491D-9591-71CCA84B56F5}"/>
    <pc:docChg chg="modSld">
      <pc:chgData name="Ryan Calderon (2102952)" userId="S::2102952@student.uwtsd.ac.uk::b8afdfea-6e87-4eff-a9be-b761cbca8111" providerId="AD" clId="Web-{D1F62676-8F62-491D-9591-71CCA84B56F5}" dt="2023-12-08T14:42:23.478" v="221" actId="20577"/>
      <pc:docMkLst>
        <pc:docMk/>
      </pc:docMkLst>
      <pc:sldChg chg="modSp">
        <pc:chgData name="Ryan Calderon (2102952)" userId="S::2102952@student.uwtsd.ac.uk::b8afdfea-6e87-4eff-a9be-b761cbca8111" providerId="AD" clId="Web-{D1F62676-8F62-491D-9591-71CCA84B56F5}" dt="2023-12-08T14:42:23.478" v="221" actId="20577"/>
        <pc:sldMkLst>
          <pc:docMk/>
          <pc:sldMk cId="2308693771" sldId="273"/>
        </pc:sldMkLst>
        <pc:spChg chg="mod">
          <ac:chgData name="Ryan Calderon (2102952)" userId="S::2102952@student.uwtsd.ac.uk::b8afdfea-6e87-4eff-a9be-b761cbca8111" providerId="AD" clId="Web-{D1F62676-8F62-491D-9591-71CCA84B56F5}" dt="2023-12-08T14:42:23.478" v="221" actId="20577"/>
          <ac:spMkLst>
            <pc:docMk/>
            <pc:sldMk cId="2308693771" sldId="273"/>
            <ac:spMk id="3" creationId="{A4A1FA2B-291E-F776-6247-FCB0A0FFB687}"/>
          </ac:spMkLst>
        </pc:spChg>
      </pc:sldChg>
    </pc:docChg>
  </pc:docChgLst>
  <pc:docChgLst>
    <pc:chgData name="Oliver Moss (2204624)" userId="32a01521-00f7-4780-8dea-d2ef93735f0d" providerId="ADAL" clId="{7AB78291-2B3D-4AC3-9CA7-7DDD3DF612FD}"/>
    <pc:docChg chg="delSld modSld">
      <pc:chgData name="Oliver Moss (2204624)" userId="32a01521-00f7-4780-8dea-d2ef93735f0d" providerId="ADAL" clId="{7AB78291-2B3D-4AC3-9CA7-7DDD3DF612FD}" dt="2023-11-09T13:50:49.533" v="94" actId="2696"/>
      <pc:docMkLst>
        <pc:docMk/>
      </pc:docMkLst>
      <pc:sldChg chg="modSp mod">
        <pc:chgData name="Oliver Moss (2204624)" userId="32a01521-00f7-4780-8dea-d2ef93735f0d" providerId="ADAL" clId="{7AB78291-2B3D-4AC3-9CA7-7DDD3DF612FD}" dt="2023-11-08T11:56:34.584" v="18" actId="1076"/>
        <pc:sldMkLst>
          <pc:docMk/>
          <pc:sldMk cId="3534048479" sldId="257"/>
        </pc:sldMkLst>
        <pc:spChg chg="mod">
          <ac:chgData name="Oliver Moss (2204624)" userId="32a01521-00f7-4780-8dea-d2ef93735f0d" providerId="ADAL" clId="{7AB78291-2B3D-4AC3-9CA7-7DDD3DF612FD}" dt="2023-11-08T11:55:39.641" v="5" actId="1076"/>
          <ac:spMkLst>
            <pc:docMk/>
            <pc:sldMk cId="3534048479" sldId="257"/>
            <ac:spMk id="9" creationId="{BBAD4241-6872-8156-667C-A4A47AC85284}"/>
          </ac:spMkLst>
        </pc:spChg>
        <pc:spChg chg="mod">
          <ac:chgData name="Oliver Moss (2204624)" userId="32a01521-00f7-4780-8dea-d2ef93735f0d" providerId="ADAL" clId="{7AB78291-2B3D-4AC3-9CA7-7DDD3DF612FD}" dt="2023-11-08T11:55:53.918" v="14" actId="1076"/>
          <ac:spMkLst>
            <pc:docMk/>
            <pc:sldMk cId="3534048479" sldId="257"/>
            <ac:spMk id="10" creationId="{0781A3E9-1715-6B27-EB67-7FFE16938C51}"/>
          </ac:spMkLst>
        </pc:spChg>
        <pc:picChg chg="mod">
          <ac:chgData name="Oliver Moss (2204624)" userId="32a01521-00f7-4780-8dea-d2ef93735f0d" providerId="ADAL" clId="{7AB78291-2B3D-4AC3-9CA7-7DDD3DF612FD}" dt="2023-11-08T11:56:14.578" v="16" actId="14100"/>
          <ac:picMkLst>
            <pc:docMk/>
            <pc:sldMk cId="3534048479" sldId="257"/>
            <ac:picMk id="1030" creationId="{E736F312-577D-6362-4EE7-F916F92AB0B8}"/>
          </ac:picMkLst>
        </pc:picChg>
        <pc:picChg chg="mod modCrop">
          <ac:chgData name="Oliver Moss (2204624)" userId="32a01521-00f7-4780-8dea-d2ef93735f0d" providerId="ADAL" clId="{7AB78291-2B3D-4AC3-9CA7-7DDD3DF612FD}" dt="2023-11-08T11:56:34.584" v="18" actId="1076"/>
          <ac:picMkLst>
            <pc:docMk/>
            <pc:sldMk cId="3534048479" sldId="257"/>
            <ac:picMk id="1032" creationId="{3BEAF02C-A41A-F5FF-F2A6-B2FC5D176923}"/>
          </ac:picMkLst>
        </pc:picChg>
        <pc:picChg chg="mod">
          <ac:chgData name="Oliver Moss (2204624)" userId="32a01521-00f7-4780-8dea-d2ef93735f0d" providerId="ADAL" clId="{7AB78291-2B3D-4AC3-9CA7-7DDD3DF612FD}" dt="2023-11-08T11:55:41.435" v="6" actId="1076"/>
          <ac:picMkLst>
            <pc:docMk/>
            <pc:sldMk cId="3534048479" sldId="257"/>
            <ac:picMk id="1034" creationId="{AEBA552E-8103-BD54-56F3-BFF62D483C2E}"/>
          </ac:picMkLst>
        </pc:picChg>
        <pc:picChg chg="mod">
          <ac:chgData name="Oliver Moss (2204624)" userId="32a01521-00f7-4780-8dea-d2ef93735f0d" providerId="ADAL" clId="{7AB78291-2B3D-4AC3-9CA7-7DDD3DF612FD}" dt="2023-11-08T11:55:57.029" v="15" actId="1076"/>
          <ac:picMkLst>
            <pc:docMk/>
            <pc:sldMk cId="3534048479" sldId="257"/>
            <ac:picMk id="1036" creationId="{1CB81E5B-178B-556D-5D4F-8DB69932AA69}"/>
          </ac:picMkLst>
        </pc:picChg>
      </pc:sldChg>
      <pc:sldChg chg="modSp mod">
        <pc:chgData name="Oliver Moss (2204624)" userId="32a01521-00f7-4780-8dea-d2ef93735f0d" providerId="ADAL" clId="{7AB78291-2B3D-4AC3-9CA7-7DDD3DF612FD}" dt="2023-11-08T11:58:47.829" v="93" actId="20577"/>
        <pc:sldMkLst>
          <pc:docMk/>
          <pc:sldMk cId="2056057439" sldId="259"/>
        </pc:sldMkLst>
        <pc:spChg chg="mod">
          <ac:chgData name="Oliver Moss (2204624)" userId="32a01521-00f7-4780-8dea-d2ef93735f0d" providerId="ADAL" clId="{7AB78291-2B3D-4AC3-9CA7-7DDD3DF612FD}" dt="2023-11-08T11:58:47.829" v="93" actId="20577"/>
          <ac:spMkLst>
            <pc:docMk/>
            <pc:sldMk cId="2056057439" sldId="259"/>
            <ac:spMk id="3" creationId="{0A7BAA1B-A9A9-B50A-777D-64C1ACC1CBDB}"/>
          </ac:spMkLst>
        </pc:spChg>
      </pc:sldChg>
      <pc:sldChg chg="del">
        <pc:chgData name="Oliver Moss (2204624)" userId="32a01521-00f7-4780-8dea-d2ef93735f0d" providerId="ADAL" clId="{7AB78291-2B3D-4AC3-9CA7-7DDD3DF612FD}" dt="2023-11-09T13:50:49.533" v="94" actId="2696"/>
        <pc:sldMkLst>
          <pc:docMk/>
          <pc:sldMk cId="2731985661" sldId="270"/>
        </pc:sldMkLst>
      </pc:sldChg>
    </pc:docChg>
  </pc:docChgLst>
  <pc:docChgLst>
    <pc:chgData name="Oliver Moss (2204624)" userId="S::2204624@student.uwtsd.ac.uk::32a01521-00f7-4780-8dea-d2ef93735f0d" providerId="AD" clId="Web-{B6C9543D-3EBD-425B-9D5B-05A4CFC0FBA0}"/>
    <pc:docChg chg="modSld">
      <pc:chgData name="Oliver Moss (2204624)" userId="S::2204624@student.uwtsd.ac.uk::32a01521-00f7-4780-8dea-d2ef93735f0d" providerId="AD" clId="Web-{B6C9543D-3EBD-425B-9D5B-05A4CFC0FBA0}" dt="2023-12-09T14:21:08.122" v="25" actId="1076"/>
      <pc:docMkLst>
        <pc:docMk/>
      </pc:docMkLst>
      <pc:sldChg chg="modSp">
        <pc:chgData name="Oliver Moss (2204624)" userId="S::2204624@student.uwtsd.ac.uk::32a01521-00f7-4780-8dea-d2ef93735f0d" providerId="AD" clId="Web-{B6C9543D-3EBD-425B-9D5B-05A4CFC0FBA0}" dt="2023-12-09T14:21:08.122" v="25" actId="1076"/>
        <pc:sldMkLst>
          <pc:docMk/>
          <pc:sldMk cId="746800954" sldId="271"/>
        </pc:sldMkLst>
        <pc:spChg chg="mod">
          <ac:chgData name="Oliver Moss (2204624)" userId="S::2204624@student.uwtsd.ac.uk::32a01521-00f7-4780-8dea-d2ef93735f0d" providerId="AD" clId="Web-{B6C9543D-3EBD-425B-9D5B-05A4CFC0FBA0}" dt="2023-12-09T14:21:08.122" v="25" actId="1076"/>
          <ac:spMkLst>
            <pc:docMk/>
            <pc:sldMk cId="746800954" sldId="271"/>
            <ac:spMk id="3" creationId="{B67CE35D-3EE8-C405-3D51-7A1062F97274}"/>
          </ac:spMkLst>
        </pc:spChg>
        <pc:spChg chg="mod">
          <ac:chgData name="Oliver Moss (2204624)" userId="S::2204624@student.uwtsd.ac.uk::32a01521-00f7-4780-8dea-d2ef93735f0d" providerId="AD" clId="Web-{B6C9543D-3EBD-425B-9D5B-05A4CFC0FBA0}" dt="2023-12-09T14:20:58.043" v="23" actId="1076"/>
          <ac:spMkLst>
            <pc:docMk/>
            <pc:sldMk cId="746800954" sldId="271"/>
            <ac:spMk id="8" creationId="{3A94D0A7-E444-CC88-0FBA-0C0FB0087B35}"/>
          </ac:spMkLst>
        </pc:spChg>
        <pc:spChg chg="mod">
          <ac:chgData name="Oliver Moss (2204624)" userId="S::2204624@student.uwtsd.ac.uk::32a01521-00f7-4780-8dea-d2ef93735f0d" providerId="AD" clId="Web-{B6C9543D-3EBD-425B-9D5B-05A4CFC0FBA0}" dt="2023-12-09T14:21:01.543" v="24" actId="1076"/>
          <ac:spMkLst>
            <pc:docMk/>
            <pc:sldMk cId="746800954" sldId="271"/>
            <ac:spMk id="9" creationId="{2FD440FA-9506-AA14-2480-CAEB4304E010}"/>
          </ac:spMkLst>
        </pc:spChg>
        <pc:picChg chg="mod">
          <ac:chgData name="Oliver Moss (2204624)" userId="S::2204624@student.uwtsd.ac.uk::32a01521-00f7-4780-8dea-d2ef93735f0d" providerId="AD" clId="Web-{B6C9543D-3EBD-425B-9D5B-05A4CFC0FBA0}" dt="2023-12-09T14:20:24.574" v="17" actId="1076"/>
          <ac:picMkLst>
            <pc:docMk/>
            <pc:sldMk cId="746800954" sldId="271"/>
            <ac:picMk id="4" creationId="{877B8460-FF79-5C8E-2542-E24B8A40E8D1}"/>
          </ac:picMkLst>
        </pc:picChg>
        <pc:picChg chg="mod">
          <ac:chgData name="Oliver Moss (2204624)" userId="S::2204624@student.uwtsd.ac.uk::32a01521-00f7-4780-8dea-d2ef93735f0d" providerId="AD" clId="Web-{B6C9543D-3EBD-425B-9D5B-05A4CFC0FBA0}" dt="2023-12-09T14:20:17.214" v="14" actId="1076"/>
          <ac:picMkLst>
            <pc:docMk/>
            <pc:sldMk cId="746800954" sldId="271"/>
            <ac:picMk id="11" creationId="{79D6CF31-1CD9-F3CA-1B6B-702530F2A3F1}"/>
          </ac:picMkLst>
        </pc:picChg>
        <pc:picChg chg="mod">
          <ac:chgData name="Oliver Moss (2204624)" userId="S::2204624@student.uwtsd.ac.uk::32a01521-00f7-4780-8dea-d2ef93735f0d" providerId="AD" clId="Web-{B6C9543D-3EBD-425B-9D5B-05A4CFC0FBA0}" dt="2023-12-09T14:20:49.824" v="22" actId="1076"/>
          <ac:picMkLst>
            <pc:docMk/>
            <pc:sldMk cId="746800954" sldId="271"/>
            <ac:picMk id="12" creationId="{A6726AA3-1425-59C6-12A6-B5B8562EEC61}"/>
          </ac:picMkLst>
        </pc:picChg>
        <pc:picChg chg="mod">
          <ac:chgData name="Oliver Moss (2204624)" userId="S::2204624@student.uwtsd.ac.uk::32a01521-00f7-4780-8dea-d2ef93735f0d" providerId="AD" clId="Web-{B6C9543D-3EBD-425B-9D5B-05A4CFC0FBA0}" dt="2023-12-09T14:20:21.574" v="16" actId="1076"/>
          <ac:picMkLst>
            <pc:docMk/>
            <pc:sldMk cId="746800954" sldId="271"/>
            <ac:picMk id="13" creationId="{2D36EC6D-75B3-3B74-B6A6-31317B5394A6}"/>
          </ac:picMkLst>
        </pc:picChg>
      </pc:sldChg>
    </pc:docChg>
  </pc:docChgLst>
  <pc:docChgLst>
    <pc:chgData name="Ryan Calderon (2102952)" userId="S::2102952@student.uwtsd.ac.uk::b8afdfea-6e87-4eff-a9be-b761cbca8111" providerId="AD" clId="Web-{3DBD47AA-3260-47AD-AFA5-4C21EEBB7292}"/>
    <pc:docChg chg="addSection">
      <pc:chgData name="Ryan Calderon (2102952)" userId="S::2102952@student.uwtsd.ac.uk::b8afdfea-6e87-4eff-a9be-b761cbca8111" providerId="AD" clId="Web-{3DBD47AA-3260-47AD-AFA5-4C21EEBB7292}" dt="2023-12-10T22:05:40.585" v="0"/>
      <pc:docMkLst>
        <pc:docMk/>
      </pc:docMkLst>
    </pc:docChg>
  </pc:docChgLst>
  <pc:docChgLst>
    <pc:chgData name="Ryan Calderon (2102952)" userId="S::2102952@student.uwtsd.ac.uk::b8afdfea-6e87-4eff-a9be-b761cbca8111" providerId="AD" clId="Web-{9231F9E4-BA75-4FF1-BE6D-DA7F8611E0BA}"/>
    <pc:docChg chg="modSld">
      <pc:chgData name="Ryan Calderon (2102952)" userId="S::2102952@student.uwtsd.ac.uk::b8afdfea-6e87-4eff-a9be-b761cbca8111" providerId="AD" clId="Web-{9231F9E4-BA75-4FF1-BE6D-DA7F8611E0BA}" dt="2023-12-08T14:10:45.840" v="0" actId="1076"/>
      <pc:docMkLst>
        <pc:docMk/>
      </pc:docMkLst>
      <pc:sldChg chg="modSp">
        <pc:chgData name="Ryan Calderon (2102952)" userId="S::2102952@student.uwtsd.ac.uk::b8afdfea-6e87-4eff-a9be-b761cbca8111" providerId="AD" clId="Web-{9231F9E4-BA75-4FF1-BE6D-DA7F8611E0BA}" dt="2023-12-08T14:10:45.840" v="0" actId="1076"/>
        <pc:sldMkLst>
          <pc:docMk/>
          <pc:sldMk cId="1730983047" sldId="276"/>
        </pc:sldMkLst>
        <pc:picChg chg="mod">
          <ac:chgData name="Ryan Calderon (2102952)" userId="S::2102952@student.uwtsd.ac.uk::b8afdfea-6e87-4eff-a9be-b761cbca8111" providerId="AD" clId="Web-{9231F9E4-BA75-4FF1-BE6D-DA7F8611E0BA}" dt="2023-12-08T14:10:45.840" v="0" actId="1076"/>
          <ac:picMkLst>
            <pc:docMk/>
            <pc:sldMk cId="1730983047" sldId="276"/>
            <ac:picMk id="6" creationId="{188BC064-A12D-C953-BF2A-9FB25479FBF6}"/>
          </ac:picMkLst>
        </pc:picChg>
      </pc:sldChg>
    </pc:docChg>
  </pc:docChgLst>
  <pc:docChgLst>
    <pc:chgData name="Freddie Watkins (2107574)" userId="S::2107574@student.uwtsd.ac.uk::7f388e32-6ec5-448b-95c0-2f6a4cfe6c49" providerId="AD" clId="Web-{C872D863-CE1D-494D-A491-1B54403A021A}"/>
    <pc:docChg chg="addSld modSld modSection">
      <pc:chgData name="Freddie Watkins (2107574)" userId="S::2107574@student.uwtsd.ac.uk::7f388e32-6ec5-448b-95c0-2f6a4cfe6c49" providerId="AD" clId="Web-{C872D863-CE1D-494D-A491-1B54403A021A}" dt="2023-12-11T10:44:38.447" v="50" actId="14100"/>
      <pc:docMkLst>
        <pc:docMk/>
      </pc:docMkLst>
      <pc:sldChg chg="addSp modSp">
        <pc:chgData name="Freddie Watkins (2107574)" userId="S::2107574@student.uwtsd.ac.uk::7f388e32-6ec5-448b-95c0-2f6a4cfe6c49" providerId="AD" clId="Web-{C872D863-CE1D-494D-A491-1B54403A021A}" dt="2023-12-11T10:44:38.447" v="50" actId="14100"/>
        <pc:sldMkLst>
          <pc:docMk/>
          <pc:sldMk cId="2607411710" sldId="263"/>
        </pc:sldMkLst>
        <pc:spChg chg="mod">
          <ac:chgData name="Freddie Watkins (2107574)" userId="S::2107574@student.uwtsd.ac.uk::7f388e32-6ec5-448b-95c0-2f6a4cfe6c49" providerId="AD" clId="Web-{C872D863-CE1D-494D-A491-1B54403A021A}" dt="2023-12-11T10:44:38.447" v="50" actId="14100"/>
          <ac:spMkLst>
            <pc:docMk/>
            <pc:sldMk cId="2607411710" sldId="263"/>
            <ac:spMk id="3" creationId="{0DA60A95-8BE5-A1AC-A7F1-7D84A7F5FED6}"/>
          </ac:spMkLst>
        </pc:spChg>
        <pc:picChg chg="add mod">
          <ac:chgData name="Freddie Watkins (2107574)" userId="S::2107574@student.uwtsd.ac.uk::7f388e32-6ec5-448b-95c0-2f6a4cfe6c49" providerId="AD" clId="Web-{C872D863-CE1D-494D-A491-1B54403A021A}" dt="2023-12-11T10:44:27.397" v="46" actId="1076"/>
          <ac:picMkLst>
            <pc:docMk/>
            <pc:sldMk cId="2607411710" sldId="263"/>
            <ac:picMk id="4" creationId="{5D63F869-5140-9A67-2F0B-68F6D3D63F1C}"/>
          </ac:picMkLst>
        </pc:picChg>
        <pc:picChg chg="add mod">
          <ac:chgData name="Freddie Watkins (2107574)" userId="S::2107574@student.uwtsd.ac.uk::7f388e32-6ec5-448b-95c0-2f6a4cfe6c49" providerId="AD" clId="Web-{C872D863-CE1D-494D-A491-1B54403A021A}" dt="2023-12-11T10:44:35.100" v="49" actId="1076"/>
          <ac:picMkLst>
            <pc:docMk/>
            <pc:sldMk cId="2607411710" sldId="263"/>
            <ac:picMk id="5" creationId="{80328058-3A45-3343-A385-019FE87FAEED}"/>
          </ac:picMkLst>
        </pc:picChg>
      </pc:sldChg>
      <pc:sldChg chg="modSp new">
        <pc:chgData name="Freddie Watkins (2107574)" userId="S::2107574@student.uwtsd.ac.uk::7f388e32-6ec5-448b-95c0-2f6a4cfe6c49" providerId="AD" clId="Web-{C872D863-CE1D-494D-A491-1B54403A021A}" dt="2023-12-11T10:41:53.378" v="25" actId="20577"/>
        <pc:sldMkLst>
          <pc:docMk/>
          <pc:sldMk cId="3129428301" sldId="281"/>
        </pc:sldMkLst>
        <pc:spChg chg="mod">
          <ac:chgData name="Freddie Watkins (2107574)" userId="S::2107574@student.uwtsd.ac.uk::7f388e32-6ec5-448b-95c0-2f6a4cfe6c49" providerId="AD" clId="Web-{C872D863-CE1D-494D-A491-1B54403A021A}" dt="2023-12-11T10:41:37.066" v="21" actId="20577"/>
          <ac:spMkLst>
            <pc:docMk/>
            <pc:sldMk cId="3129428301" sldId="281"/>
            <ac:spMk id="2" creationId="{748DB997-A87C-D7EE-8C09-A91C9AADEF45}"/>
          </ac:spMkLst>
        </pc:spChg>
        <pc:spChg chg="mod">
          <ac:chgData name="Freddie Watkins (2107574)" userId="S::2107574@student.uwtsd.ac.uk::7f388e32-6ec5-448b-95c0-2f6a4cfe6c49" providerId="AD" clId="Web-{C872D863-CE1D-494D-A491-1B54403A021A}" dt="2023-12-11T10:41:53.378" v="25" actId="20577"/>
          <ac:spMkLst>
            <pc:docMk/>
            <pc:sldMk cId="3129428301" sldId="281"/>
            <ac:spMk id="3" creationId="{F5F9D73F-77D4-67E1-E564-FF7E4A186367}"/>
          </ac:spMkLst>
        </pc:spChg>
      </pc:sldChg>
    </pc:docChg>
  </pc:docChgLst>
  <pc:docChgLst>
    <pc:chgData name="William Hare (2219871)" userId="S::2219871@student.uwtsd.ac.uk::a19f9c56-8c0d-4c5c-a922-ebebe78c8789" providerId="AD" clId="Web-{B263172E-1D47-4460-BEEB-482F681611B0}"/>
    <pc:docChg chg="addSld modSld">
      <pc:chgData name="William Hare (2219871)" userId="S::2219871@student.uwtsd.ac.uk::a19f9c56-8c0d-4c5c-a922-ebebe78c8789" providerId="AD" clId="Web-{B263172E-1D47-4460-BEEB-482F681611B0}" dt="2023-12-07T19:14:45.714" v="545" actId="20577"/>
      <pc:docMkLst>
        <pc:docMk/>
      </pc:docMkLst>
      <pc:sldChg chg="addSp delSp modSp">
        <pc:chgData name="William Hare (2219871)" userId="S::2219871@student.uwtsd.ac.uk::a19f9c56-8c0d-4c5c-a922-ebebe78c8789" providerId="AD" clId="Web-{B263172E-1D47-4460-BEEB-482F681611B0}" dt="2023-12-07T19:06:01.093" v="304" actId="20577"/>
        <pc:sldMkLst>
          <pc:docMk/>
          <pc:sldMk cId="443491463" sldId="260"/>
        </pc:sldMkLst>
        <pc:spChg chg="mod">
          <ac:chgData name="William Hare (2219871)" userId="S::2219871@student.uwtsd.ac.uk::a19f9c56-8c0d-4c5c-a922-ebebe78c8789" providerId="AD" clId="Web-{B263172E-1D47-4460-BEEB-482F681611B0}" dt="2023-12-07T18:57:18.784" v="11" actId="20577"/>
          <ac:spMkLst>
            <pc:docMk/>
            <pc:sldMk cId="443491463" sldId="260"/>
            <ac:spMk id="2" creationId="{AD3E53B3-F8B9-3FCD-F0BF-F16192DD054C}"/>
          </ac:spMkLst>
        </pc:spChg>
        <pc:spChg chg="mod">
          <ac:chgData name="William Hare (2219871)" userId="S::2219871@student.uwtsd.ac.uk::a19f9c56-8c0d-4c5c-a922-ebebe78c8789" providerId="AD" clId="Web-{B263172E-1D47-4460-BEEB-482F681611B0}" dt="2023-12-07T19:06:01.093" v="304" actId="20577"/>
          <ac:spMkLst>
            <pc:docMk/>
            <pc:sldMk cId="443491463" sldId="260"/>
            <ac:spMk id="3" creationId="{97CBB21B-D7AD-EEA0-66F6-7D08B1C9B558}"/>
          </ac:spMkLst>
        </pc:spChg>
        <pc:spChg chg="add mod">
          <ac:chgData name="William Hare (2219871)" userId="S::2219871@student.uwtsd.ac.uk::a19f9c56-8c0d-4c5c-a922-ebebe78c8789" providerId="AD" clId="Web-{B263172E-1D47-4460-BEEB-482F681611B0}" dt="2023-12-07T19:05:25.529" v="276" actId="20577"/>
          <ac:spMkLst>
            <pc:docMk/>
            <pc:sldMk cId="443491463" sldId="260"/>
            <ac:spMk id="7" creationId="{10F10FD9-AAF4-0168-8521-57EE016A4F07}"/>
          </ac:spMkLst>
        </pc:spChg>
        <pc:picChg chg="add del mod">
          <ac:chgData name="William Hare (2219871)" userId="S::2219871@student.uwtsd.ac.uk::a19f9c56-8c0d-4c5c-a922-ebebe78c8789" providerId="AD" clId="Web-{B263172E-1D47-4460-BEEB-482F681611B0}" dt="2023-12-07T19:00:23.726" v="81"/>
          <ac:picMkLst>
            <pc:docMk/>
            <pc:sldMk cId="443491463" sldId="260"/>
            <ac:picMk id="4" creationId="{8AEA5C62-D823-64E4-F46F-B21D88DA9978}"/>
          </ac:picMkLst>
        </pc:picChg>
        <pc:picChg chg="add mod">
          <ac:chgData name="William Hare (2219871)" userId="S::2219871@student.uwtsd.ac.uk::a19f9c56-8c0d-4c5c-a922-ebebe78c8789" providerId="AD" clId="Web-{B263172E-1D47-4460-BEEB-482F681611B0}" dt="2023-12-07T19:01:03.086" v="87" actId="14100"/>
          <ac:picMkLst>
            <pc:docMk/>
            <pc:sldMk cId="443491463" sldId="260"/>
            <ac:picMk id="5" creationId="{089D2556-C3CA-EA6F-4383-4842C8838E5B}"/>
          </ac:picMkLst>
        </pc:picChg>
        <pc:picChg chg="add mod">
          <ac:chgData name="William Hare (2219871)" userId="S::2219871@student.uwtsd.ac.uk::a19f9c56-8c0d-4c5c-a922-ebebe78c8789" providerId="AD" clId="Web-{B263172E-1D47-4460-BEEB-482F681611B0}" dt="2023-12-07T19:02:10.291" v="95" actId="1076"/>
          <ac:picMkLst>
            <pc:docMk/>
            <pc:sldMk cId="443491463" sldId="260"/>
            <ac:picMk id="6" creationId="{65296FD8-419B-BAEF-2E59-044D9B129C73}"/>
          </ac:picMkLst>
        </pc:picChg>
      </pc:sldChg>
      <pc:sldChg chg="addSp delSp modSp new">
        <pc:chgData name="William Hare (2219871)" userId="S::2219871@student.uwtsd.ac.uk::a19f9c56-8c0d-4c5c-a922-ebebe78c8789" providerId="AD" clId="Web-{B263172E-1D47-4460-BEEB-482F681611B0}" dt="2023-12-07T19:14:45.714" v="545" actId="20577"/>
        <pc:sldMkLst>
          <pc:docMk/>
          <pc:sldMk cId="950499568" sldId="275"/>
        </pc:sldMkLst>
        <pc:spChg chg="mod">
          <ac:chgData name="William Hare (2219871)" userId="S::2219871@student.uwtsd.ac.uk::a19f9c56-8c0d-4c5c-a922-ebebe78c8789" providerId="AD" clId="Web-{B263172E-1D47-4460-BEEB-482F681611B0}" dt="2023-12-07T19:05:48.296" v="302" actId="20577"/>
          <ac:spMkLst>
            <pc:docMk/>
            <pc:sldMk cId="950499568" sldId="275"/>
            <ac:spMk id="2" creationId="{3E982DD0-184B-FB1B-A3CC-A066A59731C7}"/>
          </ac:spMkLst>
        </pc:spChg>
        <pc:spChg chg="del">
          <ac:chgData name="William Hare (2219871)" userId="S::2219871@student.uwtsd.ac.uk::a19f9c56-8c0d-4c5c-a922-ebebe78c8789" providerId="AD" clId="Web-{B263172E-1D47-4460-BEEB-482F681611B0}" dt="2023-12-07T19:06:52.406" v="305"/>
          <ac:spMkLst>
            <pc:docMk/>
            <pc:sldMk cId="950499568" sldId="275"/>
            <ac:spMk id="3" creationId="{E0E31F16-0A46-CB34-7B1C-55F9BC58F27E}"/>
          </ac:spMkLst>
        </pc:spChg>
        <pc:spChg chg="add mod">
          <ac:chgData name="William Hare (2219871)" userId="S::2219871@student.uwtsd.ac.uk::a19f9c56-8c0d-4c5c-a922-ebebe78c8789" providerId="AD" clId="Web-{B263172E-1D47-4460-BEEB-482F681611B0}" dt="2023-12-07T19:14:45.714" v="545" actId="20577"/>
          <ac:spMkLst>
            <pc:docMk/>
            <pc:sldMk cId="950499568" sldId="275"/>
            <ac:spMk id="8" creationId="{2B487EB4-F7F1-2924-F61D-C2751824AFAD}"/>
          </ac:spMkLst>
        </pc:spChg>
        <pc:picChg chg="add mod ord">
          <ac:chgData name="William Hare (2219871)" userId="S::2219871@student.uwtsd.ac.uk::a19f9c56-8c0d-4c5c-a922-ebebe78c8789" providerId="AD" clId="Web-{B263172E-1D47-4460-BEEB-482F681611B0}" dt="2023-12-07T19:14:01.526" v="542" actId="1076"/>
          <ac:picMkLst>
            <pc:docMk/>
            <pc:sldMk cId="950499568" sldId="275"/>
            <ac:picMk id="4" creationId="{A8DC32C7-7449-FA99-8D22-F0EAE6848421}"/>
          </ac:picMkLst>
        </pc:picChg>
        <pc:picChg chg="add del mod">
          <ac:chgData name="William Hare (2219871)" userId="S::2219871@student.uwtsd.ac.uk::a19f9c56-8c0d-4c5c-a922-ebebe78c8789" providerId="AD" clId="Web-{B263172E-1D47-4460-BEEB-482F681611B0}" dt="2023-12-07T19:08:58.816" v="319"/>
          <ac:picMkLst>
            <pc:docMk/>
            <pc:sldMk cId="950499568" sldId="275"/>
            <ac:picMk id="5" creationId="{A5E11422-B1F1-E7B9-C3D7-D96FF19635B3}"/>
          </ac:picMkLst>
        </pc:picChg>
        <pc:picChg chg="add mod">
          <ac:chgData name="William Hare (2219871)" userId="S::2219871@student.uwtsd.ac.uk::a19f9c56-8c0d-4c5c-a922-ebebe78c8789" providerId="AD" clId="Web-{B263172E-1D47-4460-BEEB-482F681611B0}" dt="2023-12-07T19:14:03.213" v="543" actId="1076"/>
          <ac:picMkLst>
            <pc:docMk/>
            <pc:sldMk cId="950499568" sldId="275"/>
            <ac:picMk id="6" creationId="{0D213940-CDBC-91C2-8400-612588EE7D05}"/>
          </ac:picMkLst>
        </pc:picChg>
        <pc:picChg chg="add mod">
          <ac:chgData name="William Hare (2219871)" userId="S::2219871@student.uwtsd.ac.uk::a19f9c56-8c0d-4c5c-a922-ebebe78c8789" providerId="AD" clId="Web-{B263172E-1D47-4460-BEEB-482F681611B0}" dt="2023-12-07T19:14:11.745" v="544" actId="1076"/>
          <ac:picMkLst>
            <pc:docMk/>
            <pc:sldMk cId="950499568" sldId="275"/>
            <ac:picMk id="7" creationId="{D412F5A1-20E2-DDC0-AC80-5764C91CF9C5}"/>
          </ac:picMkLst>
        </pc:picChg>
      </pc:sldChg>
    </pc:docChg>
  </pc:docChgLst>
  <pc:docChgLst>
    <pc:chgData name="Oliver Moss (2204624)" userId="S::2204624@student.uwtsd.ac.uk::32a01521-00f7-4780-8dea-d2ef93735f0d" providerId="AD" clId="Web-{A7A08EDE-7220-47E4-B362-00B9E83732B5}"/>
    <pc:docChg chg="modSld">
      <pc:chgData name="Oliver Moss (2204624)" userId="S::2204624@student.uwtsd.ac.uk::32a01521-00f7-4780-8dea-d2ef93735f0d" providerId="AD" clId="Web-{A7A08EDE-7220-47E4-B362-00B9E83732B5}" dt="2023-12-11T10:18:15.293" v="7" actId="20577"/>
      <pc:docMkLst>
        <pc:docMk/>
      </pc:docMkLst>
      <pc:sldChg chg="addSp delSp modSp mod setBg">
        <pc:chgData name="Oliver Moss (2204624)" userId="S::2204624@student.uwtsd.ac.uk::32a01521-00f7-4780-8dea-d2ef93735f0d" providerId="AD" clId="Web-{A7A08EDE-7220-47E4-B362-00B9E83732B5}" dt="2023-12-11T10:18:15.293" v="7" actId="20577"/>
        <pc:sldMkLst>
          <pc:docMk/>
          <pc:sldMk cId="1367357522" sldId="272"/>
        </pc:sldMkLst>
        <pc:spChg chg="add mod">
          <ac:chgData name="Oliver Moss (2204624)" userId="S::2204624@student.uwtsd.ac.uk::32a01521-00f7-4780-8dea-d2ef93735f0d" providerId="AD" clId="Web-{A7A08EDE-7220-47E4-B362-00B9E83732B5}" dt="2023-12-11T10:18:15.293" v="7" actId="20577"/>
          <ac:spMkLst>
            <pc:docMk/>
            <pc:sldMk cId="1367357522" sldId="272"/>
            <ac:spMk id="2" creationId="{1747C185-4AF9-B362-0403-994139DBBFED}"/>
          </ac:spMkLst>
        </pc:spChg>
        <pc:spChg chg="del mod replId">
          <ac:chgData name="Oliver Moss (2204624)" userId="S::2204624@student.uwtsd.ac.uk::32a01521-00f7-4780-8dea-d2ef93735f0d" providerId="AD" clId="Web-{A7A08EDE-7220-47E4-B362-00B9E83732B5}" dt="2023-12-11T10:17:36.292" v="1"/>
          <ac:spMkLst>
            <pc:docMk/>
            <pc:sldMk cId="1367357522" sldId="272"/>
            <ac:spMk id="6" creationId="{06CB8901-2D4D-D240-7DD8-B92523129914}"/>
          </ac:spMkLst>
        </pc:spChg>
        <pc:spChg chg="add">
          <ac:chgData name="Oliver Moss (2204624)" userId="S::2204624@student.uwtsd.ac.uk::32a01521-00f7-4780-8dea-d2ef93735f0d" providerId="AD" clId="Web-{A7A08EDE-7220-47E4-B362-00B9E83732B5}" dt="2023-12-11T10:17:36.292" v="1"/>
          <ac:spMkLst>
            <pc:docMk/>
            <pc:sldMk cId="1367357522" sldId="272"/>
            <ac:spMk id="11" creationId="{8384DFCF-812D-4D4D-AF17-87CF24095564}"/>
          </ac:spMkLst>
        </pc:spChg>
        <pc:spChg chg="add">
          <ac:chgData name="Oliver Moss (2204624)" userId="S::2204624@student.uwtsd.ac.uk::32a01521-00f7-4780-8dea-d2ef93735f0d" providerId="AD" clId="Web-{A7A08EDE-7220-47E4-B362-00B9E83732B5}" dt="2023-12-11T10:17:36.292" v="1"/>
          <ac:spMkLst>
            <pc:docMk/>
            <pc:sldMk cId="1367357522" sldId="272"/>
            <ac:spMk id="13" creationId="{3F91A098-B37B-47BA-986A-B8257A291894}"/>
          </ac:spMkLst>
        </pc:spChg>
        <pc:spChg chg="add">
          <ac:chgData name="Oliver Moss (2204624)" userId="S::2204624@student.uwtsd.ac.uk::32a01521-00f7-4780-8dea-d2ef93735f0d" providerId="AD" clId="Web-{A7A08EDE-7220-47E4-B362-00B9E83732B5}" dt="2023-12-11T10:17:36.292" v="1"/>
          <ac:spMkLst>
            <pc:docMk/>
            <pc:sldMk cId="1367357522" sldId="272"/>
            <ac:spMk id="15" creationId="{4EC78521-105B-43B9-B092-E9B060F87566}"/>
          </ac:spMkLst>
        </pc:spChg>
        <pc:spChg chg="add">
          <ac:chgData name="Oliver Moss (2204624)" userId="S::2204624@student.uwtsd.ac.uk::32a01521-00f7-4780-8dea-d2ef93735f0d" providerId="AD" clId="Web-{A7A08EDE-7220-47E4-B362-00B9E83732B5}" dt="2023-12-11T10:17:36.292" v="1"/>
          <ac:spMkLst>
            <pc:docMk/>
            <pc:sldMk cId="1367357522" sldId="272"/>
            <ac:spMk id="17" creationId="{45863921-42F4-49ED-AA3D-7A2E75A93572}"/>
          </ac:spMkLst>
        </pc:spChg>
        <pc:picChg chg="add mod">
          <ac:chgData name="Oliver Moss (2204624)" userId="S::2204624@student.uwtsd.ac.uk::32a01521-00f7-4780-8dea-d2ef93735f0d" providerId="AD" clId="Web-{A7A08EDE-7220-47E4-B362-00B9E83732B5}" dt="2023-12-11T10:17:45.823" v="3" actId="14100"/>
          <ac:picMkLst>
            <pc:docMk/>
            <pc:sldMk cId="1367357522" sldId="272"/>
            <ac:picMk id="4" creationId="{FDA75CE7-75DE-086E-10FF-1511241CC08C}"/>
          </ac:picMkLst>
        </pc:picChg>
        <pc:picChg chg="del mod replId">
          <ac:chgData name="Oliver Moss (2204624)" userId="S::2204624@student.uwtsd.ac.uk::32a01521-00f7-4780-8dea-d2ef93735f0d" providerId="AD" clId="Web-{A7A08EDE-7220-47E4-B362-00B9E83732B5}" dt="2023-12-11T10:17:36.292" v="1"/>
          <ac:picMkLst>
            <pc:docMk/>
            <pc:sldMk cId="1367357522" sldId="272"/>
            <ac:picMk id="7" creationId="{3283760C-E43F-AB1F-F37F-169C3B595929}"/>
          </ac:picMkLst>
        </pc:picChg>
        <pc:cxnChg chg="add">
          <ac:chgData name="Oliver Moss (2204624)" userId="S::2204624@student.uwtsd.ac.uk::32a01521-00f7-4780-8dea-d2ef93735f0d" providerId="AD" clId="Web-{A7A08EDE-7220-47E4-B362-00B9E83732B5}" dt="2023-12-11T10:17:36.292" v="1"/>
          <ac:cxnSpMkLst>
            <pc:docMk/>
            <pc:sldMk cId="1367357522" sldId="272"/>
            <ac:cxnSpMk id="9" creationId="{5506D940-CD1A-46A6-8495-AD6F6CF8B13C}"/>
          </ac:cxnSpMkLst>
        </pc:cxnChg>
        <pc:cxnChg chg="add">
          <ac:chgData name="Oliver Moss (2204624)" userId="S::2204624@student.uwtsd.ac.uk::32a01521-00f7-4780-8dea-d2ef93735f0d" providerId="AD" clId="Web-{A7A08EDE-7220-47E4-B362-00B9E83732B5}" dt="2023-12-11T10:17:36.292" v="1"/>
          <ac:cxnSpMkLst>
            <pc:docMk/>
            <pc:sldMk cId="1367357522" sldId="272"/>
            <ac:cxnSpMk id="19" creationId="{B0E17F91-3488-4CC0-9982-10628CE7C0C0}"/>
          </ac:cxnSpMkLst>
        </pc:cxnChg>
      </pc:sldChg>
    </pc:docChg>
  </pc:docChgLst>
  <pc:docChgLst>
    <pc:chgData name="Oliver Moss (2204624)" userId="S::2204624@student.uwtsd.ac.uk::32a01521-00f7-4780-8dea-d2ef93735f0d" providerId="AD" clId="Web-{A2241E1D-C991-481E-AD48-268478F9B76B}"/>
    <pc:docChg chg="delSld modSld">
      <pc:chgData name="Oliver Moss (2204624)" userId="S::2204624@student.uwtsd.ac.uk::32a01521-00f7-4780-8dea-d2ef93735f0d" providerId="AD" clId="Web-{A2241E1D-C991-481E-AD48-268478F9B76B}" dt="2023-12-08T12:47:58.147" v="49" actId="14100"/>
      <pc:docMkLst>
        <pc:docMk/>
      </pc:docMkLst>
      <pc:sldChg chg="del">
        <pc:chgData name="Oliver Moss (2204624)" userId="S::2204624@student.uwtsd.ac.uk::32a01521-00f7-4780-8dea-d2ef93735f0d" providerId="AD" clId="Web-{A2241E1D-C991-481E-AD48-268478F9B76B}" dt="2023-12-08T12:19:55.210" v="0"/>
        <pc:sldMkLst>
          <pc:docMk/>
          <pc:sldMk cId="100369986" sldId="269"/>
        </pc:sldMkLst>
      </pc:sldChg>
      <pc:sldChg chg="addSp delSp modSp">
        <pc:chgData name="Oliver Moss (2204624)" userId="S::2204624@student.uwtsd.ac.uk::32a01521-00f7-4780-8dea-d2ef93735f0d" providerId="AD" clId="Web-{A2241E1D-C991-481E-AD48-268478F9B76B}" dt="2023-12-08T12:47:58.147" v="49" actId="14100"/>
        <pc:sldMkLst>
          <pc:docMk/>
          <pc:sldMk cId="746800954" sldId="271"/>
        </pc:sldMkLst>
        <pc:spChg chg="mod">
          <ac:chgData name="Oliver Moss (2204624)" userId="S::2204624@student.uwtsd.ac.uk::32a01521-00f7-4780-8dea-d2ef93735f0d" providerId="AD" clId="Web-{A2241E1D-C991-481E-AD48-268478F9B76B}" dt="2023-12-08T12:47:50.866" v="46" actId="1076"/>
          <ac:spMkLst>
            <pc:docMk/>
            <pc:sldMk cId="746800954" sldId="271"/>
            <ac:spMk id="3" creationId="{B67CE35D-3EE8-C405-3D51-7A1062F97274}"/>
          </ac:spMkLst>
        </pc:spChg>
        <pc:spChg chg="mod">
          <ac:chgData name="Oliver Moss (2204624)" userId="S::2204624@student.uwtsd.ac.uk::32a01521-00f7-4780-8dea-d2ef93735f0d" providerId="AD" clId="Web-{A2241E1D-C991-481E-AD48-268478F9B76B}" dt="2023-12-08T12:47:46.225" v="44" actId="1076"/>
          <ac:spMkLst>
            <pc:docMk/>
            <pc:sldMk cId="746800954" sldId="271"/>
            <ac:spMk id="8" creationId="{3A94D0A7-E444-CC88-0FBA-0C0FB0087B35}"/>
          </ac:spMkLst>
        </pc:spChg>
        <pc:spChg chg="mod">
          <ac:chgData name="Oliver Moss (2204624)" userId="S::2204624@student.uwtsd.ac.uk::32a01521-00f7-4780-8dea-d2ef93735f0d" providerId="AD" clId="Web-{A2241E1D-C991-481E-AD48-268478F9B76B}" dt="2023-12-08T12:47:58.147" v="49" actId="14100"/>
          <ac:spMkLst>
            <pc:docMk/>
            <pc:sldMk cId="746800954" sldId="271"/>
            <ac:spMk id="9" creationId="{2FD440FA-9506-AA14-2480-CAEB4304E010}"/>
          </ac:spMkLst>
        </pc:spChg>
        <pc:spChg chg="del">
          <ac:chgData name="Oliver Moss (2204624)" userId="S::2204624@student.uwtsd.ac.uk::32a01521-00f7-4780-8dea-d2ef93735f0d" providerId="AD" clId="Web-{A2241E1D-C991-481E-AD48-268478F9B76B}" dt="2023-12-08T12:38:22.538" v="6"/>
          <ac:spMkLst>
            <pc:docMk/>
            <pc:sldMk cId="746800954" sldId="271"/>
            <ac:spMk id="11" creationId="{1B19A0DF-3000-2AFA-4F66-D4DC8B30EA58}"/>
          </ac:spMkLst>
        </pc:spChg>
        <pc:spChg chg="del mod">
          <ac:chgData name="Oliver Moss (2204624)" userId="S::2204624@student.uwtsd.ac.uk::32a01521-00f7-4780-8dea-d2ef93735f0d" providerId="AD" clId="Web-{A2241E1D-C991-481E-AD48-268478F9B76B}" dt="2023-12-08T12:41:43.559" v="11"/>
          <ac:spMkLst>
            <pc:docMk/>
            <pc:sldMk cId="746800954" sldId="271"/>
            <ac:spMk id="12" creationId="{40A1A394-4679-B933-0884-0F07B69096D1}"/>
          </ac:spMkLst>
        </pc:spChg>
        <pc:picChg chg="add mod">
          <ac:chgData name="Oliver Moss (2204624)" userId="S::2204624@student.uwtsd.ac.uk::32a01521-00f7-4780-8dea-d2ef93735f0d" providerId="AD" clId="Web-{A2241E1D-C991-481E-AD48-268478F9B76B}" dt="2023-12-08T12:47:53.428" v="47" actId="1076"/>
          <ac:picMkLst>
            <pc:docMk/>
            <pc:sldMk cId="746800954" sldId="271"/>
            <ac:picMk id="4" creationId="{877B8460-FF79-5C8E-2542-E24B8A40E8D1}"/>
          </ac:picMkLst>
        </pc:picChg>
        <pc:picChg chg="mod">
          <ac:chgData name="Oliver Moss (2204624)" userId="S::2204624@student.uwtsd.ac.uk::32a01521-00f7-4780-8dea-d2ef93735f0d" providerId="AD" clId="Web-{A2241E1D-C991-481E-AD48-268478F9B76B}" dt="2023-12-08T12:47:36.850" v="40" actId="1076"/>
          <ac:picMkLst>
            <pc:docMk/>
            <pc:sldMk cId="746800954" sldId="271"/>
            <ac:picMk id="6" creationId="{3271D9F9-2FDD-683A-FA67-4F9E8E8870F9}"/>
          </ac:picMkLst>
        </pc:picChg>
        <pc:picChg chg="mod">
          <ac:chgData name="Oliver Moss (2204624)" userId="S::2204624@student.uwtsd.ac.uk::32a01521-00f7-4780-8dea-d2ef93735f0d" providerId="AD" clId="Web-{A2241E1D-C991-481E-AD48-268478F9B76B}" dt="2023-12-08T12:47:48.538" v="45" actId="1076"/>
          <ac:picMkLst>
            <pc:docMk/>
            <pc:sldMk cId="746800954" sldId="271"/>
            <ac:picMk id="10" creationId="{C8ED62B0-B4E5-190B-EB5D-9494F1011E4B}"/>
          </ac:picMkLst>
        </pc:picChg>
        <pc:picChg chg="add mod">
          <ac:chgData name="Oliver Moss (2204624)" userId="S::2204624@student.uwtsd.ac.uk::32a01521-00f7-4780-8dea-d2ef93735f0d" providerId="AD" clId="Web-{A2241E1D-C991-481E-AD48-268478F9B76B}" dt="2023-12-08T12:47:39.131" v="41" actId="1076"/>
          <ac:picMkLst>
            <pc:docMk/>
            <pc:sldMk cId="746800954" sldId="271"/>
            <ac:picMk id="13" creationId="{2D36EC6D-75B3-3B74-B6A6-31317B5394A6}"/>
          </ac:picMkLst>
        </pc:picChg>
      </pc:sldChg>
    </pc:docChg>
  </pc:docChgLst>
  <pc:docChgLst>
    <pc:chgData name="Oliver Moss (2204624)" userId="S::2204624@student.uwtsd.ac.uk::32a01521-00f7-4780-8dea-d2ef93735f0d" providerId="AD" clId="Web-{E2A194BB-507D-4907-B36A-494E71C782CF}"/>
    <pc:docChg chg="modSld">
      <pc:chgData name="Oliver Moss (2204624)" userId="S::2204624@student.uwtsd.ac.uk::32a01521-00f7-4780-8dea-d2ef93735f0d" providerId="AD" clId="Web-{E2A194BB-507D-4907-B36A-494E71C782CF}" dt="2023-12-11T17:16:34.739" v="3" actId="20577"/>
      <pc:docMkLst>
        <pc:docMk/>
      </pc:docMkLst>
      <pc:sldChg chg="modSp">
        <pc:chgData name="Oliver Moss (2204624)" userId="S::2204624@student.uwtsd.ac.uk::32a01521-00f7-4780-8dea-d2ef93735f0d" providerId="AD" clId="Web-{E2A194BB-507D-4907-B36A-494E71C782CF}" dt="2023-12-11T17:16:34.739" v="3" actId="20577"/>
        <pc:sldMkLst>
          <pc:docMk/>
          <pc:sldMk cId="746800954" sldId="271"/>
        </pc:sldMkLst>
        <pc:spChg chg="mod">
          <ac:chgData name="Oliver Moss (2204624)" userId="S::2204624@student.uwtsd.ac.uk::32a01521-00f7-4780-8dea-d2ef93735f0d" providerId="AD" clId="Web-{E2A194BB-507D-4907-B36A-494E71C782CF}" dt="2023-12-11T17:16:34.739" v="3" actId="20577"/>
          <ac:spMkLst>
            <pc:docMk/>
            <pc:sldMk cId="746800954" sldId="271"/>
            <ac:spMk id="9" creationId="{2FD440FA-9506-AA14-2480-CAEB4304E010}"/>
          </ac:spMkLst>
        </pc:spChg>
      </pc:sldChg>
    </pc:docChg>
  </pc:docChgLst>
  <pc:docChgLst>
    <pc:chgData name="Ryan Calderon (2102952)" userId="S::2102952@student.uwtsd.ac.uk::b8afdfea-6e87-4eff-a9be-b761cbca8111" providerId="AD" clId="Web-{47459DEA-9D24-4E26-BB5F-8D2EA4569F3E}"/>
    <pc:docChg chg="addSld modSld">
      <pc:chgData name="Ryan Calderon (2102952)" userId="S::2102952@student.uwtsd.ac.uk::b8afdfea-6e87-4eff-a9be-b761cbca8111" providerId="AD" clId="Web-{47459DEA-9D24-4E26-BB5F-8D2EA4569F3E}" dt="2023-12-07T18:48:58.873" v="599" actId="20577"/>
      <pc:docMkLst>
        <pc:docMk/>
      </pc:docMkLst>
      <pc:sldChg chg="modSp">
        <pc:chgData name="Ryan Calderon (2102952)" userId="S::2102952@student.uwtsd.ac.uk::b8afdfea-6e87-4eff-a9be-b761cbca8111" providerId="AD" clId="Web-{47459DEA-9D24-4E26-BB5F-8D2EA4569F3E}" dt="2023-12-07T18:39:52.295" v="309" actId="20577"/>
        <pc:sldMkLst>
          <pc:docMk/>
          <pc:sldMk cId="1068153823" sldId="265"/>
        </pc:sldMkLst>
        <pc:spChg chg="mod">
          <ac:chgData name="Ryan Calderon (2102952)" userId="S::2102952@student.uwtsd.ac.uk::b8afdfea-6e87-4eff-a9be-b761cbca8111" providerId="AD" clId="Web-{47459DEA-9D24-4E26-BB5F-8D2EA4569F3E}" dt="2023-12-07T18:39:52.295" v="309" actId="20577"/>
          <ac:spMkLst>
            <pc:docMk/>
            <pc:sldMk cId="1068153823" sldId="265"/>
            <ac:spMk id="3" creationId="{E185DEDE-6883-86E6-2E8F-D89067B193EF}"/>
          </ac:spMkLst>
        </pc:spChg>
      </pc:sldChg>
      <pc:sldChg chg="modSp new">
        <pc:chgData name="Ryan Calderon (2102952)" userId="S::2102952@student.uwtsd.ac.uk::b8afdfea-6e87-4eff-a9be-b761cbca8111" providerId="AD" clId="Web-{47459DEA-9D24-4E26-BB5F-8D2EA4569F3E}" dt="2023-12-07T18:48:58.873" v="599" actId="20577"/>
        <pc:sldMkLst>
          <pc:docMk/>
          <pc:sldMk cId="2308693771" sldId="273"/>
        </pc:sldMkLst>
        <pc:spChg chg="mod">
          <ac:chgData name="Ryan Calderon (2102952)" userId="S::2102952@student.uwtsd.ac.uk::b8afdfea-6e87-4eff-a9be-b761cbca8111" providerId="AD" clId="Web-{47459DEA-9D24-4E26-BB5F-8D2EA4569F3E}" dt="2023-12-07T18:41:42.470" v="343" actId="1076"/>
          <ac:spMkLst>
            <pc:docMk/>
            <pc:sldMk cId="2308693771" sldId="273"/>
            <ac:spMk id="2" creationId="{37F3C0D7-4767-3660-C349-B8F05E6B7D16}"/>
          </ac:spMkLst>
        </pc:spChg>
        <pc:spChg chg="mod">
          <ac:chgData name="Ryan Calderon (2102952)" userId="S::2102952@student.uwtsd.ac.uk::b8afdfea-6e87-4eff-a9be-b761cbca8111" providerId="AD" clId="Web-{47459DEA-9D24-4E26-BB5F-8D2EA4569F3E}" dt="2023-12-07T18:48:58.873" v="599" actId="20577"/>
          <ac:spMkLst>
            <pc:docMk/>
            <pc:sldMk cId="2308693771" sldId="273"/>
            <ac:spMk id="3" creationId="{A4A1FA2B-291E-F776-6247-FCB0A0FFB687}"/>
          </ac:spMkLst>
        </pc:spChg>
      </pc:sldChg>
    </pc:docChg>
  </pc:docChgLst>
  <pc:docChgLst>
    <pc:chgData name="Oliver Moss (2204624)" userId="S::2204624@student.uwtsd.ac.uk::32a01521-00f7-4780-8dea-d2ef93735f0d" providerId="AD" clId="Web-{8F432ED8-ED8B-4295-9C22-7328206107A3}"/>
    <pc:docChg chg="modSld">
      <pc:chgData name="Oliver Moss (2204624)" userId="S::2204624@student.uwtsd.ac.uk::32a01521-00f7-4780-8dea-d2ef93735f0d" providerId="AD" clId="Web-{8F432ED8-ED8B-4295-9C22-7328206107A3}" dt="2023-12-07T13:40:21.874" v="13"/>
      <pc:docMkLst>
        <pc:docMk/>
      </pc:docMkLst>
      <pc:sldChg chg="addSp delSp">
        <pc:chgData name="Oliver Moss (2204624)" userId="S::2204624@student.uwtsd.ac.uk::32a01521-00f7-4780-8dea-d2ef93735f0d" providerId="AD" clId="Web-{8F432ED8-ED8B-4295-9C22-7328206107A3}" dt="2023-12-07T13:40:21.874" v="13"/>
        <pc:sldMkLst>
          <pc:docMk/>
          <pc:sldMk cId="2056057439" sldId="259"/>
        </pc:sldMkLst>
        <pc:inkChg chg="add">
          <ac:chgData name="Oliver Moss (2204624)" userId="S::2204624@student.uwtsd.ac.uk::32a01521-00f7-4780-8dea-d2ef93735f0d" providerId="AD" clId="Web-{8F432ED8-ED8B-4295-9C22-7328206107A3}" dt="2023-12-07T13:36:55.485" v="0"/>
          <ac:inkMkLst>
            <pc:docMk/>
            <pc:sldMk cId="2056057439" sldId="259"/>
            <ac:inkMk id="7" creationId="{A12F3E12-5A77-BED5-7E40-36956010C973}"/>
          </ac:inkMkLst>
        </pc:inkChg>
        <pc:inkChg chg="add">
          <ac:chgData name="Oliver Moss (2204624)" userId="S::2204624@student.uwtsd.ac.uk::32a01521-00f7-4780-8dea-d2ef93735f0d" providerId="AD" clId="Web-{8F432ED8-ED8B-4295-9C22-7328206107A3}" dt="2023-12-07T13:36:58.314" v="1"/>
          <ac:inkMkLst>
            <pc:docMk/>
            <pc:sldMk cId="2056057439" sldId="259"/>
            <ac:inkMk id="8" creationId="{0A5F6954-BEED-B140-4083-3CA2EE8D85C2}"/>
          </ac:inkMkLst>
        </pc:inkChg>
        <pc:inkChg chg="add">
          <ac:chgData name="Oliver Moss (2204624)" userId="S::2204624@student.uwtsd.ac.uk::32a01521-00f7-4780-8dea-d2ef93735f0d" providerId="AD" clId="Web-{8F432ED8-ED8B-4295-9C22-7328206107A3}" dt="2023-12-07T13:37:04.502" v="2"/>
          <ac:inkMkLst>
            <pc:docMk/>
            <pc:sldMk cId="2056057439" sldId="259"/>
            <ac:inkMk id="9" creationId="{A8B7D5D6-13C8-8698-81CB-4505AC6E32BC}"/>
          </ac:inkMkLst>
        </pc:inkChg>
        <pc:inkChg chg="add">
          <ac:chgData name="Oliver Moss (2204624)" userId="S::2204624@student.uwtsd.ac.uk::32a01521-00f7-4780-8dea-d2ef93735f0d" providerId="AD" clId="Web-{8F432ED8-ED8B-4295-9C22-7328206107A3}" dt="2023-12-07T13:37:06.252" v="3"/>
          <ac:inkMkLst>
            <pc:docMk/>
            <pc:sldMk cId="2056057439" sldId="259"/>
            <ac:inkMk id="10" creationId="{368FDB08-C90D-D5E9-AA52-73128AD4DB5C}"/>
          </ac:inkMkLst>
        </pc:inkChg>
        <pc:inkChg chg="add del">
          <ac:chgData name="Oliver Moss (2204624)" userId="S::2204624@student.uwtsd.ac.uk::32a01521-00f7-4780-8dea-d2ef93735f0d" providerId="AD" clId="Web-{8F432ED8-ED8B-4295-9C22-7328206107A3}" dt="2023-12-07T13:37:15.471" v="5"/>
          <ac:inkMkLst>
            <pc:docMk/>
            <pc:sldMk cId="2056057439" sldId="259"/>
            <ac:inkMk id="11" creationId="{365592E0-474E-3C5B-337B-27E3260DFC70}"/>
          </ac:inkMkLst>
        </pc:inkChg>
        <pc:inkChg chg="add del">
          <ac:chgData name="Oliver Moss (2204624)" userId="S::2204624@student.uwtsd.ac.uk::32a01521-00f7-4780-8dea-d2ef93735f0d" providerId="AD" clId="Web-{8F432ED8-ED8B-4295-9C22-7328206107A3}" dt="2023-12-07T13:40:18.952" v="10"/>
          <ac:inkMkLst>
            <pc:docMk/>
            <pc:sldMk cId="2056057439" sldId="259"/>
            <ac:inkMk id="12" creationId="{621357E7-CECA-EE9A-F852-9C2ECB6D8312}"/>
          </ac:inkMkLst>
        </pc:inkChg>
        <pc:inkChg chg="add del">
          <ac:chgData name="Oliver Moss (2204624)" userId="S::2204624@student.uwtsd.ac.uk::32a01521-00f7-4780-8dea-d2ef93735f0d" providerId="AD" clId="Web-{8F432ED8-ED8B-4295-9C22-7328206107A3}" dt="2023-12-07T13:40:20.546" v="12"/>
          <ac:inkMkLst>
            <pc:docMk/>
            <pc:sldMk cId="2056057439" sldId="259"/>
            <ac:inkMk id="13" creationId="{6DDFF9A9-4095-711E-1B5E-EE22E1FBFC01}"/>
          </ac:inkMkLst>
        </pc:inkChg>
        <pc:inkChg chg="add del">
          <ac:chgData name="Oliver Moss (2204624)" userId="S::2204624@student.uwtsd.ac.uk::32a01521-00f7-4780-8dea-d2ef93735f0d" providerId="AD" clId="Web-{8F432ED8-ED8B-4295-9C22-7328206107A3}" dt="2023-12-07T13:40:20.546" v="11"/>
          <ac:inkMkLst>
            <pc:docMk/>
            <pc:sldMk cId="2056057439" sldId="259"/>
            <ac:inkMk id="14" creationId="{AE103141-C199-B352-2FAD-3B4DE8536FE2}"/>
          </ac:inkMkLst>
        </pc:inkChg>
        <pc:inkChg chg="add del">
          <ac:chgData name="Oliver Moss (2204624)" userId="S::2204624@student.uwtsd.ac.uk::32a01521-00f7-4780-8dea-d2ef93735f0d" providerId="AD" clId="Web-{8F432ED8-ED8B-4295-9C22-7328206107A3}" dt="2023-12-07T13:40:21.874" v="13"/>
          <ac:inkMkLst>
            <pc:docMk/>
            <pc:sldMk cId="2056057439" sldId="259"/>
            <ac:inkMk id="15" creationId="{3DC52953-C9D8-7404-6A63-06C42A8C7765}"/>
          </ac:inkMkLst>
        </pc:inkChg>
      </pc:sldChg>
    </pc:docChg>
  </pc:docChgLst>
  <pc:docChgLst>
    <pc:chgData name="Nick Davey (2104746)" userId="S::2104746@student.uwtsd.ac.uk::c67f2be1-a122-4860-b0aa-3146cee9736c" providerId="AD" clId="Web-{8B5F39D7-0283-7848-21F6-D3C6E8F5B4DF}"/>
    <pc:docChg chg="delSld modSld modSection">
      <pc:chgData name="Nick Davey (2104746)" userId="S::2104746@student.uwtsd.ac.uk::c67f2be1-a122-4860-b0aa-3146cee9736c" providerId="AD" clId="Web-{8B5F39D7-0283-7848-21F6-D3C6E8F5B4DF}" dt="2023-12-12T00:54:42.016" v="415" actId="1076"/>
      <pc:docMkLst>
        <pc:docMk/>
      </pc:docMkLst>
      <pc:sldChg chg="addSp delSp modSp">
        <pc:chgData name="Nick Davey (2104746)" userId="S::2104746@student.uwtsd.ac.uk::c67f2be1-a122-4860-b0aa-3146cee9736c" providerId="AD" clId="Web-{8B5F39D7-0283-7848-21F6-D3C6E8F5B4DF}" dt="2023-12-12T00:34:49.009" v="277"/>
        <pc:sldMkLst>
          <pc:docMk/>
          <pc:sldMk cId="615595140" sldId="262"/>
        </pc:sldMkLst>
        <pc:spChg chg="mod">
          <ac:chgData name="Nick Davey (2104746)" userId="S::2104746@student.uwtsd.ac.uk::c67f2be1-a122-4860-b0aa-3146cee9736c" providerId="AD" clId="Web-{8B5F39D7-0283-7848-21F6-D3C6E8F5B4DF}" dt="2023-12-11T20:12:52.576" v="20" actId="14100"/>
          <ac:spMkLst>
            <pc:docMk/>
            <pc:sldMk cId="615595140" sldId="262"/>
            <ac:spMk id="2" creationId="{36431052-95C0-CBC8-8A84-2B28A0A2F1EE}"/>
          </ac:spMkLst>
        </pc:spChg>
        <pc:spChg chg="del mod">
          <ac:chgData name="Nick Davey (2104746)" userId="S::2104746@student.uwtsd.ac.uk::c67f2be1-a122-4860-b0aa-3146cee9736c" providerId="AD" clId="Web-{8B5F39D7-0283-7848-21F6-D3C6E8F5B4DF}" dt="2023-12-12T00:34:49.009" v="277"/>
          <ac:spMkLst>
            <pc:docMk/>
            <pc:sldMk cId="615595140" sldId="262"/>
            <ac:spMk id="5" creationId="{2A13329A-F11A-FD59-8E44-39016CED79C2}"/>
          </ac:spMkLst>
        </pc:spChg>
        <pc:spChg chg="del mod">
          <ac:chgData name="Nick Davey (2104746)" userId="S::2104746@student.uwtsd.ac.uk::c67f2be1-a122-4860-b0aa-3146cee9736c" providerId="AD" clId="Web-{8B5F39D7-0283-7848-21F6-D3C6E8F5B4DF}" dt="2023-12-11T20:06:06.798" v="2"/>
          <ac:spMkLst>
            <pc:docMk/>
            <pc:sldMk cId="615595140" sldId="262"/>
            <ac:spMk id="6" creationId="{3C2DB9FC-364B-7D0C-B8A4-7D479810B2A1}"/>
          </ac:spMkLst>
        </pc:spChg>
        <pc:spChg chg="add mod">
          <ac:chgData name="Nick Davey (2104746)" userId="S::2104746@student.uwtsd.ac.uk::c67f2be1-a122-4860-b0aa-3146cee9736c" providerId="AD" clId="Web-{8B5F39D7-0283-7848-21F6-D3C6E8F5B4DF}" dt="2023-12-11T22:51:42.248" v="269" actId="14100"/>
          <ac:spMkLst>
            <pc:docMk/>
            <pc:sldMk cId="615595140" sldId="262"/>
            <ac:spMk id="7" creationId="{F17BDA7E-68EC-B7A0-242C-9A42356C1F8A}"/>
          </ac:spMkLst>
        </pc:spChg>
        <pc:picChg chg="mod">
          <ac:chgData name="Nick Davey (2104746)" userId="S::2104746@student.uwtsd.ac.uk::c67f2be1-a122-4860-b0aa-3146cee9736c" providerId="AD" clId="Web-{8B5F39D7-0283-7848-21F6-D3C6E8F5B4DF}" dt="2023-12-12T00:34:34.009" v="274" actId="1076"/>
          <ac:picMkLst>
            <pc:docMk/>
            <pc:sldMk cId="615595140" sldId="262"/>
            <ac:picMk id="3" creationId="{155D644A-B104-FA23-EA26-7C00CBA4A094}"/>
          </ac:picMkLst>
        </pc:picChg>
        <pc:picChg chg="mod">
          <ac:chgData name="Nick Davey (2104746)" userId="S::2104746@student.uwtsd.ac.uk::c67f2be1-a122-4860-b0aa-3146cee9736c" providerId="AD" clId="Web-{8B5F39D7-0283-7848-21F6-D3C6E8F5B4DF}" dt="2023-12-12T00:34:40.665" v="276" actId="1076"/>
          <ac:picMkLst>
            <pc:docMk/>
            <pc:sldMk cId="615595140" sldId="262"/>
            <ac:picMk id="4" creationId="{E6FB3933-770E-C94C-409E-4BD63738AD2D}"/>
          </ac:picMkLst>
        </pc:picChg>
      </pc:sldChg>
      <pc:sldChg chg="addSp delSp modSp">
        <pc:chgData name="Nick Davey (2104746)" userId="S::2104746@student.uwtsd.ac.uk::c67f2be1-a122-4860-b0aa-3146cee9736c" providerId="AD" clId="Web-{8B5F39D7-0283-7848-21F6-D3C6E8F5B4DF}" dt="2023-12-12T00:54:42.016" v="415" actId="1076"/>
        <pc:sldMkLst>
          <pc:docMk/>
          <pc:sldMk cId="3879033192" sldId="280"/>
        </pc:sldMkLst>
        <pc:spChg chg="del mod">
          <ac:chgData name="Nick Davey (2104746)" userId="S::2104746@student.uwtsd.ac.uk::c67f2be1-a122-4860-b0aa-3146cee9736c" providerId="AD" clId="Web-{8B5F39D7-0283-7848-21F6-D3C6E8F5B4DF}" dt="2023-12-12T00:54:32.828" v="414"/>
          <ac:spMkLst>
            <pc:docMk/>
            <pc:sldMk cId="3879033192" sldId="280"/>
            <ac:spMk id="3" creationId="{55CF6760-874A-9439-3464-64AB5F1EF7F2}"/>
          </ac:spMkLst>
        </pc:spChg>
        <pc:spChg chg="add mod">
          <ac:chgData name="Nick Davey (2104746)" userId="S::2104746@student.uwtsd.ac.uk::c67f2be1-a122-4860-b0aa-3146cee9736c" providerId="AD" clId="Web-{8B5F39D7-0283-7848-21F6-D3C6E8F5B4DF}" dt="2023-12-12T00:54:42.016" v="415" actId="1076"/>
          <ac:spMkLst>
            <pc:docMk/>
            <pc:sldMk cId="3879033192" sldId="280"/>
            <ac:spMk id="5" creationId="{B511ED85-CD3D-BC5E-D1F0-B90B3447AF5C}"/>
          </ac:spMkLst>
        </pc:spChg>
      </pc:sldChg>
      <pc:sldChg chg="del">
        <pc:chgData name="Nick Davey (2104746)" userId="S::2104746@student.uwtsd.ac.uk::c67f2be1-a122-4860-b0aa-3146cee9736c" providerId="AD" clId="Web-{8B5F39D7-0283-7848-21F6-D3C6E8F5B4DF}" dt="2023-12-12T00:54:12.233" v="412"/>
        <pc:sldMkLst>
          <pc:docMk/>
          <pc:sldMk cId="2216268970" sldId="283"/>
        </pc:sldMkLst>
      </pc:sldChg>
    </pc:docChg>
  </pc:docChgLst>
  <pc:docChgLst>
    <pc:chgData name="Oliver Moss (2204624)" userId="S::2204624@student.uwtsd.ac.uk::32a01521-00f7-4780-8dea-d2ef93735f0d" providerId="AD" clId="Web-{3BA6DA14-DB7C-48C9-8CDC-743340B38D19}"/>
    <pc:docChg chg="addSld modSld">
      <pc:chgData name="Oliver Moss (2204624)" userId="S::2204624@student.uwtsd.ac.uk::32a01521-00f7-4780-8dea-d2ef93735f0d" providerId="AD" clId="Web-{3BA6DA14-DB7C-48C9-8CDC-743340B38D19}" dt="2023-12-06T13:17:37.173" v="6"/>
      <pc:docMkLst>
        <pc:docMk/>
      </pc:docMkLst>
      <pc:sldChg chg="modSp">
        <pc:chgData name="Oliver Moss (2204624)" userId="S::2204624@student.uwtsd.ac.uk::32a01521-00f7-4780-8dea-d2ef93735f0d" providerId="AD" clId="Web-{3BA6DA14-DB7C-48C9-8CDC-743340B38D19}" dt="2023-12-06T13:17:06.891" v="0" actId="1076"/>
        <pc:sldMkLst>
          <pc:docMk/>
          <pc:sldMk cId="2056057439" sldId="259"/>
        </pc:sldMkLst>
        <pc:picChg chg="mod">
          <ac:chgData name="Oliver Moss (2204624)" userId="S::2204624@student.uwtsd.ac.uk::32a01521-00f7-4780-8dea-d2ef93735f0d" providerId="AD" clId="Web-{3BA6DA14-DB7C-48C9-8CDC-743340B38D19}" dt="2023-12-06T13:17:06.891" v="0" actId="1076"/>
          <ac:picMkLst>
            <pc:docMk/>
            <pc:sldMk cId="2056057439" sldId="259"/>
            <ac:picMk id="4" creationId="{A44F861D-0B27-BDEC-B6E7-7AA1C3EA9131}"/>
          </ac:picMkLst>
        </pc:picChg>
      </pc:sldChg>
      <pc:sldChg chg="delSp modSp new">
        <pc:chgData name="Oliver Moss (2204624)" userId="S::2204624@student.uwtsd.ac.uk::32a01521-00f7-4780-8dea-d2ef93735f0d" providerId="AD" clId="Web-{3BA6DA14-DB7C-48C9-8CDC-743340B38D19}" dt="2023-12-06T13:17:37.173" v="6"/>
        <pc:sldMkLst>
          <pc:docMk/>
          <pc:sldMk cId="1367357522" sldId="272"/>
        </pc:sldMkLst>
        <pc:spChg chg="del">
          <ac:chgData name="Oliver Moss (2204624)" userId="S::2204624@student.uwtsd.ac.uk::32a01521-00f7-4780-8dea-d2ef93735f0d" providerId="AD" clId="Web-{3BA6DA14-DB7C-48C9-8CDC-743340B38D19}" dt="2023-12-06T13:17:37.173" v="6"/>
          <ac:spMkLst>
            <pc:docMk/>
            <pc:sldMk cId="1367357522" sldId="272"/>
            <ac:spMk id="3" creationId="{8740BE53-5D52-D76B-F1A0-D84B57455041}"/>
          </ac:spMkLst>
        </pc:spChg>
        <pc:spChg chg="mod">
          <ac:chgData name="Oliver Moss (2204624)" userId="S::2204624@student.uwtsd.ac.uk::32a01521-00f7-4780-8dea-d2ef93735f0d" providerId="AD" clId="Web-{3BA6DA14-DB7C-48C9-8CDC-743340B38D19}" dt="2023-12-06T13:17:32.720" v="5" actId="20577"/>
          <ac:spMkLst>
            <pc:docMk/>
            <pc:sldMk cId="1367357522" sldId="272"/>
            <ac:spMk id="6" creationId="{06CB8901-2D4D-D240-7DD8-B92523129914}"/>
          </ac:spMkLst>
        </pc:spChg>
      </pc:sldChg>
    </pc:docChg>
  </pc:docChgLst>
  <pc:docChgLst>
    <pc:chgData name="Oliver Moss (2204624)" userId="S::2204624@student.uwtsd.ac.uk::32a01521-00f7-4780-8dea-d2ef93735f0d" providerId="AD" clId="Web-{E9A4C399-061A-4DA2-A924-B1EE9B46365E}"/>
    <pc:docChg chg="modSld">
      <pc:chgData name="Oliver Moss (2204624)" userId="S::2204624@student.uwtsd.ac.uk::32a01521-00f7-4780-8dea-d2ef93735f0d" providerId="AD" clId="Web-{E9A4C399-061A-4DA2-A924-B1EE9B46365E}" dt="2023-12-06T12:03:45.292" v="156" actId="20577"/>
      <pc:docMkLst>
        <pc:docMk/>
      </pc:docMkLst>
      <pc:sldChg chg="modSp">
        <pc:chgData name="Oliver Moss (2204624)" userId="S::2204624@student.uwtsd.ac.uk::32a01521-00f7-4780-8dea-d2ef93735f0d" providerId="AD" clId="Web-{E9A4C399-061A-4DA2-A924-B1EE9B46365E}" dt="2023-12-06T11:46:16.729" v="32" actId="20577"/>
        <pc:sldMkLst>
          <pc:docMk/>
          <pc:sldMk cId="3534048479" sldId="257"/>
        </pc:sldMkLst>
        <pc:spChg chg="mod">
          <ac:chgData name="Oliver Moss (2204624)" userId="S::2204624@student.uwtsd.ac.uk::32a01521-00f7-4780-8dea-d2ef93735f0d" providerId="AD" clId="Web-{E9A4C399-061A-4DA2-A924-B1EE9B46365E}" dt="2023-12-06T11:46:16.729" v="32" actId="20577"/>
          <ac:spMkLst>
            <pc:docMk/>
            <pc:sldMk cId="3534048479" sldId="257"/>
            <ac:spMk id="1029" creationId="{096462D8-A301-B9F2-113F-C519706A2148}"/>
          </ac:spMkLst>
        </pc:spChg>
      </pc:sldChg>
      <pc:sldChg chg="addSp delSp modSp">
        <pc:chgData name="Oliver Moss (2204624)" userId="S::2204624@student.uwtsd.ac.uk::32a01521-00f7-4780-8dea-d2ef93735f0d" providerId="AD" clId="Web-{E9A4C399-061A-4DA2-A924-B1EE9B46365E}" dt="2023-12-06T11:49:25.922" v="35"/>
        <pc:sldMkLst>
          <pc:docMk/>
          <pc:sldMk cId="2607077162" sldId="258"/>
        </pc:sldMkLst>
        <pc:spChg chg="mod">
          <ac:chgData name="Oliver Moss (2204624)" userId="S::2204624@student.uwtsd.ac.uk::32a01521-00f7-4780-8dea-d2ef93735f0d" providerId="AD" clId="Web-{E9A4C399-061A-4DA2-A924-B1EE9B46365E}" dt="2023-12-06T11:28:43.275" v="1" actId="14100"/>
          <ac:spMkLst>
            <pc:docMk/>
            <pc:sldMk cId="2607077162" sldId="258"/>
            <ac:spMk id="3" creationId="{3FD9913A-5440-EF43-D59B-270060161E2C}"/>
          </ac:spMkLst>
        </pc:spChg>
        <pc:spChg chg="mod">
          <ac:chgData name="Oliver Moss (2204624)" userId="S::2204624@student.uwtsd.ac.uk::32a01521-00f7-4780-8dea-d2ef93735f0d" providerId="AD" clId="Web-{E9A4C399-061A-4DA2-A924-B1EE9B46365E}" dt="2023-12-06T11:35:37.037" v="16" actId="1076"/>
          <ac:spMkLst>
            <pc:docMk/>
            <pc:sldMk cId="2607077162" sldId="258"/>
            <ac:spMk id="4" creationId="{B6568142-1171-5A3D-4B88-7269BA1CF667}"/>
          </ac:spMkLst>
        </pc:spChg>
        <pc:spChg chg="mod">
          <ac:chgData name="Oliver Moss (2204624)" userId="S::2204624@student.uwtsd.ac.uk::32a01521-00f7-4780-8dea-d2ef93735f0d" providerId="AD" clId="Web-{E9A4C399-061A-4DA2-A924-B1EE9B46365E}" dt="2023-12-06T11:28:46.962" v="2" actId="1076"/>
          <ac:spMkLst>
            <pc:docMk/>
            <pc:sldMk cId="2607077162" sldId="258"/>
            <ac:spMk id="5" creationId="{ED103C64-2DD2-F925-BD69-789F89DB0754}"/>
          </ac:spMkLst>
        </pc:spChg>
        <pc:picChg chg="add del mod">
          <ac:chgData name="Oliver Moss (2204624)" userId="S::2204624@student.uwtsd.ac.uk::32a01521-00f7-4780-8dea-d2ef93735f0d" providerId="AD" clId="Web-{E9A4C399-061A-4DA2-A924-B1EE9B46365E}" dt="2023-12-06T11:49:25.922" v="35"/>
          <ac:picMkLst>
            <pc:docMk/>
            <pc:sldMk cId="2607077162" sldId="258"/>
            <ac:picMk id="6" creationId="{22A91978-BF13-FB76-5327-4DE0A9257C95}"/>
          </ac:picMkLst>
        </pc:picChg>
      </pc:sldChg>
      <pc:sldChg chg="addSp modSp">
        <pc:chgData name="Oliver Moss (2204624)" userId="S::2204624@student.uwtsd.ac.uk::32a01521-00f7-4780-8dea-d2ef93735f0d" providerId="AD" clId="Web-{E9A4C399-061A-4DA2-A924-B1EE9B46365E}" dt="2023-12-06T11:50:46.722" v="40" actId="1076"/>
        <pc:sldMkLst>
          <pc:docMk/>
          <pc:sldMk cId="2056057439" sldId="259"/>
        </pc:sldMkLst>
        <pc:picChg chg="add mod">
          <ac:chgData name="Oliver Moss (2204624)" userId="S::2204624@student.uwtsd.ac.uk::32a01521-00f7-4780-8dea-d2ef93735f0d" providerId="AD" clId="Web-{E9A4C399-061A-4DA2-A924-B1EE9B46365E}" dt="2023-12-06T11:50:46.722" v="40" actId="1076"/>
          <ac:picMkLst>
            <pc:docMk/>
            <pc:sldMk cId="2056057439" sldId="259"/>
            <ac:picMk id="4" creationId="{A44F861D-0B27-BDEC-B6E7-7AA1C3EA9131}"/>
          </ac:picMkLst>
        </pc:picChg>
      </pc:sldChg>
      <pc:sldChg chg="modSp">
        <pc:chgData name="Oliver Moss (2204624)" userId="S::2204624@student.uwtsd.ac.uk::32a01521-00f7-4780-8dea-d2ef93735f0d" providerId="AD" clId="Web-{E9A4C399-061A-4DA2-A924-B1EE9B46365E}" dt="2023-12-06T12:03:45.292" v="156" actId="20577"/>
        <pc:sldMkLst>
          <pc:docMk/>
          <pc:sldMk cId="746800954" sldId="271"/>
        </pc:sldMkLst>
        <pc:spChg chg="mod">
          <ac:chgData name="Oliver Moss (2204624)" userId="S::2204624@student.uwtsd.ac.uk::32a01521-00f7-4780-8dea-d2ef93735f0d" providerId="AD" clId="Web-{E9A4C399-061A-4DA2-A924-B1EE9B46365E}" dt="2023-12-06T12:03:45.292" v="156" actId="20577"/>
          <ac:spMkLst>
            <pc:docMk/>
            <pc:sldMk cId="746800954" sldId="271"/>
            <ac:spMk id="3" creationId="{B67CE35D-3EE8-C405-3D51-7A1062F97274}"/>
          </ac:spMkLst>
        </pc:spChg>
      </pc:sldChg>
    </pc:docChg>
  </pc:docChgLst>
  <pc:docChgLst>
    <pc:chgData name="Oliver Moss (2204624)" userId="S::2204624@student.uwtsd.ac.uk::32a01521-00f7-4780-8dea-d2ef93735f0d" providerId="AD" clId="Web-{585D2890-6F0D-4A24-B75C-7560D96BDF99}"/>
    <pc:docChg chg="modSld sldOrd">
      <pc:chgData name="Oliver Moss (2204624)" userId="S::2204624@student.uwtsd.ac.uk::32a01521-00f7-4780-8dea-d2ef93735f0d" providerId="AD" clId="Web-{585D2890-6F0D-4A24-B75C-7560D96BDF99}" dt="2023-12-12T08:41:15.129" v="220"/>
      <pc:docMkLst>
        <pc:docMk/>
      </pc:docMkLst>
      <pc:sldChg chg="modSp">
        <pc:chgData name="Oliver Moss (2204624)" userId="S::2204624@student.uwtsd.ac.uk::32a01521-00f7-4780-8dea-d2ef93735f0d" providerId="AD" clId="Web-{585D2890-6F0D-4A24-B75C-7560D96BDF99}" dt="2023-12-12T08:29:53.448" v="185" actId="14100"/>
        <pc:sldMkLst>
          <pc:docMk/>
          <pc:sldMk cId="2056057439" sldId="259"/>
        </pc:sldMkLst>
        <pc:spChg chg="mod">
          <ac:chgData name="Oliver Moss (2204624)" userId="S::2204624@student.uwtsd.ac.uk::32a01521-00f7-4780-8dea-d2ef93735f0d" providerId="AD" clId="Web-{585D2890-6F0D-4A24-B75C-7560D96BDF99}" dt="2023-12-12T08:29:53.448" v="185" actId="14100"/>
          <ac:spMkLst>
            <pc:docMk/>
            <pc:sldMk cId="2056057439" sldId="259"/>
            <ac:spMk id="2" creationId="{AC1D8A03-127C-918B-CBBA-F6CA00FE50B4}"/>
          </ac:spMkLst>
        </pc:spChg>
      </pc:sldChg>
      <pc:sldChg chg="modSp">
        <pc:chgData name="Oliver Moss (2204624)" userId="S::2204624@student.uwtsd.ac.uk::32a01521-00f7-4780-8dea-d2ef93735f0d" providerId="AD" clId="Web-{585D2890-6F0D-4A24-B75C-7560D96BDF99}" dt="2023-12-12T08:30:17.683" v="189" actId="20577"/>
        <pc:sldMkLst>
          <pc:docMk/>
          <pc:sldMk cId="443491463" sldId="260"/>
        </pc:sldMkLst>
        <pc:spChg chg="mod">
          <ac:chgData name="Oliver Moss (2204624)" userId="S::2204624@student.uwtsd.ac.uk::32a01521-00f7-4780-8dea-d2ef93735f0d" providerId="AD" clId="Web-{585D2890-6F0D-4A24-B75C-7560D96BDF99}" dt="2023-12-12T08:30:17.683" v="189" actId="20577"/>
          <ac:spMkLst>
            <pc:docMk/>
            <pc:sldMk cId="443491463" sldId="260"/>
            <ac:spMk id="2" creationId="{AD3E53B3-F8B9-3FCD-F0BF-F16192DD054C}"/>
          </ac:spMkLst>
        </pc:spChg>
      </pc:sldChg>
      <pc:sldChg chg="addSp delSp modSp">
        <pc:chgData name="Oliver Moss (2204624)" userId="S::2204624@student.uwtsd.ac.uk::32a01521-00f7-4780-8dea-d2ef93735f0d" providerId="AD" clId="Web-{585D2890-6F0D-4A24-B75C-7560D96BDF99}" dt="2023-12-12T08:39:31.937" v="216" actId="20577"/>
        <pc:sldMkLst>
          <pc:docMk/>
          <pc:sldMk cId="615595140" sldId="262"/>
        </pc:sldMkLst>
        <pc:spChg chg="add mod">
          <ac:chgData name="Oliver Moss (2204624)" userId="S::2204624@student.uwtsd.ac.uk::32a01521-00f7-4780-8dea-d2ef93735f0d" providerId="AD" clId="Web-{585D2890-6F0D-4A24-B75C-7560D96BDF99}" dt="2023-12-12T08:28:06.553" v="173" actId="1076"/>
          <ac:spMkLst>
            <pc:docMk/>
            <pc:sldMk cId="615595140" sldId="262"/>
            <ac:spMk id="6" creationId="{7788D07B-A2D3-9D59-2507-676562301D29}"/>
          </ac:spMkLst>
        </pc:spChg>
        <pc:spChg chg="mod">
          <ac:chgData name="Oliver Moss (2204624)" userId="S::2204624@student.uwtsd.ac.uk::32a01521-00f7-4780-8dea-d2ef93735f0d" providerId="AD" clId="Web-{585D2890-6F0D-4A24-B75C-7560D96BDF99}" dt="2023-12-12T08:39:31.937" v="216" actId="20577"/>
          <ac:spMkLst>
            <pc:docMk/>
            <pc:sldMk cId="615595140" sldId="262"/>
            <ac:spMk id="7" creationId="{F17BDA7E-68EC-B7A0-242C-9A42356C1F8A}"/>
          </ac:spMkLst>
        </pc:spChg>
        <pc:spChg chg="add del mod">
          <ac:chgData name="Oliver Moss (2204624)" userId="S::2204624@student.uwtsd.ac.uk::32a01521-00f7-4780-8dea-d2ef93735f0d" providerId="AD" clId="Web-{585D2890-6F0D-4A24-B75C-7560D96BDF99}" dt="2023-12-12T08:27:15.051" v="151"/>
          <ac:spMkLst>
            <pc:docMk/>
            <pc:sldMk cId="615595140" sldId="262"/>
            <ac:spMk id="8" creationId="{22C4E7B0-E95E-6288-7E71-8AA1B7D4A83C}"/>
          </ac:spMkLst>
        </pc:spChg>
        <pc:spChg chg="add mod">
          <ac:chgData name="Oliver Moss (2204624)" userId="S::2204624@student.uwtsd.ac.uk::32a01521-00f7-4780-8dea-d2ef93735f0d" providerId="AD" clId="Web-{585D2890-6F0D-4A24-B75C-7560D96BDF99}" dt="2023-12-12T08:27:56.240" v="170" actId="1076"/>
          <ac:spMkLst>
            <pc:docMk/>
            <pc:sldMk cId="615595140" sldId="262"/>
            <ac:spMk id="9" creationId="{10C76E0E-4ECF-A771-1E9F-22328CAEB5BE}"/>
          </ac:spMkLst>
        </pc:spChg>
      </pc:sldChg>
      <pc:sldChg chg="modSp">
        <pc:chgData name="Oliver Moss (2204624)" userId="S::2204624@student.uwtsd.ac.uk::32a01521-00f7-4780-8dea-d2ef93735f0d" providerId="AD" clId="Web-{585D2890-6F0D-4A24-B75C-7560D96BDF99}" dt="2023-12-12T08:38:43.873" v="212" actId="20577"/>
        <pc:sldMkLst>
          <pc:docMk/>
          <pc:sldMk cId="2607411710" sldId="263"/>
        </pc:sldMkLst>
        <pc:spChg chg="mod">
          <ac:chgData name="Oliver Moss (2204624)" userId="S::2204624@student.uwtsd.ac.uk::32a01521-00f7-4780-8dea-d2ef93735f0d" providerId="AD" clId="Web-{585D2890-6F0D-4A24-B75C-7560D96BDF99}" dt="2023-12-12T08:29:28.009" v="176" actId="20577"/>
          <ac:spMkLst>
            <pc:docMk/>
            <pc:sldMk cId="2607411710" sldId="263"/>
            <ac:spMk id="2" creationId="{97CE68FA-B10F-3A10-45DC-63E97D4688CA}"/>
          </ac:spMkLst>
        </pc:spChg>
        <pc:spChg chg="mod">
          <ac:chgData name="Oliver Moss (2204624)" userId="S::2204624@student.uwtsd.ac.uk::32a01521-00f7-4780-8dea-d2ef93735f0d" providerId="AD" clId="Web-{585D2890-6F0D-4A24-B75C-7560D96BDF99}" dt="2023-12-12T08:38:43.873" v="212" actId="20577"/>
          <ac:spMkLst>
            <pc:docMk/>
            <pc:sldMk cId="2607411710" sldId="263"/>
            <ac:spMk id="3" creationId="{0DA60A95-8BE5-A1AC-A7F1-7D84A7F5FED6}"/>
          </ac:spMkLst>
        </pc:spChg>
      </pc:sldChg>
      <pc:sldChg chg="modSp">
        <pc:chgData name="Oliver Moss (2204624)" userId="S::2204624@student.uwtsd.ac.uk::32a01521-00f7-4780-8dea-d2ef93735f0d" providerId="AD" clId="Web-{585D2890-6F0D-4A24-B75C-7560D96BDF99}" dt="2023-12-12T08:40:38.299" v="219" actId="20577"/>
        <pc:sldMkLst>
          <pc:docMk/>
          <pc:sldMk cId="1068153823" sldId="265"/>
        </pc:sldMkLst>
        <pc:spChg chg="mod">
          <ac:chgData name="Oliver Moss (2204624)" userId="S::2204624@student.uwtsd.ac.uk::32a01521-00f7-4780-8dea-d2ef93735f0d" providerId="AD" clId="Web-{585D2890-6F0D-4A24-B75C-7560D96BDF99}" dt="2023-12-12T08:30:39.637" v="193" actId="20577"/>
          <ac:spMkLst>
            <pc:docMk/>
            <pc:sldMk cId="1068153823" sldId="265"/>
            <ac:spMk id="2" creationId="{9A2B3AB3-BDE5-DB05-AAF9-5BCF58726811}"/>
          </ac:spMkLst>
        </pc:spChg>
        <pc:spChg chg="mod">
          <ac:chgData name="Oliver Moss (2204624)" userId="S::2204624@student.uwtsd.ac.uk::32a01521-00f7-4780-8dea-d2ef93735f0d" providerId="AD" clId="Web-{585D2890-6F0D-4A24-B75C-7560D96BDF99}" dt="2023-12-12T08:40:38.299" v="219" actId="20577"/>
          <ac:spMkLst>
            <pc:docMk/>
            <pc:sldMk cId="1068153823" sldId="265"/>
            <ac:spMk id="3" creationId="{E185DEDE-6883-86E6-2E8F-D89067B193EF}"/>
          </ac:spMkLst>
        </pc:spChg>
      </pc:sldChg>
      <pc:sldChg chg="modSp">
        <pc:chgData name="Oliver Moss (2204624)" userId="S::2204624@student.uwtsd.ac.uk::32a01521-00f7-4780-8dea-d2ef93735f0d" providerId="AD" clId="Web-{585D2890-6F0D-4A24-B75C-7560D96BDF99}" dt="2023-12-11T21:58:19.099" v="29" actId="20577"/>
        <pc:sldMkLst>
          <pc:docMk/>
          <pc:sldMk cId="307164591" sldId="270"/>
        </pc:sldMkLst>
        <pc:spChg chg="mod">
          <ac:chgData name="Oliver Moss (2204624)" userId="S::2204624@student.uwtsd.ac.uk::32a01521-00f7-4780-8dea-d2ef93735f0d" providerId="AD" clId="Web-{585D2890-6F0D-4A24-B75C-7560D96BDF99}" dt="2023-12-11T21:58:19.099" v="29" actId="20577"/>
          <ac:spMkLst>
            <pc:docMk/>
            <pc:sldMk cId="307164591" sldId="270"/>
            <ac:spMk id="3" creationId="{EADB455E-F521-B66B-A201-8D524CA0BDFD}"/>
          </ac:spMkLst>
        </pc:spChg>
      </pc:sldChg>
      <pc:sldChg chg="modSp">
        <pc:chgData name="Oliver Moss (2204624)" userId="S::2204624@student.uwtsd.ac.uk::32a01521-00f7-4780-8dea-d2ef93735f0d" providerId="AD" clId="Web-{585D2890-6F0D-4A24-B75C-7560D96BDF99}" dt="2023-12-12T08:27:19.739" v="153" actId="1076"/>
        <pc:sldMkLst>
          <pc:docMk/>
          <pc:sldMk cId="1549139478" sldId="274"/>
        </pc:sldMkLst>
        <pc:spChg chg="mod">
          <ac:chgData name="Oliver Moss (2204624)" userId="S::2204624@student.uwtsd.ac.uk::32a01521-00f7-4780-8dea-d2ef93735f0d" providerId="AD" clId="Web-{585D2890-6F0D-4A24-B75C-7560D96BDF99}" dt="2023-12-12T08:27:19.739" v="153" actId="1076"/>
          <ac:spMkLst>
            <pc:docMk/>
            <pc:sldMk cId="1549139478" sldId="274"/>
            <ac:spMk id="3" creationId="{5B3B620F-3B84-9345-5060-28D1EAD02F3A}"/>
          </ac:spMkLst>
        </pc:spChg>
      </pc:sldChg>
      <pc:sldChg chg="modSp">
        <pc:chgData name="Oliver Moss (2204624)" userId="S::2204624@student.uwtsd.ac.uk::32a01521-00f7-4780-8dea-d2ef93735f0d" providerId="AD" clId="Web-{585D2890-6F0D-4A24-B75C-7560D96BDF99}" dt="2023-12-12T08:30:11.902" v="188" actId="20577"/>
        <pc:sldMkLst>
          <pc:docMk/>
          <pc:sldMk cId="950499568" sldId="275"/>
        </pc:sldMkLst>
        <pc:spChg chg="mod">
          <ac:chgData name="Oliver Moss (2204624)" userId="S::2204624@student.uwtsd.ac.uk::32a01521-00f7-4780-8dea-d2ef93735f0d" providerId="AD" clId="Web-{585D2890-6F0D-4A24-B75C-7560D96BDF99}" dt="2023-12-12T08:30:11.902" v="188" actId="20577"/>
          <ac:spMkLst>
            <pc:docMk/>
            <pc:sldMk cId="950499568" sldId="275"/>
            <ac:spMk id="2" creationId="{3E982DD0-184B-FB1B-A3CC-A066A59731C7}"/>
          </ac:spMkLst>
        </pc:spChg>
      </pc:sldChg>
      <pc:sldChg chg="modSp ord">
        <pc:chgData name="Oliver Moss (2204624)" userId="S::2204624@student.uwtsd.ac.uk::32a01521-00f7-4780-8dea-d2ef93735f0d" providerId="AD" clId="Web-{585D2890-6F0D-4A24-B75C-7560D96BDF99}" dt="2023-12-12T08:41:15.129" v="220"/>
        <pc:sldMkLst>
          <pc:docMk/>
          <pc:sldMk cId="1730983047" sldId="276"/>
        </pc:sldMkLst>
        <pc:spChg chg="mod">
          <ac:chgData name="Oliver Moss (2204624)" userId="S::2204624@student.uwtsd.ac.uk::32a01521-00f7-4780-8dea-d2ef93735f0d" providerId="AD" clId="Web-{585D2890-6F0D-4A24-B75C-7560D96BDF99}" dt="2023-12-11T22:03:10.073" v="65" actId="1076"/>
          <ac:spMkLst>
            <pc:docMk/>
            <pc:sldMk cId="1730983047" sldId="276"/>
            <ac:spMk id="3" creationId="{F985AFAF-1FA5-546C-390F-72860014103F}"/>
          </ac:spMkLst>
        </pc:spChg>
        <pc:spChg chg="mod">
          <ac:chgData name="Oliver Moss (2204624)" userId="S::2204624@student.uwtsd.ac.uk::32a01521-00f7-4780-8dea-d2ef93735f0d" providerId="AD" clId="Web-{585D2890-6F0D-4A24-B75C-7560D96BDF99}" dt="2023-12-11T22:03:23.027" v="66" actId="1076"/>
          <ac:spMkLst>
            <pc:docMk/>
            <pc:sldMk cId="1730983047" sldId="276"/>
            <ac:spMk id="7" creationId="{312DE7D8-1A8F-28A5-0CD0-397558378A6F}"/>
          </ac:spMkLst>
        </pc:spChg>
        <pc:picChg chg="mod">
          <ac:chgData name="Oliver Moss (2204624)" userId="S::2204624@student.uwtsd.ac.uk::32a01521-00f7-4780-8dea-d2ef93735f0d" providerId="AD" clId="Web-{585D2890-6F0D-4A24-B75C-7560D96BDF99}" dt="2023-12-11T22:02:45.492" v="62" actId="1076"/>
          <ac:picMkLst>
            <pc:docMk/>
            <pc:sldMk cId="1730983047" sldId="276"/>
            <ac:picMk id="4" creationId="{60B752F2-D542-D64F-A4BA-D88CBE45536D}"/>
          </ac:picMkLst>
        </pc:picChg>
        <pc:picChg chg="mod">
          <ac:chgData name="Oliver Moss (2204624)" userId="S::2204624@student.uwtsd.ac.uk::32a01521-00f7-4780-8dea-d2ef93735f0d" providerId="AD" clId="Web-{585D2890-6F0D-4A24-B75C-7560D96BDF99}" dt="2023-12-11T22:02:49.603" v="63" actId="1076"/>
          <ac:picMkLst>
            <pc:docMk/>
            <pc:sldMk cId="1730983047" sldId="276"/>
            <ac:picMk id="5" creationId="{D2EC215A-9AC7-6127-464D-31982454AA2A}"/>
          </ac:picMkLst>
        </pc:picChg>
        <pc:picChg chg="mod">
          <ac:chgData name="Oliver Moss (2204624)" userId="S::2204624@student.uwtsd.ac.uk::32a01521-00f7-4780-8dea-d2ef93735f0d" providerId="AD" clId="Web-{585D2890-6F0D-4A24-B75C-7560D96BDF99}" dt="2023-12-11T22:02:53.760" v="64" actId="1076"/>
          <ac:picMkLst>
            <pc:docMk/>
            <pc:sldMk cId="1730983047" sldId="276"/>
            <ac:picMk id="6" creationId="{188BC064-A12D-C953-BF2A-9FB25479FBF6}"/>
          </ac:picMkLst>
        </pc:picChg>
      </pc:sldChg>
      <pc:sldChg chg="modSp">
        <pc:chgData name="Oliver Moss (2204624)" userId="S::2204624@student.uwtsd.ac.uk::32a01521-00f7-4780-8dea-d2ef93735f0d" providerId="AD" clId="Web-{585D2890-6F0D-4A24-B75C-7560D96BDF99}" dt="2023-12-12T08:30:22.277" v="190" actId="20577"/>
        <pc:sldMkLst>
          <pc:docMk/>
          <pc:sldMk cId="3221435355" sldId="277"/>
        </pc:sldMkLst>
        <pc:spChg chg="mod">
          <ac:chgData name="Oliver Moss (2204624)" userId="S::2204624@student.uwtsd.ac.uk::32a01521-00f7-4780-8dea-d2ef93735f0d" providerId="AD" clId="Web-{585D2890-6F0D-4A24-B75C-7560D96BDF99}" dt="2023-12-12T08:30:22.277" v="190" actId="20577"/>
          <ac:spMkLst>
            <pc:docMk/>
            <pc:sldMk cId="3221435355" sldId="277"/>
            <ac:spMk id="2" creationId="{32AE6269-3AB1-53BE-B4EF-337BCBD30DEC}"/>
          </ac:spMkLst>
        </pc:spChg>
      </pc:sldChg>
      <pc:sldChg chg="modSp">
        <pc:chgData name="Oliver Moss (2204624)" userId="S::2204624@student.uwtsd.ac.uk::32a01521-00f7-4780-8dea-d2ef93735f0d" providerId="AD" clId="Web-{585D2890-6F0D-4A24-B75C-7560D96BDF99}" dt="2023-12-12T08:30:27.543" v="191" actId="20577"/>
        <pc:sldMkLst>
          <pc:docMk/>
          <pc:sldMk cId="3173303511" sldId="278"/>
        </pc:sldMkLst>
        <pc:spChg chg="mod">
          <ac:chgData name="Oliver Moss (2204624)" userId="S::2204624@student.uwtsd.ac.uk::32a01521-00f7-4780-8dea-d2ef93735f0d" providerId="AD" clId="Web-{585D2890-6F0D-4A24-B75C-7560D96BDF99}" dt="2023-12-12T08:30:27.543" v="191" actId="20577"/>
          <ac:spMkLst>
            <pc:docMk/>
            <pc:sldMk cId="3173303511" sldId="278"/>
            <ac:spMk id="2" creationId="{24EDACCB-04CD-4824-7F47-7F4D96762758}"/>
          </ac:spMkLst>
        </pc:spChg>
      </pc:sldChg>
      <pc:sldChg chg="addSp modSp">
        <pc:chgData name="Oliver Moss (2204624)" userId="S::2204624@student.uwtsd.ac.uk::32a01521-00f7-4780-8dea-d2ef93735f0d" providerId="AD" clId="Web-{585D2890-6F0D-4A24-B75C-7560D96BDF99}" dt="2023-12-12T08:12:13.452" v="89" actId="1076"/>
        <pc:sldMkLst>
          <pc:docMk/>
          <pc:sldMk cId="3879033192" sldId="280"/>
        </pc:sldMkLst>
        <pc:spChg chg="add mod">
          <ac:chgData name="Oliver Moss (2204624)" userId="S::2204624@student.uwtsd.ac.uk::32a01521-00f7-4780-8dea-d2ef93735f0d" providerId="AD" clId="Web-{585D2890-6F0D-4A24-B75C-7560D96BDF99}" dt="2023-12-12T08:12:13.452" v="89" actId="1076"/>
          <ac:spMkLst>
            <pc:docMk/>
            <pc:sldMk cId="3879033192" sldId="280"/>
            <ac:spMk id="6" creationId="{DACDA47C-31ED-3725-F08E-E6C0471892A1}"/>
          </ac:spMkLst>
        </pc:spChg>
      </pc:sldChg>
      <pc:sldChg chg="modSp">
        <pc:chgData name="Oliver Moss (2204624)" userId="S::2204624@student.uwtsd.ac.uk::32a01521-00f7-4780-8dea-d2ef93735f0d" providerId="AD" clId="Web-{585D2890-6F0D-4A24-B75C-7560D96BDF99}" dt="2023-12-12T08:37:45.809" v="208" actId="14100"/>
        <pc:sldMkLst>
          <pc:docMk/>
          <pc:sldMk cId="3129428301" sldId="281"/>
        </pc:sldMkLst>
        <pc:spChg chg="mod">
          <ac:chgData name="Oliver Moss (2204624)" userId="S::2204624@student.uwtsd.ac.uk::32a01521-00f7-4780-8dea-d2ef93735f0d" providerId="AD" clId="Web-{585D2890-6F0D-4A24-B75C-7560D96BDF99}" dt="2023-12-12T08:30:06.401" v="187" actId="20577"/>
          <ac:spMkLst>
            <pc:docMk/>
            <pc:sldMk cId="3129428301" sldId="281"/>
            <ac:spMk id="2" creationId="{748DB997-A87C-D7EE-8C09-A91C9AADEF45}"/>
          </ac:spMkLst>
        </pc:spChg>
        <pc:spChg chg="mod">
          <ac:chgData name="Oliver Moss (2204624)" userId="S::2204624@student.uwtsd.ac.uk::32a01521-00f7-4780-8dea-d2ef93735f0d" providerId="AD" clId="Web-{585D2890-6F0D-4A24-B75C-7560D96BDF99}" dt="2023-12-12T08:37:45.809" v="208" actId="14100"/>
          <ac:spMkLst>
            <pc:docMk/>
            <pc:sldMk cId="3129428301" sldId="281"/>
            <ac:spMk id="3" creationId="{F5F9D73F-77D4-67E1-E564-FF7E4A186367}"/>
          </ac:spMkLst>
        </pc:spChg>
      </pc:sldChg>
      <pc:sldChg chg="addSp modSp ord">
        <pc:chgData name="Oliver Moss (2204624)" userId="S::2204624@student.uwtsd.ac.uk::32a01521-00f7-4780-8dea-d2ef93735f0d" providerId="AD" clId="Web-{585D2890-6F0D-4A24-B75C-7560D96BDF99}" dt="2023-12-12T08:30:44.871" v="194"/>
        <pc:sldMkLst>
          <pc:docMk/>
          <pc:sldMk cId="2155616878" sldId="282"/>
        </pc:sldMkLst>
        <pc:spChg chg="add mod">
          <ac:chgData name="Oliver Moss (2204624)" userId="S::2204624@student.uwtsd.ac.uk::32a01521-00f7-4780-8dea-d2ef93735f0d" providerId="AD" clId="Web-{585D2890-6F0D-4A24-B75C-7560D96BDF99}" dt="2023-12-11T21:59:17.618" v="46" actId="1076"/>
          <ac:spMkLst>
            <pc:docMk/>
            <pc:sldMk cId="2155616878" sldId="282"/>
            <ac:spMk id="5" creationId="{1417E7D0-5DB4-ED7D-7088-E41DCEA3ECB6}"/>
          </ac:spMkLst>
        </pc:spChg>
      </pc:sldChg>
      <pc:sldChg chg="modSp">
        <pc:chgData name="Oliver Moss (2204624)" userId="S::2204624@student.uwtsd.ac.uk::32a01521-00f7-4780-8dea-d2ef93735f0d" providerId="AD" clId="Web-{585D2890-6F0D-4A24-B75C-7560D96BDF99}" dt="2023-12-12T08:34:36.864" v="201" actId="20577"/>
        <pc:sldMkLst>
          <pc:docMk/>
          <pc:sldMk cId="2894302213" sldId="284"/>
        </pc:sldMkLst>
        <pc:spChg chg="mod">
          <ac:chgData name="Oliver Moss (2204624)" userId="S::2204624@student.uwtsd.ac.uk::32a01521-00f7-4780-8dea-d2ef93735f0d" providerId="AD" clId="Web-{585D2890-6F0D-4A24-B75C-7560D96BDF99}" dt="2023-12-12T08:34:36.864" v="201" actId="20577"/>
          <ac:spMkLst>
            <pc:docMk/>
            <pc:sldMk cId="2894302213" sldId="284"/>
            <ac:spMk id="3" creationId="{01876B55-B0C1-9832-8962-E8B06931C7E2}"/>
          </ac:spMkLst>
        </pc:spChg>
      </pc:sldChg>
    </pc:docChg>
  </pc:docChgLst>
  <pc:docChgLst>
    <pc:chgData name="Owen Roberts (2203329)" userId="S::2203329@student.uwtsd.ac.uk::3e4eed01-b21d-43a5-a262-4855ccb7e71b" providerId="AD" clId="Web-{1AEF3379-D541-B481-B7A8-5A8FE81162A4}"/>
    <pc:docChg chg="modSld">
      <pc:chgData name="Owen Roberts (2203329)" userId="S::2203329@student.uwtsd.ac.uk::3e4eed01-b21d-43a5-a262-4855ccb7e71b" providerId="AD" clId="Web-{1AEF3379-D541-B481-B7A8-5A8FE81162A4}" dt="2023-12-07T19:29:24.762" v="1" actId="20577"/>
      <pc:docMkLst>
        <pc:docMk/>
      </pc:docMkLst>
      <pc:sldChg chg="modSp">
        <pc:chgData name="Owen Roberts (2203329)" userId="S::2203329@student.uwtsd.ac.uk::3e4eed01-b21d-43a5-a262-4855ccb7e71b" providerId="AD" clId="Web-{1AEF3379-D541-B481-B7A8-5A8FE81162A4}" dt="2023-12-07T19:29:24.762" v="1" actId="20577"/>
        <pc:sldMkLst>
          <pc:docMk/>
          <pc:sldMk cId="2607077162" sldId="258"/>
        </pc:sldMkLst>
        <pc:spChg chg="mod">
          <ac:chgData name="Owen Roberts (2203329)" userId="S::2203329@student.uwtsd.ac.uk::3e4eed01-b21d-43a5-a262-4855ccb7e71b" providerId="AD" clId="Web-{1AEF3379-D541-B481-B7A8-5A8FE81162A4}" dt="2023-12-07T19:29:24.762" v="1" actId="20577"/>
          <ac:spMkLst>
            <pc:docMk/>
            <pc:sldMk cId="2607077162" sldId="258"/>
            <ac:spMk id="2" creationId="{1A5C5377-057E-AD36-B985-D94445FDEF0E}"/>
          </ac:spMkLst>
        </pc:spChg>
      </pc:sldChg>
    </pc:docChg>
  </pc:docChgLst>
  <pc:docChgLst>
    <pc:chgData name="Oliver Moss (2204624)" userId="S::2204624@student.uwtsd.ac.uk::32a01521-00f7-4780-8dea-d2ef93735f0d" providerId="AD" clId="Web-{4A2526D7-20A9-427F-A132-23416EC4416A}"/>
    <pc:docChg chg="modSld">
      <pc:chgData name="Oliver Moss (2204624)" userId="S::2204624@student.uwtsd.ac.uk::32a01521-00f7-4780-8dea-d2ef93735f0d" providerId="AD" clId="Web-{4A2526D7-20A9-427F-A132-23416EC4416A}" dt="2023-12-08T14:48:24.395" v="118" actId="14100"/>
      <pc:docMkLst>
        <pc:docMk/>
      </pc:docMkLst>
      <pc:sldChg chg="addSp delSp modSp">
        <pc:chgData name="Oliver Moss (2204624)" userId="S::2204624@student.uwtsd.ac.uk::32a01521-00f7-4780-8dea-d2ef93735f0d" providerId="AD" clId="Web-{4A2526D7-20A9-427F-A132-23416EC4416A}" dt="2023-12-08T14:48:24.395" v="118" actId="14100"/>
        <pc:sldMkLst>
          <pc:docMk/>
          <pc:sldMk cId="746800954" sldId="271"/>
        </pc:sldMkLst>
        <pc:spChg chg="mod">
          <ac:chgData name="Oliver Moss (2204624)" userId="S::2204624@student.uwtsd.ac.uk::32a01521-00f7-4780-8dea-d2ef93735f0d" providerId="AD" clId="Web-{4A2526D7-20A9-427F-A132-23416EC4416A}" dt="2023-12-08T14:48:24.395" v="118" actId="14100"/>
          <ac:spMkLst>
            <pc:docMk/>
            <pc:sldMk cId="746800954" sldId="271"/>
            <ac:spMk id="3" creationId="{B67CE35D-3EE8-C405-3D51-7A1062F97274}"/>
          </ac:spMkLst>
        </pc:spChg>
        <pc:spChg chg="mod">
          <ac:chgData name="Oliver Moss (2204624)" userId="S::2204624@student.uwtsd.ac.uk::32a01521-00f7-4780-8dea-d2ef93735f0d" providerId="AD" clId="Web-{4A2526D7-20A9-427F-A132-23416EC4416A}" dt="2023-12-08T14:28:33.233" v="43" actId="1076"/>
          <ac:spMkLst>
            <pc:docMk/>
            <pc:sldMk cId="746800954" sldId="271"/>
            <ac:spMk id="7" creationId="{2F7BDA85-E329-AC00-7AC6-19B33356D296}"/>
          </ac:spMkLst>
        </pc:spChg>
        <pc:spChg chg="mod">
          <ac:chgData name="Oliver Moss (2204624)" userId="S::2204624@student.uwtsd.ac.uk::32a01521-00f7-4780-8dea-d2ef93735f0d" providerId="AD" clId="Web-{4A2526D7-20A9-427F-A132-23416EC4416A}" dt="2023-12-08T14:45:55.641" v="99" actId="1076"/>
          <ac:spMkLst>
            <pc:docMk/>
            <pc:sldMk cId="746800954" sldId="271"/>
            <ac:spMk id="8" creationId="{3A94D0A7-E444-CC88-0FBA-0C0FB0087B35}"/>
          </ac:spMkLst>
        </pc:spChg>
        <pc:spChg chg="mod">
          <ac:chgData name="Oliver Moss (2204624)" userId="S::2204624@student.uwtsd.ac.uk::32a01521-00f7-4780-8dea-d2ef93735f0d" providerId="AD" clId="Web-{4A2526D7-20A9-427F-A132-23416EC4416A}" dt="2023-12-08T14:46:04.875" v="102" actId="1076"/>
          <ac:spMkLst>
            <pc:docMk/>
            <pc:sldMk cId="746800954" sldId="271"/>
            <ac:spMk id="9" creationId="{2FD440FA-9506-AA14-2480-CAEB4304E010}"/>
          </ac:spMkLst>
        </pc:spChg>
        <pc:picChg chg="mod">
          <ac:chgData name="Oliver Moss (2204624)" userId="S::2204624@student.uwtsd.ac.uk::32a01521-00f7-4780-8dea-d2ef93735f0d" providerId="AD" clId="Web-{4A2526D7-20A9-427F-A132-23416EC4416A}" dt="2023-12-08T14:46:14.469" v="103" actId="1076"/>
          <ac:picMkLst>
            <pc:docMk/>
            <pc:sldMk cId="746800954" sldId="271"/>
            <ac:picMk id="4" creationId="{877B8460-FF79-5C8E-2542-E24B8A40E8D1}"/>
          </ac:picMkLst>
        </pc:picChg>
        <pc:picChg chg="mod">
          <ac:chgData name="Oliver Moss (2204624)" userId="S::2204624@student.uwtsd.ac.uk::32a01521-00f7-4780-8dea-d2ef93735f0d" providerId="AD" clId="Web-{4A2526D7-20A9-427F-A132-23416EC4416A}" dt="2023-12-08T14:45:32.765" v="96" actId="1076"/>
          <ac:picMkLst>
            <pc:docMk/>
            <pc:sldMk cId="746800954" sldId="271"/>
            <ac:picMk id="5" creationId="{8CA6448C-42E7-3E82-2280-35425C6F0DBF}"/>
          </ac:picMkLst>
        </pc:picChg>
        <pc:picChg chg="mod modCrop">
          <ac:chgData name="Oliver Moss (2204624)" userId="S::2204624@student.uwtsd.ac.uk::32a01521-00f7-4780-8dea-d2ef93735f0d" providerId="AD" clId="Web-{4A2526D7-20A9-427F-A132-23416EC4416A}" dt="2023-12-08T14:45:23.968" v="95" actId="14100"/>
          <ac:picMkLst>
            <pc:docMk/>
            <pc:sldMk cId="746800954" sldId="271"/>
            <ac:picMk id="6" creationId="{3271D9F9-2FDD-683A-FA67-4F9E8E8870F9}"/>
          </ac:picMkLst>
        </pc:picChg>
        <pc:picChg chg="del">
          <ac:chgData name="Oliver Moss (2204624)" userId="S::2204624@student.uwtsd.ac.uk::32a01521-00f7-4780-8dea-d2ef93735f0d" providerId="AD" clId="Web-{4A2526D7-20A9-427F-A132-23416EC4416A}" dt="2023-12-08T14:37:05.108" v="72"/>
          <ac:picMkLst>
            <pc:docMk/>
            <pc:sldMk cId="746800954" sldId="271"/>
            <ac:picMk id="10" creationId="{C8ED62B0-B4E5-190B-EB5D-9494F1011E4B}"/>
          </ac:picMkLst>
        </pc:picChg>
        <pc:picChg chg="add mod modCrop">
          <ac:chgData name="Oliver Moss (2204624)" userId="S::2204624@student.uwtsd.ac.uk::32a01521-00f7-4780-8dea-d2ef93735f0d" providerId="AD" clId="Web-{4A2526D7-20A9-427F-A132-23416EC4416A}" dt="2023-12-08T14:31:51.380" v="64" actId="1076"/>
          <ac:picMkLst>
            <pc:docMk/>
            <pc:sldMk cId="746800954" sldId="271"/>
            <ac:picMk id="11" creationId="{79D6CF31-1CD9-F3CA-1B6B-702530F2A3F1}"/>
          </ac:picMkLst>
        </pc:picChg>
        <pc:picChg chg="add mod modCrop">
          <ac:chgData name="Oliver Moss (2204624)" userId="S::2204624@student.uwtsd.ac.uk::32a01521-00f7-4780-8dea-d2ef93735f0d" providerId="AD" clId="Web-{4A2526D7-20A9-427F-A132-23416EC4416A}" dt="2023-12-08T14:45:48.062" v="98" actId="1076"/>
          <ac:picMkLst>
            <pc:docMk/>
            <pc:sldMk cId="746800954" sldId="271"/>
            <ac:picMk id="12" creationId="{A6726AA3-1425-59C6-12A6-B5B8562EEC61}"/>
          </ac:picMkLst>
        </pc:picChg>
        <pc:picChg chg="mod modCrop">
          <ac:chgData name="Oliver Moss (2204624)" userId="S::2204624@student.uwtsd.ac.uk::32a01521-00f7-4780-8dea-d2ef93735f0d" providerId="AD" clId="Web-{4A2526D7-20A9-427F-A132-23416EC4416A}" dt="2023-12-08T14:46:22.970" v="104" actId="1076"/>
          <ac:picMkLst>
            <pc:docMk/>
            <pc:sldMk cId="746800954" sldId="271"/>
            <ac:picMk id="13" creationId="{2D36EC6D-75B3-3B74-B6A6-31317B5394A6}"/>
          </ac:picMkLst>
        </pc:picChg>
      </pc:sldChg>
    </pc:docChg>
  </pc:docChgLst>
  <pc:docChgLst>
    <pc:chgData name="Ryan Calderon (2102952)" userId="S::2102952@student.uwtsd.ac.uk::b8afdfea-6e87-4eff-a9be-b761cbca8111" providerId="AD" clId="Web-{BC956AC3-8DF5-41CD-9674-1B7443E7333F}"/>
    <pc:docChg chg="modSld sldOrd">
      <pc:chgData name="Ryan Calderon (2102952)" userId="S::2102952@student.uwtsd.ac.uk::b8afdfea-6e87-4eff-a9be-b761cbca8111" providerId="AD" clId="Web-{BC956AC3-8DF5-41CD-9674-1B7443E7333F}" dt="2023-12-11T19:41:34.884" v="156" actId="20577"/>
      <pc:docMkLst>
        <pc:docMk/>
      </pc:docMkLst>
      <pc:sldChg chg="modSp">
        <pc:chgData name="Ryan Calderon (2102952)" userId="S::2102952@student.uwtsd.ac.uk::b8afdfea-6e87-4eff-a9be-b761cbca8111" providerId="AD" clId="Web-{BC956AC3-8DF5-41CD-9674-1B7443E7333F}" dt="2023-12-11T19:41:34.884" v="156" actId="20577"/>
        <pc:sldMkLst>
          <pc:docMk/>
          <pc:sldMk cId="2308693771" sldId="273"/>
        </pc:sldMkLst>
        <pc:spChg chg="mod">
          <ac:chgData name="Ryan Calderon (2102952)" userId="S::2102952@student.uwtsd.ac.uk::b8afdfea-6e87-4eff-a9be-b761cbca8111" providerId="AD" clId="Web-{BC956AC3-8DF5-41CD-9674-1B7443E7333F}" dt="2023-12-11T19:41:34.884" v="156" actId="20577"/>
          <ac:spMkLst>
            <pc:docMk/>
            <pc:sldMk cId="2308693771" sldId="273"/>
            <ac:spMk id="3" creationId="{A4A1FA2B-291E-F776-6247-FCB0A0FFB687}"/>
          </ac:spMkLst>
        </pc:spChg>
      </pc:sldChg>
      <pc:sldChg chg="addSp modSp ord">
        <pc:chgData name="Ryan Calderon (2102952)" userId="S::2102952@student.uwtsd.ac.uk::b8afdfea-6e87-4eff-a9be-b761cbca8111" providerId="AD" clId="Web-{BC956AC3-8DF5-41CD-9674-1B7443E7333F}" dt="2023-12-11T19:24:17.415" v="107"/>
        <pc:sldMkLst>
          <pc:docMk/>
          <pc:sldMk cId="1730983047" sldId="276"/>
        </pc:sldMkLst>
        <pc:spChg chg="mod">
          <ac:chgData name="Ryan Calderon (2102952)" userId="S::2102952@student.uwtsd.ac.uk::b8afdfea-6e87-4eff-a9be-b761cbca8111" providerId="AD" clId="Web-{BC956AC3-8DF5-41CD-9674-1B7443E7333F}" dt="2023-12-11T19:22:30.880" v="100" actId="1076"/>
          <ac:spMkLst>
            <pc:docMk/>
            <pc:sldMk cId="1730983047" sldId="276"/>
            <ac:spMk id="3" creationId="{F985AFAF-1FA5-546C-390F-72860014103F}"/>
          </ac:spMkLst>
        </pc:spChg>
        <pc:spChg chg="add mod">
          <ac:chgData name="Ryan Calderon (2102952)" userId="S::2102952@student.uwtsd.ac.uk::b8afdfea-6e87-4eff-a9be-b761cbca8111" providerId="AD" clId="Web-{BC956AC3-8DF5-41CD-9674-1B7443E7333F}" dt="2023-12-11T19:23:08.334" v="106" actId="20577"/>
          <ac:spMkLst>
            <pc:docMk/>
            <pc:sldMk cId="1730983047" sldId="276"/>
            <ac:spMk id="7" creationId="{312DE7D8-1A8F-28A5-0CD0-397558378A6F}"/>
          </ac:spMkLst>
        </pc:spChg>
        <pc:picChg chg="mod">
          <ac:chgData name="Ryan Calderon (2102952)" userId="S::2102952@student.uwtsd.ac.uk::b8afdfea-6e87-4eff-a9be-b761cbca8111" providerId="AD" clId="Web-{BC956AC3-8DF5-41CD-9674-1B7443E7333F}" dt="2023-12-11T19:20:57.502" v="65" actId="1076"/>
          <ac:picMkLst>
            <pc:docMk/>
            <pc:sldMk cId="1730983047" sldId="276"/>
            <ac:picMk id="4" creationId="{60B752F2-D542-D64F-A4BA-D88CBE45536D}"/>
          </ac:picMkLst>
        </pc:picChg>
        <pc:picChg chg="mod">
          <ac:chgData name="Ryan Calderon (2102952)" userId="S::2102952@student.uwtsd.ac.uk::b8afdfea-6e87-4eff-a9be-b761cbca8111" providerId="AD" clId="Web-{BC956AC3-8DF5-41CD-9674-1B7443E7333F}" dt="2023-12-11T19:20:59.081" v="66" actId="1076"/>
          <ac:picMkLst>
            <pc:docMk/>
            <pc:sldMk cId="1730983047" sldId="276"/>
            <ac:picMk id="5" creationId="{D2EC215A-9AC7-6127-464D-31982454AA2A}"/>
          </ac:picMkLst>
        </pc:picChg>
        <pc:picChg chg="mod">
          <ac:chgData name="Ryan Calderon (2102952)" userId="S::2102952@student.uwtsd.ac.uk::b8afdfea-6e87-4eff-a9be-b761cbca8111" providerId="AD" clId="Web-{BC956AC3-8DF5-41CD-9674-1B7443E7333F}" dt="2023-12-11T19:21:02.737" v="67" actId="1076"/>
          <ac:picMkLst>
            <pc:docMk/>
            <pc:sldMk cId="1730983047" sldId="276"/>
            <ac:picMk id="6" creationId="{188BC064-A12D-C953-BF2A-9FB25479FBF6}"/>
          </ac:picMkLst>
        </pc:picChg>
      </pc:sldChg>
      <pc:sldChg chg="modSp ord">
        <pc:chgData name="Ryan Calderon (2102952)" userId="S::2102952@student.uwtsd.ac.uk::b8afdfea-6e87-4eff-a9be-b761cbca8111" providerId="AD" clId="Web-{BC956AC3-8DF5-41CD-9674-1B7443E7333F}" dt="2023-12-11T19:27:41.358" v="109"/>
        <pc:sldMkLst>
          <pc:docMk/>
          <pc:sldMk cId="2846046020" sldId="279"/>
        </pc:sldMkLst>
        <pc:picChg chg="mod">
          <ac:chgData name="Ryan Calderon (2102952)" userId="S::2102952@student.uwtsd.ac.uk::b8afdfea-6e87-4eff-a9be-b761cbca8111" providerId="AD" clId="Web-{BC956AC3-8DF5-41CD-9674-1B7443E7333F}" dt="2023-12-11T19:26:56.669" v="108" actId="1076"/>
          <ac:picMkLst>
            <pc:docMk/>
            <pc:sldMk cId="2846046020" sldId="279"/>
            <ac:picMk id="7" creationId="{5F95A959-1D97-F4F6-07E7-BBACE6D147A3}"/>
          </ac:picMkLst>
        </pc:picChg>
      </pc:sldChg>
    </pc:docChg>
  </pc:docChgLst>
  <pc:docChgLst>
    <pc:chgData name="Oliver Moss (2204624)" userId="S::2204624@student.uwtsd.ac.uk::32a01521-00f7-4780-8dea-d2ef93735f0d" providerId="AD" clId="Web-{DC07A0CF-AC7B-4268-BA0A-A567EB760479}"/>
    <pc:docChg chg="modSld">
      <pc:chgData name="Oliver Moss (2204624)" userId="S::2204624@student.uwtsd.ac.uk::32a01521-00f7-4780-8dea-d2ef93735f0d" providerId="AD" clId="Web-{DC07A0CF-AC7B-4268-BA0A-A567EB760479}" dt="2023-12-06T14:53:28.294" v="210" actId="20577"/>
      <pc:docMkLst>
        <pc:docMk/>
      </pc:docMkLst>
      <pc:sldChg chg="modSp">
        <pc:chgData name="Oliver Moss (2204624)" userId="S::2204624@student.uwtsd.ac.uk::32a01521-00f7-4780-8dea-d2ef93735f0d" providerId="AD" clId="Web-{DC07A0CF-AC7B-4268-BA0A-A567EB760479}" dt="2023-12-06T14:53:28.294" v="210" actId="20577"/>
        <pc:sldMkLst>
          <pc:docMk/>
          <pc:sldMk cId="2607077162" sldId="258"/>
        </pc:sldMkLst>
        <pc:spChg chg="mod">
          <ac:chgData name="Oliver Moss (2204624)" userId="S::2204624@student.uwtsd.ac.uk::32a01521-00f7-4780-8dea-d2ef93735f0d" providerId="AD" clId="Web-{DC07A0CF-AC7B-4268-BA0A-A567EB760479}" dt="2023-12-06T14:53:28.294" v="210" actId="20577"/>
          <ac:spMkLst>
            <pc:docMk/>
            <pc:sldMk cId="2607077162" sldId="258"/>
            <ac:spMk id="3" creationId="{3FD9913A-5440-EF43-D59B-270060161E2C}"/>
          </ac:spMkLst>
        </pc:spChg>
        <pc:spChg chg="mod">
          <ac:chgData name="Oliver Moss (2204624)" userId="S::2204624@student.uwtsd.ac.uk::32a01521-00f7-4780-8dea-d2ef93735f0d" providerId="AD" clId="Web-{DC07A0CF-AC7B-4268-BA0A-A567EB760479}" dt="2023-12-06T14:03:14.449" v="37" actId="20577"/>
          <ac:spMkLst>
            <pc:docMk/>
            <pc:sldMk cId="2607077162" sldId="258"/>
            <ac:spMk id="4" creationId="{B6568142-1171-5A3D-4B88-7269BA1CF667}"/>
          </ac:spMkLst>
        </pc:spChg>
      </pc:sldChg>
      <pc:sldChg chg="addSp modSp">
        <pc:chgData name="Oliver Moss (2204624)" userId="S::2204624@student.uwtsd.ac.uk::32a01521-00f7-4780-8dea-d2ef93735f0d" providerId="AD" clId="Web-{DC07A0CF-AC7B-4268-BA0A-A567EB760479}" dt="2023-12-06T14:14:21.579" v="46" actId="1076"/>
        <pc:sldMkLst>
          <pc:docMk/>
          <pc:sldMk cId="2056057439" sldId="259"/>
        </pc:sldMkLst>
        <pc:spChg chg="mod">
          <ac:chgData name="Oliver Moss (2204624)" userId="S::2204624@student.uwtsd.ac.uk::32a01521-00f7-4780-8dea-d2ef93735f0d" providerId="AD" clId="Web-{DC07A0CF-AC7B-4268-BA0A-A567EB760479}" dt="2023-12-06T13:25:49.831" v="19" actId="20577"/>
          <ac:spMkLst>
            <pc:docMk/>
            <pc:sldMk cId="2056057439" sldId="259"/>
            <ac:spMk id="3" creationId="{0A7BAA1B-A9A9-B50A-777D-64C1ACC1CBDB}"/>
          </ac:spMkLst>
        </pc:spChg>
        <pc:picChg chg="mod">
          <ac:chgData name="Oliver Moss (2204624)" userId="S::2204624@student.uwtsd.ac.uk::32a01521-00f7-4780-8dea-d2ef93735f0d" providerId="AD" clId="Web-{DC07A0CF-AC7B-4268-BA0A-A567EB760479}" dt="2023-12-06T14:14:21.579" v="46" actId="1076"/>
          <ac:picMkLst>
            <pc:docMk/>
            <pc:sldMk cId="2056057439" sldId="259"/>
            <ac:picMk id="4" creationId="{A44F861D-0B27-BDEC-B6E7-7AA1C3EA9131}"/>
          </ac:picMkLst>
        </pc:picChg>
        <pc:picChg chg="add mod">
          <ac:chgData name="Oliver Moss (2204624)" userId="S::2204624@student.uwtsd.ac.uk::32a01521-00f7-4780-8dea-d2ef93735f0d" providerId="AD" clId="Web-{DC07A0CF-AC7B-4268-BA0A-A567EB760479}" dt="2023-12-06T13:26:36.083" v="25" actId="1076"/>
          <ac:picMkLst>
            <pc:docMk/>
            <pc:sldMk cId="2056057439" sldId="259"/>
            <ac:picMk id="5" creationId="{E0A77998-6240-5FD0-1C5F-2E3DCD80F6B4}"/>
          </ac:picMkLst>
        </pc:picChg>
        <pc:picChg chg="add mod">
          <ac:chgData name="Oliver Moss (2204624)" userId="S::2204624@student.uwtsd.ac.uk::32a01521-00f7-4780-8dea-d2ef93735f0d" providerId="AD" clId="Web-{DC07A0CF-AC7B-4268-BA0A-A567EB760479}" dt="2023-12-06T14:11:20.261" v="43" actId="1076"/>
          <ac:picMkLst>
            <pc:docMk/>
            <pc:sldMk cId="2056057439" sldId="259"/>
            <ac:picMk id="6" creationId="{0ECE959C-288F-0547-2691-6A7CAC2A4E2D}"/>
          </ac:picMkLst>
        </pc:picChg>
      </pc:sldChg>
      <pc:sldChg chg="modSp">
        <pc:chgData name="Oliver Moss (2204624)" userId="S::2204624@student.uwtsd.ac.uk::32a01521-00f7-4780-8dea-d2ef93735f0d" providerId="AD" clId="Web-{DC07A0CF-AC7B-4268-BA0A-A567EB760479}" dt="2023-12-06T14:51:29.977" v="148" actId="20577"/>
        <pc:sldMkLst>
          <pc:docMk/>
          <pc:sldMk cId="307164591" sldId="270"/>
        </pc:sldMkLst>
        <pc:spChg chg="mod">
          <ac:chgData name="Oliver Moss (2204624)" userId="S::2204624@student.uwtsd.ac.uk::32a01521-00f7-4780-8dea-d2ef93735f0d" providerId="AD" clId="Web-{DC07A0CF-AC7B-4268-BA0A-A567EB760479}" dt="2023-12-06T14:16:28.911" v="49" actId="20577"/>
          <ac:spMkLst>
            <pc:docMk/>
            <pc:sldMk cId="307164591" sldId="270"/>
            <ac:spMk id="2" creationId="{307B9A99-BDFC-503A-68F8-9DD6BB9B571B}"/>
          </ac:spMkLst>
        </pc:spChg>
        <pc:spChg chg="mod">
          <ac:chgData name="Oliver Moss (2204624)" userId="S::2204624@student.uwtsd.ac.uk::32a01521-00f7-4780-8dea-d2ef93735f0d" providerId="AD" clId="Web-{DC07A0CF-AC7B-4268-BA0A-A567EB760479}" dt="2023-12-06T14:51:29.977" v="148" actId="20577"/>
          <ac:spMkLst>
            <pc:docMk/>
            <pc:sldMk cId="307164591" sldId="270"/>
            <ac:spMk id="3" creationId="{EADB455E-F521-B66B-A201-8D524CA0BDFD}"/>
          </ac:spMkLst>
        </pc:spChg>
      </pc:sldChg>
      <pc:sldChg chg="addSp delSp modSp">
        <pc:chgData name="Oliver Moss (2204624)" userId="S::2204624@student.uwtsd.ac.uk::32a01521-00f7-4780-8dea-d2ef93735f0d" providerId="AD" clId="Web-{DC07A0CF-AC7B-4268-BA0A-A567EB760479}" dt="2023-12-06T13:35:45.537" v="33" actId="1076"/>
        <pc:sldMkLst>
          <pc:docMk/>
          <pc:sldMk cId="1367357522" sldId="272"/>
        </pc:sldMkLst>
        <pc:picChg chg="add del mod">
          <ac:chgData name="Oliver Moss (2204624)" userId="S::2204624@student.uwtsd.ac.uk::32a01521-00f7-4780-8dea-d2ef93735f0d" providerId="AD" clId="Web-{DC07A0CF-AC7B-4268-BA0A-A567EB760479}" dt="2023-12-06T13:33:11.704" v="29"/>
          <ac:picMkLst>
            <pc:docMk/>
            <pc:sldMk cId="1367357522" sldId="272"/>
            <ac:picMk id="3" creationId="{76B482DD-0275-0296-9A23-710F81F6D79F}"/>
          </ac:picMkLst>
        </pc:picChg>
        <pc:picChg chg="add mod">
          <ac:chgData name="Oliver Moss (2204624)" userId="S::2204624@student.uwtsd.ac.uk::32a01521-00f7-4780-8dea-d2ef93735f0d" providerId="AD" clId="Web-{DC07A0CF-AC7B-4268-BA0A-A567EB760479}" dt="2023-12-06T13:35:45.537" v="33" actId="1076"/>
          <ac:picMkLst>
            <pc:docMk/>
            <pc:sldMk cId="1367357522" sldId="272"/>
            <ac:picMk id="7" creationId="{3283760C-E43F-AB1F-F37F-169C3B595929}"/>
          </ac:picMkLst>
        </pc:picChg>
      </pc:sldChg>
    </pc:docChg>
  </pc:docChgLst>
  <pc:docChgLst>
    <pc:chgData name="Freddie Watkins (2107574)" userId="7f388e32-6ec5-448b-95c0-2f6a4cfe6c49" providerId="ADAL" clId="{7896CD74-DDEF-4033-AE34-7057CA2CA852}"/>
    <pc:docChg chg="undo custSel modSld">
      <pc:chgData name="Freddie Watkins (2107574)" userId="7f388e32-6ec5-448b-95c0-2f6a4cfe6c49" providerId="ADAL" clId="{7896CD74-DDEF-4033-AE34-7057CA2CA852}" dt="2023-12-11T23:49:09.706" v="2653" actId="14100"/>
      <pc:docMkLst>
        <pc:docMk/>
      </pc:docMkLst>
      <pc:sldChg chg="addSp delSp modSp mod">
        <pc:chgData name="Freddie Watkins (2107574)" userId="7f388e32-6ec5-448b-95c0-2f6a4cfe6c49" providerId="ADAL" clId="{7896CD74-DDEF-4033-AE34-7057CA2CA852}" dt="2023-12-11T12:51:08.731" v="2188" actId="20577"/>
        <pc:sldMkLst>
          <pc:docMk/>
          <pc:sldMk cId="2607411710" sldId="263"/>
        </pc:sldMkLst>
        <pc:spChg chg="mod">
          <ac:chgData name="Freddie Watkins (2107574)" userId="7f388e32-6ec5-448b-95c0-2f6a4cfe6c49" providerId="ADAL" clId="{7896CD74-DDEF-4033-AE34-7057CA2CA852}" dt="2023-12-07T16:37:31.169" v="876" actId="14100"/>
          <ac:spMkLst>
            <pc:docMk/>
            <pc:sldMk cId="2607411710" sldId="263"/>
            <ac:spMk id="2" creationId="{97CE68FA-B10F-3A10-45DC-63E97D4688CA}"/>
          </ac:spMkLst>
        </pc:spChg>
        <pc:spChg chg="mod">
          <ac:chgData name="Freddie Watkins (2107574)" userId="7f388e32-6ec5-448b-95c0-2f6a4cfe6c49" providerId="ADAL" clId="{7896CD74-DDEF-4033-AE34-7057CA2CA852}" dt="2023-12-11T12:51:08.731" v="2188" actId="20577"/>
          <ac:spMkLst>
            <pc:docMk/>
            <pc:sldMk cId="2607411710" sldId="263"/>
            <ac:spMk id="3" creationId="{0DA60A95-8BE5-A1AC-A7F1-7D84A7F5FED6}"/>
          </ac:spMkLst>
        </pc:spChg>
        <pc:picChg chg="del">
          <ac:chgData name="Freddie Watkins (2107574)" userId="7f388e32-6ec5-448b-95c0-2f6a4cfe6c49" providerId="ADAL" clId="{7896CD74-DDEF-4033-AE34-7057CA2CA852}" dt="2023-12-11T12:27:23.715" v="2097" actId="478"/>
          <ac:picMkLst>
            <pc:docMk/>
            <pc:sldMk cId="2607411710" sldId="263"/>
            <ac:picMk id="4" creationId="{5D63F869-5140-9A67-2F0B-68F6D3D63F1C}"/>
          </ac:picMkLst>
        </pc:picChg>
        <pc:picChg chg="del">
          <ac:chgData name="Freddie Watkins (2107574)" userId="7f388e32-6ec5-448b-95c0-2f6a4cfe6c49" providerId="ADAL" clId="{7896CD74-DDEF-4033-AE34-7057CA2CA852}" dt="2023-12-11T12:27:24.400" v="2098" actId="478"/>
          <ac:picMkLst>
            <pc:docMk/>
            <pc:sldMk cId="2607411710" sldId="263"/>
            <ac:picMk id="5" creationId="{80328058-3A45-3343-A385-019FE87FAEED}"/>
          </ac:picMkLst>
        </pc:picChg>
        <pc:picChg chg="add del mod">
          <ac:chgData name="Freddie Watkins (2107574)" userId="7f388e32-6ec5-448b-95c0-2f6a4cfe6c49" providerId="ADAL" clId="{7896CD74-DDEF-4033-AE34-7057CA2CA852}" dt="2023-12-11T12:28:11.826" v="2113" actId="478"/>
          <ac:picMkLst>
            <pc:docMk/>
            <pc:sldMk cId="2607411710" sldId="263"/>
            <ac:picMk id="7" creationId="{5A023EFB-760E-8B8F-BDFE-F2A3D052AF05}"/>
          </ac:picMkLst>
        </pc:picChg>
        <pc:picChg chg="add del mod">
          <ac:chgData name="Freddie Watkins (2107574)" userId="7f388e32-6ec5-448b-95c0-2f6a4cfe6c49" providerId="ADAL" clId="{7896CD74-DDEF-4033-AE34-7057CA2CA852}" dt="2023-12-11T12:28:11.826" v="2113" actId="478"/>
          <ac:picMkLst>
            <pc:docMk/>
            <pc:sldMk cId="2607411710" sldId="263"/>
            <ac:picMk id="9" creationId="{350917D3-2D03-0CCC-7C41-9D33A3EE5E96}"/>
          </ac:picMkLst>
        </pc:picChg>
        <pc:picChg chg="add del mod">
          <ac:chgData name="Freddie Watkins (2107574)" userId="7f388e32-6ec5-448b-95c0-2f6a4cfe6c49" providerId="ADAL" clId="{7896CD74-DDEF-4033-AE34-7057CA2CA852}" dt="2023-12-11T12:38:57.092" v="2133" actId="478"/>
          <ac:picMkLst>
            <pc:docMk/>
            <pc:sldMk cId="2607411710" sldId="263"/>
            <ac:picMk id="11" creationId="{B7254439-250D-69AB-20FD-9BB998D86122}"/>
          </ac:picMkLst>
        </pc:picChg>
        <pc:picChg chg="add del mod">
          <ac:chgData name="Freddie Watkins (2107574)" userId="7f388e32-6ec5-448b-95c0-2f6a4cfe6c49" providerId="ADAL" clId="{7896CD74-DDEF-4033-AE34-7057CA2CA852}" dt="2023-12-11T12:38:57.773" v="2134" actId="478"/>
          <ac:picMkLst>
            <pc:docMk/>
            <pc:sldMk cId="2607411710" sldId="263"/>
            <ac:picMk id="13" creationId="{10386EA0-BC37-82F4-0A84-15FD3410D716}"/>
          </ac:picMkLst>
        </pc:picChg>
        <pc:picChg chg="add mod">
          <ac:chgData name="Freddie Watkins (2107574)" userId="7f388e32-6ec5-448b-95c0-2f6a4cfe6c49" providerId="ADAL" clId="{7896CD74-DDEF-4033-AE34-7057CA2CA852}" dt="2023-12-11T12:39:39.252" v="2150" actId="1076"/>
          <ac:picMkLst>
            <pc:docMk/>
            <pc:sldMk cId="2607411710" sldId="263"/>
            <ac:picMk id="15" creationId="{D40933D6-2FC7-25C7-1379-20ED01C52137}"/>
          </ac:picMkLst>
        </pc:picChg>
        <pc:picChg chg="add mod">
          <ac:chgData name="Freddie Watkins (2107574)" userId="7f388e32-6ec5-448b-95c0-2f6a4cfe6c49" providerId="ADAL" clId="{7896CD74-DDEF-4033-AE34-7057CA2CA852}" dt="2023-12-11T12:39:37.571" v="2149" actId="14100"/>
          <ac:picMkLst>
            <pc:docMk/>
            <pc:sldMk cId="2607411710" sldId="263"/>
            <ac:picMk id="17" creationId="{FD9EC3F7-2E64-9AB6-6E19-415C2D3D95EC}"/>
          </ac:picMkLst>
        </pc:picChg>
      </pc:sldChg>
      <pc:sldChg chg="modSp mod">
        <pc:chgData name="Freddie Watkins (2107574)" userId="7f388e32-6ec5-448b-95c0-2f6a4cfe6c49" providerId="ADAL" clId="{7896CD74-DDEF-4033-AE34-7057CA2CA852}" dt="2023-12-11T23:49:09.706" v="2653" actId="14100"/>
        <pc:sldMkLst>
          <pc:docMk/>
          <pc:sldMk cId="3129428301" sldId="281"/>
        </pc:sldMkLst>
        <pc:spChg chg="mod">
          <ac:chgData name="Freddie Watkins (2107574)" userId="7f388e32-6ec5-448b-95c0-2f6a4cfe6c49" providerId="ADAL" clId="{7896CD74-DDEF-4033-AE34-7057CA2CA852}" dt="2023-12-11T23:49:09.706" v="2653" actId="14100"/>
          <ac:spMkLst>
            <pc:docMk/>
            <pc:sldMk cId="3129428301" sldId="281"/>
            <ac:spMk id="3" creationId="{F5F9D73F-77D4-67E1-E564-FF7E4A186367}"/>
          </ac:spMkLst>
        </pc:spChg>
      </pc:sldChg>
    </pc:docChg>
  </pc:docChgLst>
  <pc:docChgLst>
    <pc:chgData name="Owen Roberts (2203329)" userId="S::2203329@student.uwtsd.ac.uk::3e4eed01-b21d-43a5-a262-4855ccb7e71b" providerId="AD" clId="Web-{D20BC25A-E8AB-493D-0224-6AD1479C8312}"/>
    <pc:docChg chg="modSld">
      <pc:chgData name="Owen Roberts (2203329)" userId="S::2203329@student.uwtsd.ac.uk::3e4eed01-b21d-43a5-a262-4855ccb7e71b" providerId="AD" clId="Web-{D20BC25A-E8AB-493D-0224-6AD1479C8312}" dt="2023-12-04T20:37:15.766" v="3" actId="20577"/>
      <pc:docMkLst>
        <pc:docMk/>
      </pc:docMkLst>
      <pc:sldChg chg="modSp">
        <pc:chgData name="Owen Roberts (2203329)" userId="S::2203329@student.uwtsd.ac.uk::3e4eed01-b21d-43a5-a262-4855ccb7e71b" providerId="AD" clId="Web-{D20BC25A-E8AB-493D-0224-6AD1479C8312}" dt="2023-12-04T20:37:15.766" v="3" actId="20577"/>
        <pc:sldMkLst>
          <pc:docMk/>
          <pc:sldMk cId="746800954" sldId="271"/>
        </pc:sldMkLst>
        <pc:spChg chg="mod">
          <ac:chgData name="Owen Roberts (2203329)" userId="S::2203329@student.uwtsd.ac.uk::3e4eed01-b21d-43a5-a262-4855ccb7e71b" providerId="AD" clId="Web-{D20BC25A-E8AB-493D-0224-6AD1479C8312}" dt="2023-12-04T20:37:15.766" v="3" actId="20577"/>
          <ac:spMkLst>
            <pc:docMk/>
            <pc:sldMk cId="746800954" sldId="271"/>
            <ac:spMk id="3" creationId="{B67CE35D-3EE8-C405-3D51-7A1062F97274}"/>
          </ac:spMkLst>
        </pc:spChg>
      </pc:sldChg>
    </pc:docChg>
  </pc:docChgLst>
  <pc:docChgLst>
    <pc:chgData name="Oliver Moss (2204624)" userId="S::2204624@student.uwtsd.ac.uk::32a01521-00f7-4780-8dea-d2ef93735f0d" providerId="AD" clId="Web-{72B0A1B0-10EA-4EA3-A536-5EA07A80B49E}"/>
    <pc:docChg chg="addSld delSld modSld">
      <pc:chgData name="Oliver Moss (2204624)" userId="S::2204624@student.uwtsd.ac.uk::32a01521-00f7-4780-8dea-d2ef93735f0d" providerId="AD" clId="Web-{72B0A1B0-10EA-4EA3-A536-5EA07A80B49E}" dt="2023-12-04T10:54:31.723" v="247" actId="20577"/>
      <pc:docMkLst>
        <pc:docMk/>
      </pc:docMkLst>
      <pc:sldChg chg="modSp">
        <pc:chgData name="Oliver Moss (2204624)" userId="S::2204624@student.uwtsd.ac.uk::32a01521-00f7-4780-8dea-d2ef93735f0d" providerId="AD" clId="Web-{72B0A1B0-10EA-4EA3-A536-5EA07A80B49E}" dt="2023-12-04T10:32:49.286" v="45" actId="1076"/>
        <pc:sldMkLst>
          <pc:docMk/>
          <pc:sldMk cId="3534048479" sldId="257"/>
        </pc:sldMkLst>
        <pc:spChg chg="mod">
          <ac:chgData name="Oliver Moss (2204624)" userId="S::2204624@student.uwtsd.ac.uk::32a01521-00f7-4780-8dea-d2ef93735f0d" providerId="AD" clId="Web-{72B0A1B0-10EA-4EA3-A536-5EA07A80B49E}" dt="2023-12-04T10:32:00.518" v="35" actId="14100"/>
          <ac:spMkLst>
            <pc:docMk/>
            <pc:sldMk cId="3534048479" sldId="257"/>
            <ac:spMk id="1029" creationId="{096462D8-A301-B9F2-113F-C519706A2148}"/>
          </ac:spMkLst>
        </pc:spChg>
        <pc:picChg chg="mod">
          <ac:chgData name="Oliver Moss (2204624)" userId="S::2204624@student.uwtsd.ac.uk::32a01521-00f7-4780-8dea-d2ef93735f0d" providerId="AD" clId="Web-{72B0A1B0-10EA-4EA3-A536-5EA07A80B49E}" dt="2023-12-04T10:32:29.551" v="40" actId="14100"/>
          <ac:picMkLst>
            <pc:docMk/>
            <pc:sldMk cId="3534048479" sldId="257"/>
            <ac:picMk id="1030" creationId="{E736F312-577D-6362-4EE7-F916F92AB0B8}"/>
          </ac:picMkLst>
        </pc:picChg>
        <pc:picChg chg="mod">
          <ac:chgData name="Oliver Moss (2204624)" userId="S::2204624@student.uwtsd.ac.uk::32a01521-00f7-4780-8dea-d2ef93735f0d" providerId="AD" clId="Web-{72B0A1B0-10EA-4EA3-A536-5EA07A80B49E}" dt="2023-12-04T10:32:32.426" v="41" actId="14100"/>
          <ac:picMkLst>
            <pc:docMk/>
            <pc:sldMk cId="3534048479" sldId="257"/>
            <ac:picMk id="1032" creationId="{3BEAF02C-A41A-F5FF-F2A6-B2FC5D176923}"/>
          </ac:picMkLst>
        </pc:picChg>
        <pc:picChg chg="mod">
          <ac:chgData name="Oliver Moss (2204624)" userId="S::2204624@student.uwtsd.ac.uk::32a01521-00f7-4780-8dea-d2ef93735f0d" providerId="AD" clId="Web-{72B0A1B0-10EA-4EA3-A536-5EA07A80B49E}" dt="2023-12-04T10:32:49.286" v="45" actId="1076"/>
          <ac:picMkLst>
            <pc:docMk/>
            <pc:sldMk cId="3534048479" sldId="257"/>
            <ac:picMk id="1034" creationId="{AEBA552E-8103-BD54-56F3-BFF62D483C2E}"/>
          </ac:picMkLst>
        </pc:picChg>
        <pc:picChg chg="mod">
          <ac:chgData name="Oliver Moss (2204624)" userId="S::2204624@student.uwtsd.ac.uk::32a01521-00f7-4780-8dea-d2ef93735f0d" providerId="AD" clId="Web-{72B0A1B0-10EA-4EA3-A536-5EA07A80B49E}" dt="2023-12-04T10:32:43.754" v="43" actId="1076"/>
          <ac:picMkLst>
            <pc:docMk/>
            <pc:sldMk cId="3534048479" sldId="257"/>
            <ac:picMk id="1036" creationId="{1CB81E5B-178B-556D-5D4F-8DB69932AA69}"/>
          </ac:picMkLst>
        </pc:picChg>
      </pc:sldChg>
      <pc:sldChg chg="modSp">
        <pc:chgData name="Oliver Moss (2204624)" userId="S::2204624@student.uwtsd.ac.uk::32a01521-00f7-4780-8dea-d2ef93735f0d" providerId="AD" clId="Web-{72B0A1B0-10EA-4EA3-A536-5EA07A80B49E}" dt="2023-12-04T10:54:31.723" v="247" actId="20577"/>
        <pc:sldMkLst>
          <pc:docMk/>
          <pc:sldMk cId="2056057439" sldId="259"/>
        </pc:sldMkLst>
        <pc:spChg chg="mod">
          <ac:chgData name="Oliver Moss (2204624)" userId="S::2204624@student.uwtsd.ac.uk::32a01521-00f7-4780-8dea-d2ef93735f0d" providerId="AD" clId="Web-{72B0A1B0-10EA-4EA3-A536-5EA07A80B49E}" dt="2023-12-04T10:54:31.723" v="247" actId="20577"/>
          <ac:spMkLst>
            <pc:docMk/>
            <pc:sldMk cId="2056057439" sldId="259"/>
            <ac:spMk id="3" creationId="{0A7BAA1B-A9A9-B50A-777D-64C1ACC1CBDB}"/>
          </ac:spMkLst>
        </pc:spChg>
      </pc:sldChg>
      <pc:sldChg chg="new del">
        <pc:chgData name="Oliver Moss (2204624)" userId="S::2204624@student.uwtsd.ac.uk::32a01521-00f7-4780-8dea-d2ef93735f0d" providerId="AD" clId="Web-{72B0A1B0-10EA-4EA3-A536-5EA07A80B49E}" dt="2023-12-04T10:42:39.869" v="116"/>
        <pc:sldMkLst>
          <pc:docMk/>
          <pc:sldMk cId="1136948501" sldId="271"/>
        </pc:sldMkLst>
      </pc:sldChg>
      <pc:sldChg chg="new del">
        <pc:chgData name="Oliver Moss (2204624)" userId="S::2204624@student.uwtsd.ac.uk::32a01521-00f7-4780-8dea-d2ef93735f0d" providerId="AD" clId="Web-{72B0A1B0-10EA-4EA3-A536-5EA07A80B49E}" dt="2023-12-04T10:42:32.729" v="114"/>
        <pc:sldMkLst>
          <pc:docMk/>
          <pc:sldMk cId="1229578171" sldId="271"/>
        </pc:sldMkLst>
      </pc:sldChg>
    </pc:docChg>
  </pc:docChgLst>
  <pc:docChgLst>
    <pc:chgData name="Oliver Moss (2204624)" userId="S::2204624@student.uwtsd.ac.uk::32a01521-00f7-4780-8dea-d2ef93735f0d" providerId="AD" clId="Web-{9B8EBA1B-8C25-40AB-80B8-9EACF96E68BE}"/>
    <pc:docChg chg="modSld">
      <pc:chgData name="Oliver Moss (2204624)" userId="S::2204624@student.uwtsd.ac.uk::32a01521-00f7-4780-8dea-d2ef93735f0d" providerId="AD" clId="Web-{9B8EBA1B-8C25-40AB-80B8-9EACF96E68BE}" dt="2023-11-25T13:41:54.371" v="4" actId="20577"/>
      <pc:docMkLst>
        <pc:docMk/>
      </pc:docMkLst>
      <pc:sldChg chg="modSp">
        <pc:chgData name="Oliver Moss (2204624)" userId="S::2204624@student.uwtsd.ac.uk::32a01521-00f7-4780-8dea-d2ef93735f0d" providerId="AD" clId="Web-{9B8EBA1B-8C25-40AB-80B8-9EACF96E68BE}" dt="2023-11-25T13:41:54.371" v="4" actId="20577"/>
        <pc:sldMkLst>
          <pc:docMk/>
          <pc:sldMk cId="2056057439" sldId="259"/>
        </pc:sldMkLst>
        <pc:spChg chg="mod">
          <ac:chgData name="Oliver Moss (2204624)" userId="S::2204624@student.uwtsd.ac.uk::32a01521-00f7-4780-8dea-d2ef93735f0d" providerId="AD" clId="Web-{9B8EBA1B-8C25-40AB-80B8-9EACF96E68BE}" dt="2023-11-25T13:41:54.371" v="4" actId="20577"/>
          <ac:spMkLst>
            <pc:docMk/>
            <pc:sldMk cId="2056057439" sldId="259"/>
            <ac:spMk id="3" creationId="{0A7BAA1B-A9A9-B50A-777D-64C1ACC1CBDB}"/>
          </ac:spMkLst>
        </pc:spChg>
      </pc:sldChg>
    </pc:docChg>
  </pc:docChgLst>
  <pc:docChgLst>
    <pc:chgData name="Oliver Moss (2204624)" userId="S::2204624@student.uwtsd.ac.uk::32a01521-00f7-4780-8dea-d2ef93735f0d" providerId="AD" clId="Web-{58127D66-FB93-465A-AB28-526E62AF2777}"/>
    <pc:docChg chg="addSld modSld sldOrd modSection">
      <pc:chgData name="Oliver Moss (2204624)" userId="S::2204624@student.uwtsd.ac.uk::32a01521-00f7-4780-8dea-d2ef93735f0d" providerId="AD" clId="Web-{58127D66-FB93-465A-AB28-526E62AF2777}" dt="2023-12-11T15:07:37.493" v="194"/>
      <pc:docMkLst>
        <pc:docMk/>
      </pc:docMkLst>
      <pc:sldChg chg="addSp delSp modSp mod setBg">
        <pc:chgData name="Oliver Moss (2204624)" userId="S::2204624@student.uwtsd.ac.uk::32a01521-00f7-4780-8dea-d2ef93735f0d" providerId="AD" clId="Web-{58127D66-FB93-465A-AB28-526E62AF2777}" dt="2023-12-11T15:07:37.493" v="194"/>
        <pc:sldMkLst>
          <pc:docMk/>
          <pc:sldMk cId="3534048479" sldId="257"/>
        </pc:sldMkLst>
        <pc:spChg chg="add">
          <ac:chgData name="Oliver Moss (2204624)" userId="S::2204624@student.uwtsd.ac.uk::32a01521-00f7-4780-8dea-d2ef93735f0d" providerId="AD" clId="Web-{58127D66-FB93-465A-AB28-526E62AF2777}" dt="2023-12-11T15:05:12.879" v="172"/>
          <ac:spMkLst>
            <pc:docMk/>
            <pc:sldMk cId="3534048479" sldId="257"/>
            <ac:spMk id="2" creationId="{9B254567-325F-8F25-8C9A-0C4EDCA70FD2}"/>
          </ac:spMkLst>
        </pc:spChg>
        <pc:spChg chg="add">
          <ac:chgData name="Oliver Moss (2204624)" userId="S::2204624@student.uwtsd.ac.uk::32a01521-00f7-4780-8dea-d2ef93735f0d" providerId="AD" clId="Web-{58127D66-FB93-465A-AB28-526E62AF2777}" dt="2023-12-11T15:05:12.879" v="172"/>
          <ac:spMkLst>
            <pc:docMk/>
            <pc:sldMk cId="3534048479" sldId="257"/>
            <ac:spMk id="3" creationId="{193486D0-6B05-2032-8513-8B71D62B8322}"/>
          </ac:spMkLst>
        </pc:spChg>
        <pc:spChg chg="del mod replId">
          <ac:chgData name="Oliver Moss (2204624)" userId="S::2204624@student.uwtsd.ac.uk::32a01521-00f7-4780-8dea-d2ef93735f0d" providerId="AD" clId="Web-{58127D66-FB93-465A-AB28-526E62AF2777}" dt="2023-12-11T15:05:12.879" v="172"/>
          <ac:spMkLst>
            <pc:docMk/>
            <pc:sldMk cId="3534048479" sldId="257"/>
            <ac:spMk id="1028" creationId="{56E1D199-9546-AFF4-5DA7-701F4E4D5DF2}"/>
          </ac:spMkLst>
        </pc:spChg>
        <pc:spChg chg="del mod replId">
          <ac:chgData name="Oliver Moss (2204624)" userId="S::2204624@student.uwtsd.ac.uk::32a01521-00f7-4780-8dea-d2ef93735f0d" providerId="AD" clId="Web-{58127D66-FB93-465A-AB28-526E62AF2777}" dt="2023-12-11T15:05:12.879" v="172"/>
          <ac:spMkLst>
            <pc:docMk/>
            <pc:sldMk cId="3534048479" sldId="257"/>
            <ac:spMk id="1029" creationId="{096462D8-A301-B9F2-113F-C519706A2148}"/>
          </ac:spMkLst>
        </pc:spChg>
        <pc:spChg chg="add">
          <ac:chgData name="Oliver Moss (2204624)" userId="S::2204624@student.uwtsd.ac.uk::32a01521-00f7-4780-8dea-d2ef93735f0d" providerId="AD" clId="Web-{58127D66-FB93-465A-AB28-526E62AF2777}" dt="2023-12-11T15:05:12.879" v="172"/>
          <ac:spMkLst>
            <pc:docMk/>
            <pc:sldMk cId="3534048479" sldId="257"/>
            <ac:spMk id="1031" creationId="{E96F1EFB-E19E-4237-BAD7-05E619DA41E4}"/>
          </ac:spMkLst>
        </pc:spChg>
        <pc:spChg chg="add">
          <ac:chgData name="Oliver Moss (2204624)" userId="S::2204624@student.uwtsd.ac.uk::32a01521-00f7-4780-8dea-d2ef93735f0d" providerId="AD" clId="Web-{58127D66-FB93-465A-AB28-526E62AF2777}" dt="2023-12-11T15:05:12.879" v="172"/>
          <ac:spMkLst>
            <pc:docMk/>
            <pc:sldMk cId="3534048479" sldId="257"/>
            <ac:spMk id="1033" creationId="{263E31EF-5632-47DF-BEBD-B23E451C0D89}"/>
          </ac:spMkLst>
        </pc:spChg>
        <pc:spChg chg="add">
          <ac:chgData name="Oliver Moss (2204624)" userId="S::2204624@student.uwtsd.ac.uk::32a01521-00f7-4780-8dea-d2ef93735f0d" providerId="AD" clId="Web-{58127D66-FB93-465A-AB28-526E62AF2777}" dt="2023-12-11T15:05:12.879" v="172"/>
          <ac:spMkLst>
            <pc:docMk/>
            <pc:sldMk cId="3534048479" sldId="257"/>
            <ac:spMk id="1035" creationId="{8BF7DC03-6312-4C38-B866-8A8FC2FDD541}"/>
          </ac:spMkLst>
        </pc:spChg>
        <pc:picChg chg="add del mod">
          <ac:chgData name="Oliver Moss (2204624)" userId="S::2204624@student.uwtsd.ac.uk::32a01521-00f7-4780-8dea-d2ef93735f0d" providerId="AD" clId="Web-{58127D66-FB93-465A-AB28-526E62AF2777}" dt="2023-12-11T15:07:37.493" v="194"/>
          <ac:picMkLst>
            <pc:docMk/>
            <pc:sldMk cId="3534048479" sldId="257"/>
            <ac:picMk id="4" creationId="{F5D14ABA-1E91-E13D-1DAF-E29FF4ECEEC8}"/>
          </ac:picMkLst>
        </pc:picChg>
        <pc:picChg chg="add mod modCrop">
          <ac:chgData name="Oliver Moss (2204624)" userId="S::2204624@student.uwtsd.ac.uk::32a01521-00f7-4780-8dea-d2ef93735f0d" providerId="AD" clId="Web-{58127D66-FB93-465A-AB28-526E62AF2777}" dt="2023-12-11T15:06:42.491" v="187" actId="1076"/>
          <ac:picMkLst>
            <pc:docMk/>
            <pc:sldMk cId="3534048479" sldId="257"/>
            <ac:picMk id="11" creationId="{669BEAFF-E8F9-B93C-EA3C-F59F7700D2EB}"/>
          </ac:picMkLst>
        </pc:picChg>
        <pc:picChg chg="add mod modCrop">
          <ac:chgData name="Oliver Moss (2204624)" userId="S::2204624@student.uwtsd.ac.uk::32a01521-00f7-4780-8dea-d2ef93735f0d" providerId="AD" clId="Web-{58127D66-FB93-465A-AB28-526E62AF2777}" dt="2023-12-11T15:06:44.601" v="188" actId="1076"/>
          <ac:picMkLst>
            <pc:docMk/>
            <pc:sldMk cId="3534048479" sldId="257"/>
            <ac:picMk id="12" creationId="{F971759E-50E5-6B08-C89E-42AB75FBB5AF}"/>
          </ac:picMkLst>
        </pc:picChg>
        <pc:picChg chg="add del">
          <ac:chgData name="Oliver Moss (2204624)" userId="S::2204624@student.uwtsd.ac.uk::32a01521-00f7-4780-8dea-d2ef93735f0d" providerId="AD" clId="Web-{58127D66-FB93-465A-AB28-526E62AF2777}" dt="2023-12-11T15:06:22.663" v="182"/>
          <ac:picMkLst>
            <pc:docMk/>
            <pc:sldMk cId="3534048479" sldId="257"/>
            <ac:picMk id="13" creationId="{5E47A088-5AA6-E8F9-D80A-72140A60E8A2}"/>
          </ac:picMkLst>
        </pc:picChg>
        <pc:picChg chg="add mod">
          <ac:chgData name="Oliver Moss (2204624)" userId="S::2204624@student.uwtsd.ac.uk::32a01521-00f7-4780-8dea-d2ef93735f0d" providerId="AD" clId="Web-{58127D66-FB93-465A-AB28-526E62AF2777}" dt="2023-12-11T15:06:49.882" v="189" actId="14100"/>
          <ac:picMkLst>
            <pc:docMk/>
            <pc:sldMk cId="3534048479" sldId="257"/>
            <ac:picMk id="1026" creationId="{B0F40ABF-3E25-38A8-2E9F-BC4B08DD0E9F}"/>
          </ac:picMkLst>
        </pc:picChg>
        <pc:picChg chg="del mod replId">
          <ac:chgData name="Oliver Moss (2204624)" userId="S::2204624@student.uwtsd.ac.uk::32a01521-00f7-4780-8dea-d2ef93735f0d" providerId="AD" clId="Web-{58127D66-FB93-465A-AB28-526E62AF2777}" dt="2023-12-11T15:05:12.879" v="172"/>
          <ac:picMkLst>
            <pc:docMk/>
            <pc:sldMk cId="3534048479" sldId="257"/>
            <ac:picMk id="1030" creationId="{E736F312-577D-6362-4EE7-F916F92AB0B8}"/>
          </ac:picMkLst>
        </pc:picChg>
        <pc:picChg chg="del mod replId">
          <ac:chgData name="Oliver Moss (2204624)" userId="S::2204624@student.uwtsd.ac.uk::32a01521-00f7-4780-8dea-d2ef93735f0d" providerId="AD" clId="Web-{58127D66-FB93-465A-AB28-526E62AF2777}" dt="2023-12-11T15:05:12.879" v="172"/>
          <ac:picMkLst>
            <pc:docMk/>
            <pc:sldMk cId="3534048479" sldId="257"/>
            <ac:picMk id="1032" creationId="{3BEAF02C-A41A-F5FF-F2A6-B2FC5D176923}"/>
          </ac:picMkLst>
        </pc:picChg>
        <pc:picChg chg="del mod replId">
          <ac:chgData name="Oliver Moss (2204624)" userId="S::2204624@student.uwtsd.ac.uk::32a01521-00f7-4780-8dea-d2ef93735f0d" providerId="AD" clId="Web-{58127D66-FB93-465A-AB28-526E62AF2777}" dt="2023-12-11T15:05:12.879" v="172"/>
          <ac:picMkLst>
            <pc:docMk/>
            <pc:sldMk cId="3534048479" sldId="257"/>
            <ac:picMk id="1034" creationId="{AEBA552E-8103-BD54-56F3-BFF62D483C2E}"/>
          </ac:picMkLst>
        </pc:picChg>
        <pc:picChg chg="del mod replId">
          <ac:chgData name="Oliver Moss (2204624)" userId="S::2204624@student.uwtsd.ac.uk::32a01521-00f7-4780-8dea-d2ef93735f0d" providerId="AD" clId="Web-{58127D66-FB93-465A-AB28-526E62AF2777}" dt="2023-12-11T15:05:12.879" v="172"/>
          <ac:picMkLst>
            <pc:docMk/>
            <pc:sldMk cId="3534048479" sldId="257"/>
            <ac:picMk id="1036" creationId="{1CB81E5B-178B-556D-5D4F-8DB69932AA69}"/>
          </ac:picMkLst>
        </pc:picChg>
        <pc:cxnChg chg="add">
          <ac:chgData name="Oliver Moss (2204624)" userId="S::2204624@student.uwtsd.ac.uk::32a01521-00f7-4780-8dea-d2ef93735f0d" providerId="AD" clId="Web-{58127D66-FB93-465A-AB28-526E62AF2777}" dt="2023-12-11T15:05:12.879" v="172"/>
          <ac:cxnSpMkLst>
            <pc:docMk/>
            <pc:sldMk cId="3534048479" sldId="257"/>
            <ac:cxnSpMk id="1037" creationId="{B2A340B5-16DB-4DD1-A1EB-1BC342AD5732}"/>
          </ac:cxnSpMkLst>
        </pc:cxnChg>
        <pc:cxnChg chg="add">
          <ac:chgData name="Oliver Moss (2204624)" userId="S::2204624@student.uwtsd.ac.uk::32a01521-00f7-4780-8dea-d2ef93735f0d" providerId="AD" clId="Web-{58127D66-FB93-465A-AB28-526E62AF2777}" dt="2023-12-11T15:05:12.879" v="172"/>
          <ac:cxnSpMkLst>
            <pc:docMk/>
            <pc:sldMk cId="3534048479" sldId="257"/>
            <ac:cxnSpMk id="1039" creationId="{2BB3E82A-80AD-4952-8066-AB9A27BEF266}"/>
          </ac:cxnSpMkLst>
        </pc:cxnChg>
        <pc:cxnChg chg="add">
          <ac:chgData name="Oliver Moss (2204624)" userId="S::2204624@student.uwtsd.ac.uk::32a01521-00f7-4780-8dea-d2ef93735f0d" providerId="AD" clId="Web-{58127D66-FB93-465A-AB28-526E62AF2777}" dt="2023-12-11T15:05:12.879" v="172"/>
          <ac:cxnSpMkLst>
            <pc:docMk/>
            <pc:sldMk cId="3534048479" sldId="257"/>
            <ac:cxnSpMk id="1041" creationId="{436B094B-A254-41A0-AB2E-9467B8FB87E1}"/>
          </ac:cxnSpMkLst>
        </pc:cxnChg>
        <pc:cxnChg chg="add">
          <ac:chgData name="Oliver Moss (2204624)" userId="S::2204624@student.uwtsd.ac.uk::32a01521-00f7-4780-8dea-d2ef93735f0d" providerId="AD" clId="Web-{58127D66-FB93-465A-AB28-526E62AF2777}" dt="2023-12-11T15:05:12.879" v="172"/>
          <ac:cxnSpMkLst>
            <pc:docMk/>
            <pc:sldMk cId="3534048479" sldId="257"/>
            <ac:cxnSpMk id="1043" creationId="{2DE1B176-45A8-43D4-BC6C-0F26FEC02C33}"/>
          </ac:cxnSpMkLst>
        </pc:cxnChg>
      </pc:sldChg>
      <pc:sldChg chg="modSp new ord">
        <pc:chgData name="Oliver Moss (2204624)" userId="S::2204624@student.uwtsd.ac.uk::32a01521-00f7-4780-8dea-d2ef93735f0d" providerId="AD" clId="Web-{58127D66-FB93-465A-AB28-526E62AF2777}" dt="2023-12-11T14:59:35.179" v="170" actId="20577"/>
        <pc:sldMkLst>
          <pc:docMk/>
          <pc:sldMk cId="3970069627" sldId="285"/>
        </pc:sldMkLst>
        <pc:spChg chg="mod">
          <ac:chgData name="Oliver Moss (2204624)" userId="S::2204624@student.uwtsd.ac.uk::32a01521-00f7-4780-8dea-d2ef93735f0d" providerId="AD" clId="Web-{58127D66-FB93-465A-AB28-526E62AF2777}" dt="2023-12-11T14:54:51.497" v="8" actId="20577"/>
          <ac:spMkLst>
            <pc:docMk/>
            <pc:sldMk cId="3970069627" sldId="285"/>
            <ac:spMk id="6" creationId="{C3B47679-E025-40A1-B4B2-77EB1BC9A561}"/>
          </ac:spMkLst>
        </pc:spChg>
        <pc:spChg chg="mod">
          <ac:chgData name="Oliver Moss (2204624)" userId="S::2204624@student.uwtsd.ac.uk::32a01521-00f7-4780-8dea-d2ef93735f0d" providerId="AD" clId="Web-{58127D66-FB93-465A-AB28-526E62AF2777}" dt="2023-12-11T14:59:35.179" v="170" actId="20577"/>
          <ac:spMkLst>
            <pc:docMk/>
            <pc:sldMk cId="3970069627" sldId="285"/>
            <ac:spMk id="7" creationId="{B08DF9AA-BCF7-CAF4-52E6-0CA04A70E279}"/>
          </ac:spMkLst>
        </pc:spChg>
      </pc:sldChg>
    </pc:docChg>
  </pc:docChgLst>
  <pc:docChgLst>
    <pc:chgData name="Ryan Calderon (2102952)" userId="S::2102952@student.uwtsd.ac.uk::b8afdfea-6e87-4eff-a9be-b761cbca8111" providerId="AD" clId="Web-{63F707F0-7C3F-482E-9713-293CFF07327C}"/>
    <pc:docChg chg="modSld">
      <pc:chgData name="Ryan Calderon (2102952)" userId="S::2102952@student.uwtsd.ac.uk::b8afdfea-6e87-4eff-a9be-b761cbca8111" providerId="AD" clId="Web-{63F707F0-7C3F-482E-9713-293CFF07327C}" dt="2023-12-07T17:45:38.682" v="199" actId="20577"/>
      <pc:docMkLst>
        <pc:docMk/>
      </pc:docMkLst>
      <pc:sldChg chg="modSp">
        <pc:chgData name="Ryan Calderon (2102952)" userId="S::2102952@student.uwtsd.ac.uk::b8afdfea-6e87-4eff-a9be-b761cbca8111" providerId="AD" clId="Web-{63F707F0-7C3F-482E-9713-293CFF07327C}" dt="2023-12-07T17:45:38.682" v="199" actId="20577"/>
        <pc:sldMkLst>
          <pc:docMk/>
          <pc:sldMk cId="1068153823" sldId="265"/>
        </pc:sldMkLst>
        <pc:spChg chg="mod">
          <ac:chgData name="Ryan Calderon (2102952)" userId="S::2102952@student.uwtsd.ac.uk::b8afdfea-6e87-4eff-a9be-b761cbca8111" providerId="AD" clId="Web-{63F707F0-7C3F-482E-9713-293CFF07327C}" dt="2023-12-07T17:45:38.682" v="199" actId="20577"/>
          <ac:spMkLst>
            <pc:docMk/>
            <pc:sldMk cId="1068153823" sldId="265"/>
            <ac:spMk id="3" creationId="{E185DEDE-6883-86E6-2E8F-D89067B193EF}"/>
          </ac:spMkLst>
        </pc:spChg>
      </pc:sldChg>
    </pc:docChg>
  </pc:docChgLst>
  <pc:docChgLst>
    <pc:chgData name="Oliver Moss (2204624)" userId="S::2204624@student.uwtsd.ac.uk::32a01521-00f7-4780-8dea-d2ef93735f0d" providerId="AD" clId="Web-{809EBF50-5AC2-4DE6-90B6-0473846B784F}"/>
    <pc:docChg chg="modSld sldOrd">
      <pc:chgData name="Oliver Moss (2204624)" userId="S::2204624@student.uwtsd.ac.uk::32a01521-00f7-4780-8dea-d2ef93735f0d" providerId="AD" clId="Web-{809EBF50-5AC2-4DE6-90B6-0473846B784F}" dt="2023-12-11T15:44:15.656" v="192" actId="1076"/>
      <pc:docMkLst>
        <pc:docMk/>
      </pc:docMkLst>
      <pc:sldChg chg="addSp delSp modSp">
        <pc:chgData name="Oliver Moss (2204624)" userId="S::2204624@student.uwtsd.ac.uk::32a01521-00f7-4780-8dea-d2ef93735f0d" providerId="AD" clId="Web-{809EBF50-5AC2-4DE6-90B6-0473846B784F}" dt="2023-12-11T15:44:15.656" v="192" actId="1076"/>
        <pc:sldMkLst>
          <pc:docMk/>
          <pc:sldMk cId="3534048479" sldId="257"/>
        </pc:sldMkLst>
        <pc:spChg chg="mod">
          <ac:chgData name="Oliver Moss (2204624)" userId="S::2204624@student.uwtsd.ac.uk::32a01521-00f7-4780-8dea-d2ef93735f0d" providerId="AD" clId="Web-{809EBF50-5AC2-4DE6-90B6-0473846B784F}" dt="2023-12-11T15:22:54.183" v="109" actId="20577"/>
          <ac:spMkLst>
            <pc:docMk/>
            <pc:sldMk cId="3534048479" sldId="257"/>
            <ac:spMk id="3" creationId="{193486D0-6B05-2032-8513-8B71D62B8322}"/>
          </ac:spMkLst>
        </pc:spChg>
        <pc:spChg chg="add mod">
          <ac:chgData name="Oliver Moss (2204624)" userId="S::2204624@student.uwtsd.ac.uk::32a01521-00f7-4780-8dea-d2ef93735f0d" providerId="AD" clId="Web-{809EBF50-5AC2-4DE6-90B6-0473846B784F}" dt="2023-12-11T15:44:15.656" v="192" actId="1076"/>
          <ac:spMkLst>
            <pc:docMk/>
            <pc:sldMk cId="3534048479" sldId="257"/>
            <ac:spMk id="6" creationId="{76E31F06-1B90-B1C2-E530-7DE1799C3528}"/>
          </ac:spMkLst>
        </pc:spChg>
        <pc:picChg chg="add del mod modCrop">
          <ac:chgData name="Oliver Moss (2204624)" userId="S::2204624@student.uwtsd.ac.uk::32a01521-00f7-4780-8dea-d2ef93735f0d" providerId="AD" clId="Web-{809EBF50-5AC2-4DE6-90B6-0473846B784F}" dt="2023-12-11T15:20:15.958" v="66"/>
          <ac:picMkLst>
            <pc:docMk/>
            <pc:sldMk cId="3534048479" sldId="257"/>
            <ac:picMk id="4" creationId="{B03E43D5-387A-8DE2-084D-64B09AEFCB1D}"/>
          </ac:picMkLst>
        </pc:picChg>
        <pc:picChg chg="add mod modCrop">
          <ac:chgData name="Oliver Moss (2204624)" userId="S::2204624@student.uwtsd.ac.uk::32a01521-00f7-4780-8dea-d2ef93735f0d" providerId="AD" clId="Web-{809EBF50-5AC2-4DE6-90B6-0473846B784F}" dt="2023-12-11T15:21:08.257" v="73"/>
          <ac:picMkLst>
            <pc:docMk/>
            <pc:sldMk cId="3534048479" sldId="257"/>
            <ac:picMk id="5" creationId="{99A8DD47-3937-D3FB-AE87-BD7B6EA4FCDA}"/>
          </ac:picMkLst>
        </pc:picChg>
        <pc:picChg chg="mod modCrop">
          <ac:chgData name="Oliver Moss (2204624)" userId="S::2204624@student.uwtsd.ac.uk::32a01521-00f7-4780-8dea-d2ef93735f0d" providerId="AD" clId="Web-{809EBF50-5AC2-4DE6-90B6-0473846B784F}" dt="2023-12-11T15:20:33.272" v="69" actId="1076"/>
          <ac:picMkLst>
            <pc:docMk/>
            <pc:sldMk cId="3534048479" sldId="257"/>
            <ac:picMk id="1026" creationId="{B0F40ABF-3E25-38A8-2E9F-BC4B08DD0E9F}"/>
          </ac:picMkLst>
        </pc:picChg>
      </pc:sldChg>
      <pc:sldChg chg="modSp">
        <pc:chgData name="Oliver Moss (2204624)" userId="S::2204624@student.uwtsd.ac.uk::32a01521-00f7-4780-8dea-d2ef93735f0d" providerId="AD" clId="Web-{809EBF50-5AC2-4DE6-90B6-0473846B784F}" dt="2023-12-11T15:24:20.640" v="139" actId="20577"/>
        <pc:sldMkLst>
          <pc:docMk/>
          <pc:sldMk cId="2056057439" sldId="259"/>
        </pc:sldMkLst>
        <pc:spChg chg="mod">
          <ac:chgData name="Oliver Moss (2204624)" userId="S::2204624@student.uwtsd.ac.uk::32a01521-00f7-4780-8dea-d2ef93735f0d" providerId="AD" clId="Web-{809EBF50-5AC2-4DE6-90B6-0473846B784F}" dt="2023-12-11T15:24:20.640" v="139" actId="20577"/>
          <ac:spMkLst>
            <pc:docMk/>
            <pc:sldMk cId="2056057439" sldId="259"/>
            <ac:spMk id="3" creationId="{0A7BAA1B-A9A9-B50A-777D-64C1ACC1CBDB}"/>
          </ac:spMkLst>
        </pc:spChg>
      </pc:sldChg>
      <pc:sldChg chg="modSp ord">
        <pc:chgData name="Oliver Moss (2204624)" userId="S::2204624@student.uwtsd.ac.uk::32a01521-00f7-4780-8dea-d2ef93735f0d" providerId="AD" clId="Web-{809EBF50-5AC2-4DE6-90B6-0473846B784F}" dt="2023-12-11T15:42:55.169" v="162" actId="20577"/>
        <pc:sldMkLst>
          <pc:docMk/>
          <pc:sldMk cId="307164591" sldId="270"/>
        </pc:sldMkLst>
        <pc:spChg chg="mod">
          <ac:chgData name="Oliver Moss (2204624)" userId="S::2204624@student.uwtsd.ac.uk::32a01521-00f7-4780-8dea-d2ef93735f0d" providerId="AD" clId="Web-{809EBF50-5AC2-4DE6-90B6-0473846B784F}" dt="2023-12-11T15:42:55.169" v="162" actId="20577"/>
          <ac:spMkLst>
            <pc:docMk/>
            <pc:sldMk cId="307164591" sldId="270"/>
            <ac:spMk id="3" creationId="{EADB455E-F521-B66B-A201-8D524CA0BDFD}"/>
          </ac:spMkLst>
        </pc:spChg>
      </pc:sldChg>
      <pc:sldChg chg="ord">
        <pc:chgData name="Oliver Moss (2204624)" userId="S::2204624@student.uwtsd.ac.uk::32a01521-00f7-4780-8dea-d2ef93735f0d" providerId="AD" clId="Web-{809EBF50-5AC2-4DE6-90B6-0473846B784F}" dt="2023-12-11T15:12:27.393" v="46"/>
        <pc:sldMkLst>
          <pc:docMk/>
          <pc:sldMk cId="746800954" sldId="271"/>
        </pc:sldMkLst>
      </pc:sldChg>
      <pc:sldChg chg="modSp">
        <pc:chgData name="Oliver Moss (2204624)" userId="S::2204624@student.uwtsd.ac.uk::32a01521-00f7-4780-8dea-d2ef93735f0d" providerId="AD" clId="Web-{809EBF50-5AC2-4DE6-90B6-0473846B784F}" dt="2023-12-11T15:12:22.877" v="45" actId="14100"/>
        <pc:sldMkLst>
          <pc:docMk/>
          <pc:sldMk cId="1367357522" sldId="272"/>
        </pc:sldMkLst>
        <pc:picChg chg="mod">
          <ac:chgData name="Oliver Moss (2204624)" userId="S::2204624@student.uwtsd.ac.uk::32a01521-00f7-4780-8dea-d2ef93735f0d" providerId="AD" clId="Web-{809EBF50-5AC2-4DE6-90B6-0473846B784F}" dt="2023-12-11T15:12:22.877" v="45" actId="14100"/>
          <ac:picMkLst>
            <pc:docMk/>
            <pc:sldMk cId="1367357522" sldId="272"/>
            <ac:picMk id="4" creationId="{FDA75CE7-75DE-086E-10FF-1511241CC08C}"/>
          </ac:picMkLst>
        </pc:picChg>
      </pc:sldChg>
      <pc:sldChg chg="modSp">
        <pc:chgData name="Oliver Moss (2204624)" userId="S::2204624@student.uwtsd.ac.uk::32a01521-00f7-4780-8dea-d2ef93735f0d" providerId="AD" clId="Web-{809EBF50-5AC2-4DE6-90B6-0473846B784F}" dt="2023-12-11T15:42:31.590" v="155" actId="20577"/>
        <pc:sldMkLst>
          <pc:docMk/>
          <pc:sldMk cId="1549139478" sldId="274"/>
        </pc:sldMkLst>
        <pc:spChg chg="mod">
          <ac:chgData name="Oliver Moss (2204624)" userId="S::2204624@student.uwtsd.ac.uk::32a01521-00f7-4780-8dea-d2ef93735f0d" providerId="AD" clId="Web-{809EBF50-5AC2-4DE6-90B6-0473846B784F}" dt="2023-12-11T15:42:31.590" v="155" actId="20577"/>
          <ac:spMkLst>
            <pc:docMk/>
            <pc:sldMk cId="1549139478" sldId="274"/>
            <ac:spMk id="3" creationId="{5B3B620F-3B84-9345-5060-28D1EAD02F3A}"/>
          </ac:spMkLst>
        </pc:spChg>
      </pc:sldChg>
      <pc:sldChg chg="addSp delSp modSp mod setBg">
        <pc:chgData name="Oliver Moss (2204624)" userId="S::2204624@student.uwtsd.ac.uk::32a01521-00f7-4780-8dea-d2ef93735f0d" providerId="AD" clId="Web-{809EBF50-5AC2-4DE6-90B6-0473846B784F}" dt="2023-12-11T15:29:40.418" v="147" actId="20577"/>
        <pc:sldMkLst>
          <pc:docMk/>
          <pc:sldMk cId="3970069627" sldId="285"/>
        </pc:sldMkLst>
        <pc:spChg chg="add">
          <ac:chgData name="Oliver Moss (2204624)" userId="S::2204624@student.uwtsd.ac.uk::32a01521-00f7-4780-8dea-d2ef93735f0d" providerId="AD" clId="Web-{809EBF50-5AC2-4DE6-90B6-0473846B784F}" dt="2023-12-11T15:18:07.844" v="48"/>
          <ac:spMkLst>
            <pc:docMk/>
            <pc:sldMk cId="3970069627" sldId="285"/>
            <ac:spMk id="2" creationId="{0274FA19-192D-4C3A-AFC0-D89B07470BFE}"/>
          </ac:spMkLst>
        </pc:spChg>
        <pc:spChg chg="add mod">
          <ac:chgData name="Oliver Moss (2204624)" userId="S::2204624@student.uwtsd.ac.uk::32a01521-00f7-4780-8dea-d2ef93735f0d" providerId="AD" clId="Web-{809EBF50-5AC2-4DE6-90B6-0473846B784F}" dt="2023-12-11T15:29:40.418" v="147" actId="20577"/>
          <ac:spMkLst>
            <pc:docMk/>
            <pc:sldMk cId="3970069627" sldId="285"/>
            <ac:spMk id="3" creationId="{37C22059-9CC9-A60B-A194-9EC0A26E0EEC}"/>
          </ac:spMkLst>
        </pc:spChg>
        <pc:spChg chg="del mod replId">
          <ac:chgData name="Oliver Moss (2204624)" userId="S::2204624@student.uwtsd.ac.uk::32a01521-00f7-4780-8dea-d2ef93735f0d" providerId="AD" clId="Web-{809EBF50-5AC2-4DE6-90B6-0473846B784F}" dt="2023-12-11T15:18:07.844" v="48"/>
          <ac:spMkLst>
            <pc:docMk/>
            <pc:sldMk cId="3970069627" sldId="285"/>
            <ac:spMk id="6" creationId="{C3B47679-E025-40A1-B4B2-77EB1BC9A561}"/>
          </ac:spMkLst>
        </pc:spChg>
        <pc:spChg chg="del mod replId">
          <ac:chgData name="Oliver Moss (2204624)" userId="S::2204624@student.uwtsd.ac.uk::32a01521-00f7-4780-8dea-d2ef93735f0d" providerId="AD" clId="Web-{809EBF50-5AC2-4DE6-90B6-0473846B784F}" dt="2023-12-11T15:18:07.844" v="48"/>
          <ac:spMkLst>
            <pc:docMk/>
            <pc:sldMk cId="3970069627" sldId="285"/>
            <ac:spMk id="7" creationId="{B08DF9AA-BCF7-CAF4-52E6-0CA04A70E279}"/>
          </ac:spMkLst>
        </pc:spChg>
        <pc:spChg chg="add">
          <ac:chgData name="Oliver Moss (2204624)" userId="S::2204624@student.uwtsd.ac.uk::32a01521-00f7-4780-8dea-d2ef93735f0d" providerId="AD" clId="Web-{809EBF50-5AC2-4DE6-90B6-0473846B784F}" dt="2023-12-11T15:18:07.844" v="48"/>
          <ac:spMkLst>
            <pc:docMk/>
            <pc:sldMk cId="3970069627" sldId="285"/>
            <ac:spMk id="9" creationId="{CFF384FA-A314-44A7-A8D0-A5B072C068D7}"/>
          </ac:spMkLst>
        </pc:spChg>
        <pc:spChg chg="add">
          <ac:chgData name="Oliver Moss (2204624)" userId="S::2204624@student.uwtsd.ac.uk::32a01521-00f7-4780-8dea-d2ef93735f0d" providerId="AD" clId="Web-{809EBF50-5AC2-4DE6-90B6-0473846B784F}" dt="2023-12-11T15:18:07.844" v="48"/>
          <ac:spMkLst>
            <pc:docMk/>
            <pc:sldMk cId="3970069627" sldId="285"/>
            <ac:spMk id="11" creationId="{2F207D4E-9AD2-486E-974F-2A1243D8B6D5}"/>
          </ac:spMkLst>
        </pc:spChg>
        <pc:picChg chg="add del mod">
          <ac:chgData name="Oliver Moss (2204624)" userId="S::2204624@student.uwtsd.ac.uk::32a01521-00f7-4780-8dea-d2ef93735f0d" providerId="AD" clId="Web-{809EBF50-5AC2-4DE6-90B6-0473846B784F}" dt="2023-12-11T15:18:54.283" v="53"/>
          <ac:picMkLst>
            <pc:docMk/>
            <pc:sldMk cId="3970069627" sldId="285"/>
            <ac:picMk id="4" creationId="{48F97017-BB75-AC96-2CD4-50DCA619293A}"/>
          </ac:picMkLst>
        </pc:picChg>
        <pc:picChg chg="add del">
          <ac:chgData name="Oliver Moss (2204624)" userId="S::2204624@student.uwtsd.ac.uk::32a01521-00f7-4780-8dea-d2ef93735f0d" providerId="AD" clId="Web-{809EBF50-5AC2-4DE6-90B6-0473846B784F}" dt="2023-12-11T15:18:19.719" v="49"/>
          <ac:picMkLst>
            <pc:docMk/>
            <pc:sldMk cId="3970069627" sldId="285"/>
            <ac:picMk id="5" creationId="{EF9C271F-1283-FC2C-6FFA-B8E534513AED}"/>
          </ac:picMkLst>
        </pc:picChg>
        <pc:picChg chg="add mod modCrop">
          <ac:chgData name="Oliver Moss (2204624)" userId="S::2204624@student.uwtsd.ac.uk::32a01521-00f7-4780-8dea-d2ef93735f0d" providerId="AD" clId="Web-{809EBF50-5AC2-4DE6-90B6-0473846B784F}" dt="2023-12-11T15:20:06.583" v="65"/>
          <ac:picMkLst>
            <pc:docMk/>
            <pc:sldMk cId="3970069627" sldId="285"/>
            <ac:picMk id="8" creationId="{FFAD6995-DF3D-412C-DCA4-AE70607734A1}"/>
          </ac:picMkLst>
        </pc:picChg>
        <pc:cxnChg chg="add">
          <ac:chgData name="Oliver Moss (2204624)" userId="S::2204624@student.uwtsd.ac.uk::32a01521-00f7-4780-8dea-d2ef93735f0d" providerId="AD" clId="Web-{809EBF50-5AC2-4DE6-90B6-0473846B784F}" dt="2023-12-11T15:18:07.844" v="48"/>
          <ac:cxnSpMkLst>
            <pc:docMk/>
            <pc:sldMk cId="3970069627" sldId="285"/>
            <ac:cxnSpMk id="13" creationId="{C803B7D9-A8DC-4B4E-B297-FDE3A3622B5F}"/>
          </ac:cxnSpMkLst>
        </pc:cxnChg>
        <pc:cxnChg chg="add">
          <ac:chgData name="Oliver Moss (2204624)" userId="S::2204624@student.uwtsd.ac.uk::32a01521-00f7-4780-8dea-d2ef93735f0d" providerId="AD" clId="Web-{809EBF50-5AC2-4DE6-90B6-0473846B784F}" dt="2023-12-11T15:18:07.844" v="48"/>
          <ac:cxnSpMkLst>
            <pc:docMk/>
            <pc:sldMk cId="3970069627" sldId="285"/>
            <ac:cxnSpMk id="15" creationId="{93076B2E-01EF-48D3-8414-1FB359F8F7BE}"/>
          </ac:cxnSpMkLst>
        </pc:cxnChg>
      </pc:sldChg>
    </pc:docChg>
  </pc:docChgLst>
  <pc:docChgLst>
    <pc:chgData name="Oliver Moss (2204624)" userId="S::2204624@student.uwtsd.ac.uk::32a01521-00f7-4780-8dea-d2ef93735f0d" providerId="AD" clId="Web-{6F162703-6DFF-470D-B779-36B46580AA33}"/>
    <pc:docChg chg="modSld">
      <pc:chgData name="Oliver Moss (2204624)" userId="S::2204624@student.uwtsd.ac.uk::32a01521-00f7-4780-8dea-d2ef93735f0d" providerId="AD" clId="Web-{6F162703-6DFF-470D-B779-36B46580AA33}" dt="2023-12-04T12:51:44.293" v="1" actId="20577"/>
      <pc:docMkLst>
        <pc:docMk/>
      </pc:docMkLst>
      <pc:sldChg chg="modSp">
        <pc:chgData name="Oliver Moss (2204624)" userId="S::2204624@student.uwtsd.ac.uk::32a01521-00f7-4780-8dea-d2ef93735f0d" providerId="AD" clId="Web-{6F162703-6DFF-470D-B779-36B46580AA33}" dt="2023-12-04T12:51:44.293" v="1" actId="20577"/>
        <pc:sldMkLst>
          <pc:docMk/>
          <pc:sldMk cId="746800954" sldId="271"/>
        </pc:sldMkLst>
        <pc:spChg chg="mod">
          <ac:chgData name="Oliver Moss (2204624)" userId="S::2204624@student.uwtsd.ac.uk::32a01521-00f7-4780-8dea-d2ef93735f0d" providerId="AD" clId="Web-{6F162703-6DFF-470D-B779-36B46580AA33}" dt="2023-12-04T12:51:44.293" v="1" actId="20577"/>
          <ac:spMkLst>
            <pc:docMk/>
            <pc:sldMk cId="746800954" sldId="271"/>
            <ac:spMk id="3" creationId="{B67CE35D-3EE8-C405-3D51-7A1062F97274}"/>
          </ac:spMkLst>
        </pc:spChg>
      </pc:sldChg>
    </pc:docChg>
  </pc:docChgLst>
  <pc:docChgLst>
    <pc:chgData name="Oliver Moss (2204624)" userId="S::2204624@student.uwtsd.ac.uk::32a01521-00f7-4780-8dea-d2ef93735f0d" providerId="AD" clId="Web-{E9F8491C-F9CD-45E8-8717-05F3BC5DA01A}"/>
    <pc:docChg chg="modSld">
      <pc:chgData name="Oliver Moss (2204624)" userId="S::2204624@student.uwtsd.ac.uk::32a01521-00f7-4780-8dea-d2ef93735f0d" providerId="AD" clId="Web-{E9F8491C-F9CD-45E8-8717-05F3BC5DA01A}" dt="2023-12-10T16:51:17.756" v="0" actId="20577"/>
      <pc:docMkLst>
        <pc:docMk/>
      </pc:docMkLst>
      <pc:sldChg chg="modSp">
        <pc:chgData name="Oliver Moss (2204624)" userId="S::2204624@student.uwtsd.ac.uk::32a01521-00f7-4780-8dea-d2ef93735f0d" providerId="AD" clId="Web-{E9F8491C-F9CD-45E8-8717-05F3BC5DA01A}" dt="2023-12-10T16:51:17.756" v="0" actId="20577"/>
        <pc:sldMkLst>
          <pc:docMk/>
          <pc:sldMk cId="2607077162" sldId="258"/>
        </pc:sldMkLst>
        <pc:spChg chg="mod">
          <ac:chgData name="Oliver Moss (2204624)" userId="S::2204624@student.uwtsd.ac.uk::32a01521-00f7-4780-8dea-d2ef93735f0d" providerId="AD" clId="Web-{E9F8491C-F9CD-45E8-8717-05F3BC5DA01A}" dt="2023-12-10T16:51:17.756" v="0" actId="20577"/>
          <ac:spMkLst>
            <pc:docMk/>
            <pc:sldMk cId="2607077162" sldId="258"/>
            <ac:spMk id="2" creationId="{1A5C5377-057E-AD36-B985-D94445FDEF0E}"/>
          </ac:spMkLst>
        </pc:spChg>
      </pc:sldChg>
    </pc:docChg>
  </pc:docChgLst>
  <pc:docChgLst>
    <pc:chgData name="Oliver Moss (2204624)" userId="S::2204624@student.uwtsd.ac.uk::32a01521-00f7-4780-8dea-d2ef93735f0d" providerId="AD" clId="Web-{8969F73F-64E6-4ADE-A40F-2CDD9EF3CB81}"/>
    <pc:docChg chg="modSld">
      <pc:chgData name="Oliver Moss (2204624)" userId="S::2204624@student.uwtsd.ac.uk::32a01521-00f7-4780-8dea-d2ef93735f0d" providerId="AD" clId="Web-{8969F73F-64E6-4ADE-A40F-2CDD9EF3CB81}" dt="2023-12-05T10:31:46.064" v="2" actId="20577"/>
      <pc:docMkLst>
        <pc:docMk/>
      </pc:docMkLst>
      <pc:sldChg chg="modSp">
        <pc:chgData name="Oliver Moss (2204624)" userId="S::2204624@student.uwtsd.ac.uk::32a01521-00f7-4780-8dea-d2ef93735f0d" providerId="AD" clId="Web-{8969F73F-64E6-4ADE-A40F-2CDD9EF3CB81}" dt="2023-12-05T10:31:46.064" v="2" actId="20577"/>
        <pc:sldMkLst>
          <pc:docMk/>
          <pc:sldMk cId="746800954" sldId="271"/>
        </pc:sldMkLst>
        <pc:spChg chg="mod">
          <ac:chgData name="Oliver Moss (2204624)" userId="S::2204624@student.uwtsd.ac.uk::32a01521-00f7-4780-8dea-d2ef93735f0d" providerId="AD" clId="Web-{8969F73F-64E6-4ADE-A40F-2CDD9EF3CB81}" dt="2023-12-05T10:31:46.064" v="2" actId="20577"/>
          <ac:spMkLst>
            <pc:docMk/>
            <pc:sldMk cId="746800954" sldId="271"/>
            <ac:spMk id="3" creationId="{B67CE35D-3EE8-C405-3D51-7A1062F97274}"/>
          </ac:spMkLst>
        </pc:spChg>
      </pc:sldChg>
    </pc:docChg>
  </pc:docChgLst>
  <pc:docChgLst>
    <pc:chgData name="Oliver Moss (2204624)" userId="S::2204624@student.uwtsd.ac.uk::32a01521-00f7-4780-8dea-d2ef93735f0d" providerId="AD" clId="Web-{D174A6D3-51F5-440B-8FCB-44B9F6339912}"/>
    <pc:docChg chg="addSld modSld">
      <pc:chgData name="Oliver Moss (2204624)" userId="S::2204624@student.uwtsd.ac.uk::32a01521-00f7-4780-8dea-d2ef93735f0d" providerId="AD" clId="Web-{D174A6D3-51F5-440B-8FCB-44B9F6339912}" dt="2023-12-04T12:07:52.868" v="70" actId="20577"/>
      <pc:docMkLst>
        <pc:docMk/>
      </pc:docMkLst>
      <pc:sldChg chg="modSp">
        <pc:chgData name="Oliver Moss (2204624)" userId="S::2204624@student.uwtsd.ac.uk::32a01521-00f7-4780-8dea-d2ef93735f0d" providerId="AD" clId="Web-{D174A6D3-51F5-440B-8FCB-44B9F6339912}" dt="2023-12-04T12:01:17.728" v="54" actId="20577"/>
        <pc:sldMkLst>
          <pc:docMk/>
          <pc:sldMk cId="2056057439" sldId="259"/>
        </pc:sldMkLst>
        <pc:spChg chg="mod">
          <ac:chgData name="Oliver Moss (2204624)" userId="S::2204624@student.uwtsd.ac.uk::32a01521-00f7-4780-8dea-d2ef93735f0d" providerId="AD" clId="Web-{D174A6D3-51F5-440B-8FCB-44B9F6339912}" dt="2023-12-04T12:01:17.728" v="54" actId="20577"/>
          <ac:spMkLst>
            <pc:docMk/>
            <pc:sldMk cId="2056057439" sldId="259"/>
            <ac:spMk id="2" creationId="{AC1D8A03-127C-918B-CBBA-F6CA00FE50B4}"/>
          </ac:spMkLst>
        </pc:spChg>
        <pc:spChg chg="mod">
          <ac:chgData name="Oliver Moss (2204624)" userId="S::2204624@student.uwtsd.ac.uk::32a01521-00f7-4780-8dea-d2ef93735f0d" providerId="AD" clId="Web-{D174A6D3-51F5-440B-8FCB-44B9F6339912}" dt="2023-12-04T11:50:40.001" v="22" actId="20577"/>
          <ac:spMkLst>
            <pc:docMk/>
            <pc:sldMk cId="2056057439" sldId="259"/>
            <ac:spMk id="3" creationId="{0A7BAA1B-A9A9-B50A-777D-64C1ACC1CBDB}"/>
          </ac:spMkLst>
        </pc:spChg>
      </pc:sldChg>
      <pc:sldChg chg="modSp new">
        <pc:chgData name="Oliver Moss (2204624)" userId="S::2204624@student.uwtsd.ac.uk::32a01521-00f7-4780-8dea-d2ef93735f0d" providerId="AD" clId="Web-{D174A6D3-51F5-440B-8FCB-44B9F6339912}" dt="2023-12-04T12:07:52.868" v="70" actId="20577"/>
        <pc:sldMkLst>
          <pc:docMk/>
          <pc:sldMk cId="746800954" sldId="271"/>
        </pc:sldMkLst>
        <pc:spChg chg="mod">
          <ac:chgData name="Oliver Moss (2204624)" userId="S::2204624@student.uwtsd.ac.uk::32a01521-00f7-4780-8dea-d2ef93735f0d" providerId="AD" clId="Web-{D174A6D3-51F5-440B-8FCB-44B9F6339912}" dt="2023-12-04T12:01:11.838" v="51" actId="20577"/>
          <ac:spMkLst>
            <pc:docMk/>
            <pc:sldMk cId="746800954" sldId="271"/>
            <ac:spMk id="2" creationId="{0281F125-34BB-44EF-C7B2-56BF8E24CC63}"/>
          </ac:spMkLst>
        </pc:spChg>
        <pc:spChg chg="mod">
          <ac:chgData name="Oliver Moss (2204624)" userId="S::2204624@student.uwtsd.ac.uk::32a01521-00f7-4780-8dea-d2ef93735f0d" providerId="AD" clId="Web-{D174A6D3-51F5-440B-8FCB-44B9F6339912}" dt="2023-12-04T12:07:52.868" v="70" actId="20577"/>
          <ac:spMkLst>
            <pc:docMk/>
            <pc:sldMk cId="746800954" sldId="271"/>
            <ac:spMk id="3" creationId="{B67CE35D-3EE8-C405-3D51-7A1062F97274}"/>
          </ac:spMkLst>
        </pc:spChg>
      </pc:sldChg>
    </pc:docChg>
  </pc:docChgLst>
  <pc:docChgLst>
    <pc:chgData name="Ryan Calderon (2102952)" userId="S::2102952@student.uwtsd.ac.uk::b8afdfea-6e87-4eff-a9be-b761cbca8111" providerId="AD" clId="Web-{0EA74669-5CCF-44A5-BA63-46B1CA123976}"/>
    <pc:docChg chg="addSld modSld modSection">
      <pc:chgData name="Ryan Calderon (2102952)" userId="S::2102952@student.uwtsd.ac.uk::b8afdfea-6e87-4eff-a9be-b761cbca8111" providerId="AD" clId="Web-{0EA74669-5CCF-44A5-BA63-46B1CA123976}" dt="2023-12-11T11:56:58.949" v="554" actId="20577"/>
      <pc:docMkLst>
        <pc:docMk/>
      </pc:docMkLst>
      <pc:sldChg chg="modSp">
        <pc:chgData name="Ryan Calderon (2102952)" userId="S::2102952@student.uwtsd.ac.uk::b8afdfea-6e87-4eff-a9be-b761cbca8111" providerId="AD" clId="Web-{0EA74669-5CCF-44A5-BA63-46B1CA123976}" dt="2023-12-11T11:56:58.949" v="554" actId="20577"/>
        <pc:sldMkLst>
          <pc:docMk/>
          <pc:sldMk cId="307164591" sldId="270"/>
        </pc:sldMkLst>
        <pc:spChg chg="mod">
          <ac:chgData name="Ryan Calderon (2102952)" userId="S::2102952@student.uwtsd.ac.uk::b8afdfea-6e87-4eff-a9be-b761cbca8111" providerId="AD" clId="Web-{0EA74669-5CCF-44A5-BA63-46B1CA123976}" dt="2023-12-11T11:56:58.949" v="554" actId="20577"/>
          <ac:spMkLst>
            <pc:docMk/>
            <pc:sldMk cId="307164591" sldId="270"/>
            <ac:spMk id="3" creationId="{EADB455E-F521-B66B-A201-8D524CA0BDFD}"/>
          </ac:spMkLst>
        </pc:spChg>
      </pc:sldChg>
      <pc:sldChg chg="modSp">
        <pc:chgData name="Ryan Calderon (2102952)" userId="S::2102952@student.uwtsd.ac.uk::b8afdfea-6e87-4eff-a9be-b761cbca8111" providerId="AD" clId="Web-{0EA74669-5CCF-44A5-BA63-46B1CA123976}" dt="2023-12-11T10:54:36.408" v="23" actId="20577"/>
        <pc:sldMkLst>
          <pc:docMk/>
          <pc:sldMk cId="2308693771" sldId="273"/>
        </pc:sldMkLst>
        <pc:spChg chg="mod">
          <ac:chgData name="Ryan Calderon (2102952)" userId="S::2102952@student.uwtsd.ac.uk::b8afdfea-6e87-4eff-a9be-b761cbca8111" providerId="AD" clId="Web-{0EA74669-5CCF-44A5-BA63-46B1CA123976}" dt="2023-12-11T10:54:36.408" v="23" actId="20577"/>
          <ac:spMkLst>
            <pc:docMk/>
            <pc:sldMk cId="2308693771" sldId="273"/>
            <ac:spMk id="3" creationId="{A4A1FA2B-291E-F776-6247-FCB0A0FFB687}"/>
          </ac:spMkLst>
        </pc:spChg>
      </pc:sldChg>
      <pc:sldChg chg="addSp modSp new">
        <pc:chgData name="Ryan Calderon (2102952)" userId="S::2102952@student.uwtsd.ac.uk::b8afdfea-6e87-4eff-a9be-b761cbca8111" providerId="AD" clId="Web-{0EA74669-5CCF-44A5-BA63-46B1CA123976}" dt="2023-12-11T11:25:13.064" v="550" actId="1076"/>
        <pc:sldMkLst>
          <pc:docMk/>
          <pc:sldMk cId="2155616878" sldId="282"/>
        </pc:sldMkLst>
        <pc:spChg chg="mod">
          <ac:chgData name="Ryan Calderon (2102952)" userId="S::2102952@student.uwtsd.ac.uk::b8afdfea-6e87-4eff-a9be-b761cbca8111" providerId="AD" clId="Web-{0EA74669-5CCF-44A5-BA63-46B1CA123976}" dt="2023-12-11T10:55:00.409" v="47" actId="20577"/>
          <ac:spMkLst>
            <pc:docMk/>
            <pc:sldMk cId="2155616878" sldId="282"/>
            <ac:spMk id="2" creationId="{2C73AC53-53FE-0977-B11B-E3F5863BC7C5}"/>
          </ac:spMkLst>
        </pc:spChg>
        <pc:spChg chg="mod">
          <ac:chgData name="Ryan Calderon (2102952)" userId="S::2102952@student.uwtsd.ac.uk::b8afdfea-6e87-4eff-a9be-b761cbca8111" providerId="AD" clId="Web-{0EA74669-5CCF-44A5-BA63-46B1CA123976}" dt="2023-12-11T11:25:00.173" v="547" actId="20577"/>
          <ac:spMkLst>
            <pc:docMk/>
            <pc:sldMk cId="2155616878" sldId="282"/>
            <ac:spMk id="3" creationId="{ED596F04-52E1-1172-3A6B-1E6E3C81E818}"/>
          </ac:spMkLst>
        </pc:spChg>
        <pc:picChg chg="add mod">
          <ac:chgData name="Ryan Calderon (2102952)" userId="S::2102952@student.uwtsd.ac.uk::b8afdfea-6e87-4eff-a9be-b761cbca8111" providerId="AD" clId="Web-{0EA74669-5CCF-44A5-BA63-46B1CA123976}" dt="2023-12-11T11:25:13.064" v="550" actId="1076"/>
          <ac:picMkLst>
            <pc:docMk/>
            <pc:sldMk cId="2155616878" sldId="282"/>
            <ac:picMk id="4" creationId="{CD524964-FCAF-55F3-6E63-B1CA88E8D1FF}"/>
          </ac:picMkLst>
        </pc:picChg>
      </pc:sldChg>
    </pc:docChg>
  </pc:docChgLst>
  <pc:docChgLst>
    <pc:chgData name="William Hare (2219871)" userId="S::2219871@student.uwtsd.ac.uk::a19f9c56-8c0d-4c5c-a922-ebebe78c8789" providerId="AD" clId="Web-{2E2BEAF8-8FB8-470C-9179-286A060836F7}"/>
    <pc:docChg chg="addSld modSld">
      <pc:chgData name="William Hare (2219871)" userId="S::2219871@student.uwtsd.ac.uk::a19f9c56-8c0d-4c5c-a922-ebebe78c8789" providerId="AD" clId="Web-{2E2BEAF8-8FB8-470C-9179-286A060836F7}" dt="2023-12-09T21:03:54.372" v="221" actId="20577"/>
      <pc:docMkLst>
        <pc:docMk/>
      </pc:docMkLst>
      <pc:sldChg chg="addSp modSp">
        <pc:chgData name="William Hare (2219871)" userId="S::2219871@student.uwtsd.ac.uk::a19f9c56-8c0d-4c5c-a922-ebebe78c8789" providerId="AD" clId="Web-{2E2BEAF8-8FB8-470C-9179-286A060836F7}" dt="2023-12-09T17:23:16.606" v="30" actId="1076"/>
        <pc:sldMkLst>
          <pc:docMk/>
          <pc:sldMk cId="443491463" sldId="260"/>
        </pc:sldMkLst>
        <pc:spChg chg="mod">
          <ac:chgData name="William Hare (2219871)" userId="S::2219871@student.uwtsd.ac.uk::a19f9c56-8c0d-4c5c-a922-ebebe78c8789" providerId="AD" clId="Web-{2E2BEAF8-8FB8-470C-9179-286A060836F7}" dt="2023-12-09T17:23:11.059" v="29" actId="1076"/>
          <ac:spMkLst>
            <pc:docMk/>
            <pc:sldMk cId="443491463" sldId="260"/>
            <ac:spMk id="7" creationId="{10F10FD9-AAF4-0168-8521-57EE016A4F07}"/>
          </ac:spMkLst>
        </pc:spChg>
        <pc:picChg chg="add mod">
          <ac:chgData name="William Hare (2219871)" userId="S::2219871@student.uwtsd.ac.uk::a19f9c56-8c0d-4c5c-a922-ebebe78c8789" providerId="AD" clId="Web-{2E2BEAF8-8FB8-470C-9179-286A060836F7}" dt="2023-12-09T17:23:16.606" v="30" actId="1076"/>
          <ac:picMkLst>
            <pc:docMk/>
            <pc:sldMk cId="443491463" sldId="260"/>
            <ac:picMk id="8" creationId="{80AC4445-50A4-F1F0-A276-8BF9E4652833}"/>
          </ac:picMkLst>
        </pc:picChg>
      </pc:sldChg>
      <pc:sldChg chg="delSp modSp">
        <pc:chgData name="William Hare (2219871)" userId="S::2219871@student.uwtsd.ac.uk::a19f9c56-8c0d-4c5c-a922-ebebe78c8789" providerId="AD" clId="Web-{2E2BEAF8-8FB8-470C-9179-286A060836F7}" dt="2023-12-09T17:27:17.099" v="63" actId="1076"/>
        <pc:sldMkLst>
          <pc:docMk/>
          <pc:sldMk cId="950499568" sldId="275"/>
        </pc:sldMkLst>
        <pc:spChg chg="mod">
          <ac:chgData name="William Hare (2219871)" userId="S::2219871@student.uwtsd.ac.uk::a19f9c56-8c0d-4c5c-a922-ebebe78c8789" providerId="AD" clId="Web-{2E2BEAF8-8FB8-470C-9179-286A060836F7}" dt="2023-12-09T17:25:23.345" v="56" actId="1076"/>
          <ac:spMkLst>
            <pc:docMk/>
            <pc:sldMk cId="950499568" sldId="275"/>
            <ac:spMk id="8" creationId="{2B487EB4-F7F1-2924-F61D-C2751824AFAD}"/>
          </ac:spMkLst>
        </pc:spChg>
        <pc:spChg chg="mod">
          <ac:chgData name="William Hare (2219871)" userId="S::2219871@student.uwtsd.ac.uk::a19f9c56-8c0d-4c5c-a922-ebebe78c8789" providerId="AD" clId="Web-{2E2BEAF8-8FB8-470C-9179-286A060836F7}" dt="2023-12-09T17:25:50.831" v="62" actId="1076"/>
          <ac:spMkLst>
            <pc:docMk/>
            <pc:sldMk cId="950499568" sldId="275"/>
            <ac:spMk id="11" creationId="{08FAA9E2-17DD-152F-B78F-B36536526D44}"/>
          </ac:spMkLst>
        </pc:spChg>
        <pc:picChg chg="mod">
          <ac:chgData name="William Hare (2219871)" userId="S::2219871@student.uwtsd.ac.uk::a19f9c56-8c0d-4c5c-a922-ebebe78c8789" providerId="AD" clId="Web-{2E2BEAF8-8FB8-470C-9179-286A060836F7}" dt="2023-12-09T17:25:31.814" v="58" actId="1076"/>
          <ac:picMkLst>
            <pc:docMk/>
            <pc:sldMk cId="950499568" sldId="275"/>
            <ac:picMk id="3" creationId="{890302B6-D4C8-D3A2-0957-BBEC6604FB02}"/>
          </ac:picMkLst>
        </pc:picChg>
        <pc:picChg chg="mod">
          <ac:chgData name="William Hare (2219871)" userId="S::2219871@student.uwtsd.ac.uk::a19f9c56-8c0d-4c5c-a922-ebebe78c8789" providerId="AD" clId="Web-{2E2BEAF8-8FB8-470C-9179-286A060836F7}" dt="2023-12-09T17:27:17.099" v="63" actId="1076"/>
          <ac:picMkLst>
            <pc:docMk/>
            <pc:sldMk cId="950499568" sldId="275"/>
            <ac:picMk id="4" creationId="{A8DC32C7-7449-FA99-8D22-F0EAE6848421}"/>
          </ac:picMkLst>
        </pc:picChg>
        <pc:picChg chg="del mod">
          <ac:chgData name="William Hare (2219871)" userId="S::2219871@student.uwtsd.ac.uk::a19f9c56-8c0d-4c5c-a922-ebebe78c8789" providerId="AD" clId="Web-{2E2BEAF8-8FB8-470C-9179-286A060836F7}" dt="2023-12-09T17:24:20.234" v="41"/>
          <ac:picMkLst>
            <pc:docMk/>
            <pc:sldMk cId="950499568" sldId="275"/>
            <ac:picMk id="5" creationId="{96FB8B1D-C76D-6576-7553-93B293F01D35}"/>
          </ac:picMkLst>
        </pc:picChg>
        <pc:picChg chg="mod">
          <ac:chgData name="William Hare (2219871)" userId="S::2219871@student.uwtsd.ac.uk::a19f9c56-8c0d-4c5c-a922-ebebe78c8789" providerId="AD" clId="Web-{2E2BEAF8-8FB8-470C-9179-286A060836F7}" dt="2023-12-09T17:25:36.393" v="60" actId="1076"/>
          <ac:picMkLst>
            <pc:docMk/>
            <pc:sldMk cId="950499568" sldId="275"/>
            <ac:picMk id="9" creationId="{1DF009CC-72DD-F75F-C487-570AB59059D2}"/>
          </ac:picMkLst>
        </pc:picChg>
        <pc:picChg chg="mod">
          <ac:chgData name="William Hare (2219871)" userId="S::2219871@student.uwtsd.ac.uk::a19f9c56-8c0d-4c5c-a922-ebebe78c8789" providerId="AD" clId="Web-{2E2BEAF8-8FB8-470C-9179-286A060836F7}" dt="2023-12-09T17:25:42.252" v="61" actId="1076"/>
          <ac:picMkLst>
            <pc:docMk/>
            <pc:sldMk cId="950499568" sldId="275"/>
            <ac:picMk id="10" creationId="{4CE57319-A43F-F1AD-0691-856C25017851}"/>
          </ac:picMkLst>
        </pc:picChg>
      </pc:sldChg>
      <pc:sldChg chg="addSp modSp">
        <pc:chgData name="William Hare (2219871)" userId="S::2219871@student.uwtsd.ac.uk::a19f9c56-8c0d-4c5c-a922-ebebe78c8789" providerId="AD" clId="Web-{2E2BEAF8-8FB8-470C-9179-286A060836F7}" dt="2023-12-09T17:21:36.634" v="23" actId="1076"/>
        <pc:sldMkLst>
          <pc:docMk/>
          <pc:sldMk cId="3221435355" sldId="277"/>
        </pc:sldMkLst>
        <pc:spChg chg="mod">
          <ac:chgData name="William Hare (2219871)" userId="S::2219871@student.uwtsd.ac.uk::a19f9c56-8c0d-4c5c-a922-ebebe78c8789" providerId="AD" clId="Web-{2E2BEAF8-8FB8-470C-9179-286A060836F7}" dt="2023-12-09T17:16:42.856" v="7" actId="20577"/>
          <ac:spMkLst>
            <pc:docMk/>
            <pc:sldMk cId="3221435355" sldId="277"/>
            <ac:spMk id="8" creationId="{52E978D0-42B2-F3DF-AF02-2DBFBB329994}"/>
          </ac:spMkLst>
        </pc:spChg>
        <pc:picChg chg="add mod">
          <ac:chgData name="William Hare (2219871)" userId="S::2219871@student.uwtsd.ac.uk::a19f9c56-8c0d-4c5c-a922-ebebe78c8789" providerId="AD" clId="Web-{2E2BEAF8-8FB8-470C-9179-286A060836F7}" dt="2023-12-09T17:21:06.914" v="19" actId="1076"/>
          <ac:picMkLst>
            <pc:docMk/>
            <pc:sldMk cId="3221435355" sldId="277"/>
            <ac:picMk id="3" creationId="{8CABBFBB-19B6-1476-3BD8-D417176C8959}"/>
          </ac:picMkLst>
        </pc:picChg>
        <pc:picChg chg="add mod">
          <ac:chgData name="William Hare (2219871)" userId="S::2219871@student.uwtsd.ac.uk::a19f9c56-8c0d-4c5c-a922-ebebe78c8789" providerId="AD" clId="Web-{2E2BEAF8-8FB8-470C-9179-286A060836F7}" dt="2023-12-09T17:21:31.493" v="22" actId="1076"/>
          <ac:picMkLst>
            <pc:docMk/>
            <pc:sldMk cId="3221435355" sldId="277"/>
            <ac:picMk id="4" creationId="{EE703F75-8131-5E09-D823-D28EAA7258C5}"/>
          </ac:picMkLst>
        </pc:picChg>
        <pc:picChg chg="mod">
          <ac:chgData name="William Hare (2219871)" userId="S::2219871@student.uwtsd.ac.uk::a19f9c56-8c0d-4c5c-a922-ebebe78c8789" providerId="AD" clId="Web-{2E2BEAF8-8FB8-470C-9179-286A060836F7}" dt="2023-12-09T17:20:50.445" v="16" actId="1076"/>
          <ac:picMkLst>
            <pc:docMk/>
            <pc:sldMk cId="3221435355" sldId="277"/>
            <ac:picMk id="5" creationId="{6809D1E3-A48D-0E3F-8C73-66B92A1B9635}"/>
          </ac:picMkLst>
        </pc:picChg>
        <pc:picChg chg="add mod">
          <ac:chgData name="William Hare (2219871)" userId="S::2219871@student.uwtsd.ac.uk::a19f9c56-8c0d-4c5c-a922-ebebe78c8789" providerId="AD" clId="Web-{2E2BEAF8-8FB8-470C-9179-286A060836F7}" dt="2023-12-09T17:21:36.634" v="23" actId="1076"/>
          <ac:picMkLst>
            <pc:docMk/>
            <pc:sldMk cId="3221435355" sldId="277"/>
            <ac:picMk id="6" creationId="{E7E5550C-663F-395A-890F-105BF98126AD}"/>
          </ac:picMkLst>
        </pc:picChg>
        <pc:picChg chg="mod">
          <ac:chgData name="William Hare (2219871)" userId="S::2219871@student.uwtsd.ac.uk::a19f9c56-8c0d-4c5c-a922-ebebe78c8789" providerId="AD" clId="Web-{2E2BEAF8-8FB8-470C-9179-286A060836F7}" dt="2023-12-09T17:20:55.398" v="17" actId="1076"/>
          <ac:picMkLst>
            <pc:docMk/>
            <pc:sldMk cId="3221435355" sldId="277"/>
            <ac:picMk id="7" creationId="{6B57E8C6-EB0F-256B-912C-DCB3B17B7D8B}"/>
          </ac:picMkLst>
        </pc:picChg>
      </pc:sldChg>
      <pc:sldChg chg="modSp new">
        <pc:chgData name="William Hare (2219871)" userId="S::2219871@student.uwtsd.ac.uk::a19f9c56-8c0d-4c5c-a922-ebebe78c8789" providerId="AD" clId="Web-{2E2BEAF8-8FB8-470C-9179-286A060836F7}" dt="2023-12-09T21:03:54.372" v="221" actId="20577"/>
        <pc:sldMkLst>
          <pc:docMk/>
          <pc:sldMk cId="3173303511" sldId="278"/>
        </pc:sldMkLst>
        <pc:spChg chg="mod">
          <ac:chgData name="William Hare (2219871)" userId="S::2219871@student.uwtsd.ac.uk::a19f9c56-8c0d-4c5c-a922-ebebe78c8789" providerId="AD" clId="Web-{2E2BEAF8-8FB8-470C-9179-286A060836F7}" dt="2023-12-09T17:29:42.183" v="65" actId="20577"/>
          <ac:spMkLst>
            <pc:docMk/>
            <pc:sldMk cId="3173303511" sldId="278"/>
            <ac:spMk id="2" creationId="{24EDACCB-04CD-4824-7F47-7F4D96762758}"/>
          </ac:spMkLst>
        </pc:spChg>
        <pc:spChg chg="mod">
          <ac:chgData name="William Hare (2219871)" userId="S::2219871@student.uwtsd.ac.uk::a19f9c56-8c0d-4c5c-a922-ebebe78c8789" providerId="AD" clId="Web-{2E2BEAF8-8FB8-470C-9179-286A060836F7}" dt="2023-12-09T21:03:54.372" v="221" actId="20577"/>
          <ac:spMkLst>
            <pc:docMk/>
            <pc:sldMk cId="3173303511" sldId="278"/>
            <ac:spMk id="3" creationId="{CCD13793-ADCC-92F6-2E2F-DED67DECE38C}"/>
          </ac:spMkLst>
        </pc:spChg>
      </pc:sldChg>
    </pc:docChg>
  </pc:docChgLst>
  <pc:docChgLst>
    <pc:chgData name="Ryan Calderon (2102952)" userId="S::2102952@student.uwtsd.ac.uk::b8afdfea-6e87-4eff-a9be-b761cbca8111" providerId="AD" clId="Web-{40FBB18D-6C90-4A80-9D19-C171846FD0F6}"/>
    <pc:docChg chg="addSld modSld">
      <pc:chgData name="Ryan Calderon (2102952)" userId="S::2102952@student.uwtsd.ac.uk::b8afdfea-6e87-4eff-a9be-b761cbca8111" providerId="AD" clId="Web-{40FBB18D-6C90-4A80-9D19-C171846FD0F6}" dt="2023-12-08T04:54:29.856" v="144"/>
      <pc:docMkLst>
        <pc:docMk/>
      </pc:docMkLst>
      <pc:sldChg chg="modSp">
        <pc:chgData name="Ryan Calderon (2102952)" userId="S::2102952@student.uwtsd.ac.uk::b8afdfea-6e87-4eff-a9be-b761cbca8111" providerId="AD" clId="Web-{40FBB18D-6C90-4A80-9D19-C171846FD0F6}" dt="2023-12-07T22:22:59.791" v="8" actId="1076"/>
        <pc:sldMkLst>
          <pc:docMk/>
          <pc:sldMk cId="1068153823" sldId="265"/>
        </pc:sldMkLst>
        <pc:spChg chg="mod">
          <ac:chgData name="Ryan Calderon (2102952)" userId="S::2102952@student.uwtsd.ac.uk::b8afdfea-6e87-4eff-a9be-b761cbca8111" providerId="AD" clId="Web-{40FBB18D-6C90-4A80-9D19-C171846FD0F6}" dt="2023-12-07T22:22:59.791" v="8" actId="1076"/>
          <ac:spMkLst>
            <pc:docMk/>
            <pc:sldMk cId="1068153823" sldId="265"/>
            <ac:spMk id="2" creationId="{9A2B3AB3-BDE5-DB05-AAF9-5BCF58726811}"/>
          </ac:spMkLst>
        </pc:spChg>
      </pc:sldChg>
      <pc:sldChg chg="modSp">
        <pc:chgData name="Ryan Calderon (2102952)" userId="S::2102952@student.uwtsd.ac.uk::b8afdfea-6e87-4eff-a9be-b761cbca8111" providerId="AD" clId="Web-{40FBB18D-6C90-4A80-9D19-C171846FD0F6}" dt="2023-12-07T22:23:16.433" v="21" actId="1076"/>
        <pc:sldMkLst>
          <pc:docMk/>
          <pc:sldMk cId="2308693771" sldId="273"/>
        </pc:sldMkLst>
        <pc:spChg chg="mod">
          <ac:chgData name="Ryan Calderon (2102952)" userId="S::2102952@student.uwtsd.ac.uk::b8afdfea-6e87-4eff-a9be-b761cbca8111" providerId="AD" clId="Web-{40FBB18D-6C90-4A80-9D19-C171846FD0F6}" dt="2023-12-07T22:23:16.433" v="21" actId="1076"/>
          <ac:spMkLst>
            <pc:docMk/>
            <pc:sldMk cId="2308693771" sldId="273"/>
            <ac:spMk id="2" creationId="{37F3C0D7-4767-3660-C349-B8F05E6B7D16}"/>
          </ac:spMkLst>
        </pc:spChg>
        <pc:spChg chg="mod">
          <ac:chgData name="Ryan Calderon (2102952)" userId="S::2102952@student.uwtsd.ac.uk::b8afdfea-6e87-4eff-a9be-b761cbca8111" providerId="AD" clId="Web-{40FBB18D-6C90-4A80-9D19-C171846FD0F6}" dt="2023-12-07T22:23:12.729" v="20" actId="1076"/>
          <ac:spMkLst>
            <pc:docMk/>
            <pc:sldMk cId="2308693771" sldId="273"/>
            <ac:spMk id="3" creationId="{A4A1FA2B-291E-F776-6247-FCB0A0FFB687}"/>
          </ac:spMkLst>
        </pc:spChg>
      </pc:sldChg>
      <pc:sldChg chg="addSp delSp modSp new">
        <pc:chgData name="Ryan Calderon (2102952)" userId="S::2102952@student.uwtsd.ac.uk::b8afdfea-6e87-4eff-a9be-b761cbca8111" providerId="AD" clId="Web-{40FBB18D-6C90-4A80-9D19-C171846FD0F6}" dt="2023-12-08T04:54:29.856" v="144"/>
        <pc:sldMkLst>
          <pc:docMk/>
          <pc:sldMk cId="1730983047" sldId="276"/>
        </pc:sldMkLst>
        <pc:spChg chg="mod">
          <ac:chgData name="Ryan Calderon (2102952)" userId="S::2102952@student.uwtsd.ac.uk::b8afdfea-6e87-4eff-a9be-b761cbca8111" providerId="AD" clId="Web-{40FBB18D-6C90-4A80-9D19-C171846FD0F6}" dt="2023-12-07T22:23:05.245" v="19" actId="20577"/>
          <ac:spMkLst>
            <pc:docMk/>
            <pc:sldMk cId="1730983047" sldId="276"/>
            <ac:spMk id="2" creationId="{25F9D823-EE48-EF3D-6420-FEEAC19D712A}"/>
          </ac:spMkLst>
        </pc:spChg>
        <pc:spChg chg="mod">
          <ac:chgData name="Ryan Calderon (2102952)" userId="S::2102952@student.uwtsd.ac.uk::b8afdfea-6e87-4eff-a9be-b761cbca8111" providerId="AD" clId="Web-{40FBB18D-6C90-4A80-9D19-C171846FD0F6}" dt="2023-12-08T04:23:02.350" v="139" actId="20577"/>
          <ac:spMkLst>
            <pc:docMk/>
            <pc:sldMk cId="1730983047" sldId="276"/>
            <ac:spMk id="3" creationId="{F985AFAF-1FA5-546C-390F-72860014103F}"/>
          </ac:spMkLst>
        </pc:spChg>
        <pc:spChg chg="add del mod">
          <ac:chgData name="Ryan Calderon (2102952)" userId="S::2102952@student.uwtsd.ac.uk::b8afdfea-6e87-4eff-a9be-b761cbca8111" providerId="AD" clId="Web-{40FBB18D-6C90-4A80-9D19-C171846FD0F6}" dt="2023-12-08T04:54:29.856" v="144"/>
          <ac:spMkLst>
            <pc:docMk/>
            <pc:sldMk cId="1730983047" sldId="276"/>
            <ac:spMk id="4" creationId="{1E1CF0CC-35C5-3B01-2639-A10D46C88ADA}"/>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7T16:27:35.284"/>
    </inkml:context>
    <inkml:brush xml:id="br0">
      <inkml:brushProperty name="width" value="0.3" units="cm"/>
      <inkml:brushProperty name="height" value="0.6" units="cm"/>
      <inkml:brushProperty name="color" value="#00F900"/>
      <inkml:brushProperty name="tip" value="rectangle"/>
      <inkml:brushProperty name="rasterOp" value="maskPen"/>
    </inkml:brush>
  </inkml:definitions>
  <inkml:trace contextRef="#ctx0" brushRef="#br0">14093 20354 7007 0 0,'18'0'2912'0'0,"30"-6"-1600"0"0,11-2-1280 0 0,-2 1 0 0 0,-8 1 0 0 0,-10 2 0 0 0,-8 1 32 0 0,-6 2 128 0 0,-6 0-32 0 0,-2 1 64 0 0,-1 1-128 0 0,-1-1 0 0 0,0 0-64 0 0,0 1 32 0 0,1-1 0 0 0,0 0-32 0 0,1 0 64 0 0,-1 0-32 0 0,1 0-32 0 0,-3 0-32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7T16:27:35.287"/>
    </inkml:context>
    <inkml:brush xml:id="br0">
      <inkml:brushProperty name="width" value="0.3" units="cm"/>
      <inkml:brushProperty name="height" value="0.6" units="cm"/>
      <inkml:brushProperty name="color" value="#00F900"/>
      <inkml:brushProperty name="tip" value="rectangle"/>
      <inkml:brushProperty name="rasterOp" value="maskPen"/>
    </inkml:brush>
  </inkml:definitions>
  <inkml:trace contextRef="#ctx0" brushRef="#br0">15734 20370 1023 0 0,'3'0'4576'0'0,"1"-3"-2816"0"0,2-1 960 0 0,4 0-2240 0 0,2 1-256 0 0,2 1-128 0 0,2-2-96 0 0,1 0 96 0 0,0 0-64 0 0,1 1 0 0 0,-1 1 64 0 0,1 1 64 0 0,-1 0-64 0 0,0 1 0 0 0,0 0 32 0 0,-3-3-32 0 0,-1 0 0 0 0,0-1 0 0 0,1 2 0 0 0,0 0-32 0 0,2 0 32 0 0,0 2-32 0 0,0-1-32 0 0,1 1 0 0 0,0 1 0 0 0,0-1-32 0 0,0-3 32 0 0,0-1-32 0 0,0 1 32 0 0,0 0 0 0 0,-1 1 160 0 0,1 1 320 0 0,0 0-224 0 0,0 1-224 0 0,0 0 0 0 0,-1 0-32 0 0,1 0-32 0 0,0 0 32 0 0,0 0 32 0 0,0 0 0 0 0,-1 0-32 0 0,1 0 32 0 0,0 0-64 0 0,0 0 0 0 0,-6 0-4608 0 0,-8 0 3456 0 0,-3 0 1152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7T16:27:35.288"/>
    </inkml:context>
    <inkml:brush xml:id="br0">
      <inkml:brushProperty name="width" value="0.3" units="cm"/>
      <inkml:brushProperty name="height" value="0.6" units="cm"/>
      <inkml:brushProperty name="color" value="#00F900"/>
      <inkml:brushProperty name="tip" value="rectangle"/>
      <inkml:brushProperty name="rasterOp" value="maskPen"/>
    </inkml:brush>
  </inkml:definitions>
  <inkml:trace contextRef="#ctx0" brushRef="#br0">12559 20370 2591 0 0,'0'-3'1600'0'0,"3"-4"1632"0"0,3 0-2656 0 0,5 0 192 0 0,2 2 192 0 0,2-1-672 0 0,2 0-160 0 0,0 1-64 0 0,0 2-32 0 0,1 1 32 0 0,-1 1-32 0 0,1 1 0 0 0,-1 0 160 0 0,0 0 480 0 0,0 0-256 0 0,-1 1-224 0 0,1-1-128 0 0,0 0-32 0 0,0 0 0 0 0,-1 0 0 0 0,1 0-32 0 0,0 0 32 0 0,0 0 0 0 0,0 0-32 0 0,-1 0 32 0 0,1-3-32 0 0,0-1 0 0 0,0 1 32 0 0,0 0-32 0 0,-1 1 0 0 0,1 1 0 0 0,0 0 32 0 0,0 1 32 0 0,0 0 0 0 0,-1 0-32 0 0,1 0-32 0 0,0 0 0 0 0,0 0 0 0 0,0 0 0 0 0,-1 0 0 0 0,-2 3 0 0 0,-1 1-32 0 0,1 0-1152 0 0,-3-1 1184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7T16:27:35.289"/>
    </inkml:context>
    <inkml:brush xml:id="br0">
      <inkml:brushProperty name="width" value="0.3" units="cm"/>
      <inkml:brushProperty name="height" value="0.6" units="cm"/>
      <inkml:brushProperty name="color" value="#00F900"/>
      <inkml:brushProperty name="tip" value="rectangle"/>
      <inkml:brushProperty name="rasterOp" value="maskPen"/>
    </inkml:brush>
  </inkml:definitions>
  <inkml:trace contextRef="#ctx0" brushRef="#br0">17127 20370 2143 0 0,'3'0'1952'0'0,"4"0"-1792"0"0,3 0-64 0 0,3 0 160 0 0,3 0 608 0 0,-3-3-288 0 0,1-1-32 0 0,0 0 128 0 0,0 1-480 0 0,2 1-160 0 0,0 1-32 0 0,0 0-32 0 0,-2-2 0 0 0,-1-1 0 0 0,0 1 32 0 0,1 0 0 0 0,1 1 32 0 0,1 1-32 0 0,0 0 32 0 0,0 1-32 0 0,1 0 32 0 0,0 0 0 0 0,0 1 0 0 0,0-1 0 0 0,0 0 0 0 0,0 0 32 0 0,0 0 0 0 0,0 0 224 0 0,-1-3-32 0 0,1-1 32 0 0,0 1 0 0 0,0 0-32 0 0,0 1-64 0 0,-1 0-64 0 0,1-1-32 0 0,3-1-64 0 0,0 0-32 0 0,1 1 0 0 0,-1 1-32 0 0,-2 1-32 0 0,0 1 0 0 0,0 0-32 0 0,-1 0 32 0 0,0 3-32 0 0,0 1 32 0 0,-1-1-32 0 0,1 0-2208 0 0,-3 0 2304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C3CD3-52EB-4792-A9D9-987CD03511F0}"/>
              </a:ext>
            </a:extLst>
          </p:cNvPr>
          <p:cNvSpPr>
            <a:spLocks noGrp="1"/>
          </p:cNvSpPr>
          <p:nvPr>
            <p:ph type="ctrTitle"/>
          </p:nvPr>
        </p:nvSpPr>
        <p:spPr>
          <a:xfrm>
            <a:off x="442913" y="441324"/>
            <a:ext cx="11306175" cy="2485349"/>
          </a:xfrm>
        </p:spPr>
        <p:txBody>
          <a:bodyPr wrap="square" lIns="0" tIns="0" rIns="0" bIns="0" anchor="b" anchorCtr="0">
            <a:normAutofit/>
          </a:bodyPr>
          <a:lstStyle>
            <a:lvl1pPr algn="l">
              <a:lnSpc>
                <a:spcPct val="100000"/>
              </a:lnSpc>
              <a:defRPr sz="48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8737AA7E-2193-4D1B-A896-BA7E306494CB}"/>
              </a:ext>
            </a:extLst>
          </p:cNvPr>
          <p:cNvSpPr>
            <a:spLocks noGrp="1"/>
          </p:cNvSpPr>
          <p:nvPr>
            <p:ph type="subTitle" idx="1"/>
          </p:nvPr>
        </p:nvSpPr>
        <p:spPr>
          <a:xfrm>
            <a:off x="442913" y="3070799"/>
            <a:ext cx="11306175" cy="2445758"/>
          </a:xfrm>
        </p:spPr>
        <p:txBody>
          <a:bodyPr lIns="0" tIns="0" rIns="0" bIns="0">
            <a:normAutofit/>
          </a:bodyPr>
          <a:lstStyle>
            <a:lvl1pPr marL="0" indent="0" algn="l">
              <a:lnSpc>
                <a:spcPct val="104000"/>
              </a:lnSpc>
              <a:buNone/>
              <a:defRPr sz="4600">
                <a:solidFill>
                  <a:schemeClr val="tx2">
                    <a:alpha val="56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24A14B1-115B-40A3-9D71-3DE33E9DCE4E}"/>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latin typeface="+mn-lt"/>
              </a:defRPr>
            </a:lvl1pPr>
          </a:lstStyle>
          <a:p>
            <a:fld id="{8994394A-E95D-49DE-8614-F37E1FCF0AC3}" type="datetime2">
              <a:rPr lang="en-US" smtClean="0"/>
              <a:pPr/>
              <a:t>Tuesday, December 12, 2023</a:t>
            </a:fld>
            <a:endParaRPr lang="en-US" dirty="0"/>
          </a:p>
        </p:txBody>
      </p:sp>
      <p:sp>
        <p:nvSpPr>
          <p:cNvPr id="5" name="Footer Placeholder 4">
            <a:extLst>
              <a:ext uri="{FF2B5EF4-FFF2-40B4-BE49-F238E27FC236}">
                <a16:creationId xmlns:a16="http://schemas.microsoft.com/office/drawing/2014/main" id="{F0BC9B78-0E13-48BD-A3A2-B7E3C6090B83}"/>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944484B9-0F7E-4817-BA9A-C43684759178}"/>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latin typeface="+mn-lt"/>
              </a:defRPr>
            </a:lvl1pPr>
          </a:lstStyle>
          <a:p>
            <a:fld id="{63F9D384-533B-4C4E-B660-F861AA07D173}" type="slidenum">
              <a:rPr lang="en-US" smtClean="0"/>
              <a:pPr/>
              <a:t>‹#›</a:t>
            </a:fld>
            <a:endParaRPr lang="en-US" dirty="0"/>
          </a:p>
        </p:txBody>
      </p:sp>
      <p:cxnSp>
        <p:nvCxnSpPr>
          <p:cNvPr id="10" name="Straight Connector 9">
            <a:extLst>
              <a:ext uri="{FF2B5EF4-FFF2-40B4-BE49-F238E27FC236}">
                <a16:creationId xmlns:a16="http://schemas.microsoft.com/office/drawing/2014/main" id="{5506D940-CD1A-46A6-8495-AD6F6CF8B13C}"/>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5859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696C-4B86-4CA0-A733-55338D7B1EBF}"/>
              </a:ext>
            </a:extLst>
          </p:cNvPr>
          <p:cNvSpPr>
            <a:spLocks noGrp="1"/>
          </p:cNvSpPr>
          <p:nvPr>
            <p:ph type="title"/>
          </p:nvPr>
        </p:nvSpPr>
        <p:spPr>
          <a:xfrm>
            <a:off x="1343025" y="328839"/>
            <a:ext cx="10406063" cy="1263423"/>
          </a:xfrm>
        </p:spPr>
        <p:txBody>
          <a:bodyPr wrap="square">
            <a:normAutofit/>
          </a:bodyPr>
          <a:lstStyle>
            <a:lvl1pPr>
              <a:lnSpc>
                <a:spcPct val="100000"/>
              </a:lnSpc>
              <a:defRPr sz="48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3DB26C1-D742-4B12-B5E3-153A24D0AAAD}"/>
              </a:ext>
            </a:extLst>
          </p:cNvPr>
          <p:cNvSpPr>
            <a:spLocks noGrp="1"/>
          </p:cNvSpPr>
          <p:nvPr>
            <p:ph idx="1"/>
          </p:nvPr>
        </p:nvSpPr>
        <p:spPr>
          <a:xfrm>
            <a:off x="1343025" y="2060575"/>
            <a:ext cx="10406063" cy="4356100"/>
          </a:xfrm>
        </p:spPr>
        <p:txBody>
          <a:bodyPr lIns="0" tIns="0" rIns="0" bIns="0">
            <a:noAutofit/>
          </a:bodyPr>
          <a:lstStyle>
            <a:lvl1pPr marL="360000" indent="-360000">
              <a:lnSpc>
                <a:spcPct val="120000"/>
              </a:lnSpc>
              <a:buSzPct val="70000"/>
              <a:buFont typeface="Wingdings 2" panose="05020102010507070707" pitchFamily="18" charset="2"/>
              <a:buChar char="à"/>
              <a:defRPr sz="2000">
                <a:solidFill>
                  <a:schemeClr val="tx2">
                    <a:alpha val="77000"/>
                  </a:schemeClr>
                </a:solidFill>
              </a:defRPr>
            </a:lvl1pPr>
            <a:lvl2pPr marL="720000" indent="-360000">
              <a:lnSpc>
                <a:spcPct val="120000"/>
              </a:lnSpc>
              <a:buSzPct val="70000"/>
              <a:buFont typeface="Wingdings 2" panose="05020102010507070707" pitchFamily="18" charset="2"/>
              <a:buChar char="à"/>
              <a:defRPr sz="2000">
                <a:solidFill>
                  <a:schemeClr val="tx2">
                    <a:alpha val="77000"/>
                  </a:schemeClr>
                </a:solidFill>
              </a:defRPr>
            </a:lvl2pPr>
            <a:lvl3pPr marL="1080000" indent="-288000">
              <a:lnSpc>
                <a:spcPct val="120000"/>
              </a:lnSpc>
              <a:buSzPct val="70000"/>
              <a:buFont typeface="Wingdings 2" panose="05020102010507070707" pitchFamily="18" charset="2"/>
              <a:buChar char="à"/>
              <a:defRPr sz="1600">
                <a:solidFill>
                  <a:schemeClr val="tx2">
                    <a:alpha val="77000"/>
                  </a:schemeClr>
                </a:solidFill>
              </a:defRPr>
            </a:lvl3pPr>
            <a:lvl4pPr marL="1440000" indent="-288000">
              <a:lnSpc>
                <a:spcPct val="120000"/>
              </a:lnSpc>
              <a:buSzPct val="70000"/>
              <a:buFont typeface="Wingdings 2" panose="05020102010507070707" pitchFamily="18" charset="2"/>
              <a:buChar char="à"/>
              <a:defRPr sz="1600">
                <a:solidFill>
                  <a:schemeClr val="tx2">
                    <a:alpha val="77000"/>
                  </a:schemeClr>
                </a:solidFill>
              </a:defRPr>
            </a:lvl4pPr>
            <a:lvl5pPr marL="1800000" indent="-288000">
              <a:lnSpc>
                <a:spcPct val="120000"/>
              </a:lnSpc>
              <a:buSzPct val="70000"/>
              <a:buFont typeface="Wingdings 2" panose="05020102010507070707" pitchFamily="18" charset="2"/>
              <a:buChar char="à"/>
              <a:defRPr sz="1600">
                <a:solidFill>
                  <a:schemeClr val="tx2">
                    <a:alpha val="77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06243987-D9E3-40C9-94D4-B3CCFE71A4E5}"/>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58D82CC3-100B-41FC-9DB0-99A6D4849F72}" type="datetime2">
              <a:rPr lang="en-US" smtClean="0"/>
              <a:pPr/>
              <a:t>Tuesday, December 12, 2023</a:t>
            </a:fld>
            <a:endParaRPr lang="en-US" dirty="0">
              <a:latin typeface="+mn-lt"/>
            </a:endParaRPr>
          </a:p>
        </p:txBody>
      </p:sp>
      <p:sp>
        <p:nvSpPr>
          <p:cNvPr id="12" name="Footer Placeholder 4">
            <a:extLst>
              <a:ext uri="{FF2B5EF4-FFF2-40B4-BE49-F238E27FC236}">
                <a16:creationId xmlns:a16="http://schemas.microsoft.com/office/drawing/2014/main" id="{2BF37532-63DB-40A9-90C9-9B3BB694D8F0}"/>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dirty="0"/>
              <a:t>Sample Footer Text</a:t>
            </a:r>
            <a:endParaRPr lang="en-US" dirty="0">
              <a:latin typeface="+mn-lt"/>
            </a:endParaRPr>
          </a:p>
        </p:txBody>
      </p:sp>
      <p:sp>
        <p:nvSpPr>
          <p:cNvPr id="13" name="Slide Number Placeholder 5">
            <a:extLst>
              <a:ext uri="{FF2B5EF4-FFF2-40B4-BE49-F238E27FC236}">
                <a16:creationId xmlns:a16="http://schemas.microsoft.com/office/drawing/2014/main" id="{1007CCEE-A736-4DEE-982A-45CDF794F322}"/>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dirty="0">
              <a:latin typeface="+mn-lt"/>
            </a:endParaRPr>
          </a:p>
        </p:txBody>
      </p:sp>
      <p:cxnSp>
        <p:nvCxnSpPr>
          <p:cNvPr id="11" name="Straight Connector 10">
            <a:extLst>
              <a:ext uri="{FF2B5EF4-FFF2-40B4-BE49-F238E27FC236}">
                <a16:creationId xmlns:a16="http://schemas.microsoft.com/office/drawing/2014/main" id="{36386491-6F13-4235-A32F-9F6D67F13D05}"/>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2325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54A12-D27E-4943-9C01-3BAB8E6F376E}"/>
              </a:ext>
            </a:extLst>
          </p:cNvPr>
          <p:cNvSpPr>
            <a:spLocks noGrp="1"/>
          </p:cNvSpPr>
          <p:nvPr>
            <p:ph type="title"/>
          </p:nvPr>
        </p:nvSpPr>
        <p:spPr>
          <a:xfrm>
            <a:off x="442913" y="435429"/>
            <a:ext cx="11269661" cy="3317307"/>
          </a:xfrm>
        </p:spPr>
        <p:txBody>
          <a:bodyPr anchor="b">
            <a:normAutofit/>
          </a:bodyPr>
          <a:lstStyle>
            <a:lvl1pPr>
              <a:lnSpc>
                <a:spcPct val="100000"/>
              </a:lnSpc>
              <a:defRPr sz="4800">
                <a:solidFill>
                  <a:schemeClr val="tx2"/>
                </a:solidFill>
              </a:defRPr>
            </a:lvl1pPr>
          </a:lstStyle>
          <a:p>
            <a:r>
              <a:rPr lang="en-US"/>
              <a:t>Click to edit Master title style</a:t>
            </a:r>
          </a:p>
        </p:txBody>
      </p:sp>
      <p:sp>
        <p:nvSpPr>
          <p:cNvPr id="3" name="Text Placeholder 2">
            <a:extLst>
              <a:ext uri="{FF2B5EF4-FFF2-40B4-BE49-F238E27FC236}">
                <a16:creationId xmlns:a16="http://schemas.microsoft.com/office/drawing/2014/main" id="{F27C9FB4-A15D-4A4C-9518-2A54AAF12E11}"/>
              </a:ext>
            </a:extLst>
          </p:cNvPr>
          <p:cNvSpPr>
            <a:spLocks noGrp="1"/>
          </p:cNvSpPr>
          <p:nvPr>
            <p:ph type="body" idx="1"/>
          </p:nvPr>
        </p:nvSpPr>
        <p:spPr>
          <a:xfrm>
            <a:off x="442913" y="3832563"/>
            <a:ext cx="11269661" cy="1527175"/>
          </a:xfrm>
        </p:spPr>
        <p:txBody>
          <a:bodyPr lIns="0" tIns="0" rIns="0" bIns="0"/>
          <a:lstStyle>
            <a:lvl1pPr marL="0" indent="0">
              <a:buNone/>
              <a:defRPr sz="2400">
                <a:solidFill>
                  <a:schemeClr val="tx2">
                    <a:alpha val="56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4" name="Date Placeholder 3">
            <a:extLst>
              <a:ext uri="{FF2B5EF4-FFF2-40B4-BE49-F238E27FC236}">
                <a16:creationId xmlns:a16="http://schemas.microsoft.com/office/drawing/2014/main" id="{8F31430D-78C1-413D-9D0E-779491324EBA}"/>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3E58FDCC-AC46-4D9F-98DC-C163BFA43704}" type="datetime2">
              <a:rPr lang="en-US" smtClean="0"/>
              <a:t>Tuesday, December 12, 2023</a:t>
            </a:fld>
            <a:endParaRPr lang="en-US" dirty="0"/>
          </a:p>
        </p:txBody>
      </p:sp>
      <p:sp>
        <p:nvSpPr>
          <p:cNvPr id="15" name="Footer Placeholder 4">
            <a:extLst>
              <a:ext uri="{FF2B5EF4-FFF2-40B4-BE49-F238E27FC236}">
                <a16:creationId xmlns:a16="http://schemas.microsoft.com/office/drawing/2014/main" id="{F437B06F-6E01-48C4-A79E-B8559775EE43}"/>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dirty="0"/>
              <a:t>Sample Footer Text</a:t>
            </a:r>
          </a:p>
        </p:txBody>
      </p:sp>
      <p:sp>
        <p:nvSpPr>
          <p:cNvPr id="16" name="Slide Number Placeholder 5">
            <a:extLst>
              <a:ext uri="{FF2B5EF4-FFF2-40B4-BE49-F238E27FC236}">
                <a16:creationId xmlns:a16="http://schemas.microsoft.com/office/drawing/2014/main" id="{73C4C198-D899-4BDA-877C-D8A3CAD32D69}"/>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dirty="0"/>
          </a:p>
        </p:txBody>
      </p:sp>
      <p:cxnSp>
        <p:nvCxnSpPr>
          <p:cNvPr id="17" name="Straight Connector 16">
            <a:extLst>
              <a:ext uri="{FF2B5EF4-FFF2-40B4-BE49-F238E27FC236}">
                <a16:creationId xmlns:a16="http://schemas.microsoft.com/office/drawing/2014/main" id="{77955689-FF51-4F45-9ABB-35CEF1E96A0C}"/>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563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76EFA-DCD1-439C-848B-9465217A68CA}"/>
              </a:ext>
            </a:extLst>
          </p:cNvPr>
          <p:cNvSpPr>
            <a:spLocks noGrp="1"/>
          </p:cNvSpPr>
          <p:nvPr>
            <p:ph type="title"/>
          </p:nvPr>
        </p:nvSpPr>
        <p:spPr>
          <a:xfrm>
            <a:off x="442800" y="327600"/>
            <a:ext cx="11269660" cy="1141200"/>
          </a:xfrm>
        </p:spPr>
        <p:txBody>
          <a:bodyPr/>
          <a:lstStyle>
            <a:lvl1pPr>
              <a:lnSpc>
                <a:spcPct val="100000"/>
              </a:lnSpc>
              <a:defRPr/>
            </a:lvl1pPr>
          </a:lstStyle>
          <a:p>
            <a:r>
              <a:rPr lang="en-US"/>
              <a:t>Click to edit Master title style</a:t>
            </a:r>
          </a:p>
        </p:txBody>
      </p:sp>
      <p:sp>
        <p:nvSpPr>
          <p:cNvPr id="3" name="Content Placeholder 2">
            <a:extLst>
              <a:ext uri="{FF2B5EF4-FFF2-40B4-BE49-F238E27FC236}">
                <a16:creationId xmlns:a16="http://schemas.microsoft.com/office/drawing/2014/main" id="{91FE0590-915B-4BD8-8660-C5BE9D175699}"/>
              </a:ext>
            </a:extLst>
          </p:cNvPr>
          <p:cNvSpPr>
            <a:spLocks noGrp="1"/>
          </p:cNvSpPr>
          <p:nvPr>
            <p:ph sz="half" idx="1"/>
          </p:nvPr>
        </p:nvSpPr>
        <p:spPr>
          <a:xfrm>
            <a:off x="442914" y="1825625"/>
            <a:ext cx="5400675" cy="3698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E1B82F1-F0AC-48D5-9F1C-5141E4C177EA}"/>
              </a:ext>
            </a:extLst>
          </p:cNvPr>
          <p:cNvSpPr>
            <a:spLocks noGrp="1"/>
          </p:cNvSpPr>
          <p:nvPr>
            <p:ph sz="half" idx="2"/>
          </p:nvPr>
        </p:nvSpPr>
        <p:spPr>
          <a:xfrm>
            <a:off x="6311899" y="1825625"/>
            <a:ext cx="5400675" cy="3698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Date Placeholder 3">
            <a:extLst>
              <a:ext uri="{FF2B5EF4-FFF2-40B4-BE49-F238E27FC236}">
                <a16:creationId xmlns:a16="http://schemas.microsoft.com/office/drawing/2014/main" id="{51D4ED8D-AAB0-42B0-91B5-93260AC18FC1}"/>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45832F11-C374-493A-BB7E-11B09A67FAD0}" type="datetime2">
              <a:rPr lang="en-US" smtClean="0"/>
              <a:t>Tuesday, December 12, 2023</a:t>
            </a:fld>
            <a:endParaRPr lang="en-US" dirty="0"/>
          </a:p>
        </p:txBody>
      </p:sp>
      <p:sp>
        <p:nvSpPr>
          <p:cNvPr id="17" name="Footer Placeholder 4">
            <a:extLst>
              <a:ext uri="{FF2B5EF4-FFF2-40B4-BE49-F238E27FC236}">
                <a16:creationId xmlns:a16="http://schemas.microsoft.com/office/drawing/2014/main" id="{6C7CAD99-5F8F-43D0-83F2-E1F53021D332}"/>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dirty="0"/>
              <a:t>Sample Footer Text</a:t>
            </a:r>
          </a:p>
        </p:txBody>
      </p:sp>
      <p:sp>
        <p:nvSpPr>
          <p:cNvPr id="18" name="Slide Number Placeholder 5">
            <a:extLst>
              <a:ext uri="{FF2B5EF4-FFF2-40B4-BE49-F238E27FC236}">
                <a16:creationId xmlns:a16="http://schemas.microsoft.com/office/drawing/2014/main" id="{5A52DE47-9FB8-4EF9-B8CE-36891260097B}"/>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dirty="0"/>
          </a:p>
        </p:txBody>
      </p:sp>
      <p:cxnSp>
        <p:nvCxnSpPr>
          <p:cNvPr id="19" name="Straight Connector 18">
            <a:extLst>
              <a:ext uri="{FF2B5EF4-FFF2-40B4-BE49-F238E27FC236}">
                <a16:creationId xmlns:a16="http://schemas.microsoft.com/office/drawing/2014/main" id="{9BC5E49A-E440-42D6-8B0F-D4B5BAD8CAB8}"/>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3843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782FF-2A32-49DE-8CD8-110B8656515F}"/>
              </a:ext>
            </a:extLst>
          </p:cNvPr>
          <p:cNvSpPr>
            <a:spLocks noGrp="1"/>
          </p:cNvSpPr>
          <p:nvPr>
            <p:ph type="title"/>
          </p:nvPr>
        </p:nvSpPr>
        <p:spPr>
          <a:xfrm>
            <a:off x="442799" y="327598"/>
            <a:ext cx="11269775" cy="1363091"/>
          </a:xfrm>
        </p:spPr>
        <p:txBody>
          <a:bodyPr/>
          <a:lstStyle>
            <a:lvl1pPr>
              <a:lnSpc>
                <a:spcPct val="100000"/>
              </a:lnSpc>
              <a:defRPr/>
            </a:lvl1pPr>
          </a:lstStyle>
          <a:p>
            <a:r>
              <a:rPr lang="en-US"/>
              <a:t>Click to edit Master title style</a:t>
            </a:r>
          </a:p>
        </p:txBody>
      </p:sp>
      <p:sp>
        <p:nvSpPr>
          <p:cNvPr id="3" name="Text Placeholder 2">
            <a:extLst>
              <a:ext uri="{FF2B5EF4-FFF2-40B4-BE49-F238E27FC236}">
                <a16:creationId xmlns:a16="http://schemas.microsoft.com/office/drawing/2014/main" id="{6AB8169D-3731-4C94-88AE-B0A6F9E0B556}"/>
              </a:ext>
            </a:extLst>
          </p:cNvPr>
          <p:cNvSpPr>
            <a:spLocks noGrp="1"/>
          </p:cNvSpPr>
          <p:nvPr>
            <p:ph type="body" idx="1"/>
          </p:nvPr>
        </p:nvSpPr>
        <p:spPr>
          <a:xfrm>
            <a:off x="442797" y="1790700"/>
            <a:ext cx="5437187" cy="615950"/>
          </a:xfrm>
        </p:spPr>
        <p:txBody>
          <a:bodyPr anchor="b">
            <a:normAutofit/>
          </a:bodyPr>
          <a:lstStyle>
            <a:lvl1pPr marL="0" indent="0">
              <a:buNone/>
              <a:defRPr sz="12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0F9D0F-6C05-441B-9D94-466C79598BCA}"/>
              </a:ext>
            </a:extLst>
          </p:cNvPr>
          <p:cNvSpPr>
            <a:spLocks noGrp="1"/>
          </p:cNvSpPr>
          <p:nvPr>
            <p:ph sz="half" idx="2"/>
          </p:nvPr>
        </p:nvSpPr>
        <p:spPr>
          <a:xfrm>
            <a:off x="442797" y="2505075"/>
            <a:ext cx="5437187" cy="30114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CF90129-65EC-4BFC-B51F-3F2174644348}"/>
              </a:ext>
            </a:extLst>
          </p:cNvPr>
          <p:cNvSpPr>
            <a:spLocks noGrp="1"/>
          </p:cNvSpPr>
          <p:nvPr>
            <p:ph type="body" sz="quarter" idx="3"/>
          </p:nvPr>
        </p:nvSpPr>
        <p:spPr>
          <a:xfrm>
            <a:off x="6311786" y="1790700"/>
            <a:ext cx="5437187" cy="615950"/>
          </a:xfrm>
        </p:spPr>
        <p:txBody>
          <a:bodyPr anchor="b">
            <a:normAutofit/>
          </a:bodyPr>
          <a:lstStyle>
            <a:lvl1pPr marL="0" indent="0">
              <a:buNone/>
              <a:defRPr sz="12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1AAB39-390C-4C6E-90BC-E2A2548658B2}"/>
              </a:ext>
            </a:extLst>
          </p:cNvPr>
          <p:cNvSpPr>
            <a:spLocks noGrp="1"/>
          </p:cNvSpPr>
          <p:nvPr>
            <p:ph sz="quarter" idx="4"/>
          </p:nvPr>
        </p:nvSpPr>
        <p:spPr>
          <a:xfrm>
            <a:off x="6311786" y="2505075"/>
            <a:ext cx="5437187" cy="30114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3">
            <a:extLst>
              <a:ext uri="{FF2B5EF4-FFF2-40B4-BE49-F238E27FC236}">
                <a16:creationId xmlns:a16="http://schemas.microsoft.com/office/drawing/2014/main" id="{13E94383-11E6-486C-8325-BE8B447AA74B}"/>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5136546C-EE55-422E-9D57-50E6C4234F80}" type="datetime2">
              <a:rPr lang="en-US" smtClean="0"/>
              <a:t>Tuesday, December 12, 2023</a:t>
            </a:fld>
            <a:endParaRPr lang="en-US" dirty="0"/>
          </a:p>
        </p:txBody>
      </p:sp>
      <p:sp>
        <p:nvSpPr>
          <p:cNvPr id="15" name="Footer Placeholder 4">
            <a:extLst>
              <a:ext uri="{FF2B5EF4-FFF2-40B4-BE49-F238E27FC236}">
                <a16:creationId xmlns:a16="http://schemas.microsoft.com/office/drawing/2014/main" id="{6F62069A-7C14-42BA-A1F2-AE00A6BCD05F}"/>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dirty="0"/>
              <a:t>Sample Footer Text</a:t>
            </a:r>
          </a:p>
        </p:txBody>
      </p:sp>
      <p:sp>
        <p:nvSpPr>
          <p:cNvPr id="16" name="Slide Number Placeholder 5">
            <a:extLst>
              <a:ext uri="{FF2B5EF4-FFF2-40B4-BE49-F238E27FC236}">
                <a16:creationId xmlns:a16="http://schemas.microsoft.com/office/drawing/2014/main" id="{792246C7-481F-434A-A687-C6734C2FA1CA}"/>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dirty="0"/>
          </a:p>
        </p:txBody>
      </p:sp>
      <p:cxnSp>
        <p:nvCxnSpPr>
          <p:cNvPr id="17" name="Straight Connector 16">
            <a:extLst>
              <a:ext uri="{FF2B5EF4-FFF2-40B4-BE49-F238E27FC236}">
                <a16:creationId xmlns:a16="http://schemas.microsoft.com/office/drawing/2014/main" id="{930E56EE-505D-4420-971C-982EA4EF0564}"/>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4716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2FFBA-B7FA-43C2-A543-187E29A622A3}"/>
              </a:ext>
            </a:extLst>
          </p:cNvPr>
          <p:cNvSpPr>
            <a:spLocks noGrp="1"/>
          </p:cNvSpPr>
          <p:nvPr>
            <p:ph type="title"/>
          </p:nvPr>
        </p:nvSpPr>
        <p:spPr/>
        <p:txBody>
          <a:bodyPr/>
          <a:lstStyle>
            <a:lvl1pPr>
              <a:lnSpc>
                <a:spcPct val="100000"/>
              </a:lnSpc>
              <a:defRPr/>
            </a:lvl1pPr>
          </a:lstStyle>
          <a:p>
            <a:r>
              <a:rPr lang="en-US"/>
              <a:t>Click to edit Master title style</a:t>
            </a:r>
          </a:p>
        </p:txBody>
      </p:sp>
      <p:sp>
        <p:nvSpPr>
          <p:cNvPr id="13" name="Date Placeholder 3">
            <a:extLst>
              <a:ext uri="{FF2B5EF4-FFF2-40B4-BE49-F238E27FC236}">
                <a16:creationId xmlns:a16="http://schemas.microsoft.com/office/drawing/2014/main" id="{EB4886C6-7F2A-4A13-85F1-EFDA370C5B8D}"/>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83685C8A-A1A1-423D-82D7-1ACC187CCA77}" type="datetime2">
              <a:rPr lang="en-US" smtClean="0"/>
              <a:pPr/>
              <a:t>Tuesday, December 12, 2023</a:t>
            </a:fld>
            <a:endParaRPr lang="en-US" dirty="0">
              <a:latin typeface="+mn-lt"/>
            </a:endParaRPr>
          </a:p>
        </p:txBody>
      </p:sp>
      <p:sp>
        <p:nvSpPr>
          <p:cNvPr id="14" name="Footer Placeholder 4">
            <a:extLst>
              <a:ext uri="{FF2B5EF4-FFF2-40B4-BE49-F238E27FC236}">
                <a16:creationId xmlns:a16="http://schemas.microsoft.com/office/drawing/2014/main" id="{69FAAFC2-F91B-4189-A9FA-0696BF84D637}"/>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dirty="0"/>
              <a:t>Sample Footer Text</a:t>
            </a:r>
            <a:endParaRPr lang="en-US" dirty="0">
              <a:latin typeface="+mn-lt"/>
            </a:endParaRPr>
          </a:p>
        </p:txBody>
      </p:sp>
      <p:sp>
        <p:nvSpPr>
          <p:cNvPr id="15" name="Slide Number Placeholder 5">
            <a:extLst>
              <a:ext uri="{FF2B5EF4-FFF2-40B4-BE49-F238E27FC236}">
                <a16:creationId xmlns:a16="http://schemas.microsoft.com/office/drawing/2014/main" id="{05B673D0-3765-46AD-B094-DDF79E463DD3}"/>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dirty="0">
              <a:latin typeface="+mn-lt"/>
            </a:endParaRPr>
          </a:p>
        </p:txBody>
      </p:sp>
      <p:cxnSp>
        <p:nvCxnSpPr>
          <p:cNvPr id="12" name="Straight Connector 11">
            <a:extLst>
              <a:ext uri="{FF2B5EF4-FFF2-40B4-BE49-F238E27FC236}">
                <a16:creationId xmlns:a16="http://schemas.microsoft.com/office/drawing/2014/main" id="{DEA31187-FB8B-4DDF-A5A9-69AB1359F0E9}"/>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9684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Date Placeholder 3">
            <a:extLst>
              <a:ext uri="{FF2B5EF4-FFF2-40B4-BE49-F238E27FC236}">
                <a16:creationId xmlns:a16="http://schemas.microsoft.com/office/drawing/2014/main" id="{909A0147-2421-4881-958A-681569CD7559}"/>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325DF798-D264-4BC9-8824-70A25106E4C6}" type="datetime2">
              <a:rPr lang="en-US" smtClean="0"/>
              <a:pPr/>
              <a:t>Tuesday, December 12, 2023</a:t>
            </a:fld>
            <a:endParaRPr lang="en-US" dirty="0">
              <a:latin typeface="+mn-lt"/>
            </a:endParaRPr>
          </a:p>
        </p:txBody>
      </p:sp>
      <p:sp>
        <p:nvSpPr>
          <p:cNvPr id="11" name="Footer Placeholder 4">
            <a:extLst>
              <a:ext uri="{FF2B5EF4-FFF2-40B4-BE49-F238E27FC236}">
                <a16:creationId xmlns:a16="http://schemas.microsoft.com/office/drawing/2014/main" id="{514BF4BE-E699-4D5B-AD90-3918DA32EE78}"/>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dirty="0"/>
              <a:t>Sample Footer Text</a:t>
            </a:r>
            <a:endParaRPr lang="en-US" dirty="0">
              <a:latin typeface="+mn-lt"/>
            </a:endParaRPr>
          </a:p>
        </p:txBody>
      </p:sp>
      <p:sp>
        <p:nvSpPr>
          <p:cNvPr id="12" name="Slide Number Placeholder 5">
            <a:extLst>
              <a:ext uri="{FF2B5EF4-FFF2-40B4-BE49-F238E27FC236}">
                <a16:creationId xmlns:a16="http://schemas.microsoft.com/office/drawing/2014/main" id="{2849F009-8335-40E3-B8F6-E0C944D9FD09}"/>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dirty="0">
              <a:latin typeface="+mn-lt"/>
            </a:endParaRPr>
          </a:p>
        </p:txBody>
      </p:sp>
      <p:cxnSp>
        <p:nvCxnSpPr>
          <p:cNvPr id="9" name="Straight Connector 8">
            <a:extLst>
              <a:ext uri="{FF2B5EF4-FFF2-40B4-BE49-F238E27FC236}">
                <a16:creationId xmlns:a16="http://schemas.microsoft.com/office/drawing/2014/main" id="{01AA0935-460F-4638-9E37-D59F2DEC0AC4}"/>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2874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0A843-22A2-45CD-8189-8D0947C0466B}"/>
              </a:ext>
            </a:extLst>
          </p:cNvPr>
          <p:cNvSpPr>
            <a:spLocks noGrp="1"/>
          </p:cNvSpPr>
          <p:nvPr>
            <p:ph type="title"/>
          </p:nvPr>
        </p:nvSpPr>
        <p:spPr>
          <a:xfrm>
            <a:off x="442915" y="383270"/>
            <a:ext cx="3457573" cy="1373076"/>
          </a:xfrm>
        </p:spPr>
        <p:txBody>
          <a:bodyPr anchor="t" anchorCtr="0">
            <a:normAutofit/>
          </a:bodyPr>
          <a:lstStyle>
            <a:lvl1pPr>
              <a:lnSpc>
                <a:spcPct val="100000"/>
              </a:lnSpc>
              <a:defRPr sz="2400"/>
            </a:lvl1pPr>
          </a:lstStyle>
          <a:p>
            <a:r>
              <a:rPr lang="en-US"/>
              <a:t>Click to edit Master title style</a:t>
            </a:r>
          </a:p>
        </p:txBody>
      </p:sp>
      <p:sp>
        <p:nvSpPr>
          <p:cNvPr id="3" name="Content Placeholder 2">
            <a:extLst>
              <a:ext uri="{FF2B5EF4-FFF2-40B4-BE49-F238E27FC236}">
                <a16:creationId xmlns:a16="http://schemas.microsoft.com/office/drawing/2014/main" id="{56AAAB4C-B3C9-4E63-8A1B-082C0F49215B}"/>
              </a:ext>
            </a:extLst>
          </p:cNvPr>
          <p:cNvSpPr>
            <a:spLocks noGrp="1"/>
          </p:cNvSpPr>
          <p:nvPr>
            <p:ph idx="1"/>
          </p:nvPr>
        </p:nvSpPr>
        <p:spPr>
          <a:xfrm>
            <a:off x="4367213" y="349369"/>
            <a:ext cx="7345362" cy="5167187"/>
          </a:xfrm>
        </p:spPr>
        <p:txBody>
          <a:bodyPr/>
          <a:lstStyle>
            <a:lvl1pPr>
              <a:lnSpc>
                <a:spcPct val="112000"/>
              </a:lnSpc>
              <a:defRPr sz="3200">
                <a:solidFill>
                  <a:schemeClr val="tx2">
                    <a:alpha val="77000"/>
                  </a:schemeClr>
                </a:solidFill>
              </a:defRPr>
            </a:lvl1pPr>
            <a:lvl2pPr>
              <a:lnSpc>
                <a:spcPct val="112000"/>
              </a:lnSpc>
              <a:defRPr sz="3200">
                <a:solidFill>
                  <a:schemeClr val="tx2">
                    <a:alpha val="77000"/>
                  </a:schemeClr>
                </a:solidFill>
              </a:defRPr>
            </a:lvl2pPr>
            <a:lvl3pPr>
              <a:lnSpc>
                <a:spcPct val="120000"/>
              </a:lnSpc>
              <a:defRPr sz="2000">
                <a:solidFill>
                  <a:schemeClr val="tx2">
                    <a:alpha val="77000"/>
                  </a:schemeClr>
                </a:solidFill>
              </a:defRPr>
            </a:lvl3pPr>
            <a:lvl4pPr>
              <a:lnSpc>
                <a:spcPct val="120000"/>
              </a:lnSpc>
              <a:defRPr sz="2000">
                <a:solidFill>
                  <a:schemeClr val="tx2">
                    <a:alpha val="77000"/>
                  </a:schemeClr>
                </a:solidFill>
              </a:defRPr>
            </a:lvl4pPr>
            <a:lvl5pPr>
              <a:lnSpc>
                <a:spcPct val="120000"/>
              </a:lnSpc>
              <a:defRPr sz="1600">
                <a:solidFill>
                  <a:schemeClr val="tx2">
                    <a:alpha val="77000"/>
                  </a:schemeClr>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EDF08E-8814-4AB5-9EEC-0052256A7047}"/>
              </a:ext>
            </a:extLst>
          </p:cNvPr>
          <p:cNvSpPr>
            <a:spLocks noGrp="1"/>
          </p:cNvSpPr>
          <p:nvPr>
            <p:ph type="body" sz="half" idx="2"/>
          </p:nvPr>
        </p:nvSpPr>
        <p:spPr>
          <a:xfrm>
            <a:off x="442915" y="2264229"/>
            <a:ext cx="3457573" cy="3171372"/>
          </a:xfrm>
        </p:spPr>
        <p:txBody>
          <a:bodyPr>
            <a:normAutofit/>
          </a:bodyPr>
          <a:lstStyle>
            <a:lvl1pPr marL="0" indent="0">
              <a:buNone/>
              <a:defRPr sz="1600">
                <a:solidFill>
                  <a:schemeClr val="tx2">
                    <a:alpha val="77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7" name="Date Placeholder 3">
            <a:extLst>
              <a:ext uri="{FF2B5EF4-FFF2-40B4-BE49-F238E27FC236}">
                <a16:creationId xmlns:a16="http://schemas.microsoft.com/office/drawing/2014/main" id="{65940B35-2B52-4835-9F7F-6AB86A1212B1}"/>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29ACAD25-C1CF-4F11-8692-066E6505443C}" type="datetime2">
              <a:rPr lang="en-US" smtClean="0"/>
              <a:t>Tuesday, December 12, 2023</a:t>
            </a:fld>
            <a:endParaRPr lang="en-US" dirty="0"/>
          </a:p>
        </p:txBody>
      </p:sp>
      <p:sp>
        <p:nvSpPr>
          <p:cNvPr id="18" name="Footer Placeholder 4">
            <a:extLst>
              <a:ext uri="{FF2B5EF4-FFF2-40B4-BE49-F238E27FC236}">
                <a16:creationId xmlns:a16="http://schemas.microsoft.com/office/drawing/2014/main" id="{0BAE5D7E-7CFE-48B9-836B-640E4E881CFE}"/>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dirty="0"/>
              <a:t>Sample Footer Text</a:t>
            </a:r>
          </a:p>
        </p:txBody>
      </p:sp>
      <p:sp>
        <p:nvSpPr>
          <p:cNvPr id="19" name="Slide Number Placeholder 5">
            <a:extLst>
              <a:ext uri="{FF2B5EF4-FFF2-40B4-BE49-F238E27FC236}">
                <a16:creationId xmlns:a16="http://schemas.microsoft.com/office/drawing/2014/main" id="{507FA91D-E0EF-4D4B-9E56-5E0033042E01}"/>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dirty="0"/>
          </a:p>
        </p:txBody>
      </p:sp>
      <p:cxnSp>
        <p:nvCxnSpPr>
          <p:cNvPr id="20" name="Straight Connector 19">
            <a:extLst>
              <a:ext uri="{FF2B5EF4-FFF2-40B4-BE49-F238E27FC236}">
                <a16:creationId xmlns:a16="http://schemas.microsoft.com/office/drawing/2014/main" id="{E703507D-4779-4D32-85CB-0A8040B6E552}"/>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0486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869B5-6EAD-4108-B9E2-9CABAB9DE89D}"/>
              </a:ext>
            </a:extLst>
          </p:cNvPr>
          <p:cNvSpPr>
            <a:spLocks noGrp="1"/>
          </p:cNvSpPr>
          <p:nvPr>
            <p:ph type="title"/>
          </p:nvPr>
        </p:nvSpPr>
        <p:spPr>
          <a:xfrm>
            <a:off x="1335088" y="441324"/>
            <a:ext cx="3932237" cy="952047"/>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75599E-B10D-4308-A5CB-CC7D487B495D}"/>
              </a:ext>
            </a:extLst>
          </p:cNvPr>
          <p:cNvSpPr>
            <a:spLocks noGrp="1"/>
          </p:cNvSpPr>
          <p:nvPr>
            <p:ph type="pic" idx="1"/>
          </p:nvPr>
        </p:nvSpPr>
        <p:spPr>
          <a:xfrm>
            <a:off x="5678488" y="441324"/>
            <a:ext cx="6078083" cy="5508626"/>
          </a:xfrm>
        </p:spPr>
        <p:txBody>
          <a:bodyPr/>
          <a:lstStyle>
            <a:lvl1pPr marL="0" indent="0">
              <a:buNone/>
              <a:defRPr sz="3200">
                <a:solidFill>
                  <a:schemeClr val="tx2">
                    <a:alpha val="77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06034C18-5042-469D-BCF7-26AD9FDCCC1B}"/>
              </a:ext>
            </a:extLst>
          </p:cNvPr>
          <p:cNvSpPr>
            <a:spLocks noGrp="1"/>
          </p:cNvSpPr>
          <p:nvPr>
            <p:ph type="body" sz="half" idx="2"/>
          </p:nvPr>
        </p:nvSpPr>
        <p:spPr>
          <a:xfrm>
            <a:off x="1335088" y="1778000"/>
            <a:ext cx="3932237" cy="4171950"/>
          </a:xfrm>
        </p:spPr>
        <p:txBody>
          <a:bodyPr/>
          <a:lstStyle>
            <a:lvl1pPr marL="0" indent="0">
              <a:buNone/>
              <a:defRPr sz="1600">
                <a:solidFill>
                  <a:schemeClr val="tx2">
                    <a:alpha val="77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Date Placeholder 3">
            <a:extLst>
              <a:ext uri="{FF2B5EF4-FFF2-40B4-BE49-F238E27FC236}">
                <a16:creationId xmlns:a16="http://schemas.microsoft.com/office/drawing/2014/main" id="{9FB01925-1670-4C63-8B44-2B14B7BE9D24}"/>
              </a:ext>
            </a:extLst>
          </p:cNvPr>
          <p:cNvSpPr>
            <a:spLocks noGrp="1"/>
          </p:cNvSpPr>
          <p:nvPr>
            <p:ph type="dt" sz="half" idx="10"/>
          </p:nvPr>
        </p:nvSpPr>
        <p:spPr>
          <a:xfrm rot="5400000">
            <a:off x="-935887" y="1377212"/>
            <a:ext cx="2771775" cy="900000"/>
          </a:xfrm>
          <a:prstGeom prst="rect">
            <a:avLst/>
          </a:prstGeom>
        </p:spPr>
        <p:txBody>
          <a:bodyPr/>
          <a:lstStyle>
            <a:lvl1pPr>
              <a:defRPr>
                <a:solidFill>
                  <a:schemeClr val="tx2"/>
                </a:solidFill>
              </a:defRPr>
            </a:lvl1pPr>
          </a:lstStyle>
          <a:p>
            <a:fld id="{91688A1C-01B8-42B6-BBF1-2BCF5E311248}" type="datetime2">
              <a:rPr lang="en-US" smtClean="0"/>
              <a:t>Tuesday, December 12, 2023</a:t>
            </a:fld>
            <a:endParaRPr lang="en-US" dirty="0"/>
          </a:p>
        </p:txBody>
      </p:sp>
      <p:sp>
        <p:nvSpPr>
          <p:cNvPr id="13" name="Footer Placeholder 4">
            <a:extLst>
              <a:ext uri="{FF2B5EF4-FFF2-40B4-BE49-F238E27FC236}">
                <a16:creationId xmlns:a16="http://schemas.microsoft.com/office/drawing/2014/main" id="{5CE1A673-960F-4A50-AE54-70AE0DA3B7C7}"/>
              </a:ext>
            </a:extLst>
          </p:cNvPr>
          <p:cNvSpPr>
            <a:spLocks noGrp="1"/>
          </p:cNvSpPr>
          <p:nvPr>
            <p:ph type="ftr" sz="quarter" idx="11"/>
          </p:nvPr>
        </p:nvSpPr>
        <p:spPr>
          <a:xfrm rot="5400000">
            <a:off x="-810475" y="4239475"/>
            <a:ext cx="2520950" cy="900000"/>
          </a:xfrm>
          <a:prstGeom prst="rect">
            <a:avLst/>
          </a:prstGeom>
        </p:spPr>
        <p:txBody>
          <a:bodyPr/>
          <a:lstStyle>
            <a:lvl1pPr>
              <a:defRPr>
                <a:solidFill>
                  <a:schemeClr val="tx2"/>
                </a:solidFill>
              </a:defRPr>
            </a:lvl1pPr>
          </a:lstStyle>
          <a:p>
            <a:r>
              <a:rPr lang="en-US" dirty="0"/>
              <a:t>Sample Footer Text</a:t>
            </a:r>
          </a:p>
        </p:txBody>
      </p:sp>
      <p:sp>
        <p:nvSpPr>
          <p:cNvPr id="14" name="Slide Number Placeholder 5">
            <a:extLst>
              <a:ext uri="{FF2B5EF4-FFF2-40B4-BE49-F238E27FC236}">
                <a16:creationId xmlns:a16="http://schemas.microsoft.com/office/drawing/2014/main" id="{9DEF9E6C-740A-4B36-BA9F-32AF986EDA8D}"/>
              </a:ext>
            </a:extLst>
          </p:cNvPr>
          <p:cNvSpPr>
            <a:spLocks noGrp="1"/>
          </p:cNvSpPr>
          <p:nvPr>
            <p:ph type="sldNum" sz="quarter" idx="12"/>
          </p:nvPr>
        </p:nvSpPr>
        <p:spPr>
          <a:xfrm>
            <a:off x="0" y="5949950"/>
            <a:ext cx="900000" cy="900000"/>
          </a:xfrm>
          <a:prstGeom prst="rect">
            <a:avLst/>
          </a:prstGeom>
        </p:spPr>
        <p:txBody>
          <a:bodyPr lIns="72000" rIns="72000">
            <a:normAutofit/>
          </a:bodyPr>
          <a:lstStyle>
            <a:lvl1pPr algn="ctr">
              <a:defRPr sz="3600" b="0">
                <a:ln w="6350">
                  <a:solidFill>
                    <a:schemeClr val="tx2"/>
                  </a:solidFill>
                </a:ln>
                <a:noFill/>
              </a:defRPr>
            </a:lvl1pPr>
          </a:lstStyle>
          <a:p>
            <a:fld id="{63F9D384-533B-4C4E-B660-F861AA07D173}" type="slidenum">
              <a:rPr lang="en-US" smtClean="0"/>
              <a:pPr/>
              <a:t>‹#›</a:t>
            </a:fld>
            <a:endParaRPr lang="en-US" dirty="0"/>
          </a:p>
        </p:txBody>
      </p:sp>
      <p:cxnSp>
        <p:nvCxnSpPr>
          <p:cNvPr id="15" name="Straight Connector 14">
            <a:extLst>
              <a:ext uri="{FF2B5EF4-FFF2-40B4-BE49-F238E27FC236}">
                <a16:creationId xmlns:a16="http://schemas.microsoft.com/office/drawing/2014/main" id="{0D31C920-29CA-4744-9814-A4FCF4554907}"/>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2463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8E95E-B3FC-4D66-AAC3-CE9FD633EBD6}"/>
              </a:ext>
            </a:extLst>
          </p:cNvPr>
          <p:cNvSpPr>
            <a:spLocks noGrp="1"/>
          </p:cNvSpPr>
          <p:nvPr>
            <p:ph type="title"/>
          </p:nvPr>
        </p:nvSpPr>
        <p:spPr/>
        <p:txBody>
          <a:bodyPr/>
          <a:lstStyle>
            <a:lvl1pPr>
              <a:lnSpc>
                <a:spcPct val="100000"/>
              </a:lnSpc>
              <a:defRPr/>
            </a:lvl1pPr>
          </a:lstStyle>
          <a:p>
            <a:r>
              <a:rPr lang="en-US"/>
              <a:t>Click to edit Master title style</a:t>
            </a:r>
          </a:p>
        </p:txBody>
      </p:sp>
      <p:sp>
        <p:nvSpPr>
          <p:cNvPr id="3" name="Vertical Text Placeholder 2">
            <a:extLst>
              <a:ext uri="{FF2B5EF4-FFF2-40B4-BE49-F238E27FC236}">
                <a16:creationId xmlns:a16="http://schemas.microsoft.com/office/drawing/2014/main" id="{B4D0FFAF-EB02-4979-83B6-66AD14845167}"/>
              </a:ext>
            </a:extLst>
          </p:cNvPr>
          <p:cNvSpPr>
            <a:spLocks noGrp="1"/>
          </p:cNvSpPr>
          <p:nvPr>
            <p:ph type="body" orient="vert" idx="1"/>
          </p:nvPr>
        </p:nvSpPr>
        <p:spPr/>
        <p:txBody>
          <a:bodyPr vert="eaVert"/>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Date Placeholder 3">
            <a:extLst>
              <a:ext uri="{FF2B5EF4-FFF2-40B4-BE49-F238E27FC236}">
                <a16:creationId xmlns:a16="http://schemas.microsoft.com/office/drawing/2014/main" id="{0AB40A8D-7F5B-455D-B9AC-EAFE05F87B49}"/>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6D51179E-60E8-4F2A-A3F9-6F3CE2ABCAF9}" type="datetime2">
              <a:rPr lang="en-US" smtClean="0"/>
              <a:pPr/>
              <a:t>Tuesday, December 12, 2023</a:t>
            </a:fld>
            <a:endParaRPr lang="en-US" dirty="0">
              <a:latin typeface="+mn-lt"/>
            </a:endParaRPr>
          </a:p>
        </p:txBody>
      </p:sp>
      <p:sp>
        <p:nvSpPr>
          <p:cNvPr id="13" name="Footer Placeholder 4">
            <a:extLst>
              <a:ext uri="{FF2B5EF4-FFF2-40B4-BE49-F238E27FC236}">
                <a16:creationId xmlns:a16="http://schemas.microsoft.com/office/drawing/2014/main" id="{45360FA1-A0D1-4CA7-BAC8-9C20FBB59E47}"/>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dirty="0"/>
              <a:t>Sample Footer Text</a:t>
            </a:r>
            <a:endParaRPr lang="en-US" dirty="0">
              <a:latin typeface="+mn-lt"/>
            </a:endParaRPr>
          </a:p>
        </p:txBody>
      </p:sp>
      <p:sp>
        <p:nvSpPr>
          <p:cNvPr id="14" name="Slide Number Placeholder 5">
            <a:extLst>
              <a:ext uri="{FF2B5EF4-FFF2-40B4-BE49-F238E27FC236}">
                <a16:creationId xmlns:a16="http://schemas.microsoft.com/office/drawing/2014/main" id="{D2494D40-34C6-48DD-A14E-8065BE4F344D}"/>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dirty="0">
              <a:latin typeface="+mn-lt"/>
            </a:endParaRPr>
          </a:p>
        </p:txBody>
      </p:sp>
      <p:cxnSp>
        <p:nvCxnSpPr>
          <p:cNvPr id="11" name="Straight Connector 10">
            <a:extLst>
              <a:ext uri="{FF2B5EF4-FFF2-40B4-BE49-F238E27FC236}">
                <a16:creationId xmlns:a16="http://schemas.microsoft.com/office/drawing/2014/main" id="{7C9D7C2D-6B7C-4FBF-9665-A9282DF48F83}"/>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308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1495EC-612C-4307-A7A6-017829B8C834}"/>
              </a:ext>
            </a:extLst>
          </p:cNvPr>
          <p:cNvSpPr>
            <a:spLocks noGrp="1"/>
          </p:cNvSpPr>
          <p:nvPr>
            <p:ph type="title" orient="vert"/>
          </p:nvPr>
        </p:nvSpPr>
        <p:spPr>
          <a:xfrm>
            <a:off x="8724900" y="365125"/>
            <a:ext cx="2628900" cy="512127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FE33132-1A8F-43A9-9321-6FCF01B0F354}"/>
              </a:ext>
            </a:extLst>
          </p:cNvPr>
          <p:cNvSpPr>
            <a:spLocks noGrp="1"/>
          </p:cNvSpPr>
          <p:nvPr>
            <p:ph type="body" orient="vert" idx="1"/>
          </p:nvPr>
        </p:nvSpPr>
        <p:spPr>
          <a:xfrm>
            <a:off x="838200" y="365125"/>
            <a:ext cx="7734300" cy="5121270"/>
          </a:xfrm>
        </p:spPr>
        <p:txBody>
          <a:bodyPr vert="eaVert"/>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FBF2CA1B-9192-487B-96D3-6D389608F1AA}"/>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1C32B061-4DDF-403A-A7DB-3B6FD0BE9165}" type="datetime2">
              <a:rPr lang="en-US" smtClean="0"/>
              <a:t>Tuesday, December 12, 2023</a:t>
            </a:fld>
            <a:endParaRPr lang="en-US" dirty="0"/>
          </a:p>
        </p:txBody>
      </p:sp>
      <p:sp>
        <p:nvSpPr>
          <p:cNvPr id="8" name="Footer Placeholder 4">
            <a:extLst>
              <a:ext uri="{FF2B5EF4-FFF2-40B4-BE49-F238E27FC236}">
                <a16:creationId xmlns:a16="http://schemas.microsoft.com/office/drawing/2014/main" id="{8B1C9EA4-CA0A-4396-B4AF-4523CD1B2489}"/>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dirty="0"/>
              <a:t>Sample Footer Text</a:t>
            </a:r>
          </a:p>
        </p:txBody>
      </p:sp>
      <p:sp>
        <p:nvSpPr>
          <p:cNvPr id="9" name="Slide Number Placeholder 5">
            <a:extLst>
              <a:ext uri="{FF2B5EF4-FFF2-40B4-BE49-F238E27FC236}">
                <a16:creationId xmlns:a16="http://schemas.microsoft.com/office/drawing/2014/main" id="{0CDDF132-C1DB-4EE0-85DA-1FFAC283574F}"/>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dirty="0"/>
          </a:p>
        </p:txBody>
      </p:sp>
      <p:cxnSp>
        <p:nvCxnSpPr>
          <p:cNvPr id="10" name="Straight Connector 9">
            <a:extLst>
              <a:ext uri="{FF2B5EF4-FFF2-40B4-BE49-F238E27FC236}">
                <a16:creationId xmlns:a16="http://schemas.microsoft.com/office/drawing/2014/main" id="{08ECED4D-938A-4085-B475-DD4ED90A181B}"/>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8411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086052-6759-46BD-9531-D65FD95519FE}"/>
              </a:ext>
            </a:extLst>
          </p:cNvPr>
          <p:cNvSpPr>
            <a:spLocks noGrp="1"/>
          </p:cNvSpPr>
          <p:nvPr>
            <p:ph type="title"/>
          </p:nvPr>
        </p:nvSpPr>
        <p:spPr>
          <a:xfrm>
            <a:off x="1342800" y="327600"/>
            <a:ext cx="10407600" cy="1141200"/>
          </a:xfrm>
          <a:prstGeom prst="rect">
            <a:avLst/>
          </a:prstGeom>
        </p:spPr>
        <p:txBody>
          <a:bodyPr vert="horz" lIns="0" tIns="0" rIns="0" bIns="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64E3C3A5-7533-48B0-9C15-F01656766E96}"/>
              </a:ext>
            </a:extLst>
          </p:cNvPr>
          <p:cNvSpPr>
            <a:spLocks noGrp="1"/>
          </p:cNvSpPr>
          <p:nvPr>
            <p:ph type="body" idx="1"/>
          </p:nvPr>
        </p:nvSpPr>
        <p:spPr>
          <a:xfrm>
            <a:off x="1342800" y="2059199"/>
            <a:ext cx="10407600" cy="4356000"/>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7135256E-21FA-473A-8EAF-34CE9AD37240}"/>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6C03BBDD-218C-4B2A-98A0-F5F369754705}" type="datetime2">
              <a:rPr lang="en-US" smtClean="0"/>
              <a:pPr/>
              <a:t>Tuesday, December 12, 2023</a:t>
            </a:fld>
            <a:endParaRPr lang="en-US" dirty="0">
              <a:latin typeface="+mn-lt"/>
            </a:endParaRPr>
          </a:p>
        </p:txBody>
      </p:sp>
      <p:sp>
        <p:nvSpPr>
          <p:cNvPr id="8" name="Footer Placeholder 4">
            <a:extLst>
              <a:ext uri="{FF2B5EF4-FFF2-40B4-BE49-F238E27FC236}">
                <a16:creationId xmlns:a16="http://schemas.microsoft.com/office/drawing/2014/main" id="{88A99857-D06D-4AFF-8777-07EF0A15F662}"/>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dirty="0"/>
              <a:t>Sample Footer Text</a:t>
            </a:r>
            <a:endParaRPr lang="en-US" dirty="0">
              <a:latin typeface="+mn-lt"/>
            </a:endParaRPr>
          </a:p>
        </p:txBody>
      </p:sp>
      <p:sp>
        <p:nvSpPr>
          <p:cNvPr id="9" name="Slide Number Placeholder 5">
            <a:extLst>
              <a:ext uri="{FF2B5EF4-FFF2-40B4-BE49-F238E27FC236}">
                <a16:creationId xmlns:a16="http://schemas.microsoft.com/office/drawing/2014/main" id="{9172703B-0DDF-46CE-AC34-6233579943D0}"/>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dirty="0">
              <a:latin typeface="+mn-lt"/>
            </a:endParaRPr>
          </a:p>
        </p:txBody>
      </p:sp>
    </p:spTree>
    <p:extLst>
      <p:ext uri="{BB962C8B-B14F-4D97-AF65-F5344CB8AC3E}">
        <p14:creationId xmlns:p14="http://schemas.microsoft.com/office/powerpoint/2010/main" val="142879216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hf sldNum="0" hdr="0" ftr="0" dt="0"/>
  <p:txStyles>
    <p:titleStyle>
      <a:lvl1pPr algn="l" defTabSz="914400" rtl="0" eaLnBrk="1" latinLnBrk="0" hangingPunct="1">
        <a:lnSpc>
          <a:spcPct val="100000"/>
        </a:lnSpc>
        <a:spcBef>
          <a:spcPct val="0"/>
        </a:spcBef>
        <a:buNone/>
        <a:defRPr sz="4800" kern="1200">
          <a:solidFill>
            <a:schemeClr val="tx2"/>
          </a:solidFill>
          <a:latin typeface="+mj-lt"/>
          <a:ea typeface="Microsoft Sans Serif" panose="020B0604020202020204" pitchFamily="34" charset="0"/>
          <a:cs typeface="Microsoft Sans Serif" panose="020B0604020202020204" pitchFamily="34" charset="0"/>
        </a:defRPr>
      </a:lvl1pPr>
    </p:titleStyle>
    <p:bodyStyle>
      <a:lvl1pPr marL="360000" indent="-360000" algn="l" defTabSz="914400" rtl="0" eaLnBrk="1" latinLnBrk="0" hangingPunct="1">
        <a:lnSpc>
          <a:spcPct val="120000"/>
        </a:lnSpc>
        <a:spcBef>
          <a:spcPts val="800"/>
        </a:spcBef>
        <a:buSzPct val="70000"/>
        <a:buFont typeface="Wingdings 2" panose="05020102010507070707" pitchFamily="18" charset="2"/>
        <a:buChar char="à"/>
        <a:defRPr sz="2000" kern="1200">
          <a:solidFill>
            <a:schemeClr val="tx2">
              <a:alpha val="77000"/>
            </a:schemeClr>
          </a:solidFill>
          <a:latin typeface="+mn-lt"/>
          <a:ea typeface="Microsoft Sans Serif" panose="020B0604020202020204" pitchFamily="34" charset="0"/>
          <a:cs typeface="Microsoft Sans Serif" panose="020B0604020202020204" pitchFamily="34" charset="0"/>
        </a:defRPr>
      </a:lvl1pPr>
      <a:lvl2pPr marL="720000" indent="-360000" algn="l" defTabSz="914400" rtl="0" eaLnBrk="1" latinLnBrk="0" hangingPunct="1">
        <a:lnSpc>
          <a:spcPct val="120000"/>
        </a:lnSpc>
        <a:spcBef>
          <a:spcPts val="800"/>
        </a:spcBef>
        <a:buSzPct val="70000"/>
        <a:buFont typeface="Wingdings 2" panose="05020102010507070707" pitchFamily="18" charset="2"/>
        <a:buChar char="à"/>
        <a:defRPr sz="2000" kern="1200">
          <a:solidFill>
            <a:schemeClr val="tx2">
              <a:alpha val="77000"/>
            </a:schemeClr>
          </a:solidFill>
          <a:latin typeface="+mn-lt"/>
          <a:ea typeface="Microsoft Sans Serif" panose="020B0604020202020204" pitchFamily="34" charset="0"/>
          <a:cs typeface="Microsoft Sans Serif" panose="020B0604020202020204" pitchFamily="34" charset="0"/>
        </a:defRPr>
      </a:lvl2pPr>
      <a:lvl3pPr marL="11430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3pPr>
      <a:lvl4pPr marL="16002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4pPr>
      <a:lvl5pPr marL="20574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1.png"/><Relationship Id="rId7" Type="http://schemas.openxmlformats.org/officeDocument/2006/relationships/customXml" Target="../ink/ink2.xml"/><Relationship Id="rId12" Type="http://schemas.openxmlformats.org/officeDocument/2006/relationships/image" Target="../media/image16.pn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customXml" Target="../ink/ink4.xml"/><Relationship Id="rId5" Type="http://schemas.openxmlformats.org/officeDocument/2006/relationships/customXml" Target="../ink/ink1.xml"/><Relationship Id="rId10" Type="http://schemas.openxmlformats.org/officeDocument/2006/relationships/image" Target="../media/image15.png"/><Relationship Id="rId4" Type="http://schemas.openxmlformats.org/officeDocument/2006/relationships/image" Target="../media/image12.png"/><Relationship Id="rId9" Type="http://schemas.openxmlformats.org/officeDocument/2006/relationships/customXml" Target="../ink/ink3.xml"/></Relationships>
</file>

<file path=ppt/slides/_rels/slide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 Id="rId4" Type="http://schemas.openxmlformats.org/officeDocument/2006/relationships/image" Target="../media/image41.jpeg"/></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www.redbull.com/ng-en/events/fia-world-rallycross-championship-spain" TargetMode="External"/><Relationship Id="rId3" Type="http://schemas.openxmlformats.org/officeDocument/2006/relationships/hyperlink" Target="https://motorsportuk.s3.eu-west-2.amazonaws.com/wp-content/uploads/2023/12/Motorsport-UK-Yearbook-2024.pdf" TargetMode="External"/><Relationship Id="rId7" Type="http://schemas.openxmlformats.org/officeDocument/2006/relationships/hyperlink" Target="https://logos.fandom.com/wiki/Formula_E" TargetMode="External"/><Relationship Id="rId2" Type="http://schemas.openxmlformats.org/officeDocument/2006/relationships/hyperlink" Target="https://750mc.co.uk/ugc-1/1/1/0/2023_final_regs_-_750_formula.pdf" TargetMode="External"/><Relationship Id="rId1" Type="http://schemas.openxmlformats.org/officeDocument/2006/relationships/slideLayout" Target="../slideLayouts/slideLayout2.xml"/><Relationship Id="rId6" Type="http://schemas.openxmlformats.org/officeDocument/2006/relationships/hyperlink" Target="https://www.salesforce.com/eu/blog/service-leadership-rules/" TargetMode="External"/><Relationship Id="rId5" Type="http://schemas.openxmlformats.org/officeDocument/2006/relationships/hyperlink" Target="https://www.fia.com/regulation/category/120" TargetMode="External"/><Relationship Id="rId4" Type="http://schemas.openxmlformats.org/officeDocument/2006/relationships/hyperlink" Target="https://www.fia.com/regulation/category/109"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750mc.co.uk/formulae/750-formula/gallery/photos,2022-750-formula-silverstone-international-jon-elsey_1371.htm" TargetMode="External"/><Relationship Id="rId2" Type="http://schemas.openxmlformats.org/officeDocument/2006/relationships/hyperlink" Target="https://doningtonpark.msv.com/DP-21-750MC-1" TargetMode="External"/><Relationship Id="rId1" Type="http://schemas.openxmlformats.org/officeDocument/2006/relationships/slideLayout" Target="../slideLayouts/slideLayout2.xml"/><Relationship Id="rId6" Type="http://schemas.openxmlformats.org/officeDocument/2006/relationships/hyperlink" Target="https://www.izzeracing.com/products/brake-infrared-temperature-sensors.html" TargetMode="External"/><Relationship Id="rId5" Type="http://schemas.openxmlformats.org/officeDocument/2006/relationships/hyperlink" Target="https://www.ebay.co.uk/itm/VOLKSWAGEN-GOLF-Mk7-5G-2013-2020-O-S-Drivers-Driveshaft-2-0-Diesel-/36457" TargetMode="External"/><Relationship Id="rId4" Type="http://schemas.openxmlformats.org/officeDocument/2006/relationships/hyperlink" Target="https://emrax.com/e-motors/emrax-26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4DFCF-812D-4D4D-AF17-87CF2409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4A17EF7-53A5-4DE0-BFA7-60A43A64F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87C48C-534D-748C-72EF-9B81777C3428}"/>
              </a:ext>
            </a:extLst>
          </p:cNvPr>
          <p:cNvSpPr>
            <a:spLocks noGrp="1"/>
          </p:cNvSpPr>
          <p:nvPr>
            <p:ph type="ctrTitle"/>
          </p:nvPr>
        </p:nvSpPr>
        <p:spPr>
          <a:xfrm>
            <a:off x="1342801" y="324000"/>
            <a:ext cx="4537300" cy="2658894"/>
          </a:xfrm>
        </p:spPr>
        <p:txBody>
          <a:bodyPr anchor="t">
            <a:normAutofit/>
          </a:bodyPr>
          <a:lstStyle/>
          <a:p>
            <a:r>
              <a:rPr lang="en-GB" dirty="0">
                <a:solidFill>
                  <a:schemeClr val="bg2"/>
                </a:solidFill>
              </a:rPr>
              <a:t>Electric Powered Formula 750</a:t>
            </a:r>
          </a:p>
        </p:txBody>
      </p:sp>
      <p:sp>
        <p:nvSpPr>
          <p:cNvPr id="3" name="Subtitle 2">
            <a:extLst>
              <a:ext uri="{FF2B5EF4-FFF2-40B4-BE49-F238E27FC236}">
                <a16:creationId xmlns:a16="http://schemas.microsoft.com/office/drawing/2014/main" id="{BD670114-E6D0-B7A1-2D7C-CDCCCB2EE5D7}"/>
              </a:ext>
            </a:extLst>
          </p:cNvPr>
          <p:cNvSpPr>
            <a:spLocks noGrp="1"/>
          </p:cNvSpPr>
          <p:nvPr>
            <p:ph type="subTitle" idx="1"/>
          </p:nvPr>
        </p:nvSpPr>
        <p:spPr>
          <a:xfrm>
            <a:off x="1343026" y="3875108"/>
            <a:ext cx="4537125" cy="2541566"/>
          </a:xfrm>
        </p:spPr>
        <p:txBody>
          <a:bodyPr>
            <a:normAutofit/>
          </a:bodyPr>
          <a:lstStyle/>
          <a:p>
            <a:r>
              <a:rPr lang="en-GB" sz="2800" dirty="0">
                <a:solidFill>
                  <a:schemeClr val="bg1">
                    <a:alpha val="56000"/>
                  </a:schemeClr>
                </a:solidFill>
              </a:rPr>
              <a:t>Oliver Moss, Freddie Watkins, William Hare, Ryan Calderon, Nick Davey</a:t>
            </a:r>
          </a:p>
        </p:txBody>
      </p:sp>
      <p:cxnSp>
        <p:nvCxnSpPr>
          <p:cNvPr id="13" name="Straight Connector 12">
            <a:extLst>
              <a:ext uri="{FF2B5EF4-FFF2-40B4-BE49-F238E27FC236}">
                <a16:creationId xmlns:a16="http://schemas.microsoft.com/office/drawing/2014/main" id="{B0E17F91-3488-4CC0-9982-10628CE7C0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pic>
        <p:nvPicPr>
          <p:cNvPr id="4" name="Picture 3" descr="An abstract genetic concept">
            <a:extLst>
              <a:ext uri="{FF2B5EF4-FFF2-40B4-BE49-F238E27FC236}">
                <a16:creationId xmlns:a16="http://schemas.microsoft.com/office/drawing/2014/main" id="{C7ACC903-CD23-2DB5-0C48-3C4AB7B9F292}"/>
              </a:ext>
            </a:extLst>
          </p:cNvPr>
          <p:cNvPicPr>
            <a:picLocks noChangeAspect="1"/>
          </p:cNvPicPr>
          <p:nvPr/>
        </p:nvPicPr>
        <p:blipFill rotWithShape="1">
          <a:blip r:embed="rId2"/>
          <a:srcRect l="9626" r="4633"/>
          <a:stretch/>
        </p:blipFill>
        <p:spPr>
          <a:xfrm>
            <a:off x="6311900" y="2"/>
            <a:ext cx="5880100" cy="6857999"/>
          </a:xfrm>
          <a:custGeom>
            <a:avLst/>
            <a:gdLst/>
            <a:ahLst/>
            <a:cxnLst/>
            <a:rect l="l" t="t" r="r" b="b"/>
            <a:pathLst>
              <a:path w="5880100" h="6857999">
                <a:moveTo>
                  <a:pt x="0" y="0"/>
                </a:moveTo>
                <a:lnTo>
                  <a:pt x="5880100" y="0"/>
                </a:lnTo>
                <a:lnTo>
                  <a:pt x="5880100" y="6857999"/>
                </a:lnTo>
                <a:lnTo>
                  <a:pt x="0" y="6857999"/>
                </a:lnTo>
                <a:close/>
              </a:path>
            </a:pathLst>
          </a:custGeom>
        </p:spPr>
      </p:pic>
      <p:cxnSp>
        <p:nvCxnSpPr>
          <p:cNvPr id="15" name="Straight Connector 14">
            <a:extLst>
              <a:ext uri="{FF2B5EF4-FFF2-40B4-BE49-F238E27FC236}">
                <a16:creationId xmlns:a16="http://schemas.microsoft.com/office/drawing/2014/main" id="{777259FD-9282-4F3A-A093-393FC1CC9D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19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EB0CD40E-0F8A-4A0E-B83E-092F9B0E5B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9999" y="3429000"/>
            <a:ext cx="5411901"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pic>
        <p:nvPicPr>
          <p:cNvPr id="7" name="Picture 6" descr="A group of race cars on a track&#10;&#10;Description automatically generated">
            <a:extLst>
              <a:ext uri="{FF2B5EF4-FFF2-40B4-BE49-F238E27FC236}">
                <a16:creationId xmlns:a16="http://schemas.microsoft.com/office/drawing/2014/main" id="{26E6B2AC-0C18-C1FD-3A7F-A5B204628F32}"/>
              </a:ext>
            </a:extLst>
          </p:cNvPr>
          <p:cNvPicPr>
            <a:picLocks noChangeAspect="1"/>
          </p:cNvPicPr>
          <p:nvPr/>
        </p:nvPicPr>
        <p:blipFill rotWithShape="1">
          <a:blip r:embed="rId3"/>
          <a:srcRect l="6763" t="2449" r="39659" b="3265"/>
          <a:stretch/>
        </p:blipFill>
        <p:spPr>
          <a:xfrm>
            <a:off x="6311900" y="0"/>
            <a:ext cx="5880548" cy="6868351"/>
          </a:xfrm>
          <a:prstGeom prst="rect">
            <a:avLst/>
          </a:prstGeom>
        </p:spPr>
      </p:pic>
      <p:sp>
        <p:nvSpPr>
          <p:cNvPr id="6" name="TextBox 1">
            <a:extLst>
              <a:ext uri="{FF2B5EF4-FFF2-40B4-BE49-F238E27FC236}">
                <a16:creationId xmlns:a16="http://schemas.microsoft.com/office/drawing/2014/main" id="{2AE88554-33D6-D79B-9836-E4AABBC2AD21}"/>
              </a:ext>
            </a:extLst>
          </p:cNvPr>
          <p:cNvSpPr txBox="1"/>
          <p:nvPr/>
        </p:nvSpPr>
        <p:spPr>
          <a:xfrm>
            <a:off x="6314211" y="6557791"/>
            <a:ext cx="2431550"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dirty="0" err="1"/>
              <a:t>Elsey.J</a:t>
            </a:r>
            <a:r>
              <a:rPr lang="en-US" sz="1200" dirty="0"/>
              <a:t>, (2022), Silverstone</a:t>
            </a:r>
          </a:p>
        </p:txBody>
      </p:sp>
    </p:spTree>
    <p:extLst>
      <p:ext uri="{BB962C8B-B14F-4D97-AF65-F5344CB8AC3E}">
        <p14:creationId xmlns:p14="http://schemas.microsoft.com/office/powerpoint/2010/main" val="1877044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96F1EFB-E19E-4237-BAD7-05E619DA41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3" name="Rectangle 1032">
            <a:extLst>
              <a:ext uri="{FF2B5EF4-FFF2-40B4-BE49-F238E27FC236}">
                <a16:creationId xmlns:a16="http://schemas.microsoft.com/office/drawing/2014/main" id="{263E31EF-5632-47DF-BEBD-B23E451C0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958"/>
            <a:ext cx="6310698" cy="180911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54567-325F-8F25-8C9A-0C4EDCA70FD2}"/>
              </a:ext>
            </a:extLst>
          </p:cNvPr>
          <p:cNvSpPr>
            <a:spLocks noGrp="1"/>
          </p:cNvSpPr>
          <p:nvPr>
            <p:ph type="title"/>
          </p:nvPr>
        </p:nvSpPr>
        <p:spPr>
          <a:xfrm>
            <a:off x="442914" y="441324"/>
            <a:ext cx="5426074" cy="1073517"/>
          </a:xfrm>
        </p:spPr>
        <p:txBody>
          <a:bodyPr anchor="b">
            <a:normAutofit/>
          </a:bodyPr>
          <a:lstStyle/>
          <a:p>
            <a:r>
              <a:rPr lang="en-GB" dirty="0">
                <a:solidFill>
                  <a:schemeClr val="bg2"/>
                </a:solidFill>
              </a:rPr>
              <a:t>Overview</a:t>
            </a:r>
          </a:p>
        </p:txBody>
      </p:sp>
      <p:sp>
        <p:nvSpPr>
          <p:cNvPr id="3" name="Content Placeholder 2">
            <a:extLst>
              <a:ext uri="{FF2B5EF4-FFF2-40B4-BE49-F238E27FC236}">
                <a16:creationId xmlns:a16="http://schemas.microsoft.com/office/drawing/2014/main" id="{193486D0-6B05-2032-8513-8B71D62B8322}"/>
              </a:ext>
            </a:extLst>
          </p:cNvPr>
          <p:cNvSpPr>
            <a:spLocks noGrp="1"/>
          </p:cNvSpPr>
          <p:nvPr>
            <p:ph idx="1"/>
          </p:nvPr>
        </p:nvSpPr>
        <p:spPr>
          <a:xfrm>
            <a:off x="442914" y="1963510"/>
            <a:ext cx="5420062" cy="3942738"/>
          </a:xfrm>
        </p:spPr>
        <p:txBody>
          <a:bodyPr vert="horz" lIns="0" tIns="0" rIns="0" bIns="0" rtlCol="0" anchor="t">
            <a:noAutofit/>
          </a:bodyPr>
          <a:lstStyle/>
          <a:p>
            <a:pPr marL="0" indent="0">
              <a:lnSpc>
                <a:spcPct val="110000"/>
              </a:lnSpc>
              <a:buNone/>
            </a:pPr>
            <a:r>
              <a:rPr lang="en-GB" sz="1800" dirty="0">
                <a:solidFill>
                  <a:schemeClr val="tx2"/>
                </a:solidFill>
                <a:latin typeface="+mj-lt"/>
                <a:ea typeface="Microsoft Sans Serif"/>
                <a:cs typeface="Microsoft Sans Serif"/>
              </a:rPr>
              <a:t>The group has been set with the task of replacing a Formula 750’s 1108cc Fiat “FIRE” engine with an EMRAX 268 EV motor and other components. </a:t>
            </a:r>
            <a:endParaRPr lang="en-US" sz="1800" dirty="0">
              <a:solidFill>
                <a:schemeClr val="tx2"/>
              </a:solidFill>
              <a:ea typeface="+mn-lt"/>
              <a:cs typeface="+mn-lt"/>
            </a:endParaRPr>
          </a:p>
          <a:p>
            <a:pPr marL="0" indent="0">
              <a:lnSpc>
                <a:spcPct val="100000"/>
              </a:lnSpc>
              <a:buNone/>
            </a:pPr>
            <a:endParaRPr lang="en-GB" sz="1100" dirty="0">
              <a:solidFill>
                <a:schemeClr val="tx2"/>
              </a:solidFill>
              <a:ea typeface="Microsoft Sans Serif"/>
              <a:cs typeface="Microsoft Sans Serif"/>
            </a:endParaRPr>
          </a:p>
          <a:p>
            <a:pPr marL="0" indent="0">
              <a:lnSpc>
                <a:spcPct val="110000"/>
              </a:lnSpc>
              <a:buNone/>
            </a:pPr>
            <a:r>
              <a:rPr lang="en-GB" sz="1800" dirty="0">
                <a:solidFill>
                  <a:schemeClr val="tx2"/>
                </a:solidFill>
                <a:ea typeface="+mn-lt"/>
                <a:cs typeface="+mn-lt"/>
              </a:rPr>
              <a:t>The main goal is for the EV powered chassis to compete against Internal Combustion Engine (ICE) powered Formula 750’s. </a:t>
            </a:r>
            <a:endParaRPr lang="en-US" sz="1800" dirty="0">
              <a:solidFill>
                <a:schemeClr val="tx2"/>
              </a:solidFill>
              <a:ea typeface="+mn-lt"/>
              <a:cs typeface="+mn-lt"/>
            </a:endParaRPr>
          </a:p>
          <a:p>
            <a:pPr marL="0" indent="0">
              <a:lnSpc>
                <a:spcPct val="110000"/>
              </a:lnSpc>
              <a:buNone/>
            </a:pPr>
            <a:endParaRPr lang="en-GB" sz="1100" dirty="0">
              <a:solidFill>
                <a:schemeClr val="tx2"/>
              </a:solidFill>
              <a:ea typeface="Microsoft Sans Serif"/>
              <a:cs typeface="Microsoft Sans Serif"/>
            </a:endParaRPr>
          </a:p>
          <a:p>
            <a:pPr marL="0" indent="0">
              <a:lnSpc>
                <a:spcPct val="110000"/>
              </a:lnSpc>
              <a:buNone/>
            </a:pPr>
            <a:r>
              <a:rPr lang="en-GB" sz="1800" dirty="0">
                <a:solidFill>
                  <a:schemeClr val="tx2"/>
                </a:solidFill>
                <a:ea typeface="Microsoft Sans Serif"/>
                <a:cs typeface="Microsoft Sans Serif"/>
              </a:rPr>
              <a:t>Team members have been split into 2 subgroups with this group focusing on the mechanical side as opposed to the EV driveline group.</a:t>
            </a:r>
          </a:p>
        </p:txBody>
      </p:sp>
      <p:pic>
        <p:nvPicPr>
          <p:cNvPr id="1026" name="Picture 2" descr="Image">
            <a:extLst>
              <a:ext uri="{FF2B5EF4-FFF2-40B4-BE49-F238E27FC236}">
                <a16:creationId xmlns:a16="http://schemas.microsoft.com/office/drawing/2014/main" id="{B0F40ABF-3E25-38A8-2E9F-BC4B08DD0E9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928" t="1796" r="17028" b="-179"/>
          <a:stretch/>
        </p:blipFill>
        <p:spPr bwMode="auto">
          <a:xfrm>
            <a:off x="9254388" y="2983485"/>
            <a:ext cx="2841512" cy="2815285"/>
          </a:xfrm>
          <a:custGeom>
            <a:avLst/>
            <a:gdLst/>
            <a:ahLst/>
            <a:cxnLst/>
            <a:rect l="l" t="t" r="r" b="b"/>
            <a:pathLst>
              <a:path w="2940050" h="2978032">
                <a:moveTo>
                  <a:pt x="0" y="0"/>
                </a:moveTo>
                <a:lnTo>
                  <a:pt x="2940050" y="0"/>
                </a:lnTo>
                <a:lnTo>
                  <a:pt x="2940050" y="2978032"/>
                </a:lnTo>
                <a:lnTo>
                  <a:pt x="0" y="2978032"/>
                </a:lnTo>
                <a:close/>
              </a:path>
            </a:pathLst>
          </a:cu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8BF7DC03-6312-4C38-B866-8A8FC2FDD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5957997"/>
            <a:ext cx="12191999" cy="90000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37" name="Straight Connector 1036">
            <a:extLst>
              <a:ext uri="{FF2B5EF4-FFF2-40B4-BE49-F238E27FC236}">
                <a16:creationId xmlns:a16="http://schemas.microsoft.com/office/drawing/2014/main" id="{B2A340B5-16DB-4DD1-A1EB-1BC342AD57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1068" y="2979003"/>
            <a:ext cx="5931732"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39" name="Straight Connector 1038">
            <a:extLst>
              <a:ext uri="{FF2B5EF4-FFF2-40B4-BE49-F238E27FC236}">
                <a16:creationId xmlns:a16="http://schemas.microsoft.com/office/drawing/2014/main" id="{2BB3E82A-80AD-4952-8066-AB9A27BEF2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1900" y="6"/>
            <a:ext cx="0" cy="59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41" name="Straight Connector 1040">
            <a:extLst>
              <a:ext uri="{FF2B5EF4-FFF2-40B4-BE49-F238E27FC236}">
                <a16:creationId xmlns:a16="http://schemas.microsoft.com/office/drawing/2014/main" id="{436B094B-A254-41A0-AB2E-9467B8FB87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251950" y="6"/>
            <a:ext cx="0" cy="59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43" name="Straight Connector 1042">
            <a:extLst>
              <a:ext uri="{FF2B5EF4-FFF2-40B4-BE49-F238E27FC236}">
                <a16:creationId xmlns:a16="http://schemas.microsoft.com/office/drawing/2014/main" id="{2DE1B176-45A8-43D4-BC6C-0F26FEC02C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pic>
        <p:nvPicPr>
          <p:cNvPr id="8" name="Picture 7" descr="A black circular object with holes&#10;&#10;Description automatically generated">
            <a:extLst>
              <a:ext uri="{FF2B5EF4-FFF2-40B4-BE49-F238E27FC236}">
                <a16:creationId xmlns:a16="http://schemas.microsoft.com/office/drawing/2014/main" id="{B130CF28-D835-4F8E-6A2C-30401C185F5B}"/>
              </a:ext>
            </a:extLst>
          </p:cNvPr>
          <p:cNvPicPr>
            <a:picLocks noChangeAspect="1"/>
          </p:cNvPicPr>
          <p:nvPr/>
        </p:nvPicPr>
        <p:blipFill rotWithShape="1">
          <a:blip r:embed="rId3"/>
          <a:srcRect l="5363" t="120" r="4732"/>
          <a:stretch/>
        </p:blipFill>
        <p:spPr>
          <a:xfrm>
            <a:off x="6412743" y="2980104"/>
            <a:ext cx="2555363" cy="2821974"/>
          </a:xfrm>
          <a:prstGeom prst="rect">
            <a:avLst/>
          </a:prstGeom>
        </p:spPr>
      </p:pic>
      <p:pic>
        <p:nvPicPr>
          <p:cNvPr id="9" name="Picture 8" descr="A diagram of a machine&#10;&#10;Description automatically generated">
            <a:extLst>
              <a:ext uri="{FF2B5EF4-FFF2-40B4-BE49-F238E27FC236}">
                <a16:creationId xmlns:a16="http://schemas.microsoft.com/office/drawing/2014/main" id="{8DBA8065-74D8-7915-366D-7AAF61373EAF}"/>
              </a:ext>
            </a:extLst>
          </p:cNvPr>
          <p:cNvPicPr>
            <a:picLocks noChangeAspect="1"/>
          </p:cNvPicPr>
          <p:nvPr/>
        </p:nvPicPr>
        <p:blipFill rotWithShape="1">
          <a:blip r:embed="rId4"/>
          <a:srcRect l="2136" r="-222"/>
          <a:stretch/>
        </p:blipFill>
        <p:spPr>
          <a:xfrm>
            <a:off x="6501808" y="338005"/>
            <a:ext cx="5504005" cy="2336075"/>
          </a:xfrm>
          <a:prstGeom prst="rect">
            <a:avLst/>
          </a:prstGeom>
        </p:spPr>
      </p:pic>
      <p:sp>
        <p:nvSpPr>
          <p:cNvPr id="4" name="TextBox 3">
            <a:extLst>
              <a:ext uri="{FF2B5EF4-FFF2-40B4-BE49-F238E27FC236}">
                <a16:creationId xmlns:a16="http://schemas.microsoft.com/office/drawing/2014/main" id="{1B8E0D75-050C-25AC-3F66-66811E79A545}"/>
              </a:ext>
            </a:extLst>
          </p:cNvPr>
          <p:cNvSpPr txBox="1"/>
          <p:nvPr/>
        </p:nvSpPr>
        <p:spPr>
          <a:xfrm>
            <a:off x="6411563" y="2454789"/>
            <a:ext cx="192973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ea typeface="+mn-lt"/>
                <a:cs typeface="+mn-lt"/>
              </a:rPr>
              <a:t>EMRAX, (2022).</a:t>
            </a:r>
            <a:endParaRPr lang="en-US" sz="1200" dirty="0"/>
          </a:p>
        </p:txBody>
      </p:sp>
      <p:sp>
        <p:nvSpPr>
          <p:cNvPr id="5" name="TextBox 4">
            <a:extLst>
              <a:ext uri="{FF2B5EF4-FFF2-40B4-BE49-F238E27FC236}">
                <a16:creationId xmlns:a16="http://schemas.microsoft.com/office/drawing/2014/main" id="{FA66AC08-CEE7-5FA3-5397-FE87ECF2A5BF}"/>
              </a:ext>
            </a:extLst>
          </p:cNvPr>
          <p:cNvSpPr txBox="1"/>
          <p:nvPr/>
        </p:nvSpPr>
        <p:spPr>
          <a:xfrm>
            <a:off x="6308821" y="5768527"/>
            <a:ext cx="192973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ea typeface="+mn-lt"/>
                <a:cs typeface="+mn-lt"/>
              </a:rPr>
              <a:t>EMRAX, (2022).</a:t>
            </a:r>
            <a:endParaRPr lang="en-US" sz="1200" dirty="0"/>
          </a:p>
        </p:txBody>
      </p:sp>
    </p:spTree>
    <p:extLst>
      <p:ext uri="{BB962C8B-B14F-4D97-AF65-F5344CB8AC3E}">
        <p14:creationId xmlns:p14="http://schemas.microsoft.com/office/powerpoint/2010/main" val="3534048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C5377-057E-AD36-B985-D94445FDEF0E}"/>
              </a:ext>
            </a:extLst>
          </p:cNvPr>
          <p:cNvSpPr>
            <a:spLocks noGrp="1"/>
          </p:cNvSpPr>
          <p:nvPr>
            <p:ph type="title"/>
          </p:nvPr>
        </p:nvSpPr>
        <p:spPr>
          <a:xfrm>
            <a:off x="1343025" y="328839"/>
            <a:ext cx="10406063" cy="904343"/>
          </a:xfrm>
        </p:spPr>
        <p:txBody>
          <a:bodyPr/>
          <a:lstStyle/>
          <a:p>
            <a:r>
              <a:rPr lang="en-GB" dirty="0">
                <a:ea typeface="Microsoft Sans Serif"/>
                <a:cs typeface="Microsoft Sans Serif"/>
              </a:rPr>
              <a:t>Regulations</a:t>
            </a:r>
            <a:endParaRPr lang="en-GB" dirty="0"/>
          </a:p>
        </p:txBody>
      </p:sp>
      <p:sp>
        <p:nvSpPr>
          <p:cNvPr id="3" name="Content Placeholder 2">
            <a:extLst>
              <a:ext uri="{FF2B5EF4-FFF2-40B4-BE49-F238E27FC236}">
                <a16:creationId xmlns:a16="http://schemas.microsoft.com/office/drawing/2014/main" id="{3FD9913A-5440-EF43-D59B-270060161E2C}"/>
              </a:ext>
            </a:extLst>
          </p:cNvPr>
          <p:cNvSpPr>
            <a:spLocks noGrp="1"/>
          </p:cNvSpPr>
          <p:nvPr>
            <p:ph idx="1"/>
          </p:nvPr>
        </p:nvSpPr>
        <p:spPr>
          <a:xfrm>
            <a:off x="1343025" y="1329529"/>
            <a:ext cx="5251862" cy="3904063"/>
          </a:xfrm>
        </p:spPr>
        <p:txBody>
          <a:bodyPr vert="horz" lIns="0" tIns="0" rIns="0" bIns="0" rtlCol="0" anchor="t">
            <a:noAutofit/>
          </a:bodyPr>
          <a:lstStyle/>
          <a:p>
            <a:pPr marL="0" indent="0">
              <a:buNone/>
            </a:pPr>
            <a:r>
              <a:rPr lang="en-GB" dirty="0">
                <a:solidFill>
                  <a:schemeClr val="tx2"/>
                </a:solidFill>
                <a:ea typeface="Microsoft Sans Serif"/>
                <a:cs typeface="Microsoft Sans Serif"/>
              </a:rPr>
              <a:t>The Formula 750 regulations (750 Motor Club, 2023) lack guidance for a bespoke vehicles.</a:t>
            </a:r>
          </a:p>
          <a:p>
            <a:pPr marL="0" indent="0">
              <a:buNone/>
            </a:pPr>
            <a:endParaRPr lang="en-GB" sz="600" dirty="0">
              <a:solidFill>
                <a:schemeClr val="tx2"/>
              </a:solidFill>
              <a:ea typeface="Microsoft Sans Serif"/>
              <a:cs typeface="Microsoft Sans Serif"/>
            </a:endParaRPr>
          </a:p>
          <a:p>
            <a:pPr marL="0" indent="0">
              <a:buNone/>
            </a:pPr>
            <a:r>
              <a:rPr lang="en-GB" dirty="0">
                <a:solidFill>
                  <a:schemeClr val="tx2"/>
                </a:solidFill>
                <a:ea typeface="Microsoft Sans Serif"/>
                <a:cs typeface="Microsoft Sans Serif"/>
              </a:rPr>
              <a:t>Other motorsport regulations include;</a:t>
            </a:r>
          </a:p>
          <a:p>
            <a:pPr marL="342900" indent="-342900"/>
            <a:r>
              <a:rPr lang="en-GB" dirty="0">
                <a:solidFill>
                  <a:schemeClr val="tx2"/>
                </a:solidFill>
                <a:ea typeface="Microsoft Sans Serif"/>
                <a:cs typeface="Microsoft Sans Serif"/>
              </a:rPr>
              <a:t>Motorsport UK (</a:t>
            </a:r>
            <a:r>
              <a:rPr lang="en-GB" dirty="0">
                <a:solidFill>
                  <a:schemeClr val="tx2"/>
                </a:solidFill>
                <a:ea typeface="+mn-lt"/>
                <a:cs typeface="+mn-lt"/>
              </a:rPr>
              <a:t>Motorsport UK, 2023).</a:t>
            </a:r>
          </a:p>
          <a:p>
            <a:pPr marL="342900" indent="-342900"/>
            <a:r>
              <a:rPr lang="en-GB" dirty="0">
                <a:solidFill>
                  <a:schemeClr val="tx2"/>
                </a:solidFill>
                <a:ea typeface="Microsoft Sans Serif"/>
                <a:cs typeface="Microsoft Sans Serif"/>
              </a:rPr>
              <a:t>Formula E (Formula E, 2023).</a:t>
            </a:r>
          </a:p>
          <a:p>
            <a:pPr marL="342900" indent="-342900"/>
            <a:r>
              <a:rPr lang="en-GB" dirty="0">
                <a:solidFill>
                  <a:schemeClr val="tx2"/>
                </a:solidFill>
                <a:ea typeface="Microsoft Sans Serif"/>
                <a:cs typeface="Microsoft Sans Serif"/>
              </a:rPr>
              <a:t>World Rallycross (E-Rallycross, 2023).</a:t>
            </a:r>
          </a:p>
          <a:p>
            <a:pPr marL="0" indent="0">
              <a:buNone/>
            </a:pPr>
            <a:endParaRPr lang="en-GB" sz="1600" dirty="0">
              <a:solidFill>
                <a:schemeClr val="tx2"/>
              </a:solidFill>
              <a:ea typeface="Microsoft Sans Serif"/>
              <a:cs typeface="Microsoft Sans Serif"/>
            </a:endParaRPr>
          </a:p>
        </p:txBody>
      </p:sp>
      <p:sp>
        <p:nvSpPr>
          <p:cNvPr id="4" name="TextBox 3">
            <a:extLst>
              <a:ext uri="{FF2B5EF4-FFF2-40B4-BE49-F238E27FC236}">
                <a16:creationId xmlns:a16="http://schemas.microsoft.com/office/drawing/2014/main" id="{B6568142-1171-5A3D-4B88-7269BA1CF667}"/>
              </a:ext>
            </a:extLst>
          </p:cNvPr>
          <p:cNvSpPr txBox="1"/>
          <p:nvPr/>
        </p:nvSpPr>
        <p:spPr>
          <a:xfrm>
            <a:off x="6589915" y="2831619"/>
            <a:ext cx="5359683"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tx2"/>
                </a:solidFill>
              </a:rPr>
              <a:t>Important Points:</a:t>
            </a:r>
          </a:p>
          <a:p>
            <a:pPr marL="742950" indent="-742950"/>
            <a:r>
              <a:rPr lang="en-US" sz="2000" dirty="0">
                <a:solidFill>
                  <a:schemeClr val="tx2"/>
                </a:solidFill>
              </a:rPr>
              <a:t>5.8.2 - Use of electric water pumps is prohibited.</a:t>
            </a:r>
            <a:r>
              <a:rPr lang="en-GB" sz="2000" dirty="0">
                <a:solidFill>
                  <a:schemeClr val="tx2"/>
                </a:solidFill>
                <a:ea typeface="+mn-lt"/>
                <a:cs typeface="+mn-lt"/>
              </a:rPr>
              <a:t>(750 Motor Club, 2023).</a:t>
            </a:r>
          </a:p>
          <a:p>
            <a:pPr marL="571500" indent="-571500"/>
            <a:r>
              <a:rPr lang="en-US" sz="2000" dirty="0">
                <a:solidFill>
                  <a:schemeClr val="tx2"/>
                </a:solidFill>
              </a:rPr>
              <a:t>5.9 - Torque biasing, locked or limited slip differentials are all prohibited</a:t>
            </a:r>
            <a:r>
              <a:rPr lang="en-US" sz="2000" dirty="0">
                <a:solidFill>
                  <a:schemeClr val="tx2"/>
                </a:solidFill>
                <a:ea typeface="+mn-lt"/>
                <a:cs typeface="+mn-lt"/>
              </a:rPr>
              <a:t>. (750 Motor Club, 2023). </a:t>
            </a:r>
            <a:endParaRPr lang="en-GB" sz="2000" dirty="0">
              <a:solidFill>
                <a:schemeClr val="tx2"/>
              </a:solidFill>
            </a:endParaRPr>
          </a:p>
          <a:p>
            <a:pPr marL="571500" indent="-571500"/>
            <a:r>
              <a:rPr lang="en-US" sz="2000" dirty="0">
                <a:solidFill>
                  <a:schemeClr val="tx2"/>
                </a:solidFill>
              </a:rPr>
              <a:t>5.14 - Minimum weight of 480kg including driver.</a:t>
            </a:r>
            <a:r>
              <a:rPr lang="en-US" sz="2000" dirty="0">
                <a:solidFill>
                  <a:schemeClr val="tx2"/>
                </a:solidFill>
                <a:ea typeface="+mn-lt"/>
                <a:cs typeface="+mn-lt"/>
              </a:rPr>
              <a:t> </a:t>
            </a:r>
            <a:r>
              <a:rPr lang="en-GB" sz="2000" dirty="0">
                <a:solidFill>
                  <a:schemeClr val="tx2"/>
                </a:solidFill>
                <a:ea typeface="+mn-lt"/>
                <a:cs typeface="+mn-lt"/>
              </a:rPr>
              <a:t>(750 Motor Club, 2023).</a:t>
            </a:r>
          </a:p>
          <a:p>
            <a:pPr marL="857250" indent="-857250"/>
            <a:r>
              <a:rPr lang="en-US" sz="2000" dirty="0">
                <a:solidFill>
                  <a:schemeClr val="tx2"/>
                </a:solidFill>
              </a:rPr>
              <a:t>5.27.9 - If motor or inverter is liquid cooled, &gt;51%, a water-based</a:t>
            </a:r>
            <a:r>
              <a:rPr lang="en-US" sz="2000" dirty="0">
                <a:solidFill>
                  <a:schemeClr val="tx2"/>
                </a:solidFill>
                <a:ea typeface="+mn-lt"/>
                <a:cs typeface="+mn-lt"/>
              </a:rPr>
              <a:t> coolant must be used. The use of Dielectric fluid is prohibited. </a:t>
            </a:r>
            <a:r>
              <a:rPr lang="en-GB" sz="2000" dirty="0">
                <a:solidFill>
                  <a:schemeClr val="tx2"/>
                </a:solidFill>
                <a:ea typeface="+mn-lt"/>
                <a:cs typeface="+mn-lt"/>
              </a:rPr>
              <a:t>(Motorsport UK, 2023).</a:t>
            </a:r>
            <a:endParaRPr lang="en-US" dirty="0">
              <a:solidFill>
                <a:schemeClr val="tx2"/>
              </a:solidFill>
            </a:endParaRPr>
          </a:p>
        </p:txBody>
      </p:sp>
      <p:pic>
        <p:nvPicPr>
          <p:cNvPr id="6" name="Picture 5" descr="A black and white logo with a checkered flag&#10;&#10;Description automatically generated">
            <a:extLst>
              <a:ext uri="{FF2B5EF4-FFF2-40B4-BE49-F238E27FC236}">
                <a16:creationId xmlns:a16="http://schemas.microsoft.com/office/drawing/2014/main" id="{569228DA-0552-2197-6B60-86DF6D6A2C4C}"/>
              </a:ext>
            </a:extLst>
          </p:cNvPr>
          <p:cNvPicPr>
            <a:picLocks noChangeAspect="1"/>
          </p:cNvPicPr>
          <p:nvPr/>
        </p:nvPicPr>
        <p:blipFill rotWithShape="1">
          <a:blip r:embed="rId2"/>
          <a:srcRect l="8929" t="10426" r="8482" b="20853"/>
          <a:stretch/>
        </p:blipFill>
        <p:spPr>
          <a:xfrm>
            <a:off x="7917950" y="204129"/>
            <a:ext cx="1939288" cy="1511421"/>
          </a:xfrm>
          <a:prstGeom prst="rect">
            <a:avLst/>
          </a:prstGeom>
        </p:spPr>
      </p:pic>
      <p:pic>
        <p:nvPicPr>
          <p:cNvPr id="7" name="Picture 6" descr="File:Formula E Logo v2.png - Wikipedia">
            <a:extLst>
              <a:ext uri="{FF2B5EF4-FFF2-40B4-BE49-F238E27FC236}">
                <a16:creationId xmlns:a16="http://schemas.microsoft.com/office/drawing/2014/main" id="{0D9D80D4-EAEA-1810-EFC5-2FD31A72AD1F}"/>
              </a:ext>
            </a:extLst>
          </p:cNvPr>
          <p:cNvPicPr>
            <a:picLocks noChangeAspect="1"/>
          </p:cNvPicPr>
          <p:nvPr/>
        </p:nvPicPr>
        <p:blipFill rotWithShape="1">
          <a:blip r:embed="rId3"/>
          <a:srcRect l="10444" t="19895" r="8877" b="15445"/>
          <a:stretch/>
        </p:blipFill>
        <p:spPr>
          <a:xfrm>
            <a:off x="1404135" y="4970124"/>
            <a:ext cx="1943535" cy="1549689"/>
          </a:xfrm>
          <a:prstGeom prst="rect">
            <a:avLst/>
          </a:prstGeom>
        </p:spPr>
      </p:pic>
      <p:pic>
        <p:nvPicPr>
          <p:cNvPr id="9" name="Picture 8" descr="FIA World Rallycross Championship 2021: Latvia – info">
            <a:extLst>
              <a:ext uri="{FF2B5EF4-FFF2-40B4-BE49-F238E27FC236}">
                <a16:creationId xmlns:a16="http://schemas.microsoft.com/office/drawing/2014/main" id="{F37931ED-E838-C819-9D31-4B1A7138AF28}"/>
              </a:ext>
            </a:extLst>
          </p:cNvPr>
          <p:cNvPicPr>
            <a:picLocks noChangeAspect="1"/>
          </p:cNvPicPr>
          <p:nvPr/>
        </p:nvPicPr>
        <p:blipFill>
          <a:blip r:embed="rId4"/>
          <a:stretch>
            <a:fillRect/>
          </a:stretch>
        </p:blipFill>
        <p:spPr>
          <a:xfrm>
            <a:off x="3513976" y="5743253"/>
            <a:ext cx="3100656" cy="782549"/>
          </a:xfrm>
          <a:prstGeom prst="rect">
            <a:avLst/>
          </a:prstGeom>
        </p:spPr>
      </p:pic>
      <p:sp>
        <p:nvSpPr>
          <p:cNvPr id="5" name="TextBox 4">
            <a:extLst>
              <a:ext uri="{FF2B5EF4-FFF2-40B4-BE49-F238E27FC236}">
                <a16:creationId xmlns:a16="http://schemas.microsoft.com/office/drawing/2014/main" id="{B51CCBAA-2EC4-A5A1-376C-A1DD3D167B97}"/>
              </a:ext>
            </a:extLst>
          </p:cNvPr>
          <p:cNvSpPr txBox="1"/>
          <p:nvPr/>
        </p:nvSpPr>
        <p:spPr>
          <a:xfrm>
            <a:off x="7953909" y="1601056"/>
            <a:ext cx="186647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tx2"/>
                </a:solidFill>
                <a:ea typeface="+mn-lt"/>
                <a:cs typeface="+mn-lt"/>
              </a:rPr>
              <a:t>(750 Motor Club, 2023)</a:t>
            </a:r>
            <a:endParaRPr lang="en-US" sz="1200" dirty="0">
              <a:solidFill>
                <a:schemeClr val="tx2"/>
              </a:solidFill>
            </a:endParaRPr>
          </a:p>
        </p:txBody>
      </p:sp>
      <p:pic>
        <p:nvPicPr>
          <p:cNvPr id="12" name="Picture 11" descr="Motorsport UK - Member Benefits">
            <a:extLst>
              <a:ext uri="{FF2B5EF4-FFF2-40B4-BE49-F238E27FC236}">
                <a16:creationId xmlns:a16="http://schemas.microsoft.com/office/drawing/2014/main" id="{312680E5-E9A9-B9F6-4CC5-3C0EEB35D7EA}"/>
              </a:ext>
            </a:extLst>
          </p:cNvPr>
          <p:cNvPicPr>
            <a:picLocks noChangeAspect="1"/>
          </p:cNvPicPr>
          <p:nvPr/>
        </p:nvPicPr>
        <p:blipFill>
          <a:blip r:embed="rId5"/>
          <a:stretch>
            <a:fillRect/>
          </a:stretch>
        </p:blipFill>
        <p:spPr>
          <a:xfrm>
            <a:off x="7027469" y="1951234"/>
            <a:ext cx="3719353" cy="643848"/>
          </a:xfrm>
          <a:prstGeom prst="rect">
            <a:avLst/>
          </a:prstGeom>
        </p:spPr>
      </p:pic>
      <p:sp>
        <p:nvSpPr>
          <p:cNvPr id="13" name="TextBox 12">
            <a:extLst>
              <a:ext uri="{FF2B5EF4-FFF2-40B4-BE49-F238E27FC236}">
                <a16:creationId xmlns:a16="http://schemas.microsoft.com/office/drawing/2014/main" id="{3E568332-57F4-7FF5-9844-B961976586B1}"/>
              </a:ext>
            </a:extLst>
          </p:cNvPr>
          <p:cNvSpPr txBox="1"/>
          <p:nvPr/>
        </p:nvSpPr>
        <p:spPr>
          <a:xfrm>
            <a:off x="7029234" y="2500044"/>
            <a:ext cx="371581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dirty="0">
                <a:solidFill>
                  <a:schemeClr val="tx2"/>
                </a:solidFill>
                <a:ea typeface="+mn-lt"/>
                <a:cs typeface="+mn-lt"/>
              </a:rPr>
              <a:t>(Motorsport UK, 2023)</a:t>
            </a:r>
            <a:endParaRPr lang="en-US" sz="1200" dirty="0">
              <a:solidFill>
                <a:schemeClr val="tx2"/>
              </a:solidFill>
              <a:ea typeface="+mn-lt"/>
              <a:cs typeface="+mn-lt"/>
            </a:endParaRPr>
          </a:p>
        </p:txBody>
      </p:sp>
      <p:sp>
        <p:nvSpPr>
          <p:cNvPr id="15" name="TextBox 14">
            <a:extLst>
              <a:ext uri="{FF2B5EF4-FFF2-40B4-BE49-F238E27FC236}">
                <a16:creationId xmlns:a16="http://schemas.microsoft.com/office/drawing/2014/main" id="{E9CDB26E-D14F-B9E4-2DE4-4A3E6AB50920}"/>
              </a:ext>
            </a:extLst>
          </p:cNvPr>
          <p:cNvSpPr txBox="1"/>
          <p:nvPr/>
        </p:nvSpPr>
        <p:spPr>
          <a:xfrm>
            <a:off x="1404134" y="6549775"/>
            <a:ext cx="194352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dirty="0">
                <a:solidFill>
                  <a:schemeClr val="tx2"/>
                </a:solidFill>
                <a:ea typeface="+mn-lt"/>
                <a:cs typeface="+mn-lt"/>
              </a:rPr>
              <a:t>(Formula E, 2022)</a:t>
            </a:r>
            <a:endParaRPr lang="en-US" sz="1200" dirty="0">
              <a:solidFill>
                <a:schemeClr val="tx2"/>
              </a:solidFill>
              <a:ea typeface="+mn-lt"/>
              <a:cs typeface="+mn-lt"/>
            </a:endParaRPr>
          </a:p>
        </p:txBody>
      </p:sp>
      <p:sp>
        <p:nvSpPr>
          <p:cNvPr id="16" name="TextBox 15">
            <a:extLst>
              <a:ext uri="{FF2B5EF4-FFF2-40B4-BE49-F238E27FC236}">
                <a16:creationId xmlns:a16="http://schemas.microsoft.com/office/drawing/2014/main" id="{521C47E2-4F36-FAFF-1CDA-CF8415FE228B}"/>
              </a:ext>
            </a:extLst>
          </p:cNvPr>
          <p:cNvSpPr txBox="1"/>
          <p:nvPr/>
        </p:nvSpPr>
        <p:spPr>
          <a:xfrm>
            <a:off x="3484651" y="6549774"/>
            <a:ext cx="310793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dirty="0">
                <a:solidFill>
                  <a:schemeClr val="tx2"/>
                </a:solidFill>
                <a:ea typeface="+mn-lt"/>
                <a:cs typeface="+mn-lt"/>
              </a:rPr>
              <a:t>(RedBull, 2021)</a:t>
            </a:r>
            <a:endParaRPr lang="en-US" sz="1200" dirty="0">
              <a:solidFill>
                <a:schemeClr val="tx2"/>
              </a:solidFill>
              <a:ea typeface="+mn-lt"/>
              <a:cs typeface="+mn-lt"/>
            </a:endParaRPr>
          </a:p>
        </p:txBody>
      </p:sp>
    </p:spTree>
    <p:extLst>
      <p:ext uri="{BB962C8B-B14F-4D97-AF65-F5344CB8AC3E}">
        <p14:creationId xmlns:p14="http://schemas.microsoft.com/office/powerpoint/2010/main" val="2607077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D8A03-127C-918B-CBBA-F6CA00FE50B4}"/>
              </a:ext>
            </a:extLst>
          </p:cNvPr>
          <p:cNvSpPr>
            <a:spLocks noGrp="1"/>
          </p:cNvSpPr>
          <p:nvPr>
            <p:ph type="title"/>
          </p:nvPr>
        </p:nvSpPr>
        <p:spPr>
          <a:xfrm>
            <a:off x="1343025" y="328839"/>
            <a:ext cx="10406063" cy="1015471"/>
          </a:xfrm>
        </p:spPr>
        <p:txBody>
          <a:bodyPr/>
          <a:lstStyle/>
          <a:p>
            <a:r>
              <a:rPr lang="en-GB" dirty="0">
                <a:ea typeface="Microsoft Sans Serif"/>
                <a:cs typeface="Microsoft Sans Serif"/>
              </a:rPr>
              <a:t>Project Managment</a:t>
            </a:r>
          </a:p>
        </p:txBody>
      </p:sp>
      <p:sp>
        <p:nvSpPr>
          <p:cNvPr id="3" name="Content Placeholder 2">
            <a:extLst>
              <a:ext uri="{FF2B5EF4-FFF2-40B4-BE49-F238E27FC236}">
                <a16:creationId xmlns:a16="http://schemas.microsoft.com/office/drawing/2014/main" id="{0A7BAA1B-A9A9-B50A-777D-64C1ACC1CBDB}"/>
              </a:ext>
            </a:extLst>
          </p:cNvPr>
          <p:cNvSpPr>
            <a:spLocks noGrp="1"/>
          </p:cNvSpPr>
          <p:nvPr>
            <p:ph idx="1"/>
          </p:nvPr>
        </p:nvSpPr>
        <p:spPr>
          <a:xfrm>
            <a:off x="1343387" y="1341091"/>
            <a:ext cx="10631039" cy="4580389"/>
          </a:xfrm>
        </p:spPr>
        <p:txBody>
          <a:bodyPr vert="horz" lIns="0" tIns="0" rIns="0" bIns="0" rtlCol="0" anchor="t">
            <a:noAutofit/>
          </a:bodyPr>
          <a:lstStyle/>
          <a:p>
            <a:pPr marL="0" indent="0">
              <a:buNone/>
            </a:pPr>
            <a:r>
              <a:rPr lang="en-GB" dirty="0">
                <a:solidFill>
                  <a:schemeClr val="tx2"/>
                </a:solidFill>
                <a:ea typeface="Microsoft Sans Serif"/>
                <a:cs typeface="Microsoft Sans Serif"/>
              </a:rPr>
              <a:t>The leader's main role for the mechanical team is to overlook the whole project, providing leadership skills where needed. </a:t>
            </a:r>
          </a:p>
          <a:p>
            <a:pPr marL="0" indent="0">
              <a:buNone/>
            </a:pPr>
            <a:r>
              <a:rPr lang="en-GB" dirty="0">
                <a:solidFill>
                  <a:schemeClr val="tx2"/>
                </a:solidFill>
                <a:ea typeface="Microsoft Sans Serif"/>
                <a:cs typeface="Microsoft Sans Serif"/>
              </a:rPr>
              <a:t>A leader has a crucial role to the team as they;</a:t>
            </a:r>
          </a:p>
          <a:p>
            <a:pPr marL="342900" indent="-342900"/>
            <a:r>
              <a:rPr lang="en-GB" dirty="0">
                <a:solidFill>
                  <a:schemeClr val="tx2"/>
                </a:solidFill>
                <a:ea typeface="Microsoft Sans Serif"/>
                <a:cs typeface="Microsoft Sans Serif"/>
              </a:rPr>
              <a:t>Monitor Progression</a:t>
            </a:r>
          </a:p>
          <a:p>
            <a:pPr marL="342900" indent="-342900"/>
            <a:r>
              <a:rPr lang="en-GB" dirty="0">
                <a:solidFill>
                  <a:schemeClr val="tx2"/>
                </a:solidFill>
                <a:ea typeface="Microsoft Sans Serif"/>
                <a:cs typeface="Microsoft Sans Serif"/>
              </a:rPr>
              <a:t>Motivate the Team</a:t>
            </a:r>
          </a:p>
          <a:p>
            <a:pPr marL="342900" indent="-342900"/>
            <a:r>
              <a:rPr lang="en-GB" dirty="0">
                <a:solidFill>
                  <a:schemeClr val="tx2"/>
                </a:solidFill>
                <a:ea typeface="Microsoft Sans Serif"/>
                <a:cs typeface="Microsoft Sans Serif"/>
              </a:rPr>
              <a:t>Delegate Tasks</a:t>
            </a:r>
          </a:p>
          <a:p>
            <a:pPr marL="342900" indent="-342900"/>
            <a:r>
              <a:rPr lang="en-GB" dirty="0">
                <a:solidFill>
                  <a:schemeClr val="tx2"/>
                </a:solidFill>
                <a:ea typeface="Microsoft Sans Serif"/>
                <a:cs typeface="Microsoft Sans Serif"/>
              </a:rPr>
              <a:t>Make Decisions</a:t>
            </a:r>
          </a:p>
          <a:p>
            <a:pPr marL="342900" indent="-342900"/>
            <a:r>
              <a:rPr lang="en-GB" dirty="0">
                <a:solidFill>
                  <a:schemeClr val="tx2"/>
                </a:solidFill>
                <a:ea typeface="Microsoft Sans Serif"/>
                <a:cs typeface="Microsoft Sans Serif"/>
              </a:rPr>
              <a:t>Keep Communication High</a:t>
            </a:r>
          </a:p>
        </p:txBody>
      </p:sp>
      <p:pic>
        <p:nvPicPr>
          <p:cNvPr id="4" name="Picture 3" descr="The 8 Rules of Service Leadership - Salesforce EU Blog">
            <a:extLst>
              <a:ext uri="{FF2B5EF4-FFF2-40B4-BE49-F238E27FC236}">
                <a16:creationId xmlns:a16="http://schemas.microsoft.com/office/drawing/2014/main" id="{A44F861D-0B27-BDEC-B6E7-7AA1C3EA9131}"/>
              </a:ext>
            </a:extLst>
          </p:cNvPr>
          <p:cNvPicPr>
            <a:picLocks noChangeAspect="1"/>
          </p:cNvPicPr>
          <p:nvPr/>
        </p:nvPicPr>
        <p:blipFill>
          <a:blip r:embed="rId2"/>
          <a:stretch>
            <a:fillRect/>
          </a:stretch>
        </p:blipFill>
        <p:spPr>
          <a:xfrm>
            <a:off x="7482831" y="4522905"/>
            <a:ext cx="3298433" cy="2003247"/>
          </a:xfrm>
          <a:prstGeom prst="rect">
            <a:avLst/>
          </a:prstGeom>
        </p:spPr>
      </p:pic>
      <p:pic>
        <p:nvPicPr>
          <p:cNvPr id="5" name="Picture 4">
            <a:extLst>
              <a:ext uri="{FF2B5EF4-FFF2-40B4-BE49-F238E27FC236}">
                <a16:creationId xmlns:a16="http://schemas.microsoft.com/office/drawing/2014/main" id="{E0A77998-6240-5FD0-1C5F-2E3DCD80F6B4}"/>
              </a:ext>
            </a:extLst>
          </p:cNvPr>
          <p:cNvPicPr>
            <a:picLocks noChangeAspect="1"/>
          </p:cNvPicPr>
          <p:nvPr/>
        </p:nvPicPr>
        <p:blipFill rotWithShape="1">
          <a:blip r:embed="rId3"/>
          <a:srcRect l="4475" r="3891" b="7092"/>
          <a:stretch/>
        </p:blipFill>
        <p:spPr>
          <a:xfrm>
            <a:off x="7173964" y="1901601"/>
            <a:ext cx="4027595" cy="2244349"/>
          </a:xfrm>
          <a:prstGeom prst="rect">
            <a:avLst/>
          </a:prstGeom>
        </p:spPr>
      </p:pic>
      <p:pic>
        <p:nvPicPr>
          <p:cNvPr id="6" name="Picture 5">
            <a:extLst>
              <a:ext uri="{FF2B5EF4-FFF2-40B4-BE49-F238E27FC236}">
                <a16:creationId xmlns:a16="http://schemas.microsoft.com/office/drawing/2014/main" id="{0ECE959C-288F-0547-2691-6A7CAC2A4E2D}"/>
              </a:ext>
            </a:extLst>
          </p:cNvPr>
          <p:cNvPicPr>
            <a:picLocks noChangeAspect="1"/>
          </p:cNvPicPr>
          <p:nvPr/>
        </p:nvPicPr>
        <p:blipFill rotWithShape="1">
          <a:blip r:embed="rId4"/>
          <a:srcRect r="3226" b="871"/>
          <a:stretch/>
        </p:blipFill>
        <p:spPr>
          <a:xfrm>
            <a:off x="1702086" y="5109068"/>
            <a:ext cx="4875253" cy="1421981"/>
          </a:xfrm>
          <a:prstGeom prst="rect">
            <a:avLst/>
          </a:prstGeom>
        </p:spPr>
      </p:pic>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A12F3E12-5A77-BED5-7E40-36956010C973}"/>
                  </a:ext>
                </a:extLst>
              </p14:cNvPr>
              <p14:cNvContentPartPr/>
              <p14:nvPr/>
            </p14:nvContentPartPr>
            <p14:xfrm>
              <a:off x="4578048" y="6394830"/>
              <a:ext cx="186696" cy="12622"/>
            </p14:xfrm>
          </p:contentPart>
        </mc:Choice>
        <mc:Fallback xmlns="">
          <p:pic>
            <p:nvPicPr>
              <p:cNvPr id="7" name="Ink 6">
                <a:extLst>
                  <a:ext uri="{FF2B5EF4-FFF2-40B4-BE49-F238E27FC236}">
                    <a16:creationId xmlns:a16="http://schemas.microsoft.com/office/drawing/2014/main" id="{A12F3E12-5A77-BED5-7E40-36956010C973}"/>
                  </a:ext>
                </a:extLst>
              </p:cNvPr>
              <p:cNvPicPr/>
              <p:nvPr/>
            </p:nvPicPr>
            <p:blipFill>
              <a:blip r:embed="rId6"/>
              <a:stretch>
                <a:fillRect/>
              </a:stretch>
            </p:blipFill>
            <p:spPr>
              <a:xfrm>
                <a:off x="4524193" y="6292489"/>
                <a:ext cx="294046" cy="216962"/>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0A5F6954-BEED-B140-4083-3CA2EE8D85C2}"/>
                  </a:ext>
                </a:extLst>
              </p14:cNvPr>
              <p14:cNvContentPartPr/>
              <p14:nvPr/>
            </p14:nvContentPartPr>
            <p14:xfrm>
              <a:off x="5140476" y="6389053"/>
              <a:ext cx="247508" cy="24446"/>
            </p14:xfrm>
          </p:contentPart>
        </mc:Choice>
        <mc:Fallback xmlns="">
          <p:pic>
            <p:nvPicPr>
              <p:cNvPr id="8" name="Ink 7">
                <a:extLst>
                  <a:ext uri="{FF2B5EF4-FFF2-40B4-BE49-F238E27FC236}">
                    <a16:creationId xmlns:a16="http://schemas.microsoft.com/office/drawing/2014/main" id="{0A5F6954-BEED-B140-4083-3CA2EE8D85C2}"/>
                  </a:ext>
                </a:extLst>
              </p:cNvPr>
              <p:cNvPicPr/>
              <p:nvPr/>
            </p:nvPicPr>
            <p:blipFill>
              <a:blip r:embed="rId8"/>
              <a:stretch>
                <a:fillRect/>
              </a:stretch>
            </p:blipFill>
            <p:spPr>
              <a:xfrm>
                <a:off x="5086513" y="6282766"/>
                <a:ext cx="355073" cy="236666"/>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9" name="Ink 8">
                <a:extLst>
                  <a:ext uri="{FF2B5EF4-FFF2-40B4-BE49-F238E27FC236}">
                    <a16:creationId xmlns:a16="http://schemas.microsoft.com/office/drawing/2014/main" id="{A8B7D5D6-13C8-8698-81CB-4505AC6E32BC}"/>
                  </a:ext>
                </a:extLst>
              </p14:cNvPr>
              <p14:cNvContentPartPr/>
              <p14:nvPr/>
            </p14:nvContentPartPr>
            <p14:xfrm>
              <a:off x="4051905" y="6389046"/>
              <a:ext cx="242528" cy="24453"/>
            </p14:xfrm>
          </p:contentPart>
        </mc:Choice>
        <mc:Fallback xmlns="">
          <p:pic>
            <p:nvPicPr>
              <p:cNvPr id="9" name="Ink 8">
                <a:extLst>
                  <a:ext uri="{FF2B5EF4-FFF2-40B4-BE49-F238E27FC236}">
                    <a16:creationId xmlns:a16="http://schemas.microsoft.com/office/drawing/2014/main" id="{A8B7D5D6-13C8-8698-81CB-4505AC6E32BC}"/>
                  </a:ext>
                </a:extLst>
              </p:cNvPr>
              <p:cNvPicPr/>
              <p:nvPr/>
            </p:nvPicPr>
            <p:blipFill>
              <a:blip r:embed="rId10"/>
              <a:stretch>
                <a:fillRect/>
              </a:stretch>
            </p:blipFill>
            <p:spPr>
              <a:xfrm>
                <a:off x="3998010" y="6282729"/>
                <a:ext cx="349959" cy="236733"/>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0" name="Ink 9">
                <a:extLst>
                  <a:ext uri="{FF2B5EF4-FFF2-40B4-BE49-F238E27FC236}">
                    <a16:creationId xmlns:a16="http://schemas.microsoft.com/office/drawing/2014/main" id="{368FDB08-C90D-D5E9-AA52-73128AD4DB5C}"/>
                  </a:ext>
                </a:extLst>
              </p14:cNvPr>
              <p14:cNvContentPartPr/>
              <p14:nvPr/>
            </p14:nvContentPartPr>
            <p14:xfrm>
              <a:off x="5618238" y="6389024"/>
              <a:ext cx="271528" cy="24475"/>
            </p14:xfrm>
          </p:contentPart>
        </mc:Choice>
        <mc:Fallback xmlns="">
          <p:pic>
            <p:nvPicPr>
              <p:cNvPr id="10" name="Ink 9">
                <a:extLst>
                  <a:ext uri="{FF2B5EF4-FFF2-40B4-BE49-F238E27FC236}">
                    <a16:creationId xmlns:a16="http://schemas.microsoft.com/office/drawing/2014/main" id="{368FDB08-C90D-D5E9-AA52-73128AD4DB5C}"/>
                  </a:ext>
                </a:extLst>
              </p:cNvPr>
              <p:cNvPicPr/>
              <p:nvPr/>
            </p:nvPicPr>
            <p:blipFill>
              <a:blip r:embed="rId12"/>
              <a:stretch>
                <a:fillRect/>
              </a:stretch>
            </p:blipFill>
            <p:spPr>
              <a:xfrm>
                <a:off x="5564363" y="6282611"/>
                <a:ext cx="378918" cy="236946"/>
              </a:xfrm>
              <a:prstGeom prst="rect">
                <a:avLst/>
              </a:prstGeom>
            </p:spPr>
          </p:pic>
        </mc:Fallback>
      </mc:AlternateContent>
      <p:sp>
        <p:nvSpPr>
          <p:cNvPr id="11" name="TextBox 10">
            <a:extLst>
              <a:ext uri="{FF2B5EF4-FFF2-40B4-BE49-F238E27FC236}">
                <a16:creationId xmlns:a16="http://schemas.microsoft.com/office/drawing/2014/main" id="{5D48198A-1780-F135-611C-9DFD5F241232}"/>
              </a:ext>
            </a:extLst>
          </p:cNvPr>
          <p:cNvSpPr txBox="1"/>
          <p:nvPr/>
        </p:nvSpPr>
        <p:spPr>
          <a:xfrm>
            <a:off x="7405954" y="6498404"/>
            <a:ext cx="199489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tx2"/>
                </a:solidFill>
                <a:ea typeface="+mn-lt"/>
                <a:cs typeface="+mn-lt"/>
              </a:rPr>
              <a:t>Salesforce EMEA, (2022)</a:t>
            </a:r>
            <a:endParaRPr lang="en-US" sz="1200" dirty="0">
              <a:solidFill>
                <a:schemeClr val="tx2"/>
              </a:solidFill>
            </a:endParaRPr>
          </a:p>
        </p:txBody>
      </p:sp>
    </p:spTree>
    <p:extLst>
      <p:ext uri="{BB962C8B-B14F-4D97-AF65-F5344CB8AC3E}">
        <p14:creationId xmlns:p14="http://schemas.microsoft.com/office/powerpoint/2010/main" val="2056057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5506D940-CD1A-46A6-8495-AD6F6CF8B1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8384DFCF-812D-4D4D-AF17-87CF2409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3F91A098-B37B-47BA-986A-B8257A2918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EC78521-105B-43B9-B092-E9B060F87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00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45863921-42F4-49ED-AA3D-7A2E75A935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900000" y="0"/>
            <a:ext cx="11292000" cy="206057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47C185-4AF9-B362-0403-994139DBBFED}"/>
              </a:ext>
            </a:extLst>
          </p:cNvPr>
          <p:cNvSpPr>
            <a:spLocks noGrp="1"/>
          </p:cNvSpPr>
          <p:nvPr>
            <p:ph type="title"/>
          </p:nvPr>
        </p:nvSpPr>
        <p:spPr>
          <a:xfrm>
            <a:off x="1342800" y="352653"/>
            <a:ext cx="6769324" cy="1239610"/>
          </a:xfrm>
        </p:spPr>
        <p:txBody>
          <a:bodyPr vert="horz" wrap="square" lIns="0" tIns="0" rIns="0" bIns="0" rtlCol="0" anchor="t" anchorCtr="0">
            <a:normAutofit/>
          </a:bodyPr>
          <a:lstStyle/>
          <a:p>
            <a:r>
              <a:rPr lang="en-US" dirty="0">
                <a:solidFill>
                  <a:schemeClr val="bg2"/>
                </a:solidFill>
                <a:ea typeface="Microsoft Sans Serif"/>
                <a:cs typeface="Microsoft Sans Serif"/>
              </a:rPr>
              <a:t>Gantt Chart</a:t>
            </a:r>
          </a:p>
        </p:txBody>
      </p:sp>
      <p:cxnSp>
        <p:nvCxnSpPr>
          <p:cNvPr id="19" name="Straight Connector 18">
            <a:extLst>
              <a:ext uri="{FF2B5EF4-FFF2-40B4-BE49-F238E27FC236}">
                <a16:creationId xmlns:a16="http://schemas.microsoft.com/office/drawing/2014/main" id="{B0E17F91-3488-4CC0-9982-10628CE7C0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pic>
        <p:nvPicPr>
          <p:cNvPr id="4" name="Picture 3" descr="A screenshot of a project&#10;&#10;Description automatically generated">
            <a:extLst>
              <a:ext uri="{FF2B5EF4-FFF2-40B4-BE49-F238E27FC236}">
                <a16:creationId xmlns:a16="http://schemas.microsoft.com/office/drawing/2014/main" id="{FDA75CE7-75DE-086E-10FF-1511241CC08C}"/>
              </a:ext>
            </a:extLst>
          </p:cNvPr>
          <p:cNvPicPr>
            <a:picLocks noChangeAspect="1"/>
          </p:cNvPicPr>
          <p:nvPr/>
        </p:nvPicPr>
        <p:blipFill>
          <a:blip r:embed="rId2"/>
          <a:stretch>
            <a:fillRect/>
          </a:stretch>
        </p:blipFill>
        <p:spPr>
          <a:xfrm>
            <a:off x="899363" y="2279648"/>
            <a:ext cx="11185984" cy="4325387"/>
          </a:xfrm>
          <a:custGeom>
            <a:avLst/>
            <a:gdLst/>
            <a:ahLst/>
            <a:cxnLst/>
            <a:rect l="l" t="t" r="r" b="b"/>
            <a:pathLst>
              <a:path w="11292000" h="3218400">
                <a:moveTo>
                  <a:pt x="0" y="0"/>
                </a:moveTo>
                <a:lnTo>
                  <a:pt x="11292000" y="0"/>
                </a:lnTo>
                <a:lnTo>
                  <a:pt x="11292000" y="3218400"/>
                </a:lnTo>
                <a:lnTo>
                  <a:pt x="0" y="3218400"/>
                </a:lnTo>
                <a:close/>
              </a:path>
            </a:pathLst>
          </a:custGeom>
        </p:spPr>
      </p:pic>
    </p:spTree>
    <p:extLst>
      <p:ext uri="{BB962C8B-B14F-4D97-AF65-F5344CB8AC3E}">
        <p14:creationId xmlns:p14="http://schemas.microsoft.com/office/powerpoint/2010/main" val="1367357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1F125-34BB-44EF-C7B2-56BF8E24CC63}"/>
              </a:ext>
            </a:extLst>
          </p:cNvPr>
          <p:cNvSpPr>
            <a:spLocks noGrp="1"/>
          </p:cNvSpPr>
          <p:nvPr>
            <p:ph type="title"/>
          </p:nvPr>
        </p:nvSpPr>
        <p:spPr>
          <a:xfrm>
            <a:off x="1086171" y="320277"/>
            <a:ext cx="10406063" cy="1263423"/>
          </a:xfrm>
        </p:spPr>
        <p:txBody>
          <a:bodyPr/>
          <a:lstStyle/>
          <a:p>
            <a:r>
              <a:rPr lang="en-US" dirty="0">
                <a:ea typeface="Microsoft Sans Serif"/>
                <a:cs typeface="Microsoft Sans Serif"/>
              </a:rPr>
              <a:t>Driveshafts</a:t>
            </a:r>
            <a:endParaRPr lang="en-US" dirty="0"/>
          </a:p>
        </p:txBody>
      </p:sp>
      <p:sp>
        <p:nvSpPr>
          <p:cNvPr id="3" name="Content Placeholder 2">
            <a:extLst>
              <a:ext uri="{FF2B5EF4-FFF2-40B4-BE49-F238E27FC236}">
                <a16:creationId xmlns:a16="http://schemas.microsoft.com/office/drawing/2014/main" id="{B67CE35D-3EE8-C405-3D51-7A1062F97274}"/>
              </a:ext>
            </a:extLst>
          </p:cNvPr>
          <p:cNvSpPr>
            <a:spLocks noGrp="1"/>
          </p:cNvSpPr>
          <p:nvPr>
            <p:ph idx="1"/>
          </p:nvPr>
        </p:nvSpPr>
        <p:spPr>
          <a:xfrm>
            <a:off x="1089898" y="1315699"/>
            <a:ext cx="4976976" cy="1573515"/>
          </a:xfrm>
        </p:spPr>
        <p:txBody>
          <a:bodyPr vert="horz" lIns="0" tIns="0" rIns="0" bIns="0" rtlCol="0" anchor="t">
            <a:noAutofit/>
          </a:bodyPr>
          <a:lstStyle/>
          <a:p>
            <a:pPr marL="0" indent="0">
              <a:buNone/>
            </a:pPr>
            <a:r>
              <a:rPr lang="en-GB" dirty="0">
                <a:solidFill>
                  <a:schemeClr val="tx2"/>
                </a:solidFill>
                <a:ea typeface="Microsoft Sans Serif"/>
                <a:cs typeface="Microsoft Sans Serif"/>
              </a:rPr>
              <a:t>Aluminium driveshafts are lightweight however steel driveshafts are the better option due to their wide availability, </a:t>
            </a:r>
            <a:endParaRPr lang="en-US" dirty="0">
              <a:solidFill>
                <a:schemeClr val="tx2"/>
              </a:solidFill>
              <a:ea typeface="Microsoft Sans Serif"/>
              <a:cs typeface="Microsoft Sans Serif"/>
            </a:endParaRPr>
          </a:p>
          <a:p>
            <a:pPr marL="0" indent="0">
              <a:lnSpc>
                <a:spcPct val="100000"/>
              </a:lnSpc>
              <a:spcBef>
                <a:spcPts val="400"/>
              </a:spcBef>
              <a:buNone/>
            </a:pPr>
            <a:r>
              <a:rPr lang="en-GB" dirty="0">
                <a:solidFill>
                  <a:schemeClr val="tx2"/>
                </a:solidFill>
                <a:ea typeface="Microsoft Sans Serif"/>
                <a:cs typeface="Microsoft Sans Serif"/>
              </a:rPr>
              <a:t>high strength and low cost.</a:t>
            </a:r>
          </a:p>
        </p:txBody>
      </p:sp>
      <p:pic>
        <p:nvPicPr>
          <p:cNvPr id="5" name="Picture 4" descr="A math equation with black text&#10;&#10;Description automatically generated">
            <a:extLst>
              <a:ext uri="{FF2B5EF4-FFF2-40B4-BE49-F238E27FC236}">
                <a16:creationId xmlns:a16="http://schemas.microsoft.com/office/drawing/2014/main" id="{8CA6448C-42E7-3E82-2280-35425C6F0DBF}"/>
              </a:ext>
            </a:extLst>
          </p:cNvPr>
          <p:cNvPicPr>
            <a:picLocks noChangeAspect="1"/>
          </p:cNvPicPr>
          <p:nvPr/>
        </p:nvPicPr>
        <p:blipFill>
          <a:blip r:embed="rId2"/>
          <a:stretch>
            <a:fillRect/>
          </a:stretch>
        </p:blipFill>
        <p:spPr>
          <a:xfrm>
            <a:off x="8923053" y="2298676"/>
            <a:ext cx="3231222" cy="1162668"/>
          </a:xfrm>
          <a:prstGeom prst="rect">
            <a:avLst/>
          </a:prstGeom>
        </p:spPr>
      </p:pic>
      <p:pic>
        <p:nvPicPr>
          <p:cNvPr id="6" name="Picture 5">
            <a:extLst>
              <a:ext uri="{FF2B5EF4-FFF2-40B4-BE49-F238E27FC236}">
                <a16:creationId xmlns:a16="http://schemas.microsoft.com/office/drawing/2014/main" id="{3271D9F9-2FDD-683A-FA67-4F9E8E8870F9}"/>
              </a:ext>
            </a:extLst>
          </p:cNvPr>
          <p:cNvPicPr>
            <a:picLocks noChangeAspect="1"/>
          </p:cNvPicPr>
          <p:nvPr/>
        </p:nvPicPr>
        <p:blipFill rotWithShape="1">
          <a:blip r:embed="rId3"/>
          <a:srcRect l="126" t="5554" r="259"/>
          <a:stretch/>
        </p:blipFill>
        <p:spPr>
          <a:xfrm>
            <a:off x="5570254" y="2200031"/>
            <a:ext cx="3234326" cy="2336866"/>
          </a:xfrm>
          <a:prstGeom prst="rect">
            <a:avLst/>
          </a:prstGeom>
        </p:spPr>
      </p:pic>
      <p:sp>
        <p:nvSpPr>
          <p:cNvPr id="7" name="TextBox 6">
            <a:extLst>
              <a:ext uri="{FF2B5EF4-FFF2-40B4-BE49-F238E27FC236}">
                <a16:creationId xmlns:a16="http://schemas.microsoft.com/office/drawing/2014/main" id="{2F7BDA85-E329-AC00-7AC6-19B33356D296}"/>
              </a:ext>
            </a:extLst>
          </p:cNvPr>
          <p:cNvSpPr txBox="1"/>
          <p:nvPr/>
        </p:nvSpPr>
        <p:spPr>
          <a:xfrm>
            <a:off x="6122491" y="1316602"/>
            <a:ext cx="597613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tx2"/>
                </a:solidFill>
                <a:ea typeface="Microsoft Sans Serif"/>
                <a:cs typeface="Microsoft Sans Serif"/>
              </a:rPr>
              <a:t>From calculations, the driveshaft must withstand a maximum grip torque of 2678.13Nm. </a:t>
            </a:r>
          </a:p>
        </p:txBody>
      </p:sp>
      <p:sp>
        <p:nvSpPr>
          <p:cNvPr id="8" name="TextBox 7">
            <a:extLst>
              <a:ext uri="{FF2B5EF4-FFF2-40B4-BE49-F238E27FC236}">
                <a16:creationId xmlns:a16="http://schemas.microsoft.com/office/drawing/2014/main" id="{3A94D0A7-E444-CC88-0FBA-0C0FB0087B35}"/>
              </a:ext>
            </a:extLst>
          </p:cNvPr>
          <p:cNvSpPr txBox="1"/>
          <p:nvPr/>
        </p:nvSpPr>
        <p:spPr>
          <a:xfrm>
            <a:off x="985110" y="4562631"/>
            <a:ext cx="490590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tx2"/>
                </a:solidFill>
                <a:ea typeface="+mn-lt"/>
                <a:cs typeface="+mn-lt"/>
              </a:rPr>
              <a:t>The rear wheels have a vertical travel of 70mm and a latitudinal travel of 20mm</a:t>
            </a:r>
            <a:endParaRPr lang="en-US" sz="2000" dirty="0">
              <a:solidFill>
                <a:schemeClr val="tx2"/>
              </a:solidFill>
            </a:endParaRPr>
          </a:p>
        </p:txBody>
      </p:sp>
      <p:sp>
        <p:nvSpPr>
          <p:cNvPr id="9" name="TextBox 8">
            <a:extLst>
              <a:ext uri="{FF2B5EF4-FFF2-40B4-BE49-F238E27FC236}">
                <a16:creationId xmlns:a16="http://schemas.microsoft.com/office/drawing/2014/main" id="{2FD440FA-9506-AA14-2480-CAEB4304E010}"/>
              </a:ext>
            </a:extLst>
          </p:cNvPr>
          <p:cNvSpPr txBox="1"/>
          <p:nvPr/>
        </p:nvSpPr>
        <p:spPr>
          <a:xfrm>
            <a:off x="985108" y="5411559"/>
            <a:ext cx="492696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tx2"/>
                </a:solidFill>
                <a:ea typeface="+mn-lt"/>
                <a:cs typeface="+mn-lt"/>
              </a:rPr>
              <a:t>The length of the 2 driveshafts combined should be 1170mm and the driveshaft lengths required depend on differential placement. </a:t>
            </a:r>
            <a:endParaRPr lang="en-US" dirty="0">
              <a:solidFill>
                <a:schemeClr val="tx2"/>
              </a:solidFill>
            </a:endParaRPr>
          </a:p>
        </p:txBody>
      </p:sp>
      <p:pic>
        <p:nvPicPr>
          <p:cNvPr id="4" name="Picture 3" descr="A person measuring a tire with a yellow tape measure&#10;&#10;Description automatically generated">
            <a:extLst>
              <a:ext uri="{FF2B5EF4-FFF2-40B4-BE49-F238E27FC236}">
                <a16:creationId xmlns:a16="http://schemas.microsoft.com/office/drawing/2014/main" id="{877B8460-FF79-5C8E-2542-E24B8A40E8D1}"/>
              </a:ext>
            </a:extLst>
          </p:cNvPr>
          <p:cNvPicPr>
            <a:picLocks noChangeAspect="1"/>
          </p:cNvPicPr>
          <p:nvPr/>
        </p:nvPicPr>
        <p:blipFill>
          <a:blip r:embed="rId4"/>
          <a:stretch>
            <a:fillRect/>
          </a:stretch>
        </p:blipFill>
        <p:spPr>
          <a:xfrm>
            <a:off x="5969990" y="4761564"/>
            <a:ext cx="1453088" cy="1909188"/>
          </a:xfrm>
          <a:prstGeom prst="rect">
            <a:avLst/>
          </a:prstGeom>
        </p:spPr>
      </p:pic>
      <p:pic>
        <p:nvPicPr>
          <p:cNvPr id="13" name="Picture 12" descr="A person measuring a tire with a tape measure&#10;&#10;Description automatically generated">
            <a:extLst>
              <a:ext uri="{FF2B5EF4-FFF2-40B4-BE49-F238E27FC236}">
                <a16:creationId xmlns:a16="http://schemas.microsoft.com/office/drawing/2014/main" id="{2D36EC6D-75B3-3B74-B6A6-31317B5394A6}"/>
              </a:ext>
            </a:extLst>
          </p:cNvPr>
          <p:cNvPicPr>
            <a:picLocks noChangeAspect="1"/>
          </p:cNvPicPr>
          <p:nvPr/>
        </p:nvPicPr>
        <p:blipFill rotWithShape="1">
          <a:blip r:embed="rId5"/>
          <a:srcRect l="31535" t="23750" r="30083" b="43750"/>
          <a:stretch/>
        </p:blipFill>
        <p:spPr>
          <a:xfrm>
            <a:off x="7422271" y="4756934"/>
            <a:ext cx="1713167" cy="1908996"/>
          </a:xfrm>
          <a:prstGeom prst="rect">
            <a:avLst/>
          </a:prstGeom>
        </p:spPr>
      </p:pic>
      <p:pic>
        <p:nvPicPr>
          <p:cNvPr id="11" name="Picture 10" descr="A yellow tape measure on a wheel&#10;&#10;Description automatically generated">
            <a:extLst>
              <a:ext uri="{FF2B5EF4-FFF2-40B4-BE49-F238E27FC236}">
                <a16:creationId xmlns:a16="http://schemas.microsoft.com/office/drawing/2014/main" id="{79D6CF31-1CD9-F3CA-1B6B-702530F2A3F1}"/>
              </a:ext>
            </a:extLst>
          </p:cNvPr>
          <p:cNvPicPr>
            <a:picLocks noChangeAspect="1"/>
          </p:cNvPicPr>
          <p:nvPr/>
        </p:nvPicPr>
        <p:blipFill rotWithShape="1">
          <a:blip r:embed="rId6"/>
          <a:srcRect l="35448" t="44507" r="16791" b="15639"/>
          <a:stretch/>
        </p:blipFill>
        <p:spPr>
          <a:xfrm>
            <a:off x="9281595" y="3576239"/>
            <a:ext cx="2819420" cy="3089529"/>
          </a:xfrm>
          <a:prstGeom prst="rect">
            <a:avLst/>
          </a:prstGeom>
        </p:spPr>
      </p:pic>
      <p:pic>
        <p:nvPicPr>
          <p:cNvPr id="10" name="Picture 9" descr="A black metal cylinder on a metal surface&#10;&#10;Description automatically generated">
            <a:extLst>
              <a:ext uri="{FF2B5EF4-FFF2-40B4-BE49-F238E27FC236}">
                <a16:creationId xmlns:a16="http://schemas.microsoft.com/office/drawing/2014/main" id="{0430675F-C7F9-5347-4AD5-353C4652B3E5}"/>
              </a:ext>
            </a:extLst>
          </p:cNvPr>
          <p:cNvPicPr>
            <a:picLocks noChangeAspect="1"/>
          </p:cNvPicPr>
          <p:nvPr/>
        </p:nvPicPr>
        <p:blipFill rotWithShape="1">
          <a:blip r:embed="rId7"/>
          <a:srcRect l="114" t="25359" r="230" b="9091"/>
          <a:stretch/>
        </p:blipFill>
        <p:spPr>
          <a:xfrm>
            <a:off x="1089898" y="2927129"/>
            <a:ext cx="4117410" cy="1297099"/>
          </a:xfrm>
          <a:prstGeom prst="rect">
            <a:avLst/>
          </a:prstGeom>
        </p:spPr>
      </p:pic>
      <p:sp>
        <p:nvSpPr>
          <p:cNvPr id="14" name="TextBox 13">
            <a:extLst>
              <a:ext uri="{FF2B5EF4-FFF2-40B4-BE49-F238E27FC236}">
                <a16:creationId xmlns:a16="http://schemas.microsoft.com/office/drawing/2014/main" id="{0E62699A-5ABA-C23A-B50D-BEE2CC662BD9}"/>
              </a:ext>
            </a:extLst>
          </p:cNvPr>
          <p:cNvSpPr txBox="1"/>
          <p:nvPr/>
        </p:nvSpPr>
        <p:spPr>
          <a:xfrm>
            <a:off x="1035977" y="4186718"/>
            <a:ext cx="219182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ea typeface="+mn-lt"/>
                <a:cs typeface="+mn-lt"/>
              </a:rPr>
              <a:t>Pic-up Spares. (2023)</a:t>
            </a:r>
            <a:endParaRPr lang="en-US" sz="1200" dirty="0"/>
          </a:p>
        </p:txBody>
      </p:sp>
    </p:spTree>
    <p:extLst>
      <p:ext uri="{BB962C8B-B14F-4D97-AF65-F5344CB8AC3E}">
        <p14:creationId xmlns:p14="http://schemas.microsoft.com/office/powerpoint/2010/main" val="746800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E68FA-B10F-3A10-45DC-63E97D4688CA}"/>
              </a:ext>
            </a:extLst>
          </p:cNvPr>
          <p:cNvSpPr>
            <a:spLocks noGrp="1"/>
          </p:cNvSpPr>
          <p:nvPr>
            <p:ph type="title"/>
          </p:nvPr>
        </p:nvSpPr>
        <p:spPr>
          <a:xfrm>
            <a:off x="1343025" y="328840"/>
            <a:ext cx="10406063" cy="747485"/>
          </a:xfrm>
        </p:spPr>
        <p:txBody>
          <a:bodyPr/>
          <a:lstStyle/>
          <a:p>
            <a:r>
              <a:rPr lang="en-GB" dirty="0">
                <a:ea typeface="Microsoft Sans Serif"/>
                <a:cs typeface="Microsoft Sans Serif"/>
              </a:rPr>
              <a:t>CAD &amp; Packaging</a:t>
            </a:r>
          </a:p>
        </p:txBody>
      </p:sp>
      <p:sp>
        <p:nvSpPr>
          <p:cNvPr id="3" name="Content Placeholder 2">
            <a:extLst>
              <a:ext uri="{FF2B5EF4-FFF2-40B4-BE49-F238E27FC236}">
                <a16:creationId xmlns:a16="http://schemas.microsoft.com/office/drawing/2014/main" id="{0DA60A95-8BE5-A1AC-A7F1-7D84A7F5FED6}"/>
              </a:ext>
            </a:extLst>
          </p:cNvPr>
          <p:cNvSpPr>
            <a:spLocks noGrp="1"/>
          </p:cNvSpPr>
          <p:nvPr>
            <p:ph idx="1"/>
          </p:nvPr>
        </p:nvSpPr>
        <p:spPr>
          <a:xfrm>
            <a:off x="1199536" y="1434234"/>
            <a:ext cx="6014736" cy="5291032"/>
          </a:xfrm>
        </p:spPr>
        <p:txBody>
          <a:bodyPr vert="horz" lIns="0" tIns="0" rIns="0" bIns="0" rtlCol="0" anchor="t">
            <a:noAutofit/>
          </a:bodyPr>
          <a:lstStyle/>
          <a:p>
            <a:pPr marL="285750" indent="-285750">
              <a:buFont typeface="Calibri" panose="05020102010507070707" pitchFamily="18" charset="2"/>
              <a:buChar char="-"/>
            </a:pPr>
            <a:r>
              <a:rPr lang="en-GB" sz="1800" b="1" dirty="0">
                <a:solidFill>
                  <a:schemeClr val="tx2"/>
                </a:solidFill>
                <a:ea typeface="Microsoft Sans Serif"/>
                <a:cs typeface="Microsoft Sans Serif"/>
              </a:rPr>
              <a:t>Packaging Battery Cells in SolidWorks</a:t>
            </a:r>
            <a:r>
              <a:rPr lang="en-GB" sz="1800" dirty="0">
                <a:solidFill>
                  <a:schemeClr val="tx2"/>
                </a:solidFill>
                <a:ea typeface="Microsoft Sans Serif"/>
                <a:cs typeface="Microsoft Sans Serif"/>
              </a:rPr>
              <a:t>, considering spacing for the internal cooling system as well as positioning in the chassis for best access.</a:t>
            </a:r>
            <a:endParaRPr lang="en-US" sz="1800" dirty="0">
              <a:solidFill>
                <a:schemeClr val="tx2"/>
              </a:solidFill>
            </a:endParaRPr>
          </a:p>
          <a:p>
            <a:pPr marL="285750" indent="-285750">
              <a:buFont typeface="Calibri" panose="05020102010507070707" pitchFamily="18" charset="2"/>
              <a:buChar char="-"/>
            </a:pPr>
            <a:r>
              <a:rPr lang="en-GB" sz="1800" b="1" dirty="0">
                <a:solidFill>
                  <a:schemeClr val="tx2"/>
                </a:solidFill>
                <a:ea typeface="Microsoft Sans Serif"/>
                <a:cs typeface="Microsoft Sans Serif"/>
              </a:rPr>
              <a:t>Designing two battery casings in SolidWorks</a:t>
            </a:r>
            <a:r>
              <a:rPr lang="en-GB" sz="1800" dirty="0">
                <a:solidFill>
                  <a:schemeClr val="tx2"/>
                </a:solidFill>
                <a:ea typeface="Microsoft Sans Serif"/>
                <a:cs typeface="Microsoft Sans Serif"/>
              </a:rPr>
              <a:t>, all components must fit tight while eliminating the potential for any short circuits/safety hazards. (Side Casing = approx. 820*374*254, Back Casing =  approx. 374*496*375).</a:t>
            </a:r>
          </a:p>
          <a:p>
            <a:pPr marL="285750" indent="-285750">
              <a:buFont typeface="Calibri" panose="05020102010507070707" pitchFamily="18" charset="2"/>
              <a:buChar char="-"/>
            </a:pPr>
            <a:r>
              <a:rPr lang="en-GB" sz="1800" b="1" dirty="0">
                <a:solidFill>
                  <a:schemeClr val="tx2"/>
                </a:solidFill>
                <a:ea typeface="Microsoft Sans Serif"/>
                <a:cs typeface="Microsoft Sans Serif"/>
              </a:rPr>
              <a:t>Designing (adjustable) brackets / mounting points for the motor</a:t>
            </a:r>
            <a:r>
              <a:rPr lang="en-GB" sz="1800" dirty="0">
                <a:solidFill>
                  <a:schemeClr val="tx2"/>
                </a:solidFill>
                <a:ea typeface="Microsoft Sans Serif"/>
                <a:cs typeface="Microsoft Sans Serif"/>
              </a:rPr>
              <a:t>. Working alongside Ryan here to find the best configuration for the motor and differential.</a:t>
            </a:r>
          </a:p>
          <a:p>
            <a:pPr marL="0" indent="0">
              <a:buNone/>
            </a:pPr>
            <a:r>
              <a:rPr lang="en-GB" sz="1800" dirty="0">
                <a:solidFill>
                  <a:schemeClr val="tx2"/>
                </a:solidFill>
                <a:ea typeface="Microsoft Sans Serif"/>
                <a:cs typeface="Microsoft Sans Serif"/>
              </a:rPr>
              <a:t>Down the line, I will be analysing the impacts of our suspension with Oliver, and determining whether any changes need to be made to our setup.</a:t>
            </a:r>
          </a:p>
          <a:p>
            <a:pPr marL="359410" indent="-359410">
              <a:buFont typeface="Calibri" panose="05020102010507070707" pitchFamily="18" charset="2"/>
              <a:buChar char="-"/>
            </a:pPr>
            <a:endParaRPr lang="en-GB" dirty="0">
              <a:solidFill>
                <a:srgbClr val="24393F">
                  <a:alpha val="77000"/>
                </a:srgbClr>
              </a:solidFill>
            </a:endParaRPr>
          </a:p>
        </p:txBody>
      </p:sp>
      <p:pic>
        <p:nvPicPr>
          <p:cNvPr id="15" name="Picture 14" descr="A metal frame with a fan and a wheel&#10;&#10;Description automatically generated with medium confidence">
            <a:extLst>
              <a:ext uri="{FF2B5EF4-FFF2-40B4-BE49-F238E27FC236}">
                <a16:creationId xmlns:a16="http://schemas.microsoft.com/office/drawing/2014/main" id="{D40933D6-2FC7-25C7-1379-20ED01C521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30943" y="1197075"/>
            <a:ext cx="3532305" cy="2231925"/>
          </a:xfrm>
          <a:prstGeom prst="rect">
            <a:avLst/>
          </a:prstGeom>
        </p:spPr>
      </p:pic>
      <p:pic>
        <p:nvPicPr>
          <p:cNvPr id="17" name="Picture 16" descr="A grey metal object with a wheel&#10;&#10;Description automatically generated with medium confidence">
            <a:extLst>
              <a:ext uri="{FF2B5EF4-FFF2-40B4-BE49-F238E27FC236}">
                <a16:creationId xmlns:a16="http://schemas.microsoft.com/office/drawing/2014/main" id="{FD9EC3F7-2E64-9AB6-6E19-415C2D3D95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8917" y="3736258"/>
            <a:ext cx="3363547" cy="2657945"/>
          </a:xfrm>
          <a:prstGeom prst="rect">
            <a:avLst/>
          </a:prstGeom>
        </p:spPr>
      </p:pic>
    </p:spTree>
    <p:extLst>
      <p:ext uri="{BB962C8B-B14F-4D97-AF65-F5344CB8AC3E}">
        <p14:creationId xmlns:p14="http://schemas.microsoft.com/office/powerpoint/2010/main" val="2607411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DB997-A87C-D7EE-8C09-A91C9AADEF45}"/>
              </a:ext>
            </a:extLst>
          </p:cNvPr>
          <p:cNvSpPr>
            <a:spLocks noGrp="1"/>
          </p:cNvSpPr>
          <p:nvPr>
            <p:ph type="title"/>
          </p:nvPr>
        </p:nvSpPr>
        <p:spPr/>
        <p:txBody>
          <a:bodyPr/>
          <a:lstStyle/>
          <a:p>
            <a:r>
              <a:rPr lang="en-GB" dirty="0">
                <a:ea typeface="Microsoft Sans Serif"/>
                <a:cs typeface="Microsoft Sans Serif"/>
              </a:rPr>
              <a:t>Fabrication</a:t>
            </a:r>
            <a:endParaRPr lang="en-GB" dirty="0"/>
          </a:p>
        </p:txBody>
      </p:sp>
      <p:sp>
        <p:nvSpPr>
          <p:cNvPr id="3" name="Content Placeholder 2">
            <a:extLst>
              <a:ext uri="{FF2B5EF4-FFF2-40B4-BE49-F238E27FC236}">
                <a16:creationId xmlns:a16="http://schemas.microsoft.com/office/drawing/2014/main" id="{F5F9D73F-77D4-67E1-E564-FF7E4A186367}"/>
              </a:ext>
            </a:extLst>
          </p:cNvPr>
          <p:cNvSpPr>
            <a:spLocks noGrp="1"/>
          </p:cNvSpPr>
          <p:nvPr>
            <p:ph idx="1"/>
          </p:nvPr>
        </p:nvSpPr>
        <p:spPr>
          <a:xfrm>
            <a:off x="1343025" y="1750142"/>
            <a:ext cx="10563301" cy="4666533"/>
          </a:xfrm>
        </p:spPr>
        <p:txBody>
          <a:bodyPr vert="horz" lIns="0" tIns="0" rIns="0" bIns="0" rtlCol="0" anchor="t">
            <a:noAutofit/>
          </a:bodyPr>
          <a:lstStyle/>
          <a:p>
            <a:pPr marL="0" indent="0">
              <a:buNone/>
            </a:pPr>
            <a:r>
              <a:rPr lang="en-GB" sz="1800" dirty="0">
                <a:solidFill>
                  <a:schemeClr val="tx2"/>
                </a:solidFill>
                <a:latin typeface="Neue Haas Grotesk Text Pro"/>
                <a:ea typeface="Microsoft Sans Serif"/>
                <a:cs typeface="Microsoft Sans Serif"/>
              </a:rPr>
              <a:t>Material Choices - </a:t>
            </a:r>
            <a:endParaRPr lang="en-US" sz="1800" dirty="0">
              <a:solidFill>
                <a:schemeClr val="tx2"/>
              </a:solidFill>
              <a:latin typeface="Neue Haas Grotesk Text Pro"/>
              <a:ea typeface="Microsoft Sans Serif"/>
              <a:cs typeface="Microsoft Sans Serif"/>
            </a:endParaRPr>
          </a:p>
          <a:p>
            <a:pPr marL="359410" indent="-359410"/>
            <a:r>
              <a:rPr lang="en-GB" sz="1800" b="1" dirty="0">
                <a:solidFill>
                  <a:schemeClr val="tx2"/>
                </a:solidFill>
                <a:latin typeface="Neue Haas Grotesk Text Pro"/>
                <a:ea typeface="Microsoft Sans Serif"/>
                <a:cs typeface="Microsoft Sans Serif"/>
              </a:rPr>
              <a:t>Battery Casings will be made from sheet aluminium</a:t>
            </a:r>
            <a:r>
              <a:rPr lang="en-GB" sz="1800" dirty="0">
                <a:solidFill>
                  <a:schemeClr val="tx2"/>
                </a:solidFill>
                <a:latin typeface="Neue Haas Grotesk Text Pro"/>
                <a:ea typeface="Microsoft Sans Serif"/>
                <a:cs typeface="Microsoft Sans Serif"/>
              </a:rPr>
              <a:t>, this is due to cost, thermal properties, ease of fabrication and mass.</a:t>
            </a:r>
            <a:endParaRPr lang="en-US" sz="1800" dirty="0">
              <a:solidFill>
                <a:schemeClr val="tx2"/>
              </a:solidFill>
              <a:latin typeface="Neue Haas Grotesk Text Pro"/>
              <a:ea typeface="Microsoft Sans Serif"/>
              <a:cs typeface="Microsoft Sans Serif"/>
            </a:endParaRPr>
          </a:p>
          <a:p>
            <a:pPr marL="359410" indent="-359410"/>
            <a:r>
              <a:rPr lang="en-GB" sz="1800" b="1" dirty="0">
                <a:solidFill>
                  <a:schemeClr val="tx2"/>
                </a:solidFill>
                <a:latin typeface="Neue Haas Grotesk Text Pro"/>
                <a:ea typeface="Microsoft Sans Serif"/>
                <a:cs typeface="Microsoft Sans Serif"/>
              </a:rPr>
              <a:t>Brackets and mounting components will be fabricated from stainless steel</a:t>
            </a:r>
            <a:r>
              <a:rPr lang="en-GB" sz="1800" dirty="0">
                <a:solidFill>
                  <a:schemeClr val="tx2"/>
                </a:solidFill>
                <a:latin typeface="Neue Haas Grotesk Text Pro"/>
                <a:ea typeface="Microsoft Sans Serif"/>
                <a:cs typeface="Microsoft Sans Serif"/>
              </a:rPr>
              <a:t>, this is due to its shear strength, resistance to deformation and corrosion resistance.</a:t>
            </a:r>
          </a:p>
          <a:p>
            <a:pPr marL="0" indent="0">
              <a:buNone/>
            </a:pPr>
            <a:endParaRPr lang="en-GB" sz="1800" dirty="0">
              <a:solidFill>
                <a:schemeClr val="tx2"/>
              </a:solidFill>
              <a:latin typeface="Neue Haas Grotesk Text Pro"/>
              <a:ea typeface="Microsoft Sans Serif"/>
              <a:cs typeface="Microsoft Sans Serif"/>
            </a:endParaRPr>
          </a:p>
          <a:p>
            <a:pPr marL="0" indent="0">
              <a:buNone/>
            </a:pPr>
            <a:r>
              <a:rPr lang="en-GB" sz="1800" dirty="0">
                <a:solidFill>
                  <a:schemeClr val="tx2"/>
                </a:solidFill>
                <a:latin typeface="Neue Haas Grotesk Text Pro"/>
                <a:ea typeface="Microsoft Sans Serif"/>
                <a:cs typeface="Microsoft Sans Serif"/>
              </a:rPr>
              <a:t>Design Features – </a:t>
            </a:r>
          </a:p>
          <a:p>
            <a:pPr marL="359410" indent="-359410"/>
            <a:r>
              <a:rPr lang="en-GB" sz="1800" b="1" dirty="0">
                <a:solidFill>
                  <a:schemeClr val="tx2"/>
                </a:solidFill>
                <a:latin typeface="Neue Haas Grotesk Text Pro"/>
                <a:ea typeface="Microsoft Sans Serif"/>
                <a:cs typeface="Microsoft Sans Serif"/>
              </a:rPr>
              <a:t>Building the battery casings in two halves</a:t>
            </a:r>
            <a:r>
              <a:rPr lang="en-GB" sz="1800" dirty="0">
                <a:solidFill>
                  <a:schemeClr val="tx2"/>
                </a:solidFill>
                <a:latin typeface="Neue Haas Grotesk Text Pro"/>
                <a:ea typeface="Microsoft Sans Serif"/>
                <a:cs typeface="Microsoft Sans Serif"/>
              </a:rPr>
              <a:t>, to allow for easier access in the future when replacing / servicing parts.</a:t>
            </a:r>
          </a:p>
          <a:p>
            <a:pPr marL="359410" indent="-359410"/>
            <a:r>
              <a:rPr lang="en-GB" sz="1800" b="1" dirty="0">
                <a:solidFill>
                  <a:schemeClr val="tx2"/>
                </a:solidFill>
                <a:latin typeface="Neue Haas Grotesk Text Pro"/>
                <a:ea typeface="Microsoft Sans Serif"/>
                <a:cs typeface="Microsoft Sans Serif"/>
              </a:rPr>
              <a:t>Incorporating an adjustable mechanism to the motor mounts</a:t>
            </a:r>
            <a:r>
              <a:rPr lang="en-GB" sz="1800" dirty="0">
                <a:solidFill>
                  <a:schemeClr val="tx2"/>
                </a:solidFill>
                <a:latin typeface="Neue Haas Grotesk Text Pro"/>
                <a:ea typeface="Microsoft Sans Serif"/>
                <a:cs typeface="Microsoft Sans Serif"/>
              </a:rPr>
              <a:t>, this will aid in fitting/tensioning the drive belt to the differential.</a:t>
            </a:r>
            <a:endParaRPr lang="en-US" sz="1800" dirty="0">
              <a:solidFill>
                <a:schemeClr val="tx2"/>
              </a:solidFill>
              <a:latin typeface="Neue Haas Grotesk Text Pro"/>
              <a:ea typeface="Microsoft Sans Serif"/>
              <a:cs typeface="Microsoft Sans Serif"/>
            </a:endParaRPr>
          </a:p>
        </p:txBody>
      </p:sp>
    </p:spTree>
    <p:extLst>
      <p:ext uri="{BB962C8B-B14F-4D97-AF65-F5344CB8AC3E}">
        <p14:creationId xmlns:p14="http://schemas.microsoft.com/office/powerpoint/2010/main" val="3129428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82DD0-184B-FB1B-A3CC-A066A59731C7}"/>
              </a:ext>
            </a:extLst>
          </p:cNvPr>
          <p:cNvSpPr>
            <a:spLocks noGrp="1"/>
          </p:cNvSpPr>
          <p:nvPr>
            <p:ph type="title"/>
          </p:nvPr>
        </p:nvSpPr>
        <p:spPr/>
        <p:txBody>
          <a:bodyPr/>
          <a:lstStyle/>
          <a:p>
            <a:r>
              <a:rPr lang="en-GB" dirty="0">
                <a:ea typeface="Microsoft Sans Serif"/>
                <a:cs typeface="Microsoft Sans Serif"/>
              </a:rPr>
              <a:t>Cooling System</a:t>
            </a:r>
            <a:endParaRPr lang="en-GB" dirty="0"/>
          </a:p>
        </p:txBody>
      </p:sp>
      <p:pic>
        <p:nvPicPr>
          <p:cNvPr id="4" name="Content Placeholder 3" descr="A screenshot of a power output&#10;&#10;Description automatically generated">
            <a:extLst>
              <a:ext uri="{FF2B5EF4-FFF2-40B4-BE49-F238E27FC236}">
                <a16:creationId xmlns:a16="http://schemas.microsoft.com/office/drawing/2014/main" id="{A8DC32C7-7449-FA99-8D22-F0EAE6848421}"/>
              </a:ext>
            </a:extLst>
          </p:cNvPr>
          <p:cNvPicPr>
            <a:picLocks noGrp="1" noChangeAspect="1"/>
          </p:cNvPicPr>
          <p:nvPr>
            <p:ph idx="1"/>
          </p:nvPr>
        </p:nvPicPr>
        <p:blipFill>
          <a:blip r:embed="rId2"/>
          <a:stretch>
            <a:fillRect/>
          </a:stretch>
        </p:blipFill>
        <p:spPr>
          <a:xfrm>
            <a:off x="1084929" y="1600757"/>
            <a:ext cx="10713321" cy="1834444"/>
          </a:xfrm>
        </p:spPr>
      </p:pic>
      <p:sp>
        <p:nvSpPr>
          <p:cNvPr id="8" name="TextBox 7">
            <a:extLst>
              <a:ext uri="{FF2B5EF4-FFF2-40B4-BE49-F238E27FC236}">
                <a16:creationId xmlns:a16="http://schemas.microsoft.com/office/drawing/2014/main" id="{2B487EB4-F7F1-2924-F61D-C2751824AFAD}"/>
              </a:ext>
            </a:extLst>
          </p:cNvPr>
          <p:cNvSpPr txBox="1"/>
          <p:nvPr/>
        </p:nvSpPr>
        <p:spPr>
          <a:xfrm>
            <a:off x="1138085" y="3736257"/>
            <a:ext cx="314140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tx2"/>
                </a:solidFill>
                <a:latin typeface="Neue Haas Grotesk Text Pro"/>
                <a:ea typeface="Microsoft Sans Serif"/>
                <a:cs typeface="Microsoft Sans Serif"/>
              </a:rPr>
              <a:t>On this slide, you can see the power output as well as the heat generated from the batteries.</a:t>
            </a:r>
          </a:p>
        </p:txBody>
      </p:sp>
      <p:pic>
        <p:nvPicPr>
          <p:cNvPr id="3" name="Picture 2">
            <a:extLst>
              <a:ext uri="{FF2B5EF4-FFF2-40B4-BE49-F238E27FC236}">
                <a16:creationId xmlns:a16="http://schemas.microsoft.com/office/drawing/2014/main" id="{890302B6-D4C8-D3A2-0957-BBEC6604FB02}"/>
              </a:ext>
            </a:extLst>
          </p:cNvPr>
          <p:cNvPicPr>
            <a:picLocks noChangeAspect="1"/>
          </p:cNvPicPr>
          <p:nvPr/>
        </p:nvPicPr>
        <p:blipFill>
          <a:blip r:embed="rId3"/>
          <a:stretch>
            <a:fillRect/>
          </a:stretch>
        </p:blipFill>
        <p:spPr>
          <a:xfrm>
            <a:off x="4613788" y="3739064"/>
            <a:ext cx="2743200" cy="387679"/>
          </a:xfrm>
          <a:prstGeom prst="rect">
            <a:avLst/>
          </a:prstGeom>
        </p:spPr>
      </p:pic>
      <p:pic>
        <p:nvPicPr>
          <p:cNvPr id="9" name="Picture 8">
            <a:extLst>
              <a:ext uri="{FF2B5EF4-FFF2-40B4-BE49-F238E27FC236}">
                <a16:creationId xmlns:a16="http://schemas.microsoft.com/office/drawing/2014/main" id="{1DF009CC-72DD-F75F-C487-570AB59059D2}"/>
              </a:ext>
            </a:extLst>
          </p:cNvPr>
          <p:cNvPicPr>
            <a:picLocks noChangeAspect="1"/>
          </p:cNvPicPr>
          <p:nvPr/>
        </p:nvPicPr>
        <p:blipFill>
          <a:blip r:embed="rId4"/>
          <a:stretch>
            <a:fillRect/>
          </a:stretch>
        </p:blipFill>
        <p:spPr>
          <a:xfrm>
            <a:off x="9034924" y="3784804"/>
            <a:ext cx="1262831" cy="296197"/>
          </a:xfrm>
          <a:prstGeom prst="rect">
            <a:avLst/>
          </a:prstGeom>
        </p:spPr>
      </p:pic>
      <p:pic>
        <p:nvPicPr>
          <p:cNvPr id="10" name="Picture 9" descr="A close up of text&#10;&#10;Description automatically generated">
            <a:extLst>
              <a:ext uri="{FF2B5EF4-FFF2-40B4-BE49-F238E27FC236}">
                <a16:creationId xmlns:a16="http://schemas.microsoft.com/office/drawing/2014/main" id="{4CE57319-A43F-F1AD-0691-856C25017851}"/>
              </a:ext>
            </a:extLst>
          </p:cNvPr>
          <p:cNvPicPr>
            <a:picLocks noChangeAspect="1"/>
          </p:cNvPicPr>
          <p:nvPr/>
        </p:nvPicPr>
        <p:blipFill>
          <a:blip r:embed="rId5"/>
          <a:stretch>
            <a:fillRect/>
          </a:stretch>
        </p:blipFill>
        <p:spPr>
          <a:xfrm>
            <a:off x="7686367" y="4401517"/>
            <a:ext cx="4291780" cy="1176704"/>
          </a:xfrm>
          <a:prstGeom prst="rect">
            <a:avLst/>
          </a:prstGeom>
        </p:spPr>
      </p:pic>
      <p:sp>
        <p:nvSpPr>
          <p:cNvPr id="11" name="TextBox 10">
            <a:extLst>
              <a:ext uri="{FF2B5EF4-FFF2-40B4-BE49-F238E27FC236}">
                <a16:creationId xmlns:a16="http://schemas.microsoft.com/office/drawing/2014/main" id="{08FAA9E2-17DD-152F-B78F-B36536526D44}"/>
              </a:ext>
            </a:extLst>
          </p:cNvPr>
          <p:cNvSpPr txBox="1"/>
          <p:nvPr/>
        </p:nvSpPr>
        <p:spPr>
          <a:xfrm>
            <a:off x="4542503" y="4397478"/>
            <a:ext cx="290543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tx2"/>
                </a:solidFill>
                <a:latin typeface="Neue Haas Grotesk Text Pro"/>
                <a:ea typeface="Microsoft Sans Serif"/>
                <a:cs typeface="Microsoft Sans Serif"/>
              </a:rPr>
              <a:t>The equations here are the ones used to obtain the values in this slide and the previous one.</a:t>
            </a:r>
          </a:p>
        </p:txBody>
      </p:sp>
    </p:spTree>
    <p:extLst>
      <p:ext uri="{BB962C8B-B14F-4D97-AF65-F5344CB8AC3E}">
        <p14:creationId xmlns:p14="http://schemas.microsoft.com/office/powerpoint/2010/main" val="950499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E53B3-F8B9-3FCD-F0BF-F16192DD054C}"/>
              </a:ext>
            </a:extLst>
          </p:cNvPr>
          <p:cNvSpPr>
            <a:spLocks noGrp="1"/>
          </p:cNvSpPr>
          <p:nvPr>
            <p:ph type="title"/>
          </p:nvPr>
        </p:nvSpPr>
        <p:spPr/>
        <p:txBody>
          <a:bodyPr/>
          <a:lstStyle/>
          <a:p>
            <a:r>
              <a:rPr lang="en-GB" dirty="0">
                <a:ea typeface="Microsoft Sans Serif"/>
                <a:cs typeface="Microsoft Sans Serif"/>
              </a:rPr>
              <a:t>Cooling System</a:t>
            </a:r>
            <a:endParaRPr lang="en-GB" dirty="0"/>
          </a:p>
        </p:txBody>
      </p:sp>
      <p:sp>
        <p:nvSpPr>
          <p:cNvPr id="3" name="Content Placeholder 2">
            <a:extLst>
              <a:ext uri="{FF2B5EF4-FFF2-40B4-BE49-F238E27FC236}">
                <a16:creationId xmlns:a16="http://schemas.microsoft.com/office/drawing/2014/main" id="{97CBB21B-D7AD-EEA0-66F6-7D08B1C9B558}"/>
              </a:ext>
            </a:extLst>
          </p:cNvPr>
          <p:cNvSpPr>
            <a:spLocks noGrp="1"/>
          </p:cNvSpPr>
          <p:nvPr>
            <p:ph idx="1"/>
          </p:nvPr>
        </p:nvSpPr>
        <p:spPr>
          <a:xfrm>
            <a:off x="1343025" y="1163382"/>
            <a:ext cx="10406063" cy="5253293"/>
          </a:xfrm>
        </p:spPr>
        <p:txBody>
          <a:bodyPr vert="horz" lIns="0" tIns="0" rIns="0" bIns="0" rtlCol="0" anchor="t">
            <a:noAutofit/>
          </a:bodyPr>
          <a:lstStyle/>
          <a:p>
            <a:pPr marL="359410" indent="-359410"/>
            <a:r>
              <a:rPr lang="en-GB" dirty="0">
                <a:solidFill>
                  <a:schemeClr val="tx2"/>
                </a:solidFill>
                <a:latin typeface="Neue Haas Grotesk Text Pro"/>
                <a:ea typeface="Microsoft Sans Serif"/>
                <a:cs typeface="Microsoft Sans Serif"/>
              </a:rPr>
              <a:t>My role is to design an efficient cooling system for the electric-powered Formula 750.</a:t>
            </a:r>
          </a:p>
          <a:p>
            <a:pPr marL="359410" indent="-359410"/>
            <a:endParaRPr lang="en-GB" dirty="0">
              <a:solidFill>
                <a:srgbClr val="24393F">
                  <a:alpha val="77000"/>
                </a:srgbClr>
              </a:solidFill>
            </a:endParaRPr>
          </a:p>
          <a:p>
            <a:pPr marL="359410" indent="-359410"/>
            <a:endParaRPr lang="en-GB" dirty="0">
              <a:solidFill>
                <a:srgbClr val="24393F">
                  <a:alpha val="77000"/>
                </a:srgbClr>
              </a:solidFill>
            </a:endParaRPr>
          </a:p>
        </p:txBody>
      </p:sp>
      <p:pic>
        <p:nvPicPr>
          <p:cNvPr id="5" name="Picture 4" descr="A screenshot of a graph&#10;&#10;Description automatically generated">
            <a:extLst>
              <a:ext uri="{FF2B5EF4-FFF2-40B4-BE49-F238E27FC236}">
                <a16:creationId xmlns:a16="http://schemas.microsoft.com/office/drawing/2014/main" id="{089D2556-C3CA-EA6F-4383-4842C8838E5B}"/>
              </a:ext>
            </a:extLst>
          </p:cNvPr>
          <p:cNvPicPr>
            <a:picLocks noChangeAspect="1"/>
          </p:cNvPicPr>
          <p:nvPr/>
        </p:nvPicPr>
        <p:blipFill>
          <a:blip r:embed="rId2"/>
          <a:stretch>
            <a:fillRect/>
          </a:stretch>
        </p:blipFill>
        <p:spPr>
          <a:xfrm>
            <a:off x="1037303" y="1854112"/>
            <a:ext cx="10768780" cy="2215710"/>
          </a:xfrm>
          <a:prstGeom prst="rect">
            <a:avLst/>
          </a:prstGeom>
        </p:spPr>
      </p:pic>
      <p:pic>
        <p:nvPicPr>
          <p:cNvPr id="6" name="Picture 5" descr="A screenshot of a graph&#10;&#10;Description automatically generated">
            <a:extLst>
              <a:ext uri="{FF2B5EF4-FFF2-40B4-BE49-F238E27FC236}">
                <a16:creationId xmlns:a16="http://schemas.microsoft.com/office/drawing/2014/main" id="{65296FD8-419B-BAEF-2E59-044D9B129C73}"/>
              </a:ext>
            </a:extLst>
          </p:cNvPr>
          <p:cNvPicPr>
            <a:picLocks noChangeAspect="1"/>
          </p:cNvPicPr>
          <p:nvPr/>
        </p:nvPicPr>
        <p:blipFill>
          <a:blip r:embed="rId3"/>
          <a:stretch>
            <a:fillRect/>
          </a:stretch>
        </p:blipFill>
        <p:spPr>
          <a:xfrm>
            <a:off x="1037303" y="4283356"/>
            <a:ext cx="5926393" cy="2224191"/>
          </a:xfrm>
          <a:prstGeom prst="rect">
            <a:avLst/>
          </a:prstGeom>
        </p:spPr>
      </p:pic>
      <p:sp>
        <p:nvSpPr>
          <p:cNvPr id="7" name="TextBox 6">
            <a:extLst>
              <a:ext uri="{FF2B5EF4-FFF2-40B4-BE49-F238E27FC236}">
                <a16:creationId xmlns:a16="http://schemas.microsoft.com/office/drawing/2014/main" id="{10F10FD9-AAF4-0168-8521-57EE016A4F07}"/>
              </a:ext>
            </a:extLst>
          </p:cNvPr>
          <p:cNvSpPr txBox="1"/>
          <p:nvPr/>
        </p:nvSpPr>
        <p:spPr>
          <a:xfrm>
            <a:off x="7327490" y="4574458"/>
            <a:ext cx="470473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tx2"/>
                </a:solidFill>
                <a:latin typeface="Neue Haas Grotesk Text Pro"/>
                <a:ea typeface="Microsoft Sans Serif"/>
                <a:cs typeface="Microsoft Sans Serif"/>
              </a:rPr>
              <a:t>The table above shows the power and heat generated by the motor at the different RPM values.</a:t>
            </a:r>
            <a:endParaRPr lang="en-US" dirty="0">
              <a:solidFill>
                <a:schemeClr val="tx2"/>
              </a:solidFill>
              <a:latin typeface="Neue Haas Grotesk Text Pro"/>
              <a:ea typeface="Microsoft Sans Serif"/>
              <a:cs typeface="Microsoft Sans Serif"/>
            </a:endParaRPr>
          </a:p>
          <a:p>
            <a:r>
              <a:rPr lang="en-GB" dirty="0">
                <a:solidFill>
                  <a:schemeClr val="tx2"/>
                </a:solidFill>
                <a:latin typeface="Neue Haas Grotesk Text Pro"/>
                <a:ea typeface="Microsoft Sans Serif"/>
                <a:cs typeface="Microsoft Sans Serif"/>
              </a:rPr>
              <a:t>The table to the left also shows the power and head generated but from the Controller again at different RPM values.</a:t>
            </a:r>
          </a:p>
        </p:txBody>
      </p:sp>
      <p:pic>
        <p:nvPicPr>
          <p:cNvPr id="8" name="Picture 7">
            <a:extLst>
              <a:ext uri="{FF2B5EF4-FFF2-40B4-BE49-F238E27FC236}">
                <a16:creationId xmlns:a16="http://schemas.microsoft.com/office/drawing/2014/main" id="{80AC4445-50A4-F1F0-A276-8BF9E4652833}"/>
              </a:ext>
            </a:extLst>
          </p:cNvPr>
          <p:cNvPicPr>
            <a:picLocks noChangeAspect="1"/>
          </p:cNvPicPr>
          <p:nvPr/>
        </p:nvPicPr>
        <p:blipFill>
          <a:blip r:embed="rId4"/>
          <a:stretch>
            <a:fillRect/>
          </a:stretch>
        </p:blipFill>
        <p:spPr>
          <a:xfrm>
            <a:off x="7883012" y="4219763"/>
            <a:ext cx="2743200" cy="286603"/>
          </a:xfrm>
          <a:prstGeom prst="rect">
            <a:avLst/>
          </a:prstGeom>
        </p:spPr>
      </p:pic>
    </p:spTree>
    <p:extLst>
      <p:ext uri="{BB962C8B-B14F-4D97-AF65-F5344CB8AC3E}">
        <p14:creationId xmlns:p14="http://schemas.microsoft.com/office/powerpoint/2010/main" val="4434914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E6269-3AB1-53BE-B4EF-337BCBD30DEC}"/>
              </a:ext>
            </a:extLst>
          </p:cNvPr>
          <p:cNvSpPr>
            <a:spLocks noGrp="1"/>
          </p:cNvSpPr>
          <p:nvPr>
            <p:ph type="title"/>
          </p:nvPr>
        </p:nvSpPr>
        <p:spPr/>
        <p:txBody>
          <a:bodyPr/>
          <a:lstStyle/>
          <a:p>
            <a:r>
              <a:rPr lang="en-GB" dirty="0">
                <a:ea typeface="+mj-lt"/>
                <a:cs typeface="+mj-lt"/>
              </a:rPr>
              <a:t>Cooling System</a:t>
            </a:r>
            <a:endParaRPr lang="en-US" dirty="0"/>
          </a:p>
        </p:txBody>
      </p:sp>
      <p:pic>
        <p:nvPicPr>
          <p:cNvPr id="5" name="Picture 4" descr="A screenshot of a graph&#10;&#10;Description automatically generated">
            <a:extLst>
              <a:ext uri="{FF2B5EF4-FFF2-40B4-BE49-F238E27FC236}">
                <a16:creationId xmlns:a16="http://schemas.microsoft.com/office/drawing/2014/main" id="{6809D1E3-A48D-0E3F-8C73-66B92A1B9635}"/>
              </a:ext>
            </a:extLst>
          </p:cNvPr>
          <p:cNvPicPr>
            <a:picLocks noChangeAspect="1"/>
          </p:cNvPicPr>
          <p:nvPr/>
        </p:nvPicPr>
        <p:blipFill>
          <a:blip r:embed="rId2"/>
          <a:stretch>
            <a:fillRect/>
          </a:stretch>
        </p:blipFill>
        <p:spPr>
          <a:xfrm>
            <a:off x="1344561" y="1425609"/>
            <a:ext cx="7413521" cy="1843684"/>
          </a:xfrm>
          <a:prstGeom prst="rect">
            <a:avLst/>
          </a:prstGeom>
        </p:spPr>
      </p:pic>
      <p:pic>
        <p:nvPicPr>
          <p:cNvPr id="7" name="Picture 6" descr="A screenshot of a device&#10;&#10;Description automatically generated">
            <a:extLst>
              <a:ext uri="{FF2B5EF4-FFF2-40B4-BE49-F238E27FC236}">
                <a16:creationId xmlns:a16="http://schemas.microsoft.com/office/drawing/2014/main" id="{6B57E8C6-EB0F-256B-912C-DCB3B17B7D8B}"/>
              </a:ext>
            </a:extLst>
          </p:cNvPr>
          <p:cNvPicPr>
            <a:picLocks noChangeAspect="1"/>
          </p:cNvPicPr>
          <p:nvPr/>
        </p:nvPicPr>
        <p:blipFill>
          <a:blip r:embed="rId3"/>
          <a:stretch>
            <a:fillRect/>
          </a:stretch>
        </p:blipFill>
        <p:spPr>
          <a:xfrm>
            <a:off x="1344560" y="3428083"/>
            <a:ext cx="7524135" cy="1169416"/>
          </a:xfrm>
          <a:prstGeom prst="rect">
            <a:avLst/>
          </a:prstGeom>
        </p:spPr>
      </p:pic>
      <p:sp>
        <p:nvSpPr>
          <p:cNvPr id="8" name="TextBox 7">
            <a:extLst>
              <a:ext uri="{FF2B5EF4-FFF2-40B4-BE49-F238E27FC236}">
                <a16:creationId xmlns:a16="http://schemas.microsoft.com/office/drawing/2014/main" id="{52E978D0-42B2-F3DF-AF02-2DBFBB329994}"/>
              </a:ext>
            </a:extLst>
          </p:cNvPr>
          <p:cNvSpPr txBox="1"/>
          <p:nvPr/>
        </p:nvSpPr>
        <p:spPr>
          <a:xfrm>
            <a:off x="9397180" y="2480187"/>
            <a:ext cx="244823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tx2"/>
                </a:solidFill>
                <a:latin typeface="Neue Haas Grotesk Text Pro"/>
                <a:ea typeface="Microsoft Sans Serif"/>
                <a:cs typeface="Microsoft Sans Serif"/>
              </a:rPr>
              <a:t>The two tables show the change in temperature of the coolant as it passes through each component.</a:t>
            </a:r>
          </a:p>
          <a:p>
            <a:r>
              <a:rPr lang="en-GB" dirty="0">
                <a:solidFill>
                  <a:schemeClr val="tx2"/>
                </a:solidFill>
                <a:latin typeface="Neue Haas Grotesk Text Pro"/>
                <a:ea typeface="Microsoft Sans Serif"/>
                <a:cs typeface="Microsoft Sans Serif"/>
              </a:rPr>
              <a:t>This has allowed me to calculate the Heat Exchange Rate.</a:t>
            </a:r>
          </a:p>
          <a:p>
            <a:pPr algn="l"/>
            <a:endParaRPr lang="en-GB" dirty="0"/>
          </a:p>
        </p:txBody>
      </p:sp>
      <p:pic>
        <p:nvPicPr>
          <p:cNvPr id="3" name="Picture 2">
            <a:extLst>
              <a:ext uri="{FF2B5EF4-FFF2-40B4-BE49-F238E27FC236}">
                <a16:creationId xmlns:a16="http://schemas.microsoft.com/office/drawing/2014/main" id="{8CABBFBB-19B6-1476-3BD8-D417176C8959}"/>
              </a:ext>
            </a:extLst>
          </p:cNvPr>
          <p:cNvPicPr>
            <a:picLocks noChangeAspect="1"/>
          </p:cNvPicPr>
          <p:nvPr/>
        </p:nvPicPr>
        <p:blipFill>
          <a:blip r:embed="rId4"/>
          <a:stretch>
            <a:fillRect/>
          </a:stretch>
        </p:blipFill>
        <p:spPr>
          <a:xfrm>
            <a:off x="1344561" y="4749862"/>
            <a:ext cx="2743200" cy="283372"/>
          </a:xfrm>
          <a:prstGeom prst="rect">
            <a:avLst/>
          </a:prstGeom>
        </p:spPr>
      </p:pic>
      <p:pic>
        <p:nvPicPr>
          <p:cNvPr id="4" name="Picture 3">
            <a:extLst>
              <a:ext uri="{FF2B5EF4-FFF2-40B4-BE49-F238E27FC236}">
                <a16:creationId xmlns:a16="http://schemas.microsoft.com/office/drawing/2014/main" id="{EE703F75-8131-5E09-D823-D28EAA7258C5}"/>
              </a:ext>
            </a:extLst>
          </p:cNvPr>
          <p:cNvPicPr>
            <a:picLocks noChangeAspect="1"/>
          </p:cNvPicPr>
          <p:nvPr/>
        </p:nvPicPr>
        <p:blipFill>
          <a:blip r:embed="rId5"/>
          <a:stretch>
            <a:fillRect/>
          </a:stretch>
        </p:blipFill>
        <p:spPr>
          <a:xfrm>
            <a:off x="1344561" y="5201602"/>
            <a:ext cx="2743200" cy="178764"/>
          </a:xfrm>
          <a:prstGeom prst="rect">
            <a:avLst/>
          </a:prstGeom>
        </p:spPr>
      </p:pic>
      <p:pic>
        <p:nvPicPr>
          <p:cNvPr id="6" name="Picture 5" descr="A black text with a white background&#10;&#10;Description automatically generated">
            <a:extLst>
              <a:ext uri="{FF2B5EF4-FFF2-40B4-BE49-F238E27FC236}">
                <a16:creationId xmlns:a16="http://schemas.microsoft.com/office/drawing/2014/main" id="{E7E5550C-663F-395A-890F-105BF98126AD}"/>
              </a:ext>
            </a:extLst>
          </p:cNvPr>
          <p:cNvPicPr>
            <a:picLocks noChangeAspect="1"/>
          </p:cNvPicPr>
          <p:nvPr/>
        </p:nvPicPr>
        <p:blipFill>
          <a:blip r:embed="rId6"/>
          <a:stretch>
            <a:fillRect/>
          </a:stretch>
        </p:blipFill>
        <p:spPr>
          <a:xfrm>
            <a:off x="1344561" y="5540537"/>
            <a:ext cx="2743200" cy="471830"/>
          </a:xfrm>
          <a:prstGeom prst="rect">
            <a:avLst/>
          </a:prstGeom>
        </p:spPr>
      </p:pic>
    </p:spTree>
    <p:extLst>
      <p:ext uri="{BB962C8B-B14F-4D97-AF65-F5344CB8AC3E}">
        <p14:creationId xmlns:p14="http://schemas.microsoft.com/office/powerpoint/2010/main" val="32214353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ACCB-04CD-4824-7F47-7F4D96762758}"/>
              </a:ext>
            </a:extLst>
          </p:cNvPr>
          <p:cNvSpPr>
            <a:spLocks noGrp="1"/>
          </p:cNvSpPr>
          <p:nvPr>
            <p:ph type="title"/>
          </p:nvPr>
        </p:nvSpPr>
        <p:spPr/>
        <p:txBody>
          <a:bodyPr/>
          <a:lstStyle/>
          <a:p>
            <a:r>
              <a:rPr lang="en-GB" dirty="0">
                <a:ea typeface="+mj-lt"/>
                <a:cs typeface="+mj-lt"/>
              </a:rPr>
              <a:t>Cooling System</a:t>
            </a:r>
            <a:endParaRPr lang="en-US" dirty="0"/>
          </a:p>
        </p:txBody>
      </p:sp>
      <p:sp>
        <p:nvSpPr>
          <p:cNvPr id="3" name="Content Placeholder 2">
            <a:extLst>
              <a:ext uri="{FF2B5EF4-FFF2-40B4-BE49-F238E27FC236}">
                <a16:creationId xmlns:a16="http://schemas.microsoft.com/office/drawing/2014/main" id="{CCD13793-ADCC-92F6-2E2F-DED67DECE38C}"/>
              </a:ext>
            </a:extLst>
          </p:cNvPr>
          <p:cNvSpPr>
            <a:spLocks noGrp="1"/>
          </p:cNvSpPr>
          <p:nvPr>
            <p:ph idx="1"/>
          </p:nvPr>
        </p:nvSpPr>
        <p:spPr>
          <a:xfrm>
            <a:off x="1343025" y="1310865"/>
            <a:ext cx="10406063" cy="5216422"/>
          </a:xfrm>
        </p:spPr>
        <p:txBody>
          <a:bodyPr vert="horz" lIns="0" tIns="0" rIns="0" bIns="0" rtlCol="0" anchor="t">
            <a:noAutofit/>
          </a:bodyPr>
          <a:lstStyle/>
          <a:p>
            <a:pPr marL="360045" lvl="1" indent="0">
              <a:buNone/>
            </a:pPr>
            <a:r>
              <a:rPr lang="en-GB" sz="2400" u="sng" dirty="0">
                <a:solidFill>
                  <a:schemeClr val="tx2"/>
                </a:solidFill>
                <a:latin typeface="Neue Haas Grotesk Text Pro"/>
                <a:ea typeface="Microsoft Sans Serif"/>
                <a:cs typeface="Microsoft Sans Serif"/>
              </a:rPr>
              <a:t>Future Plans</a:t>
            </a:r>
            <a:endParaRPr lang="en-GB" sz="2400" b="1" u="sng" dirty="0">
              <a:solidFill>
                <a:schemeClr val="tx2"/>
              </a:solidFill>
              <a:latin typeface="Neue Haas Grotesk Text Pro"/>
              <a:ea typeface="Microsoft Sans Serif"/>
              <a:cs typeface="Microsoft Sans Serif"/>
            </a:endParaRPr>
          </a:p>
          <a:p>
            <a:pPr marL="719455" lvl="1" indent="-359410">
              <a:buFont typeface="Arial" panose="05020102010507070707" pitchFamily="18" charset="2"/>
              <a:buChar char="•"/>
            </a:pPr>
            <a:r>
              <a:rPr lang="en-GB" sz="2400" dirty="0">
                <a:solidFill>
                  <a:schemeClr val="tx2"/>
                </a:solidFill>
                <a:latin typeface="Neue Haas Grotesk Text Pro"/>
                <a:ea typeface="Microsoft Sans Serif"/>
                <a:cs typeface="Microsoft Sans Serif"/>
              </a:rPr>
              <a:t>My next task is to size up and cost the components needed to finalize the cooling system. This includes the radiator, the electrical pump, coolant pipes and the coolant reservoir.</a:t>
            </a:r>
          </a:p>
          <a:p>
            <a:pPr marL="719455" lvl="1" indent="-359410">
              <a:buFont typeface="Arial" panose="05020102010507070707" pitchFamily="18" charset="2"/>
              <a:buChar char="•"/>
            </a:pPr>
            <a:r>
              <a:rPr lang="en-GB" sz="2400" dirty="0">
                <a:solidFill>
                  <a:schemeClr val="tx2"/>
                </a:solidFill>
                <a:latin typeface="Neue Haas Grotesk Text Pro"/>
                <a:ea typeface="Microsoft Sans Serif"/>
                <a:cs typeface="Microsoft Sans Serif"/>
              </a:rPr>
              <a:t>Also, to design a cooling trolley to rapidly cool the system between events.</a:t>
            </a:r>
          </a:p>
          <a:p>
            <a:pPr marL="719455" lvl="1" indent="-359410">
              <a:buFont typeface="Arial" panose="05020102010507070707" pitchFamily="18" charset="2"/>
              <a:buChar char="•"/>
            </a:pPr>
            <a:endParaRPr lang="en-GB" dirty="0">
              <a:solidFill>
                <a:srgbClr val="24393F">
                  <a:alpha val="77000"/>
                </a:srgbClr>
              </a:solidFill>
            </a:endParaRPr>
          </a:p>
        </p:txBody>
      </p:sp>
    </p:spTree>
    <p:extLst>
      <p:ext uri="{BB962C8B-B14F-4D97-AF65-F5344CB8AC3E}">
        <p14:creationId xmlns:p14="http://schemas.microsoft.com/office/powerpoint/2010/main" val="31733035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B3AB3-BDE5-DB05-AAF9-5BCF58726811}"/>
              </a:ext>
            </a:extLst>
          </p:cNvPr>
          <p:cNvSpPr>
            <a:spLocks noGrp="1"/>
          </p:cNvSpPr>
          <p:nvPr>
            <p:ph type="title"/>
          </p:nvPr>
        </p:nvSpPr>
        <p:spPr/>
        <p:txBody>
          <a:bodyPr/>
          <a:lstStyle/>
          <a:p>
            <a:r>
              <a:rPr lang="en-GB" dirty="0">
                <a:ea typeface="Microsoft Sans Serif"/>
                <a:cs typeface="Microsoft Sans Serif"/>
              </a:rPr>
              <a:t>Differential </a:t>
            </a:r>
            <a:endParaRPr lang="en-GB" dirty="0"/>
          </a:p>
        </p:txBody>
      </p:sp>
      <p:sp>
        <p:nvSpPr>
          <p:cNvPr id="3" name="Content Placeholder 2">
            <a:extLst>
              <a:ext uri="{FF2B5EF4-FFF2-40B4-BE49-F238E27FC236}">
                <a16:creationId xmlns:a16="http://schemas.microsoft.com/office/drawing/2014/main" id="{E185DEDE-6883-86E6-2E8F-D89067B193EF}"/>
              </a:ext>
            </a:extLst>
          </p:cNvPr>
          <p:cNvSpPr>
            <a:spLocks noGrp="1"/>
          </p:cNvSpPr>
          <p:nvPr>
            <p:ph idx="1"/>
          </p:nvPr>
        </p:nvSpPr>
        <p:spPr>
          <a:xfrm>
            <a:off x="1343025" y="1508125"/>
            <a:ext cx="10406063" cy="4356100"/>
          </a:xfrm>
        </p:spPr>
        <p:txBody>
          <a:bodyPr vert="horz" lIns="0" tIns="0" rIns="0" bIns="0" rtlCol="0" anchor="t">
            <a:noAutofit/>
          </a:bodyPr>
          <a:lstStyle/>
          <a:p>
            <a:pPr marL="0" indent="0">
              <a:buNone/>
            </a:pPr>
            <a:r>
              <a:rPr lang="en-GB" dirty="0">
                <a:solidFill>
                  <a:schemeClr val="tx2"/>
                </a:solidFill>
                <a:latin typeface="Neue Haas Grotesk Text Pro"/>
                <a:ea typeface="Microsoft Sans Serif"/>
                <a:cs typeface="Microsoft Sans Serif"/>
              </a:rPr>
              <a:t>My designated role for the Formula 750 project is sorting out the differential, In this we will investigate aspects that has been completed such as:</a:t>
            </a:r>
            <a:endParaRPr lang="en-US" dirty="0">
              <a:solidFill>
                <a:schemeClr val="tx2"/>
              </a:solidFill>
              <a:latin typeface="Neue Haas Grotesk Text Pro"/>
              <a:ea typeface="Microsoft Sans Serif"/>
              <a:cs typeface="Microsoft Sans Serif"/>
            </a:endParaRPr>
          </a:p>
          <a:p>
            <a:pPr marL="359410" indent="-359410"/>
            <a:r>
              <a:rPr lang="en-GB" dirty="0">
                <a:solidFill>
                  <a:schemeClr val="tx2"/>
                </a:solidFill>
                <a:latin typeface="Neue Haas Grotesk Text Pro"/>
                <a:ea typeface="Microsoft Sans Serif"/>
                <a:cs typeface="Microsoft Sans Serif"/>
              </a:rPr>
              <a:t>Torque slip and power-to-weight calculations </a:t>
            </a:r>
          </a:p>
          <a:p>
            <a:pPr marL="359410" indent="-359410"/>
            <a:r>
              <a:rPr lang="en-GB" dirty="0">
                <a:solidFill>
                  <a:schemeClr val="tx2"/>
                </a:solidFill>
                <a:latin typeface="Neue Haas Grotesk Text Pro"/>
                <a:ea typeface="Microsoft Sans Serif"/>
                <a:cs typeface="Microsoft Sans Serif"/>
              </a:rPr>
              <a:t>Vehicle options based on calculations </a:t>
            </a:r>
          </a:p>
          <a:p>
            <a:pPr marL="359410" indent="-359410"/>
            <a:r>
              <a:rPr lang="en-GB" dirty="0">
                <a:solidFill>
                  <a:schemeClr val="tx2"/>
                </a:solidFill>
                <a:latin typeface="Neue Haas Grotesk Text Pro"/>
                <a:ea typeface="Microsoft Sans Serif"/>
                <a:cs typeface="Microsoft Sans Serif"/>
              </a:rPr>
              <a:t>Collecting and disassembly of gearbox </a:t>
            </a:r>
          </a:p>
          <a:p>
            <a:pPr marL="359410" indent="-359410"/>
            <a:r>
              <a:rPr lang="en-GB" dirty="0">
                <a:solidFill>
                  <a:schemeClr val="tx2"/>
                </a:solidFill>
                <a:latin typeface="Neue Haas Grotesk Text Pro"/>
                <a:ea typeface="Microsoft Sans Serif"/>
                <a:cs typeface="Microsoft Sans Serif"/>
              </a:rPr>
              <a:t>Taking measurements and creating a differential housing via CAD</a:t>
            </a:r>
          </a:p>
          <a:p>
            <a:pPr marL="0" indent="0">
              <a:buNone/>
            </a:pPr>
            <a:r>
              <a:rPr lang="en-GB" dirty="0">
                <a:solidFill>
                  <a:schemeClr val="tx2"/>
                </a:solidFill>
                <a:latin typeface="Neue Haas Grotesk Text Pro"/>
                <a:ea typeface="Microsoft Sans Serif"/>
                <a:cs typeface="Microsoft Sans Serif"/>
              </a:rPr>
              <a:t>Other aspects will also be discussed about, such as what's left to do and how the what will be done to overcome these challenges, this includes:</a:t>
            </a:r>
            <a:endParaRPr lang="en-GB" dirty="0">
              <a:solidFill>
                <a:schemeClr val="tx2"/>
              </a:solidFill>
            </a:endParaRPr>
          </a:p>
          <a:p>
            <a:pPr marL="342900" indent="-342900"/>
            <a:r>
              <a:rPr lang="en-GB" dirty="0">
                <a:solidFill>
                  <a:schemeClr val="tx2"/>
                </a:solidFill>
                <a:latin typeface="Neue Haas Grotesk Text Pro"/>
                <a:ea typeface="Microsoft Sans Serif"/>
                <a:cs typeface="Microsoft Sans Serif"/>
              </a:rPr>
              <a:t>Differential mounting options </a:t>
            </a:r>
          </a:p>
          <a:p>
            <a:pPr marL="342900" indent="-342900"/>
            <a:r>
              <a:rPr lang="en-GB" dirty="0">
                <a:solidFill>
                  <a:schemeClr val="tx2"/>
                </a:solidFill>
                <a:latin typeface="Neue Haas Grotesk Text Pro"/>
                <a:ea typeface="Microsoft Sans Serif"/>
                <a:cs typeface="Microsoft Sans Serif"/>
              </a:rPr>
              <a:t>Electric motor belt tensioning concepts </a:t>
            </a:r>
          </a:p>
          <a:p>
            <a:pPr marL="0" indent="0">
              <a:buNone/>
            </a:pPr>
            <a:endParaRPr lang="en-GB" dirty="0">
              <a:solidFill>
                <a:srgbClr val="24393F">
                  <a:alpha val="77000"/>
                </a:srgbClr>
              </a:solidFill>
            </a:endParaRPr>
          </a:p>
          <a:p>
            <a:pPr marL="359410" indent="-359410"/>
            <a:endParaRPr lang="en-GB" dirty="0">
              <a:solidFill>
                <a:srgbClr val="24393F">
                  <a:alpha val="77000"/>
                </a:srgbClr>
              </a:solidFill>
            </a:endParaRPr>
          </a:p>
          <a:p>
            <a:pPr marL="359410" indent="-359410"/>
            <a:endParaRPr lang="en-GB" dirty="0">
              <a:solidFill>
                <a:srgbClr val="24393F">
                  <a:alpha val="77000"/>
                </a:srgbClr>
              </a:solidFill>
            </a:endParaRPr>
          </a:p>
          <a:p>
            <a:pPr marL="0" indent="0">
              <a:buNone/>
            </a:pPr>
            <a:endParaRPr lang="en-GB" dirty="0">
              <a:solidFill>
                <a:srgbClr val="24393F">
                  <a:alpha val="77000"/>
                </a:srgbClr>
              </a:solidFill>
            </a:endParaRPr>
          </a:p>
        </p:txBody>
      </p:sp>
    </p:spTree>
    <p:extLst>
      <p:ext uri="{BB962C8B-B14F-4D97-AF65-F5344CB8AC3E}">
        <p14:creationId xmlns:p14="http://schemas.microsoft.com/office/powerpoint/2010/main" val="1068153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3AC53-53FE-0977-B11B-E3F5863BC7C5}"/>
              </a:ext>
            </a:extLst>
          </p:cNvPr>
          <p:cNvSpPr>
            <a:spLocks noGrp="1"/>
          </p:cNvSpPr>
          <p:nvPr>
            <p:ph type="title"/>
          </p:nvPr>
        </p:nvSpPr>
        <p:spPr/>
        <p:txBody>
          <a:bodyPr/>
          <a:lstStyle/>
          <a:p>
            <a:r>
              <a:rPr lang="en-GB" dirty="0">
                <a:ea typeface="Microsoft Sans Serif"/>
                <a:cs typeface="Microsoft Sans Serif"/>
              </a:rPr>
              <a:t>Differential Specifics </a:t>
            </a:r>
            <a:endParaRPr lang="en-GB" dirty="0"/>
          </a:p>
        </p:txBody>
      </p:sp>
      <p:sp>
        <p:nvSpPr>
          <p:cNvPr id="3" name="Content Placeholder 2">
            <a:extLst>
              <a:ext uri="{FF2B5EF4-FFF2-40B4-BE49-F238E27FC236}">
                <a16:creationId xmlns:a16="http://schemas.microsoft.com/office/drawing/2014/main" id="{ED596F04-52E1-1172-3A6B-1E6E3C81E818}"/>
              </a:ext>
            </a:extLst>
          </p:cNvPr>
          <p:cNvSpPr>
            <a:spLocks noGrp="1"/>
          </p:cNvSpPr>
          <p:nvPr>
            <p:ph idx="1"/>
          </p:nvPr>
        </p:nvSpPr>
        <p:spPr>
          <a:xfrm>
            <a:off x="1343025" y="1254273"/>
            <a:ext cx="10317459" cy="4356100"/>
          </a:xfrm>
        </p:spPr>
        <p:txBody>
          <a:bodyPr vert="horz" lIns="0" tIns="0" rIns="0" bIns="0" rtlCol="0" anchor="t">
            <a:noAutofit/>
          </a:bodyPr>
          <a:lstStyle/>
          <a:p>
            <a:pPr marL="359410" indent="-359410"/>
            <a:r>
              <a:rPr lang="en-GB" dirty="0">
                <a:solidFill>
                  <a:schemeClr val="tx2"/>
                </a:solidFill>
                <a:latin typeface="Neue Haas Grotesk Text Pro"/>
                <a:ea typeface="Microsoft Sans Serif"/>
                <a:cs typeface="Microsoft Sans Serif"/>
              </a:rPr>
              <a:t>What's needed for the formula 750?</a:t>
            </a:r>
          </a:p>
          <a:p>
            <a:pPr marL="0" indent="0">
              <a:buNone/>
            </a:pPr>
            <a:r>
              <a:rPr lang="en-GB" dirty="0">
                <a:solidFill>
                  <a:schemeClr val="tx2"/>
                </a:solidFill>
                <a:latin typeface="Neue Haas Grotesk Text Pro"/>
                <a:ea typeface="Microsoft Sans Serif"/>
                <a:cs typeface="Microsoft Sans Serif"/>
              </a:rPr>
              <a:t>For this project there are not many regulations that shape what is chosen for the final decision, there is one regulation that does apply to this area of the project. This regulation states that the differential of the car must be an open-style differential.</a:t>
            </a:r>
          </a:p>
          <a:p>
            <a:pPr marL="359410" indent="-359410"/>
            <a:r>
              <a:rPr lang="en-GB" dirty="0">
                <a:solidFill>
                  <a:schemeClr val="tx2"/>
                </a:solidFill>
                <a:latin typeface="Neue Haas Grotesk Text Pro"/>
                <a:ea typeface="Microsoft Sans Serif"/>
                <a:cs typeface="Microsoft Sans Serif"/>
              </a:rPr>
              <a:t>Differential Choices:</a:t>
            </a:r>
          </a:p>
          <a:p>
            <a:pPr marL="0" indent="0">
              <a:buNone/>
            </a:pPr>
            <a:r>
              <a:rPr lang="en-GB" dirty="0">
                <a:solidFill>
                  <a:schemeClr val="tx2"/>
                </a:solidFill>
                <a:latin typeface="Neue Haas Grotesk Text Pro"/>
                <a:ea typeface="Microsoft Sans Serif"/>
                <a:cs typeface="Microsoft Sans Serif"/>
              </a:rPr>
              <a:t>2001 1.2L Renault Clio</a:t>
            </a:r>
          </a:p>
          <a:p>
            <a:pPr marL="0" indent="0">
              <a:buNone/>
            </a:pPr>
            <a:r>
              <a:rPr lang="en-GB" dirty="0">
                <a:solidFill>
                  <a:schemeClr val="tx2"/>
                </a:solidFill>
                <a:latin typeface="Neue Haas Grotesk Text Pro"/>
                <a:ea typeface="Microsoft Sans Serif"/>
                <a:cs typeface="Microsoft Sans Serif"/>
              </a:rPr>
              <a:t>1999 1.4L Honda Civic</a:t>
            </a:r>
          </a:p>
          <a:p>
            <a:pPr marL="0" indent="0">
              <a:buNone/>
            </a:pPr>
            <a:r>
              <a:rPr lang="en-GB" dirty="0">
                <a:solidFill>
                  <a:schemeClr val="tx2"/>
                </a:solidFill>
                <a:latin typeface="Neue Haas Grotesk Text Pro"/>
                <a:ea typeface="Microsoft Sans Serif"/>
                <a:cs typeface="Microsoft Sans Serif"/>
              </a:rPr>
              <a:t>2007 1.2L Mazda 2</a:t>
            </a:r>
          </a:p>
          <a:p>
            <a:pPr marL="0" indent="0">
              <a:buNone/>
            </a:pPr>
            <a:r>
              <a:rPr lang="en-GB" dirty="0">
                <a:solidFill>
                  <a:schemeClr val="tx2"/>
                </a:solidFill>
                <a:latin typeface="Neue Haas Grotesk Text Pro"/>
                <a:ea typeface="Microsoft Sans Serif"/>
                <a:cs typeface="Microsoft Sans Serif"/>
              </a:rPr>
              <a:t>2003 1.2lL Suzuki Swift </a:t>
            </a:r>
          </a:p>
          <a:p>
            <a:pPr marL="0" indent="0">
              <a:buNone/>
            </a:pPr>
            <a:r>
              <a:rPr lang="en-GB" dirty="0">
                <a:solidFill>
                  <a:schemeClr val="tx2"/>
                </a:solidFill>
                <a:latin typeface="Neue Haas Grotesk Text Pro"/>
                <a:ea typeface="Microsoft Sans Serif"/>
                <a:cs typeface="Microsoft Sans Serif"/>
              </a:rPr>
              <a:t>2008 1.0L Toyota Aygo</a:t>
            </a:r>
          </a:p>
          <a:p>
            <a:pPr marL="0" indent="0">
              <a:buNone/>
            </a:pPr>
            <a:r>
              <a:rPr lang="en-GB" dirty="0">
                <a:solidFill>
                  <a:schemeClr val="tx2"/>
                </a:solidFill>
                <a:latin typeface="Neue Haas Grotesk Text Pro"/>
                <a:ea typeface="Microsoft Sans Serif"/>
                <a:cs typeface="Microsoft Sans Serif"/>
              </a:rPr>
              <a:t>2006 1.4L Peugeot 206</a:t>
            </a:r>
          </a:p>
          <a:p>
            <a:pPr marL="0" indent="0">
              <a:buNone/>
            </a:pPr>
            <a:endParaRPr lang="en-GB" dirty="0">
              <a:solidFill>
                <a:srgbClr val="24393F">
                  <a:alpha val="77000"/>
                </a:srgbClr>
              </a:solidFill>
            </a:endParaRPr>
          </a:p>
          <a:p>
            <a:pPr marL="0" indent="0">
              <a:buNone/>
            </a:pPr>
            <a:endParaRPr lang="en-GB" dirty="0">
              <a:solidFill>
                <a:srgbClr val="24393F">
                  <a:alpha val="77000"/>
                </a:srgbClr>
              </a:solidFill>
            </a:endParaRPr>
          </a:p>
          <a:p>
            <a:pPr marL="0" indent="0">
              <a:buNone/>
            </a:pPr>
            <a:endParaRPr lang="en-GB" dirty="0">
              <a:solidFill>
                <a:srgbClr val="24393F">
                  <a:alpha val="77000"/>
                </a:srgbClr>
              </a:solidFill>
            </a:endParaRPr>
          </a:p>
          <a:p>
            <a:pPr marL="0" indent="0">
              <a:buNone/>
            </a:pPr>
            <a:endParaRPr lang="en-GB" dirty="0">
              <a:solidFill>
                <a:srgbClr val="24393F">
                  <a:alpha val="77000"/>
                </a:srgbClr>
              </a:solidFill>
            </a:endParaRPr>
          </a:p>
          <a:p>
            <a:pPr marL="0" indent="0">
              <a:buNone/>
            </a:pPr>
            <a:endParaRPr lang="en-GB" dirty="0">
              <a:solidFill>
                <a:srgbClr val="24393F">
                  <a:alpha val="77000"/>
                </a:srgbClr>
              </a:solidFill>
            </a:endParaRPr>
          </a:p>
          <a:p>
            <a:pPr marL="0" indent="0">
              <a:buNone/>
            </a:pPr>
            <a:endParaRPr lang="en-GB" dirty="0">
              <a:solidFill>
                <a:srgbClr val="24393F">
                  <a:alpha val="77000"/>
                </a:srgbClr>
              </a:solidFill>
            </a:endParaRPr>
          </a:p>
          <a:p>
            <a:pPr marL="0" indent="0">
              <a:buNone/>
            </a:pPr>
            <a:endParaRPr lang="en-GB" dirty="0">
              <a:solidFill>
                <a:srgbClr val="24393F">
                  <a:alpha val="77000"/>
                </a:srgbClr>
              </a:solidFill>
            </a:endParaRPr>
          </a:p>
        </p:txBody>
      </p:sp>
      <p:pic>
        <p:nvPicPr>
          <p:cNvPr id="4" name="Picture 3" descr="Under the skin: The future of transmission tech | Autocar">
            <a:extLst>
              <a:ext uri="{FF2B5EF4-FFF2-40B4-BE49-F238E27FC236}">
                <a16:creationId xmlns:a16="http://schemas.microsoft.com/office/drawing/2014/main" id="{CD524964-FCAF-55F3-6E63-B1CA88E8D1FF}"/>
              </a:ext>
            </a:extLst>
          </p:cNvPr>
          <p:cNvPicPr>
            <a:picLocks noChangeAspect="1"/>
          </p:cNvPicPr>
          <p:nvPr/>
        </p:nvPicPr>
        <p:blipFill>
          <a:blip r:embed="rId2"/>
          <a:stretch>
            <a:fillRect/>
          </a:stretch>
        </p:blipFill>
        <p:spPr>
          <a:xfrm>
            <a:off x="6880513" y="3167495"/>
            <a:ext cx="4734791" cy="3141519"/>
          </a:xfrm>
          <a:prstGeom prst="rect">
            <a:avLst/>
          </a:prstGeom>
        </p:spPr>
      </p:pic>
      <p:sp>
        <p:nvSpPr>
          <p:cNvPr id="5" name="TextBox 4">
            <a:extLst>
              <a:ext uri="{FF2B5EF4-FFF2-40B4-BE49-F238E27FC236}">
                <a16:creationId xmlns:a16="http://schemas.microsoft.com/office/drawing/2014/main" id="{1417E7D0-5DB4-ED7D-7088-E41DCEA3ECB6}"/>
              </a:ext>
            </a:extLst>
          </p:cNvPr>
          <p:cNvSpPr txBox="1"/>
          <p:nvPr/>
        </p:nvSpPr>
        <p:spPr>
          <a:xfrm>
            <a:off x="6794187" y="6304330"/>
            <a:ext cx="293007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a:t>
            </a:r>
            <a:r>
              <a:rPr lang="en-GB" sz="1200" dirty="0">
                <a:solidFill>
                  <a:schemeClr val="tx2"/>
                </a:solidFill>
                <a:ea typeface="+mn-lt"/>
                <a:cs typeface="+mn-lt"/>
              </a:rPr>
              <a:t>Crosse.J, 2020)</a:t>
            </a:r>
            <a:endParaRPr lang="en-US" sz="1200" dirty="0">
              <a:solidFill>
                <a:schemeClr val="tx2"/>
              </a:solidFill>
            </a:endParaRPr>
          </a:p>
        </p:txBody>
      </p:sp>
    </p:spTree>
    <p:extLst>
      <p:ext uri="{BB962C8B-B14F-4D97-AF65-F5344CB8AC3E}">
        <p14:creationId xmlns:p14="http://schemas.microsoft.com/office/powerpoint/2010/main" val="2155616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3C0D7-4767-3660-C349-B8F05E6B7D16}"/>
              </a:ext>
            </a:extLst>
          </p:cNvPr>
          <p:cNvSpPr>
            <a:spLocks noGrp="1"/>
          </p:cNvSpPr>
          <p:nvPr>
            <p:ph type="title"/>
          </p:nvPr>
        </p:nvSpPr>
        <p:spPr>
          <a:xfrm>
            <a:off x="1304925" y="243114"/>
            <a:ext cx="10406063" cy="1263423"/>
          </a:xfrm>
        </p:spPr>
        <p:txBody>
          <a:bodyPr/>
          <a:lstStyle/>
          <a:p>
            <a:r>
              <a:rPr lang="en-GB" dirty="0">
                <a:ea typeface="Microsoft Sans Serif"/>
                <a:cs typeface="Microsoft Sans Serif"/>
              </a:rPr>
              <a:t>Calculations </a:t>
            </a:r>
            <a:endParaRPr lang="en-GB" dirty="0"/>
          </a:p>
        </p:txBody>
      </p:sp>
      <p:sp>
        <p:nvSpPr>
          <p:cNvPr id="3" name="Content Placeholder 2">
            <a:extLst>
              <a:ext uri="{FF2B5EF4-FFF2-40B4-BE49-F238E27FC236}">
                <a16:creationId xmlns:a16="http://schemas.microsoft.com/office/drawing/2014/main" id="{A4A1FA2B-291E-F776-6247-FCB0A0FFB687}"/>
              </a:ext>
            </a:extLst>
          </p:cNvPr>
          <p:cNvSpPr>
            <a:spLocks noGrp="1"/>
          </p:cNvSpPr>
          <p:nvPr>
            <p:ph idx="1"/>
          </p:nvPr>
        </p:nvSpPr>
        <p:spPr>
          <a:xfrm>
            <a:off x="1304925" y="1250950"/>
            <a:ext cx="10406063" cy="4356100"/>
          </a:xfrm>
        </p:spPr>
        <p:txBody>
          <a:bodyPr vert="horz" lIns="0" tIns="0" rIns="0" bIns="0" rtlCol="0" anchor="t">
            <a:noAutofit/>
          </a:bodyPr>
          <a:lstStyle/>
          <a:p>
            <a:pPr marL="0" indent="0">
              <a:buNone/>
            </a:pPr>
            <a:r>
              <a:rPr lang="en-GB" dirty="0">
                <a:solidFill>
                  <a:schemeClr val="tx2"/>
                </a:solidFill>
                <a:latin typeface="Neue Haas Grotesk Text Pro"/>
                <a:ea typeface="Microsoft Sans Serif"/>
                <a:cs typeface="Microsoft Sans Serif"/>
              </a:rPr>
              <a:t>Prior to selecting a physical differential from a vehicle, a few calculations to understand how the Formula 750 will react towards a selected differential choice is needed as gathering essential basic information on this area will help on future selection.</a:t>
            </a:r>
            <a:endParaRPr lang="en-US" dirty="0">
              <a:solidFill>
                <a:schemeClr val="tx2"/>
              </a:solidFill>
              <a:latin typeface="Neue Haas Grotesk Text Pro"/>
              <a:ea typeface="Microsoft Sans Serif"/>
              <a:cs typeface="Microsoft Sans Serif"/>
            </a:endParaRPr>
          </a:p>
          <a:p>
            <a:pPr marL="0" indent="0">
              <a:buNone/>
            </a:pPr>
            <a:endParaRPr lang="en-GB" dirty="0">
              <a:solidFill>
                <a:schemeClr val="tx2"/>
              </a:solidFill>
              <a:latin typeface="Neue Haas Grotesk Text Pro"/>
              <a:ea typeface="Microsoft Sans Serif"/>
              <a:cs typeface="Microsoft Sans Serif"/>
            </a:endParaRPr>
          </a:p>
          <a:p>
            <a:pPr marL="0" indent="0">
              <a:buNone/>
            </a:pPr>
            <a:r>
              <a:rPr lang="en-GB" dirty="0">
                <a:solidFill>
                  <a:schemeClr val="tx2"/>
                </a:solidFill>
                <a:latin typeface="Neue Haas Grotesk Text Pro"/>
                <a:ea typeface="Microsoft Sans Serif"/>
                <a:cs typeface="Microsoft Sans Serif"/>
              </a:rPr>
              <a:t>Torque slip calculation:            Power To Weight;</a:t>
            </a:r>
          </a:p>
          <a:p>
            <a:pPr marL="0" indent="0">
              <a:buNone/>
            </a:pPr>
            <a:r>
              <a:rPr lang="en-GB" b="1" dirty="0">
                <a:solidFill>
                  <a:schemeClr val="tx2"/>
                </a:solidFill>
                <a:latin typeface="Neue Haas Grotesk Text Pro"/>
                <a:ea typeface="Microsoft Sans Serif"/>
                <a:cs typeface="Microsoft Sans Serif"/>
              </a:rPr>
              <a:t>Normal Force </a:t>
            </a:r>
            <a:r>
              <a:rPr lang="en-GB" dirty="0">
                <a:solidFill>
                  <a:schemeClr val="tx2"/>
                </a:solidFill>
                <a:latin typeface="Neue Haas Grotesk Text Pro"/>
                <a:ea typeface="Microsoft Sans Serif"/>
                <a:cs typeface="Microsoft Sans Serif"/>
              </a:rPr>
              <a:t>                                                                  200Kw / 700Kg = 0.2857</a:t>
            </a:r>
          </a:p>
          <a:p>
            <a:pPr marL="0" indent="0">
              <a:buNone/>
            </a:pPr>
            <a:r>
              <a:rPr lang="en-GB" dirty="0">
                <a:solidFill>
                  <a:schemeClr val="tx2"/>
                </a:solidFill>
                <a:latin typeface="Neue Haas Grotesk Text Pro"/>
                <a:ea typeface="Microsoft Sans Serif"/>
                <a:cs typeface="Microsoft Sans Serif"/>
              </a:rPr>
              <a:t>750*9.81 = 7357.5N                                                     Torque to weight at peak </a:t>
            </a:r>
          </a:p>
          <a:p>
            <a:pPr marL="0" indent="0">
              <a:buNone/>
            </a:pPr>
            <a:r>
              <a:rPr lang="en-GB" b="1" dirty="0">
                <a:solidFill>
                  <a:schemeClr val="tx2"/>
                </a:solidFill>
                <a:latin typeface="Neue Haas Grotesk Text Pro"/>
                <a:ea typeface="Microsoft Sans Serif"/>
                <a:cs typeface="Microsoft Sans Serif"/>
              </a:rPr>
              <a:t>Torque Slip                                                                            </a:t>
            </a:r>
            <a:r>
              <a:rPr lang="en-GB" dirty="0">
                <a:solidFill>
                  <a:schemeClr val="tx2"/>
                </a:solidFill>
                <a:latin typeface="Neue Haas Grotesk Text Pro"/>
                <a:ea typeface="Microsoft Sans Serif"/>
                <a:cs typeface="Microsoft Sans Serif"/>
              </a:rPr>
              <a:t>500Nm / 700Kg = 0.7142</a:t>
            </a:r>
          </a:p>
          <a:p>
            <a:pPr marL="0" indent="0">
              <a:buNone/>
            </a:pPr>
            <a:r>
              <a:rPr lang="en-GB" dirty="0">
                <a:solidFill>
                  <a:schemeClr val="tx2"/>
                </a:solidFill>
                <a:latin typeface="Neue Haas Grotesk Text Pro"/>
                <a:ea typeface="Microsoft Sans Serif"/>
                <a:cs typeface="Microsoft Sans Serif"/>
              </a:rPr>
              <a:t>7357.5*1.4*0.26 = 2678.13 Nm                                    Torque to weight at constant </a:t>
            </a:r>
          </a:p>
          <a:p>
            <a:pPr marL="0" indent="0">
              <a:buNone/>
            </a:pPr>
            <a:r>
              <a:rPr lang="en-GB" b="1" dirty="0">
                <a:solidFill>
                  <a:schemeClr val="tx2"/>
                </a:solidFill>
                <a:latin typeface="Neue Haas Grotesk Text Pro"/>
                <a:ea typeface="Microsoft Sans Serif"/>
                <a:cs typeface="Microsoft Sans Serif"/>
              </a:rPr>
              <a:t>Torque Slip Per Rear Wheel                                            </a:t>
            </a:r>
            <a:r>
              <a:rPr lang="en-GB" dirty="0">
                <a:solidFill>
                  <a:schemeClr val="tx2"/>
                </a:solidFill>
                <a:latin typeface="Neue Haas Grotesk Text Pro"/>
                <a:ea typeface="Microsoft Sans Serif"/>
                <a:cs typeface="Microsoft Sans Serif"/>
              </a:rPr>
              <a:t>250Nm / 700Kg = 0.3571</a:t>
            </a:r>
          </a:p>
          <a:p>
            <a:pPr marL="0" indent="0">
              <a:buNone/>
            </a:pPr>
            <a:r>
              <a:rPr lang="en-GB" dirty="0">
                <a:solidFill>
                  <a:schemeClr val="tx2"/>
                </a:solidFill>
                <a:latin typeface="Neue Haas Grotesk Text Pro"/>
                <a:ea typeface="Microsoft Sans Serif"/>
                <a:cs typeface="Microsoft Sans Serif"/>
              </a:rPr>
              <a:t>2678.13/2 = 1339.1 Nm</a:t>
            </a:r>
          </a:p>
          <a:p>
            <a:pPr marL="0" indent="0">
              <a:buNone/>
            </a:pPr>
            <a:endParaRPr lang="en-GB" dirty="0">
              <a:solidFill>
                <a:srgbClr val="24393F">
                  <a:alpha val="77000"/>
                </a:srgbClr>
              </a:solidFill>
            </a:endParaRPr>
          </a:p>
          <a:p>
            <a:pPr marL="0" indent="0">
              <a:buNone/>
            </a:pPr>
            <a:endParaRPr lang="en-GB" dirty="0">
              <a:solidFill>
                <a:srgbClr val="24393F">
                  <a:alpha val="77000"/>
                </a:srgbClr>
              </a:solidFill>
            </a:endParaRPr>
          </a:p>
          <a:p>
            <a:pPr marL="0" indent="0">
              <a:buNone/>
            </a:pPr>
            <a:endParaRPr lang="en-GB" dirty="0">
              <a:solidFill>
                <a:srgbClr val="24393F">
                  <a:alpha val="77000"/>
                </a:srgbClr>
              </a:solidFill>
            </a:endParaRPr>
          </a:p>
        </p:txBody>
      </p:sp>
    </p:spTree>
    <p:extLst>
      <p:ext uri="{BB962C8B-B14F-4D97-AF65-F5344CB8AC3E}">
        <p14:creationId xmlns:p14="http://schemas.microsoft.com/office/powerpoint/2010/main" val="23086937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9D823-EE48-EF3D-6420-FEEAC19D712A}"/>
              </a:ext>
            </a:extLst>
          </p:cNvPr>
          <p:cNvSpPr>
            <a:spLocks noGrp="1"/>
          </p:cNvSpPr>
          <p:nvPr>
            <p:ph type="title"/>
          </p:nvPr>
        </p:nvSpPr>
        <p:spPr/>
        <p:txBody>
          <a:bodyPr/>
          <a:lstStyle/>
          <a:p>
            <a:r>
              <a:rPr lang="en-GB" dirty="0">
                <a:ea typeface="Microsoft Sans Serif"/>
                <a:cs typeface="Microsoft Sans Serif"/>
              </a:rPr>
              <a:t>Differential Choice </a:t>
            </a:r>
            <a:endParaRPr lang="en-GB" dirty="0"/>
          </a:p>
        </p:txBody>
      </p:sp>
      <p:sp>
        <p:nvSpPr>
          <p:cNvPr id="3" name="Content Placeholder 2">
            <a:extLst>
              <a:ext uri="{FF2B5EF4-FFF2-40B4-BE49-F238E27FC236}">
                <a16:creationId xmlns:a16="http://schemas.microsoft.com/office/drawing/2014/main" id="{F985AFAF-1FA5-546C-390F-72860014103F}"/>
              </a:ext>
            </a:extLst>
          </p:cNvPr>
          <p:cNvSpPr>
            <a:spLocks noGrp="1"/>
          </p:cNvSpPr>
          <p:nvPr>
            <p:ph idx="1"/>
          </p:nvPr>
        </p:nvSpPr>
        <p:spPr>
          <a:xfrm>
            <a:off x="1343122" y="1077561"/>
            <a:ext cx="10406063" cy="4356100"/>
          </a:xfrm>
        </p:spPr>
        <p:txBody>
          <a:bodyPr vert="horz" lIns="0" tIns="0" rIns="0" bIns="0" rtlCol="0" anchor="t">
            <a:noAutofit/>
          </a:bodyPr>
          <a:lstStyle/>
          <a:p>
            <a:pPr marL="0" indent="0">
              <a:buNone/>
            </a:pPr>
            <a:r>
              <a:rPr lang="en-GB" dirty="0">
                <a:solidFill>
                  <a:schemeClr val="tx2"/>
                </a:solidFill>
                <a:latin typeface="Neue Haas Grotesk Text Pro"/>
                <a:ea typeface="Microsoft Sans Serif"/>
                <a:cs typeface="Microsoft Sans Serif"/>
              </a:rPr>
              <a:t>Now that the Torque slip calculations are complete alongside the power to weight calculations of the formula 750, we can make a conclusion on what differential to choose</a:t>
            </a:r>
            <a:endParaRPr lang="en-GB" dirty="0">
              <a:solidFill>
                <a:schemeClr val="tx2"/>
              </a:solidFill>
            </a:endParaRPr>
          </a:p>
          <a:p>
            <a:pPr marL="0" indent="0">
              <a:buNone/>
            </a:pPr>
            <a:r>
              <a:rPr lang="en-GB" dirty="0">
                <a:solidFill>
                  <a:schemeClr val="tx2"/>
                </a:solidFill>
                <a:latin typeface="Neue Haas Grotesk Text Pro"/>
                <a:ea typeface="Microsoft Sans Serif"/>
                <a:cs typeface="Microsoft Sans Serif"/>
              </a:rPr>
              <a:t>Due to the availability and ease of obtaining the gearbox, a Toyota Aygo transmission was chosen.</a:t>
            </a:r>
          </a:p>
          <a:p>
            <a:pPr marL="0" indent="0">
              <a:buNone/>
            </a:pPr>
            <a:r>
              <a:rPr lang="en-GB" dirty="0">
                <a:solidFill>
                  <a:schemeClr val="tx2"/>
                </a:solidFill>
                <a:latin typeface="Neue Haas Grotesk Text Pro"/>
                <a:ea typeface="Microsoft Sans Serif"/>
                <a:cs typeface="Microsoft Sans Serif"/>
              </a:rPr>
              <a:t>This is a very simple lightweight open differential that suits the chosen role.</a:t>
            </a:r>
          </a:p>
        </p:txBody>
      </p:sp>
      <p:pic>
        <p:nvPicPr>
          <p:cNvPr id="4" name="Picture 3" descr="A black metal gear on a white cloth&#10;&#10;Description automatically generated">
            <a:extLst>
              <a:ext uri="{FF2B5EF4-FFF2-40B4-BE49-F238E27FC236}">
                <a16:creationId xmlns:a16="http://schemas.microsoft.com/office/drawing/2014/main" id="{60B752F2-D542-D64F-A4BA-D88CBE45536D}"/>
              </a:ext>
            </a:extLst>
          </p:cNvPr>
          <p:cNvPicPr>
            <a:picLocks noChangeAspect="1"/>
          </p:cNvPicPr>
          <p:nvPr/>
        </p:nvPicPr>
        <p:blipFill>
          <a:blip r:embed="rId2"/>
          <a:stretch>
            <a:fillRect/>
          </a:stretch>
        </p:blipFill>
        <p:spPr>
          <a:xfrm>
            <a:off x="9543376" y="3495962"/>
            <a:ext cx="2467303" cy="3289740"/>
          </a:xfrm>
          <a:prstGeom prst="rect">
            <a:avLst/>
          </a:prstGeom>
        </p:spPr>
      </p:pic>
      <p:pic>
        <p:nvPicPr>
          <p:cNvPr id="5" name="Picture 4">
            <a:extLst>
              <a:ext uri="{FF2B5EF4-FFF2-40B4-BE49-F238E27FC236}">
                <a16:creationId xmlns:a16="http://schemas.microsoft.com/office/drawing/2014/main" id="{D2EC215A-9AC7-6127-464D-31982454AA2A}"/>
              </a:ext>
            </a:extLst>
          </p:cNvPr>
          <p:cNvPicPr>
            <a:picLocks noChangeAspect="1"/>
          </p:cNvPicPr>
          <p:nvPr/>
        </p:nvPicPr>
        <p:blipFill>
          <a:blip r:embed="rId3"/>
          <a:stretch>
            <a:fillRect/>
          </a:stretch>
        </p:blipFill>
        <p:spPr>
          <a:xfrm>
            <a:off x="6901097" y="3494851"/>
            <a:ext cx="2467303" cy="3289739"/>
          </a:xfrm>
          <a:prstGeom prst="rect">
            <a:avLst/>
          </a:prstGeom>
        </p:spPr>
      </p:pic>
      <p:pic>
        <p:nvPicPr>
          <p:cNvPr id="6" name="Picture 5">
            <a:extLst>
              <a:ext uri="{FF2B5EF4-FFF2-40B4-BE49-F238E27FC236}">
                <a16:creationId xmlns:a16="http://schemas.microsoft.com/office/drawing/2014/main" id="{188BC064-A12D-C953-BF2A-9FB25479FBF6}"/>
              </a:ext>
            </a:extLst>
          </p:cNvPr>
          <p:cNvPicPr>
            <a:picLocks noChangeAspect="1"/>
          </p:cNvPicPr>
          <p:nvPr/>
        </p:nvPicPr>
        <p:blipFill>
          <a:blip r:embed="rId4"/>
          <a:stretch>
            <a:fillRect/>
          </a:stretch>
        </p:blipFill>
        <p:spPr>
          <a:xfrm rot="16200000">
            <a:off x="3554383" y="3774548"/>
            <a:ext cx="2592114" cy="3447393"/>
          </a:xfrm>
          <a:prstGeom prst="rect">
            <a:avLst/>
          </a:prstGeom>
        </p:spPr>
      </p:pic>
      <p:sp>
        <p:nvSpPr>
          <p:cNvPr id="7" name="TextBox 6">
            <a:extLst>
              <a:ext uri="{FF2B5EF4-FFF2-40B4-BE49-F238E27FC236}">
                <a16:creationId xmlns:a16="http://schemas.microsoft.com/office/drawing/2014/main" id="{312DE7D8-1A8F-28A5-0CD0-397558378A6F}"/>
              </a:ext>
            </a:extLst>
          </p:cNvPr>
          <p:cNvSpPr txBox="1"/>
          <p:nvPr/>
        </p:nvSpPr>
        <p:spPr>
          <a:xfrm>
            <a:off x="1255077" y="3492985"/>
            <a:ext cx="269992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chemeClr val="tx2"/>
                </a:solidFill>
              </a:rPr>
              <a:t>Torque to weight</a:t>
            </a:r>
            <a:endParaRPr lang="en-US" sz="2000" dirty="0">
              <a:solidFill>
                <a:schemeClr val="tx2"/>
              </a:solidFill>
            </a:endParaRPr>
          </a:p>
          <a:p>
            <a:r>
              <a:rPr lang="en-GB" sz="2000" dirty="0">
                <a:solidFill>
                  <a:schemeClr val="tx2"/>
                </a:solidFill>
              </a:rPr>
              <a:t>93Nm / 840 = 0.1107</a:t>
            </a:r>
          </a:p>
        </p:txBody>
      </p:sp>
    </p:spTree>
    <p:extLst>
      <p:ext uri="{BB962C8B-B14F-4D97-AF65-F5344CB8AC3E}">
        <p14:creationId xmlns:p14="http://schemas.microsoft.com/office/powerpoint/2010/main" val="17309830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7F91E-B6D0-60D6-21B8-5AB9CAE471B7}"/>
              </a:ext>
            </a:extLst>
          </p:cNvPr>
          <p:cNvSpPr>
            <a:spLocks noGrp="1"/>
          </p:cNvSpPr>
          <p:nvPr>
            <p:ph type="title"/>
          </p:nvPr>
        </p:nvSpPr>
        <p:spPr/>
        <p:txBody>
          <a:bodyPr/>
          <a:lstStyle/>
          <a:p>
            <a:r>
              <a:rPr lang="en-GB" dirty="0">
                <a:ea typeface="Microsoft Sans Serif"/>
                <a:cs typeface="Microsoft Sans Serif"/>
              </a:rPr>
              <a:t>Housing Prototype</a:t>
            </a:r>
            <a:endParaRPr lang="en-GB" dirty="0"/>
          </a:p>
        </p:txBody>
      </p:sp>
      <p:sp>
        <p:nvSpPr>
          <p:cNvPr id="3" name="Content Placeholder 2">
            <a:extLst>
              <a:ext uri="{FF2B5EF4-FFF2-40B4-BE49-F238E27FC236}">
                <a16:creationId xmlns:a16="http://schemas.microsoft.com/office/drawing/2014/main" id="{4D9ADF0F-C43A-38B6-6A2F-6E2A5596BDF9}"/>
              </a:ext>
            </a:extLst>
          </p:cNvPr>
          <p:cNvSpPr>
            <a:spLocks noGrp="1"/>
          </p:cNvSpPr>
          <p:nvPr>
            <p:ph idx="1"/>
          </p:nvPr>
        </p:nvSpPr>
        <p:spPr>
          <a:xfrm>
            <a:off x="1343025" y="1093092"/>
            <a:ext cx="10406063" cy="4356100"/>
          </a:xfrm>
        </p:spPr>
        <p:txBody>
          <a:bodyPr vert="horz" lIns="0" tIns="0" rIns="0" bIns="0" rtlCol="0" anchor="t">
            <a:noAutofit/>
          </a:bodyPr>
          <a:lstStyle/>
          <a:p>
            <a:pPr marL="359410" indent="-359410"/>
            <a:r>
              <a:rPr lang="en-GB" dirty="0">
                <a:solidFill>
                  <a:schemeClr val="tx2"/>
                </a:solidFill>
                <a:latin typeface="Neue Haas Grotesk Text Pro"/>
                <a:ea typeface="Microsoft Sans Serif"/>
                <a:cs typeface="Microsoft Sans Serif"/>
              </a:rPr>
              <a:t>Here are some prototype images of potential differential housing:</a:t>
            </a:r>
          </a:p>
        </p:txBody>
      </p:sp>
      <p:pic>
        <p:nvPicPr>
          <p:cNvPr id="4" name="Picture 3" descr="A close-up of a round object&#10;&#10;Description automatically generated">
            <a:extLst>
              <a:ext uri="{FF2B5EF4-FFF2-40B4-BE49-F238E27FC236}">
                <a16:creationId xmlns:a16="http://schemas.microsoft.com/office/drawing/2014/main" id="{6DBEBA8A-AE8D-5D25-3FBD-97EB7157BE43}"/>
              </a:ext>
            </a:extLst>
          </p:cNvPr>
          <p:cNvPicPr>
            <a:picLocks noChangeAspect="1"/>
          </p:cNvPicPr>
          <p:nvPr/>
        </p:nvPicPr>
        <p:blipFill>
          <a:blip r:embed="rId2"/>
          <a:stretch>
            <a:fillRect/>
          </a:stretch>
        </p:blipFill>
        <p:spPr>
          <a:xfrm>
            <a:off x="2026309" y="1525712"/>
            <a:ext cx="2945596" cy="2316823"/>
          </a:xfrm>
          <a:prstGeom prst="rect">
            <a:avLst/>
          </a:prstGeom>
        </p:spPr>
      </p:pic>
      <p:pic>
        <p:nvPicPr>
          <p:cNvPr id="5" name="Picture 4" descr="A circular metal object with holes&#10;&#10;Description automatically generated">
            <a:extLst>
              <a:ext uri="{FF2B5EF4-FFF2-40B4-BE49-F238E27FC236}">
                <a16:creationId xmlns:a16="http://schemas.microsoft.com/office/drawing/2014/main" id="{4B262110-7269-D971-74B9-9AC46A199ADB}"/>
              </a:ext>
            </a:extLst>
          </p:cNvPr>
          <p:cNvPicPr>
            <a:picLocks noChangeAspect="1"/>
          </p:cNvPicPr>
          <p:nvPr/>
        </p:nvPicPr>
        <p:blipFill>
          <a:blip r:embed="rId3"/>
          <a:stretch>
            <a:fillRect/>
          </a:stretch>
        </p:blipFill>
        <p:spPr>
          <a:xfrm>
            <a:off x="5205550" y="1525712"/>
            <a:ext cx="2263808" cy="2313710"/>
          </a:xfrm>
          <a:prstGeom prst="rect">
            <a:avLst/>
          </a:prstGeom>
        </p:spPr>
      </p:pic>
      <p:pic>
        <p:nvPicPr>
          <p:cNvPr id="6" name="Picture 5" descr="A grey circle with holes&#10;&#10;Description automatically generated">
            <a:extLst>
              <a:ext uri="{FF2B5EF4-FFF2-40B4-BE49-F238E27FC236}">
                <a16:creationId xmlns:a16="http://schemas.microsoft.com/office/drawing/2014/main" id="{5CFF4CEB-3F05-76E9-450A-8196CD8D5230}"/>
              </a:ext>
            </a:extLst>
          </p:cNvPr>
          <p:cNvPicPr>
            <a:picLocks noChangeAspect="1"/>
          </p:cNvPicPr>
          <p:nvPr/>
        </p:nvPicPr>
        <p:blipFill>
          <a:blip r:embed="rId4"/>
          <a:stretch>
            <a:fillRect/>
          </a:stretch>
        </p:blipFill>
        <p:spPr>
          <a:xfrm>
            <a:off x="7710571" y="1525712"/>
            <a:ext cx="2730647" cy="2313710"/>
          </a:xfrm>
          <a:prstGeom prst="rect">
            <a:avLst/>
          </a:prstGeom>
        </p:spPr>
      </p:pic>
      <p:pic>
        <p:nvPicPr>
          <p:cNvPr id="7" name="Picture 6" descr="A silver disc with a hole&#10;&#10;Description automatically generated">
            <a:extLst>
              <a:ext uri="{FF2B5EF4-FFF2-40B4-BE49-F238E27FC236}">
                <a16:creationId xmlns:a16="http://schemas.microsoft.com/office/drawing/2014/main" id="{5F95A959-1D97-F4F6-07E7-BBACE6D147A3}"/>
              </a:ext>
            </a:extLst>
          </p:cNvPr>
          <p:cNvPicPr>
            <a:picLocks noChangeAspect="1"/>
          </p:cNvPicPr>
          <p:nvPr/>
        </p:nvPicPr>
        <p:blipFill>
          <a:blip r:embed="rId5"/>
          <a:stretch>
            <a:fillRect/>
          </a:stretch>
        </p:blipFill>
        <p:spPr>
          <a:xfrm>
            <a:off x="7266731" y="4032187"/>
            <a:ext cx="3170667" cy="2323607"/>
          </a:xfrm>
          <a:prstGeom prst="rect">
            <a:avLst/>
          </a:prstGeom>
        </p:spPr>
      </p:pic>
      <p:pic>
        <p:nvPicPr>
          <p:cNvPr id="8" name="Picture 7" descr="A circular metal object with screws&#10;&#10;Description automatically generated">
            <a:extLst>
              <a:ext uri="{FF2B5EF4-FFF2-40B4-BE49-F238E27FC236}">
                <a16:creationId xmlns:a16="http://schemas.microsoft.com/office/drawing/2014/main" id="{76870FC1-6C0B-80CA-9734-5ABBD42DD1CD}"/>
              </a:ext>
            </a:extLst>
          </p:cNvPr>
          <p:cNvPicPr>
            <a:picLocks noChangeAspect="1"/>
          </p:cNvPicPr>
          <p:nvPr/>
        </p:nvPicPr>
        <p:blipFill>
          <a:blip r:embed="rId6"/>
          <a:stretch>
            <a:fillRect/>
          </a:stretch>
        </p:blipFill>
        <p:spPr>
          <a:xfrm>
            <a:off x="4664788" y="4003964"/>
            <a:ext cx="2248867" cy="2323606"/>
          </a:xfrm>
          <a:prstGeom prst="rect">
            <a:avLst/>
          </a:prstGeom>
        </p:spPr>
      </p:pic>
      <p:sp>
        <p:nvSpPr>
          <p:cNvPr id="10" name="TextBox 9">
            <a:extLst>
              <a:ext uri="{FF2B5EF4-FFF2-40B4-BE49-F238E27FC236}">
                <a16:creationId xmlns:a16="http://schemas.microsoft.com/office/drawing/2014/main" id="{DC15F20A-7E62-180A-8D3A-8C83FB0E714C}"/>
              </a:ext>
            </a:extLst>
          </p:cNvPr>
          <p:cNvSpPr txBox="1"/>
          <p:nvPr/>
        </p:nvSpPr>
        <p:spPr>
          <a:xfrm>
            <a:off x="1279265" y="3886722"/>
            <a:ext cx="303810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tx2"/>
                </a:solidFill>
                <a:latin typeface="Neue Haas Grotesk Text Pro"/>
                <a:ea typeface="Microsoft Sans Serif"/>
                <a:cs typeface="Microsoft Sans Serif"/>
              </a:rPr>
              <a:t>As you can see here, a designed a two-piece, differential housing that will incase the sensitive components has been made. Implementation of an oil fill hole has been added so that the differential will be easy to service without removal.</a:t>
            </a:r>
          </a:p>
        </p:txBody>
      </p:sp>
    </p:spTree>
    <p:extLst>
      <p:ext uri="{BB962C8B-B14F-4D97-AF65-F5344CB8AC3E}">
        <p14:creationId xmlns:p14="http://schemas.microsoft.com/office/powerpoint/2010/main" val="28460460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DB968-1371-D327-1A3F-A1185A53C270}"/>
              </a:ext>
            </a:extLst>
          </p:cNvPr>
          <p:cNvSpPr>
            <a:spLocks noGrp="1"/>
          </p:cNvSpPr>
          <p:nvPr>
            <p:ph type="title"/>
          </p:nvPr>
        </p:nvSpPr>
        <p:spPr/>
        <p:txBody>
          <a:bodyPr/>
          <a:lstStyle/>
          <a:p>
            <a:r>
              <a:rPr lang="en-US" dirty="0">
                <a:ea typeface="Microsoft Sans Serif"/>
                <a:cs typeface="Microsoft Sans Serif"/>
              </a:rPr>
              <a:t>Future Plans</a:t>
            </a:r>
            <a:endParaRPr lang="en-US" dirty="0"/>
          </a:p>
        </p:txBody>
      </p:sp>
      <p:sp>
        <p:nvSpPr>
          <p:cNvPr id="3" name="Content Placeholder 2">
            <a:extLst>
              <a:ext uri="{FF2B5EF4-FFF2-40B4-BE49-F238E27FC236}">
                <a16:creationId xmlns:a16="http://schemas.microsoft.com/office/drawing/2014/main" id="{01876B55-B0C1-9832-8962-E8B06931C7E2}"/>
              </a:ext>
            </a:extLst>
          </p:cNvPr>
          <p:cNvSpPr>
            <a:spLocks noGrp="1"/>
          </p:cNvSpPr>
          <p:nvPr>
            <p:ph idx="1"/>
          </p:nvPr>
        </p:nvSpPr>
        <p:spPr>
          <a:xfrm>
            <a:off x="1257407" y="1307137"/>
            <a:ext cx="10406063" cy="4356100"/>
          </a:xfrm>
        </p:spPr>
        <p:txBody>
          <a:bodyPr vert="horz" lIns="0" tIns="0" rIns="0" bIns="0" rtlCol="0" anchor="t">
            <a:noAutofit/>
          </a:bodyPr>
          <a:lstStyle/>
          <a:p>
            <a:pPr marL="0" indent="0">
              <a:buNone/>
            </a:pPr>
            <a:r>
              <a:rPr lang="en-US" dirty="0">
                <a:solidFill>
                  <a:schemeClr val="tx2"/>
                </a:solidFill>
                <a:latin typeface="Neue Haas Grotesk Text Pro"/>
                <a:ea typeface="Microsoft Sans Serif"/>
                <a:cs typeface="Microsoft Sans Serif"/>
              </a:rPr>
              <a:t>During semester 2 personal goals have been set out to compete, these would include:</a:t>
            </a:r>
          </a:p>
          <a:p>
            <a:pPr marL="359410" indent="-359410"/>
            <a:r>
              <a:rPr lang="en-US" dirty="0">
                <a:solidFill>
                  <a:schemeClr val="tx2"/>
                </a:solidFill>
                <a:latin typeface="Neue Haas Grotesk Text Pro"/>
                <a:ea typeface="Microsoft Sans Serif"/>
                <a:cs typeface="Microsoft Sans Serif"/>
              </a:rPr>
              <a:t>Complete the differential housing and leave the prototype stage.</a:t>
            </a:r>
          </a:p>
          <a:p>
            <a:pPr marL="359410" indent="-359410"/>
            <a:r>
              <a:rPr lang="en-US" dirty="0">
                <a:solidFill>
                  <a:schemeClr val="tx2"/>
                </a:solidFill>
                <a:latin typeface="Neue Haas Grotesk Text Pro"/>
                <a:ea typeface="Microsoft Sans Serif"/>
                <a:cs typeface="Microsoft Sans Serif"/>
              </a:rPr>
              <a:t>Begin developing the differential mounting brackets with implemented ball bearings.</a:t>
            </a:r>
          </a:p>
          <a:p>
            <a:pPr marL="359410" indent="-359410"/>
            <a:r>
              <a:rPr lang="en-US" dirty="0">
                <a:solidFill>
                  <a:schemeClr val="tx2"/>
                </a:solidFill>
                <a:latin typeface="Neue Haas Grotesk Text Pro"/>
                <a:ea typeface="Microsoft Sans Serif"/>
                <a:cs typeface="Microsoft Sans Serif"/>
              </a:rPr>
              <a:t>Make a final decision on where the differential is mounted.</a:t>
            </a:r>
          </a:p>
          <a:p>
            <a:pPr marL="359410" indent="-359410"/>
            <a:r>
              <a:rPr lang="en-US" dirty="0">
                <a:solidFill>
                  <a:schemeClr val="tx2"/>
                </a:solidFill>
                <a:latin typeface="Neue Haas Grotesk Text Pro"/>
                <a:ea typeface="Microsoft Sans Serif"/>
                <a:cs typeface="Microsoft Sans Serif"/>
              </a:rPr>
              <a:t>Decide on desired pully sizes.</a:t>
            </a:r>
          </a:p>
        </p:txBody>
      </p:sp>
    </p:spTree>
    <p:extLst>
      <p:ext uri="{BB962C8B-B14F-4D97-AF65-F5344CB8AC3E}">
        <p14:creationId xmlns:p14="http://schemas.microsoft.com/office/powerpoint/2010/main" val="28943022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31052-95C0-CBC8-8A84-2B28A0A2F1EE}"/>
              </a:ext>
            </a:extLst>
          </p:cNvPr>
          <p:cNvSpPr>
            <a:spLocks noGrp="1"/>
          </p:cNvSpPr>
          <p:nvPr>
            <p:ph type="title"/>
          </p:nvPr>
        </p:nvSpPr>
        <p:spPr>
          <a:xfrm>
            <a:off x="1343025" y="328839"/>
            <a:ext cx="7053263" cy="833118"/>
          </a:xfrm>
        </p:spPr>
        <p:txBody>
          <a:bodyPr/>
          <a:lstStyle/>
          <a:p>
            <a:r>
              <a:rPr lang="en-GB" dirty="0">
                <a:ea typeface="Microsoft Sans Serif"/>
                <a:cs typeface="Microsoft Sans Serif"/>
              </a:rPr>
              <a:t>Nick Davey - Brakes</a:t>
            </a:r>
            <a:endParaRPr lang="en-GB" dirty="0"/>
          </a:p>
        </p:txBody>
      </p:sp>
      <p:pic>
        <p:nvPicPr>
          <p:cNvPr id="4" name="Content Placeholder 3" descr="Image result for motorsport brakes">
            <a:extLst>
              <a:ext uri="{FF2B5EF4-FFF2-40B4-BE49-F238E27FC236}">
                <a16:creationId xmlns:a16="http://schemas.microsoft.com/office/drawing/2014/main" id="{E6FB3933-770E-C94C-409E-4BD63738AD2D}"/>
              </a:ext>
            </a:extLst>
          </p:cNvPr>
          <p:cNvPicPr>
            <a:picLocks noGrp="1" noChangeAspect="1"/>
          </p:cNvPicPr>
          <p:nvPr>
            <p:ph idx="1"/>
          </p:nvPr>
        </p:nvPicPr>
        <p:blipFill>
          <a:blip r:embed="rId2"/>
          <a:stretch>
            <a:fillRect/>
          </a:stretch>
        </p:blipFill>
        <p:spPr>
          <a:xfrm>
            <a:off x="8301906" y="960494"/>
            <a:ext cx="3486150" cy="2571750"/>
          </a:xfrm>
        </p:spPr>
      </p:pic>
      <p:pic>
        <p:nvPicPr>
          <p:cNvPr id="3" name="Picture 2" descr="Image result for brake temperature sensors">
            <a:extLst>
              <a:ext uri="{FF2B5EF4-FFF2-40B4-BE49-F238E27FC236}">
                <a16:creationId xmlns:a16="http://schemas.microsoft.com/office/drawing/2014/main" id="{155D644A-B104-FA23-EA26-7C00CBA4A094}"/>
              </a:ext>
            </a:extLst>
          </p:cNvPr>
          <p:cNvPicPr>
            <a:picLocks noChangeAspect="1"/>
          </p:cNvPicPr>
          <p:nvPr/>
        </p:nvPicPr>
        <p:blipFill>
          <a:blip r:embed="rId3"/>
          <a:stretch>
            <a:fillRect/>
          </a:stretch>
        </p:blipFill>
        <p:spPr>
          <a:xfrm>
            <a:off x="5539319" y="3767920"/>
            <a:ext cx="3482109" cy="2687973"/>
          </a:xfrm>
          <a:prstGeom prst="rect">
            <a:avLst/>
          </a:prstGeom>
        </p:spPr>
      </p:pic>
      <p:sp>
        <p:nvSpPr>
          <p:cNvPr id="7" name="TextBox 6">
            <a:extLst>
              <a:ext uri="{FF2B5EF4-FFF2-40B4-BE49-F238E27FC236}">
                <a16:creationId xmlns:a16="http://schemas.microsoft.com/office/drawing/2014/main" id="{F17BDA7E-68EC-B7A0-242C-9A42356C1F8A}"/>
              </a:ext>
            </a:extLst>
          </p:cNvPr>
          <p:cNvSpPr txBox="1"/>
          <p:nvPr/>
        </p:nvSpPr>
        <p:spPr>
          <a:xfrm>
            <a:off x="1344705" y="1042595"/>
            <a:ext cx="7049545"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 this Group Project, my main role revolved around the Braking system in our vehicle. This includes:</a:t>
            </a:r>
          </a:p>
          <a:p>
            <a:endParaRPr lang="en-GB" dirty="0"/>
          </a:p>
          <a:p>
            <a:pPr marL="285750" indent="-285750">
              <a:buFont typeface="Arial"/>
              <a:buChar char="•"/>
            </a:pPr>
            <a:r>
              <a:rPr lang="en-GB" dirty="0"/>
              <a:t>Brake Pad compounds</a:t>
            </a:r>
          </a:p>
          <a:p>
            <a:r>
              <a:rPr lang="en-GB" dirty="0"/>
              <a:t>   - Durability</a:t>
            </a:r>
          </a:p>
          <a:p>
            <a:r>
              <a:rPr lang="en-GB" dirty="0"/>
              <a:t>   - Heat Resistance</a:t>
            </a:r>
          </a:p>
          <a:p>
            <a:pPr marL="285750" indent="-285750">
              <a:buFont typeface="Arial"/>
              <a:buChar char="•"/>
            </a:pPr>
            <a:endParaRPr lang="en-GB" dirty="0"/>
          </a:p>
          <a:p>
            <a:pPr marL="285750" indent="-285750">
              <a:buFont typeface="Arial"/>
              <a:buChar char="•"/>
            </a:pPr>
            <a:r>
              <a:rPr lang="en-GB" dirty="0"/>
              <a:t>Brake temperature Sensors</a:t>
            </a:r>
          </a:p>
          <a:p>
            <a:r>
              <a:rPr lang="en-GB" dirty="0"/>
              <a:t>   - In motion Temperature sensors</a:t>
            </a:r>
          </a:p>
          <a:p>
            <a:pPr marL="285750" indent="-285750">
              <a:buFont typeface="Arial"/>
              <a:buChar char="•"/>
            </a:pPr>
            <a:endParaRPr lang="en-GB" dirty="0"/>
          </a:p>
          <a:p>
            <a:pPr marL="285750" indent="-285750">
              <a:buFont typeface="Arial"/>
              <a:buChar char="•"/>
            </a:pPr>
            <a:r>
              <a:rPr lang="en-GB" dirty="0"/>
              <a:t>Upgraded Brakes </a:t>
            </a:r>
          </a:p>
          <a:p>
            <a:r>
              <a:rPr lang="en-GB" dirty="0"/>
              <a:t>   - High-Stress Environment</a:t>
            </a:r>
          </a:p>
          <a:p>
            <a:r>
              <a:rPr lang="en-GB" dirty="0"/>
              <a:t>  </a:t>
            </a:r>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p:txBody>
      </p:sp>
      <p:sp>
        <p:nvSpPr>
          <p:cNvPr id="6" name="TextBox 5">
            <a:extLst>
              <a:ext uri="{FF2B5EF4-FFF2-40B4-BE49-F238E27FC236}">
                <a16:creationId xmlns:a16="http://schemas.microsoft.com/office/drawing/2014/main" id="{7788D07B-A2D3-9D59-2507-676562301D29}"/>
              </a:ext>
            </a:extLst>
          </p:cNvPr>
          <p:cNvSpPr txBox="1"/>
          <p:nvPr/>
        </p:nvSpPr>
        <p:spPr>
          <a:xfrm>
            <a:off x="6096000" y="6457293"/>
            <a:ext cx="302500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200" dirty="0">
                <a:solidFill>
                  <a:schemeClr val="tx2"/>
                </a:solidFill>
                <a:ea typeface="+mn-lt"/>
                <a:cs typeface="+mn-lt"/>
              </a:rPr>
              <a:t>(Izze-Racing, 2023)</a:t>
            </a:r>
            <a:endParaRPr lang="en-US" sz="1200" dirty="0">
              <a:solidFill>
                <a:schemeClr val="tx2"/>
              </a:solidFill>
            </a:endParaRPr>
          </a:p>
        </p:txBody>
      </p:sp>
      <p:sp>
        <p:nvSpPr>
          <p:cNvPr id="9" name="TextBox 8">
            <a:extLst>
              <a:ext uri="{FF2B5EF4-FFF2-40B4-BE49-F238E27FC236}">
                <a16:creationId xmlns:a16="http://schemas.microsoft.com/office/drawing/2014/main" id="{10C76E0E-4ECF-A771-1E9F-22328CAEB5BE}"/>
              </a:ext>
            </a:extLst>
          </p:cNvPr>
          <p:cNvSpPr txBox="1"/>
          <p:nvPr/>
        </p:nvSpPr>
        <p:spPr>
          <a:xfrm>
            <a:off x="9879723" y="3534103"/>
            <a:ext cx="194112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200" dirty="0">
                <a:solidFill>
                  <a:schemeClr val="tx2"/>
                </a:solidFill>
                <a:ea typeface="+mn-lt"/>
                <a:cs typeface="+mn-lt"/>
              </a:rPr>
              <a:t>(Zimmermann, 2023)</a:t>
            </a:r>
            <a:endParaRPr lang="en-US" sz="1200" dirty="0">
              <a:solidFill>
                <a:schemeClr val="tx2"/>
              </a:solidFill>
            </a:endParaRPr>
          </a:p>
        </p:txBody>
      </p:sp>
    </p:spTree>
    <p:extLst>
      <p:ext uri="{BB962C8B-B14F-4D97-AF65-F5344CB8AC3E}">
        <p14:creationId xmlns:p14="http://schemas.microsoft.com/office/powerpoint/2010/main" val="6155951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C6C30-3F77-FB09-C857-8B92DD5284B4}"/>
              </a:ext>
            </a:extLst>
          </p:cNvPr>
          <p:cNvSpPr>
            <a:spLocks noGrp="1"/>
          </p:cNvSpPr>
          <p:nvPr>
            <p:ph type="title"/>
          </p:nvPr>
        </p:nvSpPr>
        <p:spPr/>
        <p:txBody>
          <a:bodyPr>
            <a:normAutofit fontScale="90000"/>
          </a:bodyPr>
          <a:lstStyle/>
          <a:p>
            <a:pPr algn="ctr"/>
            <a:r>
              <a:rPr lang="en-GB" dirty="0">
                <a:ea typeface="Microsoft Sans Serif"/>
                <a:cs typeface="Microsoft Sans Serif"/>
              </a:rPr>
              <a:t>Kinetic Energy Recovery System</a:t>
            </a:r>
            <a:br>
              <a:rPr lang="en-GB" dirty="0">
                <a:ea typeface="Microsoft Sans Serif"/>
                <a:cs typeface="Microsoft Sans Serif"/>
              </a:rPr>
            </a:br>
            <a:r>
              <a:rPr lang="en-GB" dirty="0">
                <a:ea typeface="Microsoft Sans Serif"/>
                <a:cs typeface="Microsoft Sans Serif"/>
              </a:rPr>
              <a:t>(KERS)</a:t>
            </a:r>
            <a:endParaRPr lang="en-GB" dirty="0"/>
          </a:p>
        </p:txBody>
      </p:sp>
      <p:pic>
        <p:nvPicPr>
          <p:cNvPr id="4" name="Picture 3" descr="kinetic energy recovery system (all types of KERS )">
            <a:extLst>
              <a:ext uri="{FF2B5EF4-FFF2-40B4-BE49-F238E27FC236}">
                <a16:creationId xmlns:a16="http://schemas.microsoft.com/office/drawing/2014/main" id="{1D7FFBF0-DB1A-651C-73C0-3489B9E590CD}"/>
              </a:ext>
            </a:extLst>
          </p:cNvPr>
          <p:cNvPicPr>
            <a:picLocks noChangeAspect="1"/>
          </p:cNvPicPr>
          <p:nvPr/>
        </p:nvPicPr>
        <p:blipFill rotWithShape="1">
          <a:blip r:embed="rId2"/>
          <a:srcRect l="-105" r="-146" b="14175"/>
          <a:stretch/>
        </p:blipFill>
        <p:spPr>
          <a:xfrm>
            <a:off x="7029031" y="2547715"/>
            <a:ext cx="4887162" cy="3144898"/>
          </a:xfrm>
          <a:prstGeom prst="rect">
            <a:avLst/>
          </a:prstGeom>
        </p:spPr>
      </p:pic>
      <p:sp>
        <p:nvSpPr>
          <p:cNvPr id="5" name="TextBox 4">
            <a:extLst>
              <a:ext uri="{FF2B5EF4-FFF2-40B4-BE49-F238E27FC236}">
                <a16:creationId xmlns:a16="http://schemas.microsoft.com/office/drawing/2014/main" id="{B511ED85-CD3D-BC5E-D1F0-B90B3447AF5C}"/>
              </a:ext>
            </a:extLst>
          </p:cNvPr>
          <p:cNvSpPr txBox="1"/>
          <p:nvPr/>
        </p:nvSpPr>
        <p:spPr>
          <a:xfrm>
            <a:off x="1579880" y="2829560"/>
            <a:ext cx="496824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dirty="0"/>
              <a:t>KERS was introduced into Formula 1 in 2009  to promote ' the development of environmentally-friendly and road car relevant technologies in F1'</a:t>
            </a:r>
          </a:p>
          <a:p>
            <a:pPr marL="285750" indent="-285750">
              <a:buFont typeface="Arial"/>
              <a:buChar char="•"/>
            </a:pPr>
            <a:endParaRPr lang="en-GB" sz="1600" dirty="0"/>
          </a:p>
          <a:p>
            <a:pPr marL="285750" indent="-285750">
              <a:buFont typeface="Arial"/>
              <a:buChar char="•"/>
            </a:pPr>
            <a:r>
              <a:rPr lang="en-GB" sz="1600" dirty="0"/>
              <a:t>Harnesses Kinetic energy made from braking so it can be used to recharge the battery </a:t>
            </a:r>
          </a:p>
          <a:p>
            <a:pPr marL="285750" indent="-285750">
              <a:buFont typeface="Arial"/>
              <a:buChar char="•"/>
            </a:pPr>
            <a:endParaRPr lang="en-GB" sz="1600" dirty="0"/>
          </a:p>
          <a:p>
            <a:pPr marL="285750" indent="-285750">
              <a:buFont typeface="Arial"/>
              <a:buChar char="•"/>
            </a:pPr>
            <a:r>
              <a:rPr lang="en-GB" sz="1600" dirty="0"/>
              <a:t>Parallel Braking system ( Regenerative and Frictional Brakes)</a:t>
            </a:r>
          </a:p>
        </p:txBody>
      </p:sp>
      <p:sp>
        <p:nvSpPr>
          <p:cNvPr id="6" name="TextBox 5">
            <a:extLst>
              <a:ext uri="{FF2B5EF4-FFF2-40B4-BE49-F238E27FC236}">
                <a16:creationId xmlns:a16="http://schemas.microsoft.com/office/drawing/2014/main" id="{DACDA47C-31ED-3725-F08E-E6C0471892A1}"/>
              </a:ext>
            </a:extLst>
          </p:cNvPr>
          <p:cNvSpPr txBox="1"/>
          <p:nvPr/>
        </p:nvSpPr>
        <p:spPr>
          <a:xfrm>
            <a:off x="6096186" y="5689777"/>
            <a:ext cx="582338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200" dirty="0">
                <a:solidFill>
                  <a:schemeClr val="tx2"/>
                </a:solidFill>
                <a:ea typeface="+mn-lt"/>
                <a:cs typeface="+mn-lt"/>
              </a:rPr>
              <a:t>(Joshi,C,M. Negi,S,H. Rautela,S,D. Singh.D. 2017)</a:t>
            </a:r>
            <a:endParaRPr lang="en-US" sz="1200" dirty="0">
              <a:solidFill>
                <a:schemeClr val="tx2"/>
              </a:solidFill>
            </a:endParaRPr>
          </a:p>
        </p:txBody>
      </p:sp>
    </p:spTree>
    <p:extLst>
      <p:ext uri="{BB962C8B-B14F-4D97-AF65-F5344CB8AC3E}">
        <p14:creationId xmlns:p14="http://schemas.microsoft.com/office/powerpoint/2010/main" val="38790331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F207D4E-9AD2-486E-974F-2A1243D8B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3119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74FA19-192D-4C3A-AFC0-D89B07470BFE}"/>
              </a:ext>
            </a:extLst>
          </p:cNvPr>
          <p:cNvSpPr>
            <a:spLocks noGrp="1"/>
          </p:cNvSpPr>
          <p:nvPr>
            <p:ph type="title"/>
          </p:nvPr>
        </p:nvSpPr>
        <p:spPr>
          <a:xfrm>
            <a:off x="1343026" y="324001"/>
            <a:ext cx="4525960" cy="6092674"/>
          </a:xfrm>
        </p:spPr>
        <p:txBody>
          <a:bodyPr anchor="t">
            <a:normAutofit/>
          </a:bodyPr>
          <a:lstStyle/>
          <a:p>
            <a:r>
              <a:rPr lang="en-US" dirty="0">
                <a:solidFill>
                  <a:schemeClr val="bg2"/>
                </a:solidFill>
                <a:ea typeface="Microsoft Sans Serif"/>
                <a:cs typeface="Microsoft Sans Serif"/>
              </a:rPr>
              <a:t>Conclusion</a:t>
            </a:r>
            <a:endParaRPr lang="en-US" dirty="0">
              <a:solidFill>
                <a:schemeClr val="bg2"/>
              </a:solidFill>
            </a:endParaRPr>
          </a:p>
        </p:txBody>
      </p:sp>
      <p:cxnSp>
        <p:nvCxnSpPr>
          <p:cNvPr id="13" name="Straight Connector 12">
            <a:extLst>
              <a:ext uri="{FF2B5EF4-FFF2-40B4-BE49-F238E27FC236}">
                <a16:creationId xmlns:a16="http://schemas.microsoft.com/office/drawing/2014/main" id="{C803B7D9-A8DC-4B4E-B297-FDE3A3622B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3076B2E-01EF-48D3-8414-1FB359F8F7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1901"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7C22059-9CC9-A60B-A194-9EC0A26E0EEC}"/>
              </a:ext>
            </a:extLst>
          </p:cNvPr>
          <p:cNvSpPr>
            <a:spLocks noGrp="1"/>
          </p:cNvSpPr>
          <p:nvPr>
            <p:ph idx="1"/>
          </p:nvPr>
        </p:nvSpPr>
        <p:spPr>
          <a:xfrm>
            <a:off x="6780214" y="3644900"/>
            <a:ext cx="4968874" cy="2771775"/>
          </a:xfrm>
        </p:spPr>
        <p:txBody>
          <a:bodyPr vert="horz" lIns="0" tIns="0" rIns="0" bIns="0" rtlCol="0" anchor="t">
            <a:normAutofit/>
          </a:bodyPr>
          <a:lstStyle/>
          <a:p>
            <a:pPr marL="0" indent="0">
              <a:buNone/>
            </a:pPr>
            <a:r>
              <a:rPr lang="en-US" dirty="0">
                <a:solidFill>
                  <a:schemeClr val="tx2"/>
                </a:solidFill>
                <a:latin typeface="Neue Haas Grotesk Text Pro"/>
                <a:ea typeface="Microsoft Sans Serif"/>
                <a:cs typeface="Microsoft Sans Serif"/>
              </a:rPr>
              <a:t>Most of the theoretical work has been complete and now components can start to be sourced therefore more practical work can begin on the car.</a:t>
            </a:r>
          </a:p>
          <a:p>
            <a:pPr marL="0" indent="0">
              <a:buNone/>
            </a:pPr>
            <a:endParaRPr lang="en-US" dirty="0">
              <a:solidFill>
                <a:schemeClr val="tx2"/>
              </a:solidFill>
              <a:latin typeface="Neue Haas Grotesk Text Pro"/>
              <a:ea typeface="Microsoft Sans Serif"/>
              <a:cs typeface="Microsoft Sans Serif"/>
            </a:endParaRPr>
          </a:p>
          <a:p>
            <a:pPr marL="0" indent="0">
              <a:buNone/>
            </a:pPr>
            <a:r>
              <a:rPr lang="en-US" dirty="0">
                <a:solidFill>
                  <a:schemeClr val="tx2"/>
                </a:solidFill>
                <a:latin typeface="Neue Haas Grotesk Text Pro"/>
                <a:ea typeface="Microsoft Sans Serif"/>
                <a:cs typeface="Microsoft Sans Serif"/>
              </a:rPr>
              <a:t>Thank you for listening, any questions?</a:t>
            </a:r>
          </a:p>
        </p:txBody>
      </p:sp>
      <p:pic>
        <p:nvPicPr>
          <p:cNvPr id="8" name="Picture 7" descr="MSV Tickets - 750 Motor Club Car Races - Donington Park">
            <a:extLst>
              <a:ext uri="{FF2B5EF4-FFF2-40B4-BE49-F238E27FC236}">
                <a16:creationId xmlns:a16="http://schemas.microsoft.com/office/drawing/2014/main" id="{FFAD6995-DF3D-412C-DCA4-AE70607734A1}"/>
              </a:ext>
            </a:extLst>
          </p:cNvPr>
          <p:cNvPicPr>
            <a:picLocks noChangeAspect="1"/>
          </p:cNvPicPr>
          <p:nvPr/>
        </p:nvPicPr>
        <p:blipFill rotWithShape="1">
          <a:blip r:embed="rId2"/>
          <a:srcRect l="9804" t="251" r="16006" b="-879"/>
          <a:stretch/>
        </p:blipFill>
        <p:spPr>
          <a:xfrm>
            <a:off x="6310045" y="0"/>
            <a:ext cx="5881501" cy="3439938"/>
          </a:xfrm>
          <a:prstGeom prst="rect">
            <a:avLst/>
          </a:prstGeom>
        </p:spPr>
      </p:pic>
      <p:sp>
        <p:nvSpPr>
          <p:cNvPr id="5" name="TextBox 4">
            <a:extLst>
              <a:ext uri="{FF2B5EF4-FFF2-40B4-BE49-F238E27FC236}">
                <a16:creationId xmlns:a16="http://schemas.microsoft.com/office/drawing/2014/main" id="{26B60263-49A2-683B-D6D5-C1F46B3BCBF0}"/>
              </a:ext>
            </a:extLst>
          </p:cNvPr>
          <p:cNvSpPr txBox="1"/>
          <p:nvPr/>
        </p:nvSpPr>
        <p:spPr>
          <a:xfrm>
            <a:off x="6264232" y="3166752"/>
            <a:ext cx="221672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ea typeface="+mn-lt"/>
                <a:cs typeface="+mn-lt"/>
              </a:rPr>
              <a:t>Donington Park, (2021).</a:t>
            </a:r>
            <a:endParaRPr lang="en-US" sz="1200" dirty="0"/>
          </a:p>
        </p:txBody>
      </p:sp>
    </p:spTree>
    <p:extLst>
      <p:ext uri="{BB962C8B-B14F-4D97-AF65-F5344CB8AC3E}">
        <p14:creationId xmlns:p14="http://schemas.microsoft.com/office/powerpoint/2010/main" val="39700696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B9A99-BDFC-503A-68F8-9DD6BB9B571B}"/>
              </a:ext>
            </a:extLst>
          </p:cNvPr>
          <p:cNvSpPr>
            <a:spLocks noGrp="1"/>
          </p:cNvSpPr>
          <p:nvPr>
            <p:ph type="title"/>
          </p:nvPr>
        </p:nvSpPr>
        <p:spPr/>
        <p:txBody>
          <a:bodyPr/>
          <a:lstStyle/>
          <a:p>
            <a:r>
              <a:rPr lang="en-GB" dirty="0">
                <a:ea typeface="Microsoft Sans Serif"/>
                <a:cs typeface="Microsoft Sans Serif"/>
              </a:rPr>
              <a:t>References</a:t>
            </a:r>
            <a:endParaRPr lang="en-GB" dirty="0"/>
          </a:p>
        </p:txBody>
      </p:sp>
      <p:sp>
        <p:nvSpPr>
          <p:cNvPr id="3" name="Content Placeholder 2">
            <a:extLst>
              <a:ext uri="{FF2B5EF4-FFF2-40B4-BE49-F238E27FC236}">
                <a16:creationId xmlns:a16="http://schemas.microsoft.com/office/drawing/2014/main" id="{EADB455E-F521-B66B-A201-8D524CA0BDFD}"/>
              </a:ext>
            </a:extLst>
          </p:cNvPr>
          <p:cNvSpPr>
            <a:spLocks noGrp="1"/>
          </p:cNvSpPr>
          <p:nvPr>
            <p:ph idx="1"/>
          </p:nvPr>
        </p:nvSpPr>
        <p:spPr>
          <a:xfrm>
            <a:off x="1344615" y="1232893"/>
            <a:ext cx="10719192" cy="5366392"/>
          </a:xfrm>
        </p:spPr>
        <p:txBody>
          <a:bodyPr vert="horz" lIns="0" tIns="0" rIns="0" bIns="0" rtlCol="0" anchor="t">
            <a:noAutofit/>
          </a:bodyPr>
          <a:lstStyle/>
          <a:p>
            <a:pPr marL="0" indent="0">
              <a:buNone/>
            </a:pPr>
            <a:r>
              <a:rPr lang="en-GB" sz="1400" dirty="0">
                <a:solidFill>
                  <a:schemeClr val="tx2"/>
                </a:solidFill>
                <a:ea typeface="Microsoft Sans Serif"/>
                <a:cs typeface="Microsoft Sans Serif"/>
              </a:rPr>
              <a:t>Mark Sandford, (2023), Engineering Management, University of Wales Trinity Saint David, Wk1 – Wk7.</a:t>
            </a:r>
            <a:endParaRPr lang="en-US" sz="1400" dirty="0">
              <a:solidFill>
                <a:schemeClr val="tx2"/>
              </a:solidFill>
              <a:ea typeface="Microsoft Sans Serif"/>
              <a:cs typeface="Microsoft Sans Serif"/>
            </a:endParaRPr>
          </a:p>
          <a:p>
            <a:pPr marL="0" indent="0">
              <a:buNone/>
            </a:pPr>
            <a:r>
              <a:rPr lang="en-GB" sz="1400" dirty="0">
                <a:solidFill>
                  <a:schemeClr val="tx2"/>
                </a:solidFill>
                <a:ea typeface="Microsoft Sans Serif"/>
                <a:cs typeface="Microsoft Sans Serif"/>
              </a:rPr>
              <a:t>750 Motor Club. (2023). </a:t>
            </a:r>
            <a:r>
              <a:rPr lang="en-GB" sz="1400" i="1" dirty="0">
                <a:solidFill>
                  <a:schemeClr val="tx2"/>
                </a:solidFill>
                <a:ea typeface="Microsoft Sans Serif"/>
                <a:cs typeface="Microsoft Sans Serif"/>
              </a:rPr>
              <a:t>Sporting &amp; Technical Regulations 2023</a:t>
            </a:r>
            <a:r>
              <a:rPr lang="en-GB" sz="1400" dirty="0">
                <a:solidFill>
                  <a:schemeClr val="tx2"/>
                </a:solidFill>
                <a:ea typeface="Microsoft Sans Serif"/>
                <a:cs typeface="Microsoft Sans Serif"/>
              </a:rPr>
              <a:t>. [Online]. Issue Date: 07/02/2023. Available at: </a:t>
            </a:r>
            <a:r>
              <a:rPr lang="en-GB" sz="1400" dirty="0">
                <a:solidFill>
                  <a:schemeClr val="tx2"/>
                </a:solidFill>
                <a:ea typeface="Microsoft Sans Serif"/>
                <a:cs typeface="Microsoft Sans Serif"/>
                <a:hlinkClick r:id="rId2">
                  <a:extLst>
                    <a:ext uri="{A12FA001-AC4F-418D-AE19-62706E023703}">
                      <ahyp:hlinkClr xmlns:ahyp="http://schemas.microsoft.com/office/drawing/2018/hyperlinkcolor" val="tx"/>
                    </a:ext>
                  </a:extLst>
                </a:hlinkClick>
              </a:rPr>
              <a:t>https://750mc.co.uk/ugc-1/1/1/0/2023_final_regs_-_750_formula.pdf</a:t>
            </a:r>
            <a:r>
              <a:rPr lang="en-GB" sz="1400" dirty="0">
                <a:solidFill>
                  <a:schemeClr val="tx2"/>
                </a:solidFill>
                <a:ea typeface="Microsoft Sans Serif"/>
                <a:cs typeface="Microsoft Sans Serif"/>
              </a:rPr>
              <a:t>. [Accessed 6 December 2023].</a:t>
            </a:r>
          </a:p>
          <a:p>
            <a:pPr marL="0" indent="0">
              <a:buNone/>
            </a:pPr>
            <a:r>
              <a:rPr lang="en-GB" sz="1400" dirty="0">
                <a:solidFill>
                  <a:schemeClr val="tx2"/>
                </a:solidFill>
                <a:ea typeface="Microsoft Sans Serif"/>
                <a:cs typeface="Microsoft Sans Serif"/>
              </a:rPr>
              <a:t>Motorsport UK. (2023). </a:t>
            </a:r>
            <a:r>
              <a:rPr lang="en-GB" sz="1400" i="1" dirty="0">
                <a:solidFill>
                  <a:schemeClr val="tx2"/>
                </a:solidFill>
                <a:ea typeface="Microsoft Sans Serif"/>
                <a:cs typeface="Microsoft Sans Serif"/>
              </a:rPr>
              <a:t>2024 Yearbook</a:t>
            </a:r>
            <a:r>
              <a:rPr lang="en-GB" sz="1400" dirty="0">
                <a:solidFill>
                  <a:schemeClr val="tx2"/>
                </a:solidFill>
                <a:ea typeface="Microsoft Sans Serif"/>
                <a:cs typeface="Microsoft Sans Serif"/>
              </a:rPr>
              <a:t>. [Online]. Last Updated: 21/08/23. Available at: </a:t>
            </a:r>
            <a:r>
              <a:rPr lang="en-GB" sz="1400" dirty="0">
                <a:solidFill>
                  <a:schemeClr val="tx2"/>
                </a:solidFill>
                <a:ea typeface="+mn-lt"/>
                <a:cs typeface="+mn-lt"/>
                <a:hlinkClick r:id="rId3">
                  <a:extLst>
                    <a:ext uri="{A12FA001-AC4F-418D-AE19-62706E023703}">
                      <ahyp:hlinkClr xmlns:ahyp="http://schemas.microsoft.com/office/drawing/2018/hyperlinkcolor" val="tx"/>
                    </a:ext>
                  </a:extLst>
                </a:hlinkClick>
              </a:rPr>
              <a:t>Motorsport-UK-Yearbook-2024.pdf (motorsportuk.s3.eu-west-2.amazonaws.com)</a:t>
            </a:r>
            <a:r>
              <a:rPr lang="en-GB" sz="1400" dirty="0">
                <a:solidFill>
                  <a:schemeClr val="tx2"/>
                </a:solidFill>
                <a:ea typeface="Microsoft Sans Serif"/>
                <a:cs typeface="Microsoft Sans Serif"/>
              </a:rPr>
              <a:t>. [Accessed 6 December 2023].</a:t>
            </a:r>
          </a:p>
          <a:p>
            <a:pPr marL="0" indent="0">
              <a:buNone/>
            </a:pPr>
            <a:r>
              <a:rPr lang="en-GB" sz="1400" dirty="0">
                <a:solidFill>
                  <a:schemeClr val="tx2"/>
                </a:solidFill>
                <a:ea typeface="Microsoft Sans Serif"/>
                <a:cs typeface="Microsoft Sans Serif"/>
              </a:rPr>
              <a:t>FIA Formula E. (2023). </a:t>
            </a:r>
            <a:r>
              <a:rPr lang="en-GB" sz="1400" i="1" dirty="0">
                <a:solidFill>
                  <a:schemeClr val="tx2"/>
                </a:solidFill>
                <a:ea typeface="Microsoft Sans Serif"/>
                <a:cs typeface="Microsoft Sans Serif"/>
              </a:rPr>
              <a:t>FIA Formula E World Championship - Technical Regulations 2023-2024</a:t>
            </a:r>
            <a:r>
              <a:rPr lang="en-GB" sz="1400" dirty="0">
                <a:solidFill>
                  <a:schemeClr val="tx2"/>
                </a:solidFill>
                <a:ea typeface="Microsoft Sans Serif"/>
                <a:cs typeface="Microsoft Sans Serif"/>
              </a:rPr>
              <a:t>. [Online]. Published: 20/10/2023. Available at: </a:t>
            </a:r>
            <a:r>
              <a:rPr lang="en-GB" sz="1400" dirty="0">
                <a:solidFill>
                  <a:schemeClr val="tx2"/>
                </a:solidFill>
                <a:ea typeface="+mn-lt"/>
                <a:cs typeface="+mn-lt"/>
                <a:hlinkClick r:id="rId4">
                  <a:extLst>
                    <a:ext uri="{A12FA001-AC4F-418D-AE19-62706E023703}">
                      <ahyp:hlinkClr xmlns:ahyp="http://schemas.microsoft.com/office/drawing/2018/hyperlinkcolor" val="tx"/>
                    </a:ext>
                  </a:extLst>
                </a:hlinkClick>
              </a:rPr>
              <a:t>| Federation Internationale de l'Automobile (fia.com)</a:t>
            </a:r>
            <a:r>
              <a:rPr lang="en-GB" sz="1400" dirty="0">
                <a:solidFill>
                  <a:schemeClr val="tx2"/>
                </a:solidFill>
                <a:ea typeface="Microsoft Sans Serif"/>
                <a:cs typeface="Microsoft Sans Serif"/>
              </a:rPr>
              <a:t>. [Accessed 6 December 2023]. </a:t>
            </a:r>
          </a:p>
          <a:p>
            <a:pPr marL="0" indent="0">
              <a:buNone/>
            </a:pPr>
            <a:r>
              <a:rPr lang="en-GB" sz="1400" dirty="0">
                <a:solidFill>
                  <a:schemeClr val="tx2"/>
                </a:solidFill>
                <a:ea typeface="Microsoft Sans Serif"/>
                <a:cs typeface="Microsoft Sans Serif"/>
              </a:rPr>
              <a:t>E-Rallycross. (2023). </a:t>
            </a:r>
            <a:r>
              <a:rPr lang="en-GB" sz="1400" i="1" dirty="0">
                <a:solidFill>
                  <a:schemeClr val="tx2"/>
                </a:solidFill>
                <a:ea typeface="Microsoft Sans Serif"/>
                <a:cs typeface="Microsoft Sans Serif"/>
              </a:rPr>
              <a:t>Technical Regulations Appendix J 2024 – Article 279E for E-Rallycross Cars</a:t>
            </a:r>
            <a:r>
              <a:rPr lang="en-GB" sz="1400" dirty="0">
                <a:solidFill>
                  <a:schemeClr val="tx2"/>
                </a:solidFill>
                <a:ea typeface="Microsoft Sans Serif"/>
                <a:cs typeface="Microsoft Sans Serif"/>
              </a:rPr>
              <a:t>. [Online]. Published: 08/12/2023. Available at: </a:t>
            </a:r>
            <a:r>
              <a:rPr lang="en-GB" sz="1400" dirty="0">
                <a:solidFill>
                  <a:schemeClr val="tx2"/>
                </a:solidFill>
                <a:ea typeface="+mn-lt"/>
                <a:cs typeface="+mn-lt"/>
                <a:hlinkClick r:id="rId5">
                  <a:extLst>
                    <a:ext uri="{A12FA001-AC4F-418D-AE19-62706E023703}">
                      <ahyp:hlinkClr xmlns:ahyp="http://schemas.microsoft.com/office/drawing/2018/hyperlinkcolor" val="tx"/>
                    </a:ext>
                  </a:extLst>
                </a:hlinkClick>
              </a:rPr>
              <a:t>https://www.fia.com/regulation/category/120</a:t>
            </a:r>
            <a:r>
              <a:rPr lang="en-GB" sz="1400" dirty="0">
                <a:solidFill>
                  <a:schemeClr val="tx2"/>
                </a:solidFill>
                <a:ea typeface="Microsoft Sans Serif"/>
                <a:cs typeface="Microsoft Sans Serif"/>
              </a:rPr>
              <a:t>. [Accessed 6 December 2023].</a:t>
            </a:r>
          </a:p>
          <a:p>
            <a:pPr marL="0" indent="0">
              <a:buNone/>
            </a:pPr>
            <a:r>
              <a:rPr lang="en-GB" sz="1400" dirty="0">
                <a:solidFill>
                  <a:schemeClr val="tx2"/>
                </a:solidFill>
                <a:ea typeface="Microsoft Sans Serif"/>
                <a:cs typeface="Microsoft Sans Serif"/>
              </a:rPr>
              <a:t>Monsalves.D, Cornide-Reyes.H, Riquelme.F, (2023), Volume 11, Relationships Between Social Interactions and Belbin Role Types in Collaborative Agile Teams, New York, IEEE.</a:t>
            </a:r>
          </a:p>
          <a:p>
            <a:pPr marL="0" indent="0">
              <a:buNone/>
            </a:pPr>
            <a:r>
              <a:rPr lang="en-GB" sz="1400" dirty="0">
                <a:solidFill>
                  <a:schemeClr val="tx2"/>
                </a:solidFill>
                <a:ea typeface="Microsoft Sans Serif"/>
                <a:cs typeface="Microsoft Sans Serif"/>
              </a:rPr>
              <a:t>Salesforce EMEA. (2022). The 8 Rules of Service Leadership. [Online]. Salesforce. Last Updated: 30/03/2022. Available at: </a:t>
            </a:r>
            <a:r>
              <a:rPr lang="en-GB" sz="1400" dirty="0">
                <a:solidFill>
                  <a:schemeClr val="tx2"/>
                </a:solidFill>
                <a:ea typeface="Microsoft Sans Serif"/>
                <a:cs typeface="Microsoft Sans Serif"/>
                <a:hlinkClick r:id="rId6">
                  <a:extLst>
                    <a:ext uri="{A12FA001-AC4F-418D-AE19-62706E023703}">
                      <ahyp:hlinkClr xmlns:ahyp="http://schemas.microsoft.com/office/drawing/2018/hyperlinkcolor" val="tx"/>
                    </a:ext>
                  </a:extLst>
                </a:hlinkClick>
              </a:rPr>
              <a:t>https://www.salesforce.com/eu/blog/service-leadership-rules/</a:t>
            </a:r>
            <a:r>
              <a:rPr lang="en-GB" sz="1400" dirty="0">
                <a:solidFill>
                  <a:schemeClr val="tx2"/>
                </a:solidFill>
                <a:ea typeface="Microsoft Sans Serif"/>
                <a:cs typeface="Microsoft Sans Serif"/>
              </a:rPr>
              <a:t>. [Accessed 6 December 2023].</a:t>
            </a:r>
          </a:p>
          <a:p>
            <a:pPr marL="0" indent="0">
              <a:buNone/>
            </a:pPr>
            <a:r>
              <a:rPr lang="en-GB" sz="1400" dirty="0">
                <a:solidFill>
                  <a:schemeClr val="tx2"/>
                </a:solidFill>
                <a:ea typeface="+mn-lt"/>
                <a:cs typeface="+mn-lt"/>
              </a:rPr>
              <a:t>Logopedia. (2023). </a:t>
            </a:r>
            <a:r>
              <a:rPr lang="en-GB" sz="1400" i="1" dirty="0">
                <a:solidFill>
                  <a:schemeClr val="tx2"/>
                </a:solidFill>
                <a:ea typeface="+mn-lt"/>
                <a:cs typeface="+mn-lt"/>
              </a:rPr>
              <a:t>FIA Formula E Championship. </a:t>
            </a:r>
            <a:r>
              <a:rPr lang="en-GB" sz="1400" dirty="0">
                <a:solidFill>
                  <a:schemeClr val="tx2"/>
                </a:solidFill>
                <a:ea typeface="+mn-lt"/>
                <a:cs typeface="+mn-lt"/>
              </a:rPr>
              <a:t>[Online]. </a:t>
            </a:r>
            <a:r>
              <a:rPr lang="en-GB" sz="1400" dirty="0">
                <a:solidFill>
                  <a:schemeClr val="tx2"/>
                </a:solidFill>
                <a:ea typeface="+mn-lt"/>
                <a:cs typeface="+mn-lt"/>
                <a:hlinkClick r:id="rId7">
                  <a:extLst>
                    <a:ext uri="{A12FA001-AC4F-418D-AE19-62706E023703}">
                      <ahyp:hlinkClr xmlns:ahyp="http://schemas.microsoft.com/office/drawing/2018/hyperlinkcolor" val="tx"/>
                    </a:ext>
                  </a:extLst>
                </a:hlinkClick>
              </a:rPr>
              <a:t>https://logos.fandom.com/wiki/Formula_E</a:t>
            </a:r>
            <a:r>
              <a:rPr lang="en-GB" sz="1400" dirty="0">
                <a:solidFill>
                  <a:schemeClr val="tx2"/>
                </a:solidFill>
                <a:ea typeface="+mn-lt"/>
                <a:cs typeface="+mn-lt"/>
              </a:rPr>
              <a:t>. [Accessed 6 December 2023].</a:t>
            </a:r>
          </a:p>
          <a:p>
            <a:pPr marL="0" indent="0">
              <a:buNone/>
            </a:pPr>
            <a:r>
              <a:rPr lang="en-GB" sz="1400" dirty="0">
                <a:solidFill>
                  <a:schemeClr val="tx2"/>
                </a:solidFill>
                <a:ea typeface="Microsoft Sans Serif"/>
                <a:cs typeface="Microsoft Sans Serif"/>
              </a:rPr>
              <a:t>RedBull. (2021). </a:t>
            </a:r>
            <a:r>
              <a:rPr lang="en-GB" sz="1400" i="1" dirty="0">
                <a:solidFill>
                  <a:schemeClr val="tx2"/>
                </a:solidFill>
                <a:ea typeface="Microsoft Sans Serif"/>
                <a:cs typeface="Microsoft Sans Serif"/>
              </a:rPr>
              <a:t>FIA World Rallycross Championship. </a:t>
            </a:r>
            <a:r>
              <a:rPr lang="en-GB" sz="1400" dirty="0">
                <a:solidFill>
                  <a:schemeClr val="tx2"/>
                </a:solidFill>
                <a:ea typeface="Microsoft Sans Serif"/>
                <a:cs typeface="Microsoft Sans Serif"/>
              </a:rPr>
              <a:t>[Online]. Published: 24/07/2021. </a:t>
            </a:r>
            <a:r>
              <a:rPr lang="en-GB" sz="1400" dirty="0">
                <a:solidFill>
                  <a:schemeClr val="tx2"/>
                </a:solidFill>
                <a:ea typeface="+mn-lt"/>
                <a:cs typeface="+mn-lt"/>
                <a:hlinkClick r:id="rId8">
                  <a:extLst>
                    <a:ext uri="{A12FA001-AC4F-418D-AE19-62706E023703}">
                      <ahyp:hlinkClr xmlns:ahyp="http://schemas.microsoft.com/office/drawing/2018/hyperlinkcolor" val="tx"/>
                    </a:ext>
                  </a:extLst>
                </a:hlinkClick>
              </a:rPr>
              <a:t>https://www.redbull.com/ng-en/events/fia-world-rallycross-championship-spain</a:t>
            </a:r>
            <a:r>
              <a:rPr lang="en-GB" sz="1400" dirty="0">
                <a:solidFill>
                  <a:schemeClr val="tx2"/>
                </a:solidFill>
                <a:ea typeface="+mn-lt"/>
                <a:cs typeface="+mn-lt"/>
              </a:rPr>
              <a:t>. [Accessed 6 December 2023].</a:t>
            </a:r>
          </a:p>
          <a:p>
            <a:pPr marL="0" indent="0">
              <a:buNone/>
            </a:pPr>
            <a:endParaRPr lang="en-GB" sz="1400" dirty="0">
              <a:solidFill>
                <a:schemeClr val="tx2"/>
              </a:solidFill>
            </a:endParaRPr>
          </a:p>
          <a:p>
            <a:pPr marL="0" indent="0">
              <a:buNone/>
            </a:pPr>
            <a:endParaRPr lang="en-GB" sz="1400" dirty="0">
              <a:solidFill>
                <a:srgbClr val="24393F">
                  <a:alpha val="77000"/>
                </a:srgbClr>
              </a:solidFill>
            </a:endParaRPr>
          </a:p>
          <a:p>
            <a:pPr marL="0" indent="0">
              <a:buNone/>
            </a:pPr>
            <a:endParaRPr lang="en-GB" sz="1600" dirty="0">
              <a:solidFill>
                <a:srgbClr val="24393F">
                  <a:alpha val="77000"/>
                </a:srgbClr>
              </a:solidFill>
            </a:endParaRPr>
          </a:p>
          <a:p>
            <a:pPr marL="0" indent="0">
              <a:buNone/>
            </a:pPr>
            <a:endParaRPr lang="en-GB" dirty="0">
              <a:solidFill>
                <a:srgbClr val="24393F">
                  <a:alpha val="77000"/>
                </a:srgbClr>
              </a:solidFill>
            </a:endParaRPr>
          </a:p>
        </p:txBody>
      </p:sp>
    </p:spTree>
    <p:extLst>
      <p:ext uri="{BB962C8B-B14F-4D97-AF65-F5344CB8AC3E}">
        <p14:creationId xmlns:p14="http://schemas.microsoft.com/office/powerpoint/2010/main" val="3071645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4139C-3F35-7A59-CD53-48B821D49F5D}"/>
              </a:ext>
            </a:extLst>
          </p:cNvPr>
          <p:cNvSpPr>
            <a:spLocks noGrp="1"/>
          </p:cNvSpPr>
          <p:nvPr>
            <p:ph type="title"/>
          </p:nvPr>
        </p:nvSpPr>
        <p:spPr>
          <a:xfrm>
            <a:off x="1343025" y="328839"/>
            <a:ext cx="10406063" cy="852457"/>
          </a:xfrm>
        </p:spPr>
        <p:txBody>
          <a:bodyPr/>
          <a:lstStyle/>
          <a:p>
            <a:r>
              <a:rPr lang="en-US" dirty="0">
                <a:ea typeface="Microsoft Sans Serif"/>
                <a:cs typeface="Microsoft Sans Serif"/>
              </a:rPr>
              <a:t>References</a:t>
            </a:r>
            <a:endParaRPr lang="en-US" dirty="0"/>
          </a:p>
        </p:txBody>
      </p:sp>
      <p:sp>
        <p:nvSpPr>
          <p:cNvPr id="3" name="Content Placeholder 2">
            <a:extLst>
              <a:ext uri="{FF2B5EF4-FFF2-40B4-BE49-F238E27FC236}">
                <a16:creationId xmlns:a16="http://schemas.microsoft.com/office/drawing/2014/main" id="{5B3B620F-3B84-9345-5060-28D1EAD02F3A}"/>
              </a:ext>
            </a:extLst>
          </p:cNvPr>
          <p:cNvSpPr>
            <a:spLocks noGrp="1"/>
          </p:cNvSpPr>
          <p:nvPr>
            <p:ph idx="1"/>
          </p:nvPr>
        </p:nvSpPr>
        <p:spPr>
          <a:xfrm>
            <a:off x="1343025" y="1184492"/>
            <a:ext cx="10662252" cy="5232183"/>
          </a:xfrm>
        </p:spPr>
        <p:txBody>
          <a:bodyPr vert="horz" lIns="0" tIns="0" rIns="0" bIns="0" rtlCol="0" anchor="t">
            <a:noAutofit/>
          </a:bodyPr>
          <a:lstStyle/>
          <a:p>
            <a:pPr marL="0" indent="0">
              <a:buNone/>
            </a:pPr>
            <a:r>
              <a:rPr lang="en-US" sz="1400" dirty="0">
                <a:solidFill>
                  <a:schemeClr val="tx2"/>
                </a:solidFill>
                <a:ea typeface="+mn-lt"/>
                <a:cs typeface="+mn-lt"/>
              </a:rPr>
              <a:t>Donington Park. (2021). MSV Tickets - 750 Formula. [Online]. Available at: </a:t>
            </a:r>
            <a:r>
              <a:rPr lang="en-US" sz="1400" dirty="0">
                <a:solidFill>
                  <a:schemeClr val="tx2"/>
                </a:solidFill>
                <a:ea typeface="+mn-lt"/>
                <a:cs typeface="+mn-lt"/>
                <a:hlinkClick r:id="rId2">
                  <a:extLst>
                    <a:ext uri="{A12FA001-AC4F-418D-AE19-62706E023703}">
                      <ahyp:hlinkClr xmlns:ahyp="http://schemas.microsoft.com/office/drawing/2018/hyperlinkcolor" val="tx"/>
                    </a:ext>
                  </a:extLst>
                </a:hlinkClick>
              </a:rPr>
              <a:t>MSV Tickets - 750 Motor Club Car Races - Donington Park</a:t>
            </a:r>
            <a:r>
              <a:rPr lang="en-US" sz="1400" dirty="0">
                <a:solidFill>
                  <a:schemeClr val="tx2"/>
                </a:solidFill>
                <a:ea typeface="+mn-lt"/>
                <a:cs typeface="+mn-lt"/>
              </a:rPr>
              <a:t>. [Accessed 6 December 2023].</a:t>
            </a:r>
            <a:endParaRPr lang="en-US" sz="1400" dirty="0">
              <a:solidFill>
                <a:schemeClr val="tx2"/>
              </a:solidFill>
            </a:endParaRPr>
          </a:p>
          <a:p>
            <a:pPr marL="0" indent="0">
              <a:buNone/>
            </a:pPr>
            <a:r>
              <a:rPr lang="en-US" sz="1400" dirty="0">
                <a:solidFill>
                  <a:schemeClr val="tx2"/>
                </a:solidFill>
                <a:ea typeface="Microsoft Sans Serif"/>
                <a:cs typeface="Microsoft Sans Serif"/>
              </a:rPr>
              <a:t>Elsey,J. (2022). 2022 - 750 Formula (Silverstone International). [Online]. Available at: </a:t>
            </a:r>
            <a:r>
              <a:rPr lang="en-US" sz="1400" dirty="0">
                <a:solidFill>
                  <a:schemeClr val="tx2"/>
                </a:solidFill>
                <a:ea typeface="Microsoft Sans Serif"/>
                <a:cs typeface="Microsoft Sans Serif"/>
                <a:hlinkClick r:id="rId3">
                  <a:extLst>
                    <a:ext uri="{A12FA001-AC4F-418D-AE19-62706E023703}">
                      <ahyp:hlinkClr xmlns:ahyp="http://schemas.microsoft.com/office/drawing/2018/hyperlinkcolor" val="tx"/>
                    </a:ext>
                  </a:extLst>
                </a:hlinkClick>
              </a:rPr>
              <a:t>https://www.750mc.co.uk/formulae/750-formula/gallery/photos,2022-750-formula-silverstone-international-jon-elsey_1371.htm</a:t>
            </a:r>
            <a:r>
              <a:rPr lang="en-US" sz="1400" dirty="0">
                <a:solidFill>
                  <a:schemeClr val="tx2"/>
                </a:solidFill>
                <a:ea typeface="Microsoft Sans Serif"/>
                <a:cs typeface="Microsoft Sans Serif"/>
              </a:rPr>
              <a:t>. [Accessed 11 December 2023].</a:t>
            </a:r>
            <a:endParaRPr lang="en-US" dirty="0">
              <a:solidFill>
                <a:schemeClr val="tx2"/>
              </a:solidFill>
            </a:endParaRPr>
          </a:p>
          <a:p>
            <a:pPr marL="0" indent="0">
              <a:buNone/>
            </a:pPr>
            <a:r>
              <a:rPr lang="en-US" sz="1400" dirty="0">
                <a:solidFill>
                  <a:schemeClr val="tx2"/>
                </a:solidFill>
                <a:ea typeface="Microsoft Sans Serif"/>
                <a:cs typeface="Microsoft Sans Serif"/>
              </a:rPr>
              <a:t>EMRAX. (2022). EMRAX 268 Technical Data. [Online]. Available at: </a:t>
            </a:r>
            <a:r>
              <a:rPr lang="en-US" sz="1400" dirty="0">
                <a:solidFill>
                  <a:schemeClr val="tx2"/>
                </a:solidFill>
                <a:ea typeface="Microsoft Sans Serif"/>
                <a:cs typeface="Microsoft Sans Serif"/>
                <a:hlinkClick r:id="rId4">
                  <a:extLst>
                    <a:ext uri="{A12FA001-AC4F-418D-AE19-62706E023703}">
                      <ahyp:hlinkClr xmlns:ahyp="http://schemas.microsoft.com/office/drawing/2018/hyperlinkcolor" val="tx"/>
                    </a:ext>
                  </a:extLst>
                </a:hlinkClick>
              </a:rPr>
              <a:t>https://emrax.com/e-motors/emrax-268/</a:t>
            </a:r>
            <a:r>
              <a:rPr lang="en-US" sz="1400" dirty="0">
                <a:solidFill>
                  <a:schemeClr val="tx2"/>
                </a:solidFill>
                <a:ea typeface="Microsoft Sans Serif"/>
                <a:cs typeface="Microsoft Sans Serif"/>
              </a:rPr>
              <a:t>. [Accessed 11 December 2023].</a:t>
            </a:r>
          </a:p>
          <a:p>
            <a:pPr marL="0" indent="0">
              <a:buNone/>
            </a:pPr>
            <a:r>
              <a:rPr lang="en-US" sz="1400" dirty="0">
                <a:solidFill>
                  <a:schemeClr val="tx2"/>
                </a:solidFill>
                <a:ea typeface="Microsoft Sans Serif"/>
                <a:cs typeface="Microsoft Sans Serif"/>
              </a:rPr>
              <a:t>Pic-up Spares. (2023). VOLKSWAGEN GOLF Mk7 (5G) 2013-2020 O/S Drivers Driveshaft 2.0 Diesel. [Online]. Last Updated: 13/11/2023. Available at: </a:t>
            </a:r>
            <a:r>
              <a:rPr lang="en-US" sz="1400" dirty="0">
                <a:solidFill>
                  <a:schemeClr val="tx2"/>
                </a:solidFill>
                <a:ea typeface="Microsoft Sans Serif"/>
                <a:cs typeface="Microsoft Sans Serif"/>
                <a:hlinkClick r:id="rId5">
                  <a:extLst>
                    <a:ext uri="{A12FA001-AC4F-418D-AE19-62706E023703}">
                      <ahyp:hlinkClr xmlns:ahyp="http://schemas.microsoft.com/office/drawing/2018/hyperlinkcolor" val="tx"/>
                    </a:ext>
                  </a:extLst>
                </a:hlinkClick>
              </a:rPr>
              <a:t>https://www.ebay.co.uk/itm/VOLKSWAGEN-GOLF-Mk7-5G-2013-2020-O-S-Drivers-Driveshaft-2-0-Diesel-/36457</a:t>
            </a:r>
            <a:r>
              <a:rPr lang="en-US" sz="1400" dirty="0">
                <a:solidFill>
                  <a:schemeClr val="tx2"/>
                </a:solidFill>
                <a:ea typeface="Microsoft Sans Serif"/>
                <a:cs typeface="Microsoft Sans Serif"/>
              </a:rPr>
              <a:t>. [Accessed 11 December 2023].</a:t>
            </a:r>
          </a:p>
          <a:p>
            <a:pPr marL="0" indent="0">
              <a:buNone/>
            </a:pPr>
            <a:r>
              <a:rPr lang="en-GB" sz="1400" dirty="0">
                <a:solidFill>
                  <a:schemeClr val="tx2"/>
                </a:solidFill>
                <a:ea typeface="+mn-lt"/>
                <a:cs typeface="+mn-lt"/>
              </a:rPr>
              <a:t>Crosse.J. (2020). Under the skin: The future of transmission tech. [Online]. AUTOCAR. Published: 30/03/2020. Available at: https://www.autocar.co.uk/car-news/technology/under-skin-future-transmission-tech [Accessed 11 December 2023].</a:t>
            </a:r>
            <a:endParaRPr lang="en-US" dirty="0">
              <a:solidFill>
                <a:schemeClr val="tx2"/>
              </a:solidFill>
            </a:endParaRPr>
          </a:p>
          <a:p>
            <a:pPr marL="0" indent="0">
              <a:buNone/>
            </a:pPr>
            <a:r>
              <a:rPr lang="en-GB" sz="1400" dirty="0">
                <a:solidFill>
                  <a:schemeClr val="tx2"/>
                </a:solidFill>
                <a:ea typeface="Microsoft Sans Serif"/>
                <a:cs typeface="Microsoft Sans Serif"/>
              </a:rPr>
              <a:t>Joshi,C,M. Negi,S,H. Rautela,S,D. Singh.D. (2017). Kinetic Energy Recovery System (KERS). 3rd Issue. ISSN: 2321-0869(O), 2454-4698(P): International Journal of Engineering and Technical Research. Volume 7.</a:t>
            </a:r>
          </a:p>
          <a:p>
            <a:pPr marL="0" indent="0">
              <a:buNone/>
            </a:pPr>
            <a:r>
              <a:rPr lang="en-GB" sz="1400" dirty="0">
                <a:solidFill>
                  <a:schemeClr val="tx2"/>
                </a:solidFill>
                <a:ea typeface="Microsoft Sans Serif"/>
                <a:cs typeface="Microsoft Sans Serif"/>
              </a:rPr>
              <a:t>Izze-Racing. (2023). Multichannel Infrared Brake Temperature Sensors. [Online]. Available at: </a:t>
            </a:r>
            <a:r>
              <a:rPr lang="en-GB" sz="1400" dirty="0">
                <a:solidFill>
                  <a:schemeClr val="tx2"/>
                </a:solidFill>
                <a:ea typeface="Microsoft Sans Serif"/>
                <a:cs typeface="Microsoft Sans Serif"/>
                <a:hlinkClick r:id="rId6">
                  <a:extLst>
                    <a:ext uri="{A12FA001-AC4F-418D-AE19-62706E023703}">
                      <ahyp:hlinkClr xmlns:ahyp="http://schemas.microsoft.com/office/drawing/2018/hyperlinkcolor" val="tx"/>
                    </a:ext>
                  </a:extLst>
                </a:hlinkClick>
              </a:rPr>
              <a:t>https://www.izzeracing.com/products/brake-infrared-temperature-sensors.html</a:t>
            </a:r>
            <a:r>
              <a:rPr lang="en-GB" sz="1400" dirty="0">
                <a:solidFill>
                  <a:schemeClr val="tx2"/>
                </a:solidFill>
                <a:ea typeface="Microsoft Sans Serif"/>
                <a:cs typeface="Microsoft Sans Serif"/>
              </a:rPr>
              <a:t>. [Accessed 11 December 2023].</a:t>
            </a:r>
          </a:p>
          <a:p>
            <a:pPr marL="0" indent="0">
              <a:buNone/>
            </a:pPr>
            <a:r>
              <a:rPr lang="en-GB" sz="1400" dirty="0">
                <a:solidFill>
                  <a:schemeClr val="tx2"/>
                </a:solidFill>
                <a:ea typeface="Microsoft Sans Serif"/>
                <a:cs typeface="Microsoft Sans Serif"/>
              </a:rPr>
              <a:t>Zimmermann. (2023). Zimmermann Racing Shop. [Online]. Available at: https://zimmermann-bremsen.shop/ [Accessed 11 December 2023].</a:t>
            </a:r>
          </a:p>
          <a:p>
            <a:pPr marL="0" indent="0">
              <a:buNone/>
            </a:pPr>
            <a:endParaRPr lang="en-GB" sz="1400" dirty="0">
              <a:solidFill>
                <a:schemeClr val="tx2"/>
              </a:solidFill>
            </a:endParaRPr>
          </a:p>
        </p:txBody>
      </p:sp>
    </p:spTree>
    <p:extLst>
      <p:ext uri="{BB962C8B-B14F-4D97-AF65-F5344CB8AC3E}">
        <p14:creationId xmlns:p14="http://schemas.microsoft.com/office/powerpoint/2010/main" val="1549139478"/>
      </p:ext>
    </p:extLst>
  </p:cSld>
  <p:clrMapOvr>
    <a:masterClrMapping/>
  </p:clrMapOvr>
</p:sld>
</file>

<file path=ppt/theme/theme1.xml><?xml version="1.0" encoding="utf-8"?>
<a:theme xmlns:a="http://schemas.openxmlformats.org/drawingml/2006/main" name="LinesVTI">
  <a:themeElements>
    <a:clrScheme name="AnalogousFromLightSeedLeftStep">
      <a:dk1>
        <a:srgbClr val="000000"/>
      </a:dk1>
      <a:lt1>
        <a:srgbClr val="FFFFFF"/>
      </a:lt1>
      <a:dk2>
        <a:srgbClr val="24393F"/>
      </a:dk2>
      <a:lt2>
        <a:srgbClr val="E8E8E2"/>
      </a:lt2>
      <a:accent1>
        <a:srgbClr val="8885D7"/>
      </a:accent1>
      <a:accent2>
        <a:srgbClr val="6A90CE"/>
      </a:accent2>
      <a:accent3>
        <a:srgbClr val="5AAEC3"/>
      </a:accent3>
      <a:accent4>
        <a:srgbClr val="5DB4A2"/>
      </a:accent4>
      <a:accent5>
        <a:srgbClr val="68B484"/>
      </a:accent5>
      <a:accent6>
        <a:srgbClr val="62B65E"/>
      </a:accent6>
      <a:hlink>
        <a:srgbClr val="848651"/>
      </a:hlink>
      <a:folHlink>
        <a:srgbClr val="7F7F7F"/>
      </a:folHlink>
    </a:clrScheme>
    <a:fontScheme name="NH Grotesk">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inesVTI" id="{6E3869FE-86F4-49DA-A8B9-3320C89167F7}" vid="{3A76BC48-4881-4AE8-821D-8B9CC9A080F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5" ma:contentTypeDescription="Create a new document." ma:contentTypeScope="" ma:versionID="f9494159a1de39afd575edda18c32207">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4f1c086c297450cbb6e1ad38c009dd4c"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4:SharedWithUsers" minOccurs="0"/>
                <xsd:element ref="ns4:SharedWithDetails" minOccurs="0"/>
                <xsd:element ref="ns4:SharingHintHash" minOccurs="0"/>
                <xsd:element ref="ns3:MediaServiceSearchProperties" minOccurs="0"/>
                <xsd:element ref="ns3:MediaServiceLocation"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MediaServiceLocation" ma:index="19" nillable="true" ma:displayName="Location" ma:indexed="true" ma:internalName="MediaServiceLocation" ma:readOnly="true">
      <xsd:simpleType>
        <xsd:restriction base="dms:Text"/>
      </xsd:simpleType>
    </xsd:element>
    <xsd:element name="_activity" ma:index="20"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Props1.xml><?xml version="1.0" encoding="utf-8"?>
<ds:datastoreItem xmlns:ds="http://schemas.openxmlformats.org/officeDocument/2006/customXml" ds:itemID="{3ED675D9-6D79-47B5-914A-86CB00C082FC}">
  <ds:schemaRefs>
    <ds:schemaRef ds:uri="0cb976d4-72d8-43fd-a100-21d54766e958"/>
    <ds:schemaRef ds:uri="da3f2772-8f1e-4acb-bd98-3a0ee892f48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89D31907-4C4B-40C8-9C76-EF196D5A050A}">
  <ds:schemaRefs>
    <ds:schemaRef ds:uri="http://schemas.microsoft.com/sharepoint/v3/contenttype/forms"/>
  </ds:schemaRefs>
</ds:datastoreItem>
</file>

<file path=customXml/itemProps3.xml><?xml version="1.0" encoding="utf-8"?>
<ds:datastoreItem xmlns:ds="http://schemas.openxmlformats.org/officeDocument/2006/customXml" ds:itemID="{CBCAA435-89BF-4305-BA7B-03399208335E}">
  <ds:schemaRefs>
    <ds:schemaRef ds:uri="http://www.w3.org/XML/1998/namespace"/>
    <ds:schemaRef ds:uri="http://purl.org/dc/dcmitype/"/>
    <ds:schemaRef ds:uri="http://purl.org/dc/terms/"/>
    <ds:schemaRef ds:uri="da3f2772-8f1e-4acb-bd98-3a0ee892f48a"/>
    <ds:schemaRef ds:uri="http://schemas.microsoft.com/office/2006/documentManagement/types"/>
    <ds:schemaRef ds:uri="http://purl.org/dc/elements/1.1/"/>
    <ds:schemaRef ds:uri="0cb976d4-72d8-43fd-a100-21d54766e958"/>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2150</Words>
  <Application>Microsoft Office PowerPoint</Application>
  <PresentationFormat>Widescreen</PresentationFormat>
  <Paragraphs>179</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Neue Haas Grotesk Text Pro</vt:lpstr>
      <vt:lpstr>Wingdings 2</vt:lpstr>
      <vt:lpstr>LinesVTI</vt:lpstr>
      <vt:lpstr>Electric Powered Formula 750</vt:lpstr>
      <vt:lpstr>Overview</vt:lpstr>
      <vt:lpstr>Regulations</vt:lpstr>
      <vt:lpstr>Project Managment</vt:lpstr>
      <vt:lpstr>Gantt Chart</vt:lpstr>
      <vt:lpstr>Driveshafts</vt:lpstr>
      <vt:lpstr>CAD &amp; Packaging</vt:lpstr>
      <vt:lpstr>Fabrication</vt:lpstr>
      <vt:lpstr>Cooling System</vt:lpstr>
      <vt:lpstr>Cooling System</vt:lpstr>
      <vt:lpstr>Cooling System</vt:lpstr>
      <vt:lpstr>Cooling System</vt:lpstr>
      <vt:lpstr>Differential </vt:lpstr>
      <vt:lpstr>Differential Specifics </vt:lpstr>
      <vt:lpstr>Calculations </vt:lpstr>
      <vt:lpstr>Differential Choice </vt:lpstr>
      <vt:lpstr>Housing Prototype</vt:lpstr>
      <vt:lpstr>Future Plans</vt:lpstr>
      <vt:lpstr>Nick Davey - Brakes</vt:lpstr>
      <vt:lpstr>Kinetic Energy Recovery System (KERS)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Electric Powered Formula 750</dc:title>
  <dc:creator>Oliver Moss (2204624)</dc:creator>
  <cp:lastModifiedBy>Oliver Moss (2204624)</cp:lastModifiedBy>
  <cp:revision>74</cp:revision>
  <dcterms:created xsi:type="dcterms:W3CDTF">2023-11-06T12:36:55Z</dcterms:created>
  <dcterms:modified xsi:type="dcterms:W3CDTF">2023-12-12T08:45:38Z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